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ink/ink80.xml" ContentType="application/inkml+xml"/>
  <Override PartName="/ppt/ink/ink79.xml" ContentType="application/inkml+xml"/>
  <Override PartName="/ppt/ink/ink78.xml" ContentType="application/inkml+xml"/>
  <Override PartName="/ppt/ink/ink76.xml" ContentType="application/inkml+xml"/>
  <Override PartName="/ppt/ink/ink77.xml" ContentType="application/inkml+xml"/>
  <Override PartName="/ppt/ink/ink75.xml" ContentType="application/inkml+xml"/>
  <Override PartName="/ppt/ink/ink82.xml" ContentType="application/inkml+xml"/>
  <Override PartName="/ppt/ink/ink86.xml" ContentType="application/inkml+xml"/>
  <Override PartName="/ppt/ink/ink85.xml" ContentType="application/inkml+xml"/>
  <Override PartName="/ppt/ink/ink84.xml" ContentType="application/inkml+xml"/>
  <Override PartName="/ppt/ink/ink83.xml" ContentType="application/inkml+xml"/>
  <Override PartName="/ppt/ink/ink81.xml" ContentType="application/inkml+xml"/>
  <Override PartName="/ppt/ink/ink87.xml" ContentType="application/inkml+xml"/>
  <Override PartName="/ppt/ink/ink73.xml" ContentType="application/inkml+xml"/>
  <Override PartName="/ppt/ink/ink65.xml" ContentType="application/inkml+xml"/>
  <Override PartName="/ppt/ink/ink64.xml" ContentType="application/inkml+xml"/>
  <Override PartName="/ppt/ink/ink63.xml" ContentType="application/inkml+xml"/>
  <Override PartName="/ppt/ink/ink62.xml" ContentType="application/inkml+xml"/>
  <Override PartName="/ppt/ink/ink66.xml" ContentType="application/inkml+xml"/>
  <Override PartName="/ppt/ink/ink67.xml" ContentType="application/inkml+xml"/>
  <Override PartName="/ppt/ink/ink68.xml" ContentType="application/inkml+xml"/>
  <Override PartName="/ppt/ink/ink72.xml" ContentType="application/inkml+xml"/>
  <Override PartName="/ppt/ink/ink71.xml" ContentType="application/inkml+xml"/>
  <Override PartName="/ppt/ink/ink70.xml" ContentType="application/inkml+xml"/>
  <Override PartName="/ppt/ink/ink69.xml" ContentType="application/inkml+xml"/>
  <Override PartName="/ppt/ink/ink74.xml" ContentType="application/inkml+xml"/>
  <Override PartName="/ppt/ink/ink108.xml" ContentType="application/inkml+xml"/>
  <Override PartName="/ppt/ink/ink89.xml" ContentType="application/inkml+xml"/>
  <Override PartName="/ppt/ink/ink104.xml" ContentType="application/inkml+xml"/>
  <Override PartName="/ppt/ink/ink103.xml" ContentType="application/inkml+xml"/>
  <Override PartName="/ppt/ink/ink102.xml" ContentType="application/inkml+xml"/>
  <Override PartName="/ppt/ink/ink105.xml" ContentType="application/inkml+xml"/>
  <Override PartName="/ppt/ink/ink106.xml" ContentType="application/inkml+xml"/>
  <Override PartName="/ppt/ink/ink109.xml" ContentType="application/inkml+xml"/>
  <Override PartName="/ppt/ink/ink61.xml" ContentType="application/inkml+xml"/>
  <Override PartName="/ppt/ink/ink107.xml" ContentType="application/inkml+xml"/>
  <Override PartName="/ppt/ink/ink101.xml" ContentType="application/inkml+xml"/>
  <Override PartName="/ppt/ink/ink100.xml" ContentType="application/inkml+xml"/>
  <Override PartName="/ppt/ink/ink93.xml" ContentType="application/inkml+xml"/>
  <Override PartName="/ppt/ink/ink92.xml" ContentType="application/inkml+xml"/>
  <Override PartName="/ppt/ink/ink91.xml" ContentType="application/inkml+xml"/>
  <Override PartName="/ppt/ink/ink90.xml" ContentType="application/inkml+xml"/>
  <Override PartName="/ppt/ink/ink94.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88.xml" ContentType="application/inkml+xml"/>
  <Override PartName="/ppt/ink/ink95.xml" ContentType="application/inkml+xml"/>
  <Override PartName="/ppt/ink/ink17.xml" ContentType="application/inkml+xml"/>
  <Override PartName="/ppt/ink/ink16.xml" ContentType="application/inkml+xml"/>
  <Override PartName="/ppt/ink/ink15.xml" ContentType="application/inkml+xml"/>
  <Override PartName="/ppt/ink/ink14.xml" ContentType="application/inkml+xml"/>
  <Override PartName="/ppt/ink/ink13.xml" ContentType="application/inkml+xml"/>
  <Override PartName="/ppt/ink/ink12.xml" ContentType="application/inkml+xml"/>
  <Override PartName="/ppt/ink/ink11.xml" ContentType="application/inkml+xml"/>
  <Override PartName="/ppt/ink/ink18.xml" ContentType="application/inkml+xml"/>
  <Override PartName="/ppt/ink/ink19.xml" ContentType="application/inkml+xml"/>
  <Override PartName="/ppt/ink/ink20.xml" ContentType="application/inkml+xml"/>
  <Override PartName="/ppt/ink/ink27.xml" ContentType="application/inkml+xml"/>
  <Override PartName="/ppt/ink/ink26.xml" ContentType="application/inkml+xml"/>
  <Override PartName="/ppt/ink/ink25.xml" ContentType="application/inkml+xml"/>
  <Override PartName="/ppt/ink/ink24.xml" ContentType="application/inkml+xml"/>
  <Override PartName="/ppt/ink/ink23.xml" ContentType="application/inkml+xml"/>
  <Override PartName="/ppt/ink/ink22.xml" ContentType="application/inkml+xml"/>
  <Override PartName="/ppt/ink/ink21.xml" ContentType="application/inkml+xml"/>
  <Override PartName="/ppt/ink/ink10.xml" ContentType="application/inkml+xml"/>
  <Override PartName="/ppt/ink/ink9.xml" ContentType="application/inkml+xml"/>
  <Override PartName="/ppt/ink/ink8.xml" ContentType="application/inkml+xml"/>
  <Override PartName="/ppt/ink/ink3.xml" ContentType="application/inkml+xml"/>
  <Override PartName="/ppt/ink/ink2.xml" ContentType="application/inkml+xml"/>
  <Override PartName="/ppt/ink/ink1.xml" ContentType="application/inkml+xml"/>
  <Override PartName="/ppt/ink/ink4.xml" ContentType="application/inkml+xml"/>
  <Override PartName="/ppt/ink/ink7.xml" ContentType="application/inkml+xml"/>
  <Override PartName="/ppt/ink/inkAction1.xml" ContentType="application/vnd.ms-office.inkAction+xml"/>
  <Override PartName="/ppt/ink/ink6.xml" ContentType="application/inkml+xml"/>
  <Override PartName="/ppt/ink/ink5.xml" ContentType="application/inkml+xml"/>
  <Override PartName="/ppt/ink/ink28.xml" ContentType="application/inkml+xml"/>
  <Override PartName="/ppt/ink/ink30.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1.xml" ContentType="application/inkml+xml"/>
  <Override PartName="/ppt/ink/ink40.xml" ContentType="application/inkml+xml"/>
  <Override PartName="/ppt/ink/ink39.xml" ContentType="application/inkml+xml"/>
  <Override PartName="/ppt/ink/ink37.xml" ContentType="application/inkml+xml"/>
  <Override PartName="/ppt/ink/ink38.xml" ContentType="application/inkml+xml"/>
  <Override PartName="/ppt/ink/ink48.xml" ContentType="application/inkml+xml"/>
  <Override PartName="/ppt/ink/ink49.xml" ContentType="application/inkml+xml"/>
  <Override PartName="/ppt/ink/ink58.xml" ContentType="application/inkml+xml"/>
  <Override PartName="/ppt/ink/ink59.xml" ContentType="application/inkml+xml"/>
  <Override PartName="/ppt/ink/ink60.xml" ContentType="application/inkml+xml"/>
  <Override PartName="/ppt/ink/ink57.xml" ContentType="application/inkml+xml"/>
  <Override PartName="/ppt/ink/ink56.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36.xml" ContentType="application/inkml+xml"/>
  <Override PartName="/ppt/ink/ink29.xml" ContentType="application/inkml+xml"/>
  <Override PartName="/ppt/ink/ink33.xml" ContentType="application/inkml+xml"/>
  <Override PartName="/ppt/ink/ink32.xml" ContentType="application/inkml+xml"/>
  <Override PartName="/ppt/ink/ink31.xml" ContentType="application/inkml+xml"/>
  <Override PartName="/ppt/ink/ink35.xml" ContentType="application/inkml+xml"/>
  <Override PartName="/ppt/ink/ink34.xml" ContentType="application/inkml+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62" r:id="rId3"/>
    <p:sldId id="265" r:id="rId4"/>
    <p:sldId id="269" r:id="rId5"/>
    <p:sldId id="264" r:id="rId6"/>
    <p:sldId id="282" r:id="rId7"/>
    <p:sldId id="266" r:id="rId8"/>
    <p:sldId id="261" r:id="rId9"/>
    <p:sldId id="258" r:id="rId10"/>
    <p:sldId id="271" r:id="rId11"/>
    <p:sldId id="270" r:id="rId12"/>
    <p:sldId id="273" r:id="rId13"/>
    <p:sldId id="274" r:id="rId14"/>
    <p:sldId id="276" r:id="rId15"/>
    <p:sldId id="277" r:id="rId16"/>
    <p:sldId id="283" r:id="rId17"/>
    <p:sldId id="259" r:id="rId18"/>
    <p:sldId id="284" r:id="rId19"/>
    <p:sldId id="289" r:id="rId20"/>
    <p:sldId id="285" r:id="rId21"/>
    <p:sldId id="275" r:id="rId22"/>
    <p:sldId id="288" r:id="rId23"/>
    <p:sldId id="286" r:id="rId24"/>
    <p:sldId id="28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90"/>
            <p14:sldId id="262"/>
            <p14:sldId id="265"/>
            <p14:sldId id="269"/>
            <p14:sldId id="264"/>
            <p14:sldId id="282"/>
            <p14:sldId id="266"/>
            <p14:sldId id="261"/>
            <p14:sldId id="258"/>
            <p14:sldId id="271"/>
            <p14:sldId id="270"/>
            <p14:sldId id="273"/>
            <p14:sldId id="274"/>
            <p14:sldId id="276"/>
            <p14:sldId id="277"/>
            <p14:sldId id="283"/>
            <p14:sldId id="259"/>
            <p14:sldId id="284"/>
            <p14:sldId id="289"/>
            <p14:sldId id="285"/>
            <p14:sldId id="275"/>
            <p14:sldId id="288"/>
            <p14:sldId id="286"/>
            <p14:sldId id="28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99" autoAdjust="0"/>
    <p:restoredTop sz="94660"/>
  </p:normalViewPr>
  <p:slideViewPr>
    <p:cSldViewPr snapToGrid="0">
      <p:cViewPr varScale="1">
        <p:scale>
          <a:sx n="76" d="100"/>
          <a:sy n="76" d="100"/>
        </p:scale>
        <p:origin x="216" y="5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3:47:43.862"/>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24270">13171 3657 9 0,'0'0'11'6,"0"0"-10"2,0 0-1-2,0 0-1 2,0 0 0 0,0 0 1 0,0 0-4-2,0 0 2 2,0 0-11 0</inkml:trace>
  <inkml:trace contextRef="#ctx0" brushRef="#br0" timeOffset="67390">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68568">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87320">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95554">12063 13799 8 0,'0'0'17'6,"0"0"-10"2,0 0-2 0,0 0-3-2,0 0-2 3,0 0-1-2,0 0-5 1,0 0-3-2,0 0-5 2,-13-41 5 0</inkml:trace>
</inkml:ink>
</file>

<file path=ppt/ink/ink1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51:01.328"/>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14847 11124 0,'0'35'355,"0"0"-342,0 0 17,0 0-3,0-1 0,0 1-11,0 0 24,35-35-10,-35 35-13,0-1 18,0 1-11,0 0-8,0 0 25,0-1-28,0 1 3,0 0 7,34-35-17,-34 35 14,0-1 4,0 1 6,0 0-3,0 0-13,0-1 11,0 1-3,0 0 13,35-35-27,-35 35 8,0 0 8,0-1 1,0 1-15,0 0 21,0 0-19,0-1 5,0 1 6,35-35-9,-35 35 2,0 0 0,0-1 15,35-34 9,-35 35-8,0 0-11,34-35-10,-34 35 5,0-1 21,35-34-26,-35 35 8,35 0 14,-35 0-15,35 0 3,0-35-14,-35 34-5,34 1 6,-34 0 0,35 0 14,-35-1-2,35-34-13,-35 35 10,35-35-3,-35 35 30,34-35-36,-34 35 14,35-35 13,-35 34 2,35-34-23,0 35 5,0-35 29,-35 35-31,34-35-9,1 0 37,-35 35-17,35-35-18,0 0-2,-1 0 31,1 0-31,-35 34 2,35-34 2,0 0 36,-1 0-10,1 0-29,-35 35 0,35-35 1,0 0 2,0 0-5,-1 35 11,1-35 10,0 0 44,0 0-41,-1 0 4,1 0 0,-35-35-18,35 35-1,0 0 13,-1 0 4,1-35-9,0 35-10,0 0-4,0 0 0,-1-34 0,1 34-9,35 0 9,-36 0 8,1 0-9,-35-35-7,35 35 7,0 0 22,-1-35-15,1 35 8,-35-35-10,35 35 2,0 0 16,-35-34-22,35 34 2,-35-35-1,34 35 2,-34-35 27,35 35-30,0 0 26,-35-35-8,35 35-8,-35-34-9,34 34 9,-34-35 11,35 35 18,-35-35 35,0 0-66,35 35-6,-35-34 5,0-1 28,0 70 132,0-1-163,-35-34-7,35 35 1,0 0 0,-35 0 0,1-1 35,34 1-34,-35-35 2,35 35-4,-35-35 1,35 35-1,-35 34 1,1-34 6,-1 0-6,0-1 15,35 1-15,-35-35 0,35 35 0,-35 0-1,35-1 8,-34-34-8,34 35 2,-35-35 93,0 0 29,0 0-123,1 0 0,-1 0 1,0 0-1,0 0-7,1 0 14,-1 0-14,0 0 20,0 0 159,0 0-164,35-35-9,-34 1 2,-1 34-1,0 0 1,35-35-1,-35 35 7,1-35-2,34 0 7,-35 35-4,0-34-1,0 34-7,35-35 0,-34 35 1,-1-35-1,0 0 1,0 35-2,0-34 1,1-1 8,-1 35-7,35-35-1,-35 35 1,0-35 21,1 35 2,34-34-23,-35-1 6,0 0 1,0 0 8,1 1-17,-1-1 7,0 35-6,35-35 0,-35 35-6,35-35 5,-35 0 1,1 1 0,-1 34 15,35-35-8,-35 0 94,0 0-87,1 35-14,-1 0 2,0-34 5,0 34-5,0 0-2,35-35 7,-34 35 15,34-35 4,-35 35-22,35-35 19,-35 35-5,35-34-18,35 34 148,-35 34-148,104 1 1,1 35-1,-1-36 0,-35 36 1,36-35-1,69 69 0,-35-69 1,0 34 0,-35-34 0,0 35-2,-69-36 2,0-34-1,0 0 2,-35 35 95,34-35-86,1 0-10,0 0 0,0 0-5,0 0 2,-1 0 11,1 0 0,0 0-9,0 0 10,-1 0-14,36 0 10,-35 0-5,-1 0 18,1-35-10,0 35-8,0-34 1,0-1 15,-1 0-8,1 0-5,-35 1 29,35-1-20,-35 0-4,0 0 14,0 0-21,35 35-8,-35-34 19,0-1-8,0 0 3,34 0-1,-34 1-6,0-1 2,0 0-2,0 0 0,0 1-8,0-1 8,35 0 1,-35 0 20,0 1-20,0-1-1,0 0 1,35-35 0,-35 36 0,0-1-1,0 0 2,35 0-2,-35 1-2,0-1 8,0 0-5,35 0-1,-35 1 10,0-1 0,0 0-9,34 35 0,-34-35-8,0 1 12,0-1 27,0 0-8,0 0-11,35 35-5,-35-34-3,0-1 5,0 0 0,0 0 0,0 0-6,0 1-5,0-1 11,0 70 158,0 34-176,0-34 22,0 0-22,0 0 10,0 69 0,0-69 1,0 34 1,0-34 1,0 0-1,0-1-2,0 1 1,0 0 1,0 0 9,-35-1 0,35 1-12,0 0 1,0 0 0,0-1 1,0 1 24,-34-35-23,34 35 12,0 0 8,0 0-13,0-1 12,0 1-21,-35 0 2,35 0 3,0-1 1,-35-34-16,35 35 9,-35 0 0,35 0 23,-35-35-24,35 34 5,-34-34 17,-1 0 80,-35 0-101,36 0 1,-140 0-1,104-34 0,-34 34 2,0 0-1,69-35 0,0 35 84,0 0-78,0 0-6,1 0-1,-36 0-10,35 0 11,1 0-1,-36 0 1,1 0 9,34 0-9,0 0-1,0 0-9,0 0 9,-69 0 0,104-35 0,-35 35 1,-34-35 0,34 1 0,0 34-1,1 0 10,34-35-9,-35 35-10,0-35 10,35 0 8,-35 35-17,35-34 7,0-1 2,-35 35-1,35-35 0,-34 35 10,34-35-18,0 0 16,-35 1-4,35-1 3,0 0 4,-35 0-20,35 1 18,0-1-8,0 0 0,0 0-7,-35 35 12,35-34-5,0-1-10,-34 0 11,34 0-3,0 1 3,0-1-2,0 0 0,0 0 0,0 1 1,0-1 18,0 0 70,0 0-49,34 35 1,1 0-28,0-35 8,174 35-2,-105 0-9,0 0-1,0 0 1,-69 0-10,-35 35 1,35-35 0,0 0-1,69 0 2,-69 0-2,34 0 1,1 0 2,-35 0-2,-1 0-1,1 0 1,0 0 0,0 0 45,0 0-45,-1 0 0,36 0-10,-35 0 9,-1 0 1,36 0-1,-35 0 39,-1 0-35,1 35 1,0-35-4,0 0-1,0 0 1,-1 0 11,1 35-5,0-35 2,0 0 2,-1 0-8,1 35 105,0-35-107,0 0-1,-35 34 101,0 1-97,0 0 115,-35-35-118,0 0 0,-34 0 0,-1 0 0,-104 0 0,70 0 0,-105 0 0,175 0 1,-1 0-1,-70 0-10,71 0 10,-1 0 51,0 0-19,0 0-26,1 0-16,-1 0 9,0 0 10,0 0-9,1 0 0,-1 0 3,0 0 4,0 0-7,-34 0 11,34 0-11,0 0 0,0 0 0,1 0-9,-1 0 17,0 0-8,0 0 1,1 0 9,-1 0-11,0 0 29,0 0-14,0 0-12,1 0 19,-1 0 27,0 0-18,0 0-1,1 0-24,-1 0-5,35 35 0,-35-35 1,0 0-2,0 0 11,1 0-9,34 34 15,-35 1 79,35 0-92,0 0 5,0-1 21,0 1-27,0 0 18,0 0-21,0-1 12,35 1 87,-1-35-98,1 0 0,0 0 1,0 0-2,0 0 2,34 0-1,-34 0 0,34 0-10,1-35 10,69 35 0,-104-34 0,34 34 0,36-35 1,-71 35 9,1 0-9,-35-35 0,35 35 2,0 0 5,0 0 3,-1 0-11,1 0 1,35 0-1,-1 0 1,-34 0-1,0 0-7,-1 0 15,1 0 18,35 0-36,-1 0 11,1 0-1,-1 0 0,-34 0 1,0 0-2,0 0 1,-1 0 0,36 35 0,-35-35 1,0 0 21,-1 0-2,1 0-20,35 35 1,-36-35-11,1 34 11,-35 1 120,0 0-120,35-35-1,-35 35 11,0-1 14,-35-34 68,0 0-92,1 0 0,-1 0-1,0 0-10,-34 0 11,-105 0-1,69 0 1,-34 0 1,70 0-1,-105 0-1,139 0 0,-69 0 2,34 0-2,1 0 1,34 0 0,-35-34-1,36 34 3,-1 0-5,0 0 13,0 0-10,1 0 0,-1 0-1,0 0 1,0 0-1,1 0 1,-1 0 0,0 0-1,-35 0 1,36 0 0,-1 0 30,35 34-29,-35 1 94,0 0-37,35 0 5,-34-35-63,-1 0 10,35 35-7,-35-35 8,35 34-22,0 1 33,-35-35-33,35 35 95,70-35-12,-1 0-71,-34 0-1,35 0-11,34 0 11,0 0 0,1 0-1,-71 0 1,71-35 0,69 0 0,-105 35 1,35-34-2,-34 34 3,-1 0-2,-34-35 1,0 35-1,0 0 0,0 0 1,-1 0-1,1 0 0,69 0 1,-69 0 2,0 0-6,0 0 3,-1 0 0,1 0 1,0 0-2,0 0 2,0 0-1,34 0 1,-34 0 2,0 0-6,-35 35 4,34-35-1,1 0 0,0 34 0,0-34 26,-35 35-6,0 0-19,0 0 0,0-1-1,0 36-8,0-35 7,0-1 2,0 1-1,0 0 12,-35-35 2,0 0-2,0 35-10,1-35 0,-1 0-13,-69 0 12,-1 34 2,36-34-2,34 0-1,-35 0 2,1 0 1,34 0-1,0 0 63,1 35-51,-1-35 0,0 0-13,0 35-12,0-35 12,-34 0 1,-1 0-2,36 0 2,-1 35-2,0-35 1,-34 35 2,-36-1-3,70-34 1,-34 0 1,34 0-1,0 0 66,1 0-55,-1 0 4,0 0-27,0 0 13,1 0 12,34-34-12,-35 34 0,35-35-1,-35 35 1,0-35 0,0 0-13,-34 0 12,34 35 14,35-34-25,-35 34 11,1 0 14,34-35-25,-35 35 37,35-35-26,-35 35 1,0-35 0,0 1 12,1-1 2,-1 35-1,35-35-26,0 0 119,-35 35-106,35-34 0,0-1 190,0 0-177,-35 35-17,35-35 8,0 70 212,-34 0-215,34 0-14,0-1 25,0 1 32,34-35-44,-34 35-1,35 0 1,0-1-12,-35 1 12,35 0-1,-1 0 2,-34-1-1,35 1 72,0-35-71,-35 35 0,35-35 13,0 35 47,-35 0-31,34-35-29,-34 34 1,35-34-1,-35 35 8,35 0-8,-35 0 2,0-1-16,35-34 14,-1 35 1,-34 0 0,35 0 0,0-35-1,-35 34 1,35 1 0,0-35 0,-1 35 0,1-35 0,0 0 0,0 0 1,-1 35-1,1-35 15,0 0 1,0 0 51,-1 0-66,1 0-1,0 0 2,0 34-1,0-34 0,-1 0 77,1 0-72,-35 35 112,35-35-117,0 0 168,-1 0-145,-34-35 436,35 35-219,0 0-206</inkml:trace>
</inkml:ink>
</file>

<file path=ppt/ink/ink10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1-07-05T14:36:58.684"/>
    </inkml:context>
    <inkml:brush xml:id="br0">
      <inkml:brushProperty name="width" value="0.05292" units="cm"/>
      <inkml:brushProperty name="height" value="0.05292" units="cm"/>
    </inkml:brush>
  </inkml:definitions>
  <inkml:trace contextRef="#ctx0" brushRef="#br0">30828 13549 60 0,'0'0'0'0,"0"0"-47"16</inkml:trace>
  <inkml:trace contextRef="#ctx0" brushRef="#br0" timeOffset="166.02">30828 13549 34 0,'0'4'65'31,"0"-4"-24"-31,0 0-21 16,0 2-13-16,0-2-3 15,0 4-2-15,0-2-1 16,0 2-1-16,0 0 1 0,-3 0-1 16,-2 0 0-16,-2 0-4 15,-1 0-34-15,6-4-33 16</inkml:trace>
</inkml:ink>
</file>

<file path=ppt/ink/ink10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3:50:29.907"/>
    </inkml:context>
    <inkml:brush xml:id="br0">
      <inkml:brushProperty name="width" value="0.05292" units="cm"/>
      <inkml:brushProperty name="height" value="0.05292" units="cm"/>
    </inkml:brush>
  </inkml:definitions>
  <inkml:trace contextRef="#ctx0" brushRef="#br0">10936 3678 7 0,'0'0'50'7,"0"0"-15"0,0 0-18-1,0 0-5 2,0 0 17 0,0 0 8 0,0 0 2-2,3-32-3 2,-3 30-13 0,0 0 8 0,0 0-11-2,0 2 13 2,0-1-22 0,0 1 16 0,0 0-15-2,0 0 7 2,0 0-11 0,0 0-8 0,0 0 0-2,0 0-7 2,0 0 2 0,0 0-17 0,0 0 21-2,0 0-8 2,0 0 7 0,0 0 3 0,0 3-1-2,0 10 0 2,0 3 1 0,0 4-3 0,0-1 7-2,0 0-8 2,0 0 11 0,0 0-16 0,0-4 12-2,0 2-4 3,0-2 0-2,0 3 1 1,0 0 2-1,0 1 0 1,0-1-4-1,0 1 5 2,0-4-5-4,0 3 7 4,0 3-6-1,0-1 2-1,0 2 1-1,0-2 4 2,0 0-4 1,0-3-1-2,0 1 2-1,0-2-2 3,0 3 4-2,0-2-3 2,0 0 0-4,0 2-3 3,0 2 0 0,0 0 1 0,0 4-2-1,0-3 8 1,0-1-14 0,0 3 14-1,0-1-11-1,0-2 9 2,0-3-5 0,0-3 0 1,0-2 0-4,0-1-1 3,0 0 4 0,0-2-6 0,0 3 7-1,0-3-7 0,1 1 12 1,-1 0-16 0,4 1 10-2,-4-2-3 2,0 3 0 0,0-4 2 0,0 4-4-2,0-3 9 2,2-2-10 0,1 6 7 0,-3-4-4-1,1 0 4 1,1 1-5 0,-2 0 1 0,1 0 0-2,2-1 0 2,-3 4 3 1,0-3-6-2,0 2 7-1,0-2-5 2,0 1 10 0,0 1-7 1,0 1 0-4,0-3 4 3,0 3-2 0,0-3-3 0,0 2-2-2,0-2 10 2,3 1-9 0,-3-1 3 0,0 2 0-3,0-1 4 4,3 2-10-2,-3 0 3 2,0-2 0-4,0-3-1 3,0 3 9 1,0-1-6-1,0-1 0-2,0 4-3 2,0-4 10-1,0 1-14 1,1 4 7-1,-1-3-2 0,0 2 0 2,0 2 2-2,0 1-9 0,0-1 17 0,3 0-17 2,-3 4 16-2,0 2-11-1,3 0 6 3,-3 3-4-2,0 1 0 1,0-2 1-1,0 0-4 1,0-1 8-1,0 2-10 1,0-1 12-1,0-1-14 1,0 5 12-1,0-5-6 2,0 6 2-4,0-2 7 4,0 0-4-1,0-5 1 0,0 2-6-2,0 2 7 1,0-2-5 2,0 7 3-1,0-3-5-3,0-3 5 3,0 1-4 1,0-3 0-2,0-4 0 0,0 1-1 1,0-1 6-1,0-4-7 2,0 2 5-4,0-1-6 4,0 1 9-2,0-1-12 1,0 3 6-2,0 1 0 3,0 2 0-1,0 0 3-1,0-6-11-1,0 3 17 2,0-6-13 0,0-1 11 0,0 1-12-1,0-3 11 0,0 1-7 1,0 2 1 0,0-4 0-2,0 6-1 3,0-2 7-2,0 3-14 2,0 1 16-3,0-2-16 2,0 5 19 0,0-2-17 0,0 3 10-3,0-3-4 4,0 0 0-2,0 0 3 1,0 0-10-1,0 3 16 0,0-2-10 1,0 2 9 1,0-5-15-3,0 2 11 1,0-6-5 1,1 3 1 0,4-1 0-2,-5-2-4 2,4 3 11 1,-2-3-12-2,-1 3 11-1,2 1-10 2,0-1 14 1,0 1-17-2,-3 1 10 0,1-1-3 0,-1 3 0 2,2 1 0-1,-1 6-9-3,-1-2 20 4,3 4-14-1,-3-1 9 0,3-1-11-3,0-2 9 4,-2 2-4-1,2-1 0 0,-3 1 1-3,0-1-2 3,3-2 6 0,-3-4-8 0,0 0 8-2,0-4-10 2,0 1 11 0,0 0-11 0,0 2 5-2,0-3 0 2,0 5-2 1,0 0 4-2,0 4-9 0,0-3 14 0,0 0-10 1,0 0 12 1,0-4-17-3,0 2 12 1,0 2-4 1,0-2 0 1,0 3 0-4,0-1-2 3,0-2 8 1,0-1-11-2,0-2 11 0,0-3-12 0,0 5 15 1,0-1-15 0,0 0 6-1,0-1 0 0,0 4-2 2,0-2 5-2,0 3-11 0,0-2 16 1,0 2-16-1,0 2 19 2,0 8-22-3,0-4 14 2,0 4-3 0,0-4 0 0,0-5 1-3,0-3-5 4,0 0 7-1,0-4-8-1,0 2 10 0,0-2-8 0,0 1 10 2,0-2-12-2,0 1 5 0,0-2 0 0,0 3 0 1,0 1 3 1,0-2-10-4,0 4 14 3,0-2-13 1,0 1 18-1,0 2-23-3,0-2 13 3,0 1-2 1,0 0 0-1,0-4 0-3,0 3-2 3,0-3 6 0,0-1-8 1,0 0 8-4,0-5-7 3,0 1 10 1,0 2-11-2,0-4 4-1,0 1 0 2,0 0-1 1,0 2 3-2,0-2-8-1,0 1 14 3,0 3-15-2,-3 1 19 1,3 1-23-2,-3 4 14 2,2 1-3 0,-2 5 0 1,3-2 0-4,0-1-3 4,0-1 6-2,0-6-6 1,0-1 10-2,-3 0-12 3,3 0 15-2,0 1-14 2,0-1 4-3,0-3 0 1,-3-1-1 2,3-3 3-2,0 0-9-1,0-3 17 2,0 3-18 0,0-2 18 1,0 2-18-4,0 0 10 3,0 2-2 0,0 0 0 0,0 3 0-2,-1 0-4 2,-1 4 10 1,2 2-12-2,-1 2 12 0,-2-3-9 1,3 4 10-1,0-3-10 2,0 2 3-4,0-7 0 4,0 2-1-2,0-3 1 2,0 0-8-4,0 4 16 4,0-7-11-2,0 3 12 1,0-1-16-1,0-4 10 0,0 0-3 1,0-3 0 0,0 2 0-2,0-1-2 2,0-1 8 1,0 1-9-2,0-1 7-1,0 0-8 2,0 1 9 0,0-3-9 0,-3 4 4-2,3-3 0 2,0-1 0 0,0-2 3 0,0 2-6-2,0-2 10 2,0 0-11 0,0 2 13 0,0-2-16-2,0 1 15 2,0-1-8 0,0 2 0 0,0 0 1-2,0 0-5 2,0-1 10 1,0 4-10-2,0 2 9-1,0-2-9 3,0 6 9-2,0-2-8 1,0 3 3-1,0 2 0 0,0 0 0 1,0 4 1 1,0 2-5-3,0 3 8 2,0 1-7 0,0 3 14-1,0 2-18 0,0 2 7 1,0 7-1 0,0 7 0 0,0 7 2-2,0-3-1 1,0-4 5 2,0-7-5-2,0-8 5 0,-3-4-6 1,2 2 7-1,1-4-6 2,0-3 0-3,0 1 0 1,0 5-1 2,0 3 3-1,0 3-2-2,-2 6 5 2,-2-1-7 0,-1-3 11-1,4 0-14-1,-2-4 7 3,-1 0-3-2,1-1 1 2,3-6 0-4,0-1-3 4,0-5 8-1,0-2-11-1,0-1 12-1,0-5-11 2,0 3 11 0,0-1-8 1,0 3 2-4,0 2 0 3,0 4-2 0,0 6 6 1,0 2-9-4,-3 2 12 4,3-3-14-1,0 0 15 0,-3-4-15-2,3-1 8 1,0-2-1 1,0-6 0 0,0 1 2-2,0-5-6 2,0-3 10 0,0-3-9 0,0-2 8-2,-1 1-9 2,1-4 9 0,0 2-8 0,0-2 3-2,0 0 0 2,0 0-1 0,0 0 2 0,0 4-3-2,0-1 4 2,0 1-4 1,0 0 12-2,0-2-18 0,0 0 10 0,0 0-2 1,0-1 0 0,0 1 0-2,0-1-5 2,0 2 11 0,0-1-11 0,0-1 10-2,0 1-10 2,0 2 9 0,0-1-5 0,0 0 1-1,0-2 0 0,0 1-1 1,0 0 6 0,0-1-7-1,0-1 6 0,0 2-3 1,0-2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1-57-2,0-1-78 2,0 0-206-3</inkml:trace>
  <inkml:trace contextRef="#ctx0" brushRef="#br0" timeOffset="1">13165 3578 9 0,'0'0'11'6,"0"0"-10"2,0 0-1-2,0 0-1 2,0 0 0 0,0 0 1 0,0 0-4-2,0 0 2 2,0 0-11 0</inkml:trace>
  <inkml:trace contextRef="#ctx0" brushRef="#br0" timeOffset="2">10975 10282 17 0,'0'0'15'7,"0"0"10"-2,0 0-3 3,0 0-10 0,0 0-3-2,0 0-5 2,0 0 7 0,-6-4-7 0,3 3 4-2,3 1-4 2,0 0 7 0,0-2-4 0,0 2 4 0,0 0-2-2,-3 0-3 2,3 0 9 1,-1-2-4-4,1 2-3 3,0 0-7 0,0-4 2 0,0 4 0-2,0 0 1 2,-3-2-2 0,3 2 0 0,-3-1 2 0,3 1-3-2,0 0 3 2,-3-3-1 0,3 3-4 0,-1-1 6-2,1 1-10 2,0-2 6 1,-2-1-1-1,2 3 0-2,0 0-1 2,0-3-1 0,-1 2 4 0,1 1-5-2,0-2 6 1,0 2-6 1,-3 0-6-2,3-3 0 2,0 3-8 0,0 0 4 0,0 0 4-2,0 0-1 2,0 0 9 0,0 0 1 0,0 0-3-2,0 0 6 2,0 0-6 0,0 0 3 0,0 0 0 0,0 0-13-2,0 0-12 2,0 0 3 0,0 0-1-2,0 0 12 2,0 0 0 0,0 0 11 0,0 0-2 1,0 0 1-3,0 0 2 2,0 0 2 0,0 0 0 0,0-2-3-2,0 0-4 2,0-2-1-1,-6 2 4 1,6 2-5-1,-1 0 6 0,1 0-2 1,0 0 2 0,0 0 4-2,0-1-3 2,0 1 1 0,0-1-2-2,0 1 2 3,0-3 0-2,0 2-4 1,-2-1 0 1,1-1 0-4,1 2-3 3,0 1 1 0,0-3 2-2,0 2-2 2,0 1 4 1,0-4-17-2,0 2 2 1</inkml:trace>
  <inkml:trace contextRef="#ctx0" brushRef="#br0" timeOffset="3">10931 10138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6 6 0,0-3-2-2,2 5 2 2,-1-1-2 0,-1-2 3 0,0 1-1-1,4 4 2 0,-4-2-4 1,2 2 3 0,2-3 1-2,-4 1-1 2,2 1-3 0,-2-3 0 0,1 2-1-1,-1 0 2 0,0-2 1 1,0 6 2 0,0-5-3 0,0 3 3-1,0 0-1 0,3-1-3 1,-3 3 11-2,0-2-6 2,0 0-3-1,0-3-1 2,0-1 4-3,0 1-8 2,0-1 7 0,0 2-5 0,0-4 5-2,0 3-6 2,0-2 2 0,0 0 0 0,3-1 0-2,-3 1 1 2,3 0-4 0,-3-1 7 0,1 0-6-2,-1-1 6 2,0-2-8 0,0 1 5 0,0 0-1-2,3-3 0 2,-3 0 0 0,0 3-1 0,0 2 4-3,0-4-5 4,0-1 4-1,0 0-4 0,0 0 5-2,0 3-5 2,0-3 2 0,0 1 0 0,0-1 0-2,0 3 1 2,0-3-4 0,0 0 7-1,0 0-7 0,0 0 9 1,0 0-12 0,0 3 8 0,0-3-2-2,0 2 0 2,0 0 0 0,0 0-1 0,0-2 5-2,3 0-7 2,-3 4 6 0,0-4-6 0,1 3 6-2,-1-1-6 2,0 1 4 0,0 3-1 0,0-4 0 0,0-2 2-2,0 0-3 2,5 2 6 0,-5-2-5-2,0 0 4 2,0 3-7 0,0-2 5 0,0 1-2-2,0-1 0 2,0-1 1 0,0 0 0 0,0 0 2-2,0 0 2 2,0 0-5 0,0 0 4 0,0 0 1-2,0 0-8 2,0 0 3 0,0 3 0 0,0-2 0-2,0-1 1 2,4 2-4 0,-4 0 7 0,2-2-7-2,-1 2 7 2,-1-2-8 0,3 1 5 0,-3-1-1-2,3 3 0 2,-3-2 1 0,3 1-3 0,-2-2 4-2,-1 1-4 2,2 1 5 0,-1-2-5 0,2 2 6-2,-3 0-7 2,3-2 3 0,0 2 0 0,-2-2-1-2,2 4 2 2,2-1-5 0,0 0 8 0,1 2-6-2,-4-3 6 2,3 1-8 0,-2 2 5 0,0-5-1-3,3 2 0 4,-6-2 1-1,4 1-3 0,-1 2 4-2,-3 1-5 2,3-2 6 0,-3-2-6 0,6 4 7-2,-5-4-7 2,4 2 4 0,-2 1-1 0,1-3 0-2,0 3 0 2,-4-3-3 0,2 1 6 0,-2-1-8-2,1 0 11 2,1 2-12 0,1-2 7 0,-1 0-1 0,1 0 0-2,-1 0 0 2,-2 4-2 0,1-4 4-2,1 2-5 2,3-2 6 0,-2 0-6 0,-3 0 9-2,5 1-9 2,-2 1 3 0,1-1 0 0,2 2 0-2,-3-2 3 2,2-1-7 0,-1 0 9 0,-1 2-7-2,0-2 6 2,2 2-8 0,-3-2 6 0,1 2-2-2,1-2 0 2,2 0 0 0,-2 0-2 0,-1 0 5-2,6 2-2 2,-2-2 1 0,2 1-3 0,1 1 7 0,-3-2-7-2,3 3 2 2,-1-3-1 0,-3 1 0-2,4-1 2 2,-4 0-6 0,1 0 9 0,-1 0-8-2,-2 0 8 2,2 0-10 0,-2 0 7 0,2 0-2-2,-2 0 0 2,-1 0 0 0,2 0-2 0,-1 2 5-2,2-2-6 2,-2 0 6 0,2 0-6 0,-2 0 7-2,1 0-7 2,3 0 3 0,3 0 0 0,-6 0 0-2,5 0 1 2,-7 1-6 0,8 2 10 0,-4-2-7 0,3 0 7-2,-1 1-10 2,-2-1 8 0,6-1-4-2,0 3 1 2,0-2 0 0,-1-1-1 0,-4 2 3-2,1-2-4 2,0 0 5 0,-4 0-6 0,-2 0 9-2,2 1-10 2,-5-1 4 0,4 0 0 0,-1 0 0-2,-3 0 1 2,0 0-5 0,3 0 9 0,-3 4-10-2,1-4 12 2,4 0-13 0,-1 0 7 0,-4 0-1-2,9 2 0 2,-5-2 0 0,-1 0-1 0,3 0 3-2,-1 0-5 3,0 4 6-2,3-4-5 1,-7 3 6-2,8-3-7 2,-3 0 3 0,1 5 0-1,-3-5 0 0,-1 0 2 1,1 0-7 0,-1 0 10 0,5 0-8-2,-8 1 8 2,4-1-10-1,2 2 7 2,-3-2-2-3,5 0 0 2,0 4 0 0,0-2-1 0,-3-2 3 0,3 1-4-2,0 1 5 2,-1-2-6 0,0 1 7-2,3 2-7 2,-4-2 3 0,6 2 0 0,-1-2-1-2,-4 1 3 2,1 0-5 0,-1-1 7 0,0 1-8-2,3 1 10 2,-1-3-11 0,1 1 8 0,0-1-4-2,-2 2 1 1,2-2 0 2,-3 1-1-1,2-1 2-2,2 0-3 2,-2 0 4 0,-2 0-4 0,3 0 6-2,-5 0-9 2,0 0 5 0,1 0 0 0,-4 0 0-2,4 0 2 2,-2 0-6 0,2 0 8 0,5 0-7-2,-1 0 9 2,-2 0-11 0,2 0 6 0,3 0-1-2,-5 0 0 2,5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0,8 0-10 0,-5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0,1 0 8-2,1 0-9 3,-5 0 5-3,8 0 0 2,-5 0 0-1,6 0 1 1,-4 0-4 0,6 0 8-1,-5 0-8-1,3 0 9 3,0 0-12-1,3 0 6-1,1 0 0 0,-3 0 0 0,2 0 0 2,-4 0-1-1,2 0 2-2,-3 0-5 2,-3 0 8-1,0 0-8 2,1 0 10-3,-3 0-10 2,5-1 5 0,-2-1-1-1,-3 1 0 0,6-2 2 1,-5 1-6 0,6 2 8 0,2-1-7-2,-5-1 8 1,6 0-10 2,-3 2 7-2,2-1-3-1,-5-2 1 3,3 3 0-1,-1-1-2-1,-2 1 4 0,2 0-3 0,-5-3 4 2,0 3-6-2,2 0 10 0,-1-1-12 1,-4 1 5-1,5-2 0 2,-2 2 0-3,1-3 1 2,3 3-5 0,-3 0 8-1,3-4-8-1,-2 4 10 3,4-3-11-1,-2 0 7 0,2 1-2-2,-1 2 0 2,2-3 0 0,-3 3-2 0,5-4 5-2,-3 4-6 2,-3-2 8 0,3 2-10 0,-3-4 12-3,1 1-13 4,-4 2 6-2,2-2 0 2,1 3 0-4,-1-1 1 4,-2 1-5-2,-2-2 10 2,4 1-9-4,-6 1 9 3,1 0-12 1,2 0 8-2,0-1-3 0,-2 1 1 0,8-3 0 2,-5 2-1-1,1-1 4-2,3-2-7 2,4 2 9 0,-5 1-10 0,-1-1 10-3,-2 0-10 4,-4 0 5-1,3 0 0 0,-1 1 0-2,2 1 2 1,-4 0-6 1,0 0 10 1,0 0-9-3,0 0 9 2,0-3-10 0,1 3 8-1,2-1-4 0,-3 1 0 1,3-2 0 0,-3 1-2-1,6 1 7-1,-5-2-5 3,-1-2 2-1,3 4-4-1,-3 0 9-1,2-2-12 2,-1 1 6 0,5-3-1 1,-2 0 0-3,-1-2 1 2,2-1-6-1,0 4 10 2,0-2-9-3,-2 0 10 1,1 0-12 2,0 2 8-2,1 0-3-1,-1-1 1 3,2 0 0-1,0-1-2-1,1-2 4-1,-1 3-8 3,0 2 12-1,-1 1-12 0,-3-2 12-3,1 2-10 4,0-1 5-1,-3 2-1 0,0 0 0-2,3 0 1 2,-3-1-5 0,0 1 10 0,1 0-8-3,-1-3 7 4,0 3-9-1,0-2 7 0,1 0-3-2,1-4 0 1,1 6 0 2,0-3-2-1,0 0 6-3,1 1-8 4,-4-2 8-1,4 0-8 0,1-1 8-3,-4 5-8 3,2-4 4 1,-3 1 0-1,1 2 0-3,1-3 1 4,4 3-5-2,-1-2 9 2,-3-4-9-3,7 4 9 2,-5 1-10 0,-4 0 7-1,3-1-2 0,3-1 0 1,-2 2 0 0,-3-3-1 0,2-1 4-3,2 2-5 4,-4 3 5-1,2-3-6 0,-2 2 9-2,-1-1-9 2,0 2 3 0,2-1 0-1,-2 0 0 0,0 2 2 1,0-1-5 0,0 1 8 0,0 0-5-3,1-2 5 4,-1-1-10-2,3-1 8 2,-3 2-3-3,0-1 0 2,0 2 0 0,0 1-1-1,0-2 4-1,0 0-5 3,0 0 5-1,0-1-6 0,0 1 9-3,0-1-11 4,0-1 6-2,0 3-1 2,0-2 0-4,3-1 1 4,-3-3-7-1,0 3 12 0,0 0-9-3,0 0 8 4,0-1-10-1,0 2 8 0,0 0-4-2,0 0 1 2,0 1 0 0,2-3-2 0,-2 2 6-2,0-3-7 2,0 3 7-1,0-1-8 1,0 2 10-2,0-1-10 3,0 0 5-1,0 2-1 0,0-1 0-2,0 2 2 1,0-1 4 1,0-4-4 1,0 1 3-3,0 0-2 1,0-1-6 2,0 3 5-1,0-2-3-2,0 0 1 1,0 1 0 2,0-1-1-1,0-1 5-3,0 1 1 4,0-1-5-1,0 1 2-1,0 0 6 0,0 1-13 1,0-1 6-1,0 1-1 2,0-1 0-3,0 0 2 2,0 0-5 0,0-1 10 0,0 2-7-2,-2-1 2 2,2 3 3 0,-3-3 1 0,0 1-2-3,0-3-1 4,2 0-2-1,1-1-2 0,0 0 5-2,0 1-7 1,-3 2 7 1,3-5-8 1,-1 4 12-3,-4 1-11 2,4-3 3 0,1-1 0 0,0 2 3-2,0-2-2 2,0 0-2 0,0 1 6 0,0 0-8-2,0 0 9 2,0 1-9-1,0-1 7 2,0 0-5-4,0 2 2 3,0 1 0 1,0-2-1-2,0 0 6-1,0-1-9 3,0 1 7-2,0 1-4 2,0-2 6-3,0 0-10 2,0 0 6 0,0-1-2-1,0 3 0 0,0-2 1 1,0 1-5 0,0 3 10 0,0-5 1-2,0 1-6 2,0-1 1 0,0-3 4 0,0 2-7-2,0 0 1 2,0 1 0 0,0 0-2 0,0 0 6-2,0 2-4 2,0 3 1 0,1-1-2 0,-1 2 10-2,0-2-10 2,0 1 4 0,0-1-2 0,5 3 2-3,-5-3-1 4,0 0-3-2,1 4 8 1,-1-6-9-2,3 2 6 3,-3-2-5-1,0-1 5-1,0 2-5-1,0 1 1 3,0-1 0-2,0 0-3 2,1-1 8-3,-1-3-9 2,0 3 8 0,0 2-7-1,0-2 10 0,0 0-11 0,0-1 5 1,0 2-1 1,0-6 0-3,0 5 4 2,0 2-8 0,0-1 10 0,0 2-4-2,0-5 4 2,0 2-12-1,0 1 11 2,0 0-5-4,0 1 0 4,0 1 1-1,0-1-3 0,2-3 6-3,-2 0-2 4,0 0-2-1,0-1 0 0,0 1 5-3,0-1-8 4,0 3 4-1,0 0-1 0,0-2 0-2,0-1 1 1,1 3-6 2,-1-2 11-1,0 0-10-2,0 2 9 2,0 2-9 0,0-1 10-1,0 2-6 0,0 0 0 1,0-3 0 0,0-2-2-1,0 5 5 0,0-4-5 1,3 2 4 0,-3-1-4 0,0 0 9-2,0 1-14 2,0 0 11 0,0-3-4 0,0 1 0-2,0 1 2 2,0 0-8 1,0-2 15-2,0-2-13-1,0-2 8 2,0 0-8 0,3 4 7 0,-3-5-3-2,0 8 0 2,0-4 0 1,2 2 0-2,0 0 3-1,-2-4-3 2,1 4 1 0,0 0-2 0,2 0 10-2,-3 1-11 3,3-1 5-2,-3 2-3 1,3-3 0-2,-3 0 1 2,6-1-2 1,-5 0 8-2,-1 2-8-1,0 1 2 2,0-2 2 0,5 0 2 0,-5 0-5-2,0-3 2 2,0 1-1-1,0 0-2 2,1-2 4-3,2 1-4 2,-3-1 7 0,0 1-12 0,2-3 15-2,-1-2-17 2,0 2 9-1,5-3-1 2,-3 1 0-3,-1 0 3 2,-1 1-8 0,0 0 11 0,-1-1-10-2,3-1 11 2,0 5-11 0,-3 1 7-1,0-2-4 0,3 2 1 1,-1-1 0 0,1 3-4 0,-3-3 8-2,0 8-6 1,2-3 4 2,-2 0-4-1,0 1 9-3,2-2-12 5,-2 2 6-3,0-3-1 1,4 1 0-2,-4 1 1 2,2-3-7 0,-2 2 12 0,0 1-9-2,0 0 8 2,0-3-9 0,0 3 7 0,3-3-5-2,-3-1 2 2,1 2 0 0,-1-3 0 0,0 0 6-2,0 2-9 2,0-4 7 0,0 1-8 0,0 0 10-2,0-1-9 2,0 3 4-1,0-3-1 2,0-1 0-4,0 0 0 4,0 2-3-1,0 0 11 0,0 1-2-3,0-1-6 3,0-1 2 1,0 2 4-2,0 1-6 0,0-2 0 1,0 2 1 0,-1 0-1 0,1-1 2-2,-3 1-5 2,-3 1 8 0,4 0-10 0,0-3 12-2,2 2-12 2,0-1 6 0,0 0-1 0,0 0 0-2,-3 2 0 2,3 1-7 0,-2 0 16 0,-1 1-14-2,3-2 11 2,0 1-11 0,-3 0 8 0,3-1-4-2,0 2 1 2,-3-3 0 0,2 1-2 0,1 1 4-2,-3-3-4 2,0 1 5 0,3-2-6 0,-3 3 10-2,0 1-11 1,2-2 5 1,0 1-1 1,-4-1 0-3,4 1 2 2,1 0-6 0,0-2 9 0,0 3-9-3,0 2 8 4,0-2-8-2,-5 4 8 2,5 1-5-3,-1 0 1 1,1 0 0 1,-2 2-2 1,2-1 7-4,0 0-9 4,-4 2 10-1,4 0-12 0,0-1 13-2,0 1-13 2,0 0 6-1,0 0 0 1,0 0 0-2,0 0 1 2,0 0-5 0,0 0 9 0,0 0-8-2,0 0 7 2,0 0-8 0,0 0 8 0,0 0-4-2,0 0 0 2,0 0 0 0,0 0 0 1,0 0 5-4,0-2-6 4,0 2 5-1,0 0-8-1,0 0 13 0,0 0-16 1,0 0 8 0,0-2-1 0,0 2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0,0-1-10-3,0 1 9 4,0 0-10-1,0 0 9 0,0 0-5-2,0 0 1 1,0 0 0 2,0 0-2-1,0 0 5-3,0 0-7 4,0 0 9-1,0 0-10-1,0-2 12 0,0 2-12 0,0 0 6 2,0 0-1-2,0 0 0 0,0 0 0 1,0 0-5 0,0 0 11 0,0 0-10-2,0 0 8 2,0 0-8 0,0 0 8 0,0 0-6-3,0 0 2 4,0 0 0-2,0 0-2 2,0 0 6-3,0 0-8 1,0 0 10 2,0 0-11-2,0 0 11-1,0 0-11 2,0 0 6 0,0 0-1 1,0-2 0-4,0 2 1 3,0-2-5 1,0 2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 0-5-2,0 0 9 1,0 0-11-1,0 0 12 0,0 0-14 2,0 0 9-1,0 0-2 0,0 0 0-2,0 0 1 2,0 0-4-1,0 0 8-1,0 0-10 2,0 0 12 1,6 0-14-2,-2-3 10 2,-1 3-6-3,-3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8-1,0-3-8 0,0 3 14-3,0 0-15 4,0 0 8-2,0 0-3-1,0 0 3 2,0 0-2 1,0 0 0-2,0 0 3-1,0 0-4 2,0 0 3 1,0 0-1-2,0 0 5 1,0-1-7-2,0 1 2 3,0 0-1-1,0 0-1-1,0 0 5-1,0 0-3 2,0 0 1 0,0 0 4 1,0-2-2-3,0 2 6 2,0 0-5 0,0 0 6 0,0 0-1-2,0 0-7 1,0 0 13 2,0 0-14-2,0 0 17 0,0 0-13 1,0-1 0 0,0 1-1 0,0 0-7-2,0-3 1 2,0 3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 0-1-1,0 0 0 2,0-3 1 1,0 2-7-1,0 1 11-3,0-3-13 3,0 3 16 1,0-1-16-1,0-3 8-3,0 0-2 4,0 0 1-2,0 0 1 1,0-3-1 1,0 0-1-4,0-1-4 4,0-5 12-1,0 4-12-3,0-2 1 4,0 0-1-2,0 1 5 1,0-1 1 1,0 0 0-3,0 2 1 2,0 1-5 0,0 0 10 0,0 4-13-2,0 0 14 2,0 3-14 0,0 1 8 0,0-3-1-2,0 3 0 2,0-1 0 0,0 1-3-2,0-1 6 1,0 1-5 1,0-3 6 1,0 3-8-3,0-3 11 1,0 0-12 2,0-1 5-1,0-1 0 0,0 0 0-3,0-3 3 4,0 4-8-1,1-1 10-2,-1-2-10 1,0 0 11 2,0-1-11-2,0 1 6 0,0-1-1 1,3-1 0 0,-1 1 1-1,-1 1-3 2,-1 0 5-4,0 3-6 4,0 0 6-1,0 1-6-2,0 0 11 2,0-1-15 0,0 2 9 0,0 2-3-2,0 0 1 1,0 0 0 2,0 0-4-1,0-4 10-3,0 2-11 4,0-2 10-1,0 1-10-1,0 0 9-1,0-4-5 3,0 0 1-1,0 0 0 0,1 1-2-2,2 1 4 2,-3-3-2 0,0-1 3 0,0-2-6-2,0 1 8 1,0-1-12 2,0 3 9-1,0-2-2-2,0 5 0 1,0-5 2 2,0 1-8-1,0-4 13-2,0 0-13 2,0 3 13 0,0-1-12-1,0-1 7 0,0 2-3 1,0-1 1 0,0 0 0 0,0 1 0-2,0-4 2 1,0 3-6 2,0-1 9-1,0-1-10-2,0 2 10 2,0-2-11 0,0 3 7 0,0 2-1-2,0-1 0 2,0-3 3 0,0 4-7 0,0 0 9-3,0-1-9 4,0-2 8-2,0 1-8 2,0 0 5-4,0 2-1 4,0 0 0-1,0 1 0 0,0 0-2-3,0-3 5 3,0 1-5 1,0 2 4-2,0 1-4 2,0 0 7-3,0-1-11 2,0-1 8 0,0 1-2-3,0-2 0 4,0 3 1-1,0-3-7-1,0-3 12 0,3 2-10 1,-3-1 10 0,0 0-12 0,0 1 10 0,0-1-7-2,0-2 3 1,0 1 0 2,0 1-3-4,0 0 6 4,0 1-6-1,0 3 6 0,0-1-6-3,0 0 10 4,0 3-12-1,0 1 5-1,0-6 0 2,0 0 0-4,3 0 0 4,-3 3-6-2,0-2 12-1,0 3-11 3,0-5 12-1,0 4-13 0,0 0 11-2,0-1-8 2,0-3 3 0,0 0 0 0,0-2-3-2,0 1 6 2,2 0-6-1,-2-3 8 2,0 1-10-4,0 3 11 4,0-3-12-1,0 2 6 0,0 2-2-2,1-2 2 1,-1-1 0 1,0 1-4 1,0-4 9-2,0 6-9 0,0-1 8 1,0-1-8 0,0-2 6-2,0 1-4 2,0-3 2-1,0 1 0 1,0 3-4-1,0-1 9 0,0 1-8 2,0-2 6-1,0 1-6-2,0 0 8 2,0-1-10-1,0 2 5 2,0-4 0-3,0 3-1 2,0 0 2 0,0-4-7 0,0 1 15 0,1 3-14-2,-1-6 10 2,3 1-10 0,-3-3 7-2,0 3-4 2,0-2 2 0,3 0 0 0,-3 1-5-2,3-1 6 2,-3-4-5 0,0 1 8 0,0 1-10-3,0 2 15 4,0 0-16-1,0-2 7 0,0 6 0-2,0-5 0 2,0 4 1 0,0-1-4 0,0-2 9-2,0 7-9 2,0 0 10 0,0-1-9 0,0 8 8-3,2-3-5 3,-2-1-1 1,3 2 0-1,-3-3-2-2,0 0 5 2,2-2-7 0,-2 0 8-1,0 5-8 0,0-5 9 1,0 3-10 0,0-3 5 0,0 1 0-3,0-1 0 4,0 3 1-1,0-2-4 0,0 0 7-1,0 1-9 0,0-1 13 1,0-1-16 0,0 3 12-2,0-2-5 2,0 2 1 0,0-1 0 0,0 0-2-2,0 1 5 2,0-2-6 0,0 2 7 1,0 0-8-5,0 3 9 5,0 1-10-1,0-2 6 0,0 1-1-2,0 2 0 2,0-1 1 0,0 3-7 0,0-1 13-2,0 0-11 1,0-3 11 2,2 3-13-1,-2 0 8-2,0 4-2 2,0 0 0 0,0 0 0 0,0 0-2-2,0 0 5 1,0 0-6 2,0 0 6-2,0 0-6-1,0 0 10 3,0-3-12-2,0 3 5 2,0 0 0-3,0 0 0 2,0 0 1-1,0 0-6 1,0 0 12-1,0 0-12 0,0 0 12 2,0 0-14-1,0 0 10-2,0 0-3 2,0 0 0 0,0 0 1-1,0-4-3-1,0 4 5 2,0 0-6 1,0-3 6-1,0 3-6-2,0-1 8 2,0 1-9-1,0-2 4 1,0 0 0-2,0-2 0 2,0 1 2 1,0 0-7-1,0-1 11-2,0 1-12 1,0-3 13 2,0 4-14-1,4-2 9-3,-4 2-2 3,0-2 0 1,0 1 1-1,0-4-3-2,0 1 5 2,0-3-6-1,0 1 7 1,0-5-8-1,0 1 12 0,2 0-13 1,-2-4 6 1,3 3-1-3,-3 0 0 2,0 0 0 0,1 5 3-1,-1 0-2 0,1-5 12 0,-1-2-8 2,2-3-10-2,-2 1 2 0,0 1 2 1,0 5 0 0,0 2 2 0,0-6-4-2,0 1 6 3,0 0-9-2,0-1 12 2,0-2-12-3,0 3 12 2,0-1-12-1,4 1 6 2,-4-6 0-5,0 1 0 5,0 0-9-1,0-1-1 0,0 2 10-2,0-3-1 2,0-1 9 0,0-1-16 0,0-2 12-3,0 3-8 4,0 1 4-1,3 2 0-1,-3 3-2 0,0-3 5 1,0 1-7-1,0 1 8 2,0-2-8-4,2 0 5 4,-1-2-7-1,-1 1 5 0,0-1-3-2,0 1 2 1,2 1 2 2,0-2-3-1,-2-3-4-2,0-1 7 2,2-2-4 0,-2 1 1 0,0-1-10-2,0 2 11 2,0 1 2 0,0-2 0 0,4 0-3-2,-4-1 7 2,2 1-8 0,-2 0 8 0,0 1-8-3,0-2 9 4,0 3-8-1,0-6 3 0,0 5-2-2,0 0 2 1,0 4 0 2,0-4-4-1,0 3 10-2,3 2-10 1,-3-3 8 2,0-1-6-1,0-1 6-2,0 0-5 2,0 1 1 0,0 0 0 0,2-3-3-3,-2 1 6 4,0 2-4-2,0-1 3 2,0 0-4-3,0 0 5 2,0 2-6 0,0-2 4 0,0 3-1-2,0 0 0 2,0 0 5-1,0-2-11 2,0 3 12-3,0-2-9 1,0-2 10 2,2-1-14-1,-2 0 10-2,0-1-3 2,0-1 0 0,0 1 0 0,0 0-4-2,0-1 11 2,4-2-14 0,-4 2 14 0,0 3-13-3,0 0 13 4,0 3-11-2,0-3 4 2,0 5 0-3,0 1-2 2,0 4 4 0,0-2 9 0,0 3-5-2,2-2-7 1,-2 4 6 2,0 2-10-2,0 3 7 0,0 3-2 1,0-1 1-1,0 3 0 2,0-1-2-4,0 2 6 4,0 1-10-2,0 0 10 2,0 0-10-3,0 0 6 2,0 0-4-1,0-1 3 2,0 1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12-10 0,-2-3-40-3,0 2-45 4</inkml:trace>
  <inkml:trace contextRef="#ctx0" brushRef="#br0" timeOffset="4">11005 3664 34 0,'0'0'27'6,"0"0"-13"2,0 0 0-2,0 0 5 2,0 0 9 0,0 0-15 0,0-27 5-2,0 27-10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0,3-2 16 0,2-1-13-2,0 0 3 2,3-3-1 0,3 2-5-2,-7-1 2 2,9-2-2 2,-7 1 0-3,4-1 3 2,-7 4-9-4,1-1 12 3,-1 0-11 0,-3-1 12-1,0 5-14 0,3-5 10 0,-3 4-4 2,0 1 1-1,0-1 0-2,0-1-1 1,3-2 5 1,3 0-7 0,-4 0 7-2,2-1-8 2,2 2 11 0,-2-1-11 0,2 1 4-2,4 0 0 2,2-1 0 0,-3 1 1 0,3-3-6-2,-6 3 12 2,-3-2-13 0,5 5 12 0,-3-3-12-2,1-1 10 2,-6 1-5 0,4-1 1 0,2 1 0-2,-2-1-4 2,2 1 8 0,4 0-7 0,-2 1 8-2,3-4-10 2,-1 3 9 0,-2 0-8 0,5-1 4-2,-2 1 0 2,-5 2 0 0,1-3 1 0,-4 1-6-2,-2 0 10 3,2 0-9-2,0-1 10 1,-2 1-12-2,5 1 7 2,0-1-3 0,1 0 1-2,2 0-7 2,-2-1 4 0,2-1 1 0,-2 2-2-2,-1 0 10 2,3-2-10 0,-3 4 12 0,0-3-11-2,-2 2 4 2,-1-3 0 0,-3 4 0 0,-3-2 1 0,0-1-7-2,1 3 12 2,2-1-14 0,2 2 15 0,1 0-14-1,4-1 6 0,-1 1-1 1,4 0 1 0,-4 0-6-1,2 0 6 0,0-3 2 1,2 3-4 0,0 0 6-2,0 0-6 2,-5 0-9 0,3 0 11 0,-3 0-8-2,-2 0 2 2,0 0 1 0,3 0 1 0,-3 0 4-2,1 0-6 2,-1 4 3 0,1-1 4 0,1 0-3-2,1-2-4 2,3 2 6 0,-5-2 0 0,0 4 1-2,-1-3-1 2,6 0 3 0,-4 0-5 0,-3-1 7-2,1 0-8 2,3 3 8 0,-1-4-9 0,-4 0 5-2,1 3-3 2,-2-3-2 0,-6 3-6 0,3-3 10-2,3 2 2 2,-3-2-6 0,5 1 10-2,2 1-8 3,1 2 5-2,-1-2-3 1,5-1 1 0,-6 2 0-2,0-3-2 2,6 0 5 0,-6 0-5 0,0 0 5-2,-2 1-6 2,1 1 6 0,-4 0-5 0,1 0 2-2,-5-2 0 2,0 1-1 0,-1 2 1 0,0-3-3-2,-2 1 6 3,9 2-9-2,-1 1 12 1,1 0-12-2,1-1 5 2,2 2 1 0,0-3 0-2,-5 2 0 2,0-2-2 0,-5-2 1 0,0 1-3 0,0 2 8-2,-2-3-9 2,5 2 8 0,-4-2-7 0,0 4 4-2,2-3 0 2,-4 0-2 0,3 2 3 0,1 0-6-2,-3-2 10 2,2 2-10 0,-2 3 13 0,4-2-16-2,-4-1 11 2,-1-1-3 0,3 1 0 0,-3 0 0-2,-2-2-1 2,2 2 2 0,1-1-4 0,2-1 7-1,-2 1-8 0,-1 2 10 1,6-3-9 0,-6 2 3-2,1 2 0 2,1-2-1 0,-3-2 2-2,0 2-6 2,4 0 10 0,-3 0-8 0,1-2 10 0,-1 2-14-2,2-1 7 2,-4 2 0 0,2-2-1 0,-1 1 0-2,0-1 0 2,4 3-2 0,0-1 0 0,-2 1 5-2,-1-3-8 2,2 5 5 0,-2-1-2 0,-1-3 3-2,4 1 0 2,-4-2 0 0,1 1 1-2,-3-3-5 2,1 4 8 0,0-2-9 1,1 2 10-3,2 0-10 2,-1 0 4-1,-1-1 1 1,-1-1 0-2,1-2-4 2,-2 4 4 0,2 0-2 0,-2 0-2 0,0-1 8-2,2-2-9 2,2 4 3 0,-4-2 1 0,2 0-4-2,-2 2 2 2,3-1 3 0,-3 0 0 0,0-1-5-2,0-2 9 2,0 3-10 0,0-4 6-2,0 1-3 2,0-1-1 0,0 3 4 0,2-2-1 0,-2 3 1-2,0-1-2 2,0 2-2 0,0-1 2 0,0 2 4-2,0-1-4 2,0-2 5 0,0 1-5 0,0-1 3-2,0-2-1 2,0 2 1 1,0-1 2-2,0 2 2-1,0-4-5 2,-2 4 16 0,-1-2-15-2,-7 0 13 3,2 2-11-2,-3 0 6 1,-2 1 0-1,0-1-3 0,-2-1-3 1,-1 1 2 0,3-1-4 0,-2-1 1-1,1 4-3 0,1-3 8 1,1 2-7 0,0-3 1-2,-2 2-1 2,4-2 1 0,-3-2 1 0,-2 3 0-2,-2 3 4 2,1-4-7 0,-2 0 6 0,1 0-8-2,0 2 6 2,4-2-3 0,-2-1 2-2,-1 1-1 2,3 1 4 0,-3-2-3 0,2 2 0-2,-2-1 1 2,0-1-5 0,-2 2 9 0,-3-2-8-2,0 3 1 3,1 0 0-2,-1 2 0 1,0-1 2 0,0-1-3-2,-2-1 6 2,3 1-7 0,1 1 8 0,2-4-9-2,2 4 8 2,-1-4-5 0,-1 3 0-2,-2 1 3 2,2 1-5 0,-2-2 4 0,-2 2-3-2,1-3 2 2,-5 2-2 0,-1-2 2 0,6 3-2 0,-5-3 1-2,3 2 0 2,2-2 0 0,-2 1 3 0,3-3-7-2,1 6 8 2,-4-3-6 0,1-1 8 0,1-2-12-2,-2 3 7 2,2-2-1 0,1 1 0 0,-2 2 1-2,3-3-3 2,2 2 5 0,-7-1-5 1,4 2 5-3,-8 0-6 2,1-1 7-1,-3 2-6 1,-1-1 2-2,3-1 0 2,-4 0-1 0,2 0 2 0,3 0-3-1,0 0 7 0,4-3-9 1,-2 0 9 0,-1 3-9-2,0-2 5 2,2 1-1 0,0 2 0-2,4-3 0 2,0 0-2 0,3 0 6 0,2-1-7 0,-2 1 6-2,0 0-6 2,0 2 6 0,-8-1-5 0,4 3 2-2,-8 0 0 2,7 0-1 0,-1-3 3-2,-3-2-5 3,5 2 6-2,1-1-5 1,3-2 7 0,2 1-9-2,-2-1 4 3,-3 3 0-2,2 1 0 1,1-2 0-1,3-1-3 0,-2-1 8 1,4 0-5 0,-1 0 5-2,3 0-9 2,-7 0 10 0,-3 0-7 0,1 0 1-2,-5 0 0 2,3 0-2 0,-6 0 4 0,0 0-3-1,1 0 3 1,5 0-3-1,5 0 7-1,2 3-1 2,-1-2 8 0,2-1-4 0,1 0-5-1,-4 1-3-1,2-1-1 3,3 0 6-1,1 0 11-2,2 0-12 2,0 0 14 0,1 0-18 0,-1 0 8 0,-5 0-8-2,4 0 1 2,-7 0-2 0,1 0 5 0,2 0-1-2,2 0-3 2,5 0 5 0,-3 0 1 0,5 0-5-2,-1 0-1 2,-2 0 4 0,3 0 4 0,-2 0-7-2,0 0 3 2,-1 0 2 1,-1-1 4-4,2-4-9 3,-2 2 4 0,-1-3 1 0,0 0-7-2,0 3 3 2,3-4 0 0,0 4-3 0,-1-3 4-2,-1 0 0 2,1 0-2 0,1 1-2 0,0-4 9 0,1 0-12-2,0 5 6 2,-1-3-2 0,2 0-1-2,-1-2 1 2,-2 3-5 0,6-1 9 0,-1 0-11-2,-4 4 12 3,4-1-10-2,-3-3 7 1,1 2-4 0,1-1 1-2,-2-1-1 2,-2 0-2 0,3 0 3-2,3-1-5 3,0 2 1-2,-3 3 2 1,2-2-2-2,1-2 0 2,-3 2 3 0,3 0 1 0,-3 0 0 0,3-1 4-2,-3 0-10 2,3 1 13 0,0 2-13 0,-1-1 12-1,-1 3-12 0,2-3 6 1,0 4-1 0,0-2 1-2,0-1 0 2,0 0-2 0,0 0 6 0,-1-2-10-2,1 1 12 2,0 1-14 0,0 0 14-2,-3-4-11 2,3 2 5 0,0-1 0 0,0 2-2 0,0 0 5-2,0-1-8 2,0 3 8 0,0-2-9 0,0 2 12-2,0-6-12 2,0 1 9 0,0 3-6-2,0-2 3 2,0 0 0 0,0-2-2 0,0 2 7-2,0 0-10 2,0 2 10 0,0-1-10 0,0 3 12 0,0-4-13-2,0 3 6 2,0-2-3 0,0-1-1-3,0 2-14 4,0 0 16-1,3 1-4 0,0 0-2-2,-2 1 15 2,5-3-14 0,-3-2 7 0,1 2-1-2,1 1-3 2,6 1-15-1,8 3-38 2,-9 0-99-4,0 0-34 3</inkml:trace>
  <inkml:trace contextRef="#ctx0" brushRef="#br0" timeOffset="5">12060 10710 8 0,'0'0'17'6,"0"0"-10"2,0 0-2 0,0 0-3-2,0 0-2 3,0 0-1-2,0 0-5 1,0 0-3-2,0 0-5 2,-13-28 5 0</inkml:trace>
</inkml:ink>
</file>

<file path=ppt/ink/ink10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3:50:40.981"/>
    </inkml:context>
    <inkml:brush xml:id="br0">
      <inkml:brushProperty name="width" value="0.05292" units="cm"/>
      <inkml:brushProperty name="height" value="0.05292" units="cm"/>
    </inkml:brush>
  </inkml:definitions>
  <inkml:trace contextRef="#ctx0" brushRef="#br0">10936 3672 7 0,'0'0'50'7,"0"0"-15"0,0 0-18-1,0 0-5 2,0 0 17 0,0 0 8 0,0 0 2-2,3-31-3 2,-3 29-13 0,0 1 8 0,0-1-11-2,0 2 13 2,0-2-22 0,0 2 16 0,0 0-15-2,0 0 7 2,0 0-11 0,0 0-8 0,0 0 0-2,0 0-7 2,0 0 2 0,0 0-17 0,0 0 21-2,0 0-8 2,0 0 7 0,0 0 3 0,0 4-1-2,0 7 0 2,0 6 1 0,0 1-3 0,0 2 7-2,0-1-8 2,0 0 11 0,0-1-16 0,0-3 12-2,0 0-4 3,0 1 0-2,0 0 1 1,0 4 2-1,0-3 0 1,0 2-4-1,0-1 5 2,0-3-5-4,0 2 7 4,0 4-6-1,0-1 2-1,0 1 1-1,0-1 4 2,0-1-4 1,0-2-1-2,0 1 2-1,0-2-2 3,0 2 4-2,0-1-3 2,0-1 0-4,0 4-3 3,0 0 0 0,0 1 1 0,0 4-2-1,0-5 8 1,0 2-14 0,0 2 14-1,0-4-11-1,0 2 9 2,0-5-5 0,0-1 0 1,0-5 0-4,0 3-1 3,0-3 4 0,0-2-6 0,0 3 7-1,0 0-7 0,1-3 12 1,-1 3-16 0,4 0 10-2,-4-4-3 2,0 5 0 0,0-2 2 0,0 0-4-2,0-1 9 2,2-3-10 0,1 7 7 0,-3-3-4-1,1-2 4 1,1 3-5 0,-2-2 1 0,1 0 0-2,2 2 0 2,-3 0 3 1,0-1-6-2,0 3 7-1,0-4-5 2,0 1 10 0,0 3-7 1,0-1 0-4,0-2 4 3,0 2-2 0,0-2-3 0,0 3-2-2,0-4 10 2,3 1-9 0,-3 0 3 0,0 2 0-3,0-1 4 4,3 3-10-2,-3-2 3 2,0-2 0-4,0-1-1 3,0 1 9 1,0-1-6-1,0 1 0-2,0 2-3 2,0-3 10-1,0 0-14 1,1 5 7-1,-1-3-2 0,0 2 0 2,0 2 2-2,0 1-9 0,0-2 17 0,3 0-17 2,-3 5 16-2,0 2-11-1,3 0 6 3,-3 2-4-2,0 1 0 1,0 0 1-1,0-2-4 1,0 0 8-1,0 1-10 1,0-1 12-1,0 0-14 1,0 4 12-1,0-4-6 2,0 5 2-4,0-1 7 4,0-1-4-1,0-4 1 0,0 1-6-2,0 3 7 1,0-2-5 2,0 6 3-1,0-2-5-3,0-4 5 3,0 0-4 1,0 0 0-2,0-5 0 0,0 1-1 1,0-2 6-1,0-3-7 2,0 2 5-4,0-2-6 4,0 1 9-2,0 1-12 1,0 0 6-2,0 4 0 3,0 0 0-1,0 0 3-1,0-4-11-1,0 1 17 2,0-4-13 0,0-3 11 0,0 1-12-1,0-1 11 0,0 0-7 1,0 0 1 0,0 0 0-2,0 3-1 3,0-3 7-2,0 6-14 2,0-1 16-3,0-1-16 2,0 4 19 0,0 0-17 0,0 0 10-3,0 1-4 4,0-4 0-2,0 2 3 1,0 0-10-1,0 2 16 0,0 0-10 1,0-1 9 1,0-2-15-3,0 0 11 1,0-5-5 1,1 3 1 0,4-2 0-2,-5 0-4 2,4 0 11 1,-2-1-12-2,-1 4 11-1,2-2-10 2,0 2 14 1,0-1-17-2,-3 3 10 0,1-3-3 0,-1 4 0 2,2 0 0-1,-1 6-9-3,-1 0 20 4,3 1-14-1,-3 1 9 0,3-2-11-3,0-1 9 4,-2 2-4-1,2-2 0 0,-3 2 1-3,0-3-2 3,3 1 6 0,-3-5-8 0,0-1 8-2,0-2-10 2,0-1 11 0,0 0-11 0,0 3 5-2,0-4 0 2,0 6-2 1,0-1 4-2,0 5-9 0,0-3 14 0,0 0-10 1,0-1 12 1,0-3-17-3,0 1 12 1,0 3-4 1,0-2 0 1,0 2 0-4,0 0-2 3,0-2 8 1,0-2-11-2,0-1 11 0,0-3-12 0,0 4 15 1,0 0-15 0,0-1 6-1,0 1 0 0,0 2-2 2,0-1 5-2,0 2-11 0,0-1 16 1,0 2-16-1,0 2 19 2,0 5-22-3,0 0 14 2,0 2-3 0,0-3 0 0,0-6 1-3,0-2-5 4,0-2 7-1,0-1-8-1,0 1 10 0,0-2-8 0,0 0 10 2,0-1-12-2,0 2 5 0,0-5 0 0,0 5 0 1,0 1 3 1,0-2-10-4,0 3 14 3,0-1-13 1,0 0 18-1,0 4-23-3,0-4 13 3,0 2-2 1,0-2 0-1,0 0 0-3,0-1-2 3,0 0 6 0,0-3-8 1,0 1 8-4,0-5-7 3,0 0 10 1,0 2-11-2,0-2 4-1,0 1 0 2,0-3-1 1,0 5 3-2,0-4-8-1,0 2 14 3,0 2-15-2,-3 3 19 1,3-1-23-2,-3 6 14 2,2-2-3 0,-2 6 0 1,3 1 0-4,0-6-3 4,0 2 6-2,0-6-6 1,0 0 10-2,-3-2-12 3,3 2 15-2,0-1-14 2,0-1 4-3,0-1 0 1,-3-4-1 2,3-1 3-2,0 0-9-1,0-2 17 2,0 2-18 0,0-2 18 1,0 1-18-4,0 1 10 3,0 1-2 0,0 2 0 0,0 1 0-2,-1 1-4 2,-1 4 10 1,2 1-12-2,-1 3 12 0,-2-3-9 1,3 3 10-1,0-2-10 2,0 1 3-4,0-6 0 4,0 2-1-2,0-3 1 2,0-1-8-4,0 5 16 4,0-6-11-2,0 2 12 1,0-3-16-1,0-2 10 0,0 0-3 1,0-2 0 0,0 2 0-2,0-4-2 2,0 1 8 1,0 1-9-2,0-1 7-1,0-1-8 2,0 3 9 0,0-4-9 0,-3 3 4-2,3 0 0 2,0-4 0 0,0-1 3 0,0 1-6-2,0-1 10 2,0 0-11 0,0 2 13 0,0-2-16-2,0 2 15 2,0-2-8 0,0 2 0 0,0-1 1-2,0 1-5 2,0-1 10 1,0 4-10-2,0 2 9-1,0-2-9 3,0 6 9-2,0-3-8 1,0 5 3-1,0 1 0 0,0-1 0 1,0 5 1 1,0 2-5-3,0 1 8 2,0 4-7 0,0 1 14-1,0 2-18 0,0 3 7 1,0 6-1 0,0 7 0 0,0 8 2-2,0-5-1 1,0-3 5 2,0-6-5-2,0-9 5 0,-3-3-6 1,2 1 7-1,1-3-6 2,0-3 0-3,0 0 0 1,0 6-1 2,0 1 3-1,0 4-2-2,-2 6 5 2,-2 1-7 0,-1-6 11-1,4 1-14-1,-2-2 7 3,-1-2-3-2,1-1 1 2,3-4 0-4,0-4-3 4,0-2 8-1,0-5-11-1,0 2 12-1,0-7-11 2,0 4 11 0,0 0-8 1,0 1 2-4,0 3 0 3,0 3-2 0,0 6 6 1,0 4-9-4,-3 0 12 4,3-2-14-1,0-2 15 0,-3-3-15-2,3 1 8 1,0-4-1 1,0-5 0 0,0 0 2-2,0-4-6 2,0-2 10 0,0-5-9 0,0-1 8-2,-1 0-9 2,1-3 9 0,0 2-8 0,0-1 3-2,0-1 0 2,0 0-1 0,0 0 2 0,0 4-3-2,0-2 4 2,0 2-4 1,0 1 12-2,0-2-18 0,0-2 10 0,0 1-2 1,0-1 0 0,0 1 0-2,0-1-5 2,0 1 11 0,0 0-11 0,0-1 10-2,0 1-10 2,0 2 9 0,0-1-5 0,0 0 1-1,0-2 0 0,0 1-1 1,0 0 6 0,0-1-7-1,0-1 6 0,0 2-3 1,0-2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13165 3574 9 0,'0'0'11'6,"0"0"-10"2,0 0-1-2,0 0-1 2,0 0 0 0,0 0 1 0,0 0-4-2,0 0 2 2,0 0-11 0</inkml:trace>
  <inkml:trace contextRef="#ctx0" brushRef="#br0" timeOffset="2">10975 10151 17 0,'0'0'15'7,"0"0"10"-2,0 0-3 3,0 0-10 0,0 0-3-2,0 0-5 2,0 0 7 0,-6-3-7 0,3 1 4-2,3 2-4 2,0 0 7 0,0-2-4 0,0 2 4 0,0 0-2-2,-3 0-3 2,3 0 9 1,-1-1-4-4,1 1-3 3,0 0-7 0,0-4 2 0,0 4 0-2,0 0 1 2,-3-2-2 0,3 2 0 0,-3-1 2 0,3 1-3-2,0 0 3 2,-3-3-1 0,3 3-4 0,-1-2 6-2,1 2-10 2,0-1 6 1,-2-1-1-1,2 2 0-2,0 0-1 2,0-3-1 0,-1 2 4 0,1 1-5-2,0-2 6 1,0 2-6 1,-3 0-6-2,3-4 0 2,0 4-8 0,0 0 4 0,0 0 4-2,0 0-1 2,0 0 9 0,0 0 1 0,0 0-3-2,0 0 6 2,0 0-6 0,0 0 3 0,0 0 0 0,0 0-13-2,0 0-12 2,0 0 3 0,0 0-1-2,0 0 12 2,0 0 0 0,0 0 11 0,0 0-2 1,0 0 1-3,0 0 2 2,0 0 2 0,0 0 0 0,0-2-3-2,0 0-4 2,0-2-1-1,-6 2 4 1,6 2-5-1,-1 0 6 0,1 0-2 1,0 0 2 0,0 0 4-2,0-1-3 2,0 1 1 0,0-1-2-2,0 1 2 3,0-2 0-2,0 1-4 1,-2-2 0 1,1 0 0-4,1 3-3 3,0 0 1 0,0-2 2-2,0 0-2 2,0 2 4 1,0-3-17-2,0 1 2 1</inkml:trace>
  <inkml:trace contextRef="#ctx0" brushRef="#br0" timeOffset="3">10931 10010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7 6 0,0-4-2-2,2 4 2 2,-1 0-2 0,-1-2 3 0,0 2-1-1,4 1 2 0,-4 0-4 1,2 2 3 0,2-2 1-2,-4-2-1 2,2 3-3 0,-2-3 0 0,1 3-1-1,-1-3 2 0,0 1 1 1,0 4 2 0,0-3-3 0,0 1 3-1,0 1-1 0,3-1-3 1,-3 2 11-2,0 0-6 2,0-1-3-1,0-4-1 2,0 0 4-3,0 1-8 2,0-1 7 0,0 2-5 0,0-4 5-2,0 2-6 2,0-2 2 0,0 2 0 0,3-2 0-2,-3 2 1 2,3-2-4 0,-3-1 7 0,1 1-6-2,-1-1 6 2,0-1-8 0,0-1 5 0,0 1-1-2,3-3 0 2,-3 1 0 0,0 2-1 0,0 1 4-3,0-3-5 4,0-1 4-1,0 0-4 0,0 0 5-2,0 3-5 2,0-3 2 0,0 1 0 0,0-1 0-2,0 2 1 2,0-2-4 0,0 0 7-1,0 0-7 0,0 0 9 1,0 1-12 0,0 2 8 0,0-3-2-2,0 2 0 2,0-1 0 0,0 2-1 0,0-3 5-2,3 0-7 2,-3 3 6 0,0-3-6 0,1 4 6-2,-1-2-6 2,0 0 4 0,0 4-1 0,0-4 0 0,0-2 2-2,0 0-3 2,5 2 6 0,-5-2-5-2,0 1 4 2,0 1-7 0,0-1 5 0,0 1-2-2,0 0 0 2,0-2 1 0,0 0 0 0,0 0 2-2,0 0 2 2,0 0-5 0,0 0 4 0,0 0 1-2,0 0-8 2,0 0 3 0,0 2 0 0,0-1 0-2,0-1 1 2,4 2-4 0,-4 0 7 0,2-2-7-2,-1 2 7 2,-1-2-8 0,3 1 5 0,-3-1-1-2,3 3 0 2,-3-3 1 0,3 3-3 0,-2-3 4-2,-1 1-4 2,2 2 5 0,-1-3-5 0,2 1 6-2,-3 1-7 2,3-2 3 0,0 2 0 0,-2-2-1-2,2 3 2 2,2 1-5 0,0-2 8 0,1 4-6-2,-4-5 6 2,3 3-8 0,-2 0 5 0,0-4-1-3,3 2 0 4,-6-2 1-1,4 1-3 0,-1 3 4-2,-3-1-5 2,3-1 6 0,-3-2-6 0,6 4 7-2,-5-4-7 2,4 1 4 0,-2 3-1 0,1-4 0-2,0 3 0 2,-4-3-3 0,2 0 6 0,-2 0-8-2,1 0 11 2,1 3-12 0,1-3 7 0,-1 0-1 0,1 0 0-2,-1 0 0 2,-2 3-2 0,1-3 4-2,1 2-5 2,3-2 6 0,-2 0-6 0,-3 0 9-2,5 2-9 2,-2 0 3 0,1-2 0 0,2 4 0-2,-3-3 3 2,2-1-7 0,-1 0 9 0,-1 2-7-2,0-2 6 2,2 1-8 0,-3-1 6 0,1 2-2-2,1-2 0 2,2 0 0 0,-2 0-2 0,-1 0 5-2,6 2-2 2,-2-2 1 0,2 2-3 0,1-1 7 0,-3-1-7-2,3 3 2 2,-1-3-1 0,-3 1 0-2,4-1 2 2,-4 0-6 0,1 0 9 0,-1 0-8-2,-2 0 8 2,2 0-10 0,-2 0 7 0,2 0-2-2,-2 0 0 2,-1 0 0 0,2 0-2 0,-1 2 5-2,2-2-6 2,-2 0 6 0,2 0-6 0,-2 0 7-2,1 0-7 2,3 0 3 0,3 0 0 0,-6 0 0-2,5 0 1 2,-7 1-6 0,8 2 10 0,-4-2-7 0,3 0 7-2,-1 1-10 2,-2-1 8 0,6-1-4-2,0 3 1 2,0-2 0 0,-1-1-1 0,-4 2 3-2,1-2-4 2,0 0 5 0,-4 0-6 0,-2 0 9-2,2 2-10 2,-5-2 4 0,4 0 0 0,-1 0 0-2,-3 0 1 2,0 0-5 0,3 0 9 0,-3 3-10-2,1-3 12 2,4 0-13 0,-1 0 7 0,-4 0-1-2,9 1 0 2,-5 0 0 0,-1-1-1 0,3 0 3-2,-1 0-5 3,0 4 6-2,3-4-5 1,-7 3 6-2,8-3-7 2,-3 0 3 0,1 4 0-1,-3-4 0 0,-1 0 2 1,1 0-7 0,-1 0 10 0,5 0-8-2,-8 1 8 2,4-1-10-1,2 3 7 2,-3-3-2-3,5 0 0 2,0 3 0 0,0-1-1 0,-3-2 3 0,3 1-4-2,0 1 5 2,-1-2-6 0,0 1 7-2,3 2-7 2,-4-2 3 0,6 2 0 0,-1-2-1-2,-4 1 3 2,1 0-5 0,-1-1 7 0,0 1-8-2,3 1 10 2,-1-3-11 0,1 1 8 0,0-1-4-2,-2 2 1 1,2-2 0 2,-3 1-1-1,2-1 2-2,2 0-3 2,-2 0 4 0,-2 0-4 0,3 0 6-2,-5 0-9 2,0 0 5 0,1 0 0 0,-4 0 0-2,4 0 2 2,-2 0-6 0,2 0 8 0,5 0-7-2,-1 0 9 2,-2 0-11 0,2 0 6 0,3 0-1-2,-5 0 0 2,5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0,8 0-10 0,-5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0,1 0 8-2,1 0-9 3,-5 0 5-3,8 0 0 2,-5 0 0-1,6 0 1 1,-4 0-4 0,6 0 8-1,-5 0-8-1,3 0 9 3,0 0-12-1,3 0 6-1,1 0 0 0,-3 0 0 0,2 0 0 2,-4 0-1-1,2 0 2-2,-3 0-5 2,-3 0 8-1,0 0-8 2,1 0 10-3,-3 0-10 2,5-1 5 0,-2-1-1-1,-3 1 0 0,6-2 2 1,-5 1-6 0,6 2 8 0,2-1-7-2,-5-1 8 1,6 0-10 2,-3 2 7-2,2-1-3-1,-5-2 1 3,3 3 0-1,-1-1-2-1,-2 1 4 0,2 0-3 0,-5-3 4 2,0 3-6-2,2 0 10 0,-1-1-12 1,-4 1 5-1,5-2 0 2,-2 2 0-3,1-3 1 2,3 3-5 0,-3 0 8-1,3-3-8-1,-2 3 10 3,4-4-11-1,-2 2 7 0,2 0-2-2,-1 2 0 2,2-3 0 0,-3 3-2 0,5-4 5-2,-3 3-6 2,-3 0 8 0,3 1-10 0,-3-3 12-3,1-1-13 4,-4 3 6-2,2-2 0 2,1 3 0-4,-1-1 1 4,-2 1-5-2,-2-2 10 2,4 1-9-4,-6 1 9 3,1 0-12 1,2 0 8-2,0-1-3 0,-2 1 1 0,8-3 0 2,-5 2-1-1,1-1 4-2,3-2-7 2,4 3 9 0,-5-1-10 0,-1 0 10-3,-2 0-10 4,-4 1 5-1,3-1 0 0,-1 1 0-2,2 1 2 1,-4 0-6 1,0 0 10 1,0 0-9-3,0 0 9 2,0-4-10 0,1 4 8-1,2 0-4 0,-3 0 0 1,3-2 0 0,-3 0-2-1,6 2 7-1,-5-2-5 3,-1-1 2-1,3 3-4-1,-3 0 9-1,2-3-12 2,-1 3 6 0,5-4-1 1,-2 0 0-3,-1-2 1 2,2-1-6-1,0 4 10 2,0-2-9-3,-2 1 10 1,1-2-12 2,0 4 8-2,1-2-3-1,-1 1 1 3,2-1 0-1,0-1-2-1,1-2 4-1,-1 3-8 3,0 2 12-1,-1 1-12 0,-3-1 12-3,1 0-10 4,0 0 5-1,-3 2-1 0,0 0 0-2,3 0 1 2,-3-1-5 0,0 1 10 0,1 0-8-3,-1-2 7 4,0 1-9-1,0-1 7 0,1 0-3-2,1-4 0 1,1 6 0 2,0-2-2-1,0-1 6-3,1 0-8 4,-4 0 8-1,4-1-8 0,1-1 8-3,-4 4-8 3,2-2 4 1,-3 0 0-1,1 2 0-3,1-2 1 4,4 2-5-2,-1-3 9 2,-3-2-9-3,7 2 9 2,-5 2-10 0,-4 1 7-1,3-3-2 0,3 1 0 1,-2 0 0 0,-3 0-1 0,2-4 4-3,2 3-5 4,-4 3 5-1,2-3-6 0,-2 1 9-2,-1 1-9 2,0 1 3 0,2-1 0-1,-2 1 0 0,0 1 2 1,0-2-5 0,0 2 8 0,0 0-5-3,1-2 5 4,-1 0-10-2,3-2 8 2,-3 2-3-3,0 0 0 2,0 1 0 0,0 1-1-1,0-4 4-1,0 3-5 3,0-1 5-1,0-2-6 0,0 3 9-3,0-3-11 4,0 1 6-2,0 2-1 2,0-3 0-4,3 1 1 4,-3-3-7-1,0 1 12 0,0 1-9-3,0 1 8 4,0-3-10-1,0 3 8 0,0 0-4-2,0 1 1 2,0-1 0 0,2 0-2 0,-2-1 6-2,0-2-7 2,0 3 7-1,0-1-8 1,0 2 10-2,0-1-10 3,0 0 5-1,0 3-1 0,0-3 0-2,0 3 2 1,0-1 4 1,0-3-4 1,0 0 3-3,0 0-2 1,0-1-6 2,0 2 5-1,0 0-3-2,0-1 1 1,0 1 0 2,0-2-1-1,0 2 5-3,0-1 1 4,0-2-5-1,0 2 2-1,0 0 6 0,0 1-13 1,0 0 6-1,0-1-1 2,0 1 0-3,0-1 2 2,0 1-5 0,0-3 10 0,0 3-7-2,-2-1 2 2,2 3 3 0,-3-3 1 0,0 1-2-3,0-3-1 4,2 1-2-1,1-1-2 0,0-2 5-2,0 2-7 1,-3 1 7 1,3-3-8 1,-1 4 12-3,-4 0-11 2,4-4 3 0,1 0 0 0,0 2 3-2,0-1-2 2,0-2-2 0,0 2 6 0,0 1-8-2,0-1 9 2,0 2-9-1,0-2 7 2,0-1-5-4,0 3 2 3,0 2 0 1,0-3-1-2,0 1 6-1,0-2-9 3,0 0 7-2,0 2-4 2,0-2 6-3,0 1-10 2,0-1 6 0,0-1-2-1,0 2 0 0,0-1 1 1,0 3-5 0,0 1 10 0,0-5 1-2,0 0-6 2,0 0 1 0,0-1 4 0,0 0-7-2,0-1 1 2,0 3 0 0,0-1-2 0,0 0 6-2,0 3-4 2,0 0 1 0,1 2-2 0,-1 0 10-2,0 0-10 2,0 0 4 0,0 0-2 0,5 2 2-3,-5-3-1 4,0 0-3-2,1 4 8 1,-1-6-9-2,3 2 6 3,-3-2-5-1,0-1 5-1,0 2-5-1,0 2 1 3,0-2 0-2,0 0-3 2,1-3 8-3,-1 0-9 2,0 3 8 0,0 1-7-1,0-2 10 0,0-1-11 0,0 1 5 1,0 1-1 1,0-5 0-3,0 4 4 2,0 2-8 0,0-1 10 0,0 1-4-2,0-4 4 2,0 3-12-1,0 1 11 2,0-1-5-4,0 1 0 4,0 0 1-1,0-1-3 0,2-1 6-3,-2 0-2 4,0-1-2-1,0 0 0 0,0-1 5-3,0 1-8 4,0 2 4-1,0 0-1 0,0-2 0-2,0-1 1 1,1 2-6 2,-1 0 11-1,0-1-10-2,0 2 9 2,0 3-9 0,0-4 10-1,0 5-6 0,0-1 0 1,0-3 0 0,0-1-2-1,0 4 5 0,0-4-5 1,3 2 4 0,-3-1-4 0,0-1 9-2,0 3-14 2,0-2 11 0,0 0-4 0,0-1 0-2,0 1 2 2,0 0-8 1,0-2 15-2,0-2-13-1,0-2 8 2,0 0-8 0,3 3 7 0,-3-2-3-2,0 6 0 2,0-3 0 1,2 0 0-2,0 1 3-1,-2-3-3 2,1 3 1 0,0 0-2 0,2-1 10-2,-3 2-11 3,3 0 5-2,-3 1-3 1,3-3 0-2,-3 1 1 2,6-4-2 1,-5 4 8-2,-1 0-8-1,0 1 2 2,0-2 2 0,5-1 2 0,-5 1-5-2,0-1 2 2,0-1-1-1,0-1-2 2,1 0 4-3,2 0-4 2,-3-1 7 0,0 1-12 0,2-2 15-2,-1-3-17 2,0 3 9-1,5-4-1 2,-3 1 0-3,-1 1 3 2,-1-1-8 0,0 2 11 0,-1-2-10-2,3-1 11 2,0 5-11 0,-3 2 7-1,0-3-4 0,3 2 1 1,-1-1 0 0,1 3-4 0,-3-2 8-2,0 7-6 1,2-3 4 2,-2 0-4-1,0 1 9-3,2-2-12 5,-2 2 6-3,0-3-1 1,4 1 0-2,-4 1 1 2,2-3-7 0,-2 3 12 0,0 0-9-2,0 0 8 2,0-2-9 0,0 1 7 0,3-1-5-2,-3-3 2 2,1 4 0 0,-1-4 0 0,0 1 6-2,0 0-9 2,0-2 7 0,0 0-8 0,0 1 10-2,0-2-9 2,0 3 4-1,0-3-1 2,0-1 0-4,0 0 0 4,0 2-3-1,0 1 11 0,0 0-2-3,0-1-6 3,0-1 2 1,0 3 4-2,0 0-6 0,0-2 0 1,0 3 1 0,-1-2-1 0,1 1 2-2,-3 0-5 2,-3 1 8 0,4 0-10 0,0-2 12-2,2 0-12 2,0 1 6 0,0-1-1 0,0 0 0-2,-3 2 0 2,3 3-7 0,-2-3 16 0,-1 2-14-2,3-2 11 2,0 1-11 0,-3 2 8 0,3-5-4-2,0 4 1 2,-3-2 0 0,2 1-2 0,1-1 4-2,-3-2-4 2,0 2 5 0,3-3-6 0,-3 3 10-2,0 1-11 1,2-1 5 1,0-1-1 1,-4 1 0-3,4 0 2 2,1 0-6 0,0-2 9 0,0 3-9-3,0 2 8 4,0-1-8-2,-5 4 8 2,5-2-5-3,-1 3 1 1,1-2 0 1,-2 4-2 1,2-2 7-4,0 0-9 4,-4 2 10-1,4 0-12 0,0-2 13-2,0 2-13 2,0 0 6-1,0 0 0 1,0 0 0-2,0 0 1 2,0 0-5 0,0 0 9 0,0 0-8-2,0 0 7 2,0 0-8 0,0 0 8 0,0 0-4-2,0 0 0 2,0 0 0 0,0 0 0 1,0 0 5-4,0-1-6 4,0 1 5-1,0 0-8-1,0 0 13 0,0 0-16 1,0 0 8 0,0-2-1 0,0 2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0,0-1-10-3,0 1 9 4,0 0-10-1,0 0 9 0,0 0-5-2,0 0 1 1,0 0 0 2,0 0-2-1,0 0 5-3,0 0-7 4,0 0 9-1,0 0-10-1,0-2 12 0,0 2-12 0,0 0 6 2,0 0-1-2,0 0 0 0,0 0 0 1,0 0-5 0,0 0 11 0,0 0-10-2,0 0 8 2,0 0-8 0,0 0 8 0,0 0-6-3,0 0 2 4,0 0 0-2,0 0-2 2,0 0 6-3,0 0-8 1,0 0 10 2,0 0-11-2,0 0 11-1,0 0-11 2,0 0 6 0,0 0-1 1,0-1 0-4,0 1 1 3,0-2-5 1,0 2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 0-5-2,0 0 9 1,0 0-11-1,0 0 12 0,0 0-14 2,0 0 9-1,0 0-2 0,0 0 0-2,0 0 1 2,0 0-4-1,0 0 8-1,0 0-10 2,0 0 12 1,6 0-14-2,-2-3 10 2,-1 3-6-3,-3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8-1,0-3-8 0,0 3 14-3,0 0-15 4,0 0 8-2,0 0-3-1,0 0 3 2,0 0-2 1,0 0 0-2,0 0 3-1,0 0-4 2,0 0 3 1,0 0-1-2,0 0 5 1,0-1-7-2,0 1 2 3,0 0-1-1,0 0-1-1,0 0 5-1,0 0-3 2,0 0 1 0,0 0 4 1,0-3-2-3,0 3 6 2,0 0-5 0,0 0 6 0,0 0-1-2,0 0-7 1,0 0 13 2,0 0-14-2,0 0 17 0,0 0-13 1,0-1 0 0,0 1-1 0,0 0-7-2,0-2 1 2,0 2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2,0-3 1 1,0 2-7-1,0 1 11-3,0-2-13 3,0 2 16 1,0-2-16-1,0-1 8-3,0-1-2 4,0 1 1-2,0-2 1 1,0-2-1 1,0 0-1-4,0 0-4 4,0-5 12-1,0 2-12-3,0-1 1 4,0 1-1-2,0 0 5 1,0-2 1 1,0 3 0-3,0-2 1 2,0 4-5 0,0-1 10 0,0 4-13-2,0 1 14 2,0 2-14 0,0 1 8 0,0-3-1-2,0 3 0 2,0 0 0 0,0 0-3-2,0-1 6 1,0 1-5 1,0-4 6 1,0 4-8-3,0-2 11 1,0-3-12 2,0 2 5-1,0-2 0 0,0-1 0-3,0 0 3 4,0 2-8-1,1-1 10-2,-1-3-10 1,0 1 11 2,0 0-11-2,0 0 6 0,0-2-1 1,3 1 0 0,-1 0 1-1,-1 2-3 2,-1-1 5-4,0 2-6 4,0 1 6-1,0 2-6-2,0-2 11 2,0 1-15 0,0 1 9 0,0 2-3-2,0 0 1 1,0 0 0 2,0 0-4-1,0-4 10-3,0 3-11 4,0-3 10-1,0 1-10-1,0 0 9-1,0-5-5 3,0 1 1-1,0 0 0 0,1 2-2-2,2 0 4 2,-3-3-2 0,0-1 3 0,0-1-6-2,0 0 8 1,0-2-12 2,0 5 9-1,0-2-2-2,0 4 0 1,0-6 2 2,0 2-8-1,0-2 13-2,0-3-13 2,0 4 13 0,0 0-12-1,0-3 7 0,0 4-3 1,0-1 1 0,0-1 0 0,0 0 0-2,0-1 2 1,0 0-6 2,0-1 9-1,0 2-10-2,0 0 10 2,0-2-11 0,0 4 7 0,0 0-1-2,0 0 0 2,0-2 3 0,0 4-7 0,0-2 9-3,0-1-9 4,0 1 8-2,0-1-8 2,0-1 5-4,0 3-1 4,0 1 0-1,0 0 0 0,0 0-2-3,0-3 5 3,0 2-5 1,0 1 4-2,0 1-4 2,0 0 7-3,0-2-11 2,0 1 8 0,0 1-2-3,0-3 0 4,0 3 1-1,0-4-7-1,0 0 12 0,3-1-10 1,-3 0 10 0,0 1-12 0,0 0 10 0,0-1-7-2,0-2 3 1,0 2 0 2,0-1-3-4,0 2 6 4,0 1-6-1,0 1 6 0,0 0-6-3,0 0 10 4,0 4-12-1,0 0 5-1,0-6 0 2,0 0 0-4,3 1 0 4,-3 1-6-2,0 0 12-1,0 1-11 3,0-3 12-1,0 3-13 0,0 0 11-2,0 0-8 2,0-4 3 0,0 0 0 0,0-1-3-2,0-1 6 2,2 1-6-1,-2-3 8 2,0 2-10-4,0 2 11 4,0-2-12-1,0 1 6 0,0 3-2-2,1-4 2 1,-1 0 0 1,0 2-4 1,0-5 9-2,0 6-9 0,0 0 8 1,0-3-8 0,0 0 6-2,0 0-4 2,0-2 2-1,0 0 0 1,0 3-4-1,0-1 9 0,0 2-8 2,0-3 6-1,0 1-6-2,0 1 8 2,0-2-10-1,0 1 5 2,0-2 0-3,0 2-1 2,0 2 2 0,0-7-7 0,0 3 15 0,1 1-14-2,-1-5 10 2,3 2-10 0,-3-3 7-2,0 2-4 2,0-1 2 0,3-1 0 0,-3 1-5-2,3-1 6 2,-3-4-5 0,0 3 8 0,0-1-10-3,0 2 15 4,0 0-16-1,0-1 7 0,0 5 0-2,0-4 0 2,0 3 1 0,0-1-4 0,0-1 9-2,0 6-9 2,0 0 10 0,0 0-9 0,0 6 8-3,2-2-5 3,-2 0-1 1,3 2 0-1,-3-5-2-2,0 1 5 2,2-1-7 0,-2-1 8-1,0 4-8 0,0-2 9 1,0 0-10 0,0-2 5 0,0 2 0-3,0-2 0 4,0 3 1-1,0-1-4 0,0-2 7-1,0 3-9 0,0-1 13 1,0-3-16 0,0 4 12-2,0 0-5 2,0-2 1 0,0 2 0 0,0 0-2-2,0-1 5 2,0-1-6 0,0 3 7 1,0 0-8-5,0 1 9 5,0 2-10-1,0-1 6 0,0 0-1-2,0 3 0 2,0-3 1 0,0 3-7 0,0 1 13-2,0-2-11 1,0 0 11 2,2 1-13-1,-2 0 8-2,0 4-2 2,0 0 0 0,0 0 0 0,0 0-2-2,0 0 5 1,0 0-6 2,0 0 6-2,0 0-6-1,0 0 10 3,0-3-12-2,0 3 5 2,0 0 0-3,0 0 0 2,0 0 1-1,0 0-6 1,0 0 12-1,0 0-12 0,0 0 12 2,0 0-14-1,0 0 10-2,0 0-3 2,0 0 0 0,0 0 1-1,0-3-3-1,0 3 5 2,0-1-6 1,0-3 6-1,0 4-6-2,0-1 8 2,0 1-9-1,0-2 4 1,0 0 0-2,0-2 0 2,0 2 2 1,0-1-7-1,0 0 11-2,0-1-12 1,0-1 13 2,0 3-14-1,4-2 9-3,-4 0-2 3,0 1 0 1,0 0 1-1,0-3-3-2,0 0 5 2,0-2-6-1,0-1 7 1,0-3-8-1,0 0 12 0,2-1-13 1,-2-1 6 1,3 1-1-3,-3-1 0 2,0 3 0 0,1 2 3-1,-1 0-2 0,1-2 12 0,-1-4-8 2,2-3-10-2,-2 1 2 0,0 2 2 1,0 4 0 0,0 2 2 0,0-5-4-2,0 0 6 3,0-1-9-2,0 1 12 2,0-3-12-3,0 4 12 2,0-2-12-1,4 1 6 2,-4-6 0-5,0 2 0 5,0-1-9-1,0 0-1 0,0 1 10-2,0-2-1 2,0-2 9 0,0-1-16 0,0-1 12-3,0 2-8 4,0 2 4-1,3 1 0-1,-3 3-2 0,0-2 5 1,0 0-7-1,0 1 8 2,0-1-8-4,2-1 5 4,-1-1-7-1,-1 0 5 0,0 0-3-2,0 0 2 1,2 1 2 2,0-1-3-1,-2-5-4-2,0 1 7 2,2-1-4 0,-2-2 1 0,0 1-10-2,0 1 11 2,0 1 2 0,0-1 0 0,4-1-3-2,-4 0 7 2,2 0-8 0,-2 1 8 0,0 0-8-3,0 0 9 4,0 0-8-1,0-4 3 0,0 4-2-2,0 2 2 1,0 1 0 2,0-2-4-1,0 3 10-2,3 0-10 1,-3-1 8 2,0-1-6-1,0-2 6-2,0 1-5 2,0 1 1 0,0-2 0 0,2-1-3-3,-2 1 6 4,0 1-4-2,0-1 3 2,0 1-4-3,0 0 5 2,0 0-6 0,0 0 4 0,0 3-1-2,0-1 0 2,0 1 5-1,0-3-11 2,0 3 12-3,0-1-9 1,0-2 10 2,2-3-14-1,-2 2 10-2,0-1-3 2,0-1 0 0,0 0 0 0,0-1-4-2,0 2 11 2,4-3-14 0,-4 1 14 0,0 4-13-3,0-1 13 4,0 4-11-2,0-4 4 2,0 5 0-3,0 1-2 2,0 5 4 0,0-3 9 0,0 3-5-2,2-2-7 1,-2 5 6 2,0 2-10-2,0 1 7 0,0 3-2 1,0 1 1-1,0 2 0 2,0 0-2-4,0 1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11-10 0,-2-1-40-3,0 1-45 4</inkml:trace>
  <inkml:trace contextRef="#ctx0" brushRef="#br0" timeOffset="4">11005 3659 34 0,'0'0'27'6,"0"0"-13"2,0 0 0-2,0 0 5 2,0 0 9 0,0 0-15 0,0-27 5-2,0 27-10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0,3-1 16 0,2-3-13-2,0 2 3 2,3-4-1 0,3 1-5-2,-7 1 2 2,9-3-2 2,-7 1 0-3,4 0 3 2,-7 2-9-4,1 0 12 3,-1-1-11 0,-3 2 12-1,0 2-14 0,3-3 10 0,-3 3-4 2,0 1 1-1,0-2 0-2,0 1-1 1,3-3 5 1,3 0-7 0,-4 0 7-2,2-1-8 2,2 1 11 0,-2 1-11 0,2 0 4-2,4 0 0 2,2 0 0 0,-3-1 1 0,3-1-6-2,-6 1 12 2,-3 0-13 0,5 4 12 0,-3-4-12-2,1 1 10 2,-6 0-5 0,4-1 1 0,2 1 0-2,-2-1-4 2,2 1 8 0,4 0-7 0,-2 1 8-2,3-4-10 2,-1 2 9 0,-2 2-8 0,5-1 4-2,-2-1 0 2,-5 3 0 0,1-2 1 0,-4-1-6-2,-2 2 10 3,2-2-9-2,0 1 10 1,-2 0-12-2,5 1 7 2,0-2-3 0,1 2 1-2,2-1-7 2,-2 0 4 0,2-3 1 0,-2 3-2-2,-1 0 10 2,3-1-10 0,-3 2 12 0,0-1-11-2,-2 0 4 2,-1-1 0 0,-3 3 0 0,-3-3 1 0,0 1-7-2,1 2 12 2,2-2-14 0,2 3 15 0,1 0-14-1,4 0 6 0,-1 0-1 1,4 0 1 0,-4 0-6-1,2 0 6 0,0-3 2 1,2 3-4 0,0 0 6-2,0 0-6 2,-5 0-9 0,3 0 11 0,-3 0-8-2,-2 0 2 2,0 0 1 0,3 0 1 0,-3 0 4-2,1 0-6 2,-1 3 3 0,1 1 4 0,1-1-3-2,1-3-4 2,3 4 6 0,-5-3 0 0,0 3 1-2,-1-1-1 2,6-1 3 0,-4-1-5 0,-3 1 7-2,1-1-8 2,3 2 8 0,-1-3-9 0,-4 0 5-2,1 3-3 2,-2-2-2 0,-6 1-6 0,3-2 10-2,3 2 2 2,-3-2-6 0,5 1 10-2,2 2-8 3,1 0 5-2,-1-1-3 1,5-1 1 0,-6 1 0-2,0-2-2 2,6 0 5 0,-6 0-5 0,0 0 5-2,-2 2-6 2,1 0 6 0,-4 0-5 0,1 0 2-2,-5-2 0 2,0 1-1 0,-1 2 1 0,0-3-3-2,-2 0 6 3,9 4-9-2,-1-1 12 1,1 2-12-2,1-3 5 2,2 3 1 0,0-3 0-2,-5 3 0 2,0-4-2 0,-5-1 1 0,0 1-3 0,0 2 8-2,-2-3-9 2,5 2 8 0,-4-2-7 0,0 4 4-2,2-3 0 2,-4 0-2 0,3 2 3 0,1 0-6-2,-3-2 10 2,2 2-10 0,-2 3 13 0,4-3-16-2,-4 1 11 2,-1-2-3 0,3 0 0 0,-3 2 0-2,-2-3-1 2,2 1 2 0,1 0-4 0,2 0 7-1,-2 0-8 0,-1 1 10 1,6-2-9 0,-6 2 3-2,1 1 0 2,1-1-1 0,-3-1 2-2,0 1-6 2,4 0 10 0,-3 0-8 0,1-2 10 0,-1 2-14-2,2-1 7 2,-4 1 0 0,2 0-1 0,-1-1 0-2,0 1 0 2,4 0-2 0,0 2 0 0,-2 0 5-2,-1-2-8 2,2 3 5 0,-2 0-2 0,-1-3 3-2,4 1 0 2,-4-3 0 0,1 2 1-2,-3-3-5 2,1 5 8 0,0-3-9 1,1 2 10-3,2 0-10 2,-1-1 4-1,-1 1 1 1,-1-2 0-2,1-2-4 2,-2 3 4 0,2 1-2 0,-2-1-2 0,0 0 8-2,2-1-9 2,2 3 3 0,-4-2 1 0,2 0-4-2,-2 2 2 2,3-2 3 0,-3 2 0 0,0-2-5-2,0-2 9 2,0 2-10 0,0-3 6-2,0 0-3 2,0 0-1 0,0 4 4 0,2-2-1 0,-2 1 1-2,0 1-2 2,0 0-2 0,0 0 2 0,0 2 4-2,0-2-4 2,0-1 5 0,0 2-5 0,0-2 3-2,0-2-1 2,0 2 1 1,0-2 2-2,0 4 2-1,0-5-5 2,-2 3 16 0,-1 0-15-2,-7-2 13 3,2 3-11-2,-3-1 6 1,-2 4 0-1,0-4-3 0,-2 0-3 1,-1 1 2 0,3-1-4 0,-2-1 1-1,1 3-3 0,1-1 8 1,1-1-7 0,0 0 1-2,-2 0-1 2,4 0 1 0,-3-2 1 0,-2 1 0-2,-2 5 4 2,1-6-7 0,-2 1 6 0,1 1-8-2,0 0 6 2,4-1-3 0,-2 0 2-2,-1-1-1 2,3 1 4 0,-3-1-3 0,2 1 0-2,-2 1 1 2,0-1-5 0,-2 0 9 0,-3 0-8-2,0 2 1 3,1-1 0-2,-1 3 0 1,0-1 2 0,0-1-3-2,-2-2 6 2,3 2-7 0,1 2 8 0,2-5-9-2,2 4 8 2,-1-4-5 0,-1 2 0-2,-2 3 3 2,2-1-5 0,-2-2 4 0,-2 4-3-2,1-3 2 2,-5 0-2 0,-1 0 2 0,6 1-2 0,-5-2 1-2,3 1 0 2,2-1 0 0,-2 1 3 0,3-3-7-2,1 6 8 2,-4-2-6 0,1-3 8 0,1 0-12-2,-2 2 7 2,2-3-1 0,1 3 0 0,-2-1 1-2,3 0-3 2,2 0 5 0,-7 2-5 1,4-1 5-3,-8 1-6 2,1-1 7-1,-3 2-6 1,-1-2 2-2,3-1 0 2,-4 2-1 0,2-1 2 0,3 1-3-1,0-2 7 0,4-2-9 1,-2 1 9 0,-1 1-9-2,0-1 5 2,2 1-1 0,0 1 0-2,4-2 0 2,0 0-2 0,3 0 6 0,2-1-7 0,-2 2 6-2,0-1-6 2,0 2 6 0,-8-1-5 0,4 3 2-2,-8 0 0 2,7-2-1 0,-1 0 3-2,-3-3-5 3,5 1 6-2,1 1-5 1,3-3 7 0,2 2-9-2,-2-2 4 3,-3 2 0-2,2 2 0 1,1-2 0-1,3-1-3 0,-2-1 8 1,4 0-5 0,-1 0 5-2,3 0-9 2,-7 0 10 0,-3 0-7 0,1 0 1-2,-5 0 0 2,3 0-2 0,-6 0 4 0,0 0-3-1,1 0 3 1,5 0-3-1,5 0 7-1,2 3-1 2,-1-2 8 0,2-1-4 0,1 0-5-1,-4 1-3-1,2-1-1 3,3 0 6-1,1 0 11-2,2 0-12 2,0 0 14 0,1 0-18 0,-1 0 8 0,-5 0-8-2,4 0 1 2,-7 0-2 0,1 0 5 0,2 0-1-2,2 0-3 2,5 0 5 0,-3 0 1 0,5 0-5-2,-1 0-1 2,-2 0 4 0,3 0 4 0,-2 0-7-2,0 0 3 2,-1 0 2 1,-1-1 4-4,2-4-9 3,-2 2 4 0,-1-2 1 0,0-2-7-2,0 3 3 2,3-1 0 0,0 2-3 0,-1-4 4-2,-1 2 0 2,1-1-2 0,1 0-2 0,0-2 9 0,1 0-12-2,0 3 6 2,-1-2-2 0,2-1-1-2,-1 1 1 2,-2 1-5 0,6-1 9 0,-1 1-11-2,-4 1 12 3,4 2-10-2,-3-3 7 1,1 1-4 0,1-2 1-2,-2 1-1 2,-2-2-2 0,3 1 3-2,3 1-5 3,0 0 1-2,-3 2 2 1,2 0-2-2,1-4 0 2,-3 3 3 0,3 0 1 0,-3 1 0 0,3-2 4-2,-3 0-10 2,3 2 13 0,0-1-13 0,-1 2 12-1,-1 2-12 0,2-3 6 1,0 4-1 0,0-1 1-2,0-3 0 2,0 2-2 0,0-2 6 0,-1 0-10-2,1-1 12 2,0 3-14 0,0-3 14-2,-3 0-11 2,3 0 5 0,0-1 0 0,0 3-2 0,0-2 5-2,0 1-8 2,0 0 8 0,0 1-9 0,0 0 12-2,0-4-12 2,0 1 9 0,0 2-6-2,0-2 3 2,0-1 0 0,0 0-2 0,0 2 7-2,0-1-10 2,0 1 10 0,0 1-10 0,0 1 12 0,0-3-13-2,0 3 6 2,0-1-3 0,0-2-1-3,0 2-14 4,0 1 16-1,3-1-4 0,0 1-2-2,-2 2 15 2,5-5-14 0,-3-1 7 0,1 2-1-2,1 2-3 2,6 0-15-1,8 3-38 2,-9 0-99-4,0 0-34 3</inkml:trace>
  <inkml:trace contextRef="#ctx0" brushRef="#br0" timeOffset="5">12060 10571 8 0,'0'0'17'6,"0"0"-10"2,0 0-2 0,0 0-3-2,0 0-2 3,0 0-1-2,0 0-5 1,0 0-3-2,0 0-5 2,-13-27 5 0</inkml:trace>
</inkml:ink>
</file>

<file path=ppt/ink/ink10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3:51:09.029"/>
    </inkml:context>
    <inkml:brush xml:id="br0">
      <inkml:brushProperty name="width" value="0.05292" units="cm"/>
      <inkml:brushProperty name="height" value="0.05292" units="cm"/>
    </inkml:brush>
  </inkml:definitions>
  <inkml:trace contextRef="#ctx0" brushRef="#br0">10936 3678 7 0,'0'0'50'7,"0"0"-15"0,0 0-18-1,0 0-5 2,0 0 17 0,0 0 8 0,0 0 2-2,3-32-3 2,-3 30-13 0,0 0 8 0,0 0-11-2,0 2 13 2,0-1-22 0,0 1 16 0,0 0-15-2,0 0 7 2,0 0-11 0,0 0-8 0,0 0 0-2,0 0-7 2,0 0 2 0,0 0-17 0,0 0 21-2,0 0-8 2,0 0 7 0,0 0 3 0,0 3-1-2,0 10 0 2,0 3 1 0,0 4-3 0,0-1 7-2,0 0-8 2,0 0 11 0,0 0-16 0,0-4 12-2,0 2-4 3,0-2 0-2,0 3 1 1,0 0 2-1,0 1 0 1,0-1-4-1,0 1 5 2,0-4-5-4,0 3 7 4,0 3-6-1,0-1 2-1,0 2 1-1,0-2 4 2,0 0-4 1,0-3-1-2,0 1 2-1,0-2-2 3,0 3 4-2,0-2-3 2,0 0 0-4,0 2-3 3,0 2 0 0,0 0 1 0,0 4-2-1,0-3 8 1,0-1-14 0,0 3 14-1,0-1-11-1,0-2 9 2,0-3-5 0,0-3 0 1,0-2 0-4,0-1-1 3,0 0 4 0,0-2-6 0,0 3 7-1,0-3-7 0,1 1 12 1,-1 0-16 0,4 1 10-2,-4-2-3 2,0 3 0 0,0-4 2 0,0 4-4-2,0-3 9 2,2-2-10 0,1 6 7 0,-3-4-4-1,1 0 4 1,1 1-5 0,-2 0 1 0,1 0 0-2,2-1 0 2,-3 4 3 1,0-3-6-2,0 2 7-1,0-2-5 2,0 1 10 0,0 1-7 1,0 1 0-4,0-3 4 3,0 3-2 0,0-3-3 0,0 2-2-2,0-2 10 2,3 1-9 0,-3-1 3 0,0 2 0-3,0-1 4 4,3 2-10-2,-3 0 3 2,0-2 0-4,0-3-1 3,0 3 9 1,0-1-6-1,0-1 0-2,0 4-3 2,0-4 10-1,0 1-14 1,1 4 7-1,-1-3-2 0,0 2 0 2,0 2 2-2,0 1-9 0,0-1 17 0,3 0-17 2,-3 4 16-2,0 2-11-1,3 0 6 3,-3 3-4-2,0 1 0 1,0-2 1-1,0 0-4 1,0-1 8-1,0 2-10 1,0-1 12-1,0-1-14 1,0 5 12-1,0-5-6 2,0 6 2-4,0-2 7 4,0 0-4-1,0-5 1 0,0 2-6-2,0 2 7 1,0-2-5 2,0 7 3-1,0-3-5-3,0-3 5 3,0 1-4 1,0-3 0-2,0-4 0 0,0 1-1 1,0-1 6-1,0-4-7 2,0 2 5-4,0-1-6 4,0 1 9-2,0-1-12 1,0 3 6-2,0 1 0 3,0 2 0-1,0 0 3-1,0-6-11-1,0 3 17 2,0-6-13 0,0-1 11 0,0 1-12-1,0-3 11 0,0 1-7 1,0 2 1 0,0-4 0-2,0 6-1 3,0-2 7-2,0 3-14 2,0 1 16-3,0-2-16 2,0 5 19 0,0-2-17 0,0 3 10-3,0-3-4 4,0 0 0-2,0 0 3 1,0 0-10-1,0 3 16 0,0-2-10 1,0 2 9 1,0-5-15-3,0 2 11 1,0-6-5 1,1 3 1 0,4-1 0-2,-5-2-4 2,4 3 11 1,-2-3-12-2,-1 3 11-1,2 1-10 2,0-1 14 1,0 1-17-2,-3 1 10 0,1-1-3 0,-1 3 0 2,2 1 0-1,-1 6-9-3,-1-2 20 4,3 4-14-1,-3-1 9 0,3-1-11-3,0-2 9 4,-2 2-4-1,2-1 0 0,-3 1 1-3,0-1-2 3,3-2 6 0,-3-4-8 0,0 0 8-2,0-4-10 2,0 1 11 0,0 0-11 0,0 2 5-2,0-3 0 2,0 5-2 1,0 0 4-2,0 4-9 0,0-3 14 0,0 0-10 1,0 0 12 1,0-4-17-3,0 2 12 1,0 2-4 1,0-2 0 1,0 3 0-4,0-1-2 3,0-2 8 1,0-1-11-2,0-2 11 0,0-3-12 0,0 5 15 1,0-1-15 0,0 0 6-1,0-1 0 0,0 4-2 2,0-2 5-2,0 3-11 0,0-2 16 1,0 2-16-1,0 2 19 2,0 8-22-3,0-4 14 2,0 4-3 0,0-4 0 0,0-5 1-3,0-3-5 4,0 0 7-1,0-4-8-1,0 2 10 0,0-2-8 0,0 1 10 2,0-2-12-2,0 1 5 0,0-2 0 0,0 3 0 1,0 1 3 1,0-2-10-4,0 4 14 3,0-2-13 1,0 1 18-1,0 2-23-3,0-2 13 3,0 1-2 1,0 0 0-1,0-4 0-3,0 3-2 3,0-3 6 0,0-1-8 1,0 0 8-4,0-5-7 3,0 1 10 1,0 2-11-2,0-4 4-1,0 1 0 2,0 0-1 1,0 2 3-2,0-2-8-1,0 1 14 3,0 3-15-2,-3 1 19 1,3 1-23-2,-3 4 14 2,2 1-3 0,-2 5 0 1,3-2 0-4,0-1-3 4,0-1 6-2,0-6-6 1,0-1 10-2,-3 0-12 3,3 0 15-2,0 1-14 2,0-1 4-3,0-3 0 1,-3-1-1 2,3-3 3-2,0 0-9-1,0-3 17 2,0 3-18 0,0-2 18 1,0 2-18-4,0 0 10 3,0 2-2 0,0 0 0 0,0 3 0-2,-1 0-4 2,-1 4 10 1,2 2-12-2,-1 2 12 0,-2-3-9 1,3 4 10-1,0-3-10 2,0 2 3-4,0-7 0 4,0 2-1-2,0-3 1 2,0 0-8-4,0 4 16 4,0-7-11-2,0 3 12 1,0-1-16-1,0-4 10 0,0 0-3 1,0-3 0 0,0 2 0-2,0-1-2 2,0-1 8 1,0 1-9-2,0-1 7-1,0 0-8 2,0 1 9 0,0-3-9 0,-3 4 4-2,3-3 0 2,0-1 0 0,0-2 3 0,0 2-6-2,0-2 10 2,0 0-11 0,0 2 13 0,0-2-16-2,0 1 15 2,0-1-8 0,0 2 0 0,0 0 1-2,0 0-5 2,0-1 10 1,0 4-10-2,0 2 9-1,0-2-9 3,0 6 9-2,0-2-8 1,0 3 3-1,0 2 0 0,0 0 0 1,0 4 1 1,0 2-5-3,0 3 8 2,0 1-7 0,0 3 14-1,0 2-18 0,0 2 7 1,0 7-1 0,0 7 0 0,0 7 2-2,0-3-1 1,0-4 5 2,0-7-5-2,0-8 5 0,-3-4-6 1,2 2 7-1,1-4-6 2,0-3 0-3,0 1 0 1,0 5-1 2,0 3 3-1,0 3-2-2,-2 6 5 2,-2-1-7 0,-1-3 11-1,4 0-14-1,-2-4 7 3,-1 0-3-2,1-1 1 2,3-6 0-4,0-1-3 4,0-5 8-1,0-2-11-1,0-1 12-1,0-5-11 2,0 3 11 0,0-1-8 1,0 3 2-4,0 2 0 3,0 4-2 0,0 6 6 1,0 2-9-4,-3 2 12 4,3-3-14-1,0 0 15 0,-3-4-15-2,3-1 8 1,0-2-1 1,0-6 0 0,0 1 2-2,0-5-6 2,0-3 10 0,0-3-9 0,0-2 8-2,-1 1-9 2,1-4 9 0,0 2-8 0,0-2 3-2,0 0 0 2,0 0-1 0,0 0 2 0,0 4-3-2,0-1 4 2,0 1-4 1,0 0 12-2,0-2-18 0,0 0 10 0,0 0-2 1,0-1 0 0,0 1 0-2,0-1-5 2,0 2 11 0,0-1-11 0,0-1 10-2,0 1-10 2,0 2 9 0,0-1-5 0,0 0 1-1,0-2 0 0,0 1-1 1,0 0 6 0,0-1-7-1,0-1 6 0,0 2-3 1,0-2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1-57-2,0-1-78 2,0 0-206-3</inkml:trace>
  <inkml:trace contextRef="#ctx0" brushRef="#br0" timeOffset="1">13165 3578 9 0,'0'0'11'6,"0"0"-10"2,0 0-1-2,0 0-1 2,0 0 0 0,0 0 1 0,0 0-4-2,0 0 2 2,0 0-11 0</inkml:trace>
  <inkml:trace contextRef="#ctx0" brushRef="#br0" timeOffset="2">10975 10282 17 0,'0'0'15'7,"0"0"10"-2,0 0-3 3,0 0-10 0,0 0-3-2,0 0-5 2,0 0 7 0,-6-4-7 0,3 3 4-2,3 1-4 2,0 0 7 0,0-2-4 0,0 2 4 0,0 0-2-2,-3 0-3 2,3 0 9 1,-1-2-4-4,1 2-3 3,0 0-7 0,0-4 2 0,0 4 0-2,0 0 1 2,-3-2-2 0,3 2 0 0,-3-1 2 0,3 1-3-2,0 0 3 2,-3-3-1 0,3 3-4 0,-1-1 6-2,1 1-10 2,0-2 6 1,-2-1-1-1,2 3 0-2,0 0-1 2,0-3-1 0,-1 2 4 0,1 1-5-2,0-2 6 1,0 2-6 1,-3 0-6-2,3-3 0 2,0 3-8 0,0 0 4 0,0 0 4-2,0 0-1 2,0 0 9 0,0 0 1 0,0 0-3-2,0 0 6 2,0 0-6 0,0 0 3 0,0 0 0 0,0 0-13-2,0 0-12 2,0 0 3 0,0 0-1-2,0 0 12 2,0 0 0 0,0 0 11 0,0 0-2 1,0 0 1-3,0 0 2 2,0 0 2 0,0 0 0 0,0-2-3-2,0 0-4 2,0-2-1-1,-6 2 4 1,6 2-5-1,-1 0 6 0,1 0-2 1,0 0 2 0,0 0 4-2,0-1-3 2,0 1 1 0,0-1-2-2,0 1 2 3,0-3 0-2,0 2-4 1,-2-1 0 1,1-1 0-4,1 2-3 3,0 1 1 0,0-3 2-2,0 2-2 2,0 1 4 1,0-4-17-2,0 2 2 1</inkml:trace>
  <inkml:trace contextRef="#ctx0" brushRef="#br0" timeOffset="3">10931 10138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6 6 0,0-3-2-2,2 5 2 2,-1-1-2 0,-1-2 3 0,0 1-1-1,4 4 2 0,-4-2-4 1,2 2 3 0,2-3 1-2,-4 1-1 2,2 1-3 0,-2-3 0 0,1 2-1-1,-1 0 2 0,0-2 1 1,0 6 2 0,0-5-3 0,0 3 3-1,0 0-1 0,3-1-3 1,-3 3 11-2,0-2-6 2,0 0-3-1,0-3-1 2,0-1 4-3,0 1-8 2,0-1 7 0,0 2-5 0,0-4 5-2,0 3-6 2,0-2 2 0,0 0 0 0,3-1 0-2,-3 1 1 2,3 0-4 0,-3-1 7 0,1 0-6-2,-1-1 6 2,0-2-8 0,0 1 5 0,0 0-1-2,3-3 0 2,-3 0 0 0,0 3-1 0,0 2 4-3,0-4-5 4,0-1 4-1,0 0-4 0,0 0 5-2,0 3-5 2,0-3 2 0,0 1 0 0,0-1 0-2,0 3 1 2,0-3-4 0,0 0 7-1,0 0-7 0,0 0 9 1,0 0-12 0,0 3 8 0,0-3-2-2,0 2 0 2,0 0 0 0,0 0-1 0,0-2 5-2,3 0-7 2,-3 4 6 0,0-4-6 0,1 3 6-2,-1-1-6 2,0 1 4 0,0 3-1 0,0-4 0 0,0-2 2-2,0 0-3 2,5 2 6 0,-5-2-5-2,0 0 4 2,0 3-7 0,0-2 5 0,0 1-2-2,0-1 0 2,0-1 1 0,0 0 0 0,0 0 2-2,0 0 2 2,0 0-5 0,0 0 4 0,0 0 1-2,0 0-8 2,0 0 3 0,0 3 0 0,0-2 0-2,0-1 1 2,4 2-4 0,-4 0 7 0,2-2-7-2,-1 2 7 2,-1-2-8 0,3 1 5 0,-3-1-1-2,3 3 0 2,-3-2 1 0,3 1-3 0,-2-2 4-2,-1 1-4 2,2 1 5 0,-1-2-5 0,2 2 6-2,-3 0-7 2,3-2 3 0,0 2 0 0,-2-2-1-2,2 4 2 2,2-1-5 0,0 0 8 0,1 2-6-2,-4-3 6 2,3 1-8 0,-2 2 5 0,0-5-1-3,3 2 0 4,-6-2 1-1,4 1-3 0,-1 2 4-2,-3 1-5 2,3-2 6 0,-3-2-6 0,6 4 7-2,-5-4-7 2,4 2 4 0,-2 1-1 0,1-3 0-2,0 3 0 2,-4-3-3 0,2 1 6 0,-2-1-8-2,1 0 11 2,1 2-12 0,1-2 7 0,-1 0-1 0,1 0 0-2,-1 0 0 2,-2 4-2 0,1-4 4-2,1 2-5 2,3-2 6 0,-2 0-6 0,-3 0 9-2,5 1-9 2,-2 1 3 0,1-1 0 0,2 2 0-2,-3-2 3 2,2-1-7 0,-1 0 9 0,-1 2-7-2,0-2 6 2,2 2-8 0,-3-2 6 0,1 2-2-2,1-2 0 2,2 0 0 0,-2 0-2 0,-1 0 5-2,6 2-2 2,-2-2 1 0,2 1-3 0,1 1 7 0,-3-2-7-2,3 3 2 2,-1-3-1 0,-3 1 0-2,4-1 2 2,-4 0-6 0,1 0 9 0,-1 0-8-2,-2 0 8 2,2 0-10 0,-2 0 7 0,2 0-2-2,-2 0 0 2,-1 0 0 0,2 0-2 0,-1 2 5-2,2-2-6 2,-2 0 6 0,2 0-6 0,-2 0 7-2,1 0-7 2,3 0 3 0,3 0 0 0,-6 0 0-2,5 0 1 2,-7 1-6 0,8 2 10 0,-4-2-7 0,3 0 7-2,-1 1-10 2,-2-1 8 0,6-1-4-2,0 3 1 2,0-2 0 0,-1-1-1 0,-4 2 3-2,1-2-4 2,0 0 5 0,-4 0-6 0,-2 0 9-2,2 1-10 2,-5-1 4 0,4 0 0 0,-1 0 0-2,-3 0 1 2,0 0-5 0,3 0 9 0,-3 4-10-2,1-4 12 2,4 0-13 0,-1 0 7 0,-4 0-1-2,9 2 0 2,-5-2 0 0,-1 0-1 0,3 0 3-2,-1 0-5 3,0 4 6-2,3-4-5 1,-7 3 6-2,8-3-7 2,-3 0 3 0,1 5 0-1,-3-5 0 0,-1 0 2 1,1 0-7 0,-1 0 10 0,5 0-8-2,-8 1 8 2,4-1-10-1,2 2 7 2,-3-2-2-3,5 0 0 2,0 4 0 0,0-2-1 0,-3-2 3 0,3 1-4-2,0 1 5 2,-1-2-6 0,0 1 7-2,3 2-7 2,-4-2 3 0,6 2 0 0,-1-2-1-2,-4 1 3 2,1 0-5 0,-1-1 7 0,0 1-8-2,3 1 10 2,-1-3-11 0,1 1 8 0,0-1-4-2,-2 2 1 1,2-2 0 2,-3 1-1-1,2-1 2-2,2 0-3 2,-2 0 4 0,-2 0-4 0,3 0 6-2,-5 0-9 2,0 0 5 0,1 0 0 0,-4 0 0-2,4 0 2 2,-2 0-6 0,2 0 8 0,5 0-7-2,-1 0 9 2,-2 0-11 0,2 0 6 0,3 0-1-2,-5 0 0 2,5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0,8 0-10 0,-5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0,1 0 8-2,1 0-9 3,-5 0 5-3,8 0 0 2,-5 0 0-1,6 0 1 1,-4 0-4 0,6 0 8-1,-5 0-8-1,3 0 9 3,0 0-12-1,3 0 6-1,1 0 0 0,-3 0 0 0,2 0 0 2,-4 0-1-1,2 0 2-2,-3 0-5 2,-3 0 8-1,0 0-8 2,1 0 10-3,-3 0-10 2,5-1 5 0,-2-1-1-1,-3 1 0 0,6-2 2 1,-5 1-6 0,6 2 8 0,2-1-7-2,-5-1 8 1,6 0-10 2,-3 2 7-2,2-1-3-1,-5-2 1 3,3 3 0-1,-1-1-2-1,-2 1 4 0,2 0-3 0,-5-3 4 2,0 3-6-2,2 0 10 0,-1-1-12 1,-4 1 5-1,5-2 0 2,-2 2 0-3,1-3 1 2,3 3-5 0,-3 0 8-1,3-4-8-1,-2 4 10 3,4-3-11-1,-2 0 7 0,2 1-2-2,-1 2 0 2,2-3 0 0,-3 3-2 0,5-4 5-2,-3 4-6 2,-3-2 8 0,3 2-10 0,-3-4 12-3,1 1-13 4,-4 2 6-2,2-2 0 2,1 3 0-4,-1-1 1 4,-2 1-5-2,-2-2 10 2,4 1-9-4,-6 1 9 3,1 0-12 1,2 0 8-2,0-1-3 0,-2 1 1 0,8-3 0 2,-5 2-1-1,1-1 4-2,3-2-7 2,4 2 9 0,-5 1-10 0,-1-1 10-3,-2 0-10 4,-4 0 5-1,3 0 0 0,-1 1 0-2,2 1 2 1,-4 0-6 1,0 0 10 1,0 0-9-3,0 0 9 2,0-3-10 0,1 3 8-1,2-1-4 0,-3 1 0 1,3-2 0 0,-3 1-2-1,6 1 7-1,-5-2-5 3,-1-2 2-1,3 4-4-1,-3 0 9-1,2-2-12 2,-1 1 6 0,5-3-1 1,-2 0 0-3,-1-2 1 2,2-1-6-1,0 4 10 2,0-2-9-3,-2 0 10 1,1 0-12 2,0 2 8-2,1 0-3-1,-1-1 1 3,2 0 0-1,0-1-2-1,1-2 4-1,-1 3-8 3,0 2 12-1,-1 1-12 0,-3-2 12-3,1 2-10 4,0-1 5-1,-3 2-1 0,0 0 0-2,3 0 1 2,-3-1-5 0,0 1 10 0,1 0-8-3,-1-3 7 4,0 3-9-1,0-2 7 0,1 0-3-2,1-4 0 1,1 6 0 2,0-3-2-1,0 0 6-3,1 1-8 4,-4-2 8-1,4 0-8 0,1-1 8-3,-4 5-8 3,2-4 4 1,-3 1 0-1,1 2 0-3,1-3 1 4,4 3-5-2,-1-2 9 2,-3-4-9-3,7 4 9 2,-5 1-10 0,-4 0 7-1,3-1-2 0,3-1 0 1,-2 2 0 0,-3-3-1 0,2-1 4-3,2 2-5 4,-4 3 5-1,2-3-6 0,-2 2 9-2,-1-1-9 2,0 2 3 0,2-1 0-1,-2 0 0 0,0 2 2 1,0-1-5 0,0 1 8 0,0 0-5-3,1-2 5 4,-1-1-10-2,3-1 8 2,-3 2-3-3,0-1 0 2,0 2 0 0,0 1-1-1,0-2 4-1,0 0-5 3,0 0 5-1,0-1-6 0,0 1 9-3,0-1-11 4,0-1 6-2,0 3-1 2,0-2 0-4,3-1 1 4,-3-3-7-1,0 3 12 0,0 0-9-3,0 0 8 4,0-1-10-1,0 2 8 0,0 0-4-2,0 0 1 2,0 1 0 0,2-3-2 0,-2 2 6-2,0-3-7 2,0 3 7-1,0-1-8 1,0 2 10-2,0-1-10 3,0 0 5-1,0 2-1 0,0-1 0-2,0 2 2 1,0-1 4 1,0-4-4 1,0 1 3-3,0 0-2 1,0-1-6 2,0 3 5-1,0-2-3-2,0 0 1 1,0 1 0 2,0-1-1-1,0-1 5-3,0 1 1 4,0-1-5-1,0 1 2-1,0 0 6 0,0 1-13 1,0-1 6-1,0 1-1 2,0-1 0-3,0 0 2 2,0 0-5 0,0-1 10 0,0 2-7-2,-2-1 2 2,2 3 3 0,-3-3 1 0,0 1-2-3,0-3-1 4,2 0-2-1,1-1-2 0,0 0 5-2,0 1-7 1,-3 2 7 1,3-5-8 1,-1 4 12-3,-4 1-11 2,4-3 3 0,1-1 0 0,0 2 3-2,0-2-2 2,0 0-2 0,0 1 6 0,0 0-8-2,0 0 9 2,0 1-9-1,0-1 7 2,0 0-5-4,0 2 2 3,0 1 0 1,0-2-1-2,0 0 6-1,0-1-9 3,0 1 7-2,0 1-4 2,0-2 6-3,0 0-10 2,0 0 6 0,0-1-2-1,0 3 0 0,0-2 1 1,0 1-5 0,0 3 10 0,0-5 1-2,0 1-6 2,0-1 1 0,0-3 4 0,0 2-7-2,0 0 1 2,0 1 0 0,0 0-2 0,0 0 6-2,0 2-4 2,0 3 1 0,1-1-2 0,-1 2 10-2,0-2-10 2,0 1 4 0,0-1-2 0,5 3 2-3,-5-3-1 4,0 0-3-2,1 4 8 1,-1-6-9-2,3 2 6 3,-3-2-5-1,0-1 5-1,0 2-5-1,0 1 1 3,0-1 0-2,0 0-3 2,1-1 8-3,-1-3-9 2,0 3 8 0,0 2-7-1,0-2 10 0,0 0-11 0,0-1 5 1,0 2-1 1,0-6 0-3,0 5 4 2,0 2-8 0,0-1 10 0,0 2-4-2,0-5 4 2,0 2-12-1,0 1 11 2,0 0-5-4,0 1 0 4,0 1 1-1,0-1-3 0,2-3 6-3,-2 0-2 4,0 0-2-1,0-1 0 0,0 1 5-3,0-1-8 4,0 3 4-1,0 0-1 0,0-2 0-2,0-1 1 1,1 3-6 2,-1-2 11-1,0 0-10-2,0 2 9 2,0 2-9 0,0-1 10-1,0 2-6 0,0 0 0 1,0-3 0 0,0-2-2-1,0 5 5 0,0-4-5 1,3 2 4 0,-3-1-4 0,0 0 9-2,0 1-14 2,0 0 11 0,0-3-4 0,0 1 0-2,0 1 2 2,0 0-8 1,0-2 15-2,0-2-13-1,0-2 8 2,0 0-8 0,3 4 7 0,-3-5-3-2,0 8 0 2,0-4 0 1,2 2 0-2,0 0 3-1,-2-4-3 2,1 4 1 0,0 0-2 0,2 0 10-2,-3 1-11 3,3-1 5-2,-3 2-3 1,3-3 0-2,-3 0 1 2,6-1-2 1,-5 0 8-2,-1 2-8-1,0 1 2 2,0-2 2 0,5 0 2 0,-5 0-5-2,0-3 2 2,0 1-1-1,0 0-2 2,1-2 4-3,2 1-4 2,-3-1 7 0,0 1-12 0,2-3 15-2,-1-2-17 2,0 2 9-1,5-3-1 2,-3 1 0-3,-1 0 3 2,-1 1-8 0,0 0 11 0,-1-1-10-2,3-1 11 2,0 5-11 0,-3 1 7-1,0-2-4 0,3 2 1 1,-1-1 0 0,1 3-4 0,-3-3 8-2,0 8-6 1,2-3 4 2,-2 0-4-1,0 1 9-3,2-2-12 5,-2 2 6-3,0-3-1 1,4 1 0-2,-4 1 1 2,2-3-7 0,-2 2 12 0,0 1-9-2,0 0 8 2,0-3-9 0,0 3 7 0,3-3-5-2,-3-1 2 2,1 2 0 0,-1-3 0 0,0 0 6-2,0 2-9 2,0-4 7 0,0 1-8 0,0 0 10-2,0-1-9 2,0 3 4-1,0-3-1 2,0-1 0-4,0 0 0 4,0 2-3-1,0 0 11 0,0 1-2-3,0-1-6 3,0-1 2 1,0 2 4-2,0 1-6 0,0-2 0 1,0 2 1 0,-1 0-1 0,1-1 2-2,-3 1-5 2,-3 1 8 0,4 0-10 0,0-3 12-2,2 2-12 2,0-1 6 0,0 0-1 0,0 0 0-2,-3 2 0 2,3 1-7 0,-2 0 16 0,-1 1-14-2,3-2 11 2,0 1-11 0,-3 0 8 0,3-1-4-2,0 2 1 2,-3-3 0 0,2 1-2 0,1 1 4-2,-3-3-4 2,0 1 5 0,3-2-6 0,-3 3 10-2,0 1-11 1,2-2 5 1,0 1-1 1,-4-1 0-3,4 1 2 2,1 0-6 0,0-2 9 0,0 3-9-3,0 2 8 4,0-2-8-2,-5 4 8 2,5 1-5-3,-1 0 1 1,1 0 0 1,-2 2-2 1,2-1 7-4,0 0-9 4,-4 2 10-1,4 0-12 0,0-1 13-2,0 1-13 2,0 0 6-1,0 0 0 1,0 0 0-2,0 0 1 2,0 0-5 0,0 0 9 0,0 0-8-2,0 0 7 2,0 0-8 0,0 0 8 0,0 0-4-2,0 0 0 2,0 0 0 0,0 0 0 1,0 0 5-4,0-2-6 4,0 2 5-1,0 0-8-1,0 0 13 0,0 0-16 1,0 0 8 0,0-2-1 0,0 2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0,0-1-10-3,0 1 9 4,0 0-10-1,0 0 9 0,0 0-5-2,0 0 1 1,0 0 0 2,0 0-2-1,0 0 5-3,0 0-7 4,0 0 9-1,0 0-10-1,0-2 12 0,0 2-12 0,0 0 6 2,0 0-1-2,0 0 0 0,0 0 0 1,0 0-5 0,0 0 11 0,0 0-10-2,0 0 8 2,0 0-8 0,0 0 8 0,0 0-6-3,0 0 2 4,0 0 0-2,0 0-2 2,0 0 6-3,0 0-8 1,0 0 10 2,0 0-11-2,0 0 11-1,0 0-11 2,0 0 6 0,0 0-1 1,0-2 0-4,0 2 1 3,0-2-5 1,0 2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 0-5-2,0 0 9 1,0 0-11-1,0 0 12 0,0 0-14 2,0 0 9-1,0 0-2 0,0 0 0-2,0 0 1 2,0 0-4-1,0 0 8-1,0 0-10 2,0 0 12 1,6 0-14-2,-2-3 10 2,-1 3-6-3,-3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8-1,0-3-8 0,0 3 14-3,0 0-15 4,0 0 8-2,0 0-3-1,0 0 3 2,0 0-2 1,0 0 0-2,0 0 3-1,0 0-4 2,0 0 3 1,0 0-1-2,0 0 5 1,0-1-7-2,0 1 2 3,0 0-1-1,0 0-1-1,0 0 5-1,0 0-3 2,0 0 1 0,0 0 4 1,0-2-2-3,0 2 6 2,0 0-5 0,0 0 6 0,0 0-1-2,0 0-7 1,0 0 13 2,0 0-14-2,0 0 17 0,0 0-13 1,0-1 0 0,0 1-1 0,0 0-7-2,0-3 1 2,0 3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 0-1-1,0 0 0 2,0-3 1 1,0 2-7-1,0 1 11-3,0-3-13 3,0 3 16 1,0-1-16-1,0-3 8-3,0 0-2 4,0 0 1-2,0 0 1 1,0-3-1 1,0 0-1-4,0-1-4 4,0-5 12-1,0 4-12-3,0-2 1 4,0 0-1-2,0 1 5 1,0-1 1 1,0 0 0-3,0 2 1 2,0 1-5 0,0 0 10 0,0 4-13-2,0 0 14 2,0 3-14 0,0 1 8 0,0-3-1-2,0 3 0 2,0-1 0 0,0 1-3-2,0-1 6 1,0 1-5 1,0-3 6 1,0 3-8-3,0-3 11 1,0 0-12 2,0-1 5-1,0-1 0 0,0 0 0-3,0-3 3 4,0 4-8-1,1-1 10-2,-1-2-10 1,0 0 11 2,0-1-11-2,0 1 6 0,0-1-1 1,3-1 0 0,-1 1 1-1,-1 1-3 2,-1 0 5-4,0 3-6 4,0 0 6-1,0 1-6-2,0 0 11 2,0-1-15 0,0 2 9 0,0 2-3-2,0 0 1 1,0 0 0 2,0 0-4-1,0-4 10-3,0 2-11 4,0-2 10-1,0 1-10-1,0 0 9-1,0-4-5 3,0 0 1-1,0 0 0 0,1 1-2-2,2 1 4 2,-3-3-2 0,0-1 3 0,0-2-6-2,0 1 8 1,0-1-12 2,0 3 9-1,0-2-2-2,0 5 0 1,0-5 2 2,0 1-8-1,0-4 13-2,0 0-13 2,0 3 13 0,0-1-12-1,0-1 7 0,0 2-3 1,0-1 1 0,0 0 0 0,0 1 0-2,0-4 2 1,0 3-6 2,0-1 9-1,0-1-10-2,0 2 10 2,0-2-11 0,0 3 7 0,0 2-1-2,0-1 0 2,0-3 3 0,0 4-7 0,0 0 9-3,0-1-9 4,0-2 8-2,0 1-8 2,0 0 5-4,0 2-1 4,0 0 0-1,0 1 0 0,0 0-2-3,0-3 5 3,0 1-5 1,0 2 4-2,0 1-4 2,0 0 7-3,0-1-11 2,0-1 8 0,0 1-2-3,0-2 0 4,0 3 1-1,0-3-7-1,0-3 12 0,3 2-10 1,-3-1 10 0,0 0-12 0,0 1 10 0,0-1-7-2,0-2 3 1,0 1 0 2,0 1-3-4,0 0 6 4,0 1-6-1,0 3 6 0,0-1-6-3,0 0 10 4,0 3-12-1,0 1 5-1,0-6 0 2,0 0 0-4,3 0 0 4,-3 3-6-2,0-2 12-1,0 3-11 3,0-5 12-1,0 4-13 0,0 0 11-2,0-1-8 2,0-3 3 0,0 0 0 0,0-2-3-2,0 1 6 2,2 0-6-1,-2-3 8 2,0 1-10-4,0 3 11 4,0-3-12-1,0 2 6 0,0 2-2-2,1-2 2 1,-1-1 0 1,0 1-4 1,0-4 9-2,0 6-9 0,0-1 8 1,0-1-8 0,0-2 6-2,0 1-4 2,0-3 2-1,0 1 0 1,0 3-4-1,0-1 9 0,0 1-8 2,0-2 6-1,0 1-6-2,0 0 8 2,0-1-10-1,0 2 5 2,0-4 0-3,0 3-1 2,0 0 2 0,0-4-7 0,0 1 15 0,1 3-14-2,-1-6 10 2,3 1-10 0,-3-3 7-2,0 3-4 2,0-2 2 0,3 0 0 0,-3 1-5-2,3-1 6 2,-3-4-5 0,0 1 8 0,0 1-10-3,0 2 15 4,0 0-16-1,0-2 7 0,0 6 0-2,0-5 0 2,0 4 1 0,0-1-4 0,0-2 9-2,0 7-9 2,0 0 10 0,0-1-9 0,0 8 8-3,2-3-5 3,-2-1-1 1,3 2 0-1,-3-3-2-2,0 0 5 2,2-2-7 0,-2 0 8-1,0 5-8 0,0-5 9 1,0 3-10 0,0-3 5 0,0 1 0-3,0-1 0 4,0 3 1-1,0-2-4 0,0 0 7-1,0 1-9 0,0-1 13 1,0-1-16 0,0 3 12-2,0-2-5 2,0 2 1 0,0-1 0 0,0 0-2-2,0 1 5 2,0-2-6 0,0 2 7 1,0 0-8-5,0 3 9 5,0 1-10-1,0-2 6 0,0 1-1-2,0 2 0 2,0-1 1 0,0 3-7 0,0-1 13-2,0 0-11 1,0-3 11 2,2 3-13-1,-2 0 8-2,0 4-2 2,0 0 0 0,0 0 0 0,0 0-2-2,0 0 5 1,0 0-6 2,0 0 6-2,0 0-6-1,0 0 10 3,0-3-12-2,0 3 5 2,0 0 0-3,0 0 0 2,0 0 1-1,0 0-6 1,0 0 12-1,0 0-12 0,0 0 12 2,0 0-14-1,0 0 10-2,0 0-3 2,0 0 0 0,0 0 1-1,0-4-3-1,0 4 5 2,0 0-6 1,0-3 6-1,0 3-6-2,0-1 8 2,0 1-9-1,0-2 4 1,0 0 0-2,0-2 0 2,0 1 2 1,0 0-7-1,0-1 11-2,0 1-12 1,0-3 13 2,0 4-14-1,4-2 9-3,-4 2-2 3,0-2 0 1,0 1 1-1,0-4-3-2,0 1 5 2,0-3-6-1,0 1 7 1,0-5-8-1,0 1 12 0,2 0-13 1,-2-4 6 1,3 3-1-3,-3-1 0 2,0 2 0 0,1 4 3-1,-1 0-2 0,1-5 12 0,-1-2-8 2,2-3-10-2,-2 1 2 0,0 1 2 1,0 5 0 0,0 2 2 0,0-6-4-2,0 1 6 3,0 0-9-2,0-1 12 2,0-2-12-3,0 3 12 2,0-1-12-1,4 1 6 2,-4-6 0-5,0 1 0 5,0 0-9-1,0-1-1 0,0 2 10-2,0-3-1 2,0-1 9 0,0-1-16 0,0-2 12-3,0 3-8 4,0 1 4-1,3 2 0-1,-3 3-2 0,0-3 5 1,0 1-7-1,0 1 8 2,0-2-8-4,2 0 5 4,-1-2-7-1,-1 1 5 0,0-1-3-2,0 1 2 1,2 1 2 2,0-2-3-1,-2-3-4-2,0-1 7 2,2-2-4 0,-2 1 1 0,0-1-10-2,0 2 11 2,0 1 2 0,0-2 0 0,4 0-3-2,-4-1 7 2,2 1-8 0,-2 0 8 0,0 1-8-3,0-2 9 4,0 3-8-1,0-6 3 0,0 5-2-2,0 0 2 1,0 4 0 2,0-4-4-1,0 3 10-2,3 2-10 1,-3-3 8 2,0-1-6-1,0-1 6-2,0 0-5 2,0 1 1 0,0 0 0 0,2-3-3-3,-2 1 6 4,0 2-4-2,0-1 3 2,0 0-4-3,0 0 5 2,0 2-6 0,0-2 4 0,0 3-1-2,0 0 0 2,0 0 5-1,0-2-11 2,0 3 12-3,0-2-9 1,0-2 10 2,2-1-14-1,-2 0 10-2,0-1-3 2,0-1 0 0,0 1 0 0,0 0-4-2,0-1 11 2,4-2-14 0,-4 2 14 0,0 3-13-3,0 0 13 4,0 3-11-2,0-3 4 2,0 5 0-3,0 1-2 2,0 4 4 0,0-2 9 0,0 3-5-2,2-2-7 1,-2 4 6 2,0 2-10-2,0 3 7 0,0 3-2 1,0-1 1-1,0 3 0 2,0-1-2-4,0 2 6 4,0 1-10-2,0 0 10 2,0 0-10-3,0 0 6 2,0 0-4-1,0-1 3 2,0 1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12-10 0,-2-3-40-3,0 2-45 4</inkml:trace>
  <inkml:trace contextRef="#ctx0" brushRef="#br0" timeOffset="4">11005 3664 34 0,'0'0'27'6,"0"0"-13"2,0 0 0-2,0 0 5 2,0 0 9 0,0 0-15 0,0-27 5-2,0 27-10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0,3-2 16 0,2-1-13-2,0 0 3 2,3-3-1 0,3 2-5-2,-7-1 2 2,9-2-2 2,-7 1 0-3,4-1 3 2,-7 4-9-4,1-1 12 3,-1 0-11 0,-3-1 12-1,0 5-14 0,3-5 10 0,-3 4-4 2,0 1 1-1,0-1 0-2,0-1-1 1,3-2 5 1,3 0-7 0,-4 0 7-2,2-1-8 2,2 2 11 0,-2-1-11 0,2 1 4-2,4 0 0 2,2-1 0 0,-3 1 1 0,3-3-6-2,-6 3 12 2,-3-2-13 0,5 5 12 0,-3-3-12-2,1-1 10 2,-6 1-5 0,4-1 1 0,2 1 0-2,-2-1-4 2,2 1 8 0,4 0-7 0,-2 1 8-2,3-4-10 2,-1 3 9 0,-2 0-8 0,5-1 4-2,-2 1 0 2,-5 2 0 0,1-3 1 0,-4 1-6-2,-2 0 10 3,2 0-9-2,0-1 10 1,-2 1-12-2,5 1 7 2,0-1-3 0,1 0 1-2,2 0-7 2,-2-1 4 0,2-1 1 0,-2 2-2-2,-1 0 10 2,3-2-10 0,-3 4 12 0,0-3-11-2,-2 2 4 2,-1-3 0 0,-3 4 0 0,-3-2 1 0,0-1-7-2,1 3 12 2,2-1-14 0,2 2 15 0,1 0-14-1,4-1 6 0,-1 1-1 1,4 0 1 0,-4 0-6-1,2 0 6 0,0-3 2 1,2 3-4 0,0 0 6-2,0 0-6 2,-5 0-9 0,3 0 11 0,-3 0-8-2,-2 0 2 2,0 0 1 0,3 0 1 0,-3 0 4-2,1 0-6 2,-1 4 3 0,1-1 4 0,1 0-3-2,1-2-4 2,3 2 6 0,-5-2 0 0,0 4 1-2,-1-3-1 2,6 0 3 0,-4 0-5 0,-3-1 7-2,1 0-8 2,3 3 8 0,-1-4-9 0,-4 0 5-2,1 3-3 2,-2-3-2 0,-6 3-6 0,3-3 10-2,3 2 2 2,-3-2-6 0,5 1 10-2,2 1-8 3,1 2 5-2,-1-2-3 1,5-1 1 0,-6 2 0-2,0-3-2 2,6 0 5 0,-6 0-5 0,0 0 5-2,-2 1-6 2,1 1 6 0,-4 0-5 0,1 0 2-2,-5-2 0 2,0 1-1 0,-1 2 1 0,0-3-3-2,-2 1 6 3,9 2-9-2,-1 1 12 1,1 0-12-2,1-1 5 2,2 2 1 0,0-3 0-2,-5 2 0 2,0-2-2 0,-5-2 1 0,0 1-3 0,0 2 8-2,-2-3-9 2,5 2 8 0,-4-2-7 0,0 4 4-2,2-3 0 2,-4 0-2 0,3 2 3 0,1 0-6-2,-3-2 10 2,2 2-10 0,-2 3 13 0,4-2-16-2,-4-1 11 2,-1-1-3 0,3 1 0 0,-3 0 0-2,-2-2-1 2,2 2 2 0,1-1-4 0,2-1 7-1,-2 1-8 0,-1 2 10 1,6-3-9 0,-6 2 3-2,1 2 0 2,1-2-1 0,-3-2 2-2,0 2-6 2,4 0 10 0,-3 0-8 0,1-2 10 0,-1 2-14-2,2-1 7 2,-4 2 0 0,2-2-1 0,-1 1 0-2,0-1 0 2,4 3-2 0,0-1 0 0,-2 1 5-2,-1-3-8 2,2 5 5 0,-2-1-2 0,-1-3 3-2,4 1 0 2,-4-2 0 0,1 1 1-2,-3-3-5 2,1 4 8 0,0-2-9 1,1 2 10-3,2 0-10 2,-1 0 4-1,-1-1 1 1,-1-1 0-2,1-2-4 2,-2 4 4 0,2 0-2 0,-2 0-2 0,0-1 8-2,2-2-9 2,2 4 3 0,-4-2 1 0,2 0-4-2,-2 2 2 2,3-1 3 0,-3 0 0 0,0-1-5-2,0-2 9 2,0 3-10 0,0-4 6-2,0 1-3 2,0-1-1 0,0 3 4 0,2-2-1 0,-2 3 1-2,0-1-2 2,0 2-2 0,0-1 2 0,0 2 4-2,0-1-4 2,0-2 5 0,0 1-5 0,0-1 3-2,0-2-1 2,0 2 1 1,0-1 2-2,0 2 2-1,0-4-5 2,-2 4 16 0,-1-2-15-2,-7 0 13 3,2 2-11-2,-3 0 6 1,-2 1 0-1,0-1-3 0,-2-1-3 1,-1 1 2 0,3-1-4 0,-2-1 1-1,1 4-3 0,1-3 8 1,1 2-7 0,0-3 1-2,-2 2-1 2,4-2 1 0,-3-2 1 0,-2 3 0-2,-2 3 4 2,1-4-7 0,-2 0 6 0,1 0-8-2,0 2 6 2,4-2-3 0,-2-1 2-2,-1 1-1 2,3 1 4 0,-3-2-3 0,2 2 0-2,-2-1 1 2,0-1-5 0,-2 2 9 0,-3-2-8-2,0 3 1 3,1 0 0-2,-1 2 0 1,0-1 2 0,0-1-3-2,-2-1 6 2,3 1-7 0,1 1 8 0,2-4-9-2,2 4 8 2,-1-4-5 0,-1 3 0-2,-2 1 3 2,2 1-5 0,-2-2 4 0,-2 2-3-2,1-3 2 2,-5 2-2 0,-1-2 2 0,6 3-2 0,-5-3 1-2,3 2 0 2,2-2 0 0,-2 1 3 0,3-3-7-2,1 6 8 2,-4-3-6 0,1-1 8 0,1-2-12-2,-2 3 7 2,2-2-1 0,1 1 0 0,-2 2 1-2,3-3-3 2,2 2 5 0,-7-1-5 1,4 2 5-3,-8 0-6 2,1-1 7-1,-3 2-6 1,-1-1 2-2,3-1 0 2,-4 0-1 0,2 0 2 0,3 0-3-1,0 0 7 0,4-3-9 1,-2 0 9 0,-1 3-9-2,0-2 5 2,2 1-1 0,0 2 0-2,4-3 0 2,0 0-2 0,3 0 6 0,2-1-7 0,-2 1 6-2,0 0-6 2,0 2 6 0,-8-1-5 0,4 3 2-2,-8 0 0 2,7 0-1 0,-1-3 3-2,-3-2-5 3,5 2 6-2,1-1-5 1,3-2 7 0,2 1-9-2,-2-1 4 3,-3 3 0-2,2 1 0 1,1-2 0-1,3-1-3 0,-2-1 8 1,4 0-5 0,-1 0 5-2,3 0-9 2,-7 0 10 0,-3 0-7 0,1 0 1-2,-5 0 0 2,3 0-2 0,-6 0 4 0,0 0-3-1,1 0 3 1,5 0-3-1,5 0 7-1,2 3-1 2,-1-2 8 0,2-1-4 0,1 0-5-1,-4 1-3-1,2-1-1 3,3 0 6-1,1 0 11-2,2 0-12 2,0 0 14 0,1 0-18 0,-1 0 8 0,-5 0-8-2,4 0 1 2,-7 0-2 0,1 0 5 0,2 0-1-2,2 0-3 2,5 0 5 0,-3 0 1 0,5 0-5-2,-1 0-1 2,-2 0 4 0,3 0 4 0,-2 0-7-2,0 0 3 2,-1 0 2 1,-1-1 4-4,2-4-9 3,-2 2 4 0,-1-3 1 0,0 0-7-2,0 3 3 2,3-4 0 0,0 4-3 0,-1-3 4-2,-1 0 0 2,1 0-2 0,1 1-2 0,0-4 9 0,1 0-12-2,0 5 6 2,-1-3-2 0,2 0-1-2,-1-2 1 2,-2 3-5 0,6-1 9 0,-1 0-11-2,-4 4 12 3,4-1-10-2,-3-3 7 1,1 2-4 0,1-1 1-2,-2-1-1 2,-2 0-2 0,3 0 3-2,3-1-5 3,0 2 1-2,-3 3 2 1,2-2-2-2,1-2 0 2,-3 2 3 0,3 0 1 0,-3 0 0 0,3-1 4-2,-3 0-10 2,3 1 13 0,0 2-13 0,-1-1 12-1,-1 3-12 0,2-3 6 1,0 4-1 0,0-2 1-2,0-1 0 2,0 0-2 0,0 0 6 0,-1-2-10-2,1 1 12 2,0 1-14 0,0 0 14-2,-3-4-11 2,3 2 5 0,0-1 0 0,0 2-2 0,0 0 5-2,0-1-8 2,0 3 8 0,0-2-9 0,0 2 12-2,0-6-12 2,0 1 9 0,0 3-6-2,0-2 3 2,0 0 0 0,0-2-2 0,0 2 7-2,0 0-10 2,0 2 10 0,0-1-10 0,0 3 12 0,0-4-13-2,0 3 6 2,0-2-3 0,0-1-1-3,0 2-14 4,0 0 16-1,3 1-4 0,0 0-2-2,-2 1 15 2,5-3-14 0,-3-2 7 0,1 2-1-2,1 1-3 2,6 1-15-1,8 3-38 2,-9 0-99-4,0 0-34 3</inkml:trace>
  <inkml:trace contextRef="#ctx0" brushRef="#br0" timeOffset="5">12060 10710 8 0,'0'0'17'6,"0"0"-10"2,0 0-2 0,0 0-3-2,0 0-2 3,0 0-1-2,0 0-5 1,0 0-3-2,0 0-5 2,-13-28 5 0</inkml:trace>
</inkml:ink>
</file>

<file path=ppt/ink/ink10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21:49.908"/>
    </inkml:context>
    <inkml:brush xml:id="br0">
      <inkml:brushProperty name="width" value="0.08819" units="cm"/>
      <inkml:brushProperty name="height" value="0.35278" units="cm"/>
      <inkml:brushProperty name="color" value="#002060"/>
      <inkml:brushProperty name="tip" value="rectangle"/>
      <inkml:brushProperty name="rasterOp" value="maskPen"/>
    </inkml:brush>
  </inkml:definitions>
  <inkml:trace contextRef="#ctx0" brushRef="#br0">15403 10760 0,'70'0'249,"33"0"-228,-33 0-1,-36 0 0,1 0 0,35 0 1,-1 0-3,-34 0 3,-1 0-1,35-37-1,1 37 5,-35 0-5,34 0 1,-34-35 0,103 35 0,-103 0 1,34 0-2,-34 0-1,0-36 2,34 36 1,-34 0-2,68-36 2,-33 0-1,0 36 0,-36-35-1,36-1 3,-35 36-4,-1 0-16,1-36 18,0 36 2,-1 0-2,1-36-1,-1 0 40,1 1-17,0 35-20,0-36 25,-1 36-27,1 0 0,-35-36 1,35 36-2,0-36 33,33 36-31,-33 0 6,-35-35-7,35 35 0,0 0 30,-1 0 26,-34-36-36,35 36 9,-35-36 4,35 36-33,0 0 22,-1 0-23,1 0 59,-35 72 375,0-37-282,0 1-152,0 0 1,-35-36 1,35 36 0,0-1 2,0 1 23,0 0-22,0 0 1,0 0-4,-34-36-1,34 35 22,-35-35 98,0 0-115,-34 0-6,-36 36 1,-33-36 1,34 36 0,0-36-3,69 0 6,-69 36-4,35-36-1,34 0 3,0 0-2,1 0-19,-36 35 20,35-35 0,-33 37 1,33-37 0,0 0-1,0 36-1,-69 0 0,69-36 1,-103 35-2,103-35 2,-34 0 0,34 36 1,0-36 15,-34 0-16,34 0 21,0 0-22,1 0-1,-35 0 3,34 0-2,0 0-1,1 0 3,-36 36-3,35-36 3,1 0-1,-1 36-2,0-36 1,0 0 0,1 35 19,34 37 272,0-36-279,34-36-13,36 0 3,34 0-1,139 0-1,-104 0 2,-105 0-1,1 0 9,35-36-9,33 36 0,1-36-4,-69 36 6,35 0-20,-1 0 18,-34 0-1,0 0 0,33 0 2,37-36-2,-36 36 0,35 0 1,0 0-1,0 0 2,-34 0-1,-1 0-1,-34 0 0,0 0 0,-1 0 41,0 0-41,1 0 2,69 0-3,-34 0 4,-35 0-2,-1 0 126,-34-35-116,0-1 75,0 0-64,0 0-21,35 36-1,-35-35 33,0-1-2,0-37-29,0 38 0,0-1-2,0 0 2,0 0-1,0 108 138,0-36-136,-35 36-3,35-36 1,-34 0-2,-1-1 4,-35 1 2,36-36-5,-36 36 1,-68-36 1,68 36-1,36-36 1,-1 0 0,-69 35-3,-35 1 4,35-36-2,69 36-3,-139 0-14,71-36 22,-36 0-6,70 0 0,-1 0 2,1 0-1,0 35 0,34-35-1,-34 0 1,34 0 1,0 0 15,0 0-35,1 36 19,-1-36 2,1 0-3,-1 0 0,-34 0 1,-1 0 1,-69 0-2,104 0 0,1 0 1,0 0 351,34 36-352,0 0 101,-35-36-101,35 36 181,0-1 60,0 1-141,0 0-91,0 0 19,0-1-23,0 1-5,0 0-1,0 0 1,0-1 2,0 1-2,0 0 1,0 0 2,0-1-3,0 1 1,0 0 23,0 0-23,0-1-1,0 1 1,0 37 1,0-37-3,0-1-17,0 1 38,0 0-38,0 0 19,0-1-1,0 1 0,0 0 1,0 0 0,0-1 0,0 1 0,0 0 0,35 0 0,-35-1 0,0 1-2,0 36 4,0-36-3,0-1 1,0 1 2,0 0-3,0 0 1,0 35-1,0-35 0,0 35 7,0-35 3,0 36-5,0-37 26,0 1-30,0 0 1,0 36 1,0-36-2,0 36 17,0-36-16,0-1-4,0 1 4,0 0-1,0 35-1,-35-35 0,35 0 2,0 0 0,0-1-1,0 1 0,0 0-2,0 0 3,0-1-3,0 1 3,0 0 0,0 0-2,0-1 1,0 1-1,0 0 22,0 0-22,-35 0-2,35-1 4,0 1-3,0 0 25,0 0 16,0-1-8,0 1 50,0 0-81,0 1 39,0-2-26,35-35-10,0 0 56,-35 36-59,34-36-1,0 36 45,1 0-22,0-36-14,0 0 71,-1 0-68,1 35-7,0 1-3,0-36-1,-1 0 74,105 0-73,34 36-1,-103-36-1,-35 0 2,-35 36 34,34-36-35,35 0 0,1 0 1,-36 0-2,1 0 0,35 0 64,-36 0-63,36 0 0,-35 0-2,-2 0 6,2 0-1,35 0 30,-35 0-34,34 0 1,-34 0 1,0 0-2,-1 0 36,1 0-34,0 0 33,-1 0-33,1 0-2,-35-36 1,34 36 2,1 0-2,0 0 0,-35-36 0,35 36 12,-1-36 5,1 36-15,0 0-3,0-35 0,-1 35 3,0 0 19,1 0-22,-35-36 20,35 36-22,0 0 47,-1 0-14,-34-36-8,35 36-20,0 0 59,-35-36-62,0 1 94,35 35-92,-35-37 56,0 1-29,34 0-27,-34 1 1,0-1 1,0 0 30,0 0-8,0 1 2,0-1-16,-34 36 134,-36 0-148,1 36 4,-36-1 0,37-35-1,-2 0-2,-34 0-16,34 36 18,36-36 0,-1 36 2,1-36 0,-1 0-5,0 36-15,-69-36 21,0 0-2,34 0-1,2 0 0,33 35 0,-104-35 0,35 0 1,34 0-1,1-35 0,-35 35 1,69 0-2,1 0 1,-1 0 1,-35 0-2,36 0 1,-1-36 0,1 0 64,-1 36-65,0-36 3,1 36 268,-36-35-25,35 35-245,1-36 224,34 0-225,-35 0 2,0 36 202,35 36-202,-35-36 2,35 36-3,0 0 4,0-1-4,0 1 14,0 0 7,35 35-22,0-71 2,34 36 2,36 37-3,-36-73 1,0 0 0,-34 0 0,-1 35-1,105-35 1,0 0-1,-35 0 0,-69 0 2,-1 0 31,1 0-33,35 0 0,-1 0 2,1 0-1,-37 36-1,37-36 1,0 0-1,-1 0-1,-34 0 2,0 0-1,-1 0 1,70 0-2,-35 0 1,-34 0 2,0 0 0,0 0-2,34 0 0,-34 0 1,0-36-1,-35 1 0,34 35 5,-34-37-2,0 1 6,34 36-4,-34-36 23,0 1-22,0-1-3,35 0-1,-35 0-1,35 1 3,0-1-3,-35-36-1,34 36 3,-34 1-1,0-1 0,0 0 4,0 0-5,0 1 1,35-1 0,-35 0-2,0 0 2,0 1-3,0-1 2,0-36-1,35 72 0,-35-35 1,0-1 0,0 0 4,0 0-2,0 1-2,0-1 2,35 0 27,-35 0-30,0 0 3,0 1-2,0-2 0,0 1-4,0 0 6,0 1-2,0-1 21,0 0-24,0-71 5,0 35-3,0 37 22,0-1-24,0 0 5,0-35 18,0-1-24,0 0 5,0-35-4,0 0 4,0 35-2,0-35 1,0 36 0,0-2 0,0-34-3,0 35 6,0 1-2,0-1-2,0 36 22,0 1-23,0-1 5,0-36-3,0 1-3,0 35 5,0 0-4,0 1 3,0-1 18,0 0-19,0 0 2,0 0-6,-35 36 78,-35 0-75,-103 36 1,69-36 0,69 0-1,1 0 54,-140 0-53,70 0 1,-35 0-1,35 0 1,69 0-1,-33 36 0,-37-36 1,-34 36 0,-34-36-1,104 36 2,34-36 1,0 0 18,1 0-22,-1 0-2,0 0 3,0 0 3,1 35-3,-1-35 0,1 0-2,-1 0 2,0 36-19,1-36 19,-1 36-1,0-36 3,0 36-1,35-1 1,-34-35-3,34 36 20,-35-36 28,35 36-67,-35 0 39,209-36 275,103-72-279,-34 36-15,0 36 1,-104-35 1,-104 35-3,33 0 1,-33 0-1,35 0 0,-36 0 1,36 0 0,-35 0-1,103 0 2,-103 0-2,34 0 2,1 0-1,-1 0 0,-34 0 1,0 0 19,-1 0 11,0 0-31,1 0 15,0 71 150,0 36-166,-1-35 3,1-36 0,0-36 151,-35 71-19,0 1-134,0 35-1,0 1 2,0-72 0,0 36-2,0-37 1,0 73 1,0-1-1,0 36 0,35-71 1,-35-37-1,0 1-1,0 0 2,0 35-3,0-35 2,34-36 18,-34 36-16,0 0-3,35 35 2,-35-35 26,0 0-24,0-1-3,0 1 0,0 0 0,35 1 1,-35-2-1,0 1 5,0 0 28,0 0-34,0 0 27,0-1-24,0 1 0,-35-36-3,35 36-2,0 0 34,0-1-32,0 37 24,0-36-25,-35-1 3,35 1 0,0 0-1,0 0 0,0-1 17,0 37 6,0-36-25,-34-1 26,34 1-26,0 0 25,-70 0 108,35-36-150,1 0 37,-1 0-37,-69 0 19,-69 0 1,34 0 0,-34-36 0,68 36-1,36 0 0,34 0 1,0 0-2,0 0 2,-33 0-1,-36 0-1,69 0 2,-69-36-1,34 36-1,36 0 1,-1 0 0,-34 0-2,-70 0 4,35-36-2,0 36 0,69 0 174,1 0-120,-1 0-74,0 0 20,0 0 0,1 0 19,-1 0 29,0 0-47,0 0-1,1 0 300,0 0-284,-1 0 96,35 36-80,0 0 124,-35 0-156,35 0 88,0-1-84,-35-35-4,35 36 25,0 0-2,-34 0 114,34-1-136,0 1 34,0 0 80,0-72 55,0-71-168,0 35-4,0 37 11,34-1-10,-34-36 1,0 1-1,0-37 3,0 37 0,0-1-3,0 37 4,0-1-5,0 0 47,0 0-45,0 1 8,0-1 32,35 36-40,-35-36 2,0 0-3,35 1 3,-35-1 11,0 0 18,35 0-30,-35-35-1,34 34 3,-34 1-2,0 0-4,0-35 6,0 35 2,0 0-4,0-35-3,0-1 2,34 37 2,-34-37-2,0 36-1,0 1-18,0-1 18,0 0 2,0 0 1,-103 179 280,68-35-282,35-73 0,0 1 0,-35 0 1,35 0 0,0-1 27,0 1 48,0 0-53,0 0-25,0-1 38,0 1-32,0 0-4,0 1-1,0-2 28,0 1 35,0 0-36,35-108 103,-35 37-132,0-38-16,0-34 19,35-36-1,-35 0 1,0 107-1,0-71 3,0 71-5,0 0-16,0-35 19,0 35 0,0-36 0,0 37-1,0-1 2,0-36-1,0 37-1,0-37 24,0 36-24,0-35 23,0 34-23,0 1-1,0 0 4,0 1 17,0-1-17,0 0-5,0 0 7,0-35-4,35 35 1,-35 0-21,0 1 20,0-37 2,0 36-2,0 1 2,0-1-1,0-36-1,0 37 2,0-37-1,34 36 0,-34 0-1,0 1 0,0-1 0,0 0 0,0 0 0,0 1 0,-34 35 218,-1 0-76,35 35-142,0 1 1,-35-36 0,35 36 4,0 0 137,0-1-142,35 37 0,0-36 2,-1 0 22,-34-1-22,34 1 2,1 36-4,-35-1 2,35-71-2,-35 36 0,69-36 67,105 0-66,34 0 0,0 0 0,139 36 0,-104-36-1,-174 35 4,-34-35 60,0 0-64,-1 0 1,36 0-2,-1 0 1,-35 0-3,1-35 6,0 35-3,34-36 3,1 36-3,-35-36 3,-1 36-3,-34-36 0,34 36 0,1-35 6,0 35-6,0 0 5,-35-36 21,34 36-25,1 0 7,0 0-5,0 0-2,-1 0 0,1-36-2,0 36 144,-35 36 169,0 35-312,0 1 0,0-36 7,0-1 65,0 37-70,0-36-4,0-1 6,0 37-4,0-36 34,0-1-33,0 1 6,0 0-8,0 37 26,0-38-24,0 1 18,0 0-16,0 0 16,0-1-15,0 1-4,0 0 0,0 35-2,35-71 1,-35 72-18,0-36 20,0 35 0,0 1 0,0-36-1,0-1 0,0 1 0,0 36 2,0-37-1,0 1-1,0 0 0,0 0 1,0-1 0,0 1 0,0 0 0,0 0-1,0-1 1,0 1 22,0-143 142,-70-72-164,70-71-1,-35-108 6,1 108-5,-1 106 2,35 72-5,-35 36-17,35 1 22,-35 35 183,1 0-177,-1 0-7,0 35-2,-103 1 1,34 0 3,-70 35-7,105-71-13,-105 36 17,35-36 1,1 0 1,34 0-2,0 0-2,-35-36 2,-69 1-1,104-1 1,-69 0 1,68 36 1,71 0-1,-36 0 93,35 0 6,1 0-98,0 36-1,-1 0-1,0-1 3,0-35-3,1 36 2,34 0-2,-35 1 3,35-1 57,35-36 18,-1 0-79,1 0 249,35 0-249,33 35 1,106 1 1,-71 0 2,1-36-3,-104 0-1,-1 0 1,71 0-1,-36 0 1,69 0-1,-33 0 0,-36 0 1,-34 0-1,33 0 2,2 0-3,34 0 2,1 0 0,-36 0-1,-34 0 0,34 0 0,35 0 0,-69-36 0,34 36 0,-34-36 4,0 36-1,-1-35 92,0 35-94,1 0 61,0 107 59,-35 0-119,0-35 182,0-37-184,35 1 3,-35 0-2,0 0-3,0-1 6,34 37-3,-34-36 1,0 0 127,0-1-128,0 1 0,0 0-4,-34-36 62,-174 0-60,-70 0 3,-104-36 0,140 36-1,68-71 3,140 71-2,-1 0 42,1 0-42,-1 0-1,0 0-1,-34 0 2,34 0-1,-35 0 0,1 0 0,-35 0-1,35 35 1,-1-35 0,1 72 2,34-36-1,35-1 2,-35-35-4,35 36 0,-34 0 2,34 0-1,0-1 0,0 1 23,34 0 12,105 0-34,104 35 3,-35-35 1,-138-36-9,-1 0 7,0 0-2,140 0 0,-140 0-2,34 0 1,-68 0 0,0 0 1,0 0-1,69 0 2,-34 0-3,-1 0 1,-34 0-1,-1 0 2,1 0 2,34 37-2,35-37-1,-34 35-3,-70 1 85,0 0-81,35-36-1,-35 72 0,0-37-1,34 37 1,0-1 0,-34-35-1,0 0 1,35 35-3,-35 1 5,0-36-5,35-1-17,-35 1 23,0 0-4,-35-36 164,-68-36-160,-71-35-4,70 71 1,-174-72 3,209 72-3,34 0 6,-35-36-9,2 36 5,-141-71 1,71 71-2,103 0 2,1 0-4,-71 0 2,1 0-2,0-36 1,70 36 2,-1 0 1,0 0 19,1 0-19,-1 0-3,-35 0 0,36 0-1,-1 0 169,0 0-58,0 36-4,35 0-103,-34-1 0,0 37-2,34-36-2,34-144 121,0 1-118,-34 71-2,35 1 33,-35-1-32,35-36 3,0 37-5,-1 35 3,1 0 23,69-36-25,0 36 0,35 0 1,35 0-2,-36 36 1,-103-36 23,34 0-27,-34 0 4,104 0-20,-1 0 20,-34 0 0,-69 0 0,35 0 0,-1 0-2,35 0 3,-35 0 0,-34 0 23,0 0 30,-1 0-58,1 35 7,0-35 123,0 0-102,-1 0 7,0 0-29,-34-35 21,35-1-22,-35 0 0,35-36 3,34-36-3,-34 1 2,35-36 2,-1 36-1,-69 71-4,0 0-3,-35 36 216,-69 36-213,-70 35 1,106-35 4,-2 0 1,1-36-4,-1 36 1,70-1-3,-35-35 1,1 0-2,-1 0 2,1 0 10,-36 0-10,1 0-4,-1 0 3,-172-71-19,-140-1 19,70-35 1,139 36 2,138 35 0,0 36 54,-34 0-23,-1-108 326,35 37-360,35 35 27,-34 36-26,34-36 0,-34 36 54,68-35 138,35 35-194,174 0-19,139 0 21,34 0-2,-243 0 1,-138 0 101,34 0-101,1 0-1,-35-36 3,34 36 44,35 0-46,35-36 1,-105 36-1,1 0 211,0 0-187,0-36-23,-1 36 0,35-71 3,-34 35-4,0-35 3,34-38 1,-69 73-3,35 36-1,-35-35 0,0 70 177,-35 145-170,35-37-1,0-35-2,0-73 81,-35 1-81,1 0-3,-36 35 3,1-35-1,35 0 2,-1-36-4,0 0-4,-34 0 30,-1 0-31,-34 0 9,0 0-4,-104-72-3,173 72 2,-35 0-20,2-35 20,-71 35 1,69 0 0,1 0 0,34 0 20,1 0-41,-1 0 19,-34 0 2,-1 0-2,36 0 2,-1 35-1,0 1 1,0 0-1,1 0 5,-1 0-1,1 35 22,-1-71-3,35 36 19,-35 0-22,35-1 7,35 1 19,242 0-45,-69 35 3,-138-71-2,-36 0-1,1 0 24,174 36-24,-71-36-1,36 0 1,-140 0-4,1 0 2,34 0 4,105 36-2,-1 0-1,0-1 2,-103-35 3,-70 36 211,0 72-214,0-72 4,0 0-5,0 0-2,-35 0 5,35 35-3,0 1-3,0-37 5,-35 1-2,35 0 103,-34-36-36,-71 0-68,2 0 2,-36 0-1,0 0 1,1-36-3,33 36 4,36 0 31,34 0-34,-68 0 1,-2 36 0,36-36 0,34 36 2,0-36-4,1 0 1,-1 35-20,0-35 20,1 0 0,-35 36 0,-1-36 1,1 0-1,34 0 1,0 0 44,-34 0-44,-35 0 0,35-36-1,34 36 0,0 0 51,-34 0-47,34 0-2,0 0 117,0 0-120,1 0 97,34 36-92,0 0-3,-34-36 0,34-36 175,0 0 5,0-107-180,0-35 1,34-38-1,-34 144 1,0 37-1,0-1 66,0 0-66,34 0 0,-34 1 33,0-1-34,0 0 1,0 0 34,0 1 184,0-1-218,0 0 0,-34 0 195,0 1-196,34-1 1,-35 0 3,35 0 172,-70-35-171,36-1-3,34 36 18,0 1 257,0-37-248,0 36-3,0 1 30,0-1-37,0 0 4,0 0 0,34 1 1,-34-1-21,0-1-2,0 1 22,0 0-3,35 36-16,-35-35 20,0-1 2,0 0-4,0 0-17,0 1-4,0-1-1,-35 0 2,35 0-2,0 1 54,-34-1-45,34 0 99,0 0-8,0 1-71,0-1-6,0 0 7,0 0-26,0 1-3,0-1-2,0 0-1,0 0 8,0 0-5,0 1 46,0-1-47,0 0 70,0 0-4,0 1-65,0-1 33,0-36 25,0 37-32,34 35 94,-34-36 41,35 36 319,138 179-467,36-36 12,-140-143 14,35 71-39,69 1 6,1-36-5,69-36-4,-209 35 11,1-35-6,68 0-4,-33 0 3,34 0-21,1 0 21,-71-35-1,1 35 0,34 0 0,-34 0-1,-35-36-2,34 36-18,1 0 18,0 0-18,34 0 21,-34-36-1,35 36 2,-2 0-1,-33 0 2,0 0-2,34 0 0,-34-36-1,0 36 48,0 0 140,-1-36-191,1 36 32,-35-35-28,35 35 219,-35 35 60,0 1-280,0 0 0,0 0 1,0 0 0,0-1 0,0 1-2,0 0 14,0 0-3,0-1 39,0 1-44,0 0-4,0 0 3,-35-1-2,35 1-1,0 36 0,0-37 1,0 1-1,0 0-1,0 107 2,-35-106-1,1 70 1,-1-35 2,-69-1 3,-1 1-9,2-37 8,-106 73-21,-242-1 21,105-71 0,103 0-2,139-36 0,69 0-1,0 0-1,-34 35 0,35-35-2,-1 0 2,-34 36-1,69 0 1,-35-36 0,35 36 0,-35-1-2,35 1 24,-35 0-23,35 0 6,0-1 121</inkml:trace>
</inkml:ink>
</file>

<file path=ppt/ink/ink10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22:58.475"/>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19576 9979 0,'34'0'171,"35"0"-149,140 36 1,-2 0 0,-68-36-1,-69 0 2,-35 0 54,34 0-54,1 0-2,103 0 1,-34 36 1,-36-36 0,-33 35 2,-1-35-2,1 36 3,-36-36-4,1 0-1,0 0 2,0 36 30,-1-36-22,0 0 22,1 0-32,0 0 0,34 0 1,36 0-2,-71 0 4,1 0-2,0 0 25,-1 0-2,0 0-22,1 0 22,-35-36-25,35 36 23,0 0 3,0 0-24,-1 0 0,-34-36 0,35 36-1,0 0 21,-35-35 3,35 35 46,-35-36-68,0 0 138,0 0-1,34 36-139,-34-35 1,0-1 335,-34 36-331,-1 0-2,-69 0-2,-1 0 0,2 0-1,-71 0 1,35 0 0,70 0 1,35 0 2,-1 0-3,-35 0 54,36 0-55,-36 0 1,35 0 2,1 0-3,-1 0 3,-34 0 20,0 0-25,-1 0 4,-34 0-2,-34 0-1,33 0 4,71 0-5,-1 0 6,0 0-3,0 0-1,1 0 0,-36 0 1,35 0 2,1 0 0,-35 0 0,34 0-2,0 0-1,1 0 0,34 36 0,-35-36-19,0 0 19,-34 0 1,34 0 57,35 35-58,-35-35 44,35 36-40,0 0-3,0 0 4,-34-1-3,34 1-3,0 0 5,0 0 19,0-1 136,34 1-156,70 0-3,208 0 3,209 35 0,-382-71-1,-104 0 115,-1 0-137,70 0 20,-69 0 1,34 0 0,35 0 1,35 0 0,0 0-1,-70 0 1,-34 36-2,0-36 1,-1 0 44,1 0 20,34 0-62,-35 0-2,1 0 10,0 0-11,0 0 116,-35 36 162,35 1-276,-35 34 0,0-35 0,0 0-2,0-1 0,34-35 4,-34 36-4,0 0 1,0 0 1,0-1-1,0 1 2,0 0-1,0 0-1,0-1 1,0 1 0,0 0 26,0 0-27,0-1 0,0 1 3,0 0-3,0 36-1,0 35 0,0-71 1,0 35-20,0 36 20,0 1-1,0-72 2,0 36-2,0 35 1,0-35 0,0 71 0,0 0 1,0-72-2,0 37 2,0-37-1,0 1 0,0-1 0,0-35 1,0 36-2,-34-1 1,34-35 1,0 0-4,0 36-18,0-36 21,0 0 3,-35 71-3,35-71 1,0 35 8,0 1-9,0-1-1,0-35 1,0 36 0,0-1 0,0-35 24,0 35-23,0-35 0,0 0-3,0 0 4,0 35-3,0 1 0,0-1 1,0 1-2,0-36 3,0 36-1,0-36 25,0 0-27,0-1 23,-35-35-18,0 36 20,0-36 5,1 36-5,0-36-20,-1 0-2,0 0 21,1 0-22,-1 0-1,0 36 3,-34-36-3,-1 0 1,35 0-2,-33 0 4,33 0-1,-35 0 0,1 0-2,-1 0 4,36 0-5,-1 0 1,0 0 4,1 0-3,-1 0-2,1 0 4,-1 0-2,-35 0 2,36 0-2,-1-36-2,0 36 24,0 0-43,-33 0 22,-2 0 0,-34 0-1,69 0-2,-34-36-19,34 36 21,0 0 1,-34 0 0,35-36-1,-1 36-21,0 0 21,-34 0 0,34 0 24,0 0 1,0 0-5,1 0-20,-1 0 4,0 0 120,1 0 19,34-35-75,0-1 184,0 0-242,-35-1-9,35 2 0,-34-37 2,34 36-3,0 0 0,0 1 13,0-1 2,0 0 0,0 0-14,0 1-2,0-1 2,0 0-2,34 36 1,-34-36-20,0 1 40,35-1-18,-35-36-2,0 37 1,0-1 27,0 0-27,34 0-2,-34 1 3,0-1-1,35 0-1,-35-36 1,0 1 0,0-1 2,0 37-4,0-1 2,0 0 0,0-36 0,0 36-3,0 0 4,0 0-1,0 1-3,0-1 3,0 0-21,0 0 19,0 1 2,0-1-1,0 0 24,0 0-3,0 0-41,0 1 19,0-1 1,0-36 1,0 37 0,0-37-1,0 36 1,0-71-2,0 71 1,0 1 2,0-37-1,0 36-1,0-35 2,0-1-2,0 36 1,0-36-1,0 0 2,0 1-2,0 35 1,0 0-2,0-35-20,0-1 22,0 37-1,0-37 0,0 0 1,0 37-2,0-1 1,0-36 1,-35 1 0,35 35-1,0 0-2,0-35-18,0-1 45,0 37-23,0-1-2,0 0 1,0 0 0,0 1 0,0-2 23,0 1-22,0 0 21,0 0 1,0 1-23,0-1 26,0 0-27,0 0 23,0 1-23,0-1 1,0 0 42,0 0-42,-34 1 168,34-1-168,-35 36 0,35-36 0,0 72 240,0 0-241,0-1 1,0 37-1,0-36 2,0 35-2,0-35 1,0 0 0,0-1 0,0 1 0,0 36-1,0-35 1,0-2 0,-34-35-22,34 36 25,0 0-4,0 0 25,0-1-3,0 1-20,0 0-1,0 0-3,0-1 25,0 1-23,0 0 4,0 0-4,0-1 0,0 1-21,0 0 22,0 0 0,0-1 1,0 1 19,0 0-41,0 36 21,0-37 0,0 37 2,0-36-1,0-1 23,0 1-28,0 0 3,0 0 5,0-1-5,0 37 1,0-36-1,0 0 47,0 0-47,0 0 0,0 0 2,0-1 8,0 1-10,0 0 0,0 0-2,0 35 6,0-35-7,0 0 4,0 35-22,0-35 21,0 0 1,0 35-1,0 1 0,0-36 21,0-1-42,0 37 22,0 0-1,0-37 0,0 37 2,0-36-1,0-1 0,0 1 0,0 0 1,0 0-1,0 36 0,0-36-1,0 35 2,34-35 21,-34 0-22,0 35 0,0-35 21,0 0-20,0 0 0,0 0-2,0-1 2,0 1-1,0 36 1,0-37 23,0 1-25,0 0 2,0 0-3,0-1 3,0 37-1,0-36-2,35-36 4,-35 35 281,0 1-189,0 0-87,0 0-8,0 35 1,0-35-1,0 36 1,0-37 0,34-35 116,36-35-116,34-37 0,0 36 0,-69 36 1,103 0 57,210 72-57,-36-1 0,-70-34 0,-68-37 0,-105 0-3,-35 0 5,1 0-3,35 0-1,34 0 4,-69 0-3,-1 0 10,1 0-10,0 0 46,-1 0-45,0 0 28,1 0-30,0 0 67,0 0-5,0 0 91,-35-37-82,34 37 148,-34 37-219,0-1 111,35-36-109,0 0 120,0-36-118,-35-1-3,0 2 158,0-1-66,0 0-31,0 0-59,0 0-6,0 1 7,0-1-1,0 0 24,0 0-27,0 1 6,0-1-2,0 0-4,0-35 0,0 35 6,0 0 1,0 0 1,0 1-8,0-1 24,0 0-1,0 0 5,0 1 20,0-1-22,0 0-23,34 0 32,-34 0-4,35 1-27,-35-1 30,0 0-27,0 0 10,0 1-10,0-1 88,34 36-59,-34-36 27,0 0 28,0 0-90,0 0-1,0 0 34,0 0-4,0 1-15,0-1-15,0 0 8,-34 36 24,34-36 30,-35 36 51,1 0 126,34-35-238,-35 35-2,0-72 4,35 36 4,0 0-6,0 1-2,-35-1 3,1-36-1,34 37 0,0-1 0,0-36 0,0 1 1,0-1-3,0 37 2,0-1 1,0 0-23,0 0 23,0 0 61,0 1-54,0-1 16,0 0-24,0 0-1,0-36 3,34 72-2,-34-72-1,0 37 3,0-1 28,0 0-30,0 0 0,0 1 1,0-37 59,0 36-50,0 1-6,0-1-26,0 0 22,35 36 0,-35-36-1,0 0 1,35-35 0,-35-1 0,0 37 0,0-1 0,0 0 50,0 0-44,35 1-6,-35-1 23,0 0-22,0 0 19,0 1-16,0-1-3,0 0 22,0 0 24,0 1-11,0-2-36,0 1 0,0 0 3,0 0 60,0 1-34,0-1 17,0 72 142,0 35-186,0 73 0,0-108-3,0 71 5,0-35-4,-35-36 0,35 71 2,0-36-1,0-35 0,0 0-1,0 35-3,0-35 7,0 36-5,0-36 2,0-1-1,0 1 1,0 0 31,0 0-33,0-1 3,0 1 25,0 0-28,0 0 2,0-1-1,0 1 1,0 0-1,0 0 1,0 36 0,0-36 0,0 0-1,0-1-2,0 37-19,0 0 21,0-37 0,0 37 25,0-1-27,0 1 5,0 35 5,0-71-5,35 0-5,-35-1 5,0 1-5,0 0 28,0 0-25,0 0 23,0-1-24,0 1 2,0 0 21,0 0-20,0-1-2,0 1-1,0 0 2,0 0-1,0 0-2,0 36 0,0-36 6,0-1-1,0 1 2,-35-36 54,0 0-60,-104 0 1,-34 0 1,-1 0 0,1 0-2,34-36-2,35 1 4,69 35-6,1 0-17,-1-36 21,0 36 0,1 0 47,-70 0-45,69 0-1,0 0-1,-34 0 2,-69 0-2,68-36 0,-69 36 1,104-36-3,1 36 5,-1 0-3,0 0 56,-34 0-59,35 0 12,-1 0 89,-35 0-96,36 0-2,-36-36 1,35 0 288,-34 0-287,0-35 2,34 35-1,35 0 63,0-35-65,35 35 1,-1 36-4,1 0 5,0 0-3,69 0 0,277 36 1,-34 71 0,-104-71 2,-139-1-1,-69-35-3,-1 0 33,36 36-32,-35-36 2,-1 0-2,1 0 36,0 0 20,0 36-57,-1-36 11,0 0-2,1 0-7,69-36-1,1 36 1,-71-36 2,1 36 39,0-35-40,-1-1-1,-34-36-1,34 72 8,-34-35-9,35 35 3,-35-36 3,0 0 9,35 0-14,-35 0 0,35 1 3,-35-1-2,35 0 1,-105 36 257,-68 0-257,-1 0-1,-138 0 0,68 0 0,105 0 1,0 0-2,0 0-1,69 0-21,-104 0 22,71 0-1,-71 0 2,69 0-1,35 0 1,-34 0 23,-1 0-22,2 0-5,33 0 4,0 0-23,0 0 21,1 0 182,-1 0-119,0 0-62,0 0 1,-34 36 1,34-36-1,1-36 289,34-71-290,0 35 0,0 1 3,34 71 92,70 36-95,243 71 1,139 107 2,-35-70 0,-243-73 0,-174-71 56,36 0-58,-35 0 1,-1 0-2,36 0 24,-35 0-24,-1 0 3,1 0 43,0 0-42,33-107-7,2 71 7,-70-36-3,35 37 3,-35-73-6,0 37 5,0 35 10,0 0-1,0-35-8,0-1-2,0-35-4,0 71 3,0 0-22,35 1 22,-35-1 1,0 0-2,-105 36 153,-68 107-152,34-71 0,-34 0 3,34 0-1,0-36-1,35 0-2,-34 36 1,34-36-1,-36 0 1,2 0 1,69 0-1,-1 0 20,36 0 4,-1 0 2,0 0-27,0-36 0,-33 0-1,33 0 3,0 0 4,-34-35-3,34 35-5,0 0 7,0 36 111,1 0-40,34 36 107,-35 0-182,35 35 1,0-35-1,35-36 31,69 36-31,70-36 1,-1 0-1,0 0 0,-68 36-2,33-36 5,105 36-2,69 35 0,-104-71-2,-34 0 1,-105 0-1,-34 0 2,-1 0 39,35 0-39,1 0-2,-1-143 4,1 0-3,-35-1 2,-35 108-2,34 36 0,-34-36 123,0 1-65,-34 35-80,-36 0 44,-34 0-20,-104 0-1,69 0-3,0 0 5,1 0-2,-1 0-1,35 0 1,0 0-5,35 0 7,-1 0-4,1 0 1,-1 0-3,0 0 5,-33 0-2,-36 0-1,35 0 1,34 0 0,36 0 1,0 0 20,-1 0-23,-35 0 6,-34 0-2,69 0-2,1 0 145,34-143-146,0 71 0,0-35 1,0 71 29,0 0 32,69 0-64,1 36 6,-1-35-1,35-1-2,0 36 1,35 0 1,-35 0-2,69 0 0,1 0 0,68 36 0,-103-36-1,-69 35 3,-35-35 30,33 0-26,37 0 3,34 0 1,-35 0-1,-70 0 77,0-35-87,-34-1 5,35 36-1,-35-36-2,35 36-1,-35-36-1,0 1 3,0-1 7,35 0-7,-35 0 11,0 1-11,0-1-1,-70 0 147,-33 0-142,-1 1 2,69 35-8,-35 0 0,-69 0 0,71 0 0,-37 0-1,36 0 1,-35 0 2,0 0-3,69 0 0,-69 0-22,35 0 22,-104 0 2,103 0-2,35 0-2,-34 0-19,-1 0 23,36 0 22,-36 0 5,1 0-30,35 0 4,-36 0 80,1 0-82,34 0 0,0 0 0,0 0 148,1 35-149,34 1 6,0 0-5,0 35-1,0-35 1,104 36 0,138-37-1,36 1 6,-140-36-5,-68 0-1,69 0 2,-69 0-1,33 0 0,-33-36 0,-36 36 1,1 0-2,35 0 26,34 0-24,69 36-1,-69-36 0,-34 0 0,-36 0 1,1 0-2,34 36 0,-35-36 3,1 0 17,0 36 41,0 35-60,-35-35 1,0 0 23,0 0 66,0-1-88,0 1 0,0 0-2,-70-36-2,1 0-20,-35 36 22,-35-36 1,0 0-2,-34 0 1,-35 0 0,35-36 2,69 36-1,34 0-1,35 0-1,-68-36 1,68 36 0,0 0 0,1 0 22,-1 0-44,0 0 22,0 0 0,1 36 0,-1-36 0,-69 0 1,70 0-2,-1 0 0,-35 36 1,1-36 0,34 0 0,0 0 0,1 0 0,-1 0 0,0 0 1,35 35 256,0 1-229,0 0-26,0 0-2,0 35 0,0-35 1,0 0 6,0 0 20,0 36-24,0-36-2,0-1 0,0 1-1,0 0 0,0 0 2,35-36 61,139-36-63,-70 36 1,-1 0 0,2 0-1,-1-36 0,0 36 1,-1 0-1,37 0 0,-71-36 1,1 36 0,33 0 0,36 0 0,-35 0-3,1 0 4,-37 0-2,71 0 1,-104 0 65,35 108-64,-36 71-2,1-36 4,0 35-2,-35-70-1,34-37 4,-34-35-5,34 0 8,-34 35-7,35-35 61,-35 0-61,35 0 11,-35 0-12,35 0-2,-35 0 9,0 35-9,35-35 6,-35 36-6,0-37 6,0 1-6,0 0 4,0 0 2,0 0-6,0-1 5,34-35-2,-34 36 0,0 0-1,0 0 0,0-1 0,0 1 0,0 0 0,0 0 23,0-1 4,0 1-28,35 0 3,-35 0-3,0-1 6,0 73-6,0-73 1,0 1 4,-35-36 102,1 0-128,-106 0 22,-102 0 1,34-36 0,-208 1 0,138-1-2,36 0 5,-36 36 0,139 0-4,70 0 1,34 0-1,0-36-1,1 36 1,-1 0 1,0 0 0,35 36 432,-34-36-404,-1 0-29,35 36 1,0-72 205,0-35-203,0-1-2,0 36-5,0 1-18,0-1 22,0-36 2,0-35-1,35 36 0,-35 35-1,0 0 54,0 0-52,34 36 93,36 0-95,138 0 0,35 36 1,-70 0-1,0 0 4,105-1-2,-174-35 3,-35 0-4,1 36 32,-1-36-31,1 0 0,68 0-3,-34 0 1,-34 0 1,-35 0 0,-1 0 0,36 0-1,68-36 0,-103 36-1,0 0 198,-35 36-137,0 0-59,0 35 1,-35 72 0,0-71-1,35-36 1,-35-36 3,-34 0 78,-35 0-80,-69 0-1,-105-72-1,174 72 0,35-36 1,-35 36-1,-35 0-1,70 0 1,-1 0-1,-33 0 2,-2 0-2,36 0-1,34 0-21,-69 0 21,34 0 2,36 0-1,-35 0 1,-1 0 50,36-35-49,-1 35 129,0 0-130,0 0 1,1 0 576,-1 35-538,35 1-39,-35 0-22,35 35 24,0 1-2,0-36 0,0-1 0,-34 1 27,34-72 138,0 1-165,69-73 1,0-35-1,-34 72 4,0 71-4,0 0 11,34-36-11,1 0 0,33-35 2,1-1 0,-34 37 3,-105 35 171,-34 0-176,34 0 68,-69 0-68,-35 0 0,0-36-3,70 36-20,34 0 24,-34 0 231,35 0-228,-1 0 279,35 36-283,0-1 58,0 1-25,0 0-33,0 35 0,-35-35 1,35 0 0,0 0 0,0-1 41,0 1-41,0 36 79,0-37-39,-35 1-40,35 0 0,0 0-1,0-1-1,0 37 1,0-36 0,0 0 29,0-1-26,0 2 30,0-1 44,35 0-6,0-1-70,0-35-1,-35 36 1,34 0 1,1-36 140,-35 36-142,34-36 0,36 35 0,-36 1 0,1-36-1,0 36 56,69-36-54,-69 36 2,0-36 92,68 35-92,-33-35-4,-70 36 1,34-36 37,1 0-3,35 0-33,-36 0 30,1 0-28,0 0-4,0 0 0,-35 36 10,68-36-9,-33 0-1,35 0 2,-1 0-2,1 0 1,-36 36-2,1-36-21,34 0 47,35 0-24,0 0 0,1 0 0,-71 0 0,0 0-3,1-36 31,0 36-32,0 0 5,-1 0-25,1 0 24,0-36 25,0 36-29,-1 0 7,1-36-6,0 1 32,-1-1 54,-34 0-45,34 0-10,1 1-25,-35-1-3,35 0 5,0 0-3,0 1 31,-35-1 3,34 36-35,-34-36 59,35 36-59,-35-37-1,0 2 0,35 35 5,-35-36-9,35 0 8,-35 0-4,0 0 27,0 1-27,0-73 1,0-142 0,0 107 0,34-143 0,35-73-1,-69 181 0,0 34 1,0-34-1,0 70 1,35 1 0,-35 36-2,0-1-2,0 0 5,0-35-2,0 35 5,0 0-2,0 1-2,0 35 0,0 0-1,0 0-4,0 1 6,0-1-2,0 0-2,0 0 5,0-35 19,0 35-20,0-36-1,0 1-1,0 35-1,0-35 2,0 35-4,-35 0 5,35 0-5,0 1-20,0-37 22,0 36 2,-34 1 21,34-1-44,-35 0 22,35 0 2,0 1-5,-34-38-20,-1 37 27,-69-35-3,-104-1 1,-1 1 2,175 71 0,-105 0-3,0-36 1,-173 36-2,-1 0 0,71 0 0,207 0 0,1 0 2,-36 0-2,1 0-1,0 0 2,-1 0 0,1 0 0,34 0 59,0 0-18,35 36-45,-34-36 3,-1 35 4,0-35 50,35 36-54,-34 0 1,-1 0-1,1-1 33,34-70 339,0-1-372,0 0 0,0 0 1,0-35 0,0 35 44,0 0-42,0 1 26,0-1 71,0 0 2,0 0-41,34 36 446,1 0-479,103 108-24,-103-73-8</inkml:trace>
</inkml:ink>
</file>

<file path=ppt/ink/ink10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in="-2.14748E9"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18:48.23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78 319 0,'35'0'147,"69"0"-144,-70 0 18,70 0-11,-69 0 0,0 0 10,0 0 1,0 0 13,-1 0-24,1 0 9,0 0-9,33 0 0,-33 0 1,0 0-1,0 0-1,0 0 0,-1 0 2,1 0-10,0 35 10,0-35 9,-1 0-2,1 0-6,-1 0 9,1 0-1,-1 0 12,1 0-10,0 0 7,35 0 14,-36 0-28,1 0 13,0 0-9,0 0-3,-1 0-5,0 0 2,-34-35-3,35 35-1,0 0 1,-1 0 23,1 0-18,0 0 22,0-36-18,0 36 2,-1 0 19,1 0-7,-35-36-18,35 36-5,0 0 33,-2 0-10,-33-36-23,35 36 0,0 0 40,0 0-20,-1 0 0,1 0-12,0 0 6,0 0 3,-35-35-16,35 35-1,-1 0 15,1 0 178,-1 0-105,1 0 144,-1 0-146,1 0-82,0 0 10,-70 0 592,-34 0-582,34 0-14,-68 0-16,68 0 13,35 35 3,-35-35-9,0 0 0,0 0 10,1 0-10,-1 0-2,0 0 1,0 0 2,2 36 19,-2-36-8,0 0 23,-34 0-35,34 0-2,0 36 11,0-36-18,35 36 8,-69-36 2,34 0-2,0 35 2,1-35 7,0 0-8,-1 36 0,0-36 9,0 0-9,1 0-1,-1 0 11,0 0 1,0 0-11,0 0 9,1 0 1,34 36-13,-35-36 5,1 0 8,-1 0-1,1 0 2,34 36-12,-35-36 3,0 0 49,0 0-40,1 0 26,-1 0-16,0 0-10,0 0-11,0 0 0,2 0-1,-2 0 6,0 0 4,0 0 14,1 0 28,-1 0-52,0 0 4,0 0 2,0 0-6,1 0 12,-1 35 141,0-35-105,35 36-37,-34-36 33,34 36-18,-34-36 14,-1 0 111,0 0-109,0 0-3,35 36 119,-34-36-131,34 36 11,34-36 225,1 0-241,0 0 0,0 0-2,-35 35 11,34-35-31,70 0 2,-35 0 3,-34 0-4,0 0 0,69 0 0,-69 0 1,0 0-1,-35 36 5,33-36-5,2 0 47,0 0-43,0 0-4,0 0 0,-1 0 5,1 0 48,0 0-32,0 0-16,-1 0 54,1 0-54,-1 0 14,1 0 10,-1 0-24,1 0 30,0 0-10,0 0-5,0 0 4,-1 0 112,1 0-44,0 0-58,-35 36 368,-35-36-371,0 0-26,35 36-4,-34-36-2,-1 0 1,-35 0 11,35 0-12,1 0 2,-1 0 10,1 0-11,-1 0-1,1 0 1,-1 36-2,0-36 14,0 0-12,1 0 1,-1 0 9,0 0-8,0 36 25,0-36-26,2 0-1,-2 0 0,0 0 0,0 0 6,1 0-6,-1 36-1,0-36 7,0 0-1,0 0 241,35 36-233,-34-36-13,34 35 41,-35-35-40,0 0 16,1 0-14,0 0 147,34 36-134,-35-36 32,35 36-48,-35-36 231,35 36-25,-35-36-206,1 35 66,68-35 82,1 0-131,0 0 2,0 0 4,-1 0-23,35 0 1,-34 0-1,34 0 1,1 0-1,-35 0 1,-1 0-3,1 0 5,0-35-2,0 35-4,-2 0 3,2 0 11,0 0 43,0 0-42,0 0 40,-1 0 7,1 0-54,0 0 0,0 0 6,-35-36-11,34 36 1,1 0-1,-1 0 3,1 0 18,-1 0 162,1 0-170,0 0 24,0 0-17,0 0 46,-1 0 148,-68 0 25,-1 0-227,0 36 19,0-36-26,0 0-2,1 0 11,-1 0-13,1 35-1,-1-35 1,-34 0 0,-1 36 1,36-36-2,-1 0 1,0 36 0,0-36 2,0 0 2,2 0 6,-2 0 27,0 36-4,0-36-17,35 36 38,-34-36-50,-1 0 32,0 35 52,0-35-67,0 0 4,1 36-24,-1-36 22,0 36 16,1-36-2,0 0-17,-1 0 34,0 0-22,0 36 2,1-36 26,68 0 289,1 0-346,0 0-1,0 0-2,-1 0 0,0 0 0,36 0 0,-36 0 0,36 0 0,0 0 0,-36 0-3,36 0 5,-2 35-2,-33-35 1,35 0-2,-35 0 2,34 0 0,-34 0 4,0 0 7,-1 0-13,1 36-1,-1-36 2,1 0 0,-1 0 1,1 0-1,0 0 44,0 0-42,0 0 9,-1 0-3,1 0 4,0 0 11,34 0-5,-35 0 10,1 0 24,0 0-50,-1 0 22,1 0-2,0 36 39,0-36-58,0 0-1,-1 36 0,1-36 5,0 0 18,0 35-24,-2-35-1,2 36 73,0-36-73,0 0 0,-1 0 4,-34 36-2,35-36-2,0 0 45,-35 36 194,35-36-240,0 0 26,-35 35-21,34-35 101,1 0-54,-35 36 37,34-36-84,1 0 8,-1 36 95,1-36-2,-35 36-71,35-36 2,-70 0 370,-69 0-407,70 0 1,-35 0 1,-1 0-1,35 0 4,0 0 0,1 0 0,-1 0 21,0 0-20,35-36-5,-35 36-1,2 0 0,-2 0 2,0 0 0,-34-36-1,34 36 0,-35-36 3,1 36-4,34-35 4,0 35 88,1 0-74,0 0-6,-1 0-12,0 0 1,35-36 0,-35 36 12,1 0 13,-1-36 7,0 36-32,0 0 96,0 0-96,1 0 0,-1 0 1,1 0-4,-1 0 6,1 0-5,-36 0 5,35 0 1,1 0 8,-1 0-10,0 0 3,0 0 3,0 0-5,2 0 19,-2 0-21,0 0-2,35 36 9,-35-36-6,1 0 22,-1 0-22,0 0 34,0 0 14,0 0-9,1 0-33,-1 36 9,0-36-13,1 0 23,0 0-10,34 35 139,-35-35-157,35 36 14,-35 0 22,35 0-12,-35-36 6,35 35-2,35-35 280,0 0-306,0 0 1,-1 0-2,35 0 0,0 0 4,1 0 0,-35 0-5,69 36 0,-69-36 3,68 0-2,-68 0 2,0 0-3,0 0 2,-1 0-2,1 0 1,35 36 12,-36-36-15,35 0 5,-34 0-4,-1 0 4,1 0-5,0 0 5,69 0 10,-69 36-15,35-36 5,-36 36-4,0-36 1,1 0 3,0 0-11,-1 0 81,71 36-72,-36-36 0,36 36 2,-37-36-1,-33 0 118,-35 36-119,35-36 141,-1 0-114,1 0-6,0 0-2,-35 36 120,35-36-132,0 0 12,-1 0-19,1 35 0,-1-35 247,1 0-191,-1 0-20,1 0-10,-35 36 193,-35-36 1,1 0-216,-1 0-3,1 0-1,-1 0 1,1 0-1,-36 0 1,35 0-1,-34 0 0,34 0 1,0 0 0,0 0-1,2 0 1,-72 0 0,71 0 9,-1 0-10,0 0-10,0 0 11,0 0-1,1 0 0,-1 0 0,0 0 11,1 0-20,0 0 9,-1 0 0,-35-36 13,36 36 0,-1 0 78,0 0-91,0 0 25,0 0-24,1 0 7,-1 0 15,1-35-24,-35 35 7,34 0-4,0 0 2,0 0-3,1 0 46,-1 0-38,0 0 3,0 0 0,0 0 0,2 0-3,-2 0 19,0 0-24,0 0 0,1 0 16,-1 0 54,0 0-72,0 0 10,0 0 9,1 0-18,-1 35 31,0-35 47,35 36-82,-34-36 33,34 36-21,-34 0 72,-1-36 45,35 35-62,-35 1 142,0-36-112,35 36-89,35-36 233,0 0-239,34 0-1,69 0 1,-68 0-3,34 0-7,-69 0 11,103 0-3,-33 0 1,-36 36 2,1-36-1,-1 0-1,-35 35 0,70-35 1,-34 0-1,-1 0 0,1 0 0,33 36 1,-68-36 0,34 0-1,1 0 1,-35 0 102,-35 36-102,69-36 0,-34 0 8,0 0-5,0 0 9,-2 0 6,2 0-17,0 36-1,0-36 6,-1 0 67,1 0-49,0 0-4,0 0-4,0 0-3,-1 0 15,1 0 11,-1 0 27,1 0-24,-1 0 319,1 0-346,-35-36 381,0 0-369,35 36 77,-35-36-101,0 1 20,0-1-1,0 0-20,0 0 20,0 1-18,0-1 10,35 36-17,-35-36 2,0 0 17,0 72 259,0 36-274,0-37 0,0 37-2,0-36 15,0-1-12,0 1-1,0 0 38,0 0-20,0 0 9,0-1-18,0 1 4,0 0 0,0 0-14,0-1-3,0 1 5,0 0 11,0 0-13,0-1 13,0 1 37,0 0-39,-35-36 227,-35 0-222,36-36-17,-1 0 2,1 36-2,-35-35 2,-1-1 1,35 36-3,-34-36 0,34 0 3,0 36-12,-33-35 9,-2-1 4,35 36-3,35-36 14,-34 36-15,-1 0 35,0 0-35,-35 0 2,36 0 0,-1 0-3,0 0 70,1 0-65,0 0-3,-1 0 0,0 0 0,0 0 0,-34 0 0,34 0 1,0 0-2,-34 0 2,0 0-1,34 0 1,1 0-1,-1 0 0,0 0-1,0 0 86,1 0-84,-1 0 8,0 0-8,0 0 51,0 0-50,2 0 1,-2 0 0,0-36 13,0 36 0,1 0-11,-1 0 6,0 0 1,0 0 205,0 0-195,1 0-22,-1 0 0,0 0 1,1 0 15,0 0-15,-1 0 5,0 0 19,35 36 361,0 0-336,0 0-14,0-1-14,0 1 3,35-36 74,34 0-99,0 0 0,0 0 0,140-71 1,-1 71-1,-34 0 0,-140 0 0,70 0 0,-35 0 0,-34 35 57,0-35-54,0 0-3,-1 0 0,1 36 0,0-36 1,0 0-2,-1 0 67,0 0-59,1 0-7,0 36 1,-1-36-1,1 0 0,0 36 0,0-1 37,0-35-34,-1 36-1,1-36-1,0 0-2,0 36 96,-2-36-87,-33 36 16,35-36 22,0 35-37,0-35-6,-35 36-3,34-36 1,1 0 24,-70 0 281,1 0-302,-1 0-7,-68 0 9,33-36-5,-69 36 0,-35-71 2,36 35-3,34 36 2,69 0-2,0-36 0,0 36 122,1 0-122,-1 0 0,1 0 1,-1 0 0,-34 0-2,34 0 9,0 0-5,1 36 21,-1-36-22,0 36 2,0-36-4,0 0 8,2 0-8,33 36 2,-35-36-2,0 0 7,35 35 17,-35-35-24,1 0 8,-1 36 1,0-36 6,0 0 55,0 0-36,1 36 6,-1-36-37,0 0 17,1 0 7,34 36 107,-34-36-67,34 35-65,-35 2 6,0-37-5,35 36-2,35-36 222,0 0-220,-35-36-5,34 36 2,0 0-9,70 0 8,-69 0 2,0 0-2,35 0-9,-36-37 10,36 37 1,-35 0 0,-2 0-1,37 0 2,34 0-2,35 0 1,-35 0-1,0 0 1,-34 0-1,34 0 0,-69 0 2,-1 0 24,0 0-22,1 0-4,0 0 0,-1-35 0,1 35 0,0 0 0,0 0 1,0 0 35,-1 0-28,1 0-7,0 0 3,0 0-1,-2 0 0,2 0-1,0 0 7,0 0 57,-1 0-39,1 0 58,0 0-64,0 0 99,0 0-119,-1 35 0,1-35 276,-1 0 0,1 0-247,-35 37 306,-35-37-333,1 0-5,-70 0 6,-1 0-5,-137 36 3,103-36 0,-35 0-1,106 36 0,33-36 0,0 0 0,0 0 27,1 0-28,-1 0-1,0 36 4,0-36-3,0 0 2,1 0-1,-1 0-1,1 0 4,34 35-3,-35-35-1,1 0 1,-1 36 2,0-36 5,0 36-7,1-36 2,-1 36-2,0-36 3,0 0-4,0 0 14,2 0 13,-2 35-25,0-35-4,0 0 2,1 0 87,34 36-86,-35-36 0,0 0 407,0 0-224,35 36-184,-35-36 3,35 36-2,-34-36 0,-1 0 44,35 35-28,-35-35 1,35 36 0,-34 0 7,34 0 345,-34-36-319,34 35-26,34-35 361,35 0-385,105 0-1,0 0 2,-106-35-5,37 35-7,-36 0 11,139 0 0,-104 0 1,-69 0-2,0 0 1,-1 0 3,36 0 0,-1 0 0,0 0-4,0 0 2,-34 0-1,0 0-1,0 0 1,0 0 1,-1 0 11,1 0 16,0 0-26,0 0-1,-2 0 1,37 0-2,-35 0-1,-1 0 2,1 0 33,-35 35-35,35-35 3,0 0-2,0 0 1,-1 0-1,1 0 14,-1 0 345,1 0 116,-1 0-337,-34-35-123,35-1-16,-35 0 20,0 0-2,35 36-17,-35-35 13,0-1 13,0 0-24,35-35 27,-35 35-27,0 0-5,0 0 3,0 1 17,35-1-18,-35 0 12,0 0 20,34 36-31,-68 0 214,-1 36-214,0 0 8,0 0-5,35-1-3,-35 1 1,1 0 3,-1 0-7,1-36 10,34 35-6,-35-35 0,35 36 0,-34-36-5,-1 0 4,-35 0 2,35 36-13,-34-36 11,-1 0-1,37 0 1,-2 36 1,0-36 9,0 0-8,1 0 34,-1 0-35,0 0-1,0 0 1,-34 0-2,-1 0 0,2 0 4,33 0-3,0 0 0,0 0 1,1 0-1,-1 0 0,-35 0 2,35 0-2,-34 0 0,35 0-3,-1 0 4,1 0-12,-36 0 12,-34 0-2,69 0 1,0 0 11,0-72 276,2 72-286,-2-107 2,0 71-2,35-35-1,-35 35 4,35 0-4,0 0 0,-34 36 0,34-37 0,0 2 37,-35-1-14,35 0-17,-35 0-2,35 1-3,0-1-3,0 0 8,-35 0-6,35 1 189,0-1-170,0 0-1,0 0-19,0 1 3,0-1 140,-35 36-143,35-36 1,0 0 1,0 1-1,-34-1 27,34 0 27,-35 36 18,35 36-66,-35-36-6,1 71-3,0 1 3,-1-36 1,35-1 6,0 1-5,0 0 135,0 0-134,0-1 7,0 1 8,0 0 14,0 0-30,0-1 5,0 1 59,0 0-63,0 0 2,0-1 27,0 2-25,0-1-5,0 0 46,0 0-46,0-1 52,0 1-54,0 0 4,0 0-3,0-1 2,0 1-2,0 0 2,0 0-1,0-1 14,0 1 1,0 0-16,0 0 1,0-1 2,0 1 17,0 0-3,0 0-15,0-1 17,0 1-1,0 0-15,0 0 25,0 0-23,0-1-4,0 1 32,0 0-34,0 0 10,0-1 45,0 1-4,35-36 64,68 0-115,106-36 0,68-35 0,-173 35-3,-34 36-4,137-36 6,-68 36 5,-34-35-6,33 35-9,-69 0 12,1 0-1,-35 0 2,-1 0 71,36-36-72,-35 36 1,-2 0 54,2 0-35,0 0-21,0 0 0,-1 0 3,1 0-3,0 0 154,0 0-142,-35 36-12,0-1 0,0 1 30,35-36-30,-35 36 3,0 0 9,34-1 21,-34 1 21,0 0-34,35 0-15,-35-1-2,0 1 2,34 1 8,-34-1-11,0-1-1,0 1 12,35-36 2,-35 36-14,0 0 15,0 0 0,0-1-2,0 1-16,0 0 5,34-36-2,-34 36-1,0-1 12,0 1-13,0 71 4,35-71-3,-35 0-2,0 0 2,0-1 5,35 1-6,-35 0 2,0 0-12,35-1 26,-70 73 265,35-72-278,-35-1 2,35 1-4,-35-36 92,35 36-86,0 0 17,0-1-10,0 1 2,0 1-17,0-1 19,0-1-20,0 1 17,0 0-10,0 0-3,0-1 0,0 37-1,0-36-2,0-1 33,0 1-26,0 0 66,-34-36-51,34 36-13,0 0-5,-35-36-2,1 35 19,34 1 52,-35-36-69,1 0 80,-1 0-42,35 36-19,-35-36-22,0 0 70,0 36-68,1-36 1,-1 0 25,0 35-26,0-35 4,2 0 8,-2 0-12,0 0 0,0 36-1,1-36 1,-36 36-1,35-36-3,0 0 10,1 0-5,-1 36-4,0-36 54,1 0-50,0 0-2,-1 0 157,0 0-159,0 0 14,1 0-11,-1 0 6,0 0-10,0 0 22,0-36-19,1 36 1,-1 0 92,1-36-91,-1 0-1,1 1 4,-1 35-4,0 0-1,35-36 123,-35 36-122,35-36 0,-34 36-3,-1 0 131,-35-36-127,35 1-1,2 35-1,-2-36 175,0 36-175,0-36 14,1 0 82,34 0-94,-35 1 3,0-1-3,35 0 0,-35 0 8,35 1-9,0-1 13,0 0-12,-35 36 12,35-36 2,0 1-15,-34-1 0,34-1 0,0 1 14,-35 36-14,35-35-3,0-1 6,0 0 11,0 0-14,-35 1 0,35-1-3,0 0 3,-34 0 1,34 0-2,0 1 1,0-1 0,0-36 2,0 1-5,-34-1 2,34 37 3,0-1-1,0 0 11,0 0-10,0 1-2,0-1-1,0 0 16,0 0-15,34 36-3,-34-35-9,0-1 25,0 0-25,34 36 12,-34-36-1,35 0 16,0 1-1,-35-1 2,34 36-1,-34-37-18,35 37 7,35-36-5,-35 1 0,69-1 1,-36 0 4,37 0 0,-1 1-7,0 35 7,-35 0 0,70 0-15,138 0 11,-33 71 2,-72 1-2,2-72 1,-139 35-2,0 1 17,-35 1-14,35-1-4,-1 71 10,1 36-9,-1-36-1,-34-71 7,0 0-13,0 35 9,0-35-1,0 0 1,0 0-2,0-1 1,0 37 0,-34-1 0,-35 1 0,-1-36 1,0 0 2,-34-1 0,-34 1 1,-1-36 0,69 0-4,1 36-1,-34-36 1,-2 0 0,36 0 0,-1 0-1,35 0 2,-34 0-1,35 0 0,34-36-1,-35 0 18,-34 1-20,-1-109 3,-69 37-12,-34-72 16,34 1 0,104 142-1,35 0 1,0 0-4,0 1-3,0-1-9,35 0 12,0 0 0,35 0 1,69 36 3,-36 0-3,-68 0 12,0 0 31,69 36-44,0 0 0,-1 36 4,-33-72-3,34 71 4,-104-35 50,35 0-52,0-1-4,-35 37 2,35-1 3,-35 1-4,0 35 2,0-71-1,0 0-1,0-1 1,-35-35 19,0 0 3,-69 0-24,-1 0 2,-102-71-1,33 35 1,104 0-4,70 1 45,0-1-41,35-36-4,0 72-9,0-35 12,69-73 4,104 1-3,-69 36 11,138-73-7,-34 73 1,-138 34-2,-72 37 2,37 37 73,-35 34-78,-1 1 4,1-36-1,-35 0-3,0 35-1,35 1 0,-35-37 0,35 37 5,-35-36-5,0-1 1,0 37-1,0 71 1,-35-72 0,-35 1 0,36 0 3,-36-37-7,70 1-4,-68 0 8,33 0 16,0-1 1,-34-35-15,-36 36-3,36 1 4,-35-1-7,0-36 10,0 35-6,69-35-2,0 36 22,0-36-21,1 36-2,-1-36 22,35 36-16,-69-36-6,69 35-10,-34-35 25,34 36 77,0 0-81,34 0 9,1-36-21,34 35 12,-35-35-8,36 0-3,-35 0-9,34 36 12,36-36-1,-2 72 1,-68-72 3,-1 0-4,1 0 29,35 0-25,-35 0-4,-1 0 2,1 0 15,0 0-4,0-36-13,-2 36 1,-33-36 4,35 36-6,0 0 3,0-36-2,-1 36 15,-34-35-17,0-1 19,35 0-18,-35 0 4,35 36-3,-35-35 60,35 35 25,0-36-84,-35 0-1,69 0 5,0-35-4,-69-2 2,34 38 1,1-37-3,-35 36-4,0 1 14,35 35-10,-35-36-1,0 0-1,0 0 5,0 0-3,0 1-1,0-1 0,0-71 2,0 71-2,0 0 2,0 0-1,0 1-1,0-1-2,0 0 5,0 0-1,0 1-2,35-37 1,-35 36 0,0 1 0,0-37 1,0 36 1,0 0-2,0 1 8,0-1 56,0-1-30,0 1 34,0 1 1,0-1-70,0 0 0,0 0-2,0 1 12,0-1-8,0 0 2,0 0 12,0 1-19,0-1 4,0 0-13,0 0 26,0 0-26,0 1 13,0-37-1,0 36 1,0 1-1,0-1 66,0 0-48,0 0 4,-35 36 70,-69 72-91,-34-1 1,-71 1 4,174-72-6,-33 36 5,33-36-4,0 0-4,0 0-9,1 0 13,-71 35 0,36 1 0,-35-36-1,0 0 0,69 36 72,1-36-71,-1 36 2,0-36-1,0 36 3,-69 35-4,70-35 4,-1 35 0,-69 37 0,69 36 0,1-109 1,-1-35 123,35-35-128,-35-1-1,0-37 2,-33 2 2,68-1-4,0 1 1,0-1 0,0 1 0,-35-1 0,35 36-1,0 1 93,-35 35-92,35-36-1,-35 0 9,35 0 90,-34 36-98,-1 0 0,35-35 1,-35 35-6,35-36-8,-35 36 15,35-36 10,-35 36 49,1 0 1,-1 0-62,0 0 1,1 0-1,0 36 0,-36 0 0,70-1 1,0 1 72,-35-36-74,35 36 24,0 0 6,0-1-4,0 37-26,0 0 0,0-1 1,0-35 5,0 0-5,0-1 16,0 1-1,0 0-3,0 0 21,0-1 2,0 1-32,0 1 16,0-1-20,0-1 17,0 1-1,0 0 1,0 0-1,0 0-1,0-1 1,35 1 0,-35 0-15,0 0 15,0-1-3,0 1-9,0 0-6,35 0 3,-35-1 4,0 1-3,0 0-1,0 0 0,0-1 0,0 1 0,0 0 16,0 0-17,0-1 14,0 1-10,0 0 29,0 0-32,0 0 21,0-1 28,0 1-46,0 0 9,0 0 6,0-1-2,0 1-19,0 1 6,0-1 44,0-1-46,0 1-1,0 0 15,0 0-16,0-1 18,0 1-21,0 0 7,0 0-4,0-1 8,0 1 5,0 0 6,0 0-2,0 0 1,0-1 38,35 1-3,-1-36-21,-34 36-32,34-36 10,1 0 12,0 0 55,-35 36-77,34-36 1,1 35 1,0-35-1,0 0 67,0 36-29,34-36-38,1 72 3,-2-72-2,-33 0 179,35 35-183,-1 37 8,1-72-3,-36 36-5,1-36 12,-1 0 56,1 0-66,-1 35 1,36 1 0,-35-36 0,0 0 118,-1 0-119,1 0 2,0 0-2,0 0 55,-1 0-39,0 0-11,1 0-4,0 0 5,-1 0-6,1 0 36,0 0 65,0 0-82,0 0-11,-1 0 0,-34-36-1,35 36-5,0-35 6,0 35-7,-2-36 4,2 36-2,0-36 2,34-35-4,-34 35 4,0 0 16,0 36 61,-35-36-19,35 36-62,-1 0 5,-34-35-4,35-1-1,-35 0 20,34 36-19,-34-36 0,0 1-1,35-1 2,-35 0 12,0 0-9,0 0-8,0 1 14,34 35-9,-34-36-1,0 0 53,35 0-35,-35 1-12,35-1 47,-35 0-49,0 0 19,0 1-9,-35 35 120,0-36-134,-68-1-1,-36 37 2,104 0-2,-69 0 1,104-36 0,-35 36 46,0 0-47,-33 0 0,33 0 1,0 0-1,35 36 0,-34-36 5,-36 0-4,35 37-1,-34-1 3,34-36-3,0 35 5,-33 1-4,33-36-1,-35 0 16,-34 0-14,69 0-5,-172 0 2,137 0 10,1 0-12,34 0 9,0 0 202,0 0-208,-33 0 0,33 0 0,-35 0 49,1 0-49,34 36 2,0-36-5,-34 0 210,34 0-206,-34 0-1,0 0 1,69-36 82,0 0-77,0 1 18,0-1 3,0-1 23,-35 37 448,0 0-459,35 37-1,-34-37 22,34-37 264,0 1-328,0 1 9,0-1-5,34 0 2,-34 0-2,0 1 0,0-1 0,0 0 35,35 0-13,-35 0 59,35 1 3,0 35-62,-1 0-15,70 0-7,104 0 2,0 35-2,-34 1 1,-70-36 0,-35 0 0,-35 0 99,36 0-103,-35 0-9,69 0 11,-69 0 2,0 0 0,-1 0 1,35 0-2,-34 0 1,34 0-1,-69-36 1,35 36 0,0 0-1,0 0 18,-35-35-17,34 35 0,1 0 17,0 0-17,0 0 12,-2 0-7,2 0 13,0-36-18,0 36 13,-35-36-9,34 36-5,-34-36 83,0 1-82,0-1-1,-34 0 1,-1 0 0,35 1 31,-35 35-20,0 0 9,2 0-20,-37 0-1,-34 0 2,69 0-5,-35 0 4,36 0-14,-174 0 15,139-36-1,-1 36 1,35 0 11,0 0-12,1 0-1,-1 0 5,1 0 11,-1 36-19,1-36 8,-1 0 9,0 71-9,0-35-5,1-36-3,-1 36 7,35-1 2,-35 1-9,0 0 11,0 0-11,2-36 12,-2 71-7,35-35 3,0 0-2,-35 0-6,0-36 170,35 35-157,-34-35-13,-1 0 102,35 36 30,69 0-128,174 35 1,-69-35 5,-36 1-1,-69-37-3,-34 0-2,0 36 4,104-1-4,34 1 6,1 0 0,-70-36-6,-69 0 5,33 0 44,36-72-53,-69 37 4,35-38-13,-1 2 19,35-144-1,-70 179 0,1-107 0,-35 107 0,0-35-5,0 35 0,0 0 1,0 1 0,0-1 13,0 0-10,0 0-5,0 1-2,0-37 7,0 1-3,0-1-1,0 0-4,0 37 25,0-1-8,-35 36-12,35-37 3,0 1-9,0 1 22,0-1 67,-34 36-84,-1-36 3,-34 36-7,-70-36 8,35 36 1,-173 0-3,172 36-2,1-36-4,36 0 5,33 36-14,0-36 17,0 36 8,35-1-2,-34-35-10,-1 36 1,0-36-5,0 0 81,0 0-77,1 37 0,-35-37 0,34 0 1,-34 0-5,-1 0-8,1 0 11,-36 0 0,72 0 2,-2-37-2,0 37 0,0-36 67,1 36-69,-1-35 6,35-1 12,-35-36-15,0 1-4,35 35 9,0 0-1,0 1 12,0-1 20,0 0 139,0 0-176,35-35 0,-35-1-3,0 36-9,0-35 14,35-36-1,-35 71 1,0-36 150,0 37-151,0-1 1,0 0-1,0 0 35,0 1-8,0-1-14,0 0 7,0 0-10,0-1-5,0 2-6,0-1 25,0 0-23,0 0 0,0 1 7,0-1 13,0 0-21,0 0 48,0 1-47,0 70 141,0 37-142,35 35 0,-1 73 2,71 106 3,33-71 2,36-37 1,-36-106-3,1-36 2,0-36-6,-104 0-1,68 0 0,-34 0 1,-34 0-2,0 0-2,35 0 7,-36 36 59,1-1-62,35 180 4,-2-71 0,-68-108-7,0-1 6,0 1-1,0 0-3,0 71 0,0-71 0,0 0 1,-35-36 197,2 0-197,-2 0 63,0 0-13,0 0-51,1 0 1,-1 0 37,35-72 119,35 72-158,69-107 1,-1 0 2,-68 107-5,104-144-10,-69 108 19,33-71-4,-68 35 5,-1 36 1,-34 1 32,0-1 112,0 0-145,0 0 10,0 0-3,0 1-13,0-1 3,0 0 51,-34 36-28,-209 143-25,-34 36 0,-104 107 7,276-249-1,105-1-6,-34-36 72,-1 35-73,0-35 26,0 36-23,0-36-8,-34 0 9,35 0-4,-70 0-5,0 0 8,34 36-3,0-36 190,37 36-187,-2-36-3,0 0 0,0 0-1,-34 0-3,34 0 29,0 0-25,0 0 0,35-72 194,-69-179-194,69 72 0,-35 0 9,35-71-7,0 178-2,0 1 0,0 35 0,0 0-1,0 1 19,0-1-16,0 0-1,0 0-2,0-35-2,0 35 7,0 0-4,0-1 15,0 2-10,0-1 11,0 0 45,0 0-14,0 1-42,0-1 14,0 0-3,0 0 19,0 1 36,0-1-71,0 0 17,0 0-17,0 1-1,-34 35 1,34-36-2,0 0 94,0 0-72,0 1-5,0-1 13,0-36 14,-34 36-22,34 1-17,0-1-2,0 0-1,0 0-1,0 1 2,0-1 1,0 0 26,0 0-14,0 1 31,0-1-27,0 0 30,-35 0-54,35 0 10,0 0 143,0 0-64,-35 36-74,35-36-9,0 72 298,0 0-294,0 36-3,0-36 5,0 0-1,0 0 1,0-1-20,0 1 13,0 0 1,0 0-1,0-1 1,0 1 0,0 0 0,0 0 0,0-1-2,0 37 2,0 0 0,0-37 0,0 1 13,0 0-14,0 0 5,0-1 9,0 1-8,0 0-6,0 0-4,0-1 9,0 1-4,0 0 0,0 0 1,0-1-2,-35 1 13,35 0-7,0 0-5,0-1 0,0 2-5,0-1 3,0 0 2,0 0 1,0-1 2,0 1-3,0 0-1,0 0 7,0-1-9,0 1 6,0 0-3,0 0 0,0-1 18,0 1-5,0 0 5,0 0 21,0-1 45,0 1-67,0 0 3,0 0 5,0-1-23,0 1 13,0 0-11,0 0-4,0 0-1,0-1 0,0 1 1,0 0-1,0 0 2,0-1 19,0 1-21,0 0 16,0 0-5,0-1-11,0 1 10,0 1 9,0-1-18,0-1 0,0 1 17,0 0 0,0 0-20,0 0 5,0-1-2,0 1 1,0 0-2,0 0-3,0 35 6,0-35-1,0 0 16,0-1-17,0 1-1,35 0 1,-35 0 1,0-1-2,0 1-2,0 0 8,0 0 31,35-36-28,-35 35-8,0 1 0,0 0 2,35-36-2,-35 36-1,34 0 3,-34-1 3,0 1 95</inkml:trace>
</inkml:ink>
</file>

<file path=ppt/ink/ink107.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in="-2.14748E9"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1-07-05T14:54:13.748"/>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78 319 0,'35'0'147,"69"0"-144,-70 0 18,70 0-11,-69 0 0,0 0 10,0 0 1,0 0 13,-1 0-24,1 0 9,0 0-9,33 0 0,-33 0 1,0 0-1,0 0-1,0 0 0,-1 0 2,1 0-10,0 35 10,0-35 9,-1 0-2,1 0-6,-1 0 9,1 0-1,-1 0 12,1 0-10,0 0 7,35 0 14,-36 0-28,1 0 13,0 0-9,0 0-3,-1 0-5,0 0 2,-34-35-3,35 35-1,0 0 1,-1 0 23,1 0-18,0 0 22,0-36-18,0 36 2,-1 0 19,1 0-7,-35-36-18,35 36-5,0 0 33,-2 0-10,-33-36-23,35 36 0,0 0 40,0 0-20,-1 0 0,1 0-12,0 0 6,0 0 3,-35-35-16,35 35-1,-1 0 15,1 0 178,-1 0-105,1 0 144,-1 0-146,1 0-82,0 0 10,-70 0 592,-34 0-582,34 0-14,-68 0-16,68 0 13,35 35 3,-35-35-9,0 0 0,0 0 10,1 0-10,-1 0-2,0 0 1,0 0 2,2 36 19,-2-36-8,0 0 23,-34 0-35,34 0-2,0 36 11,0-36-18,35 36 8,-69-36 2,34 0-2,0 35 2,1-35 7,0 0-8,-1 36 0,0-36 9,0 0-9,1 0-1,-1 0 11,0 0 1,0 0-11,0 0 9,1 0 1,34 36-13,-35-36 5,1 0 8,-1 0-1,1 0 2,34 36-12,-35-36 3,0 0 49,0 0-40,1 0 26,-1 0-16,0 0-10,0 0-11,0 0 0,2 0-1,-2 0 6,0 0 4,0 0 14,1 0 28,-1 0-52,0 0 4,0 0 2,0 0-6,1 0 12,-1 35 141,0-35-105,35 36-37,-34-36 33,34 36-18,-34-36 14,-1 0 111,0 0-109,0 0-3,35 36 119,-34-36-131,34 36 11,34-36 225,1 0-241,0 0 0,0 0-2,-35 35 11,34-35-31,70 0 2,-35 0 3,-34 0-4,0 0 0,69 0 0,-69 0 1,0 0-1,-35 36 5,33-36-5,2 0 47,0 0-43,0 0-4,0 0 0,-1 0 5,1 0 48,0 0-32,0 0-16,-1 0 54,1 0-54,-1 0 14,1 0 10,-1 0-24,1 0 30,0 0-10,0 0-5,0 0 4,-1 0 112,1 0-44,0 0-58,-35 36 368,-35-36-371,0 0-26,35 36-4,-34-36-2,-1 0 1,-35 0 11,35 0-12,1 0 2,-1 0 10,1 0-11,-1 0-1,1 0 1,-1 36-2,0-36 14,0 0-12,1 0 1,-1 0 9,0 0-8,0 36 25,0-36-26,2 0-1,-2 0 0,0 0 0,0 0 6,1 0-6,-1 36-1,0-36 7,0 0-1,0 0 241,35 36-233,-34-36-13,34 35 41,-35-35-40,0 0 16,1 0-14,0 0 147,34 36-134,-35-36 32,35 36-48,-35-36 231,35 36-25,-35-36-206,1 35 66,68-35 82,1 0-131,0 0 2,0 0 4,-1 0-23,35 0 1,-34 0-1,34 0 1,1 0-1,-35 0 1,-1 0-3,1 0 5,0-35-2,0 35-4,-2 0 3,2 0 11,0 0 43,0 0-42,0 0 40,-1 0 7,1 0-54,0 0 0,0 0 6,-35-36-11,34 36 1,1 0-1,-1 0 3,1 0 18,-1 0 162,1 0-170,0 0 24,0 0-17,0 0 46,-1 0 148,-68 0 25,-1 0-227,0 36 19,0-36-26,0 0-2,1 0 11,-1 0-13,1 35-1,-1-35 1,-34 0 0,-1 36 1,36-36-2,-1 0 1,0 36 0,0-36 2,0 0 2,2 0 6,-2 0 27,0 36-4,0-36-17,35 36 38,-34-36-50,-1 0 32,0 35 52,0-35-67,0 0 4,1 36-24,-1-36 22,0 36 16,1-36-2,0 0-17,-1 0 34,0 0-22,0 36 2,1-36 26,68 0 289,1 0-346,0 0-1,0 0-2,-1 0 0,0 0 0,36 0 0,-36 0 0,36 0 0,0 0 0,-36 0-3,36 0 5,-2 35-2,-33-35 1,35 0-2,-35 0 2,34 0 0,-34 0 4,0 0 7,-1 0-13,1 36-1,-1-36 2,1 0 0,-1 0 1,1 0-1,0 0 44,0 0-42,0 0 9,-1 0-3,1 0 4,0 0 11,34 0-5,-35 0 10,1 0 24,0 0-50,-1 0 22,1 0-2,0 36 39,0-36-58,0 0-1,-1 36 0,1-36 5,0 0 18,0 35-24,-2-35-1,2 36 73,0-36-73,0 0 0,-1 0 4,-34 36-2,35-36-2,0 0 45,-35 36 194,35-36-240,0 0 26,-35 35-21,34-35 101,1 0-54,-35 36 37,34-36-84,1 0 8,-1 36 95,1-36-2,-35 36-71,35-36 2,-70 0 370,-69 0-407,70 0 1,-35 0 1,-1 0-1,35 0 4,0 0 0,1 0 0,-1 0 21,0 0-20,35-36-5,-35 36-1,2 0 0,-2 0 2,0 0 0,-34-36-1,34 36 0,-35-36 3,1 36-4,34-35 4,0 35 88,1 0-74,0 0-6,-1 0-12,0 0 1,35-36 0,-35 36 12,1 0 13,-1-36 7,0 36-32,0 0 96,0 0-96,1 0 0,-1 0 1,1 0-4,-1 0 6,1 0-5,-36 0 5,35 0 1,1 0 8,-1 0-10,0 0 3,0 0 3,0 0-5,2 0 19,-2 0-21,0 0-2,35 36 9,-35-36-6,1 0 22,-1 0-22,0 0 34,0 0 14,0 0-9,1 0-33,-1 36 9,0-36-13,1 0 23,0 0-10,34 35 139,-35-35-157,35 36 14,-35 0 22,35 0-12,-35-36 6,35 35-2,35-35 280,0 0-306,0 0 1,-1 0-2,35 0 0,0 0 4,1 0 0,-35 0-5,69 36 0,-69-36 3,68 0-2,-68 0 2,0 0-3,0 0 2,-1 0-2,1 0 1,35 36 12,-36-36-15,35 0 5,-34 0-4,-1 0 4,1 0-5,0 0 5,69 0 10,-69 36-15,35-36 5,-36 36-4,0-36 1,1 0 3,0 0-11,-1 0 81,71 36-72,-36-36 0,36 36 2,-37-36-1,-33 0 118,-35 36-119,35-36 141,-1 0-114,1 0-6,0 0-2,-35 36 120,35-36-132,0 0 12,-1 0-19,1 35 0,-1-35 247,1 0-191,-1 0-20,1 0-10,-35 36 193,-35-36 1,1 0-216,-1 0-3,1 0-1,-1 0 1,1 0-1,-36 0 1,35 0-1,-34 0 0,34 0 1,0 0 0,0 0-1,2 0 1,-72 0 0,71 0 9,-1 0-10,0 0-10,0 0 11,0 0-1,1 0 0,-1 0 0,0 0 11,1 0-20,0 0 9,-1 0 0,-35-36 13,36 36 0,-1 0 78,0 0-91,0 0 25,0 0-24,1 0 7,-1 0 15,1-35-24,-35 35 7,34 0-4,0 0 2,0 0-3,1 0 46,-1 0-38,0 0 3,0 0 0,0 0 0,2 0-3,-2 0 19,0 0-24,0 0 0,1 0 16,-1 0 54,0 0-72,0 0 10,0 0 9,1 0-18,-1 35 31,0-35 47,35 36-82,-34-36 33,34 36-21,-34 0 72,-1-36 45,35 35-62,-35 1 142,0-36-112,35 36-89,35-36 233,0 0-239,34 0-1,69 0 1,-68 0-3,34 0-7,-69 0 11,103 0-3,-33 0 1,-36 36 2,1-36-1,-1 0-1,-35 35 0,70-35 1,-34 0-1,-1 0 0,1 0 0,33 36 1,-68-36 0,34 0-1,1 0 1,-35 0 102,-35 36-102,69-36 0,-34 0 8,0 0-5,0 0 9,-2 0 6,2 0-17,0 36-1,0-36 6,-1 0 67,1 0-49,0 0-4,0 0-4,0 0-3,-1 0 15,1 0 11,-1 0 27,1 0-24,-1 0 319,1 0-346,-35-36 381,0 0-369,35 36 77,-35-36-101,0 1 20,0-1-1,0 0-20,0 0 20,0 1-18,0-1 10,35 36-17,-35-36 2,0 0 17,0 72 259,0 36-274,0-37 0,0 37-2,0-36 15,0-1-12,0 1-1,0 0 38,0 0-20,0 0 9,0-1-18,0 1 4,0 0 0,0 0-14,0-1-3,0 1 5,0 0 11,0 0-13,0-1 13,0 1 37,0 0-39,-35-36 227,-35 0-222,36-36-17,-1 0 2,1 36-2,-35-35 2,-1-1 1,35 36-3,-34-36 0,34 0 3,0 36-12,-33-35 9,-2-1 4,35 36-3,35-36 14,-34 36-15,-1 0 35,0 0-35,-35 0 2,36 0 0,-1 0-3,0 0 70,1 0-65,0 0-3,-1 0 0,0 0 0,0 0 0,-34 0 0,34 0 1,0 0-2,-34 0 2,0 0-1,34 0 1,1 0-1,-1 0 0,0 0-1,0 0 86,1 0-84,-1 0 8,0 0-8,0 0 51,0 0-50,2 0 1,-2 0 0,0-36 13,0 36 0,1 0-11,-1 0 6,0 0 1,0 0 205,0 0-195,1 0-22,-1 0 0,0 0 1,1 0 15,0 0-15,-1 0 5,0 0 19,35 36 361,0 0-336,0 0-14,0-1-14,0 1 3,35-36 74,34 0-99,0 0 0,0 0 0,140-71 1,-1 71-1,-34 0 0,-140 0 0,70 0 0,-35 0 0,-34 35 57,0-35-54,0 0-3,-1 0 0,1 36 0,0-36 1,0 0-2,-1 0 67,0 0-59,1 0-7,0 36 1,-1-36-1,1 0 0,0 36 0,0-1 37,0-35-34,-1 36-1,1-36-1,0 0-2,0 36 96,-2-36-87,-33 36 16,35-36 22,0 35-37,0-35-6,-35 36-3,34-36 1,1 0 24,-70 0 281,1 0-302,-1 0-7,-68 0 9,33-36-5,-69 36 0,-35-71 2,36 35-3,34 36 2,69 0-2,0-36 0,0 36 122,1 0-122,-1 0 0,1 0 1,-1 0 0,-34 0-2,34 0 9,0 0-5,1 36 21,-1-36-22,0 36 2,0-36-4,0 0 8,2 0-8,33 36 2,-35-36-2,0 0 7,35 35 17,-35-35-24,1 0 8,-1 36 1,0-36 6,0 0 55,0 0-36,1 36 6,-1-36-37,0 0 17,1 0 7,34 36 107,-34-36-67,34 35-65,-35 2 6,0-37-5,35 36-2,35-36 222,0 0-220,-35-36-5,34 36 2,0 0-9,70 0 8,-69 0 2,0 0-2,35 0-9,-36-37 10,36 37 1,-35 0 0,-2 0-1,37 0 2,34 0-2,35 0 1,-35 0-1,0 0 1,-34 0-1,34 0 0,-69 0 2,-1 0 24,0 0-22,1 0-4,0 0 0,-1-35 0,1 35 0,0 0 0,0 0 1,0 0 35,-1 0-28,1 0-7,0 0 3,0 0-1,-2 0 0,2 0-1,0 0 7,0 0 57,-1 0-39,1 0 58,0 0-64,0 0 99,0 0-119,-1 35 0,1-35 276,-1 0 0,1 0-247,-35 37 306,-35-37-333,1 0-5,-70 0 6,-1 0-5,-137 36 3,103-36 0,-35 0-1,106 36 0,33-36 0,0 0 0,0 0 27,1 0-28,-1 0-1,0 36 4,0-36-3,0 0 2,1 0-1,-1 0-1,1 0 4,34 35-3,-35-35-1,1 0 1,-1 36 2,0-36 5,0 36-7,1-36 2,-1 36-2,0-36 3,0 0-4,0 0 14,2 0 13,-2 35-25,0-35-4,0 0 2,1 0 87,34 36-86,-35-36 0,0 0 407,0 0-224,35 36-184,-35-36 3,35 36-2,-34-36 0,-1 0 44,35 35-28,-35-35 1,35 36 0,-34 0 7,34 0 345,-34-36-319,34 35-26,34-35 361,35 0-385,105 0-1,0 0 2,-106-35-5,37 35-7,-36 0 11,139 0 0,-104 0 1,-69 0-2,0 0 1,-1 0 3,36 0 0,-1 0 0,0 0-4,0 0 2,-34 0-1,0 0-1,0 0 1,0 0 1,-1 0 11,1 0 16,0 0-26,0 0-1,-2 0 1,37 0-2,-35 0-1,-1 0 2,1 0 33,-35 35-35,35-35 3,0 0-2,0 0 1,-1 0-1,1 0 14,-1 0 345,1 0 116,-1 0-337,-34-35-123,35-1-16,-35 0 20,0 0-2,35 36-17,-35-35 13,0-1 13,0 0-24,35-35 27,-35 35-27,0 0-5,0 0 3,0 1 17,35-1-18,-35 0 12,0 0 20,34 36-31,-68 0 214,-1 36-214,0 0 8,0 0-5,35-1-3,-35 1 1,1 0 3,-1 0-7,1-36 10,34 35-6,-35-35 0,35 36 0,-34-36-5,-1 0 4,-35 0 2,35 36-13,-34-36 11,-1 0-1,37 0 1,-2 36 1,0-36 9,0 0-8,1 0 34,-1 0-35,0 0-1,0 0 1,-34 0-2,-1 0 0,2 0 4,33 0-3,0 0 0,0 0 1,1 0-1,-1 0 0,-35 0 2,35 0-2,-34 0 0,35 0-3,-1 0 4,1 0-12,-36 0 12,-34 0-2,69 0 1,0 0 11,0-72 276,2 72-286,-2-107 2,0 71-2,35-35-1,-35 35 4,35 0-4,0 0 0,-34 36 0,34-37 0,0 2 37,-35-1-14,35 0-17,-35 0-2,35 1-3,0-1-3,0 0 8,-35 0-6,35 1 189,0-1-170,0 0-1,0 0-19,0 1 3,0-1 140,-35 36-143,35-36 1,0 0 1,0 1-1,-34-1 27,34 0 27,-35 36 18,35 36-66,-35-36-6,1 71-3,0 1 3,-1-36 1,35-1 6,0 1-5,0 0 135,0 0-134,0-1 7,0 1 8,0 0 14,0 0-30,0-1 5,0 1 59,0 0-63,0 0 2,0-1 27,0 2-25,0-1-5,0 0 46,0 0-46,0-1 52,0 1-54,0 0 4,0 0-3,0-1 2,0 1-2,0 0 2,0 0-1,0-1 14,0 1 1,0 0-16,0 0 1,0-1 2,0 1 17,0 0-3,0 0-15,0-1 17,0 1-1,0 0-15,0 0 25,0 0-23,0-1-4,0 1 32,0 0-34,0 0 10,0-1 45,0 1-4,35-36 64,68 0-115,106-36 0,68-35 0,-173 35-3,-34 36-4,137-36 6,-68 36 5,-34-35-6,33 35-9,-69 0 12,1 0-1,-35 0 2,-1 0 71,36-36-72,-35 36 1,-2 0 54,2 0-35,0 0-21,0 0 0,-1 0 3,1 0-3,0 0 154,0 0-142,-35 36-12,0-1 0,0 1 30,35-36-30,-35 36 3,0 0 9,34-1 21,-34 1 21,0 0-34,35 0-15,-35-1-2,0 1 2,34 1 8,-34-1-11,0-1-1,0 1 12,35-36 2,-35 36-14,0 0 15,0 0 0,0-1-2,0 1-16,0 0 5,34-36-2,-34 36-1,0-1 12,0 1-13,0 71 4,35-71-3,-35 0-2,0 0 2,0-1 5,35 1-6,-35 0 2,0 0-12,35-1 26,-70 73 265,35-72-278,-35-1 2,35 1-4,-35-36 92,35 36-86,0 0 17,0-1-10,0 1 2,0 1-17,0-1 19,0-1-20,0 1 17,0 0-10,0 0-3,0-1 0,0 37-1,0-36-2,0-1 33,0 1-26,0 0 66,-34-36-51,34 36-13,0 0-5,-35-36-2,1 35 19,34 1 52,-35-36-69,1 0 80,-1 0-42,35 36-19,-35-36-22,0 0 70,0 36-68,1-36 1,-1 0 25,0 35-26,0-35 4,2 0 8,-2 0-12,0 0 0,0 36-1,1-36 1,-36 36-1,35-36-3,0 0 10,1 0-5,-1 36-4,0-36 54,1 0-50,0 0-2,-1 0 157,0 0-159,0 0 14,1 0-11,-1 0 6,0 0-10,0 0 22,0-36-19,1 36 1,-1 0 92,1-36-91,-1 0-1,1 1 4,-1 35-4,0 0-1,35-36 123,-35 36-122,35-36 0,-34 36-3,-1 0 131,-35-36-127,35 1-1,2 35-1,-2-36 175,0 36-175,0-36 14,1 0 82,34 0-94,-35 1 3,0-1-3,35 0 0,-35 0 8,35 1-9,0-1 13,0 0-12,-35 36 12,35-36 2,0 1-15,-34-1 0,34-1 0,0 1 14,-35 36-14,35-35-3,0-1 6,0 0 11,0 0-14,-35 1 0,35-1-3,0 0 3,-34 0 1,34 0-2,0 1 1,0-1 0,0-36 2,0 1-5,-34-1 2,34 37 3,0-1-1,0 0 11,0 0-10,0 1-2,0-1-1,0 0 16,0 0-15,34 36-3,-34-35-9,0-1 25,0 0-25,34 36 12,-34-36-1,35 0 16,0 1-1,-35-1 2,34 36-1,-34-37-18,35 37 7,35-36-5,-35 1 0,69-1 1,-36 0 4,37 0 0,-1 1-7,0 35 7,-35 0 0,70 0-15,138 0 11,-33 71 2,-72 1-2,2-72 1,-139 35-2,0 1 17,-35 1-14,35-1-4,-1 71 10,1 36-9,-1-36-1,-34-71 7,0 0-13,0 35 9,0-35-1,0 0 1,0 0-2,0-1 1,0 37 0,-34-1 0,-35 1 0,-1-36 1,0 0 2,-34-1 0,-34 1 1,-1-36 0,69 0-4,1 36-1,-34-36 1,-2 0 0,36 0 0,-1 0-1,35 0 2,-34 0-1,35 0 0,34-36-1,-35 0 18,-34 1-20,-1-109 3,-69 37-12,-34-72 16,34 1 0,104 142-1,35 0 1,0 0-4,0 1-3,0-1-9,35 0 12,0 0 0,35 0 1,69 36 3,-36 0-3,-68 0 12,0 0 31,69 36-44,0 0 0,-1 36 4,-33-72-3,34 71 4,-104-35 50,35 0-52,0-1-4,-35 37 2,35-1 3,-35 1-4,0 35 2,0-71-1,0 0-1,0-1 1,-35-35 19,0 0 3,-69 0-24,-1 0 2,-102-71-1,33 35 1,104 0-4,70 1 45,0-1-41,35-36-4,0 72-9,0-35 12,69-73 4,104 1-3,-69 36 11,138-73-7,-34 73 1,-138 34-2,-72 37 2,37 37 73,-35 34-78,-1 1 4,1-36-1,-35 0-3,0 35-1,35 1 0,-35-37 0,35 37 5,-35-36-5,0-1 1,0 37-1,0 71 1,-35-72 0,-35 1 0,36 0 3,-36-37-7,70 1-4,-68 0 8,33 0 16,0-1 1,-34-35-15,-36 36-3,36 1 4,-35-1-7,0-36 10,0 35-6,69-35-2,0 36 22,0-36-21,1 36-2,-1-36 22,35 36-16,-69-36-6,69 35-10,-34-35 25,34 36 77,0 0-81,34 0 9,1-36-21,34 35 12,-35-35-8,36 0-3,-35 0-9,34 36 12,36-36-1,-2 72 1,-68-72 3,-1 0-4,1 0 29,35 0-25,-35 0-4,-1 0 2,1 0 15,0 0-4,0-36-13,-2 36 1,-33-36 4,35 36-6,0 0 3,0-36-2,-1 36 15,-34-35-17,0-1 19,35 0-18,-35 0 4,35 36-3,-35-35 60,35 35 25,0-36-84,-35 0-1,69 0 5,0-35-4,-69-2 2,34 38 1,1-37-3,-35 36-4,0 1 14,35 35-10,-35-36-1,0 0-1,0 0 5,0 0-3,0 1-1,0-1 0,0-71 2,0 71-2,0 0 2,0 0-1,0 1-1,0-1-2,0 0 5,0 0-1,0 1-2,35-37 1,-35 36 0,0 1 0,0-37 1,0 36 1,0 0-2,0 1 8,0-1 56,0-1-30,0 1 34,0 1 1,0-1-70,0 0 0,0 0-2,0 1 12,0-1-8,0 0 2,0 0 12,0 1-19,0-1 4,0 0-13,0 0 26,0 0-26,0 1 13,0-37-1,0 36 1,0 1-1,0-1 66,0 0-48,0 0 4,-35 36 70,-69 72-91,-34-1 1,-71 1 4,174-72-6,-33 36 5,33-36-4,0 0-4,0 0-9,1 0 13,-71 35 0,36 1 0,-35-36-1,0 0 0,69 36 72,1-36-71,-1 36 2,0-36-1,0 36 3,-69 35-4,70-35 4,-1 35 0,-69 37 0,69 36 0,1-109 1,-1-35 123,35-35-128,-35-1-1,0-37 2,-33 2 2,68-1-4,0 1 1,0-1 0,0 1 0,-35-1 0,35 36-1,0 1 93,-35 35-92,35-36-1,-35 0 9,35 0 90,-34 36-98,-1 0 0,35-35 1,-35 35-6,35-36-8,-35 36 15,35-36 10,-35 36 49,1 0 1,-1 0-62,0 0 1,1 0-1,0 36 0,-36 0 0,70-1 1,0 1 72,-35-36-74,35 36 24,0 0 6,0-1-4,0 37-26,0 0 0,0-1 1,0-35 5,0 0-5,0-1 16,0 1-1,0 0-3,0 0 21,0-1 2,0 1-32,0 1 16,0-1-20,0-1 17,0 1-1,0 0 1,0 0-1,0 0-1,0-1 1,35 1 0,-35 0-15,0 0 15,0-1-3,0 1-9,0 0-6,35 0 3,-35-1 4,0 1-3,0 0-1,0 0 0,0-1 0,0 1 0,0 0 16,0 0-17,0-1 14,0 1-10,0 0 29,0 0-32,0 0 21,0-1 28,0 1-46,0 0 9,0 0 6,0-1-2,0 1-19,0 1 6,0-1 44,0-1-46,0 1-1,0 0 15,0 0-16,0-1 18,0 1-21,0 0 7,0 0-4,0-1 8,0 1 5,0 0 6,0 0-2,0 0 1,0-1 38,35 1-3,-1-36-21,-34 36-32,34-36 10,1 0 12,0 0 55,-35 36-77,34-36 1,1 35 1,0-35-1,0 0 67,0 36-29,34-36-38,1 72 3,-2-72-2,-33 0 179,35 35-183,-1 37 8,1-72-3,-36 36-5,1-36 12,-1 0 56,1 0-66,-1 35 1,36 1 0,-35-36 0,0 0 118,-1 0-119,1 0 2,0 0-2,0 0 55,-1 0-39,0 0-11,1 0-4,0 0 5,-1 0-6,1 0 36,0 0 65,0 0-82,0 0-11,-1 0 0,-34-36-1,35 36-5,0-35 6,0 35-7,-2-36 4,2 36-2,0-36 2,34-35-4,-34 35 4,0 0 16,0 36 61,-35-36-19,35 36-62,-1 0 5,-34-35-4,35-1-1,-35 0 20,34 36-19,-34-36 0,0 1-1,35-1 2,-35 0 12,0 0-9,0 0-8,0 1 14,34 35-9,-34-36-1,0 0 53,35 0-35,-35 1-12,35-1 47,-35 0-49,0 0 19,0 1-9,-35 35 120,0-36-134,-68-1-1,-36 37 2,104 0-2,-69 0 1,104-36 0,-35 36 46,0 0-47,-33 0 0,33 0 1,0 0-1,35 36 0,-34-36 5,-36 0-4,35 37-1,-34-1 3,34-36-3,0 35 5,-33 1-4,33-36-1,-35 0 16,-34 0-14,69 0-5,-172 0 2,137 0 10,1 0-12,34 0 9,0 0 202,0 0-208,-33 0 0,33 0 0,-35 0 49,1 0-49,34 36 2,0-36-5,-34 0 210,34 0-206,-34 0-1,0 0 1,69-36 82,0 0-77,0 1 18,0-1 3,0-1 23,-35 37 448,0 0-459,35 37-1,-34-37 22,34-37 264,0 1-328,0 1 9,0-1-5,34 0 2,-34 0-2,0 1 0,0-1 0,0 0 35,35 0-13,-35 0 59,35 1 3,0 35-62,-1 0-15,70 0-7,104 0 2,0 35-2,-34 1 1,-70-36 0,-35 0 0,-35 0 99,36 0-103,-35 0-9,69 0 11,-69 0 2,0 0 0,-1 0 1,35 0-2,-34 0 1,34 0-1,-69-36 1,35 36 0,0 0-1,0 0 18,-35-35-17,34 35 0,1 0 17,0 0-17,0 0 12,-2 0-7,2 0 13,0-36-18,0 36 13,-35-36-9,34 36-5,-34-36 83,0 1-82,0-1-1,-34 0 1,-1 0 0,35 1 31,-35 35-20,0 0 9,2 0-20,-37 0-1,-34 0 2,69 0-5,-35 0 4,36 0-14,-174 0 15,139-36-1,-1 36 1,35 0 11,0 0-12,1 0-1,-1 0 5,1 0 11,-1 36-19,1-36 8,-1 0 9,0 71-9,0-35-5,1-36-3,-1 36 7,35-1 2,-35 1-9,0 0 11,0 0-11,2-36 12,-2 71-7,35-35 3,0 0-2,-35 0-6,0-36 170,35 35-157,-34-35-13,-1 0 102,35 36 30,69 0-128,174 35 1,-69-35 5,-36 1-1,-69-37-3,-34 0-2,0 36 4,104-1-4,34 1 6,1 0 0,-70-36-6,-69 0 5,33 0 44,36-72-53,-69 37 4,35-38-13,-1 2 19,35-144-1,-70 179 0,1-107 0,-35 107 0,0-35-5,0 35 0,0 0 1,0 1 0,0-1 13,0 0-10,0 0-5,0 1-2,0-37 7,0 1-3,0-1-1,0 0-4,0 37 25,0-1-8,-35 36-12,35-37 3,0 1-9,0 1 22,0-1 67,-34 36-84,-1-36 3,-34 36-7,-70-36 8,35 36 1,-173 0-3,172 36-2,1-36-4,36 0 5,33 36-14,0-36 17,0 36 8,35-1-2,-34-35-10,-1 36 1,0-36-5,0 0 81,0 0-77,1 37 0,-35-37 0,34 0 1,-34 0-5,-1 0-8,1 0 11,-36 0 0,72 0 2,-2-37-2,0 37 0,0-36 67,1 36-69,-1-35 6,35-1 12,-35-36-15,0 1-4,35 35 9,0 0-1,0 1 12,0-1 20,0 0 139,0 0-176,35-35 0,-35-1-3,0 36-9,0-35 14,35-36-1,-35 71 1,0-36 150,0 37-151,0-1 1,0 0-1,0 0 35,0 1-8,0-1-14,0 0 7,0 0-10,0-1-5,0 2-6,0-1 25,0 0-23,0 0 0,0 1 7,0-1 13,0 0-21,0 0 48,0 1-47,0 70 141,0 37-142,35 35 0,-1 73 2,71 106 3,33-71 2,36-37 1,-36-106-3,1-36 2,0-36-6,-104 0-1,68 0 0,-34 0 1,-34 0-2,0 0-2,35 0 7,-36 36 59,1-1-62,35 180 4,-2-71 0,-68-108-7,0-1 6,0 1-1,0 0-3,0 71 0,0-71 0,0 0 1,-35-36 197,2 0-197,-2 0 63,0 0-13,0 0-51,1 0 1,-1 0 37,35-72 119,35 72-158,69-107 1,-1 0 2,-68 107-5,104-144-10,-69 108 19,33-71-4,-68 35 5,-1 36 1,-34 1 32,0-1 112,0 0-145,0 0 10,0 0-3,0 1-13,0-1 3,0 0 51,-34 36-28,-209 143-25,-34 36 0,-104 107 7,276-249-1,105-1-6,-34-36 72,-1 35-73,0-35 26,0 36-23,0-36-8,-34 0 9,35 0-4,-70 0-5,0 0 8,34 36-3,0-36 190,37 36-187,-2-36-3,0 0 0,0 0-1,-34 0-3,34 0 29,0 0-25,0 0 0,35-72 194,-69-179-194,69 72 0,-35 0 9,35-71-7,0 178-2,0 1 0,0 35 0,0 0-1,0 1 19,0-1-16,0 0-1,0 0-2,0-35-2,0 35 7,0 0-4,0-1 15,0 2-10,0-1 11,0 0 45,0 0-14,0 1-42,0-1 14,0 0-3,0 0 19,0 1 36,0-1-71,0 0 17,0 0-17,0 1-1,-34 35 1,34-36-2,0 0 94,0 0-72,0 1-5,0-1 13,0-36 14,-34 36-22,34 1-17,0-1-2,0 0-1,0 0-1,0 1 2,0-1 1,0 0 26,0 0-14,0 1 31,0-1-27,0 0 30,-35 0-54,35 0 10,0 0 143,0 0-64,-35 36-74,35-36-9,0 72 298,0 0-294,0 36-3,0-36 5,0 0-1,0 0 1,0-1-20,0 1 13,0 0 1,0 0-1,0-1 1,0 1 0,0 0 0,0 0 0,0-1-2,0 37 2,0 0 0,0-37 0,0 1 13,0 0-14,0 0 5,0-1 9,0 1-8,0 0-6,0 0-4,0-1 9,0 1-4,0 0 0,0 0 1,0-1-2,-35 1 13,35 0-7,0 0-5,0-1 0,0 2-5,0-1 3,0 0 2,0 0 1,0-1 2,0 1-3,0 0-1,0 0 7,0-1-9,0 1 6,0 0-3,0 0 0,0-1 18,0 1-5,0 0 5,0 0 21,0-1 45,0 1-67,0 0 3,0 0 5,0-1-23,0 1 13,0 0-11,0 0-4,0 0-1,0-1 0,0 1 1,0 0-1,0 0 2,0-1 19,0 1-21,0 0 16,0 0-5,0-1-11,0 1 10,0 1 9,0-1-18,0-1 0,0 1 17,0 0 0,0 0-20,0 0 5,0-1-2,0 1 1,0 0-2,0 0-3,0 35 6,0-35-1,0 0 16,0-1-17,0 1-1,35 0 1,-35 0 1,0-1-2,0 1-2,0 0 8,0 0 31,35-36-28,-35 35-8,0 1 0,0 0 2,35-36-2,-35 36-1,34 0 3,-34-1 3,0 1 95</inkml:trace>
</inkml:ink>
</file>

<file path=ppt/ink/ink10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in="-2.14748E9"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1-07-05T14:58:20.73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78 319 0,'35'0'147,"69"0"-144,-70 0 18,70 0-11,-69 0 0,0 0 10,0 0 1,0 0 13,-1 0-24,1 0 9,0 0-9,33 0 0,-33 0 1,0 0-1,0 0-1,0 0 0,-1 0 2,1 0-10,0 35 10,0-35 9,-1 0-2,1 0-6,-1 0 9,1 0-1,-1 0 12,1 0-10,0 0 7,35 0 14,-36 0-28,1 0 13,0 0-9,0 0-3,-1 0-5,0 0 2,-34-35-3,35 35-1,0 0 1,-1 0 23,1 0-18,0 0 22,0-36-18,0 36 2,-1 0 19,1 0-7,-35-36-18,35 36-5,0 0 33,-2 0-10,-33-36-23,35 36 0,0 0 40,0 0-20,-1 0 0,1 0-12,0 0 6,0 0 3,-35-35-16,35 35-1,-1 0 15,1 0 178,-1 0-105,1 0 144,-1 0-146,1 0-82,0 0 10,-70 0 592,-34 0-582,34 0-14,-68 0-16,68 0 13,35 35 3,-35-35-9,0 0 0,0 0 10,1 0-10,-1 0-2,0 0 1,0 0 2,2 36 19,-2-36-8,0 0 23,-34 0-35,34 0-2,0 36 11,0-36-18,35 36 8,-69-36 2,34 0-2,0 35 2,1-35 7,0 0-8,-1 36 0,0-36 9,0 0-9,1 0-1,-1 0 11,0 0 1,0 0-11,0 0 9,1 0 1,34 36-13,-35-36 5,1 0 8,-1 0-1,1 0 2,34 36-12,-35-36 3,0 0 49,0 0-40,1 0 26,-1 0-16,0 0-10,0 0-11,0 0 0,2 0-1,-2 0 6,0 0 4,0 0 14,1 0 28,-1 0-52,0 0 4,0 0 2,0 0-6,1 0 12,-1 35 141,0-35-105,35 36-37,-34-36 33,34 36-18,-34-36 14,-1 0 111,0 0-109,0 0-3,35 36 119,-34-36-131,34 36 11,34-36 225,1 0-241,0 0 0,0 0-2,-35 35 11,34-35-31,70 0 2,-35 0 3,-34 0-4,0 0 0,69 0 0,-69 0 1,0 0-1,-35 36 5,33-36-5,2 0 47,0 0-43,0 0-4,0 0 0,-1 0 5,1 0 48,0 0-32,0 0-16,-1 0 54,1 0-54,-1 0 14,1 0 10,-1 0-24,1 0 30,0 0-10,0 0-5,0 0 4,-1 0 112,1 0-44,0 0-58,-35 36 368,-35-36-371,0 0-26,35 36-4,-34-36-2,-1 0 1,-35 0 11,35 0-12,1 0 2,-1 0 10,1 0-11,-1 0-1,1 0 1,-1 36-2,0-36 14,0 0-12,1 0 1,-1 0 9,0 0-8,0 36 25,0-36-26,2 0-1,-2 0 0,0 0 0,0 0 6,1 0-6,-1 36-1,0-36 7,0 0-1,0 0 241,35 36-233,-34-36-13,34 35 41,-35-35-40,0 0 16,1 0-14,0 0 147,34 36-134,-35-36 32,35 36-48,-35-36 231,35 36-25,-35-36-206,1 35 66,68-35 82,1 0-131,0 0 2,0 0 4,-1 0-23,35 0 1,-34 0-1,34 0 1,1 0-1,-35 0 1,-1 0-3,1 0 5,0-35-2,0 35-4,-2 0 3,2 0 11,0 0 43,0 0-42,0 0 40,-1 0 7,1 0-54,0 0 0,0 0 6,-35-36-11,34 36 1,1 0-1,-1 0 3,1 0 18,-1 0 162,1 0-170,0 0 24,0 0-17,0 0 46,-1 0 148,-68 0 25,-1 0-227,0 36 19,0-36-26,0 0-2,1 0 11,-1 0-13,1 35-1,-1-35 1,-34 0 0,-1 36 1,36-36-2,-1 0 1,0 36 0,0-36 2,0 0 2,2 0 6,-2 0 27,0 36-4,0-36-17,35 36 38,-34-36-50,-1 0 32,0 35 52,0-35-67,0 0 4,1 36-24,-1-36 22,0 36 16,1-36-2,0 0-17,-1 0 34,0 0-22,0 36 2,1-36 26,68 0 289,1 0-346,0 0-1,0 0-2,-1 0 0,0 0 0,36 0 0,-36 0 0,36 0 0,0 0 0,-36 0-3,36 0 5,-2 35-2,-33-35 1,35 0-2,-35 0 2,34 0 0,-34 0 4,0 0 7,-1 0-13,1 36-1,-1-36 2,1 0 0,-1 0 1,1 0-1,0 0 44,0 0-42,0 0 9,-1 0-3,1 0 4,0 0 11,34 0-5,-35 0 10,1 0 24,0 0-50,-1 0 22,1 0-2,0 36 39,0-36-58,0 0-1,-1 36 0,1-36 5,0 0 18,0 35-24,-2-35-1,2 36 73,0-36-73,0 0 0,-1 0 4,-34 36-2,35-36-2,0 0 45,-35 36 194,35-36-240,0 0 26,-35 35-21,34-35 101,1 0-54,-35 36 37,34-36-84,1 0 8,-1 36 95,1-36-2,-35 36-71,35-36 2,-70 0 370,-69 0-407,70 0 1,-35 0 1,-1 0-1,35 0 4,0 0 0,1 0 0,-1 0 21,0 0-20,35-36-5,-35 36-1,2 0 0,-2 0 2,0 0 0,-34-36-1,34 36 0,-35-36 3,1 36-4,34-35 4,0 35 88,1 0-74,0 0-6,-1 0-12,0 0 1,35-36 0,-35 36 12,1 0 13,-1-36 7,0 36-32,0 0 96,0 0-96,1 0 0,-1 0 1,1 0-4,-1 0 6,1 0-5,-36 0 5,35 0 1,1 0 8,-1 0-10,0 0 3,0 0 3,0 0-5,2 0 19,-2 0-21,0 0-2,35 36 9,-35-36-6,1 0 22,-1 0-22,0 0 34,0 0 14,0 0-9,1 0-33,-1 36 9,0-36-13,1 0 23,0 0-10,34 35 139,-35-35-157,35 36 14,-35 0 22,35 0-12,-35-36 6,35 35-2,35-35 280,0 0-306,0 0 1,-1 0-2,35 0 0,0 0 4,1 0 0,-35 0-5,69 36 0,-69-36 3,68 0-2,-68 0 2,0 0-3,0 0 2,-1 0-2,1 0 1,35 36 12,-36-36-15,35 0 5,-34 0-4,-1 0 4,1 0-5,0 0 5,69 0 10,-69 36-15,35-36 5,-36 36-4,0-36 1,1 0 3,0 0-11,-1 0 81,71 36-72,-36-36 0,36 36 2,-37-36-1,-33 0 118,-35 36-119,35-36 141,-1 0-114,1 0-6,0 0-2,-35 36 120,35-36-132,0 0 12,-1 0-19,1 35 0,-1-35 247,1 0-191,-1 0-20,1 0-10,-35 36 193,-35-36 1,1 0-216,-1 0-3,1 0-1,-1 0 1,1 0-1,-36 0 1,35 0-1,-34 0 0,34 0 1,0 0 0,0 0-1,2 0 1,-72 0 0,71 0 9,-1 0-10,0 0-10,0 0 11,0 0-1,1 0 0,-1 0 0,0 0 11,1 0-20,0 0 9,-1 0 0,-35-36 13,36 36 0,-1 0 78,0 0-91,0 0 25,0 0-24,1 0 7,-1 0 15,1-35-24,-35 35 7,34 0-4,0 0 2,0 0-3,1 0 46,-1 0-38,0 0 3,0 0 0,0 0 0,2 0-3,-2 0 19,0 0-24,0 0 0,1 0 16,-1 0 54,0 0-72,0 0 10,0 0 9,1 0-18,-1 35 31,0-35 47,35 36-82,-34-36 33,34 36-21,-34 0 72,-1-36 45,35 35-62,-35 1 142,0-36-112,35 36-89,35-36 233,0 0-239,34 0-1,69 0 1,-68 0-3,34 0-7,-69 0 11,103 0-3,-33 0 1,-36 36 2,1-36-1,-1 0-1,-35 35 0,70-35 1,-34 0-1,-1 0 0,1 0 0,33 36 1,-68-36 0,34 0-1,1 0 1,-35 0 102,-35 36-102,69-36 0,-34 0 8,0 0-5,0 0 9,-2 0 6,2 0-17,0 36-1,0-36 6,-1 0 67,1 0-49,0 0-4,0 0-4,0 0-3,-1 0 15,1 0 11,-1 0 27,1 0-24,-1 0 319,1 0-346,-35-36 381,0 0-369,35 36 77,-35-36-101,0 1 20,0-1-1,0 0-20,0 0 20,0 1-18,0-1 10,35 36-17,-35-36 2,0 0 17,0 72 259,0 36-274,0-37 0,0 37-2,0-36 15,0-1-12,0 1-1,0 0 38,0 0-20,0 0 9,0-1-18,0 1 4,0 0 0,0 0-14,0-1-3,0 1 5,0 0 11,0 0-13,0-1 13,0 1 37,0 0-39,-35-36 227,-35 0-222,36-36-17,-1 0 2,1 36-2,-35-35 2,-1-1 1,35 36-3,-34-36 0,34 0 3,0 36-12,-33-35 9,-2-1 4,35 36-3,35-36 14,-34 36-15,-1 0 35,0 0-35,-35 0 2,36 0 0,-1 0-3,0 0 70,1 0-65,0 0-3,-1 0 0,0 0 0,0 0 0,-34 0 0,34 0 1,0 0-2,-34 0 2,0 0-1,34 0 1,1 0-1,-1 0 0,0 0-1,0 0 86,1 0-84,-1 0 8,0 0-8,0 0 51,0 0-50,2 0 1,-2 0 0,0-36 13,0 36 0,1 0-11,-1 0 6,0 0 1,0 0 205,0 0-195,1 0-22,-1 0 0,0 0 1,1 0 15,0 0-15,-1 0 5,0 0 19,35 36 361,0 0-336,0 0-14,0-1-14,0 1 3,35-36 74,34 0-99,0 0 0,0 0 0,140-71 1,-1 71-1,-34 0 0,-140 0 0,70 0 0,-35 0 0,-34 35 57,0-35-54,0 0-3,-1 0 0,1 36 0,0-36 1,0 0-2,-1 0 67,0 0-59,1 0-7,0 36 1,-1-36-1,1 0 0,0 36 0,0-1 37,0-35-34,-1 36-1,1-36-1,0 0-2,0 36 96,-2-36-87,-33 36 16,35-36 22,0 35-37,0-35-6,-35 36-3,34-36 1,1 0 24,-70 0 281,1 0-302,-1 0-7,-68 0 9,33-36-5,-69 36 0,-35-71 2,36 35-3,34 36 2,69 0-2,0-36 0,0 36 122,1 0-122,-1 0 0,1 0 1,-1 0 0,-34 0-2,34 0 9,0 0-5,1 36 21,-1-36-22,0 36 2,0-36-4,0 0 8,2 0-8,33 36 2,-35-36-2,0 0 7,35 35 17,-35-35-24,1 0 8,-1 36 1,0-36 6,0 0 55,0 0-36,1 36 6,-1-36-37,0 0 17,1 0 7,34 36 107,-34-36-67,34 35-65,-35 2 6,0-37-5,35 36-2,35-36 222,0 0-220,-35-36-5,34 36 2,0 0-9,70 0 8,-69 0 2,0 0-2,35 0-9,-36-37 10,36 37 1,-35 0 0,-2 0-1,37 0 2,34 0-2,35 0 1,-35 0-1,0 0 1,-34 0-1,34 0 0,-69 0 2,-1 0 24,0 0-22,1 0-4,0 0 0,-1-35 0,1 35 0,0 0 0,0 0 1,0 0 35,-1 0-28,1 0-7,0 0 3,0 0-1,-2 0 0,2 0-1,0 0 7,0 0 57,-1 0-39,1 0 58,0 0-64,0 0 99,0 0-119,-1 35 0,1-35 276,-1 0 0,1 0-247,-35 37 306,-35-37-333,1 0-5,-70 0 6,-1 0-5,-137 36 3,103-36 0,-35 0-1,106 36 0,33-36 0,0 0 0,0 0 27,1 0-28,-1 0-1,0 36 4,0-36-3,0 0 2,1 0-1,-1 0-1,1 0 4,34 35-3,-35-35-1,1 0 1,-1 36 2,0-36 5,0 36-7,1-36 2,-1 36-2,0-36 3,0 0-4,0 0 14,2 0 13,-2 35-25,0-35-4,0 0 2,1 0 87,34 36-86,-35-36 0,0 0 407,0 0-224,35 36-184,-35-36 3,35 36-2,-34-36 0,-1 0 44,35 35-28,-35-35 1,35 36 0,-34 0 7,34 0 345,-34-36-319,34 35-26,34-35 361,35 0-385,105 0-1,0 0 2,-106-35-5,37 35-7,-36 0 11,139 0 0,-104 0 1,-69 0-2,0 0 1,-1 0 3,36 0 0,-1 0 0,0 0-4,0 0 2,-34 0-1,0 0-1,0 0 1,0 0 1,-1 0 11,1 0 16,0 0-26,0 0-1,-2 0 1,37 0-2,-35 0-1,-1 0 2,1 0 33,-35 35-35,35-35 3,0 0-2,0 0 1,-1 0-1,1 0 14,-1 0 345,1 0 116,-1 0-337,-34-35-123,35-1-16,-35 0 20,0 0-2,35 36-17,-35-35 13,0-1 13,0 0-24,35-35 27,-35 35-27,0 0-5,0 0 3,0 1 17,35-1-18,-35 0 12,0 0 20,34 36-31,-68 0 214,-1 36-214,0 0 8,0 0-5,35-1-3,-35 1 1,1 0 3,-1 0-7,1-36 10,34 35-6,-35-35 0,35 36 0,-34-36-5,-1 0 4,-35 0 2,35 36-13,-34-36 11,-1 0-1,37 0 1,-2 36 1,0-36 9,0 0-8,1 0 34,-1 0-35,0 0-1,0 0 1,-34 0-2,-1 0 0,2 0 4,33 0-3,0 0 0,0 0 1,1 0-1,-1 0 0,-35 0 2,35 0-2,-34 0 0,35 0-3,-1 0 4,1 0-12,-36 0 12,-34 0-2,69 0 1,0 0 11,0-72 276,2 72-286,-2-107 2,0 71-2,35-35-1,-35 35 4,35 0-4,0 0 0,-34 36 0,34-37 0,0 2 37,-35-1-14,35 0-17,-35 0-2,35 1-3,0-1-3,0 0 8,-35 0-6,35 1 189,0-1-170,0 0-1,0 0-19,0 1 3,0-1 140,-35 36-143,35-36 1,0 0 1,0 1-1,-34-1 27,34 0 27,-35 36 18,35 36-66,-35-36-6,1 71-3,0 1 3,-1-36 1,35-1 6,0 1-5,0 0 135,0 0-134,0-1 7,0 1 8,0 0 14,0 0-30,0-1 5,0 1 59,0 0-63,0 0 2,0-1 27,0 2-25,0-1-5,0 0 46,0 0-46,0-1 52,0 1-54,0 0 4,0 0-3,0-1 2,0 1-2,0 0 2,0 0-1,0-1 14,0 1 1,0 0-16,0 0 1,0-1 2,0 1 17,0 0-3,0 0-15,0-1 17,0 1-1,0 0-15,0 0 25,0 0-23,0-1-4,0 1 32,0 0-34,0 0 10,0-1 45,0 1-4,35-36 64,68 0-115,106-36 0,68-35 0,-173 35-3,-34 36-4,137-36 6,-68 36 5,-34-35-6,33 35-9,-69 0 12,1 0-1,-35 0 2,-1 0 71,36-36-72,-35 36 1,-2 0 54,2 0-35,0 0-21,0 0 0,-1 0 3,1 0-3,0 0 154,0 0-142,-35 36-12,0-1 0,0 1 30,35-36-30,-35 36 3,0 0 9,34-1 21,-34 1 21,0 0-34,35 0-15,-35-1-2,0 1 2,34 1 8,-34-1-11,0-1-1,0 1 12,35-36 2,-35 36-14,0 0 15,0 0 0,0-1-2,0 1-16,0 0 5,34-36-2,-34 36-1,0-1 12,0 1-13,0 71 4,35-71-3,-35 0-2,0 0 2,0-1 5,35 1-6,-35 0 2,0 0-12,35-1 26,-70 73 265,35-72-278,-35-1 2,35 1-4,-35-36 92,35 36-86,0 0 17,0-1-10,0 1 2,0 1-17,0-1 19,0-1-20,0 1 17,0 0-10,0 0-3,0-1 0,0 37-1,0-36-2,0-1 33,0 1-26,0 0 66,-34-36-51,34 36-13,0 0-5,-35-36-2,1 35 19,34 1 52,-35-36-69,1 0 80,-1 0-42,35 36-19,-35-36-22,0 0 70,0 36-68,1-36 1,-1 0 25,0 35-26,0-35 4,2 0 8,-2 0-12,0 0 0,0 36-1,1-36 1,-36 36-1,35-36-3,0 0 10,1 0-5,-1 36-4,0-36 54,1 0-50,0 0-2,-1 0 157,0 0-159,0 0 14,1 0-11,-1 0 6,0 0-10,0 0 22,0-36-19,1 36 1,-1 0 92,1-36-91,-1 0-1,1 1 4,-1 35-4,0 0-1,35-36 123,-35 36-122,35-36 0,-34 36-3,-1 0 131,-35-36-127,35 1-1,2 35-1,-2-36 175,0 36-175,0-36 14,1 0 82,34 0-94,-35 1 3,0-1-3,35 0 0,-35 0 8,35 1-9,0-1 13,0 0-12,-35 36 12,35-36 2,0 1-15,-34-1 0,34-1 0,0 1 14,-35 36-14,35-35-3,0-1 6,0 0 11,0 0-14,-35 1 0,35-1-3,0 0 3,-34 0 1,34 0-2,0 1 1,0-1 0,0-36 2,0 1-5,-34-1 2,34 37 3,0-1-1,0 0 11,0 0-10,0 1-2,0-1-1,0 0 16,0 0-15,34 36-3,-34-35-9,0-1 25,0 0-25,34 36 12,-34-36-1,35 0 16,0 1-1,-35-1 2,34 36-1,-34-37-18,35 37 7,35-36-5,-35 1 0,69-1 1,-36 0 4,37 0 0,-1 1-7,0 35 7,-35 0 0,70 0-15,138 0 11,-33 71 2,-72 1-2,2-72 1,-139 35-2,0 1 17,-35 1-14,35-1-4,-1 71 10,1 36-9,-1-36-1,-34-71 7,0 0-13,0 35 9,0-35-1,0 0 1,0 0-2,0-1 1,0 37 0,-34-1 0,-35 1 0,-1-36 1,0 0 2,-34-1 0,-34 1 1,-1-36 0,69 0-4,1 36-1,-34-36 1,-2 0 0,36 0 0,-1 0-1,35 0 2,-34 0-1,35 0 0,34-36-1,-35 0 18,-34 1-20,-1-109 3,-69 37-12,-34-72 16,34 1 0,104 142-1,35 0 1,0 0-4,0 1-3,0-1-9,35 0 12,0 0 0,35 0 1,69 36 3,-36 0-3,-68 0 12,0 0 31,69 36-44,0 0 0,-1 36 4,-33-72-3,34 71 4,-104-35 50,35 0-52,0-1-4,-35 37 2,35-1 3,-35 1-4,0 35 2,0-71-1,0 0-1,0-1 1,-35-35 19,0 0 3,-69 0-24,-1 0 2,-102-71-1,33 35 1,104 0-4,70 1 45,0-1-41,35-36-4,0 72-9,0-35 12,69-73 4,104 1-3,-69 36 11,138-73-7,-34 73 1,-138 34-2,-72 37 2,37 37 73,-35 34-78,-1 1 4,1-36-1,-35 0-3,0 35-1,35 1 0,-35-37 0,35 37 5,-35-36-5,0-1 1,0 37-1,0 71 1,-35-72 0,-35 1 0,36 0 3,-36-37-7,70 1-4,-68 0 8,33 0 16,0-1 1,-34-35-15,-36 36-3,36 1 4,-35-1-7,0-36 10,0 35-6,69-35-2,0 36 22,0-36-21,1 36-2,-1-36 22,35 36-16,-69-36-6,69 35-10,-34-35 25,34 36 77,0 0-81,34 0 9,1-36-21,34 35 12,-35-35-8,36 0-3,-35 0-9,34 36 12,36-36-1,-2 72 1,-68-72 3,-1 0-4,1 0 29,35 0-25,-35 0-4,-1 0 2,1 0 15,0 0-4,0-36-13,-2 36 1,-33-36 4,35 36-6,0 0 3,0-36-2,-1 36 15,-34-35-17,0-1 19,35 0-18,-35 0 4,35 36-3,-35-35 60,35 35 25,0-36-84,-35 0-1,69 0 5,0-35-4,-69-2 2,34 38 1,1-37-3,-35 36-4,0 1 14,35 35-10,-35-36-1,0 0-1,0 0 5,0 0-3,0 1-1,0-1 0,0-71 2,0 71-2,0 0 2,0 0-1,0 1-1,0-1-2,0 0 5,0 0-1,0 1-2,35-37 1,-35 36 0,0 1 0,0-37 1,0 36 1,0 0-2,0 1 8,0-1 56,0-1-30,0 1 34,0 1 1,0-1-70,0 0 0,0 0-2,0 1 12,0-1-8,0 0 2,0 0 12,0 1-19,0-1 4,0 0-13,0 0 26,0 0-26,0 1 13,0-37-1,0 36 1,0 1-1,0-1 66,0 0-48,0 0 4,-35 36 70,-69 72-91,-34-1 1,-71 1 4,174-72-6,-33 36 5,33-36-4,0 0-4,0 0-9,1 0 13,-71 35 0,36 1 0,-35-36-1,0 0 0,69 36 72,1-36-71,-1 36 2,0-36-1,0 36 3,-69 35-4,70-35 4,-1 35 0,-69 37 0,69 36 0,1-109 1,-1-35 123,35-35-128,-35-1-1,0-37 2,-33 2 2,68-1-4,0 1 1,0-1 0,0 1 0,-35-1 0,35 36-1,0 1 93,-35 35-92,35-36-1,-35 0 9,35 0 90,-34 36-98,-1 0 0,35-35 1,-35 35-6,35-36-8,-35 36 15,35-36 10,-35 36 49,1 0 1,-1 0-62,0 0 1,1 0-1,0 36 0,-36 0 0,70-1 1,0 1 72,-35-36-74,35 36 24,0 0 6,0-1-4,0 37-26,0 0 0,0-1 1,0-35 5,0 0-5,0-1 16,0 1-1,0 0-3,0 0 21,0-1 2,0 1-32,0 1 16,0-1-20,0-1 17,0 1-1,0 0 1,0 0-1,0 0-1,0-1 1,35 1 0,-35 0-15,0 0 15,0-1-3,0 1-9,0 0-6,35 0 3,-35-1 4,0 1-3,0 0-1,0 0 0,0-1 0,0 1 0,0 0 16,0 0-17,0-1 14,0 1-10,0 0 29,0 0-32,0 0 21,0-1 28,0 1-46,0 0 9,0 0 6,0-1-2,0 1-19,0 1 6,0-1 44,0-1-46,0 1-1,0 0 15,0 0-16,0-1 18,0 1-21,0 0 7,0 0-4,0-1 8,0 1 5,0 0 6,0 0-2,0 0 1,0-1 38,35 1-3,-1-36-21,-34 36-32,34-36 10,1 0 12,0 0 55,-35 36-77,34-36 1,1 35 1,0-35-1,0 0 67,0 36-29,34-36-38,1 72 3,-2-72-2,-33 0 179,35 35-183,-1 37 8,1-72-3,-36 36-5,1-36 12,-1 0 56,1 0-66,-1 35 1,36 1 0,-35-36 0,0 0 118,-1 0-119,1 0 2,0 0-2,0 0 55,-1 0-39,0 0-11,1 0-4,0 0 5,-1 0-6,1 0 36,0 0 65,0 0-82,0 0-11,-1 0 0,-34-36-1,35 36-5,0-35 6,0 35-7,-2-36 4,2 36-2,0-36 2,34-35-4,-34 35 4,0 0 16,0 36 61,-35-36-19,35 36-62,-1 0 5,-34-35-4,35-1-1,-35 0 20,34 36-19,-34-36 0,0 1-1,35-1 2,-35 0 12,0 0-9,0 0-8,0 1 14,34 35-9,-34-36-1,0 0 53,35 0-35,-35 1-12,35-1 47,-35 0-49,0 0 19,0 1-9,-35 35 120,0-36-134,-68-1-1,-36 37 2,104 0-2,-69 0 1,104-36 0,-35 36 46,0 0-47,-33 0 0,33 0 1,0 0-1,35 36 0,-34-36 5,-36 0-4,35 37-1,-34-1 3,34-36-3,0 35 5,-33 1-4,33-36-1,-35 0 16,-34 0-14,69 0-5,-172 0 2,137 0 10,1 0-12,34 0 9,0 0 202,0 0-208,-33 0 0,33 0 0,-35 0 49,1 0-49,34 36 2,0-36-5,-34 0 210,34 0-206,-34 0-1,0 0 1,69-36 82,0 0-77,0 1 18,0-1 3,0-1 23,-35 37 448,0 0-459,35 37-1,-34-37 22,34-37 264,0 1-328,0 1 9,0-1-5,34 0 2,-34 0-2,0 1 0,0-1 0,0 0 35,35 0-13,-35 0 59,35 1 3,0 35-62,-1 0-15,70 0-7,104 0 2,0 35-2,-34 1 1,-70-36 0,-35 0 0,-35 0 99,36 0-103,-35 0-9,69 0 11,-69 0 2,0 0 0,-1 0 1,35 0-2,-34 0 1,34 0-1,-69-36 1,35 36 0,0 0-1,0 0 18,-35-35-17,34 35 0,1 0 17,0 0-17,0 0 12,-2 0-7,2 0 13,0-36-18,0 36 13,-35-36-9,34 36-5,-34-36 83,0 1-82,0-1-1,-34 0 1,-1 0 0,35 1 31,-35 35-20,0 0 9,2 0-20,-37 0-1,-34 0 2,69 0-5,-35 0 4,36 0-14,-174 0 15,139-36-1,-1 36 1,35 0 11,0 0-12,1 0-1,-1 0 5,1 0 11,-1 36-19,1-36 8,-1 0 9,0 71-9,0-35-5,1-36-3,-1 36 7,35-1 2,-35 1-9,0 0 11,0 0-11,2-36 12,-2 71-7,35-35 3,0 0-2,-35 0-6,0-36 170,35 35-157,-34-35-13,-1 0 102,35 36 30,69 0-128,174 35 1,-69-35 5,-36 1-1,-69-37-3,-34 0-2,0 36 4,104-1-4,34 1 6,1 0 0,-70-36-6,-69 0 5,33 0 44,36-72-53,-69 37 4,35-38-13,-1 2 19,35-144-1,-70 179 0,1-107 0,-35 107 0,0-35-5,0 35 0,0 0 1,0 1 0,0-1 13,0 0-10,0 0-5,0 1-2,0-37 7,0 1-3,0-1-1,0 0-4,0 37 25,0-1-8,-35 36-12,35-37 3,0 1-9,0 1 22,0-1 67,-34 36-84,-1-36 3,-34 36-7,-70-36 8,35 36 1,-173 0-3,172 36-2,1-36-4,36 0 5,33 36-14,0-36 17,0 36 8,35-1-2,-34-35-10,-1 36 1,0-36-5,0 0 81,0 0-77,1 37 0,-35-37 0,34 0 1,-34 0-5,-1 0-8,1 0 11,-36 0 0,72 0 2,-2-37-2,0 37 0,0-36 67,1 36-69,-1-35 6,35-1 12,-35-36-15,0 1-4,35 35 9,0 0-1,0 1 12,0-1 20,0 0 139,0 0-176,35-35 0,-35-1-3,0 36-9,0-35 14,35-36-1,-35 71 1,0-36 150,0 37-151,0-1 1,0 0-1,0 0 35,0 1-8,0-1-14,0 0 7,0 0-10,0-1-5,0 2-6,0-1 25,0 0-23,0 0 0,0 1 7,0-1 13,0 0-21,0 0 48,0 1-47,0 70 141,0 37-142,35 35 0,-1 73 2,71 106 3,33-71 2,36-37 1,-36-106-3,1-36 2,0-36-6,-104 0-1,68 0 0,-34 0 1,-34 0-2,0 0-2,35 0 7,-36 36 59,1-1-62,35 180 4,-2-71 0,-68-108-7,0-1 6,0 1-1,0 0-3,0 71 0,0-71 0,0 0 1,-35-36 197,2 0-197,-2 0 63,0 0-13,0 0-51,1 0 1,-1 0 37,35-72 119,35 72-158,69-107 1,-1 0 2,-68 107-5,104-144-10,-69 108 19,33-71-4,-68 35 5,-1 36 1,-34 1 32,0-1 112,0 0-145,0 0 10,0 0-3,0 1-13,0-1 3,0 0 51,-34 36-28,-209 143-25,-34 36 0,-104 107 7,276-249-1,105-1-6,-34-36 72,-1 35-73,0-35 26,0 36-23,0-36-8,-34 0 9,35 0-4,-70 0-5,0 0 8,34 36-3,0-36 190,37 36-187,-2-36-3,0 0 0,0 0-1,-34 0-3,34 0 29,0 0-25,0 0 0,35-72 194,-69-179-194,69 72 0,-35 0 9,35-71-7,0 178-2,0 1 0,0 35 0,0 0-1,0 1 19,0-1-16,0 0-1,0 0-2,0-35-2,0 35 7,0 0-4,0-1 15,0 2-10,0-1 11,0 0 45,0 0-14,0 1-42,0-1 14,0 0-3,0 0 19,0 1 36,0-1-71,0 0 17,0 0-17,0 1-1,-34 35 1,34-36-2,0 0 94,0 0-72,0 1-5,0-1 13,0-36 14,-34 36-22,34 1-17,0-1-2,0 0-1,0 0-1,0 1 2,0-1 1,0 0 26,0 0-14,0 1 31,0-1-27,0 0 30,-35 0-54,35 0 10,0 0 143,0 0-64,-35 36-74,35-36-9,0 72 298,0 0-294,0 36-3,0-36 5,0 0-1,0 0 1,0-1-20,0 1 13,0 0 1,0 0-1,0-1 1,0 1 0,0 0 0,0 0 0,0-1-2,0 37 2,0 0 0,0-37 0,0 1 13,0 0-14,0 0 5,0-1 9,0 1-8,0 0-6,0 0-4,0-1 9,0 1-4,0 0 0,0 0 1,0-1-2,-35 1 13,35 0-7,0 0-5,0-1 0,0 2-5,0-1 3,0 0 2,0 0 1,0-1 2,0 1-3,0 0-1,0 0 7,0-1-9,0 1 6,0 0-3,0 0 0,0-1 18,0 1-5,0 0 5,0 0 21,0-1 45,0 1-67,0 0 3,0 0 5,0-1-23,0 1 13,0 0-11,0 0-4,0 0-1,0-1 0,0 1 1,0 0-1,0 0 2,0-1 19,0 1-21,0 0 16,0 0-5,0-1-11,0 1 10,0 1 9,0-1-18,0-1 0,0 1 17,0 0 0,0 0-20,0 0 5,0-1-2,0 1 1,0 0-2,0 0-3,0 35 6,0-35-1,0 0 16,0-1-17,0 1-1,35 0 1,-35 0 1,0-1-2,0 1-2,0 0 8,0 0 31,35-36-28,-35 35-8,0 1 0,0 0 2,35-36-2,-35 36-1,34 0 3,-34-1 3,0 1 95</inkml:trace>
</inkml:ink>
</file>

<file path=ppt/ink/ink10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in="-2.14748E9"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1-07-05T14:59:39.60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78 319 0,'35'0'147,"69"0"-144,-70 0 18,70 0-11,-69 0 0,0 0 10,0 0 1,0 0 13,-1 0-24,1 0 9,0 0-9,33 0 0,-33 0 1,0 0-1,0 0-1,0 0 0,-1 0 2,1 0-10,0 35 10,0-35 9,-1 0-2,1 0-6,-1 0 9,1 0-1,-1 0 12,1 0-10,0 0 7,35 0 14,-36 0-28,1 0 13,0 0-9,0 0-3,-1 0-5,0 0 2,-34-35-3,35 35-1,0 0 1,-1 0 23,1 0-18,0 0 22,0-36-18,0 36 2,-1 0 19,1 0-7,-35-36-18,35 36-5,0 0 33,-2 0-10,-33-36-23,35 36 0,0 0 40,0 0-20,-1 0 0,1 0-12,0 0 6,0 0 3,-35-35-16,35 35-1,-1 0 15,1 0 178,-1 0-105,1 0 144,-1 0-146,1 0-82,0 0 10,-70 0 592,-34 0-582,34 0-14,-68 0-16,68 0 13,35 35 3,-35-35-9,0 0 0,0 0 10,1 0-10,-1 0-2,0 0 1,0 0 2,2 36 19,-2-36-8,0 0 23,-34 0-35,34 0-2,0 36 11,0-36-18,35 36 8,-69-36 2,34 0-2,0 35 2,1-35 7,0 0-8,-1 36 0,0-36 9,0 0-9,1 0-1,-1 0 11,0 0 1,0 0-11,0 0 9,1 0 1,34 36-13,-35-36 5,1 0 8,-1 0-1,1 0 2,34 36-12,-35-36 3,0 0 49,0 0-40,1 0 26,-1 0-16,0 0-10,0 0-11,0 0 0,2 0-1,-2 0 6,0 0 4,0 0 14,1 0 28,-1 0-52,0 0 4,0 0 2,0 0-6,1 0 12,-1 35 141,0-35-105,35 36-37,-34-36 33,34 36-18,-34-36 14,-1 0 111,0 0-109,0 0-3,35 36 119,-34-36-131,34 36 11,34-36 225,1 0-241,0 0 0,0 0-2,-35 35 11,34-35-31,70 0 2,-35 0 3,-34 0-4,0 0 0,69 0 0,-69 0 1,0 0-1,-35 36 5,33-36-5,2 0 47,0 0-43,0 0-4,0 0 0,-1 0 5,1 0 48,0 0-32,0 0-16,-1 0 54,1 0-54,-1 0 14,1 0 10,-1 0-24,1 0 30,0 0-10,0 0-5,0 0 4,-1 0 112,1 0-44,0 0-58,-35 36 368,-35-36-371,0 0-26,35 36-4,-34-36-2,-1 0 1,-35 0 11,35 0-12,1 0 2,-1 0 10,1 0-11,-1 0-1,1 0 1,-1 36-2,0-36 14,0 0-12,1 0 1,-1 0 9,0 0-8,0 36 25,0-36-26,2 0-1,-2 0 0,0 0 0,0 0 6,1 0-6,-1 36-1,0-36 7,0 0-1,0 0 241,35 36-233,-34-36-13,34 35 41,-35-35-40,0 0 16,1 0-14,0 0 147,34 36-134,-35-36 32,35 36-48,-35-36 231,35 36-25,-35-36-206,1 35 66,68-35 82,1 0-131,0 0 2,0 0 4,-1 0-23,35 0 1,-34 0-1,34 0 1,1 0-1,-35 0 1,-1 0-3,1 0 5,0-35-2,0 35-4,-2 0 3,2 0 11,0 0 43,0 0-42,0 0 40,-1 0 7,1 0-54,0 0 0,0 0 6,-35-36-11,34 36 1,1 0-1,-1 0 3,1 0 18,-1 0 162,1 0-170,0 0 24,0 0-17,0 0 46,-1 0 148,-68 0 25,-1 0-227,0 36 19,0-36-26,0 0-2,1 0 11,-1 0-13,1 35-1,-1-35 1,-34 0 0,-1 36 1,36-36-2,-1 0 1,0 36 0,0-36 2,0 0 2,2 0 6,-2 0 27,0 36-4,0-36-17,35 36 38,-34-36-50,-1 0 32,0 35 52,0-35-67,0 0 4,1 36-24,-1-36 22,0 36 16,1-36-2,0 0-17,-1 0 34,0 0-22,0 36 2,1-36 26,68 0 289,1 0-346,0 0-1,0 0-2,-1 0 0,0 0 0,36 0 0,-36 0 0,36 0 0,0 0 0,-36 0-3,36 0 5,-2 35-2,-33-35 1,35 0-2,-35 0 2,34 0 0,-34 0 4,0 0 7,-1 0-13,1 36-1,-1-36 2,1 0 0,-1 0 1,1 0-1,0 0 44,0 0-42,0 0 9,-1 0-3,1 0 4,0 0 11,34 0-5,-35 0 10,1 0 24,0 0-50,-1 0 22,1 0-2,0 36 39,0-36-58,0 0-1,-1 36 0,1-36 5,0 0 18,0 35-24,-2-35-1,2 36 73,0-36-73,0 0 0,-1 0 4,-34 36-2,35-36-2,0 0 45,-35 36 194,35-36-240,0 0 26,-35 35-21,34-35 101,1 0-54,-35 36 37,34-36-84,1 0 8,-1 36 95,1-36-2,-35 36-71,35-36 2,-70 0 370,-69 0-407,70 0 1,-35 0 1,-1 0-1,35 0 4,0 0 0,1 0 0,-1 0 21,0 0-20,35-36-5,-35 36-1,2 0 0,-2 0 2,0 0 0,-34-36-1,34 36 0,-35-36 3,1 36-4,34-35 4,0 35 88,1 0-74,0 0-6,-1 0-12,0 0 1,35-36 0,-35 36 12,1 0 13,-1-36 7,0 36-32,0 0 96,0 0-96,1 0 0,-1 0 1,1 0-4,-1 0 6,1 0-5,-36 0 5,35 0 1,1 0 8,-1 0-10,0 0 3,0 0 3,0 0-5,2 0 19,-2 0-21,0 0-2,35 36 9,-35-36-6,1 0 22,-1 0-22,0 0 34,0 0 14,0 0-9,1 0-33,-1 36 9,0-36-13,1 0 23,0 0-10,34 35 139,-35-35-157,35 36 14,-35 0 22,35 0-12,-35-36 6,35 35-2,35-35 280,0 0-306,0 0 1,-1 0-2,35 0 0,0 0 4,1 0 0,-35 0-5,69 36 0,-69-36 3,68 0-2,-68 0 2,0 0-3,0 0 2,-1 0-2,1 0 1,35 36 12,-36-36-15,35 0 5,-34 0-4,-1 0 4,1 0-5,0 0 5,69 0 10,-69 36-15,35-36 5,-36 36-4,0-36 1,1 0 3,0 0-11,-1 0 81,71 36-72,-36-36 0,36 36 2,-37-36-1,-33 0 118,-35 36-119,35-36 141,-1 0-114,1 0-6,0 0-2,-35 36 120,35-36-132,0 0 12,-1 0-19,1 35 0,-1-35 247,1 0-191,-1 0-20,1 0-10,-35 36 193,-35-36 1,1 0-216,-1 0-3,1 0-1,-1 0 1,1 0-1,-36 0 1,35 0-1,-34 0 0,34 0 1,0 0 0,0 0-1,2 0 1,-72 0 0,71 0 9,-1 0-10,0 0-10,0 0 11,0 0-1,1 0 0,-1 0 0,0 0 11,1 0-20,0 0 9,-1 0 0,-35-36 13,36 36 0,-1 0 78,0 0-91,0 0 25,0 0-24,1 0 7,-1 0 15,1-35-24,-35 35 7,34 0-4,0 0 2,0 0-3,1 0 46,-1 0-38,0 0 3,0 0 0,0 0 0,2 0-3,-2 0 19,0 0-24,0 0 0,1 0 16,-1 0 54,0 0-72,0 0 10,0 0 9,1 0-18,-1 35 31,0-35 47,35 36-82,-34-36 33,34 36-21,-34 0 72,-1-36 45,35 35-62,-35 1 142,0-36-112,35 36-89,35-36 233,0 0-239,34 0-1,69 0 1,-68 0-3,34 0-7,-69 0 11,103 0-3,-33 0 1,-36 36 2,1-36-1,-1 0-1,-35 35 0,70-35 1,-34 0-1,-1 0 0,1 0 0,33 36 1,-68-36 0,34 0-1,1 0 1,-35 0 102,-35 36-102,69-36 0,-34 0 8,0 0-5,0 0 9,-2 0 6,2 0-17,0 36-1,0-36 6,-1 0 67,1 0-49,0 0-4,0 0-4,0 0-3,-1 0 15,1 0 11,-1 0 27,1 0-24,-1 0 319,1 0-346,-35-36 381,0 0-369,35 36 77,-35-36-101,0 1 20,0-1-1,0 0-20,0 0 20,0 1-18,0-1 10,35 36-17,-35-36 2,0 0 17,0 72 259,0 36-274,0-37 0,0 37-2,0-36 15,0-1-12,0 1-1,0 0 38,0 0-20,0 0 9,0-1-18,0 1 4,0 0 0,0 0-14,0-1-3,0 1 5,0 0 11,0 0-13,0-1 13,0 1 37,0 0-39,-35-36 227,-35 0-222,36-36-17,-1 0 2,1 36-2,-35-35 2,-1-1 1,35 36-3,-34-36 0,34 0 3,0 36-12,-33-35 9,-2-1 4,35 36-3,35-36 14,-34 36-15,-1 0 35,0 0-35,-35 0 2,36 0 0,-1 0-3,0 0 70,1 0-65,0 0-3,-1 0 0,0 0 0,0 0 0,-34 0 0,34 0 1,0 0-2,-34 0 2,0 0-1,34 0 1,1 0-1,-1 0 0,0 0-1,0 0 86,1 0-84,-1 0 8,0 0-8,0 0 51,0 0-50,2 0 1,-2 0 0,0-36 13,0 36 0,1 0-11,-1 0 6,0 0 1,0 0 205,0 0-195,1 0-22,-1 0 0,0 0 1,1 0 15,0 0-15,-1 0 5,0 0 19,35 36 361,0 0-336,0 0-14,0-1-14,0 1 3,35-36 74,34 0-99,0 0 0,0 0 0,140-71 1,-1 71-1,-34 0 0,-140 0 0,70 0 0,-35 0 0,-34 35 57,0-35-54,0 0-3,-1 0 0,1 36 0,0-36 1,0 0-2,-1 0 67,0 0-59,1 0-7,0 36 1,-1-36-1,1 0 0,0 36 0,0-1 37,0-35-34,-1 36-1,1-36-1,0 0-2,0 36 96,-2-36-87,-33 36 16,35-36 22,0 35-37,0-35-6,-35 36-3,34-36 1,1 0 24,-70 0 281,1 0-302,-1 0-7,-68 0 9,33-36-5,-69 36 0,-35-71 2,36 35-3,34 36 2,69 0-2,0-36 0,0 36 122,1 0-122,-1 0 0,1 0 1,-1 0 0,-34 0-2,34 0 9,0 0-5,1 36 21,-1-36-22,0 36 2,0-36-4,0 0 8,2 0-8,33 36 2,-35-36-2,0 0 7,35 35 17,-35-35-24,1 0 8,-1 36 1,0-36 6,0 0 55,0 0-36,1 36 6,-1-36-37,0 0 17,1 0 7,34 36 107,-34-36-67,34 35-65,-35 2 6,0-37-5,35 36-2,35-36 222,0 0-220,-35-36-5,34 36 2,0 0-9,70 0 8,-69 0 2,0 0-2,35 0-9,-36-37 10,36 37 1,-35 0 0,-2 0-1,37 0 2,34 0-2,35 0 1,-35 0-1,0 0 1,-34 0-1,34 0 0,-69 0 2,-1 0 24,0 0-22,1 0-4,0 0 0,-1-35 0,1 35 0,0 0 0,0 0 1,0 0 35,-1 0-28,1 0-7,0 0 3,0 0-1,-2 0 0,2 0-1,0 0 7,0 0 57,-1 0-39,1 0 58,0 0-64,0 0 99,0 0-119,-1 35 0,1-35 276,-1 0 0,1 0-247,-35 37 306,-35-37-333,1 0-5,-70 0 6,-1 0-5,-137 36 3,103-36 0,-35 0-1,106 36 0,33-36 0,0 0 0,0 0 27,1 0-28,-1 0-1,0 36 4,0-36-3,0 0 2,1 0-1,-1 0-1,1 0 4,34 35-3,-35-35-1,1 0 1,-1 36 2,0-36 5,0 36-7,1-36 2,-1 36-2,0-36 3,0 0-4,0 0 14,2 0 13,-2 35-25,0-35-4,0 0 2,1 0 87,34 36-86,-35-36 0,0 0 407,0 0-224,35 36-184,-35-36 3,35 36-2,-34-36 0,-1 0 44,35 35-28,-35-35 1,35 36 0,-34 0 7,34 0 345,-34-36-319,34 35-26,34-35 361,35 0-385,105 0-1,0 0 2,-106-35-5,37 35-7,-36 0 11,139 0 0,-104 0 1,-69 0-2,0 0 1,-1 0 3,36 0 0,-1 0 0,0 0-4,0 0 2,-34 0-1,0 0-1,0 0 1,0 0 1,-1 0 11,1 0 16,0 0-26,0 0-1,-2 0 1,37 0-2,-35 0-1,-1 0 2,1 0 33,-35 35-35,35-35 3,0 0-2,0 0 1,-1 0-1,1 0 14,-1 0 345,1 0 116,-1 0-337,-34-35-123,35-1-16,-35 0 20,0 0-2,35 36-17,-35-35 13,0-1 13,0 0-24,35-35 27,-35 35-27,0 0-5,0 0 3,0 1 17,35-1-18,-35 0 12,0 0 20,34 36-31,-68 0 214,-1 36-214,0 0 8,0 0-5,35-1-3,-35 1 1,1 0 3,-1 0-7,1-36 10,34 35-6,-35-35 0,35 36 0,-34-36-5,-1 0 4,-35 0 2,35 36-13,-34-36 11,-1 0-1,37 0 1,-2 36 1,0-36 9,0 0-8,1 0 34,-1 0-35,0 0-1,0 0 1,-34 0-2,-1 0 0,2 0 4,33 0-3,0 0 0,0 0 1,1 0-1,-1 0 0,-35 0 2,35 0-2,-34 0 0,35 0-3,-1 0 4,1 0-12,-36 0 12,-34 0-2,69 0 1,0 0 11,0-72 276,2 72-286,-2-107 2,0 71-2,35-35-1,-35 35 4,35 0-4,0 0 0,-34 36 0,34-37 0,0 2 37,-35-1-14,35 0-17,-35 0-2,35 1-3,0-1-3,0 0 8,-35 0-6,35 1 189,0-1-170,0 0-1,0 0-19,0 1 3,0-1 140,-35 36-143,35-36 1,0 0 1,0 1-1,-34-1 27,34 0 27,-35 36 18,35 36-66,-35-36-6,1 71-3,0 1 3,-1-36 1,35-1 6,0 1-5,0 0 135,0 0-134,0-1 7,0 1 8,0 0 14,0 0-30,0-1 5,0 1 59,0 0-63,0 0 2,0-1 27,0 2-25,0-1-5,0 0 46,0 0-46,0-1 52,0 1-54,0 0 4,0 0-3,0-1 2,0 1-2,0 0 2,0 0-1,0-1 14,0 1 1,0 0-16,0 0 1,0-1 2,0 1 17,0 0-3,0 0-15,0-1 17,0 1-1,0 0-15,0 0 25,0 0-23,0-1-4,0 1 32,0 0-34,0 0 10,0-1 45,0 1-4,35-36 64,68 0-115,106-36 0,68-35 0,-173 35-3,-34 36-4,137-36 6,-68 36 5,-34-35-6,33 35-9,-69 0 12,1 0-1,-35 0 2,-1 0 71,36-36-72,-35 36 1,-2 0 54,2 0-35,0 0-21,0 0 0,-1 0 3,1 0-3,0 0 154,0 0-142,-35 36-12,0-1 0,0 1 30,35-36-30,-35 36 3,0 0 9,34-1 21,-34 1 21,0 0-34,35 0-15,-35-1-2,0 1 2,34 1 8,-34-1-11,0-1-1,0 1 12,35-36 2,-35 36-14,0 0 15,0 0 0,0-1-2,0 1-16,0 0 5,34-36-2,-34 36-1,0-1 12,0 1-13,0 71 4,35-71-3,-35 0-2,0 0 2,0-1 5,35 1-6,-35 0 2,0 0-12,35-1 26,-70 73 265,35-72-278,-35-1 2,35 1-4,-35-36 92,35 36-86,0 0 17,0-1-10,0 1 2,0 1-17,0-1 19,0-1-20,0 1 17,0 0-10,0 0-3,0-1 0,0 37-1,0-36-2,0-1 33,0 1-26,0 0 66,-34-36-51,34 36-13,0 0-5,-35-36-2,1 35 19,34 1 52,-35-36-69,1 0 80,-1 0-42,35 36-19,-35-36-22,0 0 70,0 36-68,1-36 1,-1 0 25,0 35-26,0-35 4,2 0 8,-2 0-12,0 0 0,0 36-1,1-36 1,-36 36-1,35-36-3,0 0 10,1 0-5,-1 36-4,0-36 54,1 0-50,0 0-2,-1 0 157,0 0-159,0 0 14,1 0-11,-1 0 6,0 0-10,0 0 22,0-36-19,1 36 1,-1 0 92,1-36-91,-1 0-1,1 1 4,-1 35-4,0 0-1,35-36 123,-35 36-122,35-36 0,-34 36-3,-1 0 131,-35-36-127,35 1-1,2 35-1,-2-36 175,0 36-175,0-36 14,1 0 82,34 0-94,-35 1 3,0-1-3,35 0 0,-35 0 8,35 1-9,0-1 13,0 0-12,-35 36 12,35-36 2,0 1-15,-34-1 0,34-1 0,0 1 14,-35 36-14,35-35-3,0-1 6,0 0 11,0 0-14,-35 1 0,35-1-3,0 0 3,-34 0 1,34 0-2,0 1 1,0-1 0,0-36 2,0 1-5,-34-1 2,34 37 3,0-1-1,0 0 11,0 0-10,0 1-2,0-1-1,0 0 16,0 0-15,34 36-3,-34-35-9,0-1 25,0 0-25,34 36 12,-34-36-1,35 0 16,0 1-1,-35-1 2,34 36-1,-34-37-18,35 37 7,35-36-5,-35 1 0,69-1 1,-36 0 4,37 0 0,-1 1-7,0 35 7,-35 0 0,70 0-15,138 0 11,-33 71 2,-72 1-2,2-72 1,-139 35-2,0 1 17,-35 1-14,35-1-4,-1 71 10,1 36-9,-1-36-1,-34-71 7,0 0-13,0 35 9,0-35-1,0 0 1,0 0-2,0-1 1,0 37 0,-34-1 0,-35 1 0,-1-36 1,0 0 2,-34-1 0,-34 1 1,-1-36 0,69 0-4,1 36-1,-34-36 1,-2 0 0,36 0 0,-1 0-1,35 0 2,-34 0-1,35 0 0,34-36-1,-35 0 18,-34 1-20,-1-109 3,-69 37-12,-34-72 16,34 1 0,104 142-1,35 0 1,0 0-4,0 1-3,0-1-9,35 0 12,0 0 0,35 0 1,69 36 3,-36 0-3,-68 0 12,0 0 31,69 36-44,0 0 0,-1 36 4,-33-72-3,34 71 4,-104-35 50,35 0-52,0-1-4,-35 37 2,35-1 3,-35 1-4,0 35 2,0-71-1,0 0-1,0-1 1,-35-35 19,0 0 3,-69 0-24,-1 0 2,-102-71-1,33 35 1,104 0-4,70 1 45,0-1-41,35-36-4,0 72-9,0-35 12,69-73 4,104 1-3,-69 36 11,138-73-7,-34 73 1,-138 34-2,-72 37 2,37 37 73,-35 34-78,-1 1 4,1-36-1,-35 0-3,0 35-1,35 1 0,-35-37 0,35 37 5,-35-36-5,0-1 1,0 37-1,0 71 1,-35-72 0,-35 1 0,36 0 3,-36-37-7,70 1-4,-68 0 8,33 0 16,0-1 1,-34-35-15,-36 36-3,36 1 4,-35-1-7,0-36 10,0 35-6,69-35-2,0 36 22,0-36-21,1 36-2,-1-36 22,35 36-16,-69-36-6,69 35-10,-34-35 25,34 36 77,0 0-81,34 0 9,1-36-21,34 35 12,-35-35-8,36 0-3,-35 0-9,34 36 12,36-36-1,-2 72 1,-68-72 3,-1 0-4,1 0 29,35 0-25,-35 0-4,-1 0 2,1 0 15,0 0-4,0-36-13,-2 36 1,-33-36 4,35 36-6,0 0 3,0-36-2,-1 36 15,-34-35-17,0-1 19,35 0-18,-35 0 4,35 36-3,-35-35 60,35 35 25,0-36-84,-35 0-1,69 0 5,0-35-4,-69-2 2,34 38 1,1-37-3,-35 36-4,0 1 14,35 35-10,-35-36-1,0 0-1,0 0 5,0 0-3,0 1-1,0-1 0,0-71 2,0 71-2,0 0 2,0 0-1,0 1-1,0-1-2,0 0 5,0 0-1,0 1-2,35-37 1,-35 36 0,0 1 0,0-37 1,0 36 1,0 0-2,0 1 8,0-1 56,0-1-30,0 1 34,0 1 1,0-1-70,0 0 0,0 0-2,0 1 12,0-1-8,0 0 2,0 0 12,0 1-19,0-1 4,0 0-13,0 0 26,0 0-26,0 1 13,0-37-1,0 36 1,0 1-1,0-1 66,0 0-48,0 0 4,-35 36 70,-69 72-91,-34-1 1,-71 1 4,174-72-6,-33 36 5,33-36-4,0 0-4,0 0-9,1 0 13,-71 35 0,36 1 0,-35-36-1,0 0 0,69 36 72,1-36-71,-1 36 2,0-36-1,0 36 3,-69 35-4,70-35 4,-1 35 0,-69 37 0,69 36 0,1-109 1,-1-35 123,35-35-128,-35-1-1,0-37 2,-33 2 2,68-1-4,0 1 1,0-1 0,0 1 0,-35-1 0,35 36-1,0 1 93,-35 35-92,35-36-1,-35 0 9,35 0 90,-34 36-98,-1 0 0,35-35 1,-35 35-6,35-36-8,-35 36 15,35-36 10,-35 36 49,1 0 1,-1 0-62,0 0 1,1 0-1,0 36 0,-36 0 0,70-1 1,0 1 72,-35-36-74,35 36 24,0 0 6,0-1-4,0 37-26,0 0 0,0-1 1,0-35 5,0 0-5,0-1 16,0 1-1,0 0-3,0 0 21,0-1 2,0 1-32,0 1 16,0-1-20,0-1 17,0 1-1,0 0 1,0 0-1,0 0-1,0-1 1,35 1 0,-35 0-15,0 0 15,0-1-3,0 1-9,0 0-6,35 0 3,-35-1 4,0 1-3,0 0-1,0 0 0,0-1 0,0 1 0,0 0 16,0 0-17,0-1 14,0 1-10,0 0 29,0 0-32,0 0 21,0-1 28,0 1-46,0 0 9,0 0 6,0-1-2,0 1-19,0 1 6,0-1 44,0-1-46,0 1-1,0 0 15,0 0-16,0-1 18,0 1-21,0 0 7,0 0-4,0-1 8,0 1 5,0 0 6,0 0-2,0 0 1,0-1 38,35 1-3,-1-36-21,-34 36-32,34-36 10,1 0 12,0 0 55,-35 36-77,34-36 1,1 35 1,0-35-1,0 0 67,0 36-29,34-36-38,1 72 3,-2-72-2,-33 0 179,35 35-183,-1 37 8,1-72-3,-36 36-5,1-36 12,-1 0 56,1 0-66,-1 35 1,36 1 0,-35-36 0,0 0 118,-1 0-119,1 0 2,0 0-2,0 0 55,-1 0-39,0 0-11,1 0-4,0 0 5,-1 0-6,1 0 36,0 0 65,0 0-82,0 0-11,-1 0 0,-34-36-1,35 36-5,0-35 6,0 35-7,-2-36 4,2 36-2,0-36 2,34-35-4,-34 35 4,0 0 16,0 36 61,-35-36-19,35 36-62,-1 0 5,-34-35-4,35-1-1,-35 0 20,34 36-19,-34-36 0,0 1-1,35-1 2,-35 0 12,0 0-9,0 0-8,0 1 14,34 35-9,-34-36-1,0 0 53,35 0-35,-35 1-12,35-1 47,-35 0-49,0 0 19,0 1-9,-35 35 120,0-36-134,-68-1-1,-36 37 2,104 0-2,-69 0 1,104-36 0,-35 36 46,0 0-47,-33 0 0,33 0 1,0 0-1,35 36 0,-34-36 5,-36 0-4,35 37-1,-34-1 3,34-36-3,0 35 5,-33 1-4,33-36-1,-35 0 16,-34 0-14,69 0-5,-172 0 2,137 0 10,1 0-12,34 0 9,0 0 202,0 0-208,-33 0 0,33 0 0,-35 0 49,1 0-49,34 36 2,0-36-5,-34 0 210,34 0-206,-34 0-1,0 0 1,69-36 82,0 0-77,0 1 18,0-1 3,0-1 23,-35 37 448,0 0-459,35 37-1,-34-37 22,34-37 264,0 1-328,0 1 9,0-1-5,34 0 2,-34 0-2,0 1 0,0-1 0,0 0 35,35 0-13,-35 0 59,35 1 3,0 35-62,-1 0-15,70 0-7,104 0 2,0 35-2,-34 1 1,-70-36 0,-35 0 0,-35 0 99,36 0-103,-35 0-9,69 0 11,-69 0 2,0 0 0,-1 0 1,35 0-2,-34 0 1,34 0-1,-69-36 1,35 36 0,0 0-1,0 0 18,-35-35-17,34 35 0,1 0 17,0 0-17,0 0 12,-2 0-7,2 0 13,0-36-18,0 36 13,-35-36-9,34 36-5,-34-36 83,0 1-82,0-1-1,-34 0 1,-1 0 0,35 1 31,-35 35-20,0 0 9,2 0-20,-37 0-1,-34 0 2,69 0-5,-35 0 4,36 0-14,-174 0 15,139-36-1,-1 36 1,35 0 11,0 0-12,1 0-1,-1 0 5,1 0 11,-1 36-19,1-36 8,-1 0 9,0 71-9,0-35-5,1-36-3,-1 36 7,35-1 2,-35 1-9,0 0 11,0 0-11,2-36 12,-2 71-7,35-35 3,0 0-2,-35 0-6,0-36 170,35 35-157,-34-35-13,-1 0 102,35 36 30,69 0-128,174 35 1,-69-35 5,-36 1-1,-69-37-3,-34 0-2,0 36 4,104-1-4,34 1 6,1 0 0,-70-36-6,-69 0 5,33 0 44,36-72-53,-69 37 4,35-38-13,-1 2 19,35-144-1,-70 179 0,1-107 0,-35 107 0,0-35-5,0 35 0,0 0 1,0 1 0,0-1 13,0 0-10,0 0-5,0 1-2,0-37 7,0 1-3,0-1-1,0 0-4,0 37 25,0-1-8,-35 36-12,35-37 3,0 1-9,0 1 22,0-1 67,-34 36-84,-1-36 3,-34 36-7,-70-36 8,35 36 1,-173 0-3,172 36-2,1-36-4,36 0 5,33 36-14,0-36 17,0 36 8,35-1-2,-34-35-10,-1 36 1,0-36-5,0 0 81,0 0-77,1 37 0,-35-37 0,34 0 1,-34 0-5,-1 0-8,1 0 11,-36 0 0,72 0 2,-2-37-2,0 37 0,0-36 67,1 36-69,-1-35 6,35-1 12,-35-36-15,0 1-4,35 35 9,0 0-1,0 1 12,0-1 20,0 0 139,0 0-176,35-35 0,-35-1-3,0 36-9,0-35 14,35-36-1,-35 71 1,0-36 150,0 37-151,0-1 1,0 0-1,0 0 35,0 1-8,0-1-14,0 0 7,0 0-10,0-1-5,0 2-6,0-1 25,0 0-23,0 0 0,0 1 7,0-1 13,0 0-21,0 0 48,0 1-47,0 70 141,0 37-142,35 35 0,-1 73 2,71 106 3,33-71 2,36-37 1,-36-106-3,1-36 2,0-36-6,-104 0-1,68 0 0,-34 0 1,-34 0-2,0 0-2,35 0 7,-36 36 59,1-1-62,35 180 4,-2-71 0,-68-108-7,0-1 6,0 1-1,0 0-3,0 71 0,0-71 0,0 0 1,-35-36 197,2 0-197,-2 0 63,0 0-13,0 0-51,1 0 1,-1 0 37,35-72 119,35 72-158,69-107 1,-1 0 2,-68 107-5,104-144-10,-69 108 19,33-71-4,-68 35 5,-1 36 1,-34 1 32,0-1 112,0 0-145,0 0 10,0 0-3,0 1-13,0-1 3,0 0 51,-34 36-28,-209 143-25,-34 36 0,-104 107 7,276-249-1,105-1-6,-34-36 72,-1 35-73,0-35 26,0 36-23,0-36-8,-34 0 9,35 0-4,-70 0-5,0 0 8,34 36-3,0-36 190,37 36-187,-2-36-3,0 0 0,0 0-1,-34 0-3,34 0 29,0 0-25,0 0 0,35-72 194,-69-179-194,69 72 0,-35 0 9,35-71-7,0 178-2,0 1 0,0 35 0,0 0-1,0 1 19,0-1-16,0 0-1,0 0-2,0-35-2,0 35 7,0 0-4,0-1 15,0 2-10,0-1 11,0 0 45,0 0-14,0 1-42,0-1 14,0 0-3,0 0 19,0 1 36,0-1-71,0 0 17,0 0-17,0 1-1,-34 35 1,34-36-2,0 0 94,0 0-72,0 1-5,0-1 13,0-36 14,-34 36-22,34 1-17,0-1-2,0 0-1,0 0-1,0 1 2,0-1 1,0 0 26,0 0-14,0 1 31,0-1-27,0 0 30,-35 0-54,35 0 10,0 0 143,0 0-64,-35 36-74,35-36-9,0 72 298,0 0-294,0 36-3,0-36 5,0 0-1,0 0 1,0-1-20,0 1 13,0 0 1,0 0-1,0-1 1,0 1 0,0 0 0,0 0 0,0-1-2,0 37 2,0 0 0,0-37 0,0 1 13,0 0-14,0 0 5,0-1 9,0 1-8,0 0-6,0 0-4,0-1 9,0 1-4,0 0 0,0 0 1,0-1-2,-35 1 13,35 0-7,0 0-5,0-1 0,0 2-5,0-1 3,0 0 2,0 0 1,0-1 2,0 1-3,0 0-1,0 0 7,0-1-9,0 1 6,0 0-3,0 0 0,0-1 18,0 1-5,0 0 5,0 0 21,0-1 45,0 1-67,0 0 3,0 0 5,0-1-23,0 1 13,0 0-11,0 0-4,0 0-1,0-1 0,0 1 1,0 0-1,0 0 2,0-1 19,0 1-21,0 0 16,0 0-5,0-1-11,0 1 10,0 1 9,0-1-18,0-1 0,0 1 17,0 0 0,0 0-20,0 0 5,0-1-2,0 1 1,0 0-2,0 0-3,0 35 6,0-35-1,0 0 16,0-1-17,0 1-1,35 0 1,-35 0 1,0-1-2,0 1-2,0 0 8,0 0 31,35-36-28,-35 35-8,0 1 0,0 0 2,35-36-2,-35 36-1,34 0 3,-34-1 3,0 1 95</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31T01:45:30.360"/>
    </inkml:context>
    <inkml:brush xml:id="br0">
      <inkml:brushProperty name="width" value="0.05292" units="cm"/>
      <inkml:brushProperty name="height" value="0.05292" units="cm"/>
      <inkml:brushProperty name="color" value="#FF0000"/>
    </inkml:brush>
  </inkml:definitions>
  <inkml:trace contextRef="#ctx0" brushRef="#br0">11967 10858 8 0,'0'0'4'16,"0"0"-4"-16,0 0-10 16,0 0 8-16</inkml:trace>
  <inkml:trace contextRef="#ctx0" brushRef="#br0" timeOffset="33868.55">26238 1953 22 0,'0'0'40'0,"0"0"-1"16,0 0-6-16,0 0-4 16,0 0-10-16,0 0-6 15,0 0 1-15,0 0 2 0,0 0 5 16,0 0-4 0,0 0 9-16,0 0 2 0,-1 0 5 15,1 0-10-15,0 0 6 16,0 0-2-16,0 0-7 15,0 0 0-15,0 0-5 16,0 0 5-16,0 0-3 16,0 0 7-16,0 0-9 15,0 0 9-15,0 0-10 16,0 0 1-16,0 0-2 16,0 0-7-16,0 0-3 15,0 0-2-15,0 0-2 0,7 1 2 16,3-1 3-1,7 2-1-15,4-2-3 0,4 0 1 16,5 0 1-16,0 0 0 16,3 0 2-16,-1 0-8 15,0 0 8-15,-1 0-8 16,-1 0 3-16,-3 0 0 16,-1 0-1-16,0 0 0 15,-1 0 2-15,-1 0 0 16,-1 0-2-16,-1 0 4 15,-1 0-5-15,0 0 6 16,1 0-6-16,2 0 0 16,1 0-1-16,-1 0-3 15,3 0 0-15,3 0 4 16,3 0-7-16,1-2 6 0,5 1 2 16,-4-2-1-1,-2 1-5-15,0 2 6 0,2-2-10 16,-4 0 10-16,0 0 2 15,-3-1 0-15,-1 1-3 16,0-1 5-16,1 2-4 16,2-2 4-16,-1 0-4 15,2 1 5-15,2-1-5 16,4-1 2-16,6 2-1 16,1-1-2-16,1 0 6 15,-3 1-7-15,2-1 8 16,-3-1-7-16,0 1 7 0,-5 3-8 15,0-3 7-15,-4 0-3 16,2-1 0-16,-2 0 0 16,-4 1-1-16,2-1 2 15,-1 1-2-15,6-2 3 16,-1 0-2-16,1 2 1 16,5 0-2-16,3 0 1 15,-1 0 0-15,2 1-1 16,-4-1 2-16,-8 0-3 15,-2 1 4-15,0 2-4 16,-3-1 5-16,-2 1-6 16,1 0 3-16,1 0 0 15,1 0 0-15,3-1 1 16,1 1-4-16,4-2 6 16,2 2-4-16,2 0 3 0,2 0-4 15,-2 0 4-15,-2 0-4 16,-2 0 2-16,-1 0 0 15,-5 0 0-15,-1 0 1 16,-4 0-5-16,-3 0 8 16,-2 0-5-16,1 0 3 15,1 0-4-15,5 0 2 16,1 0 0-16,3 0 0 16,1 0 1-16,-3 0-2 15,6 0 2-15,-1 0-4 16,4 0 6-16,-1 0-6 15,-2 2 5-15,1-1-4 0,-4 0 2 16,-1-1 0-16,-4 0 0 16,-4 0 0-16,-3 0-2 15,2 0 4-15,1 0-3 16,-1 0 5-16,4 0-5 16,-1 0 1-16,2 0 0 15,1 0 0-15,2 0 0 16,-2 0-2-16,0 0 5 15,-4 0-4-15,-1 0 2 16,1 0-2-16,1 0 4 16,3 0-2-16,-1 0-1 15,4 0 0-15,1 0-2 16,-1 0 4-16,-1 0-3 16,-2 0 3-16,-1 0-4 15,1 0 6-15,0 0-7 0,0 0 4 16,-3 0-1-16,2 0 0 15,-3 0 0-15,0 0-1 16,2 0 3-16,0 0-3 16,5 0 3-16,1 0-4 15,-2 0 5-15,-1 0-5 16,-3 0 2-16,0 0 0 16,-2 0 0-16,-3 0 1 15,-3 0-5-15,1 0 8 16,-2 0-6-16,1 0 5 15,4 0-6-15,-4 0 3 0,3 0-1 16,1 0 1-16,1 0-9 16,1-1 6-16,-1 0 2 15,0-1 0-15,-5 2 2 16,-2-3-2-16,-1 3 4 16,1-4-5-16,-2 1 2 15,-1 1 0-15,-2 0-1 16,0-1 2-16,2 1-2 15,2-1 5-15,7 0-8 16,2 1 5-16,2 2-4 16,1 0-2-16,-1 0 3 15,1 0 1-15,4 0 1 16,3 0 0-16,-1 0 1 16,-2 0 0-16,-4 0 2 0,-4 0-4 15,-1 0 4-15,0 0-3 16,-4 0 4-16,-1 0-1 15,-5 0-3-15,-2 0 1 16,-1 0 6-16,-1 0-2 16,-1 0 8-16,2 0-12 15,-5 0 6-15,-1 0-7 16,0-1 0-16,-1 1-2 16,1 0 1-16,-2-1 1 15,1 1-1-15,-1 0-2 16,1-1 6-16,-1 1-6 15,3 0 6-15,3-2-6 0,0 2 3 16,1 0 0-16,2-1-1 16,-1 1 1-16,2 0-2 15,-1-2 2-15,0 2-2 16,-1 0 2-16,5 0-4 16,-5 0 4-16,1 0 0 15,2-1 0-15,-3 1 2 16,0 0-4-16,3 0 4 15,-2 0-6-15,-1 0 9 16,2 0-10-16,-5 0 5 16,-3 0-1-16,0 0-1 15,-2 0 1-15,1 0 1 16,1 0-2-16,0 0 1 0,4 0 0 16,2 0-3-16,2 0 0 15,5 0 3-15,2 0-10 16,6 1 6-16,-1 1-1 15,4 1 5-15,-5-2-1 16,-3 0-4-16,-3 0 2 16,-6-1 8-16,0 2-8 15,-6-2 7-15,-3 1-3 16,-1-1 1-16,0 0 5 16,0 0 0-16,0 0-6 15,0 0 6-15,0 0-4 16,0 0 7-16,0 0-9 0,0 0 3 15,0 0 0-15,0 0 1 16,0 0 5-16,0 0 5 16,0 0 0-16,0 0-7 15,0 0 7-15,0 0-2 16,0 0 10-16,0 0-11 16,0 0 8-16,0 0-7 15,0 0 2-15,0 0 2 16,0 0-4-16,0 0 0 15,0 0-10-15,0 0 12 16,0 0-11-16,0 0-3 16,0 0-1-16,0 0-1 15,0 0-2-15,0 0 1 16,0 2 1-16,0 1-3 16,0 2 3-16,0 6 4 0,0 1-4 15,0 2 7-15,0 3-8 16,0 1 4-16,0 0-2 15,0 2 1-15,0 0 0 16,0-1-2-16,0 3 6 16,0 0-5-16,0 0 3 15,0 1-3-15,0-1 3 16,0 3-2-16,0-1 5 16,0 0 0-16,0 0-4 15,0-1 2-15,0 0-3 16,2 1 3-16,-1-1-3 15,4 0 5-15,-1 2-8 0,-1 1 6 16,0 2-3-16,0 2 0 16,-1-3 0-16,-2 1-1 15,0-3 4-15,0-2-3 16,0-2 4-16,0 0-5 16,0-1 4-16,0 1 0 15,-3-1-1-15,-2-1 1 16,1 1 16-16,-1 3-18 15,-1 0 8-15,-1 4-7 16,1 1 1-16,0 0 3 16,3-2-3-16,-2 1-2 15,1-1 0-15,1 3 0 16,-1-6 1-16,2-3-4 0,1 2 5 16,-1-2-4-16,1-1 4 15,-1 1-5-15,-1-2 4 16,0 0-3-16,-2 1 1 15,-2 1 0-15,1 3 1 16,-1 1 2-16,-1-2-3 16,2 2 4-16,-1-2-4 15,-1 5 5-15,2-2-6 16,-1-2 4-16,1 1-1 16,5-4-1-16,-2 2 0 15,3-3-2-15,-3 3 6 16,1-3-6-16,-1 3 4 15,-1-2-5-15,1-2 8 0,-1-1-9 16,3-1 3-16,-1 1 0 16,1-3 0-16,-2 1 2 15,2 0-5-15,-2-2 7 16,1 4-8-16,-1-2 11 16,2 1-13-16,-2 1 9 15,0 0-3-15,1 1 0 16,-1 0 0-16,0 2-2 15,-1-1 4-15,0 0-4 16,1-1 6-16,1 1-7 16,-1-2 8-16,0 3-9 15,1-1 5-15,-1 1-1 16,2 1 0-16,-2 1 0 16,1 0-2-16,1 0 6 0,-1 3-7 15,1-3 8-15,1 1-9 16,0-1 4-16,0 2 0 15,0-2 0-15,0 1 0 16,0 0 0-16,0 0 2 16,0-3 0-16,0 0 0 15,-3 0-1-15,3 0 3 16,0-1-8-16,0-4 4 16,0 0 0-16,0 2 0 15,-1-3 4-15,-1-2-8 16,-1 2 8-16,3 0-7 15,-1-1 9-15,1-1-9 0,0 1 5 16,0-1-4-16,0-1 2 16,0 0 0-16,0 3-1 15,-2-2 3-15,2 3-2 16,0 0 4-16,-1 0-5 16,1-2 6-16,0 2-9 15,0-3 4-15,0 0-6 16,0-1 4-16,0-3 4 15,0 1-6-15,0-3 8 16,0-2 1-16,0-1-2 16,0 1-3-16,0-4 4 15,0 3-4-15,0 0 4 16,0-2-4-16,0-1 3 0,0 1 0 16,0 1 5-16,0-2-5 15,0 0 5-15,0 0-4 16,0 1 2-16,0 1 7 15,0-2 0-15,0 0-9 16,0 0-2-16,0 0 6 16,0 0-7-16,0 0 15 15,0 0-15-15,0 0 18 16,0 0-11-16,0 0 9 16,0 1-9-16,0 1 0 15,0-1 3-15,0-1-10 16,0 1 8-16,0 1-6 0,0-2 11 15,0 0-13-15,0 3 9 16,0-2-9-16,0 0 0 16,0 1-1-16,0-1 0 15,0 1-4-15,0-2 9 16,0 1-8-16,0-1 7 16,0 0 0-16,0 1-1 15,0-1 4-15,0 0-3 16,0 2 1-16,0-2 2 15,0 0-4-15,0 0-5 16,0 0 7-16,0 0-10 16,0 1-2-16,0 1 5 15,0 1-6-15,0 6 3 16,0 1 5-16,0 4-3 16,0 2-1-16,0 4 8 0,0 2-6 15,0 5 6-15,0 2-8 16,0-2 4-16,0 0-2 15,0-1-3-15,0-4 1 16,0-2 2-16,0-3-3 16,1-4 2-16,1-3 5 15,-1-3-7-15,1-3 4 16,-2 2-4-16,1-4 3 16,1-1 1-16,-2 1 1 15,1 0 0-15,-1-2-2 16,0 0 7-16,0 1-8 15,0-1 7-15,0 0-6 0,0 0 4 16,0 0-2-16,3 0 0 16,-3 0 1-16,0 0-1 15,0 0 2-15,0 0-2 16,0 0 3-16,0 0-6 16,0 0-8-16,0 0-7 15,0 0 3-15,0 0 13 16,0 0 2-16,-3 0-9 15,0 0 6-15,-4 0-10 16,-7 0 11-16,-8 0-6 16,-8 3 7-16,-7 1-11 15,-8-2 11-15,-3 3-3 16,-6-2-2-16,-1-1 3 0,-4-2-4 16,-1 0 6-1,-3 0 0-15,-1 0-6 0,-2 0 12 16,1 0-11-16,-3 0 0 15,-3 0 3-15,-2 0-2 16,-6 0 0-16,-1 0 1 16,3 0-8-16,0 0 10 15,2 0-6-15,-1 0 3 16,-1 0 1-16,-5 0 2 16,0 3-6-16,-2 0-2 15,-3 0 5-15,4 2 4 16,3-2-3-16,3 3 6 15,0-2-5-15,-2 0 2 16,-5-1 0-16,1 0-4 0,5-1 1 16,4-1 2-16,5 1 1 15,0-1-1-15,-1 2 1 16,2-1-2-16,-1 1-3 16,2 0 1-16,1 0-7 15,2-1 8-15,5 1 1 16,3-1 3-16,6 2 0 15,4 0 1-15,5-2-4 16,1 1 6-16,-3 0-6 16,-2 1 2-16,-6-1 0 15,-2 2-10-15,-5-5 5 16,-1 1 5-16,-4 2-7 16,-5-3 7-16,-1 0 0 0,-6 0-2 15,0 0 6-15,0 0-4 16,0 0 4-16,5 0-5 15,0 0 3-15,0-4-1 16,4 1 0-16,5-1 4 16,3-1-9-16,6 0 10 15,7 3-7-15,5-3 6 16,7 4-4-16,4-2 0 16,4-1 0-16,5 1-1 15,3 0 1-15,-2 0-1 16,2 2 5-16,1-1-8 15,-5 0 8-15,3-1-10 0,-6 2 8 16,-1-2-5-16,0 0 3 16,1-2 0-16,-3 3 0 15,3 0 1-15,-5-1-5 16,0 1 8-16,-1 0-8 16,0 1 8-16,2 1-8 15,1 0-1-15,5-2 5 16,3 2 1-16,3 0-1 15,4 0 0-15,2 0 0 16,1 0-3-16,0 0 6 16,3 0-7-16,-4 0 6 15,2 0-5-15,-3 0 3 16,-6 0-6-16,-2 2 2 0,-4 2-2 16,-2 2 4-1,-1-1 2-15,-1 0-3 0,-1-1 6 16,1-4-6-16,-1 3 4 15,0-3-2-15,3 0 1 16,2 0 0-16,2 2 0 16,0-2 3-16,3 0-6 15,-1 2 6-15,-1-1-6 16,-1 2 6-16,4-1-6 16,0-1 3-16,1 2 0 15,-1 0-1-15,0-1 3 16,-4 0-5-16,0 1 6 0,-5-3-7 15,1 3 8 1,0-3-8-16,-1 1 4 0,5-1-1 16,-1 0 1-16,1 0 0 15,0 0-2-15,-1 0 2 16,0 0-2-16,5 0 4 16,-1 0-3-16,5 0 4 15,-1 0-5-15,4 0 2 16,0 0 0-16,1 0 0 15,1 0-1-15,0 0-2 16,4 0 6-16,1 0-3 16,2 0 4-16,-1 0-7 15,1 0 5-15,-1 0-4 0,1 0 2 16,-1 0 0 0,2 0 0-16,0 0 4 0,0 0-4 15,0 0 0-15,0 0 6 16,0 0-2-16,0 0 2 15,-1 0-3-15,1 0 1 16,-2 0-4-16,2 0 2 16,-1 0-5-16,-1 0 8 15,-1 0-10-15,0 0 10 16,2 0-10-16,-1 0 7 16,-2 0-2-16,4 0 1 15,-3 0-1-15,1 0 5 16,-1 0-4-16,2 0 1 15,-2 0 1-15,-2 0-6 0,1 0 5 16,-5 0-3-16,2 0 1 16,1 0 0-16,1 0 4 15,0 0 0-15,4 0 12 16,1 0-16-16,0 0 7 16,0-1-3-16,0 0 12 15,0-1-9-15,0 2-5 16,0 0 7-16,0 0-8 15,0 0-1-15,0-2 3 16,0 2 6-16,0-1-5 16,0-1 10-16,0 1-13 15,0 0 4-15,1 0-1 16,1-2-4-16,-1 0 4 0,3-2-4 16,-1 2 5-16,1-2-2 15,1-2 1-15,-1-3 0 16,3-2-3-16,1-2 3 15,-1-2-5-15,-1-4 2 16,0 0-1-16,-3-2 0 16,-1-2 2-16,-1 1 1 15,1 0-2-15,-2-1 4 16,0 1 2-16,0-2-10 16,1-3 3-16,1 2 0 15,-1-3 0-15,1 1 0 16,-1 3-4-16,2-1 9 15,2 1-12-15,-1 1 13 16,2 2-12-16,0-2 7 0,-3 3-3 16,2 3 2-16,-1-1-1 15,1 2-1-15,0 0 4 16,1 0-7-16,-1-2 8 16,1-2-6-16,1-1-5 15,2-3 3-15,-1 3 1 16,-1-1 4-16,-2-2-2 15,2-1 2-15,-4 4-5 16,0 0-2-16,0 2 4 16,0 1 6-16,0-3-6 15,0 2 2-15,-1 3 0 0,-2 1 0 16,0 5 1-16,0-3-5 16,0-2 10-16,3 4-10 15,-2-2 10-15,2 1-10 16,3 1 8-16,-2-2-6 15,1-4 1-15,1 1 2 16,0-1 0-16,0 1 2 16,0 0-5-16,0-3 6 15,0 1-5-15,-2-3 6 16,-1 2-8-16,3 2 8 16,-5-2-2-16,2 0-2 15,0-5 0-15,-1-1-2 16,2-2 4-16,1-2-2 15,0 4 2-15,-1-7-2 0,0 4 6 16,-1 1-9-16,-1 4 6 16,1 0 2-16,0 1-5 15,0 2 0-15,0 2-1 16,-2 0 4-16,1-1-9 16,-2 2 12-16,0-2-12 15,0 3-2-15,0 0 8 16,0 3-3-16,0-3 6 15,0 3-6-15,0-2 7 16,0-1-8-16,0 0-7 16,0 0 11-16,4-3-3 15,-2-1 2-15,-1-2-1 0,2 0 2 16,-3 1 0-16,0 1-6 16,0-2-5-16,0 0 4 15,0 3 1-15,0-2 12 16,0 3-7-16,0 5 5 15,0-3-7-15,0 1 3 16,0 2 0-16,2 1-5 16,-1 0 6-16,1 2-2 15,1-2 2-15,-2-1-7 16,2-1 12-16,0-4-11 16,-1-1 5-16,-2 3-1 15,1 0 0-15,1 1 2 16,-2-1-1-16,0 2 2 0,0-1-2 15,0-1 3 1,0 0-6-16,0 2 6 0,0-2-3 16,0-2 0-16,0 1 0 15,-2-2-1-15,1 2 4 16,1 1-5-16,0 0 7 16,0 2 0-16,0 3-2 15,0 1 1-15,0 3-2 16,0-4 4-16,0 0-6 15,0 2 1-15,0-5-4 16,0 1 7-16,0 0-5 16,0 1 3-16,0-2-4 15,0 3 4-15,0 1-3 16,0-1 1-16,0-1 0 16,0 1 0-16,0-1-1 0,0-1-3 15,0 0 8-15,1 2-9 16,2 1 10-16,-1 0-10 15,1-1 5-15,1 2 0 16,-1 1 0-16,-2-1 0 16,2 3-2-16,0-3 1 15,0 3-1-15,1 0 4 16,-3-1-4-16,1 4 8 16,-2-3-10-16,0 1 4 15,3 2-3-15,-2-1-1 16,2-2-10-16,1 0 8 15,-2-1-10-15,-1 0 10 0,-1 2-1 16,2-1 5-16,-2 2-9 16,1 2 11-16,-1 1-1 15,0 2 2-15,0-3-3 16,0 3 5-16,2 0-7 16,-2 0 8-16,1 0-8 15,-1 0 2-15,2-2 0 16,1 2-4-16,0-3-7 15,3 2-7-15,4-4 20 16,-1 2-1-16,5-2 6 16,-1 0 0-16,-1 1-4 15,1 1 48-15,-4-2-44 0,-3 2-1 16,0 0 4-16,-3 1 1 16,3 0-8-16,-3 1 1 15,2 0-1-15,1 1 3 16,-2-2-8-16,5 1 4 15,-3 1-2-15,4-2 1 16,4 0 1-16,2 2 0 16,5-3 1-16,0 0-3 15,0 1 6-15,-3 1-7 16,-2-2 8-16,1 3-10 16,-2-1 4-16,2-1 0 15,0 2-2-15,2 0 0 16,2 0 3-16,-3 0-3 15,3 0 0-15,0 0 6 0,-5 0-6 16,2-2 4-16,-3 2-4 16,-2 0 0-16,-4 0-1 15,1 0 4-15,-3 0-1 16,-1 0-2-16,0 0 6 16,0 0-7-16,0 0 8 15,2 0-8-15,0 0 5 16,0 0-2-16,2-3 1 15,0 3-1-15,1-2 0 16,2-1 1-16,-4 2-3 16,-3-1 4-16,-3 1-4 15,-1 1 5-15,-2 0-7 16,0 0 5-16,0 0 0 16,0 0-2-16,1 0-1 0,-1 0 1 15,0 0-1-15,0 0 0 16,0 0-4-16,0 0-9 15,0 0-31-15,0 0-18 16,-1 0-131-16,-7 0-164 16</inkml:trace>
  <inkml:trace contextRef="#ctx0" brushRef="#br0" timeOffset="36626.46">25935 2967 9 0,'0'0'44'0,"0"0"-23"16,0 0-21-16,0 0 0 15,0 0 3-15,0 0-1 16,0 0-2-16,0 0-2 15,0 0-4-15,0 1-1 16,0-1 7-16,2 2 0 0,-2-2 2 16,0 0-1-1,0 0 4-15,0 0 1 0,0 0 17 16,0 0 13-16,0 0 13 16,0 0 9-16,0 0-9 15,0 0-11-15,0 0-9 16,0 0 10-16,0 0-9 15,0 0 7-15,0 0-8 16,0 0 1-16,0 0-9 16,0 0 4-16,0 0-8 15,0 0-3-15,0 0 0 16,0 0-12-16,9 0-4 16,4 0 6-16,9 0 4 15,8 0 5-15,3 0-9 16,6 0 6-16,7 0-10 15,4 0 8-15,5-2-7 0,4-2 3 16,2 2 0-16,1-1-6 16,-1 2 3-16,-2-2-1 15,-3-1 0-15,-4 1 0 16,-7 1-1-16,-4 1 4 16,-5 0-5-16,-5-1 4 15,-2 1-4-15,-3 1-3 16,3-2 2-16,-2 2 3 15,3-1 0-15,4 0-1 16,0-2-3-16,5 0 3 16,1 1 1-16,2-1-4 0,-3 1 0 15,-2 0 2-15,-1 1-15 16,1-1 4-16,-4 0 8 16,1 2-3-16,-1-3 5 15,1 3-1-15,2 0 1 16,3-2 6-16,6-1-4 15,4 1 1-15,3 0 0 16,5-1-4-16,1 1 3 16,2 2 1-16,-1-2 0 15,-2 2-3-15,-2 0 6 16,-4 0-6-16,3 0 6 16,1 0-7-16,1 0 6 15,3 0-3-15,-1 0 1 16,-3 0 0-16,-3 0-3 15,-3 0 5-15,-2 0-4 0,-3 0 2 16,-2 2-3-16,-1 0 0 16,2 1 0-16,-1-1 3 15,2-2 0-15,1 0-1 16,1 0 2-16,-2 0-2 16,0 0 4-16,-2 0-4 15,0 0 6-15,1 0-8 16,-1 0 6-16,2 0-3 15,-2 0 0-15,2 0 1 16,2 0 0-16,1 0-1 16,3 0 7-16,2 0-4 15,-2-5 1-15,-5 3 0 0,-6 2-7 16,-6 0 3 0,-3 0 0-16,-2 0-1 0,1 0 2 15,-1 0-1-15,0 0 2 16,2-2-2-16,1 1 2 15,4-1-1-15,3-1 1 16,3 3-2-16,4-1 3 16,2-1-2-16,0 2-1 15,2-1 2-15,0-2-3 16,-1 2 3-16,-4 1-4 16,-3 0 5-16,-4 0-6 15,-4 0 3-15,0 0 0 16,-2 0 0-16,-1 0 2 0,0 0-4 15,0 0 6 1,-1 0-1-16,8 0-2 0,2 0 3 16,3 0-1-16,6 1-2 15,-2 2-1-15,-4 0 1 16,-6-3-2-16,-8 1 3 16,-1 1-5-16,-6-2 6 15,1 0-4-15,0 0 4 16,-1 0-5-16,-1 0 3 15,-1 0-1-15,2 0 0 16,-2 0 1-16,4 0-3 16,0 0 5-16,0 0-6 15,1 0 6-15,1 0-6 16,2 0 4-16,0 0-1 0,0 0 0 16,-1 0-1-16,-3 0 1 15,-1 0 0-15,1 0-2 16,-4 0 4-16,-1 0-2 15,0 0 3-15,-6 0-5 16,-2 0 3-16,1 0-1 16,-2 0 0-16,1 0 0 15,2 0-2-15,-3 0 5 16,0 0-6-16,0 0 5 16,0 0-4-16,-2 0 0 15,-1 1 2-15,1 1-1 16,-2-2 1-16,0 1 0 15,1-1 3-15,1 0-4 0,2 0 2 16,1 0-2-16,4 0-1 16,-1 0 1-16,-1 0-4 15,2 2 4-15,-7-2 0 16,1 0-1-16,-4 0-1 16,-2 0 4-16,-2 0-3 15,0 0 4-15,0 0-4 16,0 0 4-16,1 0-2 15,3 0 0-15,2 0-1 16,5 0 0-16,4 2-1 16,1-2-2-16,1 0 4 15,-2 0-2-15,-2 0 3 0,-4 0-3 16,-3 0 3-16,-3 0-1 16,-1 0 0-16,-2 0 0 15,0 0 6-15,0 3-5 16,0-3 1-16,3 0 0 15,5 0-4-15,1 0 5 16,5 0-4-16,-2 2 2 16,-2-1-1-16,-1-1 0 15,-3 0 0-15,-2 0 3 16,-2 0-2-16,-2 1 3 16,0-1-1-16,0 0-4 15,0 0 1-15,0 0-8 16,0 0 5-16,0 0 2 0,0 0-1 15,0 0 0 1,-8 0-3-16,-8 0-50 0,5-2-132 16,-5-5-176-16</inkml:trace>
  <inkml:trace contextRef="#ctx0" brushRef="#br0" timeOffset="39162.5">28514 1905 19 0,'0'0'52'0,"0"0"-10"15,0 0-15-15,0 0-3 16,0 0-4-16,0 0-7 15,0 0 1-15,12-17 4 16,-11 15 10-16,1 0-8 16,0-1-5-16,-1 3-8 15,2-1-7-15,0-2 3 16,0 1-3-16,-1 2 0 16,-1-1 0-16,1 1-1 15,1-2 0-15,1 1-9 0,-3 1-8 16,2-2 0-1,0 2 3-15,-1-2 10 0,1 2 4 16,-2-3 0-16,1 3 2 16,-1 0 5-16,1 0 8 15,-2 0 12-15,0 0 0 16,1-2 5-16,-1 2 7 16,2-1-6-16,-2 0 2 15,0 1-15-15,0-2 1 16,2 1-7-16,-2 1 2 15,0-2-5-15,1 2 3 16,-1 0 1-16,2 0-6 16,-2 0 3-16,0 0-10 15,0 0 12-15,0 0-5 0,0 0 9 16,0 0-6-16,0 0 3 16,0 0-6-16,0 0-2 15,0 0 3-15,0 0-3 16,0 0 6-16,0 0-7 15,0 0 8-15,0 0-11 16,0 0 11-16,0 0-13 16,0 0-1-16,0 0 1 15,0 0-7-15,0 14 6 16,0 6 2-16,0 4 5 16,0 5 11-16,0 2-4 15,0 5-6-15,0 3 3 16,4 7 11-16,-1 0-8 15,1 3 7-15,-1 1-15 0,-1-1 5 16,-2-3-8-16,0 3 5 16,0 1-7-16,0-2 5 15,0-4-2-15,0-2-1 16,0-3-2-16,0-4 3 16,0-1 1-16,0 0-4 15,0 0 7-15,0 0-5 16,0 2 3-16,0 0-1 15,0 3-4-15,0-2 1 16,0 1 2-16,0 0-3 16,0-2 2-16,0-3-2 0,0 0 4 15,0 1-6 1,0 2 7-16,0 1-8 0,0 1 6 16,-2-2-3-16,-1-4 0 15,3-3 2-15,0-3-4 16,0-1 6-16,0 2-5 15,-1 1 4-15,-1 4-4 16,-1 5 3-16,0 0-2 16,-1 4 0-16,1 2 0 15,3-4 0-15,0 1 1 16,0-4-3-16,0-1 6 16,0-2-7-16,0-1 8 15,0 1-7-15,3-2 3 16,-1-1-1-16,0 4 0 15,1-2 1-15,0 0-3 0,2 2 5 16,-1 1-4-16,1 2 2 16,1 0-2-16,1-4 6 15,-3 0-6-15,0-1 1 16,-1 0 0-16,-2-1-1 16,-1-4 5-16,0 1-8 15,0-6 9-15,0-1-6 16,0-3 7-16,0 0-12 15,0-4 7-15,2-2-1 16,1 1 0-16,-2-4-4 16,2 0 2-16,-1-2 4 15,-1 2-3-15,-1 2 5 0,0-2-3 16,0 1 2 0,0-3-4-16,0 4 1 0,0-5-2 15,0 2 2-15,0-2-3 16,2-3 0-16,0-1-3 15,-2 1 4-15,2-1-11 16,-1-1 11-16,1 3 3 16,-1-1-1-16,1 1 1 15,-1 2 0-15,1 1-1 16,-2-1 3-16,1 1-6 16,1-2 6-16,-2 1-5 15,1-1 5-15,2-1-6 16,-1 0 1-16,-1 2 1 0,3-1 0 15,-3 1 2-15,1-1-3 16,0 1 6-16,0-1-7 16,1 2 9-16,0 0-11 15,0-1 7-15,0-1-3 16,-2-1 1-16,1-2 0 16,-1 3 3-16,-1-2 1 15,2 1-4-15,-2 1 3 16,1 2-6-16,-1 1 1 15,0-1 1-15,0 1 2 16,2-1 1-16,-2 0-1 16,1 0 1-16,-1-2-4 15,2 0 5-15,-2-3-6 0,1-1 9 16,-1 0-10-16,0-1 4 16,3 0 0-16,-3 2 0 15,0 1 0-15,1 4-2 16,-1 0 4-16,0 0-3 15,2 0 4-15,-1-1-6 16,1 1 2-16,1-4-9 16,-2-1-10-16,1-2 2 15,6 0-13-15,8-18-46 16,-7-3-31-16,9-12-162 16</inkml:trace>
  <inkml:trace contextRef="#ctx0" brushRef="#br0" timeOffset="40864.46">30416 1901 132 0,'0'0'55'0,"0"0"-15"0,0 0 21 16,0 0-18-16,0 0-15 15,0 0 7-15,0 0-1 16,-14-44-21-16,14 39 17 15,0 1-9-15,0 1 0 16,0 3-10-16,0 0 2 16,-2 0-13-16,2 0-3 15,0 0-2-15,0 0-5 16,0 0 3-16,-2 0-12 16,1 15 5-16,-2 9 14 15,-2 8 27-15,4 3 3 0,1 3 8 16,0 4-16-1,0 5 8-15,-2 7 11 0,-2 7-2 16,-6 5 2-16,-6 11-11 16,-3 10 8-16,-1 5-21 15,-2 7 10-15,0-1-8 16,5-2-1-16,3-4-12 16,4-4-6-16,4-6 10 15,2-4-9-15,2-5 2 16,0-3-2-16,2-6 1 15,0-7 1-15,0-3-3 16,0-3 0-16,0 3 0 16,0-4 0-16,0 1 2 15,0-2 0-15,0-6-1 0,0 1-2 16,0-3 6-16,0-1-7 16,0 2 2-16,0-1 0 15,0 0 0-15,-2-2-2 16,-2 2-1-16,-2 0 4 15,-2 0-5-15,2 0 8 16,-3-2-7-16,3 2 5 16,2-5-3-16,-1 0 1 15,2 1 0-15,2-1-2 16,-1 1 2-16,2-1-2 16,0-4 1-16,0-1-3 15,0-5 3-15,0-4-4 16,0-4 4-16,0-1-1 0,0-1 2 15,0-4-11 1,0-2 6-16,0-3-5 0,0-4 7 16,0 2 0-16,0-1-3 15,2-3 8-15,-2 2-4 16,1 0 3-16,1 0-1 16,-2 2 5-16,1-3-4 15,1 2 2-15,-2 1-1 16,1 1 2-16,1 0-1 15,-2 0-1-15,1-1-1 16,1-2-1-16,-1 0 0 16,1 0 0-16,-1-1-1 0,2-1-8 15,-1 1 8-15,-1-2 2 16,-1 2 11-16,2-1-12 16,-2 1 7-16,0 1-5 15,3 0 0-15,-3 2 2 16,1 1-3-16,1-1 3 15,-1 2-1-15,1 0-6 16,1-3 9-16,0 2-10 16,-2 1 5-16,2 0-1 15,-1 3 2-15,1 0-2 16,-2 5 0-16,2 3 4 16,1 0-3-16,-2 0 1 15,1-2 0-15,0-7 3 16,0 1-8-16,-2-6 3 15,1-2-2-15,-1-1 1 0,-1-1 2 16,2 0 0-16,-2 0 3 16,0 0 3-16,2 0-7 15,-2 0 7-15,0 0-5 16,0 0-1-16,0 0-1 16,0 0 1-16,0 0-3 15,0 0 3-15,0 0-2 16,0 0-13-16,1 0-2 15,2 0-26-15,6-15-30 16,-6 1-91-16,0-5-189 16</inkml:trace>
  <inkml:trace contextRef="#ctx0" brushRef="#br0" timeOffset="42842.5">26193 2351 3 0,'0'0'32'15,"0"0"12"-15,0 0 9 16,0 0 1-16,0 0 10 16,0 0-11-16,0 0-7 0,0 0-5 15,0 0 2 1,0 0 12-16,0 0-20 0,2 0-7 15,-2 0-2-15,0 0-6 16,0 0 2-16,0 0-9 16,0 0 8-16,0 0-15 15,0 0 1-15,0 0-6 16,0 0 6-16,0 0-6 16,0 0-1-16,0 0 1 15,0 0-1-15,0 0-2 16,0 0-8-16,0 13 5 15,0 10 5-15,0 10 0 16,0 5 12-16,0 7-1 16,0 0 7-16,0-3-4 15,3-3 3-15,0-10-13 0,0-3 7 16,0-8-9 0,-2-6 1-16,1-3-2 0,-2-6-1 15,0-2 4-15,0-1-3 16,0 0 8-16,0 0-9 15,0 0 7-15,0 0-5 16,0 0 11-16,-9-8-13 16,-3-5 5-16,-3-2-4 15,0-5 2-15,0-3-1 16,3-2 0-16,0-5 6 16,5-2-8-16,4-1-1 15,3 1-16-15,0 3 13 0,0 1-1 16,9 3-6-16,9 3-17 15,4 5 12-15,2 0 12 16,-2 5-7-16,4 2 1 16,-3 5-12-16,-2 2-8 15,-4 2-15-15,-3 1 2 16,-3 0-2-16,-3 0-5 16,-1 7 29-16,-1 10 9 15,-2 2 9-15,-1 3-5 16,-1 0 5-16,-2-3-26 15,0-4-1-15,0-2 8 16,-6-5 16-16,-4-2 3 16,-1-2 3-16,4-2 12 0,0-2-3 15,6 3 8 1,1-3 8-16,0 0 1 0,0 0-4 16,0 0 16-16,11 0-38 15,2-8 2-15,11 3-3 16,3 1 1-16,4 4-1 15,-1 0-8-15,-5 6 2 16,-7 13-18-16,-3 3-14 16,-7 6 38-16,-5 6-3 15,-3 2 4-15,0-2 0 16,0-5-1-16,-6-7 1 16,-8-1 0-16,-1-6 4 0,-1-5-2 15,2-1 3 1,2-6 16-16,5-1-12 0,1-2-1 15,2 0 2-15,2 0 0 16,2 0 6-16,0 0-5 16,0-8-11-16,0-6-14 15,12 2-2-15,1-1 3 16,4 5 12-16,-5 3 1 16,-3 2-3-16,-3 3-1 15,-1 0-16-15,0 0-7 16,1 0-26-16,5 0-16 15,-7 0-63-15</inkml:trace>
  <inkml:trace contextRef="#ctx0" brushRef="#br0" timeOffset="43396.28">26806 2654 250 0,'0'0'30'16,"0"0"39"-16,0 0-3 15,0 0 11-15,0 0-21 16,0 0-29-16,0 0-18 16,2-27-7-16,-2 14 15 15,-8-3-10-15,-1 5-7 0,1 0-1 16,0 3-1-16,-1 2-4 15,0 5-3-15,-3-1 1 16,0 2-3-16,-4 0 4 16,-1 8 7-16,1 7-3 15,2 2 8-15,1 1-9 16,6-5 4-16,1 1-3 16,4-3-2-16,2-3 0 15,0-1 2-15,0-3-32 16,0-3 15-16,0-1 0 15,2 0 16-15,7 0 4 16,4 0 0-16,4 0-4 0,0-8-1 16,0-2-3-16,-1 4-10 15,-5-1 10-15,-2 6 5 16,-2 1 1-16,-3 0-8 16,-1 5 10-16,0 15 3 15,-1 3 6-15,-1 0 24 16,-1-2-13-16,2-6-1 15,0-5-10-15,1-7 2 16,0-3-6-16,4 0 1 16,3 0-6-16,5-14-9 15,-6 0-109-15,2-2-121 16</inkml:trace>
  <inkml:trace contextRef="#ctx0" brushRef="#br0" timeOffset="43734.46">27066 2539 153 0,'0'0'70'15,"0"0"2"-15,0 0 9 16,0 0-28-16,0 0-12 15,0 0-22-15,1-7-14 0,-5 7-5 16,-8 0-9-16,-2 0 5 16,-3 16 4-1,-3 4 1-15,4 4 2 0,5 1 25 16,4-2-22-16,7-3-6 16,0-3-3-16,3 0 3 15,15-7 3-15,7-5-3 16,6-5-15-16,5 0-9 15,0-10-36-15,-21-2-42 16,-6-1-42-16</inkml:trace>
  <inkml:trace contextRef="#ctx0" brushRef="#br0" timeOffset="44124.159">27233 2260 363 0,'0'0'109'0,"0"0"-97"16,0 0 0-16,0 0 11 16,0 0-7-16,0 0-12 15,-2 4 0-15,9 15-1 16,-3 6 12-16,3 8 7 15,-2 8 47-15,-1 5-40 16,-2 7-12-16,-2 1 25 16,0 3-3-16,0-3-7 0,0-6-17 15,0-7 6 1,0-10-13-16,-2-9-4 0,1-7 0 16,1-5-3-16,0-7 1 15,0-3-4-15,0 0 1 16,0 0-15-16,0 0-1 15,0 0-21-15,0-11-18 16,10-14-68-16,-4 11-95 16,0-5-174-16</inkml:trace>
  <inkml:trace contextRef="#ctx0" brushRef="#br0" timeOffset="44326.89">27190 2481 190 0,'0'0'121'0,"0"0"-91"16,0 0 50-16,0 0 1 15,0 0-34-15,0 0-37 16,110-26-4-16,-68 24-6 16,-8 2-10-16,-9 0-34 15,-10 0-54-15,-15 0-52 16,0 0-50-16</inkml:trace>
  <inkml:trace contextRef="#ctx0" brushRef="#br0" timeOffset="45420.41">27368 2704 38 0,'0'0'32'0,"0"0"-30"16,0 0 24-1,0 0 7-15,0 0 7 0,0 0-26 16,-5 5-2-16,5-2 4 15,0 1 10-15,0 3 11 16,0 2-20-16,0-3-5 16,5 2 14-16,3-4 14 15,3-2-7-15,3-2 6 16,3 0 27-16,8 0-2 16,5-12-36-16,3-7-13 15,0-8-6-15,-5 0-9 16,-6-2 1-16,-6 0-1 15,-6 2 1-15,-4 1-2 16,-6 5-2-16,0 4-6 16,0 5 9-16,0 4 9 0,-6 6-9 15,-1 2-12-15,-3 0-1 16,1 0 8-16,-1 16 5 16,0 4-3-16,2 4-8 15,3 5 11-15,4-2-6 16,1-2 4-16,0-2 0 15,6-3-1-15,9-4-1 16,4-5 4-16,2-4-3 16,0-5-4-16,5-2 7 15,0 0 0-15,3-10 9 16,-1-8-6-16,-4-3-3 16,-6-2-5-16,-3 2-15 0,-6 3 19 15,-6 1-20-15,-3 5 11 16,0 1 10-16,0 5 3 15,0 2 11-15,-3 1-14 16,-3 3-1-16,0 0-5 16,3 0 5-16,1 0-2 15,2 0 1-15,0 7-18 16,0-1 6-16,0 0-1 16,0 2 15-16,6-2 0 15,5-1 2-15,2 2 6 16,-1-3-5-16,-1 2-1 15,-1 1 1-15,-3 3-6 16,-2 0 1-16,-1 2 0 16,-2 2 2-16,-1 0 0 15,2 0 4-15,3 0-3 0,0-3 5 16,-1-3-5 0,-2 0 2-16,1-4 1 0,-2-2-2 15,2-2-2-15,0 0 4 16,1 0 15-16,2 0 20 15,1-2-15-15,4-12-10 16,0-4 8-16,1-3-20 16,4-4 1-16,-1-1-3 15,-3 0-4-15,-2 4-1 16,-2 6 4-16,-6 10-3 16,-3 2 8-16,0 4-5 15,0 0 1-15,0 0-7 0,0 4-21 16,3 13 21-16,-2 4 7 15,4-1 1-15,-1 0 6 16,4-4-7-16,1-2 10 16,-2-6-8-16,-1-3-2 15,-1-3-6-15,-2-2-46 16,2 0-52-16,-3 0 24 16,-1-5-149-16</inkml:trace>
  <inkml:trace contextRef="#ctx0" brushRef="#br0" timeOffset="45595.97">28099 2373 318 0,'0'0'12'16,"0"0"35"-16,0 0 12 15,0 0-52-15,0 0-7 16,0 0-125-16,0 0 31 15,2-6-130-15</inkml:trace>
  <inkml:trace contextRef="#ctx0" brushRef="#br0" timeOffset="46096.21">28274 2607 32 0,'0'0'0'16,"0"0"94"-16,0 0 37 16,0 0-21-16,0 0-18 15,0 0-14-15,15 16-26 16,-15-16 5-16,0 0-15 16,0-3-5-16,0-7-33 15,0-1-4-15,0 0-4 16,-2 2-3-16,1 6 3 15,-4-2-7-15,1 5 8 16,-6 0-20-16,-4 0 14 16,-5 13 4-16,-2 10-9 15,3 1 8-15,3 0-4 0,5-4 1 16,5-4-15-16,4-6 12 16,1-5-24-16,0-4 1 15,0-1 14-15,1 0 17 16,16 0 4-16,7-13 10 15,2-6-10-15,1-1-7 16,-3 0-8-16,-9 5-15 16,-7 7 30-16,-6 5 14 15,-2 3 26-15,0 0-40 16,0 8-23-16,0 12 23 16,0 1 21-16,0-2-2 15,0-2-12-15,0-9 4 0,2-4-9 16,11-4-2-1,8 0-51-15,-12-12-32 0</inkml:trace>
  <inkml:trace contextRef="#ctx0" brushRef="#br0" timeOffset="47484.38">29184 2346 204 0,'0'0'47'15,"0"0"-11"-15,0 0 37 16,0 0-26-16,0 0 2 16,0 0-23-16,0 0-6 15,0 0 6-15,0 0-5 16,0 0-8-16,0 0-11 15,0 0 2-15,0 0 0 16,0 0-5-16,0 0 3 0,0-1-2 16,0 1 1-16,0 0 0 15,0 0-1-15,0 0 2 16,0 0-3-16,0 0 2 16,0 0-2-16,0 0-12 15,0 3-1-15,0 18-7 16,-12 13 21-16,-2 5 18 15,1 3 1-15,0 1-7 16,1-5-5-16,3-5 3 16,1-8-8-16,0-5 2 15,3-6 0-15,1-8-4 16,2-1 1-16,1-3 3 16,1-2 1-16,0 0-1 0,0 0 12 15,-2 0-6-15,2 0 22 16,-2 0 6-16,1-13 6 15,1-9-36-15,0-4-3 16,0-7-2-16,0-8-3 16,9-4-1-16,13 0-16 15,4 0-5-15,3 5-19 16,1 8 25-16,-6 9-9 16,-4 6 6-16,-7 10-7 15,-4 4 26-15,-3 3 0 16,0 0-8-16,3 7-9 15,-2 16 13-15,1 5 3 0,-2 9 0 16,-2 4 1 0,2 1 4-16,-4 0 3 0,1-5 5 15,1-4-9-15,-1-8 4 16,2-6-6-16,-2-5 5 16,-2-6-6-16,-1-4 2 15,2 1-2-15,-2-2-13 16,0 2-24-16,1-3-32 15,-1-1-40-15,0-1-23 16,0 0-74-16</inkml:trace>
  <inkml:trace contextRef="#ctx0" brushRef="#br0" timeOffset="47666.659">29177 2565 238 0,'0'0'42'0,"0"0"-37"0,0 0 69 16,0 0 31-16,0 0-14 16,0 0-91-16,16 2 1 15,12-2-5-15,5-6-1 16,1 0-117-16,-23 5-66 16</inkml:trace>
  <inkml:trace contextRef="#ctx0" brushRef="#br0" timeOffset="48144.43">29558 2534 128 0,'0'0'75'16,"0"0"9"-16,0 0 8 15,0 0-8-15,0 0-27 16,0 0-17-16,18-14-11 15,-18 12-16-15,0 2-11 16,0 0-2-16,0 0-15 16,0 0-14-16,-3 0 15 15,-6 14 14-15,-1 8 1 16,-2 0 3-16,4 1-4 16,5-2-2-16,3-1-4 0,0-3 2 15,2-3 0 1,13-3 4-16,4-4-12 0,0-7 6 15,3 0 6-15,1 0 3 16,0-12-1-16,-1-5-1 16,-1-2-2-16,-2-3-13 15,2 1-12-15,-3-4-14 16,-2 8 12-16,-5 6 4 16,-5 5 19-16,-4 6 1 15,-2 0-14-15,0 3-23 16,0 11 36-16,0 6 5 15,0 2 11-15,0-6 4 16,0-1-10-16,5-7-5 0,1-7-2 16,3-1-65-16,-6 0-60 15,0-8-22-15</inkml:trace>
  <inkml:trace contextRef="#ctx0" brushRef="#br0" timeOffset="48272.44">29813 2414 47 0,'0'0'150'0,"0"0"-110"16,0 0 48-16,0 0-48 16,0 0-5-16,0 0-35 15,-22-28-57-15,22 28-125 16</inkml:trace>
  <inkml:trace contextRef="#ctx0" brushRef="#br0" timeOffset="48954.48">30028 2535 54 0,'0'0'68'0,"0"0"-40"15,0 0 7-15,0 0 27 16,0 0 30-16,0 0-40 15,60 7 17-15,-60-7-13 16,0 0-27-16,0 0-21 0,-3 0-5 16,-3 0-3-16,-3 0 0 15,-6 0 0-15,-2 0 1 16,-2 9 1-16,-3 7 1 16,2 2-1-16,3 3 0 15,0 2 15-15,5 1-17 16,5-3 0-16,5-1-4 15,2-4 3-15,0-5-1 16,0-2 2-16,6-6 7 16,6-3-4-16,6 0 22 15,1-4 21-15,2-16-14 16,0-7-18-16,-2-4 3 16,-2-6-3-16,-4-6-10 15,-5 2 6-15,-5-1-9 16,-3-1-2-16,0 7 2 0,-2 3 6 15,-12 6-6-15,-2 8-1 16,5 6 1-16,3 6-1 16,5 4 0-16,3 3 3 15,0 0-5-15,0 0 2 16,0 0-10-16,0 0-18 16,0 7 21-16,0 7 6 15,0 3 0-15,0 1-1 16,0 1 2-16,2 2 2 15,1 2 1-15,1 2-5 16,5 2 7-16,-2 0-8 16,1-2 7-16,4-1-4 0,-5-2 1 15,1-1 2-15,-2-4-3 16,0-4 5-16,0-2-11 16,0-3 5-16,1 1-23 15,2-4-43-15,-3-5-62 16,-2 0-131-16</inkml:trace>
  <inkml:trace contextRef="#ctx0" brushRef="#br0" timeOffset="50124.43">30734 2298 109 0,'0'0'115'15,"0"0"-77"-15,0 0 2 16,0 0 12-16,0 0 0 16,0 0-30-16,0 0-7 15,-2 9-12-15,-7-3 2 16,-6 5 0-16,-7 8 29 15,-3 4 22-15,1 7-8 16,3 2-7-16,4 4-27 16,10 1 11-16,4-3-23 15,3-2 2-15,0-6-1 16,7-7 2-16,10-5-4 16,7-6 7-16,3-7-6 15,4-1 4-15,2-1 1 0,-3-16-7 16,-5-3-7-16,-7-1-8 15,-8-1-2-15,-8 3-8 16,-2 2 21-16,0 4-19 16,-12 1 21-16,-14 5-2 15,-5 2-12-15,0 5 15 16,5 0 2-16,12 0-4 16,8 0 3-16,6 0 0 15,0 0-14-15,0 3-31 16,11 6 27-16,7 1 18 15,6 0 11-15,5-3-2 16,-1-1 5-16,0 0-12 0,-3 1 3 16,-9 1-5-16,-2 1-1 15,-6 2-1-15,-7 0-5 16,-1 3 2-16,0 0-10 16,0 0 15-16,0 0 1 15,0-2 11-15,0-4-11 16,0 1 0-16,0-2-1 15,2 0-12-15,12 0-4 16,9-6-60-16,-11-1-30 16,2 0-94-16</inkml:trace>
  <inkml:trace contextRef="#ctx0" brushRef="#br0" timeOffset="50820.34">31266 2510 282 0,'0'0'44'0,"0"0"-3"15,0 0 33-15,0 0-23 16,0 0-6-16,0 0-34 16,5-24-7-16,-11 22-4 15,-9-1 0-15,-3 3-3 16,-6 0-2-16,-3 0 4 15,-3 20 1-15,4 2 0 0,0 3 3 16,7 0-4 0,6 0 1-16,6-3-3 0,7-5-6 15,0-3 1-15,0-7-11 16,5-2 19-16,7-5 0 16,4 0 1-16,5 0 17 15,4-17-5-15,2-5-6 16,0-3-7-16,-4-1-3 15,-6 4-6-15,-5 8-3 16,-7 5 12-16,-1 7 4 16,-4 2 1-16,0 0-5 15,0 0-17-15,3 9-7 16,3 12 19-16,0 4 5 16,3 0 5-16,4-2 3 15,1-6-6-15,2-5 6 0,-2-3-7 16,1-6 9-16,-3-3-4 15,1 0 19-15,0-2 16 16,5-15 0-16,0-3-15 16,8-4-10-16,2-1-1 15,5-1-11-15,3 2-4 16,0 5 3-16,0 7-5 16,-4 7 7-16,-8 5-10 15,-6 0 4-15,-8 5-11 16,-1 17 8-16,-4 3-5 15,-4 5 6-15,-1-2 5 16,0-7-7-16,0-4 6 0,-8-4-5 16,-8-5 2-16,-6-3 2 15,-5-2 12-15,-4-3-10 16,1 0 3-16,7 0-3 16,4 0-4-16,5-6-19 15,14-1-41-15,0 4-148 16</inkml:trace>
  <inkml:trace contextRef="#ctx0" brushRef="#br0" timeOffset="54360.45">25829 3722 32 0,'0'0'35'0,"0"0"17"0,0 0 3 16,0 0-6-16,0 0 4 15,0 0-1-15,0 0-9 16,0-12-9-16,0 7-8 16,0 4 0-16,0-1 10 15,0 2 0-15,0 0 1 16,0 0-5-16,0 0-15 15,0 0-14-15,0 0-3 16,3 0-9-16,6 0 9 16,8-1 16-16,6 0-3 15,7 1 3-15,6-4-15 16,3 4 4-16,4 0-4 16,3 0-1-16,2 0 0 15,0 0 1-15,-2 0 0 0,0 0 3 16,-3 0-4-16,-2 0 2 15,-1 0-2-15,-1 0 2 16,-2 0-2-16,-1 0 0 16,3 0 0-16,-3 0-2 15,4 5 4-15,-4-1-6 16,0 1 8-16,1-2-8 16,3 0 9-16,2-3-9 15,5 0 5-15,3 0-2 16,2 0 0-16,0 0-7 15,-2 0 7-15,-3 0-11 16,-2 0 11-16,-2-3 0 0,-3 0-3 16,2 0 6-16,1 0-3 15,2 0 2-15,3 1 0 16,1-5-1-16,0 3 1 16,2 0-2-16,-3 1 4 15,-2 3-6-15,-3 0 7 16,-3 0-8-16,-2 0 5 15,-2 0-1-15,1 0 0 16,0 0 0-16,0 0-1 16,4 0 4-16,2 0-2 15,-1 0 0-15,0-1-1 16,2 1 2-16,0-1-2 16,0 1 0-16,1-2 0 15,1 1-1-15,-1-1 4 0,-2 0-2 16,-2 2 0-16,-3-1 2 15,0-2 1-15,3 2-6 16,0-2 4-16,-1-1-2 16,0-1 0-16,-2 2 0 15,-3 0-3-15,-2 0 7 16,-1-1-6-16,0 4 5 16,1-1 3-16,1-2-6 15,1 3 7-15,-4 0-7 16,0 0 0-16,1 0 0 15,-3 0 2-15,1 0-4 16,2 0 4-16,-3 0 0 16,3 0 2-16,-2 0-8 0,-1 0 7 15,4 0-3-15,0 4 2 16,1-3-1-16,2 2-2 16,0 0 3-16,0 0-3 15,-5 2 3-15,-3-2-4 16,-3 1 6-16,-3-2-4 15,-2-1 1-15,-1-1 3 16,-3 0-4-16,-1 1 1 16,1-1-5-16,5 2 9 15,2-1-9-15,0-1 8 16,3 1-8-16,-3 1 6 16,1 0-2-16,4-1 0 15,1-1 0-15,1 2-2 0,2-2 5 16,-4 0-6-16,3 1 7 15,2-1-6-15,2 0 7 16,1 0-8-16,2 0 3 16,1 1 0-16,-1 0 0 15,-1 2 2-15,1-1-4 16,-2 1 6-16,0-2-5 16,-1 0 4-16,-4 0-6 15,1-1 4-15,-1 3-1 16,-1 0 3-16,-3-1-3 15,-3-1 0-15,6 2 0 16,-2 0-1-16,2-1 2 0,3 1-1 16,-5 0 3-16,5-1-4 15,1 1 2-15,0-2-1 16,-4 2 0-16,-6-1-1 16,0-2-3-16,-3 0 8 15,-1 0-5-15,-4 0 7 16,0 0-11-16,-1 0 7 15,1 0-2-15,-1 0 0 16,4 3-1-16,3-3 0 16,1 0 0-16,3 0-4 15,-1 0 5-15,2 0-9 16,0 0-8-16,1 0 5 16,-2 0-3-16,-3 0 11 0,-2 0 4 15,-4 0-15 1,2 0 15-16,0 0-1 0,-1 0-5 15,6 0 9-15,-2 0-6 16,1 0 2-16,-7 2 0 16,1-2-7-16,-4 0 0 15,3 0 3-15,0 2-1 16,3-1 5-16,-3 2-13 16,2-2 14-16,3 1-11 15,-1-1 9-15,-1 0-2 16,3 2 4-16,-5-3 0 15,-1 0 1-15,-1 0-5 16,0 1 8-16,-2-1-7 0,-1 0 6 16,0 0-5-16,-3 0 5 15,0 0-5-15,1 0 2 16,1 0 0-16,1 0 0 16,-3 0 2-16,-5 0 2 15,-1 0-1-15,-1 0 5 16,-2 0-8-16,0 0 2 15,0 0-2-15,0 0-1 16,0 0 1-16,0 0 0 16,0 0 4-16,0 0-2 15,0 0-2-15,0 0 3 16,0 0-6-16,0 0 1 16,0 0-3-16,0 0 3 15,0 0-2-15,0 0-20 0,0 0-34 16,0 0 1-16,-3 0-11 15,-3 0 25-15,1 0-36 16,-2 0-36-16</inkml:trace>
  <inkml:trace contextRef="#ctx0" brushRef="#br0" timeOffset="56109.37">25984 3263 25 0,'0'0'61'0,"0"0"7"0,0 0 2 15,0 0-9-15,0 0-17 16,0 0-8-16,0 0 0 16,0-17-7-16,0 13-9 15,0 1-6-15,0-1 17 16,3 3-18-16,-1-2 3 15,0 1-11-15,-1-1 1 16,1 1-3-16,-2 0-2 16,1 2 5-16,-1-1-5 15,2-1 9-15,-2 2-3 16,1-2 10-16,-1-1-11 16,0 1 0-16,3 0-5 15,-3 1 0-15,0-1 1 0,0 2 0 16,0 0 1-16,0 0-1 15,0 0-4-15,0 0 0 16,0 0 1-16,0 0-14 16,0 0-5-16,0 0-1 15,0 10 10-15,0 8 11 16,0 5 0-16,0 3 11 16,0 2-11-16,0-2 9 15,0-3-5-15,0-3 2 16,0-2-2-16,0-5-1 15,0-3-2-15,0-2 1 16,0-2-2-16,0-3 3 0,0 0-3 16,1 0 3-16,7-1-5 15,1 2 5-15,5-2-3 16,5-1 10-16,1-1-9 16,4 0-1-16,4 0-2 15,1 0 1-15,-3-4-13 16,-3-1-11-16,-3-1-29 15,-7 3-23-15,-13 1-23 16,0-1-65-16</inkml:trace>
  <inkml:trace contextRef="#ctx0" brushRef="#br0" timeOffset="56365.39">26047 3350 138 0,'0'0'18'16,"0"0"-9"-16,0 0 87 15,0 0-1-15,0 0-24 16,0 0-31-16,-12 0-21 16,18 0 21-16,6-5-1 15,9 1-7-15,6-6-32 16,1 4 0-16,-1 2-8 15,-4 0-38-15,-4 4-34 16,-7-1-35-16,-12 1-51 16</inkml:trace>
  <inkml:trace contextRef="#ctx0" brushRef="#br0" timeOffset="56626.5">26088 3196 142 0,'0'0'62'16,"0"0"8"-16,0 0-24 0,0 0 3 16,0 0-8-1,0 0-18-15,71-20-6 0,-50 20-15 16,0 0-2-16,-4 0-2 15,-1 0-9-15,-3 0-30 16,-1 3-18-16,-12 0-48 16,1 0-50-16</inkml:trace>
  <inkml:trace contextRef="#ctx0" brushRef="#br0" timeOffset="56911.7">26480 3355 204 0,'0'0'54'16,"0"0"41"-16,0 0 32 15,0 0-4-15,0 0-39 16,0 0-17-16,0 0-25 15,0 0 0-15,1 0-28 16,-1 0-7-16,0 0-7 16,0 0-7-16,0 0-20 15,0 0-38-15,0 0-36 16,0 7-103-16,-6-2-84 16</inkml:trace>
  <inkml:trace contextRef="#ctx0" brushRef="#br0" timeOffset="57511.21">25942 3618 62 0,'0'0'65'0,"0"0"-1"16,0 0-6-16,0 0-14 16,0 0-2-16,0 0-11 15,-4 0 9-15,4 0-15 16,0 0-3-16,0 0-13 16,0 0 7-16,0 0 5 15,0 0 8-15,0 0 5 0,0 0-6 16,0 0-15-16,18 0-9 15,7 0-4-15,13 0 9 16,5-2 0-16,3-2-9 16,3 1 0-16,-2 3-2 15,-4-4 2-15,-10 1-4 16,-8 2 4-16,-11-2 1 16,-8 3-1-16,-3 0 7 15,-3 0-6-15,0 0 9 16,0 0-7-16,0 0 0 15,0 0-3-15,0 0 2 16,0 0-4-16,0 0-26 0,0-2-19 16,1 1-85-16,2-6-60 15</inkml:trace>
  <inkml:trace contextRef="#ctx0" brushRef="#br0" timeOffset="58936.68">27103 3309 7 0,'0'0'134'0,"0"0"-76"15,0 0 31-15,0 0-11 16,0 0-2-16,0 0-11 15,9-12-11-15,-9 11-15 16,0-1-19-16,0 0 0 16,0 1-10-16,0-2-4 0,-7 1-6 15,-3 2-1-15,-3 0-9 16,0 0 4-16,-5 5 5 16,0 11 1-16,-3 2-2 15,6 4 5-15,5-2-4 16,5 1 1-16,5-1 0 15,0-3-7-15,2 0 4 16,17-3 3-16,4-3 0 16,5-5 3-16,5-6 0 15,4 0 3-15,-3 0-4 16,-1-9-2-16,-3-8 4 16,-6 0-8-16,-3-3 0 0,-5 1-8 15,-5 3-5-15,-7 3-1 16,-4 6 15-16,0 4-14 15,0 3 2-15,0 0 0 16,0 0 9-16,0 9-13 16,0 10 15-16,0 1 2 15,0 2-5-15,0-5 6 16,6 0-7-16,9-2 8 16,-1-5 0-16,2-3 2 15,-3-7 3-15,2 0-2 16,-3 0 8-16,0 0 22 15,-3-10-7-15,-3-4-12 16,-2-1-5-16,-2-1 0 16,-2-3-9-16,0 4-17 0,-2-3 3 15,-13 4-1-15,-2 2 11 16,-2 1-10-16,2 5 9 16,3 1 5-16,6 0 0 15,3 4 6-15,5 1-6 16,0-2 4-16,0-2-4 15,6-3-14-15,13-3-28 16,7-3 9-16,2-1 33 16,0 3-6-16,0-3 5 15,2 0 2-15,2 0-3 16,-3-1 4-16,-4-1 6 0,-5 1-8 16,-9 2 4-16,-4 2-5 15,-7-1 1-15,0 0-12 16,0 5-13-16,-5-3 23 15,-11 3 2-15,-3-1 0 16,1 3-4-16,-1 1 2 16,4 2-3-16,3 2 5 15,3 0-5-15,4 0 5 16,2 0-1-16,2 0 1 16,-1 3-2-16,2 8 0 15,0 6 1-15,0 2 2 16,0 3 0-16,0 2 8 15,0 2 5-15,9-1 10 16,0 0-11-16,-2 2-1 0,1 1 5 16,0 2 0-16,-2-4-16 15,1-4 9-15,2-4-10 16,0-3 4-16,0-6-3 16,1-1-1-16,-2 0 5 15,1-2-4-15,2 0 4 16,0-4-4-16,1 2-1 15,0-1 0-15,0-1-2 16,3-2 2-16,1 0 2 16,4 0 3-16,1-5-5 15,4-10 7-15,0-4-1 16,-2 1-6-16,-5 3 3 0,-7 5-4 16,-4 3 3-16,-4 4 9 15,-3 3 12-15,0 0-17 16,0 0-6-16,0 0-8 15,0 0-2-15,1 3-11 16,2 9 21-16,2 1 1 16,2-2 5-16,-1-1-4 15,-2-1 4-15,1-3-6 16,-2-4-19-16,1-2-23 16,5 0-71-16,-7 0-29 15,1-8-82-15</inkml:trace>
  <inkml:trace contextRef="#ctx0" brushRef="#br0" timeOffset="59110.39">27933 3272 291 0,'0'0'73'0,"0"0"-5"16,0 0 58-16,0 0-42 16,0 0-14-16,0 0-36 15,0-9-27-15,0 9-4 16,0 0-6-16,0 0-54 15,0 0-35-15,-3 0-97 16,-5 5 11-16</inkml:trace>
  <inkml:trace contextRef="#ctx0" brushRef="#br0" timeOffset="59782.51">27114 3696 8 0,'0'0'26'0,"0"0"31"15,0 0 11-15,0 0 1 16,0 0-23-16,0 0-10 16,0 0 9-16,0 0-3 15,3 0 12-15,4 0-42 0,3 0-2 16,3 0 0 0,1-3 6-16,3 2-11 0,1 0 3 15,4 1 2-15,1 0-6 16,6 0-1-16,7 0 0 15,6 0-3-15,4 0 0 16,5 0 3-16,-1 0-2 16,-2-1-2-16,1-2 0 15,-5 0 1-15,-6 0 0 16,-6 1 0-16,-11-3 3 16,-5 3-3-16,-7 2 11 15,-6-1 3-15,-1 1 20 16,-1 0-7-16,-1 0-2 15,0 0-12-15,0 0-2 16,0 0 10-16,0 0-10 0,0 0-11 16,0 0-9-16,0 0-24 15,0-1-51-15,-3-3-79 16,-6-3-230-16</inkml:trace>
  <inkml:trace contextRef="#ctx0" brushRef="#br0" timeOffset="62798.56">27337 1429 104 0,'0'0'40'0,"0"0"4"0,0 0 35 16,0 0-10-16,0 0-16 15,0 0-2-15,0 0-5 16,9-15 5-16,-9 13-18 16,0-2-3-16,0 1-30 15,0-5 0-15,-4 0-23 16,-11 4 1-16,-3-3 13 16,-7 7-24-16,-1 0 28 15,-2 0-1-15,4 7-1 16,4 3 10-16,3 4-6 15,5 2 1-15,3-2 1 16,3 3-3-16,4-1-3 0,2-4 2 16,0 2-6-16,0 0 8 15,0 0-2-15,10-2 1 16,4 1 8-16,3-2-2 16,4-2 5-16,1 1-4 15,2-4 4-15,0 0-5 16,3-1 3-16,-4 0-4 15,0-1 1-15,-7-1 2 16,1 5-8-16,-4 0 4 16,-1-2-2-16,-3 4-1 15,-2 2-6-15,-2-1 2 16,-3 3-7-16,-2-3 2 16,0 1-16-16,0 2 21 15,-5-4 5-15,-7-1 2 16,0-1 0-16,-1-5-3 0,-1 2 3 15,-1-4 6-15,2-1 0 16,-4 0 1-16,4 0 2 16,-2 0 2-16,5-3 8 15,2-5-7-15,2-3 13 16,5 0-14-16,1-1-11 16,0 4 0-16,0 1-3 15,0 3 3-15,0 4-7 16,5 0 3-16,5 0 5 15,2 0-1-15,2 0 3 0,3 4 1 16,2 4-1 0,-4-1-1-16,3-2 2 0,-2-3-1 15,-2 0 10-15,2-2-7 16,-1 0 9-16,3 0-12 16,2-2 4-16,-1-7-4 15,0-3-3-15,-1-1 4 16,3-4-3-16,0-2-2 15,-2-2-1-15,2-4-1 16,-3-3-9-16,-3 5-3 16,-3 2-5-16,-5 4 20 15,-4 6 5-15,-3 7-4 16,0 2 5-16,0 2-6 16,0 0-5-16,0 0-21 15,0 3 12-15,0 13 6 0,0 3 8 16,0 2 1-16,5-3-1 15,1-3 0-15,3-1 0 16,0-8 0-16,-3-2 1 16,0-2 5-16,-2-2-4 15,2 0-1-15,4 0 15 16,3-7 6-16,1-9-16 16,0-1-6-16,0-1 0 15,2 0-12-15,-3 4-1 16,2 3-13-16,-6 8 25 15,-3 3-7-15,1 0-9 16,1 0 8-16,1 11-2 0,4 6 11 16,-1-1 0-1,3-6 6-15,-2 0-3 0,5-4-3 16,-1-6-32-16,-13 0-52 16,2 0-74-16</inkml:trace>
  <inkml:trace contextRef="#ctx0" brushRef="#br0" timeOffset="64066.13">28189 1470 188 0,'0'0'46'0,"0"0"50"0,0 0-1 15,0 0 6-15,0 0-50 16,0 0-46-16,0 0-5 15,0-14-19-15,-15 6 9 16,-3 6-10-16,-4 2-16 16,-2 0 20-16,2 0 7 15,2 13-3-15,4 3 4 16,7-2 6-16,3 1-7 16,6 1-7-16,0-5-30 15,0-2 28-15,0-2-16 16,6-3 0-16,6-4 34 15,4 0 6-15,-1 0-3 0,3 0-1 16,-1-12 1 0,0 1-2-16,1 1 3 0,-6 1-4 15,-1 4 9-15,-1 2-5 16,-1 3 14-16,-1 0-10 16,1 0 3-16,-1 8-11 15,1 13 2-15,-3 4 16 16,0 4 7-16,0 2-4 15,-6 0 4-15,2-1-1 16,-2-4-16-16,0-2 2 16,1-7-9-16,-1-7 0 15,0-3-1-15,0-4-2 16,0-3 1-16,0 0 1 16,0 0 11-16,-1 0-4 15,-8-3 27-15,0-11-18 0,0-3 0 16,6-5-8-16,1-2-8 15,2-3-18-15,0 1-24 16,15-1 27-16,15-2-40 16,8 3 24-16,5 1-14 15,-3 3 6-15,-4 8 26 16,-5 3 5-16,-7 3 6 16,-8 4 4-16,-8 2 2 15,-5 0 6-15,-3 2 18 16,0 0 16-16,0-1-14 15,0 1-21-15,-2-1 3 16,-5 1-12-16,-6 0-3 0,-4 0-2 16,-1 0 3-16,1 4 0 15,1 7 4-15,6 0 2 16,3 2-2-16,4-1-4 16,3 2-7-16,0-3-2 15,0-2 1-15,0 0-12 16,3-4-18-16,5-2 24 15,1-3 13-15,2 0 3 16,1 0 12-16,1-5-11 16,5-10 5-16,-1-2-6 15,3-2 0-15,-1 0-3 16,-2 6-11-16,-4 1 7 16,-5 8 3-16,-4 4 2 0,-1 0 0 15,-1 0 2-15,1 11-10 16,0 6 8-16,3 3 2 15,0-1 2-15,1-4 21 16,1-3 6-16,2-6-12 16,-4-3-14-16,-1-3 11 15,-2 0 6-15,3 0 27 16,2-7 17-16,3-14-40 16,-1-4-24-16,1 0-3 15,-1 2 0-15,-1-4 6 16,0 7-6-16,-5 4 2 15,-2 6 1-15,-2 8 0 0,0 2 0 16,0 0 5 0,1 0-5-16,2 0-8 0,2 0-12 15,4 0 10-15,6 9 10 16,0 5 0-16,1 2 2 16,-4-2-4-16,0 3 1 15,-5 3-3-15,-5 2-7 16,-2 3-15-16,0-3 26 15,0 0 3-15,0-5-2 16,-5-4 3-16,2-1 1 16,2-5-3-16,1-2 0 15,0-2-2-15,0 0-24 16,3-1 7-16,12-2 6 16,7 0 1-16,11 0-11 15,-19-2-15-15,2-7-91 0</inkml:trace>
  <inkml:trace contextRef="#ctx0" brushRef="#br0" timeOffset="64381.37">29284 1428 386 0,'0'0'89'16,"0"0"-4"-16,0 0 10 15,0 0-30-15,0 0-27 16,0 0-38-16,0 0-4 16,31 3 2-16,-19-3 2 15,6 0 7-15,-5 0-7 16,1 0-3-16,-7 0-16 15,-2 0 12-15,-5 0-24 16,0 0-18-16,0 0-46 16,0 0-55-16,0 0-68 15</inkml:trace>
  <inkml:trace contextRef="#ctx0" brushRef="#br0" timeOffset="64853.78">29801 1231 275 0,'0'0'47'0,"0"0"21"15,0 0 20-15,0 0-31 0,0 0-30 16,0 0-27 0,2-7-6-16,-2 7 6 0,0 0-17 15,1 7 11-15,1 17 3 16,-2 10 3-16,3 7 17 16,-2 5 8-16,4 3-4 15,-1-2-10-15,4-5 1 16,-4-6-11-16,1-12 3 15,-4-5-1-15,1-9-2 16,-1-5 3-16,1-3-4 16,1 1 1-16,-2-3 2 15,7 0-3-15,8 0 0 16,9 0 5-16,11 0-1 16,6 0 1-16,1-9-5 15,-2 1-7-15,-7 2-15 0,-6 0-5 16,-6-2-34-16,-2-1-41 15,-20 6-29-15,0-1-97 16</inkml:trace>
  <inkml:trace contextRef="#ctx0" brushRef="#br0" timeOffset="65028.619">30391 1459 92 0,'0'0'12'16,"0"0"-12"-16,0 0-3 15,0 0-21-15,0 0-53 16</inkml:trace>
  <inkml:trace contextRef="#ctx0" brushRef="#br0" timeOffset="65610.36">30391 1459 42 0,'-14'-34'80'0,"14"34"-16"15,0 0 4-15,0 0-25 16,0 0-16-16,0 0 1 16,0 0-12-16,0 0 7 0,0 0 2 15,0 0 8-15,0 0-10 16,0 0 14-16,0 0 9 15,0 0-5-15,0 0 11 16,0 0-1-16,0-3-9 16,-5-8-34-16,-2 2-5 15,-2 1-3-15,-3-1-4 16,-4 4 1-16,-5-1-6 16,-3 6 4-16,-3 0 4 15,-3 2 1-15,-1 16 1 16,1 7-1-16,0 2 2 15,8 0-5-15,4-2-1 16,9 0-3-16,6-6-4 16,3-1-1-16,0-2-6 0,0-5-17 15,11-2 20-15,5-4-3 16,3-5 18-16,3 0 5 16,3 0 5-16,0-3-8 15,0-11 1-15,2-3-3 16,-3-3-1-16,0-1-2 15,-3 4-2-15,-7 5 2 16,-6 4 6-16,-3 4-3 16,-5 3 0-16,1 1 0 15,1 0-2-15,2 0-18 16,2 17 13-16,2 3 4 16,2 1 3-16,2-1 1 15,3-1 8-15,0-4-7 0,3-4 6 16,0-1-1-16,1-7-7 15,0-3-42-15,-13 0-76 16,2 0-69-16</inkml:trace>
  <inkml:trace contextRef="#ctx0" brushRef="#br0" timeOffset="65940.45">30755 1444 48 0,'0'0'210'16,"0"0"-195"-16,0 0 51 15,0 0-20-15,0 0 6 16,0 0-22-16,-8-46-15 16,-3 43-15-16,-2 3-1 15,-6 0 1-15,1 0 7 16,-3 5 8-16,1 14 0 15,1 1-1-15,3 6-10 16,5 1 12-16,5 1-13 16,6-1-6-16,0-5 3 15,0-4-4-15,17-4 4 16,10-5 1-16,9-6 15 16,11-3-16-16,8-6-12 0,-31-8-89 15,-3-3-105-15</inkml:trace>
  <inkml:trace contextRef="#ctx0" brushRef="#br0" timeOffset="66316.229">30981 1112 72 0,'0'0'124'15,"0"0"-67"-15,0 0 64 0,0 0-22 16,0 0-14 0,0 0-60-16,-13-31-25 0,13 38-21 15,0 17 18-15,0 10 3 16,0 7 31-16,0 3 9 16,0 6 15-16,0 2-19 15,0 2-6-15,0 0 0 16,0-6-30-16,0-11 8 15,0-7-4-15,0-10-4 16,1-9 6-16,1-5-12 16,1-5 10-16,-3-1-4 15,2 0 0-15,-2 0-9 16,0 0-6-16,0 0-20 16,4-5 7-16,-3-13-109 15,-1 9-49-15,0-1-87 0</inkml:trace>
  <inkml:trace contextRef="#ctx0" brushRef="#br0" timeOffset="66468.08">30890 1473 131 0,'0'0'33'0,"0"0"37"16,0 0 32-16,0 0-8 16,0 0-41-16,0 0-34 15,14-18-15-15,6 11 7 16,9 1-11-16,2 3-77 15,-20 2-99-15</inkml:trace>
  <inkml:trace contextRef="#ctx0" brushRef="#br0" timeOffset="66924.05">31366 1428 169 0,'0'0'71'0,"0"0"-9"15,0 0 62-15,0 0-1 16,0 0-36-16,0 0-16 0,16 1-38 16,-16-1-23-16,0 0-10 15,-10 0 0-15,-6 0 0 16,-7 15 0-16,-5 6 3 15,1-1-2-15,3 1 13 16,5-1-3-16,4 1-5 16,8-1-4-16,4-3-4 15,3 0-7-15,0-3 6 16,3-2-13-16,16-2 9 16,5-8 7-16,4-2 4 15,2 0 8-15,1-2-10 16,-5-15-4-16,-2-2-2 15,-10-1 2-15,-3-2-2 16,-10-2-3-16,-1 0-14 16,0 2-4-16,-9 1-1 0,-11 6-13 15,-3 7 13-15,4 2-38 16,1 6-39-16,13 0-67 16,5 0-91-16</inkml:trace>
  <inkml:trace contextRef="#ctx0" brushRef="#br0" timeOffset="67740.75">31727 1445 165 0,'0'0'43'15,"0"0"26"-15,0 0 10 16,0 0-49-16,0 0-29 16,0 0 0-16,-53-36-1 15,34 36 2-15,2 0 1 16,5 13-3-16,0-1 0 16,4 5 2-16,4-5 1 15,1 2-2-15,3 1 0 16,0-3 0-16,0 2 5 15,0-2-2-15,7-2 1 16,5 2 0-16,0-4 7 0,0 1 2 16,3-1-9-16,-4-1 3 15,0-1-6-15,-5 0-2 16,-3-1 2-16,-1 2-4 16,-2 0-4-16,0 1 6 15,0-1-5-15,0 2-4 16,-8-1 7-16,-8 1 2 15,-5-3 3-15,0 0 5 16,-3-3-5-16,2-3 0 16,5 0 16-16,3 0 25 15,5 0-6-15,6-3 7 16,3-3-3-16,0-2-7 16,0-1-28-16,0-1-7 0,9 2-4 15,1 4 2-15,0 2-8 16,1 2-5-16,2 0 7 15,1 0 2-15,2 9 2 16,1 5 0-16,-1-2 4 16,-1-2 0-16,4-3 8 15,-1-4-7-15,3-3 5 16,4 0-6-16,2-7 0 16,3-10-2-16,1-3 2 15,1-2-12-15,-2-4 8 16,-2-1-3-16,-7 0-3 15,0-3 6-15,-5 3-35 16,-12 5 10-16,-4 2 7 16,0 8 22-16,-10 7-3 0,-15 5 4 15,-8 5-1-15,-6 20 4 16,6 4 27-16,7 4 5 16,6 3-6-16,11-4-11 15,9-2-10-15,0-4-9 16,21-7 10-16,15-6-3 15,15-10-7-15,16-3-8 16,-36-9-99-16,2-10-218 16</inkml:trace>
  <inkml:trace contextRef="#ctx0" brushRef="#br0" timeOffset="70778.38">29317 3282 32 0,'0'0'41'0,"0"0"-5"0,0 0 19 16,0 0 11-16,0 0-6 16,0 0-22-16,0 0-15 15,7-2 7-15,-7-1 9 16,0 3-3-16,0-2-15 15,0 2-3-15,0 0-15 16,0 0 2-16,0 0-2 16,0 0 6-16,0 0-6 15,0 0-3-15,0 0-6 16,-4 0 5-16,-2 0-1 0,-3 0-1 16,1 0 1-16,1 0 4 15,-1 0-3-15,1 0 5 16,1 0-7-16,0 0 3 15,1 0 0-15,4 0 0 16,-1 0 0-16,2 0 2 16,0 0-1-16,0 0 16 15,0 0 3-15,0 0 12 16,0 0-13-16,0 0-1 16,0 0-14-16,2 0-3 15,12 0 0-15,6 0 6 16,10 0 8-16,3 0-14 15,6-1 4-15,2 1 0 0,-2-2-9 16,2 1 8 0,0 1-6-16,-3-2 2 0,-6 2 0 15,-5-1 0-15,-9 1 3 16,-4 0-6-16,-7-2 6 16,-2 2-4-16,-1 0 4 15,-2 0-4-15,2 0 2 16,-4 0-1-16,0 0 4 15,0 0-3-15,0 0 9 16,0 0-10-16,0 0 0 16,0 0-8-16,0-3-18 15,-4-2-60-15,-4 1-45 16,-1-2-150-16</inkml:trace>
  <inkml:trace contextRef="#ctx0" brushRef="#br0" timeOffset="71880.5">29409 3159 27 0,'0'0'80'15,"0"0"-48"-15,0 0 4 16,0 0 22-16,0 0 5 0,0 0-11 16,0 0 3-16,17-22-1 15,-16 20-10-15,-1 1 1 16,0 1-5-16,0 0 14 16,0 0-20-16,0 0 5 15,0 0-16-15,0 0 3 16,0 0-6-16,0 0-10 15,0 0-6-15,0 0-1 16,0 0-6-16,0 0 2 16,0 0-1-16,0 0-7 15,0 0 8-15,0 0-4 16,0 0 1-16,0 0 1 0,0 0-9 16,0 0 11-16,4 5-4 15,1 5 1-15,-2 0 8 16,0 0-8-16,-2 0 4 15,-1 2 0-15,2-3 14 16,-1 4-9-16,-1-2 5 16,2 3-3-16,-2 0 9 15,0 3-16-15,0 0 11 16,0 1-10-16,0 1 10 16,1-1-7-16,1-1-3 15,-2 2 4-15,2-1-4 16,-1-3 5-16,-1 0-2 15,2-4-3-15,-1-1 3 0,3-2-4 16,-2 0 1 0,-2-3-1-16,1-2 1 0,-1-2 0 15,0 1-1-15,0-2 6 16,0 0-5-16,0 0 0 16,0 0 3-16,0 0 1 15,0 0-2-15,0 0-2 16,0 0 5-16,0 0 2 15,0 0-5-15,0 0 5 16,0 0-4-16,2 0 6 16,-2 0-8-16,0 0 4 15,0 0-3-15,0 0 2 0,0 0-4 16,0 0 0 0,0 0-1-16,0 0 4 0,0 0-6 15,0 0 5-15,0 0-6 16,0 0 7-16,1 0-6 15,-1 0 2-15,0 0 0 16,0 0 0-16,0 0 2 16,0 0-7-16,0 0 11 15,0 0-10-15,0 0 11 16,0 0-12-16,0 0 6 16,0 0-2-16,0 0 1 15,0 0 0-15,0 0-1 16,0 0 6-16,0 0-6 15,0 0 4-15,0 0-4 16,0 0 6-16,0 0-10 0,0 0 5 16,0 0 0-16,0 0 0 15,0 0-1-15,0 0-2 16,0 0 2-16,0 0-4 16,0 0 5-16,0 0-5 15,0 0-1-15,0 0 3 16,0 0-11-16,0 0-14 15,0 0-6-15,0 0-32 16,0 0-12-16,2 0-60 16,-2-3-66-16,0-3-60 15</inkml:trace>
  <inkml:trace contextRef="#ctx0" brushRef="#br0" timeOffset="73516.19">30981 3323 45 0,'0'0'44'0,"0"0"25"15,0 0 5-15,0 0 4 16,0 0-28-16,0 0-13 16,0 0-2-16,-1 0 5 15,1 0-17-15,0 0 1 16,0 0-10-16,0 0-11 15,0 0-3-15,0 0-3 16,0 0 1-16,0 0 4 16,3 0-5-16,15 0 1 15,10 1 0-15,15 0 2 16,4 2 0-16,5-1-13 0,-4-2-4 16,-4 0-9-1,-5 0 6-15,-11 0 13 0,-8 0 7 16,-10 0-2-16,-10 0 7 15,0 0-5-15,0 0 0 16,0 0-22-16,0 0-34 16,-4 0-2-16,-2 0-11 15,-3 0-113-15</inkml:trace>
  <inkml:trace contextRef="#ctx0" brushRef="#br0" timeOffset="74152.36">31142 3205 11 0,'0'0'80'0,"0"0"-34"15,0 0 49-15,0 0-28 16,0 0 7-16,0 0 2 16,-3-9-20-16,3 9-3 15,0 0-11-15,0 0-2 0,0 0-16 16,0 0-8 0,0 0-7-16,0 0-8 0,0 0-2 15,0 0-7-15,0 0 4 16,0 0-5-16,0 9 9 15,0 7 1-15,5 0 14 16,-2 3-4-16,1 0-5 16,1 0 5-16,-2 3-6 15,3-3 7-15,-5-2-11 16,-1 1 6-16,0-7-2 16,0-1-4-16,0-2 1 15,0-2 6-15,0-1 0 16,0 1-8-16,0-2 7 15,0 1-3-15,0 0 0 16,0-1-1-16,0 1-4 0,0 1 3 16,0-1-2-16,0 1 0 15,0 0 0-15,0-2-1 16,0 0 3-16,0-1-2 16,0 0 2-16,0 1-4 15,0-4 8-15,0 0-8 16,0 0 4-16,0 0-1 15,0 0 3-15,0 1-4 16,0-1 7-16,0 0-7 16,0 0 0-16,0 0-40 15,0 0-3-15,0 0-53 16,-3 0-144-16</inkml:trace>
  <inkml:trace contextRef="#ctx0" brushRef="#br0" timeOffset="76906.57">26001 4064 17 0,'0'0'66'15,"0"0"-3"-15,0 0-13 16,0 0-11-16,0 0 1 15,0 0-8-15,0 0-3 16,0 0-12-16,0 0 3 0,0 0-4 16,0 0 12-16,0-2-3 15,0 2 3-15,0-3-1 16,0 3-4-16,0 0 13 16,0 0-10-16,0 0 13 15,0-2-13-15,0 2 10 16,0 0-15-16,0-2 3 15,0 2-4-15,0 0-9 16,0 0 4-16,0 0-13 16,0 0 3-16,0 0-2 15,0 0-6-15,0 0-10 16,0 0 4-16,0 7-10 0,0 10 7 16,0 9 12-16,0 6 0 15,0-2 10-15,3 3-6 16,3-1 7-16,-2-2-8 15,1-4-2-15,-4-5 2 16,1-2-3-16,-2-5 1 16,0-4 1-16,0-5-4 15,0-3 1-15,0-1-1 16,0-1 4-16,0 0-5 16,0 0 8-16,0 0-6 15,0 0 1-15,0 0 0 16,-5 0 8-16,-5 0 0 15,-5 0 4-15,0-10-9 16,-1-4 15-16,-1-4-16 16,1-4 13-16,2-4-13 0,0-2 3 15,4-1-5-15,4-1 0 16,6 3-3-16,0-2-3 16,0 1 2-16,3 0-9 15,13-1 10-15,4 1 3 16,4 3-1-16,3 3-8 15,1 3-4-15,2 9-3 16,-3 6-28-16,0 4 15 16,-2 0-3-16,-1 9 9 15,-3 11 1-15,-5 5 10 16,-2 1-9-16,-8 2 16 16,-5 0-1-16,-1-5-1 0,0 1 6 15,0-7-13-15,-14-5 0 16,-6 0 1-16,-4-3 9 15,-3-2 3-15,2-3 0 16,1-2 0-16,6 0-6 16,3-2-4-16,5 0-38 15,2 0-45-15,8 0-32 16,0 0-62-16</inkml:trace>
  <inkml:trace contextRef="#ctx0" brushRef="#br0" timeOffset="77289.3">26353 4197 103 0,'0'0'170'0,"0"0"-114"16,0 0 49-16,0 0 18 15,0 0-18-15,0 0-37 16,0 10-9-16,0-10-34 0,0 0-10 16,0 0 0-16,0-2-4 15,0 1-2-15,0-1-5 16,0 0-4-16,0 1 5 15,0 1-10-15,0 0 4 16,0 0-3-16,0 0-27 16,0 0-19-16,0 0-12 15,0 0-32-15,0 0-22 16,0 0-44-16,0 0-102 16</inkml:trace>
  <inkml:trace contextRef="#ctx0" brushRef="#br0" timeOffset="77813.25">25852 4501 28 0,'0'0'22'0,"0"0"12"16,0 0 24-16,0 0 2 0,0 0-18 16,0 0-17-16,-8 0-12 15,8 0 0-15,0 0-7 16,0 0-6-16,0 0-2 16,0 0-51-16,-3 0-26 15,2 0-3-15</inkml:trace>
  <inkml:trace contextRef="#ctx0" brushRef="#br0" timeOffset="78442.32">25852 4501 10 0,'-15'-21'44'0,"15"21"-2"16,0 0-2-16,0 0 3 15,0 0 18-15,0 0 2 16,0 0-7-16,0 0 4 16,0 0-9-16,0 0 9 15,0 0-26-15,0 0-26 16,13 0-3-16,8 0 2 16,8 0 0-16,5 0-1 0,0 0 0 15,2 0-2-15,-7 0-5 16,-4 0 6-16,-5 0-7 15,-5 0 8-15,-7 0-8 16,-5 0 6-16,-2 0-4 16,-1 0 1-16,0 0 0 15,0 0-2-15,0 0 6 16,0 0-11-16,0 0 6 16,0 0-23-16,5-2-58 15,-5-1-59-15,3-2-38 16</inkml:trace>
  <inkml:trace contextRef="#ctx0" brushRef="#br0" timeOffset="79516.07">26723 4226 137 0,'0'0'30'0,"0"0"39"15,0 0 22-15,0 0-28 0,0 0 15 16,0 0-29-1,1-26-17-15,-1 21 13 0,0 1-6 16,2 0 8-16,1 0-19 16,-2 3 4-16,1-1-23 15,1 2-6-15,-3 0-3 16,1 0-6-16,4 0-6 16,1 0-14-16,3 5 14 15,5 10 3-15,6 6 9 16,-4 0 0-16,5 0-5 15,-4-2 7-15,-1-5-4 16,-2-2 0-16,-3-4-17 16,-3-6 17-16,-4-1-2 15,-2-1 4-15,-1 0 1 16,1 0 11-16,2 0 6 0,7-6 14 16,-1-8-8-16,8-8-15 15,-1 0-9-15,2-3-8 16,-3 0 5-16,1 3-16 15,-5 5-2-15,-4 1-17 16,-2 6 2-16,-4 7-18 16,-1 0-30-16,-1 3-40 15,0 0-94-15</inkml:trace>
  <inkml:trace contextRef="#ctx0" brushRef="#br0" timeOffset="80743.89">27078 4180 23 0,'0'0'54'0,"0"0"-22"16,0 0 41-16,0 0 25 16,0 0-14-16,0 0-34 15,17 0 1-15,-15-2-12 16,0 2-5-16,-2 0-21 15,0 0 0-15,0 0-12 16,0 0-1-16,0 0-5 16,0 0-13-16,0 0 2 15,0 0 1-15,0 9 14 0,0 4 1 16,0 3 6 0,0 0-5-16,0-1 3 0,0 0-1 15,6-3-2-15,1-1 4 16,1 0-2-16,2-4-4 15,0 3 3-15,1-5-2 16,2 2 2-16,-1-2-2 16,5-3 1-16,-2-2 3 15,2 0 4-15,4 0-6 16,-4 0 6-16,2-10-5 16,-4-4 5-16,0-2-6 15,-3-2 3-15,-3-1-5 0,-2 2 0 16,-4-3 0-1,-3 7-7-15,0 0-13 0,0 3-7 16,0 2 7-16,-1 2 12 16,-2 1 7-16,0 5 2 15,0-3 2-15,3 3 4 16,0 0-3-16,0 0 3 16,0 0-3-16,0 0 8 15,0 0-9-15,0 0 11 16,0 0-12-16,0 0 3 15,0 0-4-15,0 0-2 16,0 0 1-16,0 0-5 16,0 0 5-16,0 0-2 15,0 0 0-15,0 0 4 16,0 0-5-16,0 0 1 0,0 0 1 16,0 0-6-16,-1 0 3 15,-1 11 1-15,2 0 6 16,0 2 0-16,0 1 1 15,0-2 1-15,0 1-4 16,0-3 3-16,0 1-2 16,0-3-3-16,7-3 1 15,1 2 0-15,1-2 8 16,4-1-4-16,-1-2 8 16,6-2-8-16,0 0 15 15,3 0-15-15,2-1 12 16,2-10-6-16,0-8-4 15,-1-2 0-15,-1-3-4 0,-4-4 4 16,-3-1-6-16,-4-1-4 16,-3-1-1-16,-6-2 1 15,-3 2-9-15,0 1-7 16,0 3-18-16,-9 6 16 16,-3 4 15-16,3 5 3 15,0 7 0-15,5 1 7 16,4 4-3-16,0 0 2 15,0 0 4-15,0 0-6 16,0 0 0-16,0 0-4 16,-2 0-7-16,-1 1 6 15,-1 11 5-15,-1 5 18 0,0 0-15 16,2 5 14-16,2 0-14 16,1 3 24-16,0 2-13 15,0 2-2-15,0 0 13 16,0 1-13-16,6-3 13 15,0-1-16-15,0-1 1 16,0-2-6-16,0 1 10 16,-2-4-8-16,1-2 4 15,-2-2-4-15,-2-5-6 16,1-2 4-16,1-4 0 16,-2-2-1-16,-1-1-1 15,2-2 0-15,-2 0 0 0,1 0-4 16,1 0 0-1,0 0-22-15,3 0-12 0,4-6-57 16,-4-2-109-16,1-5-185 16</inkml:trace>
  <inkml:trace contextRef="#ctx0" brushRef="#br0" timeOffset="81712.73">27862 4264 244 0,'0'0'93'0,"0"0"-33"16,0 0 34-16,0 0-48 0,0 0 16 16,0 0-31-16,0 0-13 15,12-52-2-15,-12 40-11 16,0 1-5-16,0 2-12 15,-3 4 4-15,-6 3-6 16,-1 2 8-16,-5 0-14 16,1 0 14-16,-3 1-11 15,1 12 7-15,3 2 8 16,4 0-10-16,5 0-1 16,4-1-18-16,0-3 11 15,0-1-27-15,0-3 1 16,7-2 17-16,1-4 25 0,-1-1 4 15,5 0 1-15,-1 0 6 16,3 0-6-16,3-9 6 16,2 0-6-16,-2 0-1 15,4 0 1-15,-5 3-1 16,-6 2 0-16,0 3-1 16,-7 1 1-16,1 0-7 15,0 0 6-15,1 0-4 16,-1 11 5-16,1 5 0 15,-1 4 24-15,1 2-7 16,-2 1-4-16,-2-2 1 16,2 0-4-16,-3-4 1 15,0-1-10-15,0-7 0 16,0-1 1-16,0-1 5 0,0-2-7 16,-4 0 10-16,2 3-2 15,-1-1-4-15,3 2 2 16,0-1-6-16,0-1-11 15,0-2-17-15,0-3-1 16,0-1 6-16,0-1 20 16,0 2-6-16,0-2 9 15,0 0 2-15,0 0-2 16,-1 0 1-16,1 0 0 16,0 0 17-16,-2 1-14 15,2 2-1-15,-1 2 0 0,-1 1 2 16,1-1 1-1,-1-2-6-15,2 0 3 0,-1-3 1 16,1 2-2-16,-2-1-1 16,1 1 17-16,1-1-7 15,0-1 12-15,0 0-4 16,0 0 6-16,0 0 9 16,0 0-2-16,-2 0 14 15,2 0-5-15,0 0 13 16,-1 0-13-16,-2 0 11 15,-1-9-35-15,-1-9-2 16,1-2-8-16,1-2-7 16,3-4 0-16,0-2-6 15,0-1-1-15,4 2-16 16,11 2 11-16,1 0-25 0,7 7-9 16,2 5-17-16,3 4-25 15,4 5 12-15,-3 4-36 16,-2 0-9-16,-24 0-16 15</inkml:trace>
  <inkml:trace contextRef="#ctx0" brushRef="#br0" timeOffset="82778.28">28234 4234 121 0,'0'0'115'16,"0"0"-62"-16,0 0 63 16,0 0-41-16,0 0-18 15,0 0-26-15,0 0-21 16,-5-25 11-16,-2 18-19 15,-2 1-2-15,0 3-5 16,-3 2-6-16,-1 1 3 16,1 0 3-16,-6 0 4 15,4 7-5-15,-2 7 5 0,4 2 1 16,3 1-4 0,2-1-4-16,4 1-6 0,3-4-8 15,0-3-4-15,0-1 6 16,0-4-22-16,0-3 6 15,0-2 36-15,4 0 1 16,3 0 6-16,2 0 19 16,4-2-12-16,0-11-3 15,0-1 0-15,4 2-7 16,-2-1-2-16,-2 4 1 16,-4 3-6-16,-3 4 4 15,-3 2-2-15,-1 0-16 0,-1 0 3 16,5 3 4-1,-2 9 3-15,2 1 5 0,2 0 2 16,-2-2 5-16,1-4-2 16,-2 0 3-1,-2-4-6-15,-2-3 7 0,1 0-4 16,-2 0 15-16,3 0 28 16,1 0 13-16,5-13-39 15,0-2-20-15,-2-1 1 16,3-1-1-16,-2 0 0 15,0 3-23-15,-1 0 12 16,-5 4 3-16,-2 5 2 16,0-1-6-16,0 4-4 15,0 0 12-15,0 2 3 16,0 0-3-16,0 0-8 0,0 0 11 16,0 0-21-16,0 0 0 15,0 0-1-15,0 0-1 16,3 0-7-16,4 0 7 15,1 0 24-15,1 4 0 16,0 3 5-16,2 1-3 16,-2 0-1-16,-1 1-1 15,-3 3-1-15,-3-1 1 16,-2 2 0-16,0 1 5 16,0-1-3-16,0-1 14 15,0-3-9-15,0-3 13 16,0-4-19-16,2 1 4 15,-2-3 0-15,1 0 3 0,1 0 23 16,-2 0 14-16,4 0 8 16,2 0-11-16,5-11-26 15,4-3-10-15,0 0-12 16,-1 1-3-16,0 2-7 16,-4 4 9-16,-5 3 7 15,-2 3-5-15,-3 1 1 16,0 0 0-16,0 0-27 15,0 0 8-15,0 11 23 16,0 1 0-16,0-2 9 16,0-4-9-16,0-4-39 15,3-2-65-15,-2 0-6 0,-1-2-10 16</inkml:trace>
  <inkml:trace contextRef="#ctx0" brushRef="#br0" timeOffset="82943.5">28510 4081 279 0,'0'0'34'0,"0"0"41"16,0 0 52-16,0 0-55 15,0 0-27-15,0 0-45 16,-8-13 0-16,8 13-54 16,0 0-32-16,0 0-88 15,0 3 58-15,0 1-72 16</inkml:trace>
  <inkml:trace contextRef="#ctx0" brushRef="#br0" timeOffset="83361.88">28510 4081 36 0,'113'79'35'0,"-110"-79"42"16,-3 0 17-16,0 0 8 15,0 0-14-15,0 0-25 16,0 3-29-16,0-3-18 16,0 0-16-16,0 0-11 15,-4 4 10-15,-7 2-8 16,-5 3 9-16,-3 4 4 0,2-1 11 16,2-1-15-16,6 1 2 15,5-1-2-15,0 1 0 16,3-2-1-16,1 1-11 15,0 1 9-15,0 1 0 16,0-3 3-16,8 2 2 16,-1-1 5-16,-1-1-6 15,1 0 1-15,-1 1 2 16,-1-1-3-16,-2 0-2 16,0-1-16-16,-3-1 3 15,0-1-15-15,0 0-11 16,-11 1-3-16,-14 2 34 0,-8-1-17 15,-4-2-26-15,18-7-48 16,-1 0-112-16</inkml:trace>
  <inkml:trace contextRef="#ctx0" brushRef="#br0" timeOffset="84082.26">26848 4637 27 0,'0'0'98'16,"0"0"-1"-16,0 0-16 15,0 0-11-15,0 0-19 0,0 0 4 16,0 0-23-16,10 0-11 15,16 0-10-15,17 0 31 16,20-2 4-16,13-5-45 16,12 0 10-16,7-1-9 15,4-2 6-15,4 3-4 16,2-2-3-16,-1 2 1 16,-7 0 2-16,-8 1 2 15,-12-2-4-15,-14 5 14 16,-14 0-5-16,-8 0 7 15,-9 1-13-15,0-1 21 16,-2 0-23-16,-1 0 3 16,3 2-6-16,1-1 0 15,-2 1 3-15,0 0-2 16,-4 0 10-16,-6-1-8 0,-3 2-6 16,-2-2 7-16,-4 2-4 15,-2 0 6-15,-3-1 0 16,-6 1-1-16,1 0-4 15,-1 0 10-15,-1 0-10 16,0 0 8-16,0-2-8 16,0 2 12-16,0 0-8 15,0 0 9-15,0 0-4 16,0 0-10-16,0 0 0 16,0 0-2-16,0 0-3 15,0 0-52-15,0 0-49 16,-3 0-78-16,-5 0-67 0</inkml:trace>
  <inkml:trace contextRef="#ctx0" brushRef="#br0" timeOffset="86666.95">29376 4197 39 0,'0'0'58'16,"0"0"2"-16,0 0 0 16,0 0-16-16,0 0-19 15,0 0-9-15,-4 2 9 16,4-2-6-16,0 0 3 15,0 1-14-15,0-1 2 16,0 0-7-16,0 0 0 0,0 0-3 16,0 0 0-1,-4 0-1-15,4 0 0 0,-3 0-2 16,-2 2 6-16,0-2-3 16,-1 2 1-16,0-1-1 15,-1-1 8-15,1 0-1 16,2 0 10-16,-1 2-3 15,4-2 8-15,-2 0-5 16,3 0 5-16,-2 0-15 16,2 0 4-16,-1 0-6 15,1 0 7-15,0 0 10 16,0 0-1-16,0 0 12 0,0 0-10 16,0 0 11-1,0 2-16-15,0-2 9 0,0 0-27 16,0 0 0-16,0 0 0 15,7 0 0-15,7 0 5 16,3 0 5-16,7 0 6 16,3 0-9-16,4 0 8 15,7 0-12-15,2 0-2 16,3 0 0-16,-4 0-1 16,-5 0 0-16,-5 0 4 15,-9 0-8-15,-6 0 8 16,-5 0-3-16,-2 0 2 15,-4 0-6-15,0 0 8 16,-3 0-5-16,2 0 0 16,-1 0 1-16,-1 0-1 0,3 0 2 15,0 0-4-15,2 0 4 16,1 0-4-16,1 0 7 16,-1 0-7-16,-4 0 2 15,-1 0 0-15,1 0 1 16,-2 0 0-16,0 0 2 15,0 0 0-15,0 0 0 16,0 0 1-16,0 0-6 16,1 0 3-16,-1 0-1 15,3 0 0-15,-1 0 0 16,2 0-1-16,2 0 6 16,-2 0-8-16,1 0 6 0,0 0-6 15,-2-2 9 1,-2 2-9-16,2 0 3 0,-1 0 0 15,-2 0-1-15,0 0 3 16,0 0-4-16,0 0 6 16,0 0-10-16,0 0 7 15,0 0-4-15,0 0-4 16,0 0 2-16,0 0 0 16,0 0-5-16,0 0 8 15,0 0-3-15,0 0 1 16,-3 0 8-16,1 0-8 15,-1 0 8-15,0 0-5 16,0 0 2-16,2 0-1 0,-3 0 0 16,3 0 3-1,-2 0-5-15,1 0 8 0,-2 0-9 16,1 0 9-16,0 0-11 16,-1 0 7-16,-1 0-3 15,1 0 1-15,-1 0 0 16,0 0-2-16,0 0 4 15,-1 0-4-15,0 0 4 16,0 0-3-16,-3 0 6 16,2 0-9-16,-2 0 5 15,-3 0-1-15,1 0 0 16,1 0 0-16,-2 0-3 16,0 0 6-16,0 0-7 15,-3 0 8-15,1 0-8 0,1 0 4 16,0 0-2-16,-2 0-1 15,1 0 1-15,-2 0 0 16,0 0 0-16,-1 2-3 16,1-2 9-16,1 1-9 15,4-1 8-15,4 0-7 16,-2 0 4-16,5 0 0 16,-1 0 0-16,-1 0-2 15,0 0-1-15,-1 0 5 16,1 0-9-16,0 0 12 15,0 2-10-15,1-2 4 16,0 0-1-16,3 0 1 16,-1 0 0-16,2 0 1 0,-3 0-5 15,0 0 3 1,1 0 4-16,-3 1-8 0,-1-1 6 16,-2 2-4-16,1-2 4 15,-1 0-1-15,-1 1 1 16,2-1 0-16,-1 0-4 15,3 0 7-15,-1 0-6 16,3 1 6-16,0-1-6 16,1 0-2-16,0 0 4 15,0 0-5-15,0 1 1 16,-2-1 0-16,2 0-2 16,0 3 5-16,1-3 4 15,2 0-3-15,0 0 6 16,0 0-7-16,0 0 3 0,0 0-1 15,0 0 0-15,0 0 0 16,0 0-2-16,0 0 4 16,0 0-6-16,0 0 7 15,0 0-7-15,0 0 3 16,0 0 1-16,0 0 0 16,0 0 0-16,0 0 0 15,0 0 1-15,0 0-4 16,0 0-5-16,0 0 0 15,0 0-10-15,0 0 10 16,0 0-3-16,0 0 3 16,0 0 3-16,0 0-7 15,0 0-2-15,0 0-29 0,0 0-44 16,0 0-42-16,0 0-109 16</inkml:trace>
  <inkml:trace contextRef="#ctx0" brushRef="#br0" timeOffset="90416.23">31042 4247 16 0,'0'0'58'16,"0"0"-12"-16,0 0 6 15,0 0 1-15,0 0 0 16,0 0-15-16,0 0-4 16,0 0-13-16,-7-9 3 15,6 6 1-15,-1 2-3 16,2 0-14-16,-1 1 2 16,1-1-3-16,0 1-3 15,0 0-4-15,0-2 0 16,-2 2-1-16,-1 0-2 15,-1 0 2-15,-4-1-2 16,-1 1 2-16,2 0-6 16,-1 0 7-16,1 0-1 0,1 0 0 15,1 0-1-15,2 0 4 16,2 0-2-16,1 0 3 16,-2 0-6-16,1 0 5 15,-2 0-4-15,3 0 2 16,-2 0 0-16,2 0 0 15,0 0 2-15,0 0-3 16,0 0 3-16,0 0-4 16,0 0 1-16,0 0-7 15,5 0 6-15,13 0 2 16,8 1 17-16,12 2 0 16,7-1-8-16,7 1-9 0,0-3 6 15,-4 3-4 1,-7-2 0-16,-8-1 1 0,-12 0-1 15,-6 0-1-15,-6 0 0 16,-6 0 4-16,-3 0 9 16,0 0 1-16,0 0-6 15,0 0 10-15,0 0-16 16,0 0 7-16,0 0-10 16,0 0 7-16,0 0-4 15,0 0-3-15,0 0 3 16,0 0-1-16,0 0-1 15,0 0 3-15,0 0-8 0,0 0 0 16,0 0 4 0,0 0-6-16,0 0-23 15,0 0-17-15,0 0-17 0,-6 0-39 16,2 0-27-16,-2 0-44 16</inkml:trace>
  <inkml:trace contextRef="#ctx0" brushRef="#br0" timeOffset="97985.22">25585 6378 2 0,'0'0'19'0,"0"0"10"16,0 0-2-16,0 0-8 15,0 0-17-15,0 0-2 0,0 0 1 16,0 1 4-16,0-1 20 16,0 0 0-16,0 0 13 15,0 2-3-15,0-2 12 16,0 0-7-16,0 0 10 15,0 0-4-15,0 0-13 16,0 0 8-16,0 0-27 16,0 0 14-16,0 0-6 15,0 0 9-15,0 0 9 16,0 0-20-16,6 0-15 16,6 0 5-16,13 0-3 15,17 0 7-15,9 0 2 16,11 0-15-16,8 0 2 0,2 0 2 15,5 0-8 1,4 0 6-16,4 0-3 0,1 0 0 16,-1 0 0-16,-4 0-1 15,-2-2 1-15,-4 1-4 16,-4-2 7-16,-4 2-9 16,-4-3 7-16,1 1-3 15,2 2 2-15,1-1 0 16,-2 1-1-16,0-1-12 15,-3 1 11-15,4-1-6 16,1 1 3-16,3-1 3 16,2 0-1-16,-2 2-4 0,1-3 5 15,-5 3 1-15,-2-2 1 16,-1 1-1-16,-2 0 4 16,-1-2-4-16,-5-2 3 15,0 0-4-15,-3-1 9 16,5-1-12-16,3 1 8 15,-1 1-3-15,2 0 0 16,-4 0 1-16,-2 2-6 16,-4 0 10-16,1 3-11 15,-3 0 12-15,1 0-12 16,-1 0 7-16,-2 0-1 16,3 0 0-16,2 0 0 15,5-1-1-15,1 0 5 16,3-1-7-16,3 1 7 15,-3 1-8-15,-3 0 8 0,-4 0-8 16,-1 0 3-16,-1 0 1 16,0 0 0-16,2 0-2 15,1 0 0-15,-2 0 0 16,1 0-2-16,-2 0 8 16,-4 1-8-16,1 2 6 15,-2-3-3-15,0 1 1 16,3-1 0-16,3 0-3 15,2 0 7-15,2 0-5 16,1 0 4-16,0 0-6 16,0 0 8-16,0 0-9 15,-3 0 4-15,1 0 0 0,-1 0 0 16,-1 0 3-16,-5 0-7 16,-1 0 8-16,-5 0-6 15,0 0 4-15,-4 0-4 16,-4 2 2-16,-2 0-1 15,-1 0 1-15,-2-2 0 16,-2 1-1-16,1-1 3 16,-2 2-7-16,-1-2 10 15,4 0-10-15,3 2 11 16,6-2-12-16,7 0 6 16,0 0-1-16,2 0-1 15,-3 0 4-15,1 0-6 16,5 0 8-16,1 0-7 0,0 0 6 15,-6 0-6-15,-7 0 7 16,-3 0-5-16,-8 0 2 16,-4 0-1-16,-7 0 0 15,-6 0 5-15,-3-2-1 16,1 0-3-16,1 1-1 16,-1-1 2-16,3 2-6 15,0-1 2-15,0 0 1 16,4 1 0-16,2 0 1 15,6 0-4-15,5-2 2 16,5 2 1-16,0 0-19 16,1 0 14-16,-2 0 5 0,-5 0 0 15,-1 0 0-15,-5 0 1 16,-4 0-2 0,-6 0 5-16,-8 0-4 0,-2 2 2 15,-2-2 17-15,0 0-5 16,0 0 8-16,0 0-15 15,0 0 3-15,1 0-5 16,1 0-2-16,2 0-4 16,5 0 7-16,-1 0-10 15,1 0 10-15,-2 0-12 16,2 0 3-16,-3 0 4 16,-2 0 0-16,-1 0 0 15,-3 0 0-15,0 0 3 0,0 0 8 16,0 0-2-16,0 0 10 15,0 0-5-15,0 0 21 16,0 0-20-16,0 0 3 16,0 0-10-16,0 0-5 15,0 0 17-15,0 0-15 16,0 0 6-16,0 0-10 16,0 0 17-16,0 0-16 15,0 0 4-15,0 0-5 16,0 0-1-16,0 0 0 15,0 0 4-15,0 0-12 16,0 0 13-16,0 0-10 16,0 5 10-16,0 2-9 15,0 3 6-15,0 1-2 0,0 2 0 16,0-1 1-16,0-4-2 16,-1-2 7-16,-1-1 4 15,1-2 2-15,-1 0 15 16,2-2-24-16,0 1 14 15,0-1-10-15,0-1 6 16,0 0 12-16,0 2-8 16,0-2-1-16,0 1-11 15,0-1-5-15,0 0 9 16,0 1-18-16,0 0 10 16,0 1-1-16,0 0 0 15,0-1 1-15,0-1-6 16,0 2 12-16,0 0-11 0,0 1 10 15,0 0-12-15,0 1 8 16,0 1-4-16,-4 1-5 16,-4 2 7-16,0 1-3 15,-1-1 6-15,2-1-3 16,3-3 7-16,1 0-9 16,-1-2 11-16,1 0-16 15,0 1 8-15,0 2-2 16,-2 0-3-16,-4 4-8 15,-3 1 11-15,0 3-8 16,-1 1 5-16,4 2 8 16,0 1-12-16,3 1 11 0,-1 1-8 15,2 2 3-15,-1 2 2 16,0-1-1-16,0 1 4 16,-2 2-9-16,0 0 12 15,2 3-11-15,0 1 13 16,1-1-16-16,5 4 9 15,0 5-4-15,0 1-1 16,0 2 4-16,0-5-2 16,0-3 3-16,0-7-7 15,2-4 12-15,2-2-12 16,-1 1 12-16,-1-1-11 16,1 6 5-16,-2 0 0 15,-1 5 0-15,0 1 0 16,0 3-6-16,0 2 15 15,0 1-15-15,0-1 16 0,0 0-20 16,-1-5 15-16,-2-1-5 16,1-2 0-16,1 0 1 15,-2-2-4-15,0 2 8 16,0-1-13-16,-3 1 17 16,3 3-19-16,-1 3 18 15,1 2-12-15,0 3 5 16,0 3-1-16,-1 2 0 15,0 1 2-15,0-2-10 16,-1 1 18-16,1-4-18 0,2 1 16 16,1 0-16-1,-1-4 5-15,2 2 1 16,0-3-3-16,0 1 2 0,0 0-4 16,0 0 5-16,0 1-4 15,2 3 12-15,-1 4-13 16,-1 4 14-16,2 2-11 15,1 1 4-15,-2-3-3 16,4 1 2-16,0-4 2 16,0-2-7-16,0-3 7 15,1-7-3-15,1-5-10 16,3-2 12-16,-4-2-11 16,-1-4 8-16,-1-3 3 15,-1-1 0-15,1 3-5 16,-3 2 10-16,-1 4-9 0,3 2 8 15,-2 3-5-15,1-1 8 16,-1 0-14-16,-1-1 8 16,0 0-1-16,2-5 0 15,-2 3 4-15,0-2-11 16,0-4 16-16,0 3-16 16,0-7 16-16,0 3-18 15,1-3 7-15,1-3 0 16,-1 2 2-16,1-3 0 15,-1-1-4-15,-1-3 8 16,3 1-8-16,-3-3 9 16,0 1-10-16,0-1 11 0,0 0-12 15,0 1 5 1,0 0 1-16,0-1-2 0,0 3 4 16,0 1-9-16,0 1 9 15,3 3-9-15,-1 2 14 16,1 1-15-16,0-2 10 15,-2 1-2-15,-1-3 0 16,3 1-2-16,-2 2 0 16,-1 0 4-16,0-1-4 15,0 1 6-15,0-3-8 16,0-4 6-16,0-3-8 16,0-2 6-16,0-2 0 15,0-1 0-15,0-1 0 0,0-1-5 16,0 0 12-1,0 0-16-15,-1 0 4 0,-6 0 4 16,-1 0-13-16,-7 0 14 16,-9 0-4-16,-4-6-24 15,-5-1 14-15,-3 0 7 16,-4 0 2-16,0-1 1 16,-2 1-1-16,-4 1 3 15,-2-2-2-15,0 3 3 16,-2 1 0-16,0-2 0 15,0 4 2-15,-2-3-2 16,1 4 5-16,-1-2-11 0,-3 0 3 16,-4 0-3-1,-2-2-19-15,-1 1 17 0,-4-1-5 16,-4 2 11-16,-6-2 0 16,-3-1-1-16,-2 3 2 15,1-4 3-15,2 4-8 16,2 1 9-16,3 1-6 15,0-2-3-15,3 0-7 16,-1 0 2-16,0-2-1 16,-1-1 12-16,-3 0-11 15,-2 1 12-15,-3-1-22 16,-3 0 14-16,-2 1-14 16,-2 0 17-16,-1 1 3 15,3 0-3-15,0-2-6 16,2 3-7-16,1 1 16 0,-1 2 4 15,0 0-5-15,2 0 9 16,-1 0-12-16,4 3 10 16,2 9-5-16,9-2 1 15,1 1-8-15,2-1-9 16,-4-4-27-16,-2-2 26 16,-1-2 15-16,-3-2-3 15,1 0 12-15,-5 0-5 16,-1 0 3-16,-3 0 4 15,0 0 16-15,4 0-2 16,3-6 16-16,3-2-20 16,1 3-2-16,5 1-13 0,2-1-3 15,2 2 0 1,1 0 0-16,2 1-1 0,-1 0 2 16,3 2-6-16,8 0 10 15,3 0-8-15,7 0 7 16,3 0-8-16,0 0-3 15,-2 0 1-15,2 0 2 16,0 0 3-16,0 5 0 16,3 0 2-16,2 1-3 15,1-1 4-15,3 0-4 16,2 1 6-16,0-2-7 16,-1 1 3-16,1 3 0 15,-2-2-1-15,-1 1 1 16,-1-1-3-16,1 0 6 15,1-1-7-15,2-2 9 0,3 0-7 16,2 1 3-16,-2 3-2 16,-1-4-1-16,0 0 2 15,1 1-1-15,-1-1 0 16,-1-1-1-16,2 0 4 16,1-2-3-16,-2 0 6 15,3 0-8-15,3 0 5 16,-2 0-2-16,-2-5 0 15,3-1-3-15,-1 0-2 16,2 1-4-16,-1-2 7 16,3 2-4-16,-1-3 5 15,2 0-3-15,-2 2 4 0,2 1 0 16,0 0-1-16,2 1-2 16,1 2 6-16,4-3-3 15,1 2 2-15,1 0-4 16,1 2 5-16,-2-2-9 15,0-2 8-15,-2 1-4 16,-1 0 2-16,1-2 0 16,0 3 7-16,2-4-5 15,0 3 7-15,2 1-5 16,-5-4 13-16,3 4-17 16,0-3 4-16,-3 2-1 15,-3-3 0-15,0 2-3 16,-4 0 3-16,1 1 3 0,-3-2-3 15,3 0 7 1,0 3-8-16,4-2 8 0,5 2 9 16,5 0 11-16,1 0-5 15,0 0-24-15,0 1-1 16,0-1 2-16,0 1 2 16,0 1-4-16,0 1 9 15,0-2-6-15,0 1 0 16,0 0 0-16,0 1 3 15,0-2 6-15,0 1-11 16,0-1 6-16,0-5-5 16,0 2-3-16,1-2 8 0,2 0-8 15,0-5 3 1,-1-2-2-16,3-3 0 0,-1-2 3 16,1-6-8-16,2-3 11 15,0-5-9-15,2-6 6 16,2-2-6-16,-2 0 4 15,-2-1-4-15,1 1 3 16,-4 1 0-16,0-1 0 16,-4 1 0-16,0 1 2 15,0-1 8-15,0-1-2 16,0 0-1-16,0-4-9 16,0-6 4-16,0-1-2 15,0-5 0-15,0-2 4 0,0-1-3 16,-1-1 2-1,-2 1-4-15,2 4 6 0,-4 2-10 16,1 5 5-16,-1 1 0 16,1 3 2-16,-1 4 3 15,1-1-5-15,1 5 2 16,1-1 6-16,2 0-4 16,0 1 1-16,0-1 5 15,0 0-12-15,0 0 3 16,0-2-1-16,0 4 0 15,0-1 0-15,0 5-2 16,0 1 4-16,-1 2-3 16,-1 4 4-16,1 1-1 15,-1-2 5-15,2 2-9 0,0-1 2 16,0-3 0-16,0-1-2 16,0-3 5-16,0-1-8 15,0-6 14-15,0 2-18 16,5 2 14-16,1 2-10 15,-5 1-1-15,-1 2 5 16,0 4 0-16,0 1-7 16,0 3 7-16,0 2-2 15,0 1-1-15,-6 2 8 16,2-3-8-16,-2 1 11 16,0-2-7-16,0-3 5 15,0 3-2-15,3 0-3 16,-1 2 1-16,2 2-5 15,-1 0 8-15,0 1-8 0,0-1-4 16,0 3 0-16,0-1 5 16,0 1 3-16,0-1-2 15,2 0 0-15,-1-4 1 16,2-2-12-16,0-1-9 16,0-3 5-16,0 0 12 15,0 2-13-15,0-2 10 16,0 3 1-16,0 3 2 15,0 4 3-15,0 4 1 16,0 1-1-16,0 4 4 16,0 0-4-16,0 1 7 0,0 1-9 15,0-1 4 1,0 2 0-16,0-2 0 0,0 0 0 16,0 0-1-16,0 1 6 15,0-2-8-15,0 0 7 16,2 3-8-16,-1-5-6 15,2 1 8-15,-2 0-7 16,2 2-9-16,-1 0 16 16,-2 4 2-16,1-1-3 15,-1 2 6-15,0 0-4 16,0-1 7-16,0 1-6 16,0 0 1-16,0 0 2 15,0 0-3-15,0 0 2 16,0 0-6-16,0 0 8 15,0 0-8-15,0 0 0 0,0 0 3 16,0 0-10-16,0 0 9 16,0 0-4-16,0 0 0 15,0 0 4-15,0 0-11 16,0 0 12-16,0 0-5 16,0 0 2-16,0 0 4 15,0 0-3-15,0 0 3 16,0 0 0-16,0 0 1 15,0 0 1-15,0 0-4 16,0 0 5-16,0 0-4 0,0 0 5 16,0 0-6-1,0 0 7-15,0 0-6 0,0 0 2 16,0 0 1-16,0 0-2 16,0 0 2-16,0 0-2 15,0 0 3-15,0 0-6 16,0 0 3-16,0 0-6 15,0 0-39-15,2 0-44 16,-2 0-96-16</inkml:trace>
  <inkml:trace contextRef="#ctx0" brushRef="#br0" timeOffset="100054.56">25600 7803 0 0,'0'0'41'0,"0"0"12"16,0 0 7-16,0 0 9 16,0 0-7-16,0 0-16 15,0 0-3-15,0 0-1 16,0 0-27-16,0 0 18 0,0 0 1 15,8 0 3-15,6 0-19 16,8-1 3-16,2-6-19 16,2 2 6-16,4-2-5 15,-1 2-3-15,7-2 0 16,1 0 5-16,2 0-1 16,6-1 1-16,-2 3-5 15,2-1 6-15,3 3-10 16,-1-3 5-16,1 2-1 15,3 1 0-15,1 1 1 16,2 0-5-16,4 2 8 16,3-3-7-16,2 3 7 0,4-2-8 15,0-1 0 1,0-1 0-16,-1 0 3 0,-1 0-1 16,1 1 1-16,1-1-5 15,0 2 1-15,-4-1-1 16,-1 0 4-16,-2-1-14 15,1-1 14-15,0-1-14 16,5-2 12-16,1-1 4 16,8-2-3-16,1-1 3 15,7 0 0-15,2 2-4 16,-1 0 11-16,-6 3-11 16,-6 0 4-16,-6 1-4 15,-3 2 2-15,1 2 3 16,-1-3-3-16,2 0 4 15,1 1-5-15,4-4 6 0,5 0-6 16,0 1 5-16,3 2-5 16,-2-1 2-16,-4 4 0 15,-2-1-1-15,0 1-4 16,-1-1 6-16,-2 2-4 16,-1 0 1-16,-2-2 1 15,0 0-2-15,4 0 2 16,2-1 1-16,4 2 1 15,-1 2 1-15,-8-3-1 16,-1 3 3-16,-4 0-3 0,3-2 0 16,-2 2 3-1,-1-1 0-15,-4-2-3 0,-2 0 3 16,-1 1 1-16,0-1-2 16,0 0 0-16,1 1 8 15,3-1-7-15,-3 0 6 16,2 0-8-16,1 0 4 15,-3-1-2-15,-1 1-3 16,-5-1 1-16,-3 3 0 16,-8-2 3-16,-6 2-3 15,-4 0 21-15,-5-1-13 16,0 1-5-16,3 1-1 16,2 0-5-16,3 0 2 15,1 0-2-15,0 0-7 16,2 0 0-16,-2 0 4 0,1 0 10 15,1 0-10-15,-4 0 12 16,1 0-13-16,2 0 7 16,-1 0-1-16,2 0 0 15,4 0 0-15,0 0-1 16,2 0 4-16,-3 0-6 16,-2 0 6-16,-1 0-6 15,-6 0 6-15,-2 0-6 16,2-4 6-16,-3 2-1 15,-2 0-2-15,1 1 1 16,-3-2 1-16,3 2 1 16,0-2-6-16,-4 2 9 0,3 1-10 15,-4-2 5 1,-3 0-2-16,-2 2 1 0,-2 0 0 16,-2 0-1-16,-3 0 4 15,-2 0-4-15,0-3 3 16,-2 3-4-16,2 0 6 15,2 0-8-15,5 0 4 16,4 0-1-16,0 0-4 16,3 0-14-16,-5 0 10 15,2-2 5-15,-6 1-2 16,-3 0 12-16,-3-2-11 16,-3 1 5-16,0 2-3 15,0 0-15-15,0 0-1 0,0 0 8 16,0 0 6-1,0 0-1-15,3-1 5 0,1-3-12 16,2 1-10-16,3 1 23 16,0-2 0-16,0 0 3 15,-1 0 0-15,-7 1 3 16,-1 1 1-16,0-2-7 16,-4 1-79-16,-13-1-260 15</inkml:trace>
  <inkml:trace contextRef="#ctx0" brushRef="#br0" timeOffset="101846.27">28644 6399 0 0,'0'0'66'0,"0"0"-21"16,0 0 13-16,0 0-3 15,0 0-4-15,0 0-17 16,0 0 1-16,10-24 26 0,-7 16 0 16,0 2-7-1,0 0-25-15,1 1-5 0,-1-1-22 16,-1 3-2-16,1-2-1 16,-1 5-2-16,-1-2 0 15,1 2 1-15,-2 0-4 16,1 0 10-16,-1 0-8 15,0 0-1-15,0 0 5 16,0 0-7-16,0 0-4 16,0 0-2-16,0 0-7 15,0 12 10-15,0 6 6 16,0 5 4-16,0 7 2 16,0 5 34-16,0 2-7 15,0 6 7-15,0 3-19 16,0 5 19-16,-6 4-18 0,-2 4-12 15,1 6 14 1,1 7 0-16,3 9-2 0,3 5-14 16,0 1 7-16,0 0-6 15,0 0-2-15,3-1-1 16,5-7 3-16,0-7-3 16,2-6-1-16,-3-3 2 15,-1-2 4-15,0-1-9 16,-2-5 2-16,-4 0 0 15,2 0 0-15,-2 0 3 16,1 3-6-16,2 5 8 16,2 4 5-16,1 0-10 0,2 2 7 15,0 2-1 1,1 1-5-16,0-6-1 0,2-5 0 16,-7-9 2-16,-2-10 4 15,-2-5-8-15,0-7 5 16,0-6-2-16,0-3 5 15,-2-5-4-15,-1-3-1 16,0 1 0-16,1-3 3 16,2 1-3-16,-2-2-1 15,2 0 3-15,-2 0-4 16,1-1 5-16,1 1-6 16,-2-1 5-16,2 1-6 15,0 0 3-15,-1 1 0 0,1 0-1 16,0 2 2-1,0 1-4-15,0-1 6 0,0 2-6 16,0-2-3-16,0 1 2 16,0 1-6-16,0-1 10 15,0 1-2-15,0-1 4 16,1 2-5-16,2-5 8 16,1 1-9-16,0-1 8 15,-3-3-6-15,2 2 6 16,-1-5-5-16,1 2 1 15,-2-4-2-15,1-1-1 16,-2-1 6-16,0-1-3 0,1 1 0 16,-1-1 2-1,0 2 5-15,0-1-13 0,0 3 7 16,2 1-2-16,-1 0 1 16,2 2 0-16,-1-1-3 15,1 0 8-15,0-1-9 16,-1 1 9-16,1 0-9 15,-1-1 7-15,-1 3-3 16,1 1 0-16,1 2-2 16,-1 5 1-16,1-2 2 15,0 1-3-15,0 2 6 16,0-5-6-16,0-2 7 16,1-5-10-16,-1-2 5 15,0-3-10-15,1 0-32 16,7 0-52-16,10-30 65 15,-9 8-123-15,6-15-177 0</inkml:trace>
  <inkml:trace contextRef="#ctx0" brushRef="#br0" timeOffset="103092.25">30532 6293 21 0,'0'0'33'16,"0"0"20"-16,0 0 29 16,0 0 22-16,0 0-34 15,0 0-2-15,0 0-14 16,0 2-2-16,0-2-23 15,0 0-9-15,0 0-9 16,0 0-10-16,0 0-2 0,2 0-2 16,-2 0 0-16,0 9-6 15,0 11 9-15,0 11 0 16,0 10 35-16,0 8-5 16,-6 2-11-16,0 6 15 15,2 2-14-15,1 3 6 16,1 9-6-16,-3 9 2 15,1 9-20-15,1 8 12 16,0-2-8-16,0 1 4 16,1-3-4-16,0-2-5 15,0 1 3-15,-1-8 2 16,2-6 9-16,-2-3-14 16,1-5 4-16,1-5 1 15,1-4-1-15,0 0 2 0,0-2-5 16,0 0-2-16,0 2 8 15,0 1-8-15,0-1 3 16,0-3 0-16,0-1 3 16,0-4-7-16,3 0 2 15,0-8-1-15,-3-1 0 16,0-6 6-16,0-4-10 16,0-2 9-16,0 1 2 15,0-4-2-15,0-1 0 16,3 1-2-16,-2-3 1 15,1-1-1-15,2 3-1 16,-1-3 4-16,-2 0-1 16,2 0-5-16,-1-2 5 0,-2 0-8 15,0-4 8 1,0-2-5-16,0 0 0 0,3 1 0 16,-2-2-1-16,4 0 2 15,-2-3-8-15,0-2 14 16,0 0-12-16,0 1 13 15,-2-1-15-15,1 0 11 16,-2 0-4-16,1 0 0 16,-1 6 2-16,0 0-5 15,0 5 7-15,2 0-4 16,-2 2 3-16,0 0-5 16,0 2 9-16,0 1-11 0,0-1 4 15,0-4 0-15,0 0-2 16,0-3 0-16,0-2-1 15,3 0-1-15,0-5-3 16,0-4 5-16,0-2-1 16,-2-4-7-16,-1-1 6 15,2-1-4-15,-1 0-4 16,1 0 5-16,1 0 7 16,4 0 3-16,-1-14-3 15,5-6-1-15,-1-9-36 16,-1-7-17-16,-9 17-66 15,0-6-136-15</inkml:trace>
  <inkml:trace contextRef="#ctx0" brushRef="#br0" timeOffset="105305.75">28978 5717 23 0,'0'0'61'0,"0"0"-10"0,0 0-1 16,0 0 11-16,0 0 4 15,0 0 6-15,10 2-7 16,-10-2-2-16,0 0-29 16,0 0-6-16,0 0-20 15,0 0 0-15,0 0-7 16,-4 0 4-16,-8 0-8 16,0 0 8-16,-6 0 0 15,-1 0-3-15,-3 0-2 16,-5 0 3-16,0 0-2 15,0 0 0-15,3 10-1 16,3-1-2-16,5 5 0 16,5 0 1-16,4 2-4 0,5 1 5 15,2 3-14-15,0-1 14 16,2 0-1-16,14-2 1 16,8 0-8-16,3-5 9 15,3 2 2-15,3-4 4 16,-2-1 9-16,-3 0-14 15,-2 0 0-15,-6 3 2 16,-4 0-5-16,-2 2 2 16,-5 1-5-16,-1 3 5 15,-2-1-3-15,-5 3-2 16,1-3 6-16,-2 3-2 16,0-1-10-16,0 1 9 0,-12-1-17 15,-6 0 6 1,-3-4 13-16,-4-1 1 0,-2-4 6 15,0-5-7-15,2-4 14 16,0-1-9-16,3 0 13 16,0 0 3-16,4-9 10 15,5-5-20-15,4-1-5 16,6 1 13-16,3 2-8 16,0 0-11-16,0 4-1 15,6 2-9-15,4 3 1 16,1 3 3-16,5 0 6 15,0 0-5-15,1 10 1 16,1 4 4-16,1 2-2 0,1-2 4 16,2-1 3-1,-1-4-3-15,1-1-1 0,0-4 0 16,1-4-1-16,-4 0 4 16,2 0-4-16,0-4 6 15,-1-9-4-15,5-5-4 16,-1-1-4-16,-2-2-4 15,-1-4-16-15,-3-1 16 16,-2-2-7-16,-1 0 17 16,-6 3-6-16,-3 8 0 15,-2 8 4-15,-4 4 4 16,0 5-2-16,0 0 0 16,0 0-15-16,0 9-8 15,0 15 23-15,0 4 4 0,0 0 1 16,0-3 4-16,0-4-9 15,0-6 8-15,5-2-6 16,2-6-4-16,0-3 2 16,-3-4 0-16,6 0 2 15,1 0 23-15,4-12-6 16,7-7-16-16,2 1-3 16,3-3-7-16,-2 1 6 15,-5 4-2-15,-4 6 0 16,-9 3 6-16,-3 4-4 15,-4 3 1-15,0 0-25 16,0 10 12-16,0 10 13 16,0 6 32-16,0-4-22 0,3-1 8 15,8-5-15 1,3-6-3-16,4-7-19 0,3-3-47 16,-11 0-58-16,-1-14-186 15</inkml:trace>
  <inkml:trace contextRef="#ctx0" brushRef="#br0" timeOffset="105660.239">29684 5944 58 0,'0'0'67'0,"0"0"21"0,0 0 39 15,0 0-60-15,0 0 36 16,0 0-36-16,0 0-12 16,6-39-35-16,-6 39-9 15,0 0-11-15,0 0 0 16,-11 0-1-16,-5 15-1 16,-2 6 0-16,1 2 4 15,5 5 9-15,4-3-10 16,8 1-1-16,0 1 0 15,0-1-2-15,8-4 1 16,12-2-19-16,7-7 5 0,3-7-16 16,1-6 20-1,2 0-1-15,1-11-39 0,-24-3-96 16,-1-2-135-16</inkml:trace>
  <inkml:trace contextRef="#ctx0" brushRef="#br0" timeOffset="107247.82">29936 5934 172 0,'0'0'100'0,"0"0"-8"0,0 0 28 16,0 0-24-16,0 0-43 15,0 0-37-15,31-12-6 16,-10 7-1-16,4 5-3 15,3 0-12-15,1 11 8 16,-5 11-5-16,-5 6-7 16,-8 3-2-16,-6 5 9 15,-5-2 3-15,0 0 0 16,0-6 0-16,-5-7 0 16,-4-7-1-16,3-5-6 15,1-8 3-15,1-1 4 0,-4 0 19 16,5-5-2-16,2-13 3 15,1-2-20-15,0-3-1 16,15-2-39-16,13-3-4 16,6 0-24-16,8 0 7 15,7 1 29-15,-1 2 32 16,1 2 5-16,-2 4 10 16,-9 7-6-16,-10 2-7 15,-15 6 25-15,-9 1-1 16,-4 3-26-16,0 0-15 15,0 3 15-15,-15 16 8 16,-6 7 19-16,-1 4-3 0,4-4-16 16,6-2 1-1,6-4-8-15,5-3 1 0,1-7 1 16,0-1-6-16,0-5 2 16,10-4-2-16,8 0 3 15,3 0 16-15,1-14 11 16,-1-6-21-16,-3-1-6 15,-8-3-18-15,-5 2 3 16,-5 0-34-16,0 1 32 16,-11 1 6-16,-18 3 9 15,-7 3-6-15,-3 2 8 16,8 3 6-16,11 3 3 0,12 4 6 16,8 0-10-1,0 2-5-15,23 0-27 0,19 0-6 16,7 0 16-16,9 0 6 15,1-1-60-15,0-6 23 16,1-3 21-16,0-3 27 16,-2 0 10-16,-10 1-9 15,-11 2 36-15,-18 5-2 16,-12 1 15-16,-7 4 6 16,0 0-25-16,0 0-12 15,-5 0 3-15,-9 0-4 16,-4 0-15-16,0 10-6 15,2 4 3-15,2-2 0 16,4 0 0-16,3 4-3 16,4-1 3-16,1 2 0 0,2 0 0 15,0 0 1 1,0 0-4-16,0 2 3 0,3-1 0 16,3-2 0-16,1 1 0 15,-4-2 2-15,-1 0-1 16,-2 2-2-16,0-1-12 15,-7-1 6-15,-13 1 7 16,-4-6 3-16,1 1-1 16,1-7-1-16,3-2 5 15,6-2-5-15,4 0 26 16,1 0-4-16,7-4 10 16,1-10-25-16,0-2-8 0,3-3-7 15,12 4-2-15,4 3-26 16,2 1 11-16,-9 7 22 15,1 4-2-15,-5 0-1 16,-2 0-12-16,3 11 17 16,0 2-6-16,1-2 6 15,-2-1 8-15,3-3-3 16,0-4 2-16,1-3-4 16,9 0 34-16,3-3-5 15,4-17-5-15,5-5-25 16,0-2-2-16,3-3 2 15,-2 1-5-15,-3-2-26 16,-5 4-17-16,-12 8-2 16,-11 9-10-16,-3 5 37 15,0 5-7-15,-19 0 19 0,-8 14 7 16,-1 11 2-16,1 4 27 16,9 2-2-16,5-2-4 15,10-1-4-15,3-5 0 16,0-4-13-16,17-5-8 15,10-6 8-15,9-5-4 16,9-3 0-16,3-3-60 16,-29-8-97-16</inkml:trace>
  <inkml:trace contextRef="#ctx0" brushRef="#br0" timeOffset="108960.78">26271 6942 41 0,'0'0'25'16,"0"0"29"-16,0 0-3 16,0 0-41-16,0 0-10 15,0 0 0-15,0 0 0 16,3 17 2-16,-3-15-2 15,0-2 8-15,0 0 73 16,0 0 32-16,0 0-10 16,0 0-18-16,0 0-16 15,0 0-5-15,0 0-20 0,0 0 13 16,0-4-34-16,0-3 11 16,0 2-22-16,0-1 11 15,0 3 3-15,0-4 0 16,0 5 3-16,1 0-17 15,2 1 24-15,-1 1-14 16,1 0-22-16,0 0 9 16,-3 0-18-16,3 0 4 15,0 0-11-15,4 21 0 16,5 18 10-16,0 15 3 16,0 8 6-16,-3 1-3 15,-2 1 8-15,-1-9-16 16,-1-12-2-16,-2-10-3 0,-3-14-2 15,0-10-10 1,0-5 14-16,0-3 3 0,0-1 6 16,0 0 4-16,-9-20-1 15,-9-12 2-15,-3-8-6 16,2-3-3-16,2-3-1 16,6-1-13-16,4-4 6 15,7-2-6-15,0 3 3 16,11 2-3-16,17 3-19 15,12 7-19-15,7 5-23 16,3 8 34-16,1 8 32 16,-5 11-1-16,-1 6 13 15,-9 0-10-15,-11 20-18 16,-13 8-22-16,-12 7 29 0,0 5 15 16,-6-1 8-16,-12-4 0 15,0-9 0-15,2-9 1 16,2-7 0-16,4-7 2 15,3-2 0-15,4-1 14 16,3 0 1-16,0 0 17 16,0 0 2-16,16-3-36 15,10-7-29-15,11 6-9 16,1 4 23-16,1 0-11 16,0 6 3-16,-3 13 17 15,-11 6 4-15,-7 4-25 16,-7 2 18-16,-10-1 6 15,-1-4-1-15,0-5 4 0,-6-4 0 16,-6-7 4 0,-4-2-4-16,2-2 14 0,4-5 2 15,1-1 15-15,3 0 3 16,4 0 7-16,2-5-4 16,0-7-20-16,2-4-17 15,16 2-51-15,3 5 6 16,9 1-45-16,-16 8-46 15</inkml:trace>
  <inkml:trace contextRef="#ctx0" brushRef="#br0" timeOffset="109988.2">27186 7215 212 0,'0'0'50'0,"0"0"5"16,0 0 16-16,0 0 34 16,0 0-16-16,0 0-42 15,0 0-28-15,42-66-9 16,-42 54-8-16,0-1-2 16,-6 4-16-16,-8 0 14 15,-3 6-1-15,-4 3-5 16,-2 0 6-16,0 0 1 0,1 17-6 15,4 0 0 1,7 2 6-16,4 0-1 0,4-1-3 16,3-1 5-16,0-7-4 15,0-2-10-15,0-4-17 16,0-1 6-16,9-3 16 16,0 0 9-16,10 0 0 15,5-16 0-15,3-3-26 16,0 0-17-16,-3 3-1 15,-7 7 12-15,-5 2 28 16,-5 7 3-16,-3 0-1 16,0 0-13-16,2 4 9 15,2 13 6-15,1 1 17 16,7 1 4-16,2-5 1 0,8-2-20 16,3-5 4-16,3-7-3 15,2 0 15-15,1 0-8 16,-2-16-9-16,-3-6-1 15,-6-2 4-15,-3-1-9 16,-6 1 2-16,-9 7 2 16,-5 4 1-16,-1 6 35 15,0 4-9-15,0 3-26 16,0 0 0-16,-10 4 5 16,-6 18 3-16,-2 3 16 15,6 5 11-15,6-2-15 16,6-2-11-16,0-1-7 15,1-6-2-15,20-2-5 16,6-10 4-16,10-7 1 0,8 0 15 16,7-24-15-16,5-9-1 15,-1-9-2-15,-3-5-7 16,-7-4-11-16,-12-2-7 16,-13 2-9-16,-10 2 23 15,-8 7 1-15,-3 5 12 16,0 9 2-16,-6 7 5 15,-8 7 15-15,4 5-2 16,4 6-10-16,3 3-7 16,1 0-2-16,-1 0-4 15,-2 9 4-15,0 8 16 16,2 5 13-16,2 5-17 0,1 2 7 16,0 3 7-16,0 5-1 15,0 1 1-15,6 3 14 16,1 4-9-16,-1-1-5 15,-2 0 1-15,1-4-11 16,-2 0 0-16,-2-4-12 16,1-1 5-16,-2-9-9 15,0-6 3-15,0-9-3 16,0-3 4-16,0-4-5 16,0-3 6-16,0 0 7 15,0-1-10-15,0 0-4 16,0 0-1-16,0-2-10 15,-9-17-51-15,-3-10-72 16,5 16-38-16,1-3-258 0</inkml:trace>
  <inkml:trace contextRef="#ctx0" brushRef="#br0" timeOffset="110123.67">27801 7183 312 0,'0'0'15'0,"0"0"4"16,0 0-19-16,0 0 70 15,0 0 13-15,84-12-58 16,-52 11-25-16,-3-1-43 16,-23 0-138-16</inkml:trace>
  <inkml:trace contextRef="#ctx0" brushRef="#br0" timeOffset="110415.76">28179 7228 38 0,'0'0'291'0,"0"0"-243"16,0 0 85-16,0 0-34 16,0 0 6-16,0 0-40 15,16 13-5-15,-16-13-22 16,0 0 14-16,0 0-13 15,0 0 0-15,0 0-8 16,0 0-23-16,0 0-8 0,0 0-10 16,0 0-2-16,0 0-57 15,0 0-21-15,0 0-97 16,0 0-19-16,-2-3 135 16</inkml:trace>
  <inkml:trace contextRef="#ctx0" brushRef="#br0" timeOffset="111218.39">29578 7013 415 0,'0'0'61'0,"0"0"-19"16,0 0 68-16,0 0-60 16,0 0 7-16,0 0-17 15,0-16-40-15,0 23-2 16,0 23-20-16,-14 15 22 0,-11 13 12 16,-2 1 21-16,2-2-20 15,4-11-5-15,4-10-4 16,7-11-4-16,4-11 3 15,2-10 2-15,2-4 5 16,1 0 0-16,-2 0 18 16,-2-25 31-16,2-17-36 15,0-11-23-15,3-7-5 16,0-6-6-16,14-2-14 16,14 1 5-16,6 6-22 15,5 17 1-15,-3 17-16 16,-5 14 37-16,0 13 1 0,-4 3 17 15,-3 31-3-15,-6 15-23 16,-10 16 25 0,-6 6 3-16,-2-2 17 0,0-8-7 15,0-8 12-15,0-11-21 16,0-16 3-16,0-9-3 16,-2-9 1-16,0-6-2 15,-1-2-7-15,-1 0-20 16,-2-24-22-16,3 7-182 15,-4-2-193-15</inkml:trace>
  <inkml:trace contextRef="#ctx0" brushRef="#br0" timeOffset="111353.72">29511 7179 313 0,'0'0'26'0,"0"0"-6"16,0 0 41-16,0 0-14 15,0 0-47-15,0 0 10 16,97-13-8-16,-38 18-2 15,-33-3-159-15,-6-2-135 16</inkml:trace>
  <inkml:trace contextRef="#ctx0" brushRef="#br0" timeOffset="111796.19">29961 7173 139 0,'0'0'42'0,"0"0"-1"16,0 0 29-16,0 0 7 16,0 0-10-16,0 0-7 15,27-3-25-15,-27 3-27 16,0 0-8-16,-2 0-19 16,-4 0 9-16,-5 0 10 15,-2 13 1-15,-1 6 0 16,3 0 17-16,5 1-4 15,3-1-1-15,3-4-8 16,0-1-6-16,0-4 1 16,3-3-10-16,9-5 9 15,3 1 1-15,3-3 27 16,6 0-22-16,4-5-5 0,0-10-9 16,2-2-9-1,-1-1-29-15,-3 0-17 0,-6 8-6 16,-4 2 26-16,-8 7 36 15,-7 1-6-15,-1 1-17 16,0 17 31-16,0 2 5 16,0 1 33-16,0-1-7 15,0-4-21-15,0-6-3 16,3-7-7-16,0-3-82 16,2 0-21-16</inkml:trace>
  <inkml:trace contextRef="#ctx0" brushRef="#br0" timeOffset="111947.59">30215 7051 235 0,'0'0'78'0,"0"0"-76"16,0 0 43-16,0 0-45 16,0 0-24-16,0 0-77 15,-8-1 56-15,8 5-126 16</inkml:trace>
  <inkml:trace contextRef="#ctx0" brushRef="#br0" timeOffset="112357.76">30316 7183 10 0,'0'0'172'0,"0"0"-113"16,0 0 27-16,0 0-7 15,0 0 4-15,0 0-40 16,0 9-26-16,0-9-13 16,0 1-5-16,0 4 1 15,0 4-8-15,-9 3 2 16,-3 7 6-16,3 3-3 16,2-3 7-16,4-2-9 15,3-2 8-15,0-7-6 16,0-5-3-16,0 0 1 15,0-3 5-15,5 0 8 16,8-6 68-16,6-17-38 0,1-6-12 16,-1-5-25-16,-7-6 7 15,-6 0-8-15,-6-6-16 16,0-2-4-16,-30 3 7 16,-12 5 7-16,-8 8-5 15,-1 12 8-15,2 15-3 16,8 5 4-16,14 12-42 15,17 23-65-15,10 5-28 16,1-19-3-16</inkml:trace>
  <inkml:trace contextRef="#ctx0" brushRef="#br0" timeOffset="113415.84">31335 6861 36 0,'0'0'62'16,"0"0"-59"-16,0 0 38 15,0 0 8-15,0 0 6 16,0 0-37-16,-15-6 3 0,5 6-11 15,-1 0 5-15,-7 10 16 16,-1 3-3-16,-7 4 26 16,0 8-24-16,-3 3 24 15,1 6-25-15,1 1 11 16,4 2-10-16,4-5 3 16,9-1-17-16,3-2-11 15,7-7-2-15,0-2 0 16,0-6-6-16,11-6-1 15,7-2 3-15,3-4 1 16,4-2 19-16,-1 0-14 16,-3-2-5-16,0-10-5 15,-6 1-16-15,-8 0 3 16,-5 2-6-16,-2-1 15 0,0 3-18 16,-18-3 27-16,-9 1-17 15,-3 1 14-15,1 2 0 16,6 3 3-16,8 0 0 15,9 3-2-15,6 0 1 16,0 0-23-16,0 0-31 16,11 0-7-16,6 0 62 15,4 0 2-15,0 0 4 16,0 5-4-16,-2 2-2 16,-3 0 7-16,-3 3-5 15,-6 1-4-15,-2 5 0 16,-4 1 1-16,-1 0 2 15,0 5-1-15,0-2 0 0,0-1 8 16,0-1-1-16,0-2-7 16,9-3 0-16,6-3-2 15,5-4-24-15,8-6-15 16,-15 0-36-16,1 0-109 16</inkml:trace>
  <inkml:trace contextRef="#ctx0" brushRef="#br0" timeOffset="113882.13">31611 7122 287 0,'0'0'84'0,"0"0"-58"15,0 0 19-15,0 0-37 16,0 0 19-16,0 0-25 16,-50-40-4-16,33 40-6 15,-3 0 8-15,-1 8 1 16,-1 9 5-16,1 5 6 16,5 2-6-16,1-3 7 15,6-3-11-15,4-3 1 16,4-4 0-16,1-5-6 0,0-2 0 15,0-4 0 1,0 0-10-16,0 0 13 0,13 0 4 16,8-1 2-16,6-11-6 15,0 0-18-15,-2 4-3 16,-8 3-14-16,-7 2 24 16,-6 3 4-16,-4 0-11 15,0 0-7-15,0 11 25 16,0 4 1-16,0 2 31 15,0-1-9-15,0-4-19 16,0-5-4-16,8-5-62 16,-5-2-65-16,1 0-53 15</inkml:trace>
  <inkml:trace contextRef="#ctx0" brushRef="#br0" timeOffset="114248.01">31752 7088 339 0,'0'0'65'0,"0"0"22"16,0 0-28-16,0 0-25 15,0 0-34-15,0 0-10 16,0 0-2-16,3-6 12 16,-13 6 6-16,-2 8-4 15,2 1 4-15,-1 2-4 16,2-1-4-16,2 2 5 15,2 2-6-15,4 0 1 0,1 1-1 16,0 0 2-16,0 2 1 16,0 0-1-16,10 0 5 15,4 2-8-15,-2-2 13 16,-2 0-7-16,-1-3 0 16,-5-4 1-16,-2-3-3 15,-2-1-3-15,0-2-1 16,0 0-23-16,-18 2 7 15,-12 1 20-15,-7-2 0 16,-8-5-34-16,23 0-63 16,3 0-86-16</inkml:trace>
  <inkml:trace contextRef="#ctx0" brushRef="#br0" timeOffset="116414.45">25786 8724 67 0,'0'0'71'0,"0"0"-6"16,0 0 5-16,0 0-8 16,0 0-4-16,0 0-8 15,0 0-14-15,-1 0 17 16,1 0-10-16,0 0 2 0,0 0-25 15,0 0-8-15,1 0-12 16,15 0 0-16,8 0 8 16,8 0 0-16,10 0 12 15,5 0-20-15,10 0 5 16,5 0 1-16,6 0-5 16,2 0 2-16,1 0-3 15,-1-3 0-15,-1 0 2 16,-2-2-7-16,3-1 10 15,-3 1-11-15,-1-4 15 16,-2 1-17-16,-1-1 8 16,0-1 0-16,1 3 2 15,-2-1 0-15,1 3-4 16,-2-1 5-16,-6 1-9 0,5 0 13 16,4-2-14-1,3-1 10-15,2-1-5 0,1-1 3 16,0 0-1-16,-2 3 0 15,-2 0 2-15,-3 2-6 16,-3-1 9-16,-5 1-7 16,-4 2 8-16,-4-2-12 15,1 2 8-15,1-2-2 16,5-1 0-16,5 0 1 16,3-4-2-16,3 3 5 15,3-3-8-15,0 3 8 16,-3 0-8-16,0 3 7 0,-1 2-8 15,-4-1 5-15,-5 0 0 16,0-2 0-16,-3 2 3 16,3-3-7-16,2-2 9 15,3 3-7-15,-2-1 8 16,0 0-12-16,-1 1 9 16,-1 1-3-16,-2-1 0 15,4 2 0-15,-1 1-2 16,-3 2 4-16,-6 0-6 15,-2 0 3-15,-4 0-5 16,-3 0 8-16,0 0-8 16,0 0 3-16,3-3 3 15,1 1-1-15,6 0 2 16,1-1-4-16,5 1 6 16,0-3-5-16,0 0 8 0,-1 2-12 15,0-3 10-15,-1 2-5 16,4 0 1-16,-2-1 0 15,2 1-1-15,-5-1 2 16,-3-1-5-16,-2 0 7 16,0 1-6-16,2-3 3 15,1 2-4-15,2 1 4 16,0-1 0-16,-3-1 0 16,-1-1 1-16,-3 2-7 15,-2 2 13-15,0 3-15 16,2-1 15-16,-3 1-13 0,-2 1 7 15,0 0-1 1,-2 0 0-16,-4-2 0 0,2 2-1 16,1-2 5-16,0-1-7 15,-1 3 7-15,-6-1-6 16,-6-1 7-16,-5 1-8 16,-4-1 3-16,-4 1 0 15,-7-1-1-15,-2 2 2 16,-1 0-3-16,1 0 6 15,3 0 9-15,3-1-8 16,3-1 3-16,3-2-5 16,3 0-4-16,-1 0 1 15,1 2 0-15,-1-1-4 16,-1-1 7-16,0 1-8 0,-3 0 10 16,1 2-10-16,-1-2 11 15,3 3-12-15,3-3 7 16,1 3-2-16,-1-2 1 15,3 2 0-15,-5-2-4 16,2 2 8-16,-1 0-5 16,-4-1 6-16,0 1-8 15,-6-2 9-15,-3 2-6 16,-2 0 6-16,-2 0 1 16,0 0 4-16,0 0-8 15,0 0 6-15,0 0-7 16,0 0 0-16,0 0-2 15,0 0-3-15,0 0-25 0,0 0 1 16,0 0-2-16,0 0-7 16,0-1 9-16,0 1-5 15,0 0 4-15,0 0-35 16,0 0-48-16,0-1-122 16</inkml:trace>
  <inkml:trace contextRef="#ctx0" brushRef="#br0" timeOffset="117494.17">26080 8300 120 0,'0'0'93'15,"0"0"-70"-15,0 0 24 16,0 0 21-16,0 0 26 15,0 0-22-15,43-84-29 16,-29 62-30-16,-4 1 28 16,-1 4-3-16,-5 2-16 15,-1 5-7-15,0 3-9 0,-3 1 9 16,0 3-11-16,0 2 4 16,0-1-4-16,0 2-8 15,0 0 10-15,0 0-7 16,0 0 1-16,0 0-10 15,0 0 8-15,0 21-10 16,0 9 12-16,0 10 11 16,0 0 17-16,0-3-28 15,0-4 12-15,11-4-10 16,5-5-1-16,1-2-1 16,1-7 0-16,1-3-4 15,1-5 12-15,3-5-10 0,6-2 7 16,-1 0-10-1,3 0-2-15,1-4-34 0,-3-8-34 16,-21 6-88-16,-3-1-91 16</inkml:trace>
  <inkml:trace contextRef="#ctx0" brushRef="#br0" timeOffset="117684.02">26260 8297 224 0,'0'0'65'16,"0"0"-53"-16,0 0 89 15,0 0-41-15,0 0-33 16,0 0-20-16,87-52-7 0,-47 43-40 16,-24 8-95-16,-8-2-134 15</inkml:trace>
  <inkml:trace contextRef="#ctx0" brushRef="#br0" timeOffset="117854.12">26287 8121 248 0,'0'0'2'15,"0"0"6"-15,0 0 17 16,90-51-1-16,-41 42-20 0,5 2-4 15,-33 7-25 1,-4 0-136-16</inkml:trace>
  <inkml:trace contextRef="#ctx0" brushRef="#br0" timeOffset="118059.85">26823 8282 134 0,'0'0'240'16,"0"0"-198"-16,0 0 68 15,0 0 4-15,0 0-28 0,0 0-62 16,0 0-24-16,4 19-39 16,-4-13-75-16,-4-5-137 15</inkml:trace>
  <inkml:trace contextRef="#ctx0" brushRef="#br0" timeOffset="118402.68">26260 8627 123 0,'0'0'53'0,"0"0"17"0,0 0 21 16,0 0 18-16,0 0-11 16,0 0-36-16,-12 9 4 15,12-9-18-15,0 0-2 16,12 0-29-16,11 0-7 16,11 0-9-16,11-1-2 15,6-2 0-15,2 0-1 16,1 0 1-16,-6 0-16 15,-5 2 14-15,-9-1-15 16,-10 0-6-16,-10-1-21 16,-5 3 18-16,-2-2-14 0,-1-2-28 15,-6-1-73 1,0-1-114-16</inkml:trace>
  <inkml:trace contextRef="#ctx0" brushRef="#br0" timeOffset="119377.88">27481 8156 436 0,'0'0'28'0,"0"0"66"0,0 0-12 16,0 0-19-16,0 0-31 16,0 0-32-16,0 0 3 15,22-41-6-15,-22 41-6 16,-8 3 6-16,-5 17-5 16,1 5 1-16,3 3-3 15,6-1 7-15,3-2-3 16,0-5-6-16,12-3 10 15,10-6-39-15,7-6 31 16,5-5-2-16,3 0 6 16,1-10-18-16,-1-10 0 15,-7-3-11-15,-5 1-26 0,-9 2-10 16,-8 7 30 0,-6 7 41-16,-2 3 0 0,0 3-6 15,0 0-20-15,0 14 12 16,0 9 14-16,0 6 11 15,0 0 3-15,0-3-3 16,1-5-1-16,11-4-8 16,1-6-3-16,-2-8 12 15,2-3-9-15,-1 0 55 16,3-5-14-16,-1-15-23 16,-1-4-20-16,-3 1-13 15,-1 3-21-15,-4 0 22 0,-5 6-32 16,0 2 15-1,0 2-3-15,-15 0 19 0,-6 1-5 16,-4-5 14-16,2 1 4 16,2-1 5-16,5 1 23 15,9-3 3-15,7-1 9 16,0 0-26-16,1-6-14 16,18 1-16-16,8-1 16 15,6 2 2-15,4 3-1 16,2 4-1-16,3 3 1 15,-5 7 7-15,-9 4 38 16,-6 0-31-16,-8 7-15 16,-6 20-8-16,-5 9 8 15,-3 12 42-15,0 3 14 16,0-4-13-16,0-2-13 0,4-11-27 16,4-5 12-16,-1-12-13 15,2-4-2-15,6-9 4 16,2-4-5-16,9 0 2 15,9 0 15-15,6-20-16 16,1-6-25-16,-3 1-2 16,-5 0-14-16,-5 0 4 15,-7 6-6-15,-7 4 43 16,-9 6 4-16,-5 6 44 16,-1 3 6-16,0 0-34 15,0 0-20-15,0 8-27 16,0 13 27-16,0 2 0 0,0 0 20 15,2-5-19-15,7-7-1 16,2-5-4-16,-8-6-86 16,4 0-102-16</inkml:trace>
  <inkml:trace contextRef="#ctx0" brushRef="#br0" timeOffset="119543.209">28482 7943 633 0,'0'0'12'0,"0"0"4"16,0 0 27-16,0 0-1 15,0 0-42-15,0 0-8 0,-8 7-49 16,8 15-23-16,-8-13-159 16</inkml:trace>
  <inkml:trace contextRef="#ctx0" brushRef="#br0" timeOffset="119924.23">27423 8468 76 0,'0'0'13'15,"0"0"-11"-15,0 0 26 0,0 0 7 16,0 0 12-16,0 0-3 16,-47 14-10-16,47-13 13 15,0 1-5-15,0-2-6 16,0 2-36-16,5 3-4 16,5 0-3-16,8 1 7 15,10-2 24-15,11 0 6 16,16-4 15-16,15 0-30 15,11 0-2-15,7 0-11 16,-2-8-4-16,-9 2-7 16,-15 3 5-16,-17 1 5 15,-19 0-1-15,-13 2 0 16,-13 0-6-16,0 0-57 0,-3 0-87 16,-14 0-86-16</inkml:trace>
  <inkml:trace contextRef="#ctx0" brushRef="#br0" timeOffset="120675.09">25705 9053 355 0,'0'0'38'16,"0"0"11"-16,0 0-2 15,0 0 32-15,0 0-43 16,0 0-27-16,0 0-9 16,14 0-4-16,-14 0-13 15,0 0-1-15,2 0-18 16,1 0-26-16,4 5-53 0,-4-4-14 16,1-1-103-16</inkml:trace>
  <inkml:trace contextRef="#ctx0" brushRef="#br0" timeOffset="121244.1">25897 9025 258 0,'0'0'98'0,"0"0"2"16,0 0 6-16,0 0-19 0,0 0-11 15,0 0-45-15,3 4-10 16,-3-4-16-16,0 0 1 16,0 5-6-16,0 6-9 15,0 9 8-15,0 8 1 16,-2 10 14-16,-4 3-10 16,1 2 14-16,1-6-14 15,1-3 6-15,0-7-4 16,2-7-5-16,-1-10-1 15,1-4 6-15,-2-5-2 16,1-1-3-16,2 0 8 16,-6 0-4-16,-3 0-5 15,-4-7 2-15,-5-14 4 0,2-13 1 16,2-10-5 0,1-10-2-16,7-2-11 0,4 1 9 15,2 4-23-15,6 6-10 16,21 4-39-16,10 7-2 15,8 6-1-15,3 9 23 16,4 10 32-16,0 7 15 16,-7 2 5-16,-8 7 2 15,-13 17-7-15,-14 6-9 16,-10 6 13-16,0-2 3 16,-10-1 14-16,-10-7 1 15,-6-3-7-15,0-7 4 0,0-5 2 16,3-7 27-1,4-4-39-15,1 0-2 0,3 0-25 16,11-9-34-16,4 0-88 16</inkml:trace>
  <inkml:trace contextRef="#ctx0" brushRef="#br0" timeOffset="121449.7">26316 9106 331 0,'0'0'102'0,"0"0"-40"15,0 0 73-15,0 0-20 16,0 0-58-16,0 0-57 0,15 18-1 16,-15-11-35-16,-20 5-111 15,5-7-65-15,-1 2-137 16</inkml:trace>
  <inkml:trace contextRef="#ctx0" brushRef="#br0" timeOffset="121673.54">25840 9499 217 0,'0'0'60'0,"0"0"0"16,0 0 65-16,0 0-21 0,0 0-31 15,0 0-58-15,0 0 1 16,109-18-10-16,-56 2-5 16,0 4-1-16,-7 3-2 15,-7 5-24-15,-10 4-80 16,-6 0 30-16,-23 0-42 16,0 0-68-16</inkml:trace>
  <inkml:trace contextRef="#ctx0" brushRef="#br0" timeOffset="122101.11">26799 9097 388 0,'0'0'16'15,"0"0"65"-15,0 0-3 16,0 0-25-16,0 0-33 16,0 0-20-16,25-17-19 15,-16 38 1-15,3 10 17 0,3 8 1 16,-1 5 5-16,0-4-2 15,-2-5 11-15,2-8-13 16,-4-10 8-16,-2-8-5 16,-5-5-4-16,-3-4 10 15,0 0 5-15,1-3 51 16,5-22 10-16,1-11-71 16,7-9-1-16,4 1-8 15,0 4-20-15,4 5-28 16,0 9-12-16,1 5-36 15,-17 21-55-15,-2 0-93 16</inkml:trace>
  <inkml:trace contextRef="#ctx0" brushRef="#br0" timeOffset="122888.37">27221 9147 76 0,'0'0'97'0,"0"0"-67"16,0 0 24-16,0 0 16 16,0 0-12-16,0 0-14 15,0 0-36-15,21-10-7 16,-21 10-1-16,0 0-21 16,0 11-6-16,0 12 27 15,0 4 0-15,0 0 26 16,0-3-1-16,6-4-19 0,1-6 1 15,1-7-5-15,1-3-4 16,1-4 4-16,4 0 14 16,3-1 37-16,3-19-34 15,1-6-19-15,0-3-16 16,-6 2-3-16,1 2-25 16,-6 6 17-16,-2 3 26 15,-2 8 1-15,-5 6 13 16,-1 2-3-16,0 0-10 15,0 0-29-15,0 5 3 16,3 13 26-16,3 3 2 16,3 2 17-16,6-3 17 15,0-3-20-15,3-4-8 0,0-7-1 16,1-3 3-16,-1-3 13 16,0 0 9-16,1-20 9 15,-2-6-16-15,2-4 4 16,-1-6-28-16,-1 0-2 15,-4-1-3-15,-3 0-39 16,-4 2 28-16,-6 2-31 16,0 4 38-16,0 4-28 15,-10 2 16-15,-8 4 19 16,1 6-6-16,3 5 6 16,5 6-4-16,4 2 2 15,2 0-3-15,0 4 3 16,-2 15 3-16,-2 6 20 0,4 8 9 15,3 2 14-15,0 3-21 16,0-2 6-16,2-2-13 16,9-3-3-16,-1-6-1 15,-1-5-8-15,-3-4 7 16,-2-5-8-16,0-2 3 16,-2-4 1-16,-2-3-7 15,0 1 3-15,0-2-2 16,0-1 0-16,0 1 2 15,0-1 0-15,1 3-2 16,1-1-37-16,-1-2-37 16,4 0-51-16,-5 0-51 15,2 0-21-15</inkml:trace>
  <inkml:trace contextRef="#ctx0" brushRef="#br0" timeOffset="124268.1">27873 9189 227 0,'0'0'25'0,"0"0"64"15,0 0 40-15,0 0-38 16,0 0-42-16,43-75-29 16,-43 65-10-16,0 3 10 15,0 3-5-15,0 3-15 16,0 1-8-16,-12 0 0 16,-3 0 2-16,-9 5 1 15,-1 11 3-15,3 2-1 16,7-1 1-16,6-1 2 15,5-3-24-15,4-2 6 16,0-5-4-16,0 1-10 16,5-7-10-16,9 0 42 15,5 0 4-15,6 0 4 0,2-10-8 16,3-2 1-16,-1 2-4 16,-3 3-3-16,-3 5 1 15,-4 2-14-15,-5 0 7 16,-4 16-16-16,-1 12 5 15,-5 8 17-15,-4 5 6 16,0 2 11-16,0-4 0 16,0-3 19-16,-4-12-8 15,-1-8-9-15,0-8-11 16,2-3 3-16,-2-5 4 16,-4 0 71-16,-4 0-28 15,-2-12-43-15,0-10 2 16,6-6-8-16,3-2-3 15,6-6-13-15,0 2 7 0,4-5-51 16,20 3-29-16,4 3 9 16,4 5-9-16,1 6 5 15,-4 5 28-15,-6 8 38 16,-10 4 15-16,-5 3 5 16,-7 0 46-16,-1 2 25 15,0 0-18-15,0 0-3 16,0 0-36-16,-1 0-6 15,-7 0 0-15,-4 0-10 16,-2 2-6-16,0 10 6 16,1 1-9-16,4 0 6 15,4-2-2-15,2 1-10 16,3-4-14-16,0-4 7 0,0-2-26 16,0 0 23-16,0-2 2 15,8 0 20-15,4 0 5 16,5-4 3-16,1-8-6 15,2 1-3-15,2 2 1 16,-3 1-3-16,-5 4-3 16,-5 4-5-16,-4 0 9 15,-3 0-21-15,-2 7 2 16,0 9 21-16,0 1 1 16,0 1 15-16,0-1 0 15,0-5 1-15,3-7-10 16,-1-4 5-16,-1-1-4 0,2 0 61 15,-1 0 27 1,2-10 3-16,4-10-78 0,2-5-20 16,1 2-1-16,-2-2-4 15,-1 3-7-15,0 5-17 16,-7 3 26-16,-1 9-10 16,0 4 9-16,0 0-22 15,0 1 17-15,0 0-7 16,0 0-2-16,0 0 8 15,0 0-11-15,0 0 15 16,2 2-17-16,2 3 8 16,3-2-17-16,3 2 22 15,-1 0 0-15,0-1 9 0,2 1 10 16,0 0-8-16,-3 2 10 16,1 1-10-16,-2 3-2 15,-1 5-3-15,-2 1 2 16,-1 1 2-16,2-1 7 15,0-5-5-15,-1-4 1 16,0-4-4-16,-2-4 6 16,-1 0-4-16,2 0 5 15,2 0 41-15,2-6 0 16,5-7-17-16,3-4-28 16,3 0-6-16,-3 3 3 15,0-1-6-15,-6 6-1 16,-3 5-3-16,-5 3 7 15,-1 1-8-15,0 0-2 0,0 0-18 16,0 0 11-16,0 3 2 16,6 3-38-16,-5-5-41 15,1-1-75-15</inkml:trace>
  <inkml:trace contextRef="#ctx0" brushRef="#br0" timeOffset="124425.09">28560 8944 369 0,'0'0'49'16,"0"0"51"-16,0 0-19 0,0 0-59 15,0 0-22 1,0 0-65-16,0 0-79 0,-4-11 24 16,4 14-28-16</inkml:trace>
  <inkml:trace contextRef="#ctx0" brushRef="#br0" timeOffset="124740.67">28560 8944 167 0,'99'77'45'0,"-99"-77"42"16,0 0 21-16,0 0-25 15,0 0-47-15,0 1-36 16,0 3-14-16,0 6-2 0,-15 5 15 15,-4 2 2-15,1 0 5 16,4 2-5-16,7 0 3 16,4 1-1-16,3-1-3 15,0 3 0-15,0-3 0 16,0-1-3-16,9-1 8 16,0 0-10-16,4-3 6 15,-2 0-5-15,-1-3 4 16,-1-2-5-16,-6-1-29 15,-3 0-39-15,0 4-26 16,-5-9-69-16,-12-1 43 16</inkml:trace>
  <inkml:trace contextRef="#ctx0" brushRef="#br0" timeOffset="125190.69">27157 9595 146 0,'0'0'24'0,"0"0"14"0,0 0-1 15,0 0 11-15,0 0 30 16,0 0-30-16,29 2-13 16,-4-2 20-16,13-2-19 15,12-3-3-15,14 2 4 16,19-1-25-16,16-1 2 16,14 1-2-16,11 0 3 15,1-1-11-15,-2-1-4 16,-13-3 2-16,-13 1-2 15,-20-1 0-15,-24 4 2 16,-19 0-1-16,-21 4 2 16,-10-1 24-16,-1 2 7 15,-2 0 16-15,0 0-46 0,0 0-4 16,0 0-3-16,0 0-54 16,0 0-30-16,0 0-86 15,0-2-117-15</inkml:trace>
  <inkml:trace contextRef="#ctx0" brushRef="#br0" timeOffset="134786.06">25809 11198 88 0,'0'0'60'16,"0"0"19"-16,0 0-27 16,0 0-9-16,0 0 10 0,0 0 12 15,0 0-23-15,0 14-15 16,0-14 7-16,0 0-5 15,0 0 9-15,0 0-12 16,0 0 4-16,0 0-25 16,0 0 13-16,0 0-12 15,0 0 2-15,0 0 3 16,14 0-10-16,7 0 20 16,12 0-10-16,9 0 5 15,3 0-8-15,2 0-10 16,1 0 6-16,0 0-4 15,1 0 0-15,-4 0 1 16,5 0-3-16,0 0 7 16,6 0-7-16,4 0 7 15,3 0-10-15,8 2 12 0,2-1-14 16,2 1 7-16,1 0 0 16,-3 0 4-16,2 0-4 15,-4-2 0-15,-1 3-7 16,-4-3 2-16,-3 0 7 15,-4 0-9-15,4 0 6 16,0 0 0-16,4 0 1 16,2 0-1-16,2 0-1 15,2 0-10-15,4 0 4 16,1 0 2-16,3 0 4 16,-4 4-8-16,2 1 7 15,-3-1-9-15,-1 0 10 0,-3-1-11 16,-4 0 12-16,-2-2-2 15,-4-1 5-15,1 2-6 16,3-2 8-16,1 0-8 16,3 0 7-16,0 0-8 15,0 0 6-15,0 0-1 16,-1 0 0-16,0 0-1 16,-2 0 0-16,1 0 2 15,-1 0-2-15,2 0 4 16,1 0-2-16,3 0-1 15,-3 1-1-15,-4 1-1 16,-2 3 4-16,2-5-4 16,2 2 4-16,-1-1-10 0,1 1 16 15,-3-1-17-15,-4-1 15 16,1 2-9-16,-3-2 3 16,1 0 0-16,-2 1-1 15,0 2 3-15,0 1-2 16,-4 0 5-16,-1 2-10 15,-6 0 11-15,-1-2-12 16,-3 0 5-16,-1 0 1 16,0 0 0-16,-3-1 4 15,0 0-10-15,1-2 9 16,-5 2-4-16,3-3 2 16,-2 1-1-16,1 1 9 15,2-1-9-15,-4 2 1 0,0-1-1 16,-2 1 0-16,-3-1 4 15,-2-2 1-15,0 3-4 16,-1-3 4-16,4 0 2 16,5 2-10-16,2 0 6 15,6 3-3-15,0-2 0 16,-2 2 0-16,-1 1-5 16,-5-3 11-16,-6 0-11 15,-10-3 10-15,-9 3-5 16,-5-3 3-16,-6 0-3 15,0 1 2-15,2-1 2 16,-2 0-4-16,7 0 0 0,5 0-2 16,7 3 4-16,8 2-6 15,3 0 13-15,2 3-16 16,3-3 9-16,-1 1-2 16,-1-1 0-16,-6-2 3 15,-5-1-8-15,-10-1 12 16,-4-1-11-16,-7 0 9 15,-1 0 4-15,0 0-8 16,0 0 21-16,0 0-11 16,0 0 8-16,0 0-6 15,0 0-9-15,0 0 7 16,0 0-7-16,0 0-6 16,0 0 11-16,0 0-18 15,3 0 7-15,-1 0 2 0,5 0-4 16,1 0 4-16,2 0 0 15,5 0-15-15,3 3 9 16,4 5-9-16,8 1 15 16,6 2-30-16,4 0 12 15,-1-1-11-15,-5-1 4 16,-6-3-26-16,-7-1 40 16,-10-5 10-16,-8 0 2 15,-3 0 11-15,0 0-3 16,0 0 21-16,0 0-19 15,0 0 12-15,0 0-12 16,0 0-6-16,0 0-3 16,0 0 1-16,1 0-6 0,1 0 6 15,-1 0-4-15,4 0 5 16,1 0 6-16,-2 0-6 16,-1 0 2-16,-1 0 12 15,-1 0 0-15,1 0 13 16,2 0-15-16,5 0 0 15,4 0-9-15,6 0-14 16,3 0 8-16,2 0-2 16,-2 0 1-16,-5 0-9 15,-6 0 4-15,-6 0 1 16,-4 0-2-16,-1 0 12 16,0 0-12-16,0 0 12 0,0 0-3 15,0 0 2-15,0 0 4 16,0 0 3-16,0 0-3 15,0 0 9-15,0 0-16 16,0 0 14-16,0 0-12 16,0 0 4-16,0 0-4 15,0 0-1-15,0 0-3 16,0 0 2-16,0 0-6 16,0 2 2-16,0 5-5 15,0 4 14-15,-3 6-4 16,-4 3-2-16,1 4 14 15,-2 4-12-15,2 5 3 16,-1 3 6-16,-3 8-3 0,4 5-2 16,-3 4 0-1,1 4-1-15,1 4 1 0,-1 0-7 16,-1-2 5-16,-1 1-5 16,0 2 5-16,-3-3-1 15,2 4 0-15,2-2 3 16,3 3 4-16,-3-1-11 15,4 0 6-15,2 2 2 16,-1 1-7-16,-1-2 1 16,-1 1-2-16,-4-4 0 15,-2 0 4-15,-3 1-3 16,0 4 5-16,2 0-7 0,-4 3 8 16,4-3-9-1,1 0 7-15,3-2-6 0,3-3 1 16,3-2 0-16,0-4 0 15,2-4 4-15,1-5-5 16,0-9 4-16,0-3-6 16,0-3 11-16,0 0-15 15,0 0 10-15,0-1-3 16,0 3 0-16,5-2 2 16,0 1-10-16,-1 0 16 15,0 4-11-15,-3-4 5 16,-1 1-4-16,0 1-16 15,0 1 12-15,-1 3-1 16,-7 0 4-16,-2-1-1 16,4 2 4-16,1-3-4 0,4-5-7 15,1-1 8 1,0-4-23-16,0-2 25 0,-2-2-3 16,1 1 4-16,-1-3 0 15,-1 4 0-15,3-2-3 16,0 1 10-16,-1-2-10 15,1 0 10-15,-3-3-14 16,0 1 10-16,-1-4-6 16,0-2 0-16,1-2-7 15,2-3 7-15,1-4-12 16,-2 3 12-16,2-2 6 16,0 1-11-16,0 0 13 0,0-1-10 15,0-2 6-15,-1 1-1 16,1-2 0-16,0-1 2 15,-2-1-7-15,2 0 12 16,0 0-6-16,-1 0 3 16,-1 0 5-16,1 0-7 15,-4 0 5-15,1 0-6 16,-8 0 0-16,-6 0-2 16,-9 0 6-16,-7-4-10 15,-5-2 11-15,-1-2-12 16,-5-1 13-16,0-3-15 15,-4 2 9-15,1 0-1 16,-2 1 0-16,-1 1 1 0,3 2-9 16,-1 0 16-1,1 2-15-15,1 0 16 0,-1 1-18 16,-4 0 2-16,-2 3 7 16,-1-2-8-16,-2-1 1 15,-2 0 7-15,-2-1-18 16,-2 0 18-16,-3 1-13 15,-3-2 8-15,-1 2-12 16,-3 3 17-16,6-2-11 16,1 2 7-16,2 0-8 15,1 0-11-15,-1 0 10 16,-2 0-11-16,-3 0 22 0,-3 0-14 16,-2 0 15-1,3 0-15-15,3 2 15 0,4-2-2 16,4 0-6-16,3 0 8 15,4 0-15-15,-1 0 12 16,-1 0-8-16,-3 0 10 16,2 0 2-16,-3 0-5 15,-1 0 5-15,2 0-1 16,-2 0 1-16,-2 0-7 16,-6 0 5-16,-4 2 2 15,-5 3-4-15,0-1 8 16,2 1-8-16,4 3 2 15,8-3 2-15,2 2 2 16,3-2-2-16,1 3 0 16,2-1 0-16,-5 1-3 0,-5-1 6 15,-7-1-6-15,-6 0 2 16,-1 0-4-16,0-2 4 16,5 0 1-16,3 0-1 15,-1-1 1-15,0 1-3 16,1-1 8-16,0-2-11 15,1-1 13-15,0 0-13 16,-2 0 10-16,2 0-5 16,0 0 1-16,-1 0 0 15,2-1-1-15,-1-1 2 16,1 1-1-16,7-2 3 16,1 2-6-16,5-3 5 15,4 1-5-15,-5 1-16 0,1 0-2 16,-4-2 13-16,0 1 4 15,4-2 0-15,-1 1 8 16,8 0-7-16,1 1 6 16,5 2-6-16,4-1 6 15,3 2-5-15,5 0 2 16,0 0 0-16,1 0 0 16,2 0 0-16,1 0-3 15,4 0 6-15,2 0-3 16,1 0 5-16,1 0-9 15,2 0 8-15,0 2-2 16,1-2 1-16,4 0 0 0,0 0 8 16,3 0-9-1,1 0 5-15,0 0-5 0,0 0 6 16,2 0-6-16,-1 0 8 16,-1-2-5-16,2-1 4 15,0 3 2-15,3-3-9 16,0 0 16-16,-1 2-9 15,-1-2-3-15,-3-1 2 16,0-2-8-16,-4 2 3 16,-3-3-3-16,0-2 1 15,-1-1 0-15,-2-6 6 16,0-2-4-16,0-5 7 0,3-4-3 16,2-1 11-1,4-3-13-15,4-1 8 0,4-5-6 16,1 0-1-16,0-4-6 15,0-2 4-15,0-3-7 16,0 0 6-16,3 1-1 16,1 3 2-16,1 1 16 15,-4 1-19-15,1-2 15 16,1-2-6-16,0-7-3 16,0 1-1-16,0-2 2 15,1 0 8-15,-2 0-9 16,4-4-1-16,-2-4 3 15,5-2-2-15,-3 2-5 16,0 1 2-16,-4-1 5 0,-2 1-7 16,0 0 9-16,0-3-11 15,0-2 4 1,0-2 8-16,0 2-20 0,1-4 9 16,5 1-1-16,3 0 0 15,-3 2 1-15,-2 6-6 16,-1 6 9-16,0 5-5 15,0 2 2-15,-1 2 6 16,2-1 3-16,1-3-15 16,-2-2 5-16,1 0 0 15,1-1-1-15,-2-2 3 16,0 2-9-16,-2 2 14 16,-1 1-16-16,2 2 20 0,-1 5-21 15,2 6 13-15,0 5-4 16,0 7 1-16,-2 2-4 15,-1 1 3-15,2 4-3 16,-1-1-4-16,2 2 16 16,2-3-17-16,-3-2-2 15,1-2 11-15,-2 0-11 16,-1 0 6-16,0-1 5 16,0 0-4-16,0 2-4 15,0 1 16-15,0 1-20 16,0-1 23-16,0 0-21 15,0-1 10-15,0-2 0 16,0-3-5-16,0 1-9 16,0-1 10-16,5-4-20 0,0-1 20 15,3-1-19-15,-5 0 11 16,0 6 3-16,-3 5 2 16,0 5 9-16,0 8-2 15,0 4 0-15,0 0 7 16,0 2-14-16,1 0 15 15,-1 1-17-15,0-1 10 16,0 2-6-16,0 0-7 16,0 0-24-16,2 0-40 15,1 2-16-15,1 19 4 16,-2-8-82-16,-2 0-116 16</inkml:trace>
  <inkml:trace contextRef="#ctx0" brushRef="#br0" timeOffset="136158.54">25825 12755 241 0,'0'0'1'16,"0"0"-1"-16,0 0 17 16,0 0 8-16,0 0 25 15,0 0 21-15,0 0-4 16,0 0-26-16,-26-22-39 16,26 22 6-16,0 0-7 0,13 0 21 15,12 0 12 1,11 0-1-16,13 2 3 0,12 6-27 15,8-3-9-15,10 0 4 16,5 0-4-16,6-4 6 16,1 0-3-16,3-1 4 15,-3 0-8-15,-2 0 2 16,-3 0 7-16,0 0 4 16,2 3-9-16,3-1 4 15,2 1-5-15,-1-3-2 16,2 1 9-16,3 1-8 15,4-1 5-15,4-1-3 16,5 3 16-16,2 1-15 16,-1-3 6-16,-1 3-8 15,0 2 11-15,-5 1-13 0,-7 1 0 16,-2 1 6-16,-7-1-13 16,-2 0 9-16,-2 0-2 15,-5-1 0-15,-4-2 2 16,2 0-7-16,-2-2 11 15,1-2-9-15,3-1 9 16,-3 0-12-16,-1 0 13 16,3 0-7-16,-2 0 0 15,1 0 0-15,0 0-2 16,-1 0 3-16,1 0-6 0,0 0 10 16,-4 0-10-1,-7 0-13-15,-7 0 7 0,-7 0 2 16,-3 0 9-16,0 0-3 15,4 2 6-15,1-2-7 16,-1 1 12-16,1 1-13 16,3-2 11-16,-1 0-12 15,3 0 6-15,1 0-2 16,0 0 0-16,-6 0-11 16,-4 0 12-16,-5 0-9 15,-5 0 10-15,-1-3 0 16,0-1-7-16,0-1 3 15,2 3 1-15,-3 2-5 16,-3-3 8-16,0 3 0 16,-2 0-1-16,1 0-2 0,3 0 6 15,-1 0-9-15,4 0-3 16,-1 0-2-16,0 0-6 16,-1 7 16-16,-1-4-1 15,-2-1 2-15,-3 1 0 16,-2-1 3-16,-1 0-4 15,-1 1 3-15,0 0 0 16,3 3 1-16,2 0 2 16,3 1-2-16,-1 0 0 15,-3 0 3-15,1-2 2 16,-7 1 19-16,0 0-18 16,-5-3 23-16,-1 3-27 0,-6-3 6 15,1 2-7-15,-5-3 0 16,-2 1-2-16,-2 1-2 15,-2-2 5-15,-2 1-3 16,-3-2 11-16,0-1-6 16,0 0 18-16,0 0-23 15,0 0 16-15,0 0-17 16,3 0 0-16,4 4-1 16,5-1 2-16,2 0-8 15,0 1 14-15,0-3-10 16,1 3 7-16,-5-2-6 15,-1 1 7-15,-4-1-6 16,-4-2 0-16,-1 0 1 16,0 0-3-16,0 0-3 0,-19 0 1 15,-23-5-60-15,17-2-108 16,-12-3-143-16</inkml:trace>
  <inkml:trace contextRef="#ctx0" brushRef="#br0" timeOffset="137584.04">28904 11546 11 0,'0'0'4'0,"0"0"42"0,0 0 0 15,0 0-28-15,0 0 4 16,-85-63-8-16,66 53-13 16,-3 2-2-16,-2 1 0 15,-1 0 0-15,-1 0-6 16,0 2-26-16,0-3-4 15,3-1 2-15,2 0 19 16,7-3 16-16,5 3 20 16,4-2 6-16,5 5 25 15,0-1 8-15,0 0 5 16,2 2-13-16,6 0-16 16,-2 1 22-16,-3 1 20 0,-2 1 14 15,-1 2-17-15,0 0-2 16,0 0-16-16,0 0-12 15,0 0-8-15,0 0-19 16,0 0 14-16,0 0-16 16,0 0 5-16,0 0-16 15,0 0 13-15,0 0-17 16,0 0 13-16,0 0-5 16,0 0-8-16,0 0 6 15,0 0-2-15,0 0-1 16,0-1 0-16,0 1-3 15,0 0 6-15,0 0-8 0,0 0 2 16,0 0-3-16,0 0 1 16,0 0-14-16,0 0 14 15,0 3-18-15,0 17 19 16,3 16-9-16,0 15 6 16,-1 15 0-16,-2 12 4 15,0 11 13-15,0 7-7 16,0 10 10-16,-2 4-6 15,-2-2 9-15,-2-5-19 16,0-5 7-16,0-6 1 16,-5 0-10-16,1 0 2 15,-3 3 0-15,-1 0 1 16,2-4 2-16,0-3-5 16,6-7 11-16,3-4-11 15,0-9 11-15,2-7-15 0,-2-5 12 16,-2-6-6-16,-2-4 0 15,1-5 0-15,0-4-2 16,1-1 8-16,1-5-12 16,2-3 13-16,0-5-11 15,2 1 10-15,-2 1-9 16,1-1 3-16,-1 2 0 16,2 1-1-16,0 5 5 15,0 1-10-15,0 4 12 16,-1 2-9-16,-2 0 12 15,1-1-16-15,-1-3 10 16,0-1-3-16,2-2 0 16,-2 2 1-16,3-2-5 0,0-1 5 15,0-4-5-15,0-2 3 16,0-7-4-16,0-3-5 16,0-6 6-16,0-4 1 15,0 0 1-15,0-2 0 16,0-2 4-16,0 0-10 15,0 1 16-15,0-1-17 16,0 3 18-16,0 2-18 16,0 0 13-16,0 5-4 15,0-2 0-15,1 2 0 16,1 0-5-16,-1 2-7 16,1 2 10-16,1 0 4 0,-2-1-10 15,2 3 2-15,-1-2 2 16,-2 3 2-16,0 3 0 15,0 1-1-15,0 0 6 16,0-2-11-16,0-2 1 16,1-8 5-16,2-2-24 15,-1-7 11-15,0 2-8 16,-2-3 12-16,2 0 7 16,1 0-8-16,3-10-2 15,8-20-33-15,3-15-52 16,-8 19-59-16,0-4-194 15</inkml:trace>
  <inkml:trace contextRef="#ctx0" brushRef="#br0" timeOffset="139038.1">30301 11344 116 0,'0'0'74'0,"0"0"22"16,0 0-34-16,0 0-7 16,0 0 4-16,0 0-3 15,0 0-5-15,25-40-28 16,-20 33 14-16,1 2-32 16,0-2 8-16,-3 1-10 0,1-1 21 15,-1 4-8-15,0 0-6 16,-1 0-8-16,-1 3-1 15,-1 0 22-15,0 0-20 16,0 0-3-16,0 0-9 16,0 0 9-16,0 0-20 15,0 2 20-15,0 13-11 16,0 9 11-16,0 7 2 16,0 13 22-16,0 12 7 15,-7 10-6-15,-1 9 9 16,-3 9-26-16,-2 7 20 15,-1 9-24-15,0 5 12 0,-1 4-14 16,3-6 2 0,5-4 5-16,1-3-9 0,2-4 5 15,4 1 0-15,0-1 16 16,0-1-16-16,0-3-4 16,0-2 2-16,5-4-3 15,1 1 0-15,-3-3 0 16,-3-1 0-16,0-3 4 15,0-1-6-15,-4-3 6 16,-6-4-5-16,2-6 13 16,3-6-22-16,4-3 10 15,1-4-4-15,0-6-1 16,0-1-16-16,0-8 21 0,0 1-8 16,0-5 3-1,0-1 10-15,0 2-9 0,0 0 8 16,0 4-4-16,0 2 0 15,0-4-1-15,0 1 1 16,0 2-11-16,0-4 5 16,0 1 12-16,0 3-12 15,0-3 13-15,0 1-14 16,0-3 7-16,0-4-11 16,0-2 2-16,0-2-17 15,0-2 9-15,1 0 6 16,1-1 5-16,-2-1 12 15,0 1-10-15,0 2 9 16,0-2-8-16,0 1 3 0,2 1-1 16,-1 0 0-16,2-3-11 15,-1-2 2-15,-1-5-23 16,1-3 33-16,-1-5-5 16,-1 0 1-16,3-4 7 15,-3 0-3-15,0 0 2 16,0 0-1-16,0 0 8 15,0 0-5-15,0 0 12 16,0 0-15-16,1 2 3 16,-1-1 2-16,0 2-6 15,2 0 0-15,-2-3 0 16,0 1 0-16,0-1 2 16,1 0 4-16,1 0-6 15,-1 0 15-15,1 0-9 16,-1 0 17-16,-1 0-16 0,0 0-2 15,2 0-3-15,-2 0 1 16,0 0 0-16,0 0-1 16,0 0-4-16,0 0 0 15,0 0-14-15,-2-10-41 16,-4-4-62-16,-4-2-190 16</inkml:trace>
  <inkml:trace contextRef="#ctx0" brushRef="#br0" timeOffset="140598.03">25876 13846 38 0,'0'0'37'16,"0"0"8"-16,0 0 11 15,0 0-24-15,0 0 12 16,0 0 19-16,0 0-7 16,0 10-12-16,0-16-21 0,1-5-20 15,8 2-3-15,0-2 45 16,2 2-40-16,8 1 26 15,5 2-20-15,5-2-3 16,10 2-2-16,9 3 3 16,6-2 1-16,11 2-7 15,5 0 2-15,5 1-3 16,6 0-4-16,2-3-8 16,2 0 2-16,0-5 2 15,5-1 6-15,4-4-3 16,8 1 8-16,2-3-6 15,4-3 6-15,0 3 12 0,1 0-15 16,-3 4-1-16,1 5-1 16,-3 3-1-16,-2 2-1 15,-7 2-10-15,-2 1 8 16,-4 0-7-16,-2 0 9 16,-1 0 0-16,-2 0-2 15,-7-2 4-15,-5 1 0 16,-5-2-6-16,-2 1-19 15,0-1 12-15,0-2-4 16,1 0 2-16,0 1-7 16,-2 1-1-16,-3-1 0 15,-1 4 20-15,-5 0 3 16,-3-3 8-16,-4 3 4 0,-1 0-5 16,4 0 24-1,2 0-25-15,8 0 11 0,7 0-14 16,-1 0-6-16,0 0 3 15,-5 0-4-15,-6 0 2 16,-4 0 1-16,-2 3 0 16,0 1 2-16,-1 0 9 15,-1 2-9-15,3 1 8 16,-2-2-4-16,5 1-5 16,0 0 0-16,1-3-4 15,0 0 3-15,2 0 2 16,-2-1-4-16,0 1 6 0,0 0-3 15,0 0 6 1,0-1-7-16,1 1 1 16,-1 0 0-16,0-2 0 0,2 1 0 15,-2-2-5-15,-4 0 11 16,3 0-10-16,1 0 9 16,-3 0-8-16,3 0 5 15,2 0-2-15,-2 0 0 16,2 0 0-16,-1 0 0 15,1 0 2-15,-1 0-3 16,-4 0 3-16,-3-2-2 16,-6-1 3-16,-5 1 3 15,-5 0 18-15,-3 0-8 16,-2 2 2-16,-3 0-16 16,0 0 4-16,-4 0-4 15,-1 0 3-15,-1 0-2 0,-3 0 4 16,2-3-6-16,4 3 4 15,2-2-5-15,1 2 0 16,2-1-1-16,-3 1 6 16,0-2-9-16,-2 2 8 15,-1 0-7-15,-1-1 10 16,-1 1-6-16,-4-2 7 16,3-1 9-16,-9 0 3 15,0 3-8-15,-8-3 7 16,-1 3-19-16,0-5-4 15,-12 2-101-15,-10-3-108 16</inkml:trace>
  <inkml:trace contextRef="#ctx0" brushRef="#br0" timeOffset="142012.06">26402 11944 274 0,'0'0'4'16,"0"0"0"-16,0 0 13 0,0 0-17 16,1 84 42-16,4-53 28 15,-5 4-32-15,0 1 5 16,0 2-2-16,0 1-32 16,-6 0 34-16,-4-3-29 15,4-5 0-15,0-8-10 16,3-11-2-16,1-6-2 15,-1-6-2-15,-1 0 2 16,-5 0 10-16,0-19 26 16,0-13-13-16,0-7-23 0,3-7-11 15,5-4 11 1,1-1 13-16,0 2-11 0,3 0-2 16,17 5-5-16,13 4 2 15,6 9-6-15,4 11 6 16,7 13-7-16,2 7-2 15,-3 0 10-15,-7 21-13 16,-12 7 10-16,-13 6-17 16,-12 3 0-16,-5-2 1 15,0-5 19-15,-12-7-7 16,-8-3 0-16,-2-7 9 16,3-5 0-16,5-5 0 15,4-3 0-15,4 0 11 16,6 0-7-16,0 0 15 15,0 0-19-15,0 0-2 0,19 0-7 16,5 2 9 0,7 5 4-16,2 7-3 0,-1 6-1 15,-6 6-1-15,-3 4-1 16,-10 3-5-16,-8-1 6 16,-5-3-25-16,0-3-1 15,-20-6 11-15,-2-8 6 16,-2-7 10-16,5-5 2 15,1 0 20-15,5 0-12 16,7-9 25-16,6-8-35 16,0-3-11-16,3 10-67 15,11 0-126-15</inkml:trace>
  <inkml:trace contextRef="#ctx0" brushRef="#br0" timeOffset="142860.06">27148 12258 400 0,'0'0'44'15,"0"0"103"-15,0 0-82 16,0 0-63-16,0 0 17 16,0-73-10-16,0 59 8 15,0 5-13-15,-8 2 0 16,-5 4-8-16,-6 3-14 0,-7 0 10 15,0 8-7 1,-1 9 13-16,6 4-3 0,4 4 1 16,8-4 1-16,6-4-35 15,3-5 14-15,0-3-5 16,5-6 11-16,8-3-3 16,7 0 18-16,2 0 3 15,5-9 2-15,2-9-2 16,1 0-30-16,-4 4 7 15,-4 6-28-15,-5 4 48 16,-5 4-4-16,-3 0 6 16,1 12-19-16,-1 5 20 15,0 2 11-15,6-2 15 16,1 0-16-16,7-5-9 0,0-5 2 16,6-7 2-16,-1 0 6 15,-1-2-5-15,-4-15 7 16,-3-3-8-16,-4-2-5 15,-5-2-2-15,-5 4 2 16,-1 3 2-16,-4 3-2 16,-1 7 0-16,0 5-2 15,0 2 2-15,0 0-15 16,-4 5 13-16,-9 13 2 16,3 3 17-16,6 2 4 15,4 0-18-15,0-3 2 16,7-3 1-16,16-4-5 15,10-7 5-15,6-6-11 0,5 0 13 16,3-20-11 0,-2-11 3-16,-2-4-13 0,-5-8-9 15,-7-1-3-15,-6-5-7 16,-9 1-13-16,-6-2 19 16,-7 1 18-16,-3 0 8 15,0 11 18-15,0 8-9 16,0 17 34-16,0 8 45 15,0 5-88-15,0 0 0 16,0 17-15-16,0 17 15 16,0 14 52-16,0 5 9 15,0 8 20-15,0-3-16 0,0 0-13 16,0-6-2 0,4-8-35-16,4-12 1 0,-2-10-15 15,-2-11-2-15,-4-8 1 16,0-3 0-16,0 0-38 15,0 0-10-15,0-8-29 16,0-7-139-16</inkml:trace>
  <inkml:trace contextRef="#ctx0" brushRef="#br0" timeOffset="143011.91">27764 12131 329 0,'0'0'94'0,"0"0"-16"15,0 0 0-15,0 0-67 16,0 0-4-16,106-11-7 0,-46 6-15 16,-35 4-82-16,-4-1-149 15</inkml:trace>
  <inkml:trace contextRef="#ctx0" brushRef="#br0" timeOffset="143176.01">28206 12196 412 0,'0'0'66'0,"0"0"118"15,0 0-110-15,0 0-30 16,0 0-44-16,0 0-4 0,19 13-106 16,-16-13-169-16</inkml:trace>
  <inkml:trace contextRef="#ctx0" brushRef="#br0" timeOffset="143992.01">29631 12247 371 0,'0'0'49'16,"0"0"76"-16,0 0-53 16,0 0-51-16,0 0-1 15,0 0 15-15,39-58 5 16,-39 58-26-16,0 0-14 16,0 0-9-16,0 8-16 15,-21 23-1-15,-12 17 26 16,-11 13 16-16,-1 3 12 0,3-5 12 15,10-7-34 1,8-11 1-16,10-13-3 0,8-11-3 16,3-11 0-16,3-6 0 15,0 0 13-15,-2 0-9 16,2-21 20-16,0-15-25 16,0-19-1-16,10-7-36 15,13-7 19-15,10 1-11 16,8 3-15-16,5 8 7 15,-1 9-15-15,-4 13 17 16,-7 15-2-16,-9 13 36 16,-6 7-14-16,-3 4 14 0,-4 25-3 15,-4 15 4 1,-5 12 14-16,-3 8 38 0,0 3-2 16,0-6-20-16,0-6-3 15,0-11-27-15,0-13 1 16,5-7 7-16,0-8-16 15,-2-5-27-15,-1-4-58 16,-2-7-85-16,0 0-131 16</inkml:trace>
  <inkml:trace contextRef="#ctx0" brushRef="#br0" timeOffset="144151.56">29586 12516 456 0,'0'0'11'0,"0"0"112"15,0 0-9-15,0 0-72 0,0 0-42 16,0 0-10 0,45-31 7-16,11 26 1 0,11 0-77 15,-39 2-114-15,2 1-169 16</inkml:trace>
  <inkml:trace contextRef="#ctx0" brushRef="#br0" timeOffset="144831.72">31434 12196 191 0,'0'0'146'16,"0"0"-101"-16,0 0 57 15,0 0-47-15,0 0-38 16,0 0-17-16,-10-20 10 0,-33 48-8 15,-12 8 30-15,0 7 8 16,8 0-33-16,13-1 17 16,12-2-10-16,10-4-9 15,12 0 0-15,0-4-5 16,7-7-7-16,16-6-37 16,5-11 10-16,2-6 10 15,0-2 18-15,-3-2 6 16,-5-15 0-16,-6-7-9 15,-4 2-54-15,-9 2 25 16,-3 1 25-16,0 4 13 16,0 2 0-16,0 2 10 0,0 5 7 15,0 3-15 1,3-2-2-16,11 1-20 0,3 1 8 16,4 2 1-16,-1 1 10 15,-1 0 2-15,-1 0 3 16,-5 15 0-16,-2 5 10 15,-2 6 6-15,-8 4-11 16,-1 3 4-16,0-1 3 16,-8-1 4-16,-5-7-12 15,4-2 3-15,2-9-8 16,4-6 6-16,3-2-8 16,0-2-2-16,6-3 0 15,25 0 1-15,14 0-2 16,12-11-46-16,-30 2-127 15</inkml:trace>
  <inkml:trace contextRef="#ctx0" brushRef="#br0" timeOffset="146657.34">28899 10607 298 0,'0'0'41'15,"0"0"65"-15,0 0-75 16,31-82 12-16,-19 68-33 16,-4 6 32-16,-5 3-8 15,-3 4 11-15,0 1-35 0,0 0-10 16,0 11-26-16,0 24 11 16,-2 16 15-16,-8 10 35 15,2-1-2-15,2-1-20 16,3-11-6-16,2-7-4 15,-1-11 1-15,1-9-2 16,-2-5-4-16,-1-7-13 16,1-2-30-16,-3-3-31 15,-5-1-43-15,5-3-24 16,-4 0-76-16</inkml:trace>
  <inkml:trace contextRef="#ctx0" brushRef="#br0" timeOffset="147007.62">28750 10512 299 0,'0'0'83'16,"0"0"55"-16,0 0-55 16,0 0-24-16,0 0-39 15,0 0-15-15,83-25-2 16,-20 25-3-16,6 17 0 15,2 13 1-15,-8 6-4 16,-11 8-1-16,-12 7 0 16,-16 2 0-16,-13 2 4 0,-11-6-20 15,0-2 17 1,-17-6-15-16,-14-8 14 0,-5-8 2 16,-3-8 2-16,1-5 14 15,5-8-10-15,7-4 5 16,7 0-6-16,4 0-3 15,11 0-5-15,2-4-16 16,2-7-6-16,0 2-59 16,3-3-34-16,4 7-71 15</inkml:trace>
  <inkml:trace contextRef="#ctx0" brushRef="#br0" timeOffset="147442.31">29255 10950 140 0,'0'0'32'0,"0"0"55"16,0 0-37-16,0 0-9 15,107 11 4-15,-76-12 10 16,2-13-21-16,2-6 31 16,-4-3-37-16,-5-2-28 15,-4-4 2-15,-8-1-2 0,-7 0-26 16,-7 3 15-16,0 3-6 16,0 6-6-16,-17 6 9 15,-3 10 12-15,-2 2-1 16,1 1 3-16,3 22-18 15,1 4 11-15,7 6-1 16,3 3 8-16,7 1 2 16,0-3 15-16,4-1-10 15,19-6-4-15,8-6 13 16,6-5-13-16,0-7-2 16,1-7-1-16,-3-2-7 15,-2-4-28-15,-24-11-83 16</inkml:trace>
  <inkml:trace contextRef="#ctx0" brushRef="#br0" timeOffset="147670.25">29752 10706 299 0,'0'0'92'0,"0"0"55"16,0 0-86-16,0 0-61 15,0 0 0-15,0 0-1 16,79 54 5-16,-52-18-6 16,-6 2 4-16,0-3 2 0,-6-2-1 15,0-7-6 1,-3-2-65-16,-12-24-65 0,0 0-150 16</inkml:trace>
  <inkml:trace contextRef="#ctx0" brushRef="#br0" timeOffset="147879.97">29928 10730 4 0,'0'0'305'0,"0"0"-225"16,0 0 14-16,0 0-62 0,0 0 14 15,-104 80 14 1,71-43-26-16,3-2-16 0,6-6-11 15,0-2-14-15,7-8 6 16,3-4-110-16,12-15-58 16,2 0-169-16</inkml:trace>
  <inkml:trace contextRef="#ctx0" brushRef="#br0" timeOffset="148239.01">30323 10450 203 0,'0'0'81'0,"0"0"20"15,0 0-58-15,0 0 1 16,0 0 32-16,-23 82-21 16,9-35-16-16,-1 8 27 15,3 7-29-15,5 2 18 16,1-5-40-16,6-5-2 16,0-7-6-16,0-9-5 15,0-10-2-15,3-6-5 16,1-12-34-16,-2-3-18 0,-2-5-7 15,0-2-34 1,0 0-68-16,0-9-118 0</inkml:trace>
  <inkml:trace contextRef="#ctx0" brushRef="#br0" timeOffset="148463.87">30100 10839 252 0,'0'0'96'0,"0"0"47"0,0 0-70 15,0 0-28 1,0 0-10-16,0 0 14 0,68 7-37 16,-23-11-9-16,3 1-6 15,-3 3-24-15,-2 0-48 16,-34 0-125-16,-6 0-104 15</inkml:trace>
  <inkml:trace contextRef="#ctx0" brushRef="#br0" timeOffset="149781.6">30437 10979 156 0,'0'0'58'16,"0"0"68"-16,0 0-62 15,0 0-10-15,0 0 37 16,0 0-11-16,0 0-25 16,16-11-50-16,-4-13 2 15,0-2-7-15,-1-3 0 16,-1 1-10-16,-6 1 1 15,-2 6 3-15,-2 5-8 16,0 7 3-16,0 6 10 16,0 1 1-16,0 2 3 15,0 0-3-15,1 0-28 16,4 0-24-16,1 5 8 0,7 7 44 16,1-2 0-16,5 2 0 15,1-2 2-15,-1-3 3 16,-1 7-2-16,-5-2 1 15,-4 3-8-15,-3 4 3 16,-5 4-4-16,-1 1 1 16,0 2 4-16,0-1 4 15,3-4-4-15,7 0 0 16,0-9-23-16,3-4 13 16,6-6-2-16,1-2 12 15,6 0 0-15,2-4 3 0,-3-13-3 16,0-5-7-1,-3-2 4-15,-5-2-22 16,-5 1-23-16,-5 4 3 0,-7 5 27 16,0 7 6-16,0 6 8 15,-5 3 4-15,-7 0 5 16,0 14-4-16,5 6-1 16,-1 2 19-16,8 0-19 15,0-2 7-15,0-1-4 16,2-5-3-16,11-6 8 15,6-4-8-15,1-4 0 16,-4 0-5-16,-1-7-15 16,-6-11-19-16,-1-2-3 0,-7-5-31 15,-1 1 18 1,0 0 47-16,0 2 8 0,-12 0 11 16,0 7 1-16,0 2 2 15,8 5-2-15,4 5 26 16,0 3-20-16,0 0-2 15,6 0-16-15,13-2 0 16,3 1 0-16,1 1 17 16,-2 0-3-16,-4 0-11 15,-6 0 3-15,-5 0 4 16,-3 0 45-16,-3 0-55 16,0 0-1-16,0 0-12 15,0 6 5-15,0 8 8 16,0 1 12-16,0 2-1 15,0-1-7-15,0 1 2 0,0 0-3 16,0-4-2-16,3 1-1 16,9-1-2-16,0-4 2 15,3 1 1-15,-3-1 11 16,0 3-11-16,-1-2 3 16,-3 0-1-16,-3 2-6 15,-5-3-5-15,0 0 3 16,0 2-11-16,-6-4 16 15,-8-2 1-15,-2-3 10 16,-2 1 8-16,3-3 7 16,0 0 24-16,6 0-26 15,3 0 21-15,5 0-18 0,1 0-8 16,0 0-10-16,0 0-9 16,0 0-13-16,0 0-8 15,9 0 21-15,2 4 2 16,4-1-2-16,5-2 13 15,1-1-13-15,6 0 9 16,1-1 2-16,2-16 0 16,1-6-8-16,-1-5 2 15,-5-3 0-15,-6-1-1 16,-8 1-1-16,-6 1-6 16,-5 4 0-16,0 8-3 15,0 7 3-15,-5 7-2 0,-4 4 0 16,-3 0 5-1,0 18-2-15,0 9 2 0,0 7-6 16,9 0 8-16,3-2-4 16,2-5-7-16,23-6-7 15,14-9-32-15,-17-12-51 16,2 0-68-16</inkml:trace>
  <inkml:trace contextRef="#ctx0" brushRef="#br0" timeOffset="150248.04">31658 10453 102 0,'0'0'86'0,"0"0"5"16,0 0 17-16,51-73-5 15,-46 67-11-15,-4 4-14 16,-1 2-9-16,2 0-21 16,-2 0-48-16,0 0-1 15,1 0-6-15,-1 5-10 16,0 21 17-16,0 13 5 15,0 12 30-15,-8 9 14 16,-8 11-14-16,-3 9 4 0,2 9-29 16,-2 4 10-16,6 0-14 15,-2-4-5-15,3-3 0 16,0-10 4-16,2-12-5 16,2-16 4-16,5-19-8 15,3-15-13-15,0-9 5 16,0-3-14-16,-2-2 22 15,1 0-1-15,1-9-12 16,0-13-36-16,0 5-116 16,0-3-150-16</inkml:trace>
  <inkml:trace contextRef="#ctx0" brushRef="#br0" timeOffset="152230.09">31942 10836 84 0,'0'0'43'16,"0"0"38"-16,0 0 0 15,0 0-32-15,0 0-8 16,0 0-19-16,3-2-10 16,-3 2 4-16,0 0-3 15,0 0 9-15,0 0-4 16,2 0 13-16,-2 0-9 16,4 0 7-16,-3 0-18 15,1 0 5-15,1-2-14 16,-2-3 1-16,1 0-6 15,-1 2 6-15,1 0-2 0,-2-3 1 16,0 1 13-16,0 3-15 16,0 1 12-16,0-1-8 15,0 2-4-15,0 0 0 16,0 0-21-16,-16 0 12 16,-9 13 9-16,-9 10-4 15,2 5 9-15,2 1 1 16,7 4 3-16,7-2-4 15,7 1-5-15,7-3-4 16,2-3 2-16,0-3-10 16,14-6 8-16,7-4-13 15,5-6-10-15,0-4 20 0,-1-3 3 16,1 0-5 0,-3 0-9-16,-3-9-5 0,-5-4-14 15,-2 1-7-15,-4-1 2 16,-4 2 34-16,-2 2-15 15,-3 4 23-15,0 2-7 16,0-1 5-16,0-1-15 16,-5 0 16-16,-6 2-11 15,1 0 4-15,4 3 8 16,5 0 2-16,1 0-2 16,0 0 0-16,0 0-12 15,1 0-21-15,15 0 33 16,4 0 5-16,4 2 3 0,3 2-1 15,-4 1-5-15,-3 1 2 16,-4 1 34-16,-8 0-34 16,-5 1-4-16,-3 5-3 15,0 3 3-15,0 2 14 16,-8-1 1-16,1-1-5 16,4-5 4-16,3-5-8 15,0-1-6-15,0-2-2 16,0-3 2-16,10 0 1 15,10 0 42-15,6-9 4 16,6-12-38-16,1-4-3 16,-1-5-6-16,-2-5-21 0,-3-4-5 15,-7-3-29 1,-4-3 19-16,-7 3 34 0,-6 3-36 16,-3 3-4-16,0 3 26 15,0 8 16-15,-9 8 31 16,0 9 5-16,2 5 1 15,4 3-20-15,1 0-13 16,1 0-3-16,-5 4-1 16,-2 12 21-16,-4 4 2 15,2 4 16-15,-1 4-2 16,0 2 7-16,5 1-18 16,-1 1-2-16,6 1-15 0,1 0 0 15,0 3-6 1,0-1-1-16,9 0 2 0,6-6-3 15,3 0 0-15,3-7-1 16,-1-3-1-16,0-5-23 16,-1-6 9-16,-4-6-12 15,-1-2 21-15,-4 0 6 16,2 0 7-16,1-11 9 16,1-8-12-16,1-2 16 15,0 0-17-15,1 2 2 16,-2-1-5-16,-1 8-3 15,-4 2-4-15,-6 9 2 16,-1 1-2-16,-2 0-8 16,0 1-10-16,1 15-13 15,1 4 31-15,-1 0 7 0,-1-1 4 16,4-4 2-16,-1-3-5 16,2-5 4-16,-1-2-5 15,-1-5 0-15,0 0 1 16,3 0-6-16,6 0 10 15,5-3-6-15,3-11 1 16,6-3-17-16,-3-2-11 16,2 1-21-16,-3 1 10 15,-3 4 14-15,-8 5 20 16,-5 5 5-16,-6 3-1 16,0 0-11-16,0 0-3 15,0 12 14-15,0 7 1 16,1-1 8-16,6-1-8 0,4-3-7 15,-5-13-50-15,2-1-83 16</inkml:trace>
  <inkml:trace contextRef="#ctx0" brushRef="#br0" timeOffset="153504">32946 10986 278 0,'0'0'34'16,"0"0"-30"-16,0 0 26 16,0 0 8-16,0 0-17 0,0 0-18 15,0 0-6 1,-38-1 6-16,22 17-3 0,0 6 20 16,3-1-12-16,3 2-6 15,7 0 0-15,3-3-4 16,0 1 3-16,13-5-6 15,9-4-24-15,3-6-1 16,2-3-2-16,4-3 5 16,3 0-9-16,-1-15 0 15,2-4-9-15,-4-5-6 16,-4 2 49-16,-8 2 2 16,-5 3 0-16,-9 2 26 0,-5 6 47 15,0 3-3 1,0 3-23-16,0 3-42 0,-5 0-5 15,-7 3 0-15,-6 15 0 16,1 7 11-16,-2-2 14 16,2 2-7-16,6-1 6 15,2-1-5-15,7-5-19 16,2-3-5-16,0-5 5 16,0-2-1-16,12-4 1 15,4-4 0-15,5 0 4 16,-1-7-4-16,1-10 0 15,-5-2 3-15,-1-1-3 16,-6 0-11-16,-6 3-7 16,-3 1 18-16,0 5 10 15,0 0-1-15,-11 2-9 0,-6 2-2 16,2 1-7 0,-2 3 5-16,8 3 3 0,6 0 2 15,2 0 0-15,1 0-1 16,0 0-4-16,0 0-59 15,12 0 43-15,6 0 13 16,4 0 4-16,2-4 3 16,3 0-2-16,0 1-2 15,-4-1 3-15,0 3 0 16,-8-1 2-16,-8 2 1 16,-1 0 0-16,-6 0 13 15,0 0-10-15,0 0-5 0,0 0-17 16,-9 0 17-16,2 10 8 15,-4 0-1-15,5 1 7 16,2-2-10-16,1 2 7 16,3 1-7-16,0-1 7 15,0 3-4-15,0-3-6 16,0 1-1-16,6-2 3 16,1 1 1-16,-1 1-3 15,0-4 3-15,0 0 0 16,-3-1-4-16,1-1 1 15,-4-1 0-15,0 2-1 16,0 1-6-16,0-1 6 16,-4 3 0-16,-6-4 10 0,-2 0-9 15,-6-1 20 1,-3 0-8-16,0-2 7 0,0-2-12 16,5-1 8-16,4 0 8 15,6 0-5-15,3 0 10 16,3 0-19-16,0 0 10 15,0 0-20-15,0 0-2 16,1 0-22-16,10 0 1 16,5 0 23-16,2 0 5 15,6 3-5-15,0 0 1 16,1-3-2-16,3 0-1 16,-2 0-3-16,-1 0 6 15,2-13-1-15,-3-3 5 16,1-7 2-16,1 1-5 0,-5-3 0 15,-4-3 18-15,-3 3-16 16,-7 3-2-16,-4 4-1 16,-3 8 6-16,0 5-7 15,0 5-4-15,0 0-14 16,-10 5 9-16,-7 15 9 16,-2 6-4-16,4 2-2 15,3-1 7-15,8-1-4 16,4-5-3-16,0-4-3 15,6-3-1-15,12-6-23 16,-2-6-20-16,4-2-9 16,-10 0-36-16,-3 0-105 15</inkml:trace>
  <inkml:trace contextRef="#ctx0" brushRef="#br0" timeOffset="153745.01">33757 11207 339 0,'0'0'121'16,"0"0"-53"-16,0 0 17 15,0 0 2-15,0 0 19 16,0 0-37-16,0 0-3 16,12 8-25-16,-12-8-1 15,3 0-38-15,-3 0 2 0,0 0-4 16,0 0-16-1,0 0-12-15,0-1-39 0,-4-9-28 16,-13 0-67-16,8 6-72 16</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0:01.510"/>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1:47.468"/>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28832 12008 10 0,'0'0'11'4,"0"0"30"4,0 0-2 0,0 0-12 0,0 0-21-2,0 0 4 2,-40-105 0 0,33 98-4 0,4 3 7-2,0-2-10 2,2 5-1 0,1 1-2 0,0 0-3-2,0 0-3 2,0 0 0 0,0 0 4 0,0 0 2-2,0 0-3 2,0 0-4 0,0 0 7 0,-3 0-9-2,3 0 9 2,0 0-5 0,0 7 2 0,0 14 3-2,0 9 0 2,0 7-2 0,-4 5 5 0,1 6-5-1,-3 2 6 1,-3 8-1-1,1 5 10 1,0 4-3 0,-3 7 0 3,-2 2-1-3,1 0-4-4,2-1-1 2,1-5 6 2,3-8-9 0,2-4-1 0,3-2 2-2,-1-5-2 2,1 1 0 0,-2-1 2 0,3-1-4-2,0-2 5 2,0 0-6 0,0 2 7 0,0-2-5-2,0 0 3 2,0 0-4 0,6-3 1 0,-5-1 1-2,5-5 1 2,-6-2-1 0,0-3 0 0,0 0 0-2,0 2-3 2,0-1 9-1,0 5-7 2,0 1 3-3,-6 1 0 2,-1 1-1-1,-6 1-1 2,0 3 2-3,0 0-1 2,3 5 8 0,-2-3-7 0,6 3 5-2,0-1-4 2,-1-1-3-1,1 1 0 2,-2 0 0-3,-5 1 0 2,2-1 2 0,0 3-2 0,-2-3 4-2,1 0-4 2,1 0 4 0,-1 2-5 0,-1-1 2-2,0 5-1 2,-4 1 1 0,-1 3-1 0,1 1 2-2,2-2 0 2,4-7 0 0,-1-1 1 0,0-8-3-2,5 2 4 1,0 1-6 2,1-4 2-1,-3-3 0-2,2 2-1 2,-1 4 2-1,-4-4-4 2,0 3 7-3,2-2-7 2,0-2 8-1,-2 1-10 2,-1 3 5-3,0-8-1 2,3 1-2 0,3-7 3-1,-3-2-2-1,3 0 3 2,-4 0-3 0,1-1 4 1,3-1-4-3,0-3 5 1,-5 2-6 1,5-1 4 0,-5 2-1-1,1 3 0 0,-1-2-2 1,1 4 0 0,0 2 4-1,-5 1-4 0,3-1 6 1,2 2-8 0,1-4 5-1,5-4-1 1,-3-5 0 0,3-2 0-1,2-8-2 0,-2-3 4 0,5-3-4 1,0-7 5 0,0 0-4-1,0 0 4 0,0 0-6 1,0 0 3 0,0 1-2-2,-2 4 2 3,-1 1-1-1,3 2-3-1,-4-3 8-1,1-1-6 2,-1-1 6 0,4-2-7 0,0-1 6-2,0 1-3 2,0-1 4 0,0 0 2 1,0 0 24-4,0 0-30 3,0 0 0 0,0 0 3 0,0 0-6-2,0 3 3 2,-3 1-2 0,-2-1 4 0,-2-3-2-2,-4 0 4 2,-1 0-3 5,-7 0 5-10,-1-21-6 3,-5-9 0 4,6-13 2 10,3-16-3-20,5-20 2 0,11-17-2 21,0-23-3-20,0-18-14 15,0-12-3-15,6-10 8-1,-5-3 8 7,-1-2 5 2,0 11 3-4,-7 14-1 4,-8 14-2-2,-6 23 7 2,2 8-3-3,1 10 0 2,-3 7-3 0,-6 3-2 0,6 10 6-2,-4 0 2 2,2 3-7-1,10-5 5 2,7 0-4-3,2-2-2 1,4 3 1 2,0 8 0-1,0 7-3-2,0 11 8 2,0 5-10 0,-3 4 4 0,-2 4 0-2,4 7-3 1,-3 0 3 1,2 6-2 0,-2 6 3-2,2-2 0 2,2 3-1 0,0 2-2 1,0-3-8-3,0-2 4 1,0-5-9 1,0-7 13 0,8-7-6-2,11-5-8 3,4-9 8-2,0-1-4 1,3-3-5-1,-1 2 10 1,-1 5 4 3,-3 6 0 0,0 7 3-10,-5 6-5 8,-11 9 2-2,-2 5-2-1,-3 5-7 1,0 1-3 0,0 0 16 1,-16 0-3 0,-13 0 2-1,-12 0-5 0,-8 13 1 2,-9 11 3-2,-5 1 0 0,1 2 2 1,-5 0 0-1,1-4 1 2,6-2-2-1,7-5-1 0,12-3 0-1,9-6 4-1,5-5-2 1,9 2 3 0,8-4-1 2,7 0 2-2,3 2-4-1,0-2 0 2,0 0-11 0,0 0-1 0,0 0-9-2,0 0 18 2,0 0-3 0,0 0 5 0,0 0-10-2,0 0 5 2,20-4 3 0,18-9 3 1,14-7 6-3,15-4-5 2,10 0 6 1,1-3-7 1,3-3 4 0,5-2-3-9,1-4 11 7,-2-1-2 3,-9 3-1-1,-18 6-1-9,-18 8-8 9,-24 11 3 0,-10 4-1-9,-6 5 6 7,0-3 21 0,-13 0-20 1,-23 3-7-3,-12 0-4 2,-13 0-3-1,-3 10 1 1,-4 9 2-2,0-2-7 2,13-2 9 0,10-6 0 0,7-5 2-2,18-4 0 3,5 0-1-2,11 0 6 1,4 0 19-2,3-3-26 2,33-18-23 1,21-13 19-2,11-9 3 0,10-6-3 0,0 0 8 1,1 1-5 1,-7 8 3 1,-8 9-2 3,-16 7 0-12,-19 13-1 10,-16 5-2-10,-13 6-16 8,0 0-14-3,-4 7 8 2,-25 13 24-1,-8 3 2 1,-5 3 0-1,2-4 0 2,5-4 1-3,2-5-2 1,1 0 1 1,4 0-5 1,-4 3 4 1,-3 3 0-3,-1 0-3-1,-1 2-2 5,-6 3-3 0,-1-2 2-10,-7-1 1 10,6 0 4 0,4-8 1-10,9-1 2 10,8-4 2-5,8-3 0-3,-2 1-3 3,4-2 1 2,4 0-2 1,3-1 0-2,-2-1 0 0,-1 0 0 1,2 0 2-1,-2 2 0 2,-4 2 0-3,-5-1 0 1,-10 6 2 1,-6-2-6 0,-4 3 2-2,1-4 0 3,1 1 3-2,0-7 7 1,3 5-1-1,-3-1-5 0,7 0-3 2,4 2 0-2,7 0-2 0,6 2 2 0,-2-1-1 2,10-1 0-2,-3-1-1 0,7-5-1 0,0 0-5 1,-2-2 6 0,3 0-1-2,0 0 1 2,0 0 2 1,0 0 1-2,0 0-1-1,0 0 2 2,0 0 0 1,0 0-2-2,7-9 10-1,15-8-11 3,4-4 8-2,4-5 1 2,6 3-8 3,12-1 4-1,2-1-6-11,10-1 2 15,4 1-1-15,4 3 2 15,2 0-1-14,-8 5 0 13,-7 0-1-14,-4 3 0 12,-16 1-19-10,-2 3 18 12,-11-2 2-13,-9 3-1 12,0-2 3-11,-4 2-2 5,-4-4 17-1,3 2-17 3,-2-3 8-2,1 1-7 1,9-2-4-1,1 0 0 0,8 0 1 1,2-2 0 0,1 1 1 3,2-2-1-4,-1 2 1 7,-1 0 0-14,-1 2 0 6,-6 3 0 6,5-2 1-10,1-1-4 6,-1-1-4-1,3-1 3 0,0 0-2 2,-5 1 4-2,-1-4-1-1,3 2 5 2,0-3-4 0,0-2 4 0,0 5-4-1,2-2 2 0,-4 2-3 1,2 0 3 1,5-1-4-4,4 0 1 4,-2-2-5-2,2 0 7 2,-6 2 0-4,-8-2-2 3,4 1 5 0,-8-1-3 0,2-4 1-2,2 5 0 2,-5-2 0 1,0-1 1 0,4 3-3 2,-4-2 5-7,0-1-5 1,1-2 4 6,-1 0-4 1,-3 4 4-12,0-3-2 8,-1 3 0 0,-5 0 1 2,-3 1-1-7,-2 0 1 5,-1 0 9 0,-1 3-6-2,3-1 9 3,-1-2-4 0,-2 0-8-3,0 2 0 0,0-3 9 2,4-1-10 0,-3 4 1 1,2 1-3 1,-1 2 5-6,4 1-6 5,-5 2 6-3,3 3-6 0,-1 0 3 2,3-2 0 0,1 3 0 0,-4-7 0-2,7 5-1 7,-1-2 1-10,-2 1-3 5,2 3 6-2,-5 0-4 7,-1 3 4-10,-3 2-5 5,0 0 2-1,0 0 0 0,2 0 0 1,2 0 0 0,0-2-2-2,1 1 3 2,3-6-4 0,-3 0 6 0,6 0-6 3,-1-6-2 5,4 4 1-16,-9 1 3 16,3 5 1-15,-6 3-1-1,-2 2 3 23,0 0-4-23,0 0 1 0,0 0-2 7,0 0 6 1,0 0-7 0,0 0 4-2,0 0-5 2,0 0-1 0,0-2-2 0,0 0 1-2,5-1 2 2,5-4 3 0,3-3 4 0,3-3-1-1,-3 2 0 5,-6 1-1 4,2 0 1-14,0 2 0-2,-5 3 0 21,0 0 0-21,1-1 6 19,-5 5-7-19,1-1 0 0,-1 2 3 5,0 0-6 3,3 0 4-2,-3 0-2 2,0 0 1 0,0-2 0 0,1 2-2 0,1-4 4-2,2 0-3 2,5 3 4 0,-5-3-5-2,5-1 4 3,-6 1-3-2,4 0 1 1,-1 0 0-2,1 2-1 2,-2 0 3 0,-5 0 0 0,0 2-1 2,0 0 16-6,0 0-14 4,0 0-3 0,0 0-2-2,0 0-3 2,0 0 0 0,0 0 1 0,0 0 2-2,0 4 4 3,0 9-2-2,0 0 2-1,0-2-4 2,0 5 4 3,0 2-2-6,0-1 1 5,0 2-1-6,0 5 0 10,-5 4 0-12,-2-1-2 13,0 6 4-15,-2 3-4 19,-1-3 4-19,4 5-5 20,0 1 4-19,2-8-1-1,4 0 0 28,0-10 0-27,0-2-3-1,-2-2 6 0,1 1-3 21,1 2 2-21,0 0-3 1,0 0 2 8,0 2-1-2,0 2 0 0,0 2 0-1,0-1-1 1,0 1 2 1,0-2-2 0,0 1 2-2,0-3-1 2,1 2 2 1,1 0-3-3,2-2 1 1,2 0 0 1,-2 1 0 0,4 1 1 0,-3 0-2 0,-2 1 5-1,8-1-8 0,-3-3 5 1,-1 4-3 0,7-1 1-2,-6-4 1 2,-1 4 0 0,4-1 1-2,-6-2-2 3,1 2 4-2,0-1-4 1,1 2 2-2,-2 0-1 2,-4-1 4 0,2 1-7 0,4 2 4-2,-2-1-1 2,3 3 0 0,-3 0 0 1,-4 2-3-1,2-3 7-1,1 1-5 0,1-1 4 0,-4-3 1-1,-1 0 0 3,0 0 0-2,0-2-1 1,0 1-2-1,0-1 1 0,0 0-1 1,0 0 9 0,-1 2-10-2,-8 2 3 2,0 2-1 0,-4-1-1 0,3 2-1-2,-2-1 0 2,1 0 5 0,7 8-4 0,-7-3 3-1,6 0-2 2,-3 4 5-3,5-6-6 3,2 0 4-4,1 1-4 3,0-7 1 0,0-1-2 0,0 2 0-2,0-5-1 3,0 5 5-2,0-1-5 1,1 2 3-1,5 3-2 0,-1-2 2 1,-3 6-3 0,1 0 1-2,-3 3 0 2,0 2-1 0,0 0 2 0,0 1-4-2,0 1 8 2,0-1-8 0,0 1 7 0,0 0-7-2,0-3 5 3,3 0-4-2,2-4 2 1,0-2-1-2,1-1-1 2,0 0 4 0,1-4-6 0,-2 2 8-2,-2-2-8 2,5 1 6 0,-3 3-5-1,5 3 3 0,-5 2 0 2,1 2-1-2,-1-3 2 1,-5 1-4-2,0-1 7 3,0 5-7-2,0 3 6 1,0-1-6-2,0-1 4 2,0-1-1 0,-9-2 0 0,6-4 0-2,-1-5-1 2,-2-3 3 0,2-5-3-1,1 1 2 0,3-5-2 1,-2 3 3 0,2 2-4 0,0 2 3-2,0 2-1 3,0-1 0-2,0-1 3 1,0 2-6-1,0-1 7 0,0 1-7 2,-7 2 7-2,6 1-8-1,-2 4 4 3,0-2 0-2,-3-2 0 1,4 2 2-2,-3-2-4 2,-3 1 5 0,3 1-6 0,-3 1 6-2,4-5-6 6,1 1 7-5,0-4-6-4,0-2 2 5,3-3 0 0,0 0 0 0,0 0 1 0,0 1-5-2,0 1 8 3,0 1-5-2,0-4 4 1,0 2-6-2,-3 0 5 2,3-3-2 0,-1-4 0 0,0 1 0-2,1-2-2 3,-3 2 4-2,3-2-3-1,-2 2 3 2,2-1-4 0,0 0 4 0,0 4-4 0,0 0 2-1,0 1-1 0,0 2 1 1,0 2-4 0,0-3 2-1,7 5 3 0,5-3-2 1,-2 1-2-2,-5 2 1 2,3-4 2 1,-3 1 0-1,-3-2 0 1,4-4 0-5,-6-2-1 4,2-2 2 0,-2 1-2 0,0-4 3-2,0-1-4 2,0 2 4 0,0-1-3 0,0 1 1-2,-2 0 0 2,-6 0 0 0,-1 1 2 0,2 0-2-2,-1-1 2 4,1-3-3-4,-3 3 5 8,-2 0-7-13,7 1 3 8,-3 1 0-3,1 0 0 2,3 2 0 9,-4 0 1-16,7 1-1 3,-2-3-1 4,2 2 1-2,-4-2-2 2,4 4 5 0,1-2-5 1,0-1 2 5,0 6-1-14,0-3 1 7,0 3-1-1,0 4-1 2,0-2 4 0,0 2-3 0,0-2 4-2,0 1-6 2,0-1 4 1,0 0-1-2,0 3 0 1,0-2 2-2,0 3-2 2,0-4 1 0,0 4-1 0,-2-1 0-2,-8-4 0 3,4-4 3-2,2-6-4 1,-2-1 1-2,5-4 0 2,-1-1 5 0,1-3 1 0,-2 0 14-2,2 0-16 2,-4 4-1 0,1-2 2-1,1 2-10 0,-3 3 6 1,2-1-1 0,-3-2 0-2,1 1 0 3,3-3 1 0,-1 0 1-3,-1 0-4 2,5-2 2-2,0 0-2 2,0 0-2 0,0 2 3-1,0-1-2 0,0-1 0 2,0 3 3-2,0 0-8 1,0 1 7-2,0 0 0 4,0-3-2-4,0 5-1 2,0-3 4-2,0 0-4 2,0 1 4 0,0-4-3 0,0 0-2-2,0 3 3 2,0-3 4 0,0 0 0 0,0 0 0-2,0 0-1 2,0 0 2 0,0 0-3 0,0 5 0-2,-4 3 2 2,-12 0 5 0,-9 3-4 11,-2 1 0-19,-7-4-2 26,-2-2 5-25,3-2 2-1,-9-2 12 0,0-2-14 35,-5 1 9-35,0 2-15 0,0-3 3 0,-5 3-6 26,1-3 8-25,-4 4-6-1,-3 0 4 0,3-1-4 6,-1 3 2 0,-5 1-2 3,3 3 2-3,3-4-1 2,4 1 1-1,2 1 0-1,7-5 1 3,2 3-2-2,7 0 0 1,1-1 2-2,3 5-4 2,2-3 2 1,-8 0 0-1,6 4 0-1,0-3 0 0,3 0-2 0,4-2 4 1,-5-1-4-2,2-1 5 2,2 0-3 1,4-4 2-2,3 1-3-1,-1-1 1 2,1 0 0 1,-3 0 0 0,0 3 1-5,-1 0-3 4,1-1 6 1,-2 0-8-2,1 2 8 1,-2-3-9-1,2 3 6 0,0-2-1 1,0 0 0 0,5-1 1-2,-1-1-3 2,2 0 5 0,-1 0-5-2,8 0 8 2,-2 0-8 0,-1 0 3 1,7 0-2-2,-3 0-1-1,-2 0 2 2,3 0-1 0,-3 0 5-2,0 0-4 2,1 0 2 0,1 0-3 0,-2 0 5 0,3 0-6-2,-3-1 2 2,-3-1 0 0,0-2 0 0,-5 1 1-1,4-1-3 0,-2 0 6 1,-4-2-7 0,1 3 7-2,1 1-7 2,0-2 5 0,2 3-2-1,2-3 0 0,2-2 3 1,4 2 4 0,5-3-7 0,-4-3 0-2,5 1-11 2,-1-6 10 0,1-8 1 0,0 0 0 0,0-6 1 2,0-4-1 0,0-4 1-8,10 2 1 6,4-6-4 3,10-2-1-1,-6-2 2-9,4-2-6 9,0-7 7 11,1 3-11-21,-3 0 7 0,2 3 4 19,-1 3 0-19,2 5-1 19,6 1 1-19,5-2-3 0,17 4 3 20,6-1-3-20,9 4 5 19,7 4-7-19,-1 2 4 0,-2 2 0 19,-3 5 1-18,-6 2 0-1,-1 5-4 18,-3 2 6-18,2 9-5 19,-9 3-1-18,-1 0 4-1,-11 0-10 22,-4 18 5-21,-9 12-5-1,-8 2 10 26,-5 11 7-24,-8 5-6-2,-4 2 6 0,0-2-6 30,0-3 1-30,-10-2 0 0,-13-3-4 0,-12-2 0 26,-7-4 1-25,-10-3-2-1,-6-11-1 27,-1-5 3-26,1-13 2-1,0-2 2 0,0 0-2 31,3-19 11-30,2-20-12-1,4-19 4 0,4-11-4 15,16-15-9-15,15-8 8 19,14-1 1-19,6-3 14 0,40 5-12 19,10 10-2-18,15 13 0-1,14 17-1 8,10 14-3 1,10 18 0-1,6 14 1 11,-2 5-23-19,-12 27-12 9,-19 30 0-8,-12 12 12 9,-20 11 4 12,-14 3 15-21,-16 3-2-1,-16 0-4 22,0-9 3-22,-19-5 10 0,-19-14 0 10,-15-10 0-8,-13-17 0 5,-6-12 15 10,-12-9 12-17,-5-10-6 37,2 0 13-37,8 0 0 0,12-24-17 0,18-9 7 1,14-9-4 24,22-4-20-25,13-6-6 0,13-8 5 31,42-3-12-31,23-3-2 0,14 8 10 1,6 13 0 0,1 12-1 8,-5 24-1 38,-10 9-1-47,-12 3-4 0,-18 38-1 0,-19 13-12 0,-16 16 22 0,-19 8 3 33,0 14 5-32,-16-2-2-1,-22-3-1 0,-5-9 1 33,-10-20 2-32,-3-18 7-1,-2-13 6 0,-10-10-2 0,5-11-11 35,-2-6 9-35,7 0-8 0,8-24 8 0,9-11-11 0,16-13-3 26,17-7-6-26,8-14 5 0,26-6-5 21,35-1 6-20,18 7 0-1,7 14-12 33,-1 17 0-33,1 18 1 0,-3 19 5 0,-12 1 4 0,-11 29-2 48,-12 26-9-48,-25 23 10 0,-15 16 3 0,-8 7 4 0,-19-2-1 0,-28-14-2 36,-3-19 1-35,-2-20 1-1,-4-22 1 0,-2-14 16 0,2-10-6 8,1 0 1 1,3-13-3-1,14-23 14 0,13-12-26-7,17-11-10 8,8-12-11 10,24-6 19-18,27-4-2 28,10 10-5-29,10 13-2 0,-1 23-8 0,2 16 8 35,-2 17 2-34,2 2 8-1,-2 9-3 0,-1 24-1 0,-12 13 2 48,-11 5 1-48,-18 5 1 0,-15-3-22 0,-13-5 7 1,-2-5 13-1,-41-8 3 9,-15-6-3-9,-13-14 3 9,-9-9 4 12,3-6 16-20,-1 0 2-1,5-12 13 8,8-11-18 2,12-3-1-1,13-2-3-8,16 3 0 9,17 3-13 14,7-2-1-24,24-2 1 0,36-4-24 17,8 0 16-17,11 6 5 21,-6 16-15-21,-5 8 11 0,-8 8 1 36,-7 25-8-36,-12 7-7 0,-12 1 6 0,-13-6 11 1,-9-3 2 12,-4-9 2-13,-3-12 0 23,0 0 4-23,0-7-3 0,0-2 21 8,0 5-18-4,0-2-4 4,0 4 0 1,0 0-8 0,0 0-18-5,0-2 1 4,7-4 0 0</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1:55.484"/>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28769 16869 7 0,'0'0'10'17,"0"0"-3"-17,0 0-7 3,0 0-2 5,0 0 0 0,0 0 4 0,112 22-4-2,-90 2 4 2,-6-4-2 0,-3-2 0 0,-5 3 0-2,1-7-1 2,0-3 1 0,-5-3 3 0,-1-5-3 0,-2-3 0-2,-1 4 0 2,0-4 2 0,0 0-1-2,3 0 0 2,2 0-1 0,-4 2-8 0,5-1 3 0,0 0 5-2,-1 2 0 2,7-1 0 0,-2 0 0-2,2-2 0 2,5 0 1 0,-7 2-1 0,1 2 0-2,2-1 0 2,-3 3 0 0,9-1 3 0,4 0-3-2,0 2 0 3,3-3 0-1,0 2-3 0,-10-5 3-2,-4-1 0 2,-7 0-1-1,1 0 1 1,-6 2 2-2,0-2 7 3,0 2 29-1,0 2-6-1,0-4 0-1,0 2-4 2,0-2 3 0,0 0-21 0,0 0-4-2,0 0-5 2,-1 0 2 1,1 0-3-2,-6 3 0-1,-3 3-1 2,-4-1 1 1,-1 1-4-2,-2 0 8-1,1 1-4 2,-2-3 1 1,0 3 1-2,1-1 2 1,-5 2-3-2,1-1 6 3,3 1-7-1,-4 3 4-3,0-2-2 4,-3 6-3-1,3-4 2-1,-3 1-1-1,0 0 2 3,1-3-2-1,-2 2 7-1,2-4-6 2,4-1 3-4,2 0 14 3,3-1-13 0,1 1-2-2,3-5-4 2,6 1 1 0,-5 0 0 1,6 0 0-4,-1 0 1 3,-2 0-2 1,0 1 4-2,-4 3-6-1,0-2 8 2,0 0-9 1,-3-2 7-2,1 2-3 2,-1 0 0-4,0 1 0 4,2-4-1-2,-4 3 3-1,6-1 0 3,-2-2 0-2,1 2-1 1,0-2 2-2,-3 1-3 3,2 0 0-1,-2-1 0-1,-3 2-1-1,2 0 3 2,1-1 0 0,-7 0-1 0,4-1-2-2,-3 2 4 2,-4-3-8 1,1 0 10-1,0 0-5-3,2 0 2 3,1 0-2 1,4 0 8-1,-1 0-5-3,2 0 8 4,1 0-10-2,-2 0 1 1,2 0 1-2,6 0-3 2,-3 0 0 0,-2 0 0 1,5-3 0-4,0 0 3 3,-2 1 3 1,2-1-5-2,-2-1 2-1,2 2 2 3,0 0 3-2,1 1-6 1,-3-2 3-2,5 2-3 2,-5-3-2 1,1 0 0-2,-4-1 3-1,0 0-2 2,-2 1 0 0,1 0-2 0,-5-1 3-1,2-1-4 1,-2 3 2-1,2-1 0 1,3 0 0-2,0 2 0 2,5 1 0 0,-2-2 1 0,3 2-2-2,-2 1 6 2,-1-2-9 1,3-2 7-1,-3 4-3-1,2-1 0 0,-3-1 1 0,-1 0-4 1,-1 2 6 0,2-2-4-2,-1 2 4 2,-1 0-5 0,-3 0 4-2,2 0-3 3,-2 0 1-2,1 0 0 1,-2 0-2-2,-1 0 4 2,-1 0-4 1,1 0 5-2,0 0-6 0,-2 0 8 0,1 0-8 2,2 0 4-2,-2 0-1 0,1 0 0 0,3 0 2 2,-4 0-4-2,0 0 4 0,1-4 3 0,5 2-4 1,0 1 8 1,2-3-8-4,4 0 21 3,-4-2-12 0,-2-5-3 1,0-1-7-4,-4-1 3 4,-2-5 0-2,-6 1 0 1,-1-6-3-2,-4-1 6 2,-3-4-12 1,-1-5 7-2,2 2-1-1,-1 1 0 2,1-4-3 1,7 3 3-1,1-1 0-3,2 1 8 3,5-4-5 1,2 3-6-1,4 0 0-3,5 1 3 4,4-2 2-2,-2 4-2 1,4-1 0-2,0-2 2 2,0 4-4 1,-1-7 8-2,1 4-10-1,0 0 11 2,-3 1-10 0,0-4 3 0,1 0-1-2,-4-2-6 2,4-1 4 1,-1 0 0-2,1-1-2 1,-4-2 0-2,2 6 7 2,-2 2-4 0,0 5-5-2,1 3 7 2,-1 5 0 1,2-1 0-2,2 3 0-1,1-2-6 2,-4 0 6 0,2-4 0 0,-1-1-4-2,3 2 2 2,-4-1 2 1,-1-1 0-2,4-1 0-1,-4 1 0 2,-3 3-1 1,0-3-2-1,2 4 3 0,-5 3-4-1,2 0 8 0,6 2-5 0,-5 3 4-1,4 2-3 2,2-2 0 0,-3 3 1 0,3-3-2-1,0-3 2 1,-1 2-2 0,-1-5 5 0,1-2-8-3,1-3 5 3,2-8-2 0,1 0-4 0,-5-5 2-2,5-2 3 3,0 1 0 0,-1 0 0 0,-4-1 4-1,4 3-4 0,1-1 4-2,0 1-8 1,0-2 4 0,0 0-1-2,0 2-2 4,0 3 0-2,0 4 0-1,0-2 6 3,0 2-7-2,0-2 5 1,0-2-6-1,0 2 5 1,0 0 0-1,0 4 3 2,0-1-3-4,0-1-2 4,0-3 2-1,0-1-2-1,0-3 6 0,0-2-8 1,0 2 8 0,0 2-8-1,3 1-1-1,0 6 5 2,-2 5-1 1,-1-2 0-2,5 3-11-1,-5-4 11 2,0 1-1 1,1 1 4-2,2 3-4 0,-3-2 4 0,0-1-4 1,3-3 1 0,-2 4 0-1,5-5 0 0,-3 2-1 1,-2-4 0 0,1 0-2-2,-2 4 0 2,0-1-5 0,0 4 7 0,0 1-11 0,0-2 11-2,0 3 1 3,0-1 2-2,0 0-2-1,0-2 3 2,0-2-3 0,0-1 4 0,0 1-6-2,0 0-2 2,0 3 2 0,0 0 2 0,0 2 1-2,0 1 0 2,0 2 3 0,-2 3-6 0,2-1 10-2,-1 0-11 3,-2 0 10-2,2-3-12 1,-4 1 9-2,1-5-3 2,4 4 0 0,-3-3-2 0,2-2 0-2,-5 6 4 2,6 2-2 0,0 1 2 0,0 3-4-2,0 3 7 2,-3 0-6 0,3-1 1 0,0 0 0-2,0-2-1 2,-2-1 2 0,2-2-6 0,0 3 11-1,-1-7-8 0,1 3 7 1,-1-4-10 0,-2 2 7-2,-3 3-3 2,4-1 1 0,1 6 0 0,0 3-1-2,1 1 5 2,0 0-8 0,0-1 8 0,0 1-8 0,0-2-3-2,0 1 4 8,0-5-9-12,4 1-26 4,13-2 37 2,2-3 1 4,-1 1 0-8,-4 2 3 7,3 2-3 10,2-6 5-20,0 4-6-1,-2-3 5 20,5-1-5-20,4-1 1 0,3-1 0 19,5-2-3-18,-1-1 6 17,3 1-5-18,-2 0 6 0,0-1-5 10,-3 4 2-7,-4 1-1 6,-6-1 0 0,-1 4 1-4,-3-2-1 2,-2 0 3 2,1 0-3-2,-3 1 2-1,0-3-3 3,4 1 6-2,5-2-10 2,4 1 6-4,7-3-1 3,1-3 0 1,5 2-2-1,1 0 0-2,-2 5 4 4,-3-4-5 0,-2 4 6-4,1-1-6-1,-2 2 7 5,2 0-6-5,-3-2 2 2,-1 2 0-1,-2 0-1 2,1-3 4 0,-2 1-6 1,-1 2 6-4,-5 0-4 4,-3 5 7-1,-7-2-10-1,-1 4 6-1,-7 1-2 3,5-1 2-2,-5-4-1 2,5 1 3-4,-1-1-3 3,3-1-2 1,2 0 3-2,-4 0-4-1,7-5 1 2,-2 4 1 0,0-1 0 1,0 3 0-2,-3 1 0 0,-4-1 2 1,1-1 2 0,-4 1 1-3,0 0 0 3,-2-1 1 0,4 3-6 0,-4 0 0-2,3-2 0 2,-1 2 0 0,6-4-3 0,-2-1 1-1,3-1 2 3,3-1 0-5,1-1 0 3,-1-1-2-2,-2 2 4 2,-2 1-4 1,2 6 2 1,0-1 0-7,0 1-1 6,2-4 2-2,-1 6-3 1,1-3 4-2,4-1-4 2,-5 1 5 0,-2-1-6 0,3-1 5-2,-4 1-2 2,-3 4 0 0,-5 0 1 0,0-2 1-2,7 0 2 2,-7-3-4 1,1-2 2-2,2 3-3 1,-3-4 3 1,5 4-4-4,0-1 1 3,0 0 1-2,-2-1-4 2,0 3 6 0,2-5-5 0,0-2 6-2,1 2-6 3,2 0 5-2,-3-2-6 1,0 2 2-2,-3-1 2 3,5 0 0-1,-1 1-4 12,7-3 1-20,-1-3-4 13,3 2 6-13,-3 1-6 20,-3 3 3-20,3 1 4 0,0-2-1 17,3-1-1-17,-3 0-15 17,0 1 13-17,-3 4 3 15,-4 6-2-13,0-3 3-2,-1 0-5 8,1 1 7 0,3-3-5-1,1 1 1 0,-3-1 2 1,3-1-1-1,3-2-2 2,-1 1 2-4,0-1-5 3,1 1 1 0,-2 2 6 0,-3 2-6-2,-3 1 4 2,5-3 0 0,-2-2 1 1,3-2-8-3,2 4 1 1,-5 0 7 1,-1 1 3 0,-7 3-2-2,3-4-2 2,3-1 3 1,1 1-4-1,3-2-1-3,3 2 2 3,0-1 1 0,4 0-5 0,7 0-9-2,-6 3-17 2,9-4 12 1,-6 4 2 5,0 1 13-14,-1-3-8 8,0 5 11 0,0-6 0 0,4 1 1-3,-7-3-1 3,-4 4 2 0,-7 1-1 0,-3 1 0-2,-3 3 4 2,3 1-3 1,-3-3 3-2,0 0-1-1,0 2-3 2,0 0-2 0,1-2 0 0,5 0-1-2,4 2 4 2,3 1-5 0,-3-1 6 0,5-1-5-2,-8 2-1 2,3 0-1 0,-1 1-2 0,-8-1 6 1,2 2 0 0,-1-2 2-5,-1-3 4 4,1-1 12-2,-2 1 3 2,0 1-18 0,0-5 20 0,0 5-19-2,0 1-2 2,0 1 14 1,0 4-3-2,0-3-8-1,0 3 0 2,0 0-6 0,0 0 5 0,0 0-6-2,0 0-3 2,0 0 5 0,0 0-2 0,0 0 0-2,-3 0 3 2,-2 0 6 0,0 0-1 0,0 0-3-2,-5 0-4 2,4 0 5 0,-4 0-8 0,-1 3 5-2,-3 4 0 2,6-1-1 0,-5 2 2 0,1-3-1-2,6 0 2 2,-5-1 3 2,2 0-3-4,2 2-2 18,-2-3 1-24,-1 3-1 0,3 0 0 7,-1-2 0 11,3 3-2-18,-7 3 4 28,2-1-4-28,-3 3 5 0,-2 4-6 0,-2 2 6 26,-2 2-6-26,-4 1 4 0,-2 5-1 30,2 1 0-30,0 0 2 0,3-2 0 0,1-3 2 28,6 0-2-28,1-5 1 0,1 1-4 0,-1-2 3 32,0-2-2-31,1-2 0-1,3-1 0 0,-2 2 1 0,2-3 2 28,0 1-4-28,-2 2 4 0,-3 0-5 30,2 2 8-30,-4 2-8 0,4-2 4 0,-1 1-2 31,0 0 0-30,1-2 0-1,3 2-3 0,0-3 6 0,-5 5-4 31,0 1 4-31,1-4-6 0,3 2 7 0,1-4-5 31,-1-2 1-30,3-1 0-1,-2 3-1 0,-1 0 3 35,-1 2-3-34,-3-2 4-1,2 0-5 0,4 0 5 0,-4-2-4 36,0 3 2-36,1 0-1 0,0-2 0 0,0-1 3 36,4-1-7-36,-4 1 8 0,0 2-5 0,-5 1 5 0,2 3-7 2,2 2 6 34,-5-4-3-35,4-2 1-1,1 2-1 0,-1-5 0 0,0 1 2 40,5-5-2-40,-1 7 1 0,-3-4-1 0,4 1 6 0,-3 3-7 40,0-4 1-40,3-1 0 0,-4 0 0 0,4 2 2 0,-1-3-3 36,-3 3 5-36,4-3-5 0,-2 3 5 0,-4-3-6 0,3 4 5 31,3-6-3-31,-2 3 1 0,5 0-1 0,-6 0 0 29,0 3 1-29,1-3-3 0,-1 3 6 0,4-3-7 29,-1-3 7-29,4-1-8 0,-1 3 4 0,1 1 0 28,-3-1 0-28,1 1 0 0,-2-1-3 1,3 1 7 19,-5-3-6-19,5 1 8 26,-1 0-10-27,0 1 8 1,-1 0-4-1,0-1 0 3,-3 4 1 13,-1-1-3-15,-4-1 5 26,1 3-3-27,0-2 1 0,4-1 0 0,-3-1 2 27,2 0-2-26,-1 1-1-1,-2 0 0 25,1-3 3-25,-1 3-1 0,-4-1-1 0,8-3 2 21,-3 2-1-21,1-3 3 2,3 1-9 16,0 2 5-18,-5 1-1 4,1-2 0 5,3 1 2-4,-4 1-5 4,2-1 7-1,-1-2-5-1,2 1 4-1,6 0-6 2,-5 2 7 0,3-3-6 0,3-1 2-2,-5 1 0 2,6-1-1 0,-4 1 3 1,0-1-7-4,2 2 10 3,-6 0-6 1,4-1 6-2,-4 2-10-1,3 0 7 3,-2 1-2-2,0-3 0 1,5 3 0-1,-5-1-3 0,4 0 5 1,-1-2-5 0,-1 1 6-2,-4 2-5 2,7-2 6 0,0 2-5 0,-5-3 1-1,6 1 0 0,-4 3-1 1,1-2 2 1,-4 2-3-1,3-2 5 5,-2 0-5-12,-1-1 7 6,5 1-8-1,0-1 5 2,-3 0-2 0,3 2 0 0,-3-1 0-2,1-1 1 2,-3 5-1 2,-2-1 0-4,1 0 1 1,-1 0-2 15,-1 1 6-21,0-3-8-1,4-1 3 12,-1 0 0-10,4-1 0 6,-1-1 3 0,0 0-8-1,-2 3 10 0,6-2-10 1,-1 2 12 1,-6 2-13-4,3 1 9 3,-5-2-3 4,2 2 0-8,-3-3 1 2,3 3-1 3,0-4 1-1,1 1-2-1,4-3 3 0,0 0-4 0,2-1 5 1,-4 4-4 1,-2 0 1-4,-1 2 0 4,1-4-1 7,0 3 4-15,-2-3-3 3,3 5 2 4,-2-3-3 0,-3 0 6 0,3 2-9-2,-3-1 5 2,4-3-1 4,-4 6 0-7,3-4 1 5,-3 1-4-7,4 3 8 17,1-6-7-20,-5 3 4 22,7-2-2-21,-3 0 3-1,3-3-3 21,-2 2 0-20,-2 0 0-1,4 2 0 3,-4-1 2 7,2-1-3-6,1-1 3 4,1 0-4 1,-2 4 6-2,-1 0-7 9,0 2 4-15,-1-1-1 5,3-5 0 2,0 3 1 8,-4-3-4-16,6 2 7 5,0-4-8 4,-1 2 8-4,6 0-8 6,-1-4 4 6,1 1 0-17,0 2-2 2,-1-2 0 6,1 3 1 0,-2 0 2 0,-1 3-1-2,2-6 2 2,-4 2-4 0,4 0 5 1,0-1-8-4,1 2 5 3,0 0 0 4,-2-3 0-8,2 2 1 2,-3 0-4 2,2 1 7 0,-4-1-5 0,1 3 6-2,4-2-9 2,-6 2 9 11,3-2-5-19,-1 3 0 47,-2-2 0-46,-3 3-1-1,-1 2 4 0,2-1-4 0,-2 2 3 0,4-6-4 66,-2-1 7-66,4-2-8 0,3 0 4 0,-4-2-1 0,5 2 0 0,0-2 0 0,0 0-3 0,-1 4 7 0,-2 2-7 75,-7 2 6-74,3 1-4-1,-5 0 4 0,0-1-3 0,7 0 0 0,-4-6 0 0,5 4-2 0,1-2 5 0,3-2-6 0,0-2 6 86,0 2-6-85,-3-1 9-1,3-1-11 0,-5 2 5 0,2 2 0 0,-5 5 0 0,-1-1 1 0,-3 3-4 0,1 1 7 0,-1-7-7 0,5 2 9 0,-2-6-9 81,9 2 7-81,0-3-4 0,0 0 0 0,0 0-5 0,0 0 5 0,0 0 0 0,0 0-4 0,0 0 6 0,0 0-6 0,0 0-2 0,0 0 5 5,0 0-6 3,0 0 5 0,0 0-1 0,0 0 0-2,5 0 3 2,12-12 1 0,3-2 10 1,6-6-10 13,3 1 2-22,0 1 1 0,0-3-4 77,-1 7 0-77,0-5 1 0,-4 3-2 0,-1-3 4 0,1-1-3 1,-3 2 1-1,0-2-2 0,-5 3 3 0,-1-2-4 0,4 2-3 151,-1-5 1-151,-1-2 0 0,3 1-6 0,-2-3 4 0,-4 5 6 0,4-1-5 0,-4 0 11 0,-1 6-12 0,2 1 5 0,-7 4-1 0,0 2 2 0,5 1-4 0,0-3-3 0,-2 2-4 1,0 0 8-1,-1-1 6 0,6-4-6 0,0 1 5 0,1-1-5 0,3 0 3 179,5 0-1-179,-9 2 0 0,4 1-2 0,-4-2 0 0,1-1 0 0,-1 4 2 0,-1-4 0 0,-2 4-4 0,-3-4 7 0,-3 1-2 0,6-4 0 1,0 2 0-1,0-2-1 0,2 4 2 0,-2 1-5 0,2 0 8 0,-1 2-9 0,-4 1 9 0,2 2-7 0,-5-3 5 0,3-1-2 0,2 0 0 0,-4 2 1 0,1-5-5 156,1 6 10-156,-1-7-11 0,3 2 10 0,-1 1-10 0,-1 2 7 0,-2-2-2 0,5 3 0 0,1-6 0 0,1-1-2 0,1 3 5 0,-2-1-6 0,-4 5 6 0,-4 2-4 0,0 2 6 1,-3-2-6-1,0 3 1 0,-2 1 0 0,3-1-1 0,-2 0 2 0,1-1-3 0,-2 1 6 104,2-3-7-104,3-1 8 0,-2 0-10 0,-1 0 5 0,6 0-1 0,-5 0 1 0,8 3-1 0,-9 1 0 0,2-2 2 0,0 3-2 0,-4-2 3 1,2 0-3-1,3-2 4 0,1 1-5 69,-2-3 2-68,3 4 0-1,-5-2 0 0,4 1 1 0,-1-1-4 0,0 0 7 0,-2 0-6 0,-1-1 7 0,2 0-6 0,-1 3 4 55,-3-1-1-55,2-2 9 0,6-1-6 0,-5-2-5 0,1 2 3 0,3-5-6 0,0 4 7 50,2-3-8-49,-2 4 6-1,-2 4-3 0,2-6 1 0,-4 3 0 0,-1 0 0 0,5 0 0 49,-3 0-4-48,-2 2 8-1,3 2-6 0,-2-1 6 0,-4 1-8 0,4-2 4 43,1 1 0-42,-1 1 0-1,-1 0 1 0,-3 3-2 0,6-3 4 0,-3-2-4 1,1 0 4 41,5-1-6-42,-5-3 5 0,0 1-4 0,1 4 2 0,-1 1 0 41,-1-3 0-40,-2 5 1-1,5-2-3 0,-2-2 5 0,2-1-5 1,0-1 7 40,1-1-10-41,2 1 6 1,-5-3-1-1,2 4 0 0,-2 2 0 40,-1-3 1-39,6 0-1-1,-5-1 0 0,5 0 0 0,-3 1-2 0,-2 0 5 44,2 1-4-44,-3-1 1 0,-2 8 0 0,2-2 0 0,0-2 2 0,0-3-6 31,1 2 8-31,-1-4-8 0,3 3 7 0,0-1-6 36,-3 3 4-35,3-2-1-1,-2 4 0 0,-1-3 0 0,1 1 0 6,1 0 1 11,-3-2-2-16,3-1 2 3,4 5-4 4,-7-2 5-2,6 0-3 2,-3 1 1 0,3-3 0 5,-2 2-1 13,1-2 2-26,0 2-3 0,0-1 4 0,-1 2-4 28,-3-1 5-28,6 0-8 0,-5 0-6 2,5-1 7 39,-5 1 2-40,5-2 0-1,-2 2 0 0,2 0 3 0,-5-3-4 45,6 5 6-44,-3-5-6-1,5 1 0 0,-5 1 2 0,-1 1-5 0,-4 3 4 46,3-2 1-45,1-2 2-1,4-1-5 0,-2 0 8 0,3 0-8 0,-1 1 1 0,-2 2 3 43,-1-1-7-41,-4 0 3-2,5 2 4 0,-2-4 0 0,1 2-3 0,-2 1 6 34,-2-1-5-33,1 0 4-1,2 1-4 0,-3 2 5 45,0-2-4-45,4 1 1 0,-3-2 0 0,-1-3-1 0,3 4 2 0,-3 0-2 49,-2 1 3-49,2-1-4 0,0 1 7 0,1-1-8 0,1-1 3 0,-5 0 0 0,3 0 0 4,4-2 1 4,-3 0-3 24,-1-1 6-32,6 0-7 1,-6-1 7-1,4 2-8 60,-1-3 5-60,-2 3-2 0,2 2 1 0,-2-3 0 0,-2 2-1 0,4-1 2 0,-2 0-2 0,-1 0 5 65,1 2-8-64,3 0 10-1,-4-3-11 0,0 2 8 0,3-3-3 0,-5 3 0 0,2-1 0 0,7-1-4 0,-4 1 8 73,4-4-9-72,-2 1 10-1,0 0-10 0,5 0 7 0,0-1-3 0,0-1 1 0,3-4-1 0,-1 2 0 0,1 1 2 0,-3 0-4 76,1 2 6-75,-3 2-6-1,2 0 5 0,-9 0-5 0,6 2 2 0,-3-1 1 0,2 1 0 0,-5-1 1 0,8 1-3 0,-8-1 5 74,2-1-6-73,1 1 7-1,2 1-8 0,1-1 5 0,-3-1-2 0,7 0 1 0,-1 1-1 0,0-1-1 0,0-1 1 0,0-1-2 58,1 1 6-57,-1 1-6-1,0-2 0 0,-1 2 2 0,-3 0-4 0,2 0 2 0,4 0 2 0,-5 0-4 64,3 0 4-64,-2 1-3 0,3-2 0 0,6-5 0 0,-6 1 3 0,2 1-15 0,-3 2 13 0,-5 1-6 67,3-3 8-66,1 0-1-1,1 0-6 0,0 0 6 0,-2 4 2 0,-6 0-2 0,1 2 3 0,2 1-2 0,-2 1-3 58,6-3-1-57,-2 3 1-1,-2 0 1 0,-2 0 1 0,-3 3 1 0,4-3-3 0,-5 4 8 0,-2 0-3 48,0 0 0-47,0 0 2-1,0 0-1 0,0-4 0 0,0-2 3 0,-6 5-4 0,-1 1 3 6,-2 0 2 2,-4 0-6 1,-1 0-2 1,-4 12 0-7,-5 4 2 14,1 2 0-16,-4 2 1 28,-6 2-1-29,2 4 8 0,-2-3-4 0,2 1 4 66,5-7-5-66,7 0-4 0,3-7 4 0,-1 5-3 1,3-3 0-1,0 1 1 0,-2-2 1 0,2 2 0 0,-4 4 0 91,-1-2-1-90,-2 4 0-1,1-2 3 0,-3 0-5 0,5 1 2 0,1 1 1 0,0-6-2 0,6 4 1 0,-6-4-2 0,1 2 4 0,-1-2-2 0,1 2 3 122,1-3-4-122,1 1 2 0,3-1-2 0,-3 2 0 0,2-5 1 0,2 6-2 0,-4-3 4 0,-3 4-2 0,3-4-1 0,0-1 0 0,0 2 3 0,0-2-4 0,0 4 2 0,-6-2-1 0,4 1 0 0,2-1 1 146,-3 2-2-146,3 1 4 0,-4-2-5 0,8-3 5 0,-2 2-6 0,1-3 3 0,5 0 0 0,-5 2 0 0,1-1 0 0,1 0 0 0,-3-1 4 1,4 3-5-1,0-2 5 0,0 6-6 0,-3-3 7 0,-1 5-5 0,3-4 0 0,-1-2 2 0,-1 4-2 0,3-5 2 176,-3 1 2-176,4 0-2 0,-3-2 0 0,2 1 2 0,-2 2-5 0,-1-1 2 0,1 2-1 0,-2 0 3 0,-2-1-2 0,1-1 6 0,0-2-7 0,1 3 11 1,2-5-11-1,-2 5 4 0,-3 3 1 0,1-2-7 0,-3 6 4 0,-1-2-2 0,-2 1 0 0,2 2 2 0,-2-3-3 0,-1 1 4 0,1 0-2 0,6-3 3 219,-3 1-8-219,1 1 5 0,-1-1-1 0,-1 0 0 0,4 0 0 0,1-8 0 0,5-2 2 0,4-3-2 0,3-3 2 1,0-2-4-1,0 0 1 0,0 0 0 0,0 0-1 0,0 0-2 0,0 0 2 0,0 0-5 0,0 0 6 0,0 0-11 0,0 0 12 0,0 0-11 0,0 0 9 0,10 0-2 0,3 0 4 0,6 0 8 0,7-2-5 0,2-11 5 0,4-3-6 0,3-2 1 0,-5-3-2 204,2-3 3-204,-2-1 0 0,1-5-5 0,-1 1 2 0,-8-3 0 1,-3 0 1-1,-3 3-1 0,-2 2 1 0,-5 0 1 0,3-1 1 0,-1 4-3 0,1-3-1 0,1 2 0 0,3-1 0 0,-3-1-1 0,1 3 1 0,4 0 1 0,-1 1-1 0,-2 8-1 0,-2 2 1 0,-3 2-4 0,-4 7 5 0,-1 0-3 0,-3 2 2 0,-2 0 0 0,3 2-1 0,-2-1 1 307,1 1-5-306,3-2 10-1,0 0-10 0,-4-3 7 0,1 4-5 0,1 1 1 0,-3 0 1 0,0 0-1 0,0 0-3 0,0 0 5 0,0 0-7 0,0 0-3 0,0 0 9 0,-11 0 1 0,-10 13 3 0,-5 5 3 0,-5 3-6 0,4 2 2 0,-2 7-2 0,1-2 2 0,-5 8-2 0,-4 5 0 0,1 0 0 0,-1-2 3 0,0-3-5 0,11-6 3 0,7-11-1 0,9-6 0 0,9-9-2 0,1-1 2 0,0-3-4 0,0 0-2 1,0 0 9-1,0 0-6 0,0 0-3 0,0 0 3 0,0 0-1 0,1 0 4 0,9-3 6 0,9-14-3 0,7-10 6 350,3-8-8-350,-1 3 1 0,-4 2 1 0,0 4-3 1,-5 2 1-1,-4 4-1 0,-4 7 0 0,-8 6 0 0,-3 6-2 0,0 1 2 0,0 0-4 0,0 0 1 0,0 0-1 0,0 0 2 0,0 0 2 0,0 0 0 0,0 0-2 0,0 0 2 0,0 0-2 0,0 0 2 0,-3 0 2 0,-12 1-2 0,1 10 1 0,-8 3-4 0,4 3 3 0,-6-4 0 0,6 2 1 0,4-4 1 0,5-6-3 0,2-1 4 0,0 2-4 0,5-2 4 0,-1 1-6 0,-4 3 3 0,0 0 0 0,-2 5 0 0,-1 1 0 0,-3 0 0 0,1 0 2 0,1-3 0 0,4-2-1 0,-2 1 2 0,-1-2 1 0,3 5-5 0,-5-4 2 0,2 1-1 0,3 1 1 447,-2-5 0-446,2 2 2-1,-1 2-1 0,-3 0 1 0,-2 4-2 0,-5-1 3 0,2 4-2 0,0-1 3 0,2-3-3 0,2-1-2 0,-1 2 0 0,3 1 3 0,-3-2-2 0,1 2 0 0,-5 4 0 0,1-6 3 0,3-1-3 0,0 0 0 0,0-3 0 0,3 1 1 0,0-1-1 0,-3-1 4 0,4-2-1 0,2 2-4 0,-1-3 3 1,1 2-4-1,-1-2 4 0,2-1-3 0,-2 4 0 0,1-2 0 0,-1 3-2 0,0-5 6 0,0 3-5 0,-3 1 3 0,1-1 0 0,0-1 3 0,-1 2-5 0,0-1 1 0,3 0 0 0,-2 1-1 0,-2 3 2 0,-1-6-6 0,0 5 9 0,-3-1-6 0,3 0 6 0,0-1-10 0,3 2 7 0,-3-2-2 0,-2 1 0 0,2 2 0 0,-1-2-3 0,1 2 6 0,0-4-4 0,-1 3 5 0,0-3-5 0,-2 4 6 0,-3-3-8 0,3 0 3 0,2-1 0 0,-4 3 0 507,1-1 1-507,0 2-6 0,-2-1 10 0,6 1-8 0,-3-5 8 0,7 2-10 0,-3 1 8 0,-1 0-3 0,3 2 0 0,-4-2 0 0,2 0-1 0,-1 1 5 0,3 1-5 0,-3-1 3 0,0 0-3 0,0 2 7 0,0-2-9 0,-3 1 4 0,3 2-1 0,-3-6 0 0,6 3 3 0,-6-3-4 0,0 1 5 0,1-2-4 0,-4 5 4 1,2-4-4-1,3 1 3 0,-1 1-1 0,2-3-1 0,1 1 1 0,5-1-4 0,-3 1 6 0,1 2-7 0,2-3 6 0,-5 2-6 0,1-3 8 0,4 2-7 0,-3-1 2 0,4 1 0 0,-6 1 0 0,5-2 2 0,0 0-6 0,-2 1 9 0,5-3-8 0,-5 0 7 0,5 1-8 0,-5-1 6 0,2 3-2 0,-4-1 0 0,-2 3 1 0,2-1-3 0,2-2 5 0,-3-1-5 0,2-1 5 0,5 0-6 0,-3 4 7 0,1-1-7 0,-2-2 3 0,-1 1 0 0,3-3 0 0,1 3 2 0,2-5-5 0,1 2 7 0,0-3-6 0,3 0 8 0,0 0-11 0,0 0 10 0,0 0-1 475,0 0 4-475,0 0-6 0,0 0-2 1,0 0 4-1,0 0-5 0,0 0 4 0,0 0-6 0,0 0 3 0,0 0-2 0,0 0 4 0,0 0-2 0,0 0 0 0,0 0 1 0,0 0-4 0,0 0 8 0,0 0-9 0,0 0 8 0,0 0-8 0,0 0 5 0,0 0-1 0,0 0 0 0,0 0 0 0,0 0-2 0,0 0 6 0,0 0-3 0,0 0-1 0,0 0 5 0,0 0-1 0,3-10-4 0,-2 5 0 0,2 0 0 0,0-2 2 0,0 3 1 0,1 0-6 0,-1-4 5 1,3 3-7-1,-3-1-15 0,-2 3 17 0,-1 2-11 0,0 1 13 0,0 0-2 0,3 0 1 0,-3 0-1 0,0 0 4 0,0-3-4 0,0 3 5 0,3-4-5 0,3 0 2 0,0 2 1 0,-3-5 0 0,5 3 0 0,-6 2 0 0,-1 0 2 0,-1 0-6 0,3-2 9 0,3-1-8 0,-2 4 8 0,-1-2-9 0,-1 1 5 0,2 0-1 0,-2-3 0 0,0 3 0 0,0-2 1 259,-1 2 0-258,5-4-2-1,0 3 3 0,-3-9-4 0,7 6 6 0,-4-2-7 0,2 2 3 0,-5 2 0 0,-3 0-1 0,2 4 3 0,-2-2-6 0,0 2 8 0,4 0-5 0,-2-4 6 0,1 1-10 0,-2-1 5 0,0 1 0 0,1-1 0 0,-2 2 1 0,3-2-1 0,-3 4 2 0,3 0-4 0,-3 0 5 0,0 0-2 0,0 0 2 0,0-2-3 0,0 2 0 0,0 0 0 0,0 0-1 0,0 0 3 0,0 0-6 0,0 0 8 1,0 0-9-1,0 0 2 0,0 0 1 168,0 0-3-167,0 0 5-1,0 0-2 0,0 0 2 0,0 0-4 0,0 0 6 0,0 0-5 0,0 0 6 0,0 0-5 0,0 0 4 0,0 0-4 0,0 0 0 0,0 0-4 0,0 0 5 0,0 0-4 0,3 0 3 0,-3 0 4 0,2-2-6 0,3-1 9 0,5-1-4 0,0-3-1 0,5-1 0 0,-1 3 0 202,-1-1 3-202,0-1-6 0,3 2 7 0,-3 0-5 0,5-6 4 0,-4 3-6 0,-2 0 6 0,-1 4-4 0,-3-3 1 0,2 4 0 0,-7-1-1 0,1 0 4 1,5 0-4-1,-5 1 3 0,5-2-3 0,-5 1 6 0,2 0-9 0,-3 0 5 0,0 3-1 0,-1-2 0 0,0 2 1 0,-2 1-4 0,0 0 6 0,0 0-3 0,0 0 2 0,4 0 0 0,-4 0 1 195,0-3-3-195,0 3 0 0,0 0-1 0,2 0-1 0,-2 0 4 0,0 0-4 0,0 0 4 0,0 0-4 0,0 0 7 0,0 0-7 0,0 0 4 0,0 0-2 0,0 0 0 0,0 0 2 0,0 0-4 0,0 0 3 0,0-1-5 0,3-2 8 0,1 0-6 0,2-1 4 0,-3 0-2 0,0 2 0 0,-2 0 0 0,3 0-1 1,-2-1 4-1,1-1-4 179,0 1 4-178,-2-1-6-1,2 0 7 0,4-2-8 0,-4 0 4 0,6 2 0 0,-3-3 0 0,1 4 0 0,-3 0-3 0,-1-1 7 0,3 0-6 0,1 0 6 0,-4-2-7 0,4-1 5 0,-1 1-2 0,4-1 0 0,-4 1 0 0,4 0-2 0,-1 1 3 0,-5 1-4 0,9-3 6 0,-3 3-6 0,-4-2 8 0,4 2-8 136,-4 1 4-136,1-1-1 0,-2 2 0 0,2-2 1 0,-7 0-4 0,4 0 7 0,-1 0-5 0,2 0 6 0,2-3-10 0,-1 4 7 1,-1-1-2-1,0-2 0 0,1-1-1 0,1 0 0 0,-1 1 2 0,1 0-3 0,-4 2 5 0,1-1-6 142,2 1 9-141,-2-3-10-1,-1 3 4 0,3-1 0 0,1 1-1 0,3-2 3 0,-4-1-6 0,3 2 8 0,-5-3-9 0,5 1 12 0,1 0-13 0,0-3 8 0,0 0-2 0,2 2 0 0,-8 2 0 0,2 5-1 0,-2-4 3 0,2 4-4 0,2-6 4 122,-3 2-4-121,3 0 5-1,-6 2-6 0,1-1 3 0,3 2 0 0,0-4 0 0,0 2 0 0,2-3-4 0,1 3 9 0,-2-6-8 0,1 5 8 0,-3 1-9 0,0-1 5 0,2 2-1 0,-4-1 0 0,6 0 0 0,-4 0-2 131,1 3 5-131,0-3-6 0,0 0 6 0,0 0-6 0,-2 2 8 0,2-2-8 0,1 0 3 1,-3 2 0-1,2-1 0 0,-1-1 2 0,-4 0-6 0,5 1 9 0,-2 0-8 0,2 0 9 0,-5-1-12 0,5 0 8 0,-3 2-2 138,-3 1 0-137,4-2 0-1,2 2-2 0,-1-3 4 0,-4 1-4 0,0-1 5 0,5 0-6 0,-3 0 8 0,0 0-8 0,1 3 3 0,2-3 0 0,0-1-1 0,1 1 2 0,-2 0-4 0,-3 3 6 0,3-2-6 0,-1 1 10 0,-1 2-13 0,1-4 8 150,-1-2-2-150,2 5 0 0,-4-3 0 0,1 2-1 0,2-3 5 0,0 1-7 0,1 3 7 0,-2-2-8 0,2-1 9 0,-2-2-7 0,2 5 2 0,0-3 0 0,-2 0 1 1,-1 2 0-1,-2 0 4 0,1 2-3 0,1-4 3 0,1 3 0 0,2-6-9 0,0 2 5 170,-1-2-1-169,5 3 0-1,-6 1 0 0,-2 1-2 0,3 0 5 0,-4-2-4 0,2 1 4 0,1 2-6 0,-2-1 7 0,1-1-6 0,1 3 2 0,-2-4 0 0,3 0 0 0,-2-2 0 0,4 3-3 0,-1-1 6 0,0-2-10 0,-1 1 14 0,2-2-12 0,-2 3 6 0,2-1-1 0,1-2 0 0,-1 1 1 214,4 2-3-214,-3 0 5 1,-1 0-8-1,0-2 10 0,0 3-10 0,-2-1 9 0,-4-2-5 0,5 4 1 0,0-2 0 0,1 0-1 0,1 1 3 0,-2-2-7 0,-2 1 10 0,1 2-7 0,0-2 7 0,-1 0-10 0,2 0 6 0,0 3-1 0,-2-3 0 0,2 1 1 0,-1 2-5 1,0-5 9-1,-2 1-8 0,5 1 6 0,-1-1-6 0,3 1 6 0,-2-2-5 0,-4 0 2 0,2 3 0 287,0-1-1-287,-2 4 2 0,3-4-6 0,-2-2 11 0,5-2-12 0,-2 5 13 0,-3-4-13 0,5 0 7 0,-5 3-1 0,1 0 0 0,-1 0 2 0,-3 0-4 0,4 1 5 0,1-1-6 0,-2-3 6 0,5 2-9 0,-4 0 5 0,3-2 0 0,-1-1-1 0,0 4 1 0,-3-1-1 0,1-2 4 0,1 1-5 0,-2 0 6 0,-1-2-5 0,4 2 6 1,-3 1-8-1,5-2 4 0,-5 1 0 0,2 0 0 0,2 1 0 0,-3-1 0 0,1 0 1 0,-2 3-2 0,-2-1 3 0,-1-3-7 0,5 3 8 0,-1-2-4 451,0 4 1-451,1-3 0 0,-2 1-2 0,1-2 2 0,4-1-3 0,-1 1 6 0,-2 2-6 0,1-3 1 0,0 3 1 0,-2 0-7 0,4-1 7 0,-7 5 0 1,0 0 1-1,4-4-3 0,-3 1 6 0,1-3-7 0,2 4 8 0,1-2-8 0,2-1 6 0,-4 1-3 0,3 0 1 0,-4-1 0 0,-1 1-1 0,0 2 2 0,3-2-1 0,-3 0 2 0,4 1-4 0,0-1 5 0,-4 0-7 0,3 1 4 0,0-1 0 0,1 0 0 0,-1 2 0 0,-2-1-5 0,-3-1 10 0,4 1-7 0,-4 0 4 0,2-1-3 0,1-1 3 0,2 1-3 0,0 0 1 0,1 0 0 0,-2 1-1 0,0-1 2 0,3 1-3 0,-3 0 4 1,4-1-4-1,-6 1 7 0,-1-1-9 0,3 0 5 0,0 1-1 0,-2-3 0 0,-1 3 1 0,4-1-4 0,-4 0 7 0,-1 0-6 0,1 2 5 0,1-2-6 0,-2-3 5 0,5 5-3 737,-3-2 1-736,1-1 0-1,0 3-2 0,1-2 5 0,-2-3-6 0,2 2 6 0,1 0-6 0,0-2 7 0,0 3-8 0,-3-2 5 0,1 0-1 0,5 0 0 0,-5-2 0 0,6 0-2 0,0 0 4 0,-1 1-5 1,1 1 7-1,-1-3-7 0,-2 0 4 0,3 1-2 0,-2 0 1 0,2 0 0 0,0 2 0 0,-3-1 1 0,3-1-3 0,-1 2 5 0,-5-3-6 0,6 0 6 0,-2 1-6 0,3 2-1 0,-1-2 1 0,2 0 2 0,-3 0-1 0,7-3 0 0,3-1-7 0,-1 3 7 0,0-4-10 0,-4 4 11 0,1 3-13 0,-5-1-9 0,-10 1-32 0,4 4 13 0,-4 2-3 0,0 0 3 0</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2:12.129"/>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28204 12625 4 0,'0'0'20'1,"0"0"-9"-1,0 0-5 0,0 0-3 0,0 0-1 0,0 0-2 0,0 0 0 0,43-109-2 0,-28 100 2 0,-1-5-2 0,8 5 2 0,-3-2-1 0,6 0 0 0,-5 3 0 0,6 0 2 0,-4 1-3 0,-5 3 4 0,-1-1-4 0,-4 1 4 1,-8 4-2-1,-1 0 0 0,-3-2 0 0,0 2 5 0,0-2 12 0,0-3 8 0,6-3-12 21,-2-2-9-20,9-4-2-1,0-3-4 1,3 0 1 7,6-4 0 0,-2 1 1-1,8-4-2 4,1-1 1-2,8-3 2-1,-3 1-4-3,2-4 5 4,-6 7-5-2,-5 0 4 1,-5 6-1-4,-7 2 1 6,-4 4-1-5,-5 3 3 2,-1-4 2-1,-1 0 2 3,1-3 3-2,0-6-1 2,-1-1-8-4,0 2 8 4,2-4-7-1,2-1 5 0,0 2-7-3,3-6 2 4,-2 3-5-1,6-4 6-1,0 6-6-1,0 2 7 2,-1 4-7 1,-8 6 4-1,-1 1-1-3,3-2 0 4,-2 2 0-2,0-4-1 1,6 1 1-1,-2-2-1 0,-1 0 1 1,6-1-2 0,-4 1 4-2,4-2-3 3,-2-1 1-2,4-3-2 2,2 4 2-4,1-3 0 4,-5 3-3-2,-2-2 6 2,2 3-6-4,-5 3 4 3,5 0-2 0,0 1-3 1,-6 0 4-4,6-3 0 4,-1 2 0-1,-1-2-2 0,1 8 4-3,-8 1-3 4,2 4 2-2,-6 0-2 1,0 1 1-2,0 2 0 2,3 0-13 0,-3 1 2 0,4-3 9-2,6-1-1 3,3 2 2-2,3-2-5 1,0 2 0-2,-1 0-4 2,-2 2 6 0,-2 0-3 0,1 0 6-2,-8 0 1 2,-2 0-5 0,-2 0-3 0,0 0-9-2,0 0 16 2,0 0 2 0,0 0-5 0,0 0 3-2,0 0 1 2,0 4 2 0,-2 15 7 1,-8 5 2-4,3 6 4 3,-5 2-3 0,2 2-3 0,4-3 3-1,-2-2-7 1,3-1 5 2,-2-2-9 0,1 0 7-9,0 0-1 9,1 4-3 0,-1-2-3 1,-1 4 4-10,5 2-2 8,-2 2 0-1,4 1-3 0,0 4 3-3,-5-2-3 2,5 0 1 0,-1-2 0 1,1 1-1-2,0-4 0 2,0-5-2 0,0 1 4 0,0-4-2-2,0 0 4 2,0-3-6 1,0 1 4-1,0 0-2-3,0 1 3 3,0 2 0 1,0 2 12-2,0 3-5 0,0-1-1 1,0 2-8 0,0 0 0-1,0-1 1 0,0-4-2 1,0 4 0 0,0 2 1 0,0-3-3-2,0 3 5 2,7-4-3 0,-1-3 2 0,4 1-3-3,-8-2 5 4,-1-1-6-1,-1 4 4 0,0-1 0-2,0-4 12 1,0 3-1 1,-7-1-11 0,-5-1 1-2,-1 2-2 2,-1 1 2 0,2 2-4 1,-1-2 7-4,3 1-5 3,4 1 2 0,2-2 2 0,-2-1-4-2,5 0 3 3,-2-3 0-2,3 0-4 1,0-1 2-2,0 0 5 2,0-2-9 1,0-4 4-2,0 1-2-1,0-1 0 2,0-1 1 0,0 4-3 0,0 0 7-2,0-1-7 2,0 3 5 0,0 1-6 0,0 1 6-2,0-3-3 2,0-1 0 1,0-3 0-2,0 1 0-1,1-2 5 2,2 1-5 0,3-1 3 0,-3 5-5-2,0-3 7 3,1 0-7-1,3 2 2-1,-1-7 0-1,0 3 0 2,-2 1 0 1,-1-3-4-1,0 5 8-3,3-2-4 3,-2 0 6 0,5 3-10 0,-5-1 8-2,-1 5-4 2,-2-1 0 2,4-2 0-4,-5 1-2 0,0-5 5 2,1 1-6 0,2 2 8 0,-3 0-10-1,2 4 11 1,-2 1-9-1,0 1 4 2,0-3-1-4,0 1 0 3,0 0 1 1,0-5-2-2,0 2 6-1,0-3-5 2,0 5 4 0,0 1-8 0,0 4 7-2,0-4-3 2,0 3 0 0,0-1 1 0,0-5-2-2,0-1 5 2,0-2 1 0,0-2-3 0,0-3-1-2,0 2 4 2,0-4-8 0,-2 1 5 0,-1 0-2-2,-3 2 0 2,-1-1 1 0,3 6-6 1,-5 1 13-4,5-1-12 3,-2 2 10 0,3 1-12 0,2 2 10-2,-8 2-5 2,3-1 1 0,-1 3 0 1,0 0-1-1,1-2 5-3,2-1-6 3,2-1 5 0,2-1-4-2,0-1 6 2,0 2-6 0,-1 0 2 0,-2 1-1-1,3-4 0 0,0 3 3 1,0 0-9 0,0 5 13-2,0 4-11 3,0 0 10-2,0 7-12 1,0 1 10-2,0 6-4 3,-2 0 0-1,-4 4 0-1,-1 3-2-1,-1 1 6 2,8 4-6 0,-5 0 6 0,2-1-8-2,-1-4 8 2,3-5-9 1,1-3 5-2,-2-4-3 0,2-5 1 0,0 0 0 1,0-1-2 0,0 0 6-2,0-1-6 2,0-3-1 0,0-1 3 1,2-4-2-4,6 3 3 3,-6-6 0 0,-2 1 1 2,0 1-3-5,0-5 7 2,0-1-8 2,0-1 8-4,0-2-8 3,3 0 3 0,-3-1 0 0,0 2-3 0,4 0 4-2,0 5-1 2,2-2 0 0,1 0-2-2,-2-1 5 2,-1-3-9 0,2-1 5 0,0 1-1 0,4-6-6-2,-3 6 7 2,-1-4-4 0,0-1 5 0,-5-1-1-2,2-4-2 2,-3-3 1 1,0-4 6-3,3 4-9 1,-3-4 10 1,3 1-6 0,-3 0 2 0,0-1 0-1,1 3-2 0,-1-3 5 1,2 0-7 0,-1 0 8-2,-1 0-4 2,0 0 4 0,0 0 0 0,0 0-4-2,0 0 35 2,0 0-13 0,0 0-9 0,0-3-13-2,0-10 2 2,0-8-9 0,0-12 5 0,0-4 2 5,0-7 0 4,0-5 6-16,0-5-4-1,0-3-1 18,0-1-2-18,0 0 3 19,3 0-5-18,3 2 6-1,-5 8-10 16,-1 6 9-15,0 10-6 13,0 10-2-14,0 7 6 8,0 5 3-4,0 3-2 2,0 7-2 2,0-4 5 0,0-1-5 1,0 0 5-2,0 1-8-1,0-2 0 2,-7-2 3 0,1-3 2-2,-1 3-4 2,0 1 3 0,-5-1 0 0,-4-1 2 0,3 2 1-2,-4-3 4 2,-1 4-4 0,-3-5-3 0,-3 6 1-2,-3-3-1 3,1-1 0 2,-5 3 1 0,-2-1-1-10,-9 3 1 7,0 2-2 5,-2 2 4-9,-6 0-7 2,-1 0 8 0,-1 0-8 2,-6 0 5-1,1 0-1-1,-2 0 0 3,-2 0 2-1,1 0-5-1,4 0 6 0,-1 0-6 0,4-6 4 1,4 1-4 0,-4-4 3-1,5-1-1 1,9-5 1-1,3-1 0 1,7 0 2-2,10 1-2 2,5-1 0 0,1 4 2 1,0 3-4-4,4 2 3 3,2 1-2 1,-3 0 1-2,2 2 0-1,0-1-1 2,-5 3-1 0,-2-1-1 0,-4 3-4-2,-5 0-6 3,-10 0-4-2,-5 0 15 1,-4 3-5-2,-2 8 7 2,0-2 0 0,3 1 0 1,0-1 0-3,-2 1 2 1,2-1-4 2,5 1 4-2,-1 0-5 0,10-2 5 0,8-2-3 1,11-3 1 0,1-3-2-2,6 3 2 2,2-3-10 0,0 0 3 0,0 0-11-2,0 0 6 2,0 0-4 0,0 0 13-1,0 0-1 0,7 3 4 2,11-3-2-2,12 0-13 1,20 0 8-1,21-3 7 0,14-18 12 1,17-7-9-1,5-4 6 0,7 0-8 1,2-4-1 1,-1 2 3 6,-18 10 0-14,-22 4 0 13,-25 12-3-14,-26 5-1 15,-19 3-14-15,-5 0-7 6,-9 0 22 3,-26 18 23-1,-23 5-18-3,-11 6-2 4,-14 2 0-2,-3 1-3 1,-1 1 0-1,3-5 4 9,5 0-4-16,5 0 3 18,6-5-4-18,4 0 4 18,14-10-3-18,14-4 0 0,17-6 0 16,15-3-1-16,4 0 0 8,0 0-16-1,3 0-24-1,26-3 14 2,14-19 27 0,15-9 12-1,12-4-11 1,1-1 3 1,0 1-4 7,-9 9 1-16,-12 6-2 21,-14 10 4-20,-19 8-6-1,-11 2-8 21,-6 0-12-20,0 0 14-1,-32 5 9 6,-24 14 5 3,-14 3-5 8,-5 1 2-17,-6-10 0 21,-4-2 5-21,3-11-2 0,6 0 3 30,11 0 14-29,17-5 0-1,11-13-19 0,9-2 3 27,11-6 0-27,7-3-6 0,10-12-4 0,0-9-18 15,27-15-6-14,20-13 26 7,16-4-2 1,10-6-2 6,12 4 4-14,12 5 2 12,12-2 4-13,11 7 13 12,4 5 1-10,-4 9-1 8,-19 22-12 2,-25 15-5-11,-24 18 0 9,-24 5-55-5,-15 0 5 1,-13 0 36 1,0 9-4 2,-41 12 18-2,-24 11 7 0,-22 2-4 0,-9 1-3 1,-4-7 2 0,4-4-1-2,7-2 0 8,5 0-1-2,10-4 1-12,8-7-1 13,17-1 2-13,16-8-1 12,17-2 3-9,16 0 2 3,0 0-6 2,27-2-8 1,24-19 5-2,16-10 3-1,17-4 1 2,7-5 0 0,8-3 3 0,5-1-2 4,5 3 13 3,-6 5 8-15,-21 8-16 13,-21 14-5-12,-27 13-2 12,-23 1-7-12,-11 0-30 5,-24 8 33-1,-46 22 3 3,-32 5 2 0,-24 1 3 0,-3-4-2 4,3-15 4 4,9-4-1-16,17-10 23 17,14-3-11-17,23 0 8 0,16 0-7 8,25 0 4 0,14 0-11-2,8-7-11 1,23-13-1 1,44-14-12 0,28-17 6-2,27-3 7 2,13-4-7 0,0 3 1 0,-1 7 2 4,-3 6 0 5,-21 13 8-17,-23 14-8 0,-26 11 4 17,-29 4-15-17,-24 0-37 8,-8 0 18-1,-13 15 20-1,-46 9 14 1,-29 9 2 2,-28 4 2-2,-18-4-8-1,1-6 9 5,2-5-3 6,1-3-1-17,13-6 3 16,8-6-4-15,25-7 20 15,26 0-8-15,27 0 0-1,21 0 0 7,10 0-12 0,16-20-3-1,41-8-10 3,34-16 8-1,26-13 10-1,21-7-11 0,10-7-7 0,7-4-7 6,0-8 19 1,-6-2 2-14,-14 5 1 15,-25 10 2-15,-28 19 7 14,-35 23-9-13,-31 19 0 12,-16 8-1-12,-7-2 0 5,-26-1-1 0,-22-1-5 2,-18 5-1 0,-18 0 4 0,-8 0 1 0,1 9 2-3,8 5 5 4,10-1-6-1,12 2 3-3,7-3-3 4,9-1 0-2,10 0 0 1,12-3 1 1,3 0-3-4,4-3 4 3,0-1-4 3,-2-1 2-6,-5-3-1 2,0 0-4 0,-8 0 3 1,6-19 2 0,13 0 12-2,10-1 3 2,9-4-3 0,0-2-12 1,9-3-3-3,24-9 0 1,17-4 4 1,12-7-2-1,6 2 0 0,5 1-11 6,-2 6 7 1,-3 4 2-14,-9 6-2 16,-17 6-1-16,-16 8 3 14,-17 8 5-14,-9 6-4 14,-17 2-6-13,-43 2-14 4</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2:16.790"/>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27073 13580 2 0,'0'0'4'6,"0"0"-4"2,0 0-6 0</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2:16.980"/>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27133 13673 1 0,'0'0'5'6,"0"0"-5"2,0 0-2-2,0 0-2 0</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2:17.160"/>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27312 13704 3 0,'21'0'3'6,"-11"0"-1"0,-7 0 0 0,-3 0 2 2,0 0 31 0,0 0-6 0,-3 0-16-2,-12 0-4 2,-11 0-9 0,-7 0 0 0,-5 14-9-2,-8 6 5 2,-6 2 3 0,-13 2 1 0,-4 1-13-2,-2-7 12 2,5-3 2 0,9-7 0 1,11-3 1-3,18-4 16 2,18-1-13-1,4 0 6 1,6 0-11-2,9 0-27 3,30-6 25-1,18-19 2 0,14-5 0-3,1-5 1 3,1-3 2 1,-2-1-2-1,0-2 1-2,16-8 9 2,5-2 11 0,-3-1-6-1,-4 4-13 0,-17 6 2 0,-14 12-4 2,-13 5 2-1,-11 3-1-3,-5 0 1 4,2-4 2-2,8-5 6 1,7-8-10-1,12-5 0 1,5-10-1 0,11-3 2 0,4 0-4-3,4-2 4 4,0 5-5-2,2 5 4 2,-9 5-3-3,-3 7 2 2,-11 4 0 0,-14 8 0-1,-7 5 1 0,-7 4-2 1,-10 2 3-1,0 0 0 2,-4-5 0-4,2 1 3 4,-1-2-4-2,-3 3 4 2,-4 0-3-2,2 0-1 0,2 0 3 1,-4-2-1 0,0 0-3-3,1 0 2 4,-1 2-4-1,-2-1 3-1,3 2-1 1,-4 3 0-1,4 1-1 1,-1-2 1 0,-4 2 0-3,3 0-2 3,-1 0 4 1,3 2-4-2,3-3 4-1,6-3-7 3,4 0 3-2,9-7-9 1,1 4 4-2,6-5 4 2,5 0 1 0,-5 3 0 1,-7-1 0-4,-10 4 4 4,-8 4-2-1,-2-3 4-1,-3-1-4 0,1 2 1 0,0-1-1 2,-6 4 8-2,0-1-1 0,1 0 0 0,-1 5-7 1,-2 4 6 0,-1 4-3-2,-1 1-1 2,0 0-2 0,0 0-1 1,0 0 0-4,0 0-2 3,0-2 1 0,0 2 4 0,6-3-5-2,-2-1 6 2,3-5-4 1,1-1 4-2,2-1-3-1,-6 0 1 2,-1 2 0 0,-1 5 1 0,2 0 0-2,-4 2 5 2,0 2 4 0,0 0-10 0,0 0-1-2,0 0-1 2,0 0-9 0,0 0 5 0,0 0 2-2,0 0-5 2,0 0 2 0,0 0-15 0,0 18 7-2,0 17 13 5,0 20-2 3,-4 26 6-14,-17 21 1 15,-8 20-3-14,-1 10 5 13,-2 8 3-14,2 2 0 19,-2 3 6-18,-2 2-5 15,0 9 10-15,6 8-6-1,3 4 1 6,14-3-13 2,3-11 11 1,8-19-8-3,0-23-4 2,0-20 4 0,0-19-3 0,3-18 0-2,6-14 2 2,-5-11-8-1,2-10-2 2,1-5 1-1,-4-2-1-2,-1-2 0 1,4 2 4 1,-6 1-23 0,0-8 15-2,0-3 10 2,0-2-3 0,0-1 6-2,0 0 6 3,0 0 2-2,-11-7-6 1,-9-24-5-1,0-23 6 0,4-24-12 1,10-20 11 1,6-21-11-4,0-14 12 4,0-13-6-2,6-9 0 1,7-4 11-1,-3 3-10 0,-6 6 2 1,-2 13 11 1,-2 14-6-3,0 12 18 2,0 17-19 0,0 15 12-1,-7 17-18 0,-2 14 6 0,-3 11-4 2,8 12-6-2,-6 6 2-1,7 12-6 2,-1 3 2 0,-1 4 8 0,4 0-9-1,1 0-7 0,0 0-29 1,-3 0 5 0,3 2-7-2,0 26 19 3,-9 23 25-1,-2 22 0 1,-11 26 2 4,-1 18 2-13,0 12-4 15,7 10 1-14,5 16 2 14,1 13-5-14,7 16 4 11,-7 12-2-8,4 2 3 0,-4-8-3 4,-4-17 4 0,-1-21-3 0,2-27 11-2,9-30 0 2,4-29-6 0,0-22-5-1,0-13-1-1,0-12 0 2,1-7-1 1,5-6 0-1,-4-4-1-3,2-2 0 3,-4 0 4 0,0 0 4 0,1 0 0-2,-1-4 44 2,0-25-22 0,0-17-28 1,0-17 1-2,0-15 0-1,0-20-1 2,0-16 2 0,0-17 3-1,0-20-4 0,0-8 0 1,-10-7 2 0,-11-11-3-2,-3 11 2 3,5 16 9-2,2 21-3 1,10 32-5-1,1 29 3 0,3 17-6 2,3 24 0-1,0 13-10-3,0 14-7 3,0 0-120 0,22 11 117 0,1 33 9-2,-3 17-15 2,-2 29 23 0,-8 32 3 1,-10 28 6-1,0 28-5-2,0 17 2 1,0-2-1 1,-6-5-2 0,2-12 1-2,4-16 5 2,0-22 6 1,0-17-1-2,0-22-4 1,0-24-6 0,0-21-1 0,10-19 1 0,-6-19-3 1,-4-12-3-1,3-2 5-2,-1-2 16-3,2 0 25 5,-3 0-5 0,2-6-33 0,6-26 0-1,4-23-1 0,4-20-1 2,4-12-1 0,2-10 0 3,2-11-4-11,-1-4 4 14,1-11-1-15,1-3-13 20,-10 4 11-20,-6 8 2 19,-9 18-3-19,-1 25 8 0,0 24-4 15,0 23 8-14,0 13-8 8,2 11 0-3,11 0-80-2,0 26 34 5,2 27 19-2,-4 29 27-1,-7 25 0 3,-4 22 3-2,0 9-2 1,0 3 3-1,0-6-4 6,0-8 2 0,0-9-2-13,0-11 2 10,9-10-3 0,-4-10 1-9,-3-14 0 5,1-16-1 1,-3-15 1 1,0-20 0 0,0-12 1-1,0-6 0-1,3-4 1 2,0 0 12 0,-1 0-3 0,0 0-11-2,7-6 3 2,4-24-6 0,5-12-42 1,-2-15 31-4,1-9 13 4,-4-9 2-2,0-2-2 1,0 2 5-1,-6 8 2 3,-2 11-3-4,-4 3 15 1,-1 16 4 0,0 10-2 1,0 13 10-1,0 7-9 1,0 7-21-2,0 0-5 2,0 0-7 1,0 33-1-1,-1 25 12-3,1 31 2 4,0 23-3-1,0 10 2-1,4-4-6-1,22-10-9 2,3-22-6 1,2-16 15-2,2-15-12-1,-8-19 8 3,-7-15-13-2,-5-10 9 1,-7-11-9 0,-4-7 23-2,1-37 44 2,-1-23-37 0,-2-21-7-2,0-19-6 3,0-11 6-2,0-4 19 2,-8 4-2-3,-2 2-11 2,4 6 25 0,6 8-22 0,0 9 15-3,0 11-24 4,13 18 6-2,-2 17-9 2,-5 17 9-4,-4 13-4 4,-2 13 2-2,0 4-4 2,0 0-7-4,0 0-12 4,0 4-9-2,0 36 21 1,-8 31 7-2,-26 31 0 2,-16 26 7 1,-10 20-6-2,-4 10 12-1,0 2 1 7,16-4 2 8,6-17-11-20,13-17 2-1,4-12-3 22,8-18-3-22,7-13 5 0,0-18-4 15,4-14-1-14,2-17 2 11,-1-17-6-12,5-8 9 6,0-5-5 1,0 0 8 1,-1-9 25 1,-2-37-34-4,0-22-29 3,2-26 1 0,1-16 28 1,0-15-3-4,0-18 6 3,0-7-6 0,0-1 6 0,0 10-3 0,-9 15 2-1,-4 27 8 1,4 18 11-1,-2 31-3 8,2 22-15-15,6 16 10 17,1 11-13-16,2 1-19 2,0 6-42 5,0 44 22 1,0 32 39-1,0 31 2-3,0 26 0 3,-17 16 3 2,-5 1-2 6,6-14-1-16,5-22 1 16,6-30-3-16,4-27 0 20,1-21 0-19,0-24 0-1,0-7-9 10,0-11 9-7,0 0 16 3,-6-24 29 3,3-42-45-1,0-36-19-1,3-35-15-1,0-32 17 2,0-11 8 0,0-1 6 1,0 8 2 5,-1 14 1-13,-15 3 5 16,-4 9-4-16,-5 13 15 16,-4 22-7-16,4 26 15 0,1 24-15 9,4 27-8 4,5 15-1-14,11 13-5 11,1 7 4-9,3 0-45 4,-6 34 9 3,-3 35 31-2,-15 38 3 1,-16 29 5-1,-2 15-2 5,5-1 1 0,8-10 0-12,13-16 0 12,13-25 2 0,3-22-5-12,0-25 5 5,0-20-6 1,10-17-1 3,-1-14-7-2,-6-1 11 1,-2-24 27-2,9-31 1 3,-2-32-23-2,9-22-4 2,3-21 2-4,-1-11 1 4,3-7-4-2,-5-3 0 2,-4 1-1 2,-10 10 1 1,-3 10 2-11,0 21 9 4,0 30 7 1,-1 27-16 3,-7 27 14-2,3 23-16 1,0 2-4-1,4 25-59 1,-8 50 22-1,-8 43 40 1,-12 39 1-2,-9 25 5 3,8 6 2-2,5-5-2 1,19-20 1 5,6-26-3-1,6-33-3-12,26-28 0 6,3-35-2 1,-5-24-3 0,-4-17-8 6,-1-9 13-6,-5-53 22-6,6-30-6 7,0-36-8 0,-2-18-7 0,-6-17 3 3,-10-3 1 3,-8-1 4-13,0 2-6 7,-6 6-3-1,-19 13 25 1,-7 21-4 0,-4 28-14 1,4 28-2-9,3 21 11 15,6 21-12-14,13 14 10 14,4 6-14-15,3 7-5 7,-1 3 0 1,-15 41-18 1,-13 41 22-3,-16 43 1 2,-3 28 6-1,9 11-5 3,25 0-1 3,17-22 1-12,3-30-5 5,38-26-1 2,3-33-15-2,3-30-4 3,-8-26 0-2,-1 0 24 2,-5-56 1-4,2-26 17 3,-3-30-5 0,-3-16-3 6,-13-17-8-13,-12-2-2 14,-4 4 9-14,0 15 2 8,-33 19-9 2,-15 24 2-9,-10 18 3 8,-10 20-1 8,-8 24 12-17,-9 23-18-1,-5 2-1 15,-9 51-6-6,4 22 5-9,14 15 1 8,18 4-1 5,31 3 0-12,26 0-10 10,6-3 11 3,51-6-10-13,25-15-13 4,32-13-10 2,18-21 24 5,5-24-12 2,-4-15-23-14,-16-18 9 5,-16-38 11 4,-14-22 25 0,-18-17 0 3,-20-15 16-11,-17 1 10 18,-26 7 6-19,0 9-2 1,-42 11-12 18,-24 14-12-18,-26 14 1 10,-27 18-1-11,-11 21-3 19,-12 15-1-19,10 0-1 19,13 23-1-18,24 23 0-1,19 18 0 11,12 18-1-9,24 20-4 13,30 22 1-15,10 10-1 13,46 3 0-12,38-2-9 8,25-19-8-4,8-26-5 4,8-26-4 1,-15-37-29 5</inkml:trace>
</inkml:ink>
</file>

<file path=ppt/ink/ink1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4:55:15.039"/>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28686 14566 0</inkml:trace>
</inkml:ink>
</file>

<file path=ppt/ink/ink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36:43.909"/>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8797 5841 0,'0'34'259,"0"1"-207,0 0-26,0 0-1,0-1 1,0 1 3,0 0-15,0 0 10,0-1 2,0 1-2,0 0-12,0 0 10,0-1-6,0 1 22,0 0-7,0 0-4,0-1 11,0 1-22,0 0 10,0 0-4,35-35-5,-35 35 0,0-1 19,0 1 71,0 0-76,0 0-17,0-1-3,0 1 2,0 0 17,0 0-6,0-1-1,0 1 5,0 0-10,0 0-2,0-1 4,0 1 18,0 0-11,0 0-12,0 0 2,0-1 5,0 1 2,0 0 35,0 0-33,-35-35 363,35 34-388,-35-68 387,35-1-374,0 0 1,0 0 9,0 1-11,0-1 0,0 0 1,0 0-2,0 0 1,-35 35-5,35-34 18,0-1 4,0 0 3,0 0 0,0 1-4,0-1 20,0 0-11,0 0-7,0 1-2,0-1 84,0 0-80,0 0-3,0 1-8,0-1 0,0 0-3,0 0 19,0 0-22,0 1 0,0-1 1,0 0-7,0 0 2,0 1-10,0-1 24,0 0-8,35 0 34,-35 1 1,0-1-32,0 0 41,0 0 2,0 1-32,0-1 12,0 0 11,0 0 108,0 1-60,35 34-68,0-35 16,-1 35-6,-34-35-28,35 35 8,0 0-4,-35-35-20,35 35 17,-1 0-5,1 0 7,-35-35-12,35 35 0,0 0 8,-1-34 0,1 34 6,0 0-6,0 0 45,0-35-32,-1 35-21,1 0 3,0 0 7,0 0-5,-1 0 10,1 0 13,0 0-30,0 0 5,-1 0-1,1 0 0,0 0-4,0 0 0,0 0 12,-1 0-2,1 0 13,0 0-20,0 0-1,-1 0 5,1 0 6,0 0-14,0 0 2,0 0-1,-1 0 5,1 0-5,0 0 14,0 0 3,-1 0 8,1 0-24,0 0 6,0 35-7,34-35 5,-34 0 7,0 34-10,0-34 2,-1 0 42,1 0-44,-35 35 0,70-35 0,-36 0 1,1 0-4,0 0 3,0 0 8,-35 35-8,34-35 82,1 0-73,-35 35-8,35-35 3,0 0 16,-35 35 101,35-35-117,-35 34 117,34-34-98,-34 35-29,35-35 83,-35 35-74,35-35 72,-35 35-70,35-35 130,-35 34-127,-35-34 242,0 0-249,-34 0-5,-1 0 5,0-34 1,1-1 1,-1 0-2,1 35 5,-1 0-3,36 0 7,-1 0 12,35-35-18,-35 35-6,0 0 1,0 0 3,1 0-4,-1 0 2,0 0 0,0 0 62,1 0-54,-1 0-7,0 0-4,-34 0 13,34 0-9,0 0 2,0 0-5,0 0 1,-34 0 3,34 0 1,-34 0-5,34 0 0,0 0 5,-35 0-5,36 0 1,-1 0-1,0 0 6,-34 0 0,34 0-5,0 0 14,0 0-12,1 0-2,-1 35 1,0-35-1,0 0 9,0 0-9,1 0 1,-36 0 8,35 35-8,1-35 1,-1 0 10,35 35 34,-35-35-36,35 34-3,-35-34 12,35 35-12,0 0 47,0 0-20,0-1-18,0 1-14,0 0 4,0 0 121,35-70 1,0 35-126,0 0 1,69 0 0,-69 0-8,34 0 8,36 0-1,-1-35 2,-35 35-3,-34 0 2,35 0-2,-36 0 2,36-35-1,0 35 0,-36-34 0,1 34 0,35 0-3,-36 0 4,1 0-3,0 0-1,35 0 7,-36 0-8,36 0 1,-35 0 6,-1 0-6,1 0-3,0 0 5,0 0 14,34 0-7,-34 0-6,0 0-2,0 0 1,-1 0 0,36 0 0,-35 0-2,-1 0 11,1 0-10,0 0 9,0 0 1,-1 0 66,1 0-54,-35 34 3,35-34-18,-35 35 4,35-35 15,-35 35-21,35 0-2,-35-1-5,0 1 15,34-35-8,1 35 1,-35 0 9,35-35-5,-35 34 9,0 1 9,0 0-4,0 0-14,35-35 20,-35 35-6,0-1 101,-35-68 103,0-1-233,-34 0 11,-1 35 1,35 0-5,0-35 0,1 35 0,-1-35 0,0 35 3,0 0-4,1-34 8,-36 34-9,35 0 2,1 0-1,-1 0 0,0-35 0,-35 35-2,36 0 12,-1 0 82,0 0-88,-34 0-10,34 0 9,0 0 0,0 0-4,-34 0 2,-1 0-1,35 0 1,1 0-1,-1 0 1,0 0-1,0 0 0,1 0 21,-1 0-21,0 0 1,0 0-1,-34 0-3,34 0 10,-35 0-7,36 0-6,-1 0 14,35 35-7,-35-35-1,0 0 19,1 0 5,34 34-15,-35-34-3,0 35 17,0-35-17,35 35 2,-35-35-6,35 35 6,-34-35-8,-1 0 24,35 35-24,-35-35 1,0 0-1,35 34-6,-34 1 20,-1 0-6,0-35-4,35 35 10,-35-35-16,1 34 41,-1-34-5,35 35-36,0 0 33,-35 0-15,70-35 234,34 0-255,1 0 11,-1-35 0,36 0-2,-36 35-3,1-35 1,34 1 3,-69 34-4,0-35 0,34 0 3,-34 35-2,0 0-1,34 0 16,-69-35-15,35 35-9,0 0 8,0 0 7,-1 0-13,1 0 13,35 0-15,-36-34 9,1 34-2,0 0 1,0 0 1,0 0 6,-1 0 2,1 0-4,0 0-3,0 0 7,-1 0-10,1 0 10,0 0-9,0 0 0,-1 0 0,36 0 0,-35 0-1,0 0 11,-1 0 44,1 0-61,0 34 12,0-34-2,-1 0 1,-34 35-4,35-35 7,0 35 92,0-35-103,-35 35 7,34-35 23,-34 34-27,35 1 15,0 0-6,0-35 4,-35 35-11,35-35 12,-35 34-5,34-34-2,-34 35 15,35-35 10,-35 35-24,35 0 23,0-35 5,-35 34-26,34-34 33,-34 35-42,35 0 30,-35 0 293,0 0-283,0-1 21,0 1-10,0 0 75,0 0-130,35-35 18,-35 34-14,0 1 79,0 0-56,0 0 37,0-1 113,0 1-139,0-70 379,-35 35-415,35-34 10,0-1 6,-35 0 0,35 0 9,-34 35 37,34-34-61,-35 34 2,35-35-1,-35 35 1,0 0 8,35-35-17,-34 35 9,-1-35-1,0 1 4,0 34 23,35-35-20,-35 35 24,35-35-30,-34 35-1,-1 0 1,0-35-1,0 35 5,1 0 13,-1-35-17,0 35-1,0 0 2,1-34-10,-36 34 7,35-35 1,0 35 3,-104-35-2,105 0 2,-36 35-5,1-34 0,34 34 7,0 0 4,0 0 97,0 0-109,1 0 12,-1 0 7,0 0 11,0 0-28,35 34 1,-34-34-8,-1 0 15,0 0 0,0 35 0,0-35-5,35 35 7,-34-35-11,-1 0 14,35 35-11,-35-35 9,0 34-3,1-34-1,-1 0-3,35 35 2,-35-35 8,35 35-14,-35-35 8,1 35 47,-1-35 6,35 35-53,-35-35-13,0 34 13,35 1-1,-35 0 1,1-35 7,34 35-6,-35-1-1,0 1 43,0 0-23,35 0 8,-34-35-13,34 34-24,-35-34 33,35 35-31,0 0 15,-35-35-9,35 35-2,0-1-2,-35 1 15,35 0 11,-34-35-19,34 35-10,0-1 31,0-68 97,0-1-127,0 0 1,0 0-8,34-34 7,-34-1 0,35 36 1,-35-1 0,0 0-4,0 0 1,35 1 0,-35-1 13,0 0 11,35 0 8,-35 1-31,0-1 16,0 0-7,0 0-10,0 0 7,0 1-7,0-1 12,0 0 9,0 0-13,0 1 1,34 34-9,1 0 72,35 0-70,-1 0-1,1 0 0,-1 34 0,1 1 0,-1 0 3,36-35-4,-1 35 3,0-1-3,-34-34 0,-35 35-1,-1-35 3,1 35-1,0 0 28,0-35-28,34 0-2,-34 35 3,0-1-1,0-34-1,-1 0 2,1 0-2,0 0 2,-35 35-1,35-35 57,-1 0-49,1 0-15,0 0 24,0 35-24,69-35 13,-34 0 0,-1 0-1,-34 0 1,0 35 76,-1-35-76,1 0-3,0 34 3,0-34-3,0 0-2,-35 35 80,34-35-81,-34 35 2,35 0 4,-35-1 5,0 1 38,0 0-39,35-35-8,-35 35 18,0-1 24,0 1-3,0 0-20,0 0-5,35-35-16,-35 34 30,34-34-22,-34 35-15,35-35 31,-35 35-17,0 0-1,35 0 11,-35-1 26,0 1-24,35-35-6,-35 35 6,0 0-2,0-1 19,0 1 117,0 0-78,0 0-53,0-1-15,0 1 17,0 0 2,0 0-13,0-1-5,0 1-6,0 0 20,0 0-21,0-1 3,0 1 25,0 0-6,0 0 4,0 0-11,0-1 2,0 1-19,0 0 19,0 0-6,0-1-13,0 1 14,0 0-13,0 0 14,0-1-6,0 1-9,0 0 13,0 0 1,0-1 17,0 1-14,0 0-8,0 0-2,0 0-7,0-1 10,0 1-1,-35 0 8,35 0-10,0-1-6,0 1 7,0 0 9,0 0-7,0-1-15,0 1 16,0 0-5,0 0 13,0-1 0,0 1-9,0 0-3,0 0 0,0-1-8,0 1 14,0 0-4,0 0-3,0 0-10,0-1 14,0 1 6,0 0-22,0 0 15,0-1-8,0 1 27,0 0-19,0 0-1,0-1-4,0 1 2,0 0 0,0 0 20,0-70 107,35-35-125,-35 1 1,0 34-2,0 0-12,0-34 12,0 34 11,0 0-14,0 1 10,0-1-8,0 0 1,0 0-5,0 0-3,0 1 23,0-1-15,0 0-1,0 0 5,0 1-9,0-1 6,0 0-8,0 0 6,0 1-1,0-1 0,0 0 0,0 0 1,0 1 6,0-1 1,0 0 4,0 0 25,0 1-9,0-1-3,0 0-2,0 0-21,0 0 17,0 1-7,0-1-14,0 0 6,0 0-8,0 1 20,-35-1-12,35 0 1,0 0-1,0 1 29,0-1-20,0 0-10,0 0 1,0 1 0,0-1-1,0 0 26,0 0-36,0 0 13,0 1 10,0-1-25,0 0 24,0 0-2,0 1-15,0-1 19,0 0 0,0 0-12,0 1 40,0-1-24,0 0-9,0 0 38,-35 35-46,35-34 7,0-1 31,0 0-11,0 0-12,-35 35-20,35-34-1,-34-1-6,-1 35 8,35-35-6,-35 35 2,35-35-1,-35 35 22,35-35-16,0 1 76,-34 34-85,-36-70 14,0 70-7,70-35-1,-34 35 1,-1 0 1,0-34 9,0 34-9,1-35 12,-1 0-15,0 35 0,0 0-3,35-35 3,-69 35-2,34 0 1,0-34 1,0 34-2,1-35 2,-1 35-2,0-35 3,0 35 10,1 0-4,-1 0-6,0-35-3,-34 35 5,-1-34-6,35 34 3,0 0-4,-34 0 3,34-35 5,0 35-6,1 0-1,-1 0 0,0 0 3,0 0 18,0 0-5,1 0-15,-1 0 16,0 0-9,0 0 6,1 0-2,34 35-4,-35-35-6,0 0 4,35 34-4,-35-34 4,1 0 2,34 35-7,-35-35 6,35 35 8,-35-35-14,35 35 7,-35-35-6,35 34 0,-35-34 0,1 0 0,34 35 8,-35-35 1,0 35-8,35 0 12,0-1-11,-35-34-2,35 35 21,-34-35-20,34 35 28,-35-35-29,35 35 9,0-1 5,-35 1-6,35 0-1,0 0 1,-35-35-7,35 35-3,0-1 8,-34-34-6,34 35 17,0 0-9,-35-35 8,35 35-16,0-1 31,0 1 1,0 0-7,0 0 15,0-1 40,0-68 13,35-36-85,-35 35-1,34 1 7,36-36-7,-35 35-13,-1 1 11,1-1-1,0 0-1,0 0 0,-1 35 1,-34-35-1,35 35-4,0-34 8,0 34-1,-35-35-7,69 35 1,-34-35-7,0 35 12,0-35-11,-1 35 11,1 0-10,0 0 13,-35-34-7,35 34 10,-1 0 37,1 0-48,0 0-1,0 0-1,0 0 3,-1 0-2,1 0 1,0 0 1,0 0-2,34 0 2,-34 0-2,0 0 3,0 0 3,-35 34-5,34-34 64,1 35-64,0-35-2,0 0 2,-1 0-6,1 0 83,0 0-78,0 35 0,-1-35 10,1 35-5,0-1-6,35-34-5,-36 0 6,1 0 111,-35 35-107,35-35-3,0 0 2,-1 35 20,1-35-14,0 0 0,-35 35-8,35-35 1,-1 0 21,-34 35-21,35-35-1,0 0 1,0 0 20,-35 34 48,35-34-39,-35 35 48,34-35-66,-34 35 0,35 0-3,-35-1-3,-35-34 221,1 0-226,-36 0 12,35 0-13,-34 0-7,-36 0 5,36 0 2,-35-34-2,-1-1 1,1 0 0,0 0 4,34 35-2,-34-34-1,-1 34 3,71 0-5,-1 0 92,0 0-81,0 0 6,1 0 9,-1 0-22,0 0 7,-35 0-9,36 0 8,-1 34-7,0-34 3,0 0 44,35 35-42,-69-35-6,34 0 24,35 35-23,-35-35 1,1 0 3,34 35-4,-35-35 19,0 0-19,0 0 0,0 34 0,1 1 3,-1-35 2,35 35-5,-35-35 1,0 35 9,1-1 16,34 1 0,-35-35-26,35 35 10,0 0-1,-35-35 20,35 34-31,0 1 45,0 0-4,-35 0-8,35-1 5,-34-34-36,103 0 289,-34-34-288,34 34 0,-34 0 0,104-35 1,-69 0-2,-1 0 6,1 1-13,-35 34 7,-1 0 1,1 0 0,0-35-1,0 35 0,-1 0 1,36-35-1,-35 35-2,0 0 6,34 0-7,-34 0 1,0 0 0,34 0 0,-34-35 0,35 35 11,-36 0 2,1-34-10,0 34 44,34 0-45,1 0 1,-1 0 0,36 0 0,-70 0 1,34 0-2,-34 0 2,0 0 19,-1 0-12,36 0 10,-35 34-12,34-34-7,-34 0-2,0 0 0,0 0 1,-1 35 80,1-35-55,-35 35-20,35-35 3,-35 35 125,0-1-59,0 1 0,-35-35 37,-34 0-104,-1 0-2,0 0 5,1 0-17,-1 0 7,36 0 2,-1 0-2,0 0 1,0 0-1,1 0 1,-1 0 0,0 0-1,0 0 2,0 0 5,1 0-6,-1 0-1,0 0 1,-34 0-7,34 0 13,-35 0-7,36 0-6,-1 0 14,0 0-8,0 0 7,0 0-7,1 0 3,-1 0-3,0 35 2,-34-35 15,34 0-16,0 0 5,0 0-5,0 0 1,1 0-1,-1 0 7,0 0 11,35 35-18,-35-35 0,1 0 4,-1 0-3,0 0 3,0 0-4,1 0 8,-1 34 12,0-34 9,0 35-12,0-35-17,1 0 6,-1 0-3,0 35 14,0-35 13,35 35-30,-34-35 28,34 35-28,-35-35 23,35 34-23,-35 1 11,35 0 2,-35-35-5,1 0 111,34 35-108,-35-35 186,35 34-193,35-68 93,-1 34-104,71-35 10,-36 35 9,1 0-11,-1 0-2,1 0-1,-1 0 0,-34-35 1,35 35 4,-1 0-9,1 0 8,-36 0-4,1 0 0,0 0 0,0 0 6,0 0-1,69 0-5,-69 0 1,69 0-1,-34 0 6,-1 0-7,1 0 2,34 0-4,-69 0 5,34 0-2,-34 0 0,0 0 1,0 0 4,-1 0 1,1 0 7,0 0-12,0 0 4,34 0-6,1 0 14,-1 0-11,-34 0-2,0 0 1,-35 35 0,35-35 0,-1 0 6,1 0 142,0 0 13,-35 35-3,35-1-154,-35 1 1,34-35 10,-34 35-10,0 0 38,0-1-33,0 1 12,0 0 16,0 0-23,0-1 1,0 1 14,0 0-6,0-70 216,-34 35-229,-1-35 0,-69 35-2,-1-34-15,36 34 15,34 0-10,0 0 0,-34-35 0,34 35 0,0 0 3,0 0 0,1 0-3,-1 0 14,0 0 3,0 0-9,0 0-7,1 0 8,-1 0-1,0 0 1,0 0-8,1 0 1,-1 0-3,-35 35 2,36-35-1,-36 0 1,35 0 0,0 0 0,1 34 0,-1-34-1,0 0 10,0 0 5,1 0-6,-1 0-8,0 0 0,0 0-1,0 0 0,1 0 0,-1 0-1,-35 0 2,70 35-1,-34-35 0,-1 0 6,0 0 0,0 0-6,1 0 17,-1 0-11,0 0 7,-35 0-4,36 0-3,-1 0 8,0 0-2,0 35 10,1-35 3,-1 0-11,0 0 9,0 35-10,1-35 8,-1 0 2,0 0 217,70 0-85,0-70-146,-1 35 0,1 1-14,0-36 25,34 35 0,36 35 0,-1 0-10,-34 0-1,34 0 0,70 0 0,104 70 0,0 34 1,-104-34-1,0-1 10,-35 1 1,0-1 12,-35 1-13,-69-35-10,0-35 1,-35 34 15,35-34-24,-1 0 1,1 0 10,-35 35-11,35-35 388,-70 0-226,-34 0-154,-71 35 0,-172-35 0,103 0-3,139 0-4,-173-35-8,104 35 9,0-35-1,-70 35 5,140-34-4,-36 34 4,71 0-4,-36-35-2,35 35 0,0 0 17,1 0-16,-1 0 14,35 35 11,-35-35-14,0 0-3,1 0-10,34 34 2,-35-34-2,0 0 5,0 0 2,35 35 7,-34-35-13,-1 0 100,35 35-106,-35-35 35,70 0 136,34-70-155,1 36-3,34-1 9,-34 35-8,-36 0-1,36-35-13,0 35 14,69 0-1,-35 0 0,35 0 0,-69 0-1,-1 0-5,1 0 1,-36 0 0,36 0 0,-35 0 1,0 0-1,-1 0-1,1 0-2,0 35 7,0 0-8,-1-35 14,1 34-8,0-34-5,0 0 0,-1 35 0,1-35 0,35 0 0,-35 35 1,-1-35 7,-34 35 3,35-1 10,-35 1-11,35 0-6,0 0-3,-1-1 15,-34 1-12,35-35-3,-35 35 81,35-35-73,0 0 1,-1 0-7,1 0 3,0 0 9,-35 35 74,35-35-52,0 0-34,-1 35 112,-34-1 171,0 1-270,-34-35 72,-36 0-81,-34 0-12,-35 0 11,-105-69 1,70 34-6,70 0 0,69 35-1,-69-35 6,69 0 0,0 35-6,1 0 84,-1 0-60,0 0-24,0 0 1,1 0 4,-1 0-5,0 0 14,0 0-12,0 0-8,1 0 6,-1 0 0,-35 0 7,36 0-7,-1 0 0,0 35 0,0-35-2,1 0 4,-1 0-1,0 0-1,0 0 0,35 35 8,-35-35-7,1 0 28,-1 0 18,0 0-26,0 0 0,1 0 13,-1 0 25,35 35-45,-35-35 41,0 0 39,1 35-70,-1-1 2,35 1 78,35-35-88,-1 0-12,71 0 6,68 70 2,-33-70-3,-106 0-5,36 34-1,-1-34-1,-34 0 1,0 0 0,0 0 8,-1 0-17,36 0 9,-35 35-1,0-35 0,-1 0 0,36 0 1,-35 0 0,34 0-1,-34 0 8,0 0-15,0 0 69,34 0-57,-34 0-7,0 0 0,34 0-4,-34 0 8,0 0-4,-1 0 0,1 0 0,0 0 8,0 0 7,0 0-7,-1 0-7,-34-35 1,35 35 45,0 0-30,0 0-17,-1 0 39,1-34-22,0 34-8,0 0-8,-1 0-1,1 0 0,0 0 88,0 0 75,-35 34-155,35-34-2,-1 0 107,-34 35 36,0 0 71,35-35-212,0 0 0,-35 35-1,35-35 100,-1 0 416,-34-35-414,0 0-82,35 35-19,-35-35 6,0 1 63,0-1-82,0 0 35,0 0-21,0 1-1,0-1 1,0 0-4,-35 0 1,35 0 11,-34 1-22,34-36 9,-35 35 8,35 1 2,0-1 19,0 0-26,-35 35 9,35-35-21,0 1 20,0-1-10,0 0 11,0 0-11,0 1 11,0-1 15,0 0 10,0 0-17,0 1-7,0-1-8,0 0 2,0 0 4,0 0-20,0 1 9,0-1-1,0 0 1,0 0 1,0 1-1,0-1-1,0-69 1,0 69 10,0 0-9,35 35-10,-35-35 8,0 1 2,0-1-1,0 0 19,0 0-15,0 0 10,0 1-2,0-1 62,0 0-69,0 0 0,0 1 1,0-1-16,0 0 14,35 35 0,-35-35 2,0 1-2,0-1 7,0 0 10,0 0-24,0 1 8,0-1 0,0 70 173,0 34-168,0 70-7,0-35 0,0-69-11,0 0 11,0 0-1,0-1 3,0 1-2,0 35 1,0-35 10,0-1-24,0 1 12,0 0 2,0 0 7,0-1 3,0 1-10,0 0 5,0 0-6,0-1 1,0 1 0,0 0 21,0 0-16,0-1 7,0 1-12,0 0 24,0 0-23,0 0 0,-35-35 5,35 34-17,0 1 26,0 0-23,0 0 16,0-1-16,0 1 4,0 0 11,0 0-14,-35-35 0,35 34 0,0 1 6,0 0 2,0 0 0,0-1 5,0 1-13,0 0 2,0 0 2,0-1 11,0 1-6,0 0-9,0 0 0,0 0 17,0-1-8,0 1-9,0 0 12,0 0-5,0-1-12,0 1 5,0 0 3,0 0-4,0-1 9,0 1-1,0 0 8,35 0-8,-35-1 7,0 1-10,0 0 3,0 0-1,0 0 2,35-35-9,-35 34 2,0 1 20,0 0-18,0 0 4,0-1-8,0 1 9,0 0 13,0 0-11,0-1 10,0 1 20,0 0 27,0 0-52,34-35-20,-34 34 10,0 1 7,0 0 0,0 0-1,0-1 0,0 1-8,0 0 24,35-35-26,-35 35 3,0 0 14,0-1 9,0 1-3,0 0 22,0 0 7,0-1-29,0 1 6,0 0-6,0 0 245,0-1-247,0 1-1,0 0-12,0 0 28,0-1-32,0 1 0,-35 0 2,35 0-1,-34-1 0,34 1 12,-35-35 129,35 35-112,0-70 210,-35-69-250,35 0 11,0-105 2,-35 1-4,1 68-2,34 36-1,0 69 1,-35-34-1,35-1 0,0 1 1,-35-1 0,35-69-1,0 35 2,0 0-2,-35 34 1,35-104 0,-35 105 0,35-35 7,0-70-6,0 0 0,0 104-2,0-34 3,0 0-2,0 69 0,0-69 3,0 69 2,0-69-1,0-1-7,0 36 0,0 34 1,0 0-2,0 1 3,0-1-2,0 0 1,0 0-1,0 1 0,0-36 1,0 35-1,0 0 0,0 1 0,35-36 1,-35 35-1,0 1 1,35-1-1,-35-35 1,0 36 1,0-36-2,35 70 1,-35-35 0,0-34 1,0-1 5,0 36-5,35-1-1,-35 0 8,0 0-7,0 0 2,34 1 2,-34-1-5,0 0 1,0 0 1,0 1 13,0-1 10,35 35-18,-35-35 2,0 0-1,0 1 19,35 34-18,-35-35-9,0 0 0,0 0 30,35 1-6,-35-1-3,0 0-3,0 0-11,0 1 14,0-1 11,0 0-16,0 0 13,0 0-26,0 1 24,0-1 10,0 0 11,0 0-33,0 1-2,34 34-14,-34-35 12,0 0 6,0 0 14,0 1-5,0-1 37,0 0-55,0 0 20,0 1 11,0-1-28,0 0 38,0 0-13,0 0-1,0 1-13,0-1-7,0 0 6,0 0 8,0 1-4,35 34-20,-35-35 4,0 0 8,0 0-10,0 1 17,0-1 32,0 0-39,0 0 11,0 1-4,0-1-2,0 0 9,0 0 0,0 1-14,0-1-18,0 0 73,0 0-20,0 0 7,0 1-47,0 68 113,0 1-116,0 35-2,0-35-3,0 34 1,0-34-1,0 0 1,0-1 1,0 1 0,0 0 2,0 34 8,0-34-7,0 0-5,0 0 0,0-1-3,0 1 6,0 0 0,0 0-1,0-1 27,0 1-16,0 0-2,0 0-15,0 0 11,0-1 9,-35 1-4,35 0-9,0 0 7,0-1 6,0 1 9,0 0-23,-34 0 2,34-1 24,0 1-22,0 0-10,0 0 8,0-1 13,0 1-21,0 0 6,0 0-6,0 0 8,0-1 0,0 1 2,0 0 51,34-70 90,-34 0-150,0 1 0,0-1 1,0 0-2,35 0 7,-35 0-7,0 1 1,0-1-1,-69 35 132,34 0-131,0 0-1,0 0 1,1 0 0,-1 0-1,-35 0 1,35 0 0,-34 0-8,34 0 6,0 0 2,1 0-2,-1 0 85,0 0-81,0 0 4,1 0 7,-1 0 0,0 0-12,0 0 20,0 0-12,1 0 10,-1 0-11,0 0-5,0 0-8,1 35 6,-1-35-2,-69 0-2,34 0 3,35 0-1,-69 0 0,0 0 0,69 0-1,0 34 1,-35-34-1,-34 0 1,69 0 0,1 35 0,-1-35 8,0 0-7,0 0 0,1 0 7,34 35 0,-35-35 10,0 0-12,0 35-6,0-35 8,1 0 0,34 35 1,-35-35 6,0 0 8,0 0-12,35 34-10,-34-34 0,-1 0 15,35 35-14,-35-35-2,0 0 2,1 0-2,34 35 100,-35-35-87,0 0 34,35 35 54,0-1 82,0 1-171,0 0 0,0 0 0,0-1 11,0 1-22,0 0 11,0 0-1,0-1-17,0 1 17,0 0-18,0 0 16,-35-1 14,35 1-18,0 0 3,0 0 15,0 0-5,0-1-19,0 1 32,0 0-24,0 0 13,0-1 2,0 1-13,0 0 13,0 0 0,0-1-14,0 1-1,0 0 23,0 0-24,0-1 6,0 1-5,0 0 0,0 0 1,0-1-1,0 1-8,0 0 1,0 0 14,0 0-6,0-1-9,0 1 4,0 0-4,-35 0 0,35-1 1,0 1 0,0 0 22,0 0-15,0-1-5,0 1 19,0 0-14,0 0 6,0-1-6,0 1 0,0 0-1,0 0 16,0 0 12,0-1-14,0 1-12,0 0 21,0 0 293,0-1-157,0 1-142,-34-35 21,34 35-43,0 0 14,0-1-15,0 1 17,0 0-5,0 0-6,0-1 8,0 1-14,0 0 14,0 0-13,-35-1-3,35 1 12,0 0 19,0 0 82,0 0-96,0-1 70,0 1-77,0 0-2,0 0 21,0-1-7,0 1-13,0 0 44,0 0-37,0-1-1,0 1 22,0 0 21,0 0-25,0-1-5,0 1 11,0 0-7,0 0-27,0 0 23,0-1 7,0 1-25,0 0 10,0 0-19,0-1 9,0 1 3,0 0-12,0 0 8,0-1-7,0 1 6,0 0-6,0 0 7,0-1-1,0 1-12,0 0 27,0 0-5,0-1-17,0 1 8,0 0 0,0 0 11,0 0-18,0-1 0,35 1 15,-35 0 10,0 0-17,0-1 9,0 1 11,0 0-25,0 0 4,0-1 0,0 1-8,34 35 1,-34-36 14,0 1-14,0 0-1,35-35 8,-35 35-5,0-1 12,0 1-6,0 0-1,0 0 16,0 0 24,0-1-31,0 1 32,0-70 150,0 1-202,0-1 15,0 0-8,0 0-9,0 0 29,0 1-24,0-1 1,0 0 7,0 0-8,0-34 1,0 34 1,0 0-1,0-34 0,0 34 0,0 0 0,0 1 0,0-1 0,0 0-1,0 0 1,0 1-1,0-1 4,0 0-4,0 0 0,0 0 2,0 1-2,0-1 0,0 0 2,0 0 5,0 1-5,0-1 6,0 0 6,0 0-13,0 1-1,0-1 3,0 0 9,0 0-11,0 1 6,0-1 32,0 0-10,0 0-17,35 35-4,-35-34-1,0-1 9,0 0-9,0 0 0,0 0 1,35 1-1,-35-1 2,0 0 6,0 0-5,0 1-10,0-36 15,0 35-3,0 1-3,0-1-1,0 0-7,0 0 7,0 1-8,0-1 24,0 0-22,0 0 27,0 0-20,0 1 16,35-1 64,-1 35-82,1 0 1,0-35 3,0 35-12,-1-35 2,1 35 4,35-69 9,-36 69-1,1 0 12,0 0-19,0 0-9,34 0 7,1 0-4,69 35 1,-35-1-4,1 36 6,-36-35 3,70 34-1,-69-34 1,34 104-12,-34-35 11,-1 1 0,-69-71 0,35 36-5,-35 104 7,0-35-7,0-35 1,0-34-1,0 34 0,-35 35 1,0-104-1,1 69 1,-36 0-1,35-34 7,-34-1-3,-36 36 2,36-71-1,-1 1 1,36-35 0,-1 0-6,-35 0 1,35 35 0,1-35-1,-36 35 7,35-35 14,35 34-19,-34-34-2,-1 0 38,35 35-37,-35-35 9,0 35 13,35 0-21,-34-1 12,34 1 0,-35-35-5,35-35 100,0-34-109,0-35 1,-35-35 0,0 0 0,35 0-1,0-35 8,0 0-14,0 35 6,0 0 1,0 35 5,0 34-5,0 0-6,0 1 11,0 34-5,0 0-1,35-34 7,-35 34-6,0 0 0,35 35 0,-35-69-1,0 34 1,0 0-1,0 1 1,35-1 0,-35 0 0,69 0 0,-34-34-4,34-1 6,36 35-1,-36 1 4,70-36-1,35 1 1,35-36 0,-105 36 0,174-35 0,-104-1 0,-104 36-1,-1 34 1,-34 35 135,-35 69-114,0-34-27,35 0 1,-35 35 1,0-36 3,0 1-1,35-35-2,-35 35-2,0 0 28,0-1-20,0 36-6,34-35-1,-34 34 1,0 1-1,0-36 2,35 1-1,-35 0-1,0 0 2,35-35 153,0 0-154,-1 0 20,-34-35-28,35 35 24,-35-35-23,0 0 15,0 1 51,0-1-30,0 0-30,0 0 15,0-34-21,0 34 13,0 0-8,-35 1 2,35-36-1,-34 1 1,-1-1 4,0-34-4,0 34 5,-34-104 0,-1 140 1,1-140 0,34 0-1,-69 35 0,69 35 0,-35-1-1,70 71 1,0-1-14,0 0 8,-34 0-1,34-34 1,0 34 1,0 0-1,-35 0 1,35-34-2,0-1 1,-35 36 0,35-71-1,0 36 2,0-1-1,0 36-1,0-36 1,0-34 0,0 69 1,0 0-1,0-34-1,0 34 1,0 0 0,0 0 0,0-34 0,0 34-1,0 0 7,0 1 1,0-1 0,0 0 0,0 0-7,35 1-1,-35-1 1,0 0 7,0 0 8,35 35-12,-35-35-3,0 1-1,0-1 19,0 0 7,0 0 1,0 1-28,34 34 8,1-105 5,-35 36-3,35 69-4,-35-70 0,0 36 0,0-1 0,0 0 7,0 0-3,0 1 31,0-1-31,0 0-8,0 0 2,0 0 5,35 35-10,-35-34 14,0-36-4,34 35 0,-34 1-7,0-1 8,0 0-8,35 0 0,-35 1 7,0-1 1,35 0-8,-35-34-1,0 34 0,35 0 2,-35 0-2,34-34 2,-34 34 4,0 0-12,35-69 7,0 69 5,-35 0-5,35 1-1,0-105 7,-35 104-7,34 0 1,-34-104 5,35 69-4,-35 36 3,35-1-4,-35-35 5,35 36-5,-35 68 100,0 1-100,-35 35 0,35-36-1,0 1 1,0 0 0,0 0 0,-35-35 0,35 35 0,-35-1 177,35 1-155,0 0-18,-34-35 24,-1 0 160,35 35-195,-35-35 16,0 0 1,-34 0-5,34 0 9,0 0-21,0 0 132,35-35 86,35 35-217,0 0 18,0-35-3,-1 35 4,1 0-5,-35-35-2,35 35-1,0 0 1,0 0 42,-35-34-33,34 34-21,1 0 24,0 0 13,-35-35 39,35 35-69,-1 0 15,1 0 151,-35-35-118,0 0 2,35 35-42,-35-35 40,0 1 21,0-1 186,0 0-219,-35 35 395,0-35-408,1 35-22,-1 0-2,0 0 21,0 0 11,1 0-29,-1 35 5,0 0 19,0-35-17,0 0 91,1 0-92,-1 35 5,0-35 56,0 0-66,-104 0 0,105 0-11,-71 0 9,36 0 1,-105-35-1,139 35-3,0 0 4,1 0-4,-1 0 1,0 0 0,0 35-1,0-1 43,1-34-22,-1 0-10,35 35-7,-35-35 0,0 0 10,35 35 2,-34-35-22,-1 35 16,-35 0 1,35-35-4,35 34-7,-34-34 1,-1 0 6,0 35-5,0-35-2,1 0 1,-1 35 0,0-35-1,0 35 2,1-35 3,-36 34-4,35-34 5,0 35-5,1-35-6,-1 0 17,0 35-4,0-35 12,1 0-19,-1 0 0,0 0 16,0 35-15,1-70 155,-1 0-161,-35-34 17,35 34-5,1 0 9,34 0 266,0 1-172,0-1-85,0 0-30,0 0 13,0 0 31,0 1-12,0-1-13,0 0 9,0 0-24,0 1 11,0 68 234,0 1-236,0 0 8,0 0-23,0 34 15,0-34 15,0 0-22,0 0 22,0-1-23,0 1 8,0 0 0,0 0-2,0-1 9,0 1-14,0 0 0,0 0 15,0-1-11,0 1 2,0 0 1,0 0 0,0-1 10,0 1 2,0 0-11,0 0-4,0 0 27,0-1-22,0 1 1,0 0 6,0 0-8,0-1 6,0 1-7,0 0 0,0 0-2,0-1 3,0 1-5,0 0-5,0 0 21,0 34-20,0-34 9,0 0-9,0-1 5,0 1-3,0 0 6,0 0-8,0 0 7,0-1 2,0 1 1,0 0-2,0 0 10,0-1-3,0 1 0,34-35 0,-34 35-15,0 0 16,0-1 0,35 1 16,-35 0-24,0 0-2,0-1 0,35-34-4,-35 35-9,35-35 8,-35 35 2,0 0 0,35-35-1,-1 0 68,1 34-67,35-34-1,-1 35-9,105 0 17,-104 35-9,69-36 10,-105-34-6,36 0-5,-70 35 3,0 0 57,0 0-53,0-1 3,0 1 0,0 0-2,0 0 1,-70-1 0,70 1-8,-69 0-1,-1 0-7,-69-35 14,104 0-5,1 34 0,-1-34 2,0 35-3,0-35 10,1 0-9,34 35-1,-35 0 0,0-35 1,35 35-1,-35-1 0,1 1 0,-1-35 9,0 35-9,35 0 36,-35-1 54,35 1-52,0 0-22,0 0-1,0-1-8,0 1-14,0 0 22,0 0-16,0-1 0,0 1 0,0 0 2,0 0-1,0-1-1,0 1 1,0 0 0,0 0 0,0 0-1,0-1 0,0 36 7,0-35 2,0-1-15,35-34 6,-35 35 0,0 0 7,0 0 1,0-1-15,0 1 8,0 0 7,0 0 12,0-1-19,0 1 4,0 0-4,0 0 7,0-1-8,0 1 0,0 0 1,0 0-1,0 0 1,0-1-1,35-34 0,-35 35 1,0 0-2,0 0 2,35-1-6,-35 36 11,34-35-5,1-1 6,0 1-13,0 0 5,-1 0 8,71 34 0,-71-69-1,1 35-14,35 0 15,-35-35-1,-35 35-6,34-35 9,-34 34-9,0 1 8,0 0 0,0 0 10,35-35 0,-35 34-17,0 1 3,0 0 4,0 0-8,0-1 8,0 1 0,-35-35-7,35 35 6,0 0 2,0-1-4,0 1 0,0 0 4,35-35 87,-35 35-85,35-35-7,34 0-10,-34 0 23,-35 34-23</inkml:trace>
</inkml:ink>
</file>

<file path=ppt/ink/ink2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4:55:15.277"/>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28581 14462 0</inkml:trace>
</inkml:ink>
</file>

<file path=ppt/ink/ink2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4:56:29.146"/>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26912 13210 0,'0'35'104,"0"0"-90,0 0 4,0-1-10,0 1 12,0 0-10,0 0-2,0-1 8,0 1-8,0 0 0,0 0 9,0-1-10,0 1-1,0 0 2,0 0 0,-34-35 0,34 34 0,0 1 0,0 0 8,0 0-8,0-1 0,0 1 0,0 0 0,0 0-2,-35 0 1,35-1 2,0 1-1,0 0 1,0 0-2,-35-35 1,35 69-2,0-34 4,0 0 6,0-1-2,0 1 2,0 0 0,0 0-8,0-1 16,0 1-20,0 0 20,0 0-6,0 0-2,0-1 0,0 1 14,0 0-6,0 0 8,0-1-1,0 1-16,0 0 17,0 0-18,0-1 1,0 1 2,0 0 7,0 34-8,0-34-3,0 35 4,0-36-1,0 1-1,0 0 1,0 0-7,0 0-4,0-1 12,0 1-9,0 0-1,0 0 0,0-1 3,0 1-2,0 0 8,0 0-10,0-1 2,0 1 8,0 0 0,0 0-9,0-1 10,0 1-9,0 0 0,0 0-2,0-1 2,35 1-1,-35 0 18,0 0-19,0 0 15,0-1-8,0 1 3,0 0-4,35-35 8,-35 35-12,0-1 8,0 1 14,0 0 17,0 0-2,0-1-11,0 1 10,0 0-28,0 0 8,34-35-16,-34 34 8,0 1-10,0 0 20,0 0-12,0 0 8,0-1-6,35-34-8,-35 35 8,0 0 0,35 0-8,-35-1 24,35 1-24,-1-35 30,71-35-32,-1-34 4,35-70 0,-35 69-2,1-69-3,-1 0 4,35 0-1,-69 35 0,-1-35-1,1 0-2,-35 34 6,-1 1-2,1 0 0,0 34-2,-35 1-1,35-1 4,-35 35-6,0 1 4,0-1 8,0 0 6,0 0 10,0 1-16,-35-1-8,0 0 0,0 0 2,35 1-4,-34-1 5,-1 35-6,0 0 73,-35 0-70,-34 0 0,35 69-2,-1 1 2,-34-1 2,34 36-2,35-36-1,1 36 1,-1-1 1,0 0-1,35 0-2,0-69 2,0 0-2,0 0 1,0-70 168,0-35-166,-35-34-5,35 0 8,-34-35-8,34 69 9,0-34-6,-35 34-1,35-34 1,0 35 2,0 34-5,-35-69 4,35 34 1,0 35 1,0-34-4,0 34 1,0 0 2,0 0-1,0 1 8,0-1-10,0 0 91,0 0-81,35 1 0,-35-1-4,35 0-4,-35 0 7,34 1-8,1-1 0,0-35 3,0 1-4,34-70 13,-34 69-8,0-34-3,-1 34-6,1 1 11,35 34-11,-35-69 11,-1 0-8,1 34 4,0 35-4,-35 0 4,35 1 1,-1-36-4,1 35 9,0 1-8,0 34 9,-35-35-8,35 0 16,-1 0-8,1 35-8,0-34 1,0-1 4,-1 35-5,1-35 2,0 0-4,34 1 5,-69-1-6,70 0 6,-35 0-6,-35 1 3,69-1 1,-69 0-2,70 0 1,-35 0 6,-1 1-3,1 34 2,-35-35-5,35 0 7,0 35 114,-35-35-122,0 1 33,34 34-38,1-35 23,0 0 5,0 0-7,0 1-8,-1-1 1,-34 0-12,35 35 3,-35-35-2,35 1 13,-35-1-9,0 0-3,35 35 1,-35-35-1,0 0 20,34 1 6,-34-1 33,0 0-23,0 70 84,0 34-115,0-34-2,-34 0-6,34 0 7,0 0-4,-35 34 2,35 1-2,0-36 5,0 36-4,-35-35 2,35 34-1,0 1-1,0-36 1,-35 36 0,35 0-2,0-1 3,0 1-2,-34-1 1,34 1 0,0-1 0,0-34 0,0 34 0,0 1-1,0-1 2,0 1-1,-35 0 0,35-1-2,0 35 2,0-34 0,0-1 0,0 1 0,0-1 0,0 1 0,0-1 0,0 1 0,0-35-2,0 34 4,0 1-5,0-35 4,0 34-1,0 1-1,0-1 2,0 35-1,0-34 0,0 69 0,0-35-2,0 1 4,0 34-4,0 0 2,0-70-2,0 36 4,0 34-2,0-70 0,0 1 0,35-1 0,-35 1 0,0-36-2,34 36 4,-34-35-4,0-1 2,0 36 8,0-35-8,0 0-2,0-1 12,0 1-12,0 0 10,0 0 2,0-1-2,0 1-8,0 0 8,0 0-7,0-1 6,0 1-12,0 0 8,0 0 5,0-1-8,0 1-4,0 0 17,0 0-14,0 0 4,-34-35-2,34 34-3,0 1 13,-35 0 5,0-35-9,0 0-2,-34 0-12,34 0 10,-69 0-8,-1 0 9,36 0-8,-36-35 6,-34-34-4,70 34 3,-1 0 0,36 0 2,-1 0-9,35 1 8,0-1 3,0 0-9,0 0 3,0 1-1,35-36 3,-1 35 1,36-34-2,-35 34 1,-1 0-1,36 1-2,-1-36 2,-34 70-3,0-70 6,0 70-5,0-34 3,-1-1 5,1 35 75,0 0-85,0 35 9,-1-1 2,-34 1-8,35 0 6,-35 0-7,0 0-1,0-1-3,35 1 10,-35 69-4,0 1 0,0-1 0,-70 0-4,36-34 5,-36-35 10,35-1-17,35-103 40,0-70-33,0-35-4,35 0 3,0-35 0,69 1 2,-34-1-1,34 36-2,-34 33 1,34 36 0,-69 35 0,-35 138 46,0 35-46,-35-34 1,35 34-2,-35 1 7,35-1-8,-35 0-5,1-69 10,34 34-6,-35-34 1,35 0 1,-35-70 90,35 0-77,-35 1 2,35-36-13,0 1-1,0-1 1,0-34-1,0-35-2,0 69-1,0-34 2,0 34 4,0-69-6,0 35 3,0 35 1,0 34-4,0 0 4,0-34 0,-35 69 46,-34 173-50,-1 36 4,-34 69 3,0-35-3,34-34-8,1-1 8,-1-68 0,70-71 0,0-34-4,0-105 34,0-69-28,70 0-3,-36-104 0,71 0-5,-105-1 7,35-34-3,-1 35-1,-34 34 1,0-34 1,70 69 1,-70-35-1,35 140 2,-35-1-4,0 36 1,0-1 2,0 70 60,0 34-60,0 35-2,-35 35 6,0 1-8,35-36-1,0 0 6,-35 35-2,35-69-3,0-1 5,0-34-2,0 0 0,0-105 45,0-69-45,0 0 3,35-69-7,0-1 8,34 35-7,-34-34 9,-35 34-13,35 35 7,-35 0-1,0 0 2,35 34 0,-35 1-1,0 174 61,0 69-61,-35 0 0,0 0 0,0 0 2,1 0-6,34 35 6,-35-35 1,0 34-8,-34-68 7,69-1-4,0-69 2,0 0 8,0-70 29,0-104-29,0 0-8,34 0 1,1-35-3,0 0 5,-35 35-7,35 0 2,34 0-1,-34 0 7,0 0-5,-35 69-2,0 36 1,0 103 55,0 70-52,-35 0 0,35 35 0,-70 0 8,1 173-5,34 1 6,35-70-11,-35-208 3,35-1-9,0-34 5,0 0-1,-34-140 63,34 36-58,-35-1-8,0-208 14,0 174-7,0-209 8,1 105 2,-1 103-6,0-34-5,35 104 1,-35 105 77,1 34-79,-1-34-5,-69 243 17,-1-35-3,70-104-7,-69 104 0,69-209 0,35 1-3,-34-70 14,34-35 40,0-35-52,0-34 1,0 35-1,0-70-1,0-1 1,0 1 0,0 0 0,-35 0 0,35 35 2,-35 0-1,35 69-6,0 70 63,-35 34-58,-34 1 0,34 34 3,0-34-10,0 34 10,1-35-1,-1 105-1,0-69 3,-69 68-5,104-34 0,-70-34-3,70-36 2,-35 1-2,35-35 2,0-105 74,0 0-73,0 1 0,0-35 10,0-35-16,0 0 6,35 34 1,0 1-1,-35 69 2,0-34-1,35 34-1,-35 0 2,0 0-1,0 140 73,0-36-78,0 35 13,-35-34-15,35 34 6,0 1 4,-35-36-6,35 1 2,-35 34 1,35-69 0,0-1-2,0-68 73,0-71-77,0 36 6,35-1 1,0-69-1,-35 70 2,0-70-2,0 104-3,35-69 0,-35 34 5,0 1-2,0 34-2,0-35 2,0 36 1,0-1 151,35 0-144,-1 0 0,-34 1 13,35 34-13,0 0 22,-35-35-29,0 0 35,-35 35 54,-34 0-91,-1 0-4,0 0 6,36 0-1,-36 0-1,1 0 2,34 0-1,0 0 199,0 0 160,35 35-329,-34-35-27,34 35 8,0-1 13,0 1 49,0 0-59,0 0-3,0-1 21,-35-34-10,35 35-21,0 0 31,0 0-18,0-1 2,0 1 0,0 0-16,0 0 0,0-1 3,0 1 3,0 0-1,0 0-4,0-1 7,0 1-1,0 35 7,0-35-1,0-1-10,0 1 2,0 0 7,0 0-16,0-1 3,0 1 4,0 0-4,0 0 1,0-1 0,0 1 9,0 0-9,0 0 5,0-1-5,0 1 1,0 0-5,0 0 6,0 0-2,0-1 9,0 1-10,0 0 17,0 0-11,0-1 13,0 1-10,0 0 6,35-35-11,-35 35-6,0-1 3,0 1 8,34 0-8,-34 0 8,0 34-7,0-34 6,0 0-9,0-1 2,35 1 0,-35 35 8,0-35 0,0-1-7,0 1 6,0 0-7,0 0 6,0-1 2,0 1-7,0 0-1,0 0 15,0-1-8,35 1 1,-35 0 0,0 0 7,0-1-7,0 1 11,0 0-7,0 0-3,0-1-3,0 1 0,0 0-3,0 0 19,0 0-7,0-1 11,0 1 0,0 0 5,-35-35-29,35 35-2,0-1 4,0 1 4,0 0 8,0 0-22,-35-35 13,35 34-10,0 1 8,0 0 7,0 0 16,0-1-15,-34 1 4,34 0 7,0 0-10,0 0 7,0-1 15,0-103 135,0 34-168,0 0-2,0 0 1,0 1-4,0-1 0,0 0-5,0-34 18,0 34-11,0 0 6,0 0 26,0 1-18,0-1 18,0 70 308,0-1-347,-35 1 8,35 0 1,-35 0 10,35-1 10,0 1-14,0 0 20,0 0-5,0-1-25,0 1 10,-35 0-7,35 0 5,0 0 2,0-1-1,0 1 1,0 0 1,0 0-2,0-1 15,-35-34-5,35 35-10,0 0 15,0 0 208,0-1-198,0 1-17,0 0 9,0 0 1,35-1 123,0-34-81,0 0-12,0 0-45,-1 0-8,1 0-8,0 0 8,0 35 1,-1-35 149,1 0-143,0 0-10,0 0 79,-1 0-46,1 0-16,-35 35-15,35-35 19,0 0-11,0 0 34,-1 0-41,1 35 1,0-35-3,0 34 3,-1-34-6,36 0 2,-35 0 10,-1 0-3,1 0-7,-35 35 1,35-35 119,0 0-97,0 0-14,-1 0 8,1 0-2,-35 35-4,35-35-12,0 0 18,-1 0 24,1 0-34,0 0 2,0 0 0,0 0 1,-1 0 84,1 0-72,0 0-21,0 0 8,-1 0 0,-34 35-8,35-35 1,0 0 13,0 0 63,-1 35-64,1-35-5,0 0 37,0 0-11,0 0-6,-1 0-18,1 0 28,0 0 1,0 0-31,-1 0 8,1 34 30,0-34-44,0 0 5,-1 0 11,1 0 59,0 0-38,0 0-18,0 0 87,-1 0-62,-34-34 1,35 34-52,0-35 43,-35 0-5,35 35-30,-35-35 23,34 0-17,-34 1-10,0-1 20,35 35-20,-35-35 9,0 0 8,0 1-11,35-1 12,-35 0-9,0 0 16,0 1-21,0-1 19,35 0-11,-35 0-4,0 1 21,0-1-7,0 0 11,0 0-10,0 1 25,0-1 347,0 0-341,-35 35-44,35-35-8,-35 35 44,-69 0-44,0 35 1,-1-35 1,-173 70-8,0-36 13,139 1-7,35-35-4,-36 0 2,-33 0 1,103 0 0,-34 0 5,34 0-7,1 0 1,34 0 1,0 0 7,0 0 82,35 35-86,-34-35-3,34 35 68,-35-1-67,35 1 3,0 35-2,0-1-2,0-34-7,0 0 4,0-1 11,35-34 22,34 0-29,-34 0-2,34 0 1,1 0 1,-1-34-3,-34-1 1,0 35 1,35 0 0,-36-35 1,1 35 6,0 0-6,0 0 6,-1 0 8,1 0-16,0 0 13,-35-35 2,35 35-8,0 0 16,-1 0-15,1 0-9,0 0 65,-35-34-63,35 34 6,-1 0-1,36 0-9,-35 0 3,-1 0 3,1 0-6,0 0 5,0 0 8,0 0-8,-1 0 7,36 0-3,-35 0 93,-1 0-96,1 0-1,0 0 0,0 0 0,-1 0 0,-34-35 134,-69 0-134,-1 0-7,1 1 6,-70-1 10,0-35 1,69 70-8,1 0-4,-1-69-3,35 34-1,-34 0 13,34 35 1,0-35-8,0 35-3,1-34 3,-36-1-5,1 0 6,-36-34 6,70 69-9,-34-35 4,-1 0-5,36 0 5,-1 35-7,35-34 87,-35 34-63,0 0 89,1 0-104,-36 0 13,70 34-19,-35 1 9,-34 0-8,69 0 1,-70-1 3,35 1-6,1 0 4,34 0-3,0-70 122,0-35-126,34 36 9,36-105 5,34-35-12,-34 104 4,-1 1-3,-34-1 0,69 35 1,-69 1 1,0-1 2,0 0 1,-1 0-3,1 35-2,-35-34-1,35 34 3,0-35 8,0 0 8,-1 35-8,-34-35-10,35 35 19,-35-34-12,0-1 6,35 35-12,-35-35 1,35 0 0,-35 1-2,34-1 6,-34 0-7,35 35 3,-35-70 0,0 36-3,35-36 6,0 1-3,-35 34 0,35 0 3,-35 0-6,0 1 2,34-1-3,-34 0 7,0 0-3,35 35 8,-35-34-8,0-1 50,0 0-16,0 0-11,35 35-16,-35-34-6,-70 34 74,-104 69-80,35-34 10,-104 104-2,139-70 2,34-34-2,1 35 0,-71 34-2,71-69-3,69-1 0,0 1-2,-35-35 7,35 35-6,0 0 13,-35 0-11,1-1 9,34 1-8,0 0 0,-35 0 0,0-1-1,0 1 6,35 0-9,0 0 4,0-70 128,0 0-125,0-34-1,0 34-5,0 0 5,0-34-4,0 34 5,0 0-9,0 0 7,0 0-2,0-34 3,0 34-1,0 0-1,0 1-1,35-1 2,-35 0 7,0 0-10,0 1 10,0-36-9,0 35 2,0 1-1,0-1 8,0 0-11,0 0 14,0 1-4,0-1 8,0 0-7,0 0 0,0 0 6,0 1-4,0-1-12,0 0 0,0-34 11,0 34-9,0 0 1,0 0-2,0-34-2,0-1 5,0 36-2,0-1 0,0-70 0,0 36 0,0 34 0,0 0 0,0 1 1,0-1-4,0 0 5,0 0 3,35 35-4,-35-34 39,0-1-26,0 0-6,35 0 0,-35 1 0,0-1-5,34 0 11,-34 70 91,35 0-103,-35-1 0,0 1 1,0 69 1,0-34-10,0-1 7,0 1-1,0-1-3,0-34 2,0 35 0,0-1-1,0 1 6,35-35-6,-35 69 0,0-35 0,0-34 1,0 35 3,0-1-2,0 1 0,0 34 0,0-34 0,0-36 0,0 36 0,0 34 0,0-34-1,-35-36 2,35 36-6,0-35 8,0 34-4,0-34 10,0 35-10,-35-36 2,35 1 7,0 35-8,0-36 0,0 1-5,0 35 8,0-1-1,0 1-4,0 34 1,0-35 1,0 1-2,0 0 5,0-1-3,0-34 0,35 34-2,-35 1 2,0-35 0,0-1 0,35-34 0,-35 35 1,0 0 6,0 0 1,0-1-7,0 1 15,0-70 113,0 1-136,35-36 9,-35-34 2,0 34-2,0 1-1,0-1-2,0 36-1,0-36 1,0 0 0,0-34 1,0 35 1,0-36-2,-35 1-1,35 35 5,0-36-3,0 36 0,0-1 0,-35 1-3,35-1 5,0 1-1,-35-1-1,35-34-2,0 69 2,0-34 0,0 34 0,0 0 8,0 0-8,0 1 0,0-1 8,0 0-8,0 0 6,-34 0-6,34 1 8,0-1-7,0 0-2,0 0 1,0 1-2,0-1 3,0 0-5,-35 0 15,35 1-11,0-1 8,0 0 0,0 0 0,0 1-8,0-1 0,0 0-2,0 0 3,0 0-2,0 1 3,0-1 4,0 0 20,0 0-14,0 1-7,35 34 5,-35-35-10,34 0 1,-34 0-3,0 1 0,35 34 2,-35-35 0,35 0 0,0 0-1,-35 1 3,34-1 7,1 35 12,-35-35-14,35 35 2,0 0-3,-35-35-4,35 35-4,-1-34 18,1 34-22,0-35 27,34 0-20,-34 35 0,-35-35-1,35 35 1,0 0 1,-1 0 52,-34 35-45,0 0-8,35 34-1,-35-34-6,0 0 6,0 0 0,0-1-2,35 1 4,-35 0-4,0 34 4,0 1 5,0-35-10,0-1 5,0 36-3,0-1-2,0 1 6,0-35-4,0 0-1,0-1 4,0 36-1,0-35-4,0 34 6,0-34-3,0 34-3,0 36 4,0-1-1,0-34 0,0-1 0,0 35 0,0-34-3,0-1 5,0 1-1,0-35-1,0 34 0,0-34 6,0 0 2,0-70 59,0-35-73,0 36 7,0-71 0,0 1-1,0 0-3,0 34 3,0-34 4,0 0-6,35-35-2,34 34 5,-34 1-3,0-35 3,34 0 1,1 35 1,0-70-3,-36 70-6,36-1 6,-1 1 3,-34 69-2,-35-34-2,35 69 0,-35 69 67,35-34-62,-1 35-10,-34 34 8,35-69-3,-35 34 7,0 1-7,0-1 0,0 1 0,0-1 0,0 35-1,0-34 2,0 0-1,0 34 0,0 0 0,0-34 0,-69 34-3,34 0 3,0-69 5,35 35-7,-35-70 3,1-35 70,-1-70-68,-35-34 13,-69-278 1,70 139 1,69 209-14,0 34 130,0 0-140,0 0 24,34-34-15,1 34 1,0-34 2,-35 34-12,35 0 21,-35 0-6,35 35 0,-1 0 5,1 0-12,0 0 8,0-35-16,-1 35 13,1 0-12,-35-34 12,35 34-7,0 104 76,-35-34-72,34 138 10,1-104-12,35 1 7,-70-1-5,0-69-11,0 34 3,35 1 6,-35-35-5,0 34 4,0 1 0,0 34 0,0-35-1,0 70 1,0-69-1,0 69 1,0-35 0,0 1 0,0 34 0,-35-35 0,35 0 1,-35 35 2,35-34-6,-35-1 0,0-35 5,35-34 0,0 35-3,-34-36 1,-1 1 0,35 0-2,0 0 2,0-1 8,-35-34-8,35 35 0,-35-35 0,1 35 0,-1-35 0,0 0 14,35 35-17,-35-35 6,1 0 21,34 35-11,-35-35-14,35 34-5,-35-34 6,0 35 9,0-35 6,1 0-6,-1 0-3,0 0 29,35 35-33,-35-35 4,1 0 3,-1 0 140,35-70-17,0 36-127,0-36-10,35 0 5,-35 36-1,69-71-1,1 36 8,-36-1-7,36 1 9,0-35 0,-36 34-3,1 35 3,0 1-4,-35-1-5,0 0-3,35 0 3,-35 0 18,0 1-1,34-1-18,-34 0 10,35 35 0,-35-35-7,0 1 3,35-1 18,-70 35 52,-34 69-71,-70 1 4,34 34-12,-243 35 23,279-104-2,34-35 15,35 35-18,-35-35-12,1 0 9,-1 0-13,-35 0 0,36 35 3,-1-35 11,0 0-11,0 0 24,35 34-24,-35 1 30,1-35-14,34 35-16,-35-35 46,35 35-41,0-1 18,-35-34-22,35 35 22,0 0 80,0 0-86,-35-35-12,35 34-6,0 1 16,0 0 1,0 0-5,0-1 20,0 1-23,0 0-3,-34-35 262,34 35-203,0 0-46,-35-35 7,35 34-20,0 1 203,35-35-92,-35-35-122,104 1 12,-69-1 2,-1 35-1,1-35 1,70 0 4,-71 0 1,1 1 10,0 34 59,0 0-68,-1 0-11,-34 34 0,70 1-1,-35 0 3,-1 0 12,-34 0-19,35-35 3,0 34 4,0 1 4,0-35-15,-1 0 11,71 0-4,-71 0-7,1 35 12,35-35-6,-1 0 0,-34 0-1,0 0 3,34 0-9,-34 0 19,0 0 44,0 0-54,-1 0 4,1 0-6,0 0-3,35 0 2,-36 0-3,1 0 16,0 0 117,0 0-135,-1 0 14,1 0-4,0 0 107,0 0-95,-1 0-2,1 0 64,0 0-69,0 0-11,0 0 18,-1 0 5,1 0 270,-35-35-291,35 0 86,-35 1 14,35-1-59,-35 0-22,0 0 25,0 0-32,34 1 38,-34-1-33,0 0-5,0 0-8,35 35-1,-35-34-10,0-1 6,0 0 13,35 0-3,-35 1-10,0-1 8,0 0-5,0 0 19,0 1 17,0-1-17,0 0 3,0 0-7,0 1-9,0-1 30,0 0 6,0 0 64,0 0-30,0 1-65,0-1 24,0 0-15,0 0 37,0 1-42,0-1 15,0 0-26,0 0 9,0 1 14,0-1 20,0 0-12,0 0-3,35 35-9,-35-34-12,0-1 10,0 0 18,0 0-35,0 1 34,0-1-26,0 0 2,0 0-8,0 0 9,0 1-3,0-1-7,0 0-3,0 0 1,0 1 3,0-1-1,0 0-9,0 0 10,-35 1 3,35-1 16,0 0-16,0 0-4,-35 1 9,35-1 19,0 0-10,-35 0 28,35 0-3,0 1-21,0-1 168,0 0-181,0 0 30,-34 35-39,34-34 24,0-1-23,0 0 16,0 0 21,0 1-22,0-1 16,0 0-23,0 0 10,0 1-10,0-1-7,0 0-9,0 0 15,0 1-17,0-1 11,0 0 1,0 0-11,0 0 0,0 1 1,0-1-1,0 0 2,0 0 2,0 1-3,0-1 0,0 0 3,0 0-6,0 1 3,0-1 0,0 0 0,0 0-2,0 1 3,0-1-2,0 0 9,0 0 11,0 1-10,0 68 163,0 1-168,0 0 1,0 0-11,0-1 6,0 1-1,0 0 0,0 0 0,0-1 0,0 1 7,0 0-6,0 0 21,0-1 12,0 1-26,0 0 7,0 0 3,0-1-1,0 1-2,0 0 30,0 0-35,0 0 20,0-1-22,0 1 8,0 0 11,0 0-4,0-1-16,0 1 12,0 0 7,0 0-8,0-1-12,0 1 109,34-35 34,-34-35-143,35 1-2,-35-1-8,0 0 10,35 35-4,-35-35-1,0 1 0,0-1 0,0 0-3,0 0 14,0 1-3,0-1-9,0 0 8,-35 35 133,-69 104-136,0-34-10,104-1 13,-70 1-8,35 34 9,-34 35-9,34-69 10,0 34-1,35 0 0,-35 70-9,35-70 10,-34 105-10,-1-70 8,0 35-11,35-70 5,0-34-5,0-36 3,0 1-1,0 35 3,0-140 69,0-34-76,35-35 9,34-139 0,-69 139 0,0 0-3,0-35 0,0 35 0,0-35-1,0 70-2,0-70 3,0 35 0,0 0 0,0 0 0,0 0 0,0 34 0,0 36-1,0-1 2,0-34-1,0 69-4,0-34 4,0 34 0,0 0 4,0 0 3,-34 70 110,34 35-112,-35 69 13,35 139-20,-35-209-5,35 70 13,0-34-8,0-1 1,0-34 0,0-1-1,0 1 0,0-1 1,0-34 1,0 0 1,35-105 113,-35 35-108,35 1-13,-35-36 19,34 1-19,1-70 6,-35 104 3,0-35-6,0 35 1,0-34 0,0 34 0,0-34 3,0 34 0,0-35 0,0 36 0,0-1 0,0-35 0,0 36 0,0-1-2,0 0 5,0 0-3,0 1 141,-35-1-139,35 0-3,0-35-6,0 36 5,0-36 0,0 1 0,-34 34 6,34-35-6,0 36 1,0-36-1,0 1 4,0 34-4,0-35 5,0 35 5,0 1-9,0 68 163,0 1-160,-35 35-7,0-35 7,35-1 1,-35 36-4,35-1 10,-69 1-12,69-35 3,-35-1-1,35 1 33,-35-35-26,35 35-4,-35-35 21,35 35-16,-34-35-13,-1 0 18,0 0-13,35 34-6,-35-34 12,1 0-5,34 35-3,-35-35 4,0 0-1,0 35-3,1-35 0,-36 35 12,70 0-12,-70-1 6,36-34-11,-1 35 14,0 35-13,0-36 15,-34 36-8,-1-35 2,70-1-6,-69 1 4,34 0-4,35 34 3,-35-69 0,35 35 1,0 0 0,-35 0 17,35-1-18,0 1 0,0 0 17,0 0 8,0 0-9,0-1 21,-34-34-39,34 35 11,34-35 87,36-35-90,34 1 1,-69-1-2,104-35 6,-35 35-5,-69 1 0,0 34 1,0-35 0,0 35-10,-1-35 8,1 0-2,0 35-1,-35-34-1,35 34-2,-1-35 3,1 0-2,-35 0 1,35 35 0,0 0-1,-35-34 3,34 34-4,1 0 3,-35-35 5,35 35 10,0 0 25,0-35-33,-1 35-3,1 0 1,-35-35 0,35 35-5,0 0 60,-1 0-44,-34 35-16,35-35 2,0 70-1,-35-36 0,35 1 11,34 69-12,-69-69 2,35-35 19,-35 35-14,0 0 13,0-1-15,0 1-5,0 0 17,0 0-10,0 0-12,0-1 16,0 1-13,35-35-1,-35 35 2,0 0 8,0-105 220,0 1-223,0-105 1,0-35-9,0 105 4,0 34-2,0 1 1,0-1 0,0 1-1,0 34 2,0 0-2,0 0-2,0 1 3,0-1 0,35 0 1,-35 0-2,0 1 17,0-1-15,0 0 13,0 0-15,0 1 6,0-1 7,0 0-5,0 0 1,34 35-9,-34-34 1,0-1 24,0 0-3,0 0 0,35 35-17,-35-35 9,0 1-2,0-1-4,35 35-9,-35-35 12,0 0-7,0 1 10,0-1-6,0 0 0,0 0 101,35 35-103,-35-34 6,34 34 129,1 0-130,-70 34 332,1 1-337,-71 35 16,-173 103-26,174-68 25,69-36-8,-34 1 0,-1 104-11,70-140 1,-35 36-6,-34-1 5,34 1-4,0 0 7,0-36-7,1 1 5,34 0-1,-35 0-1,0-1 0,35 1-3,-35 0 3,1 34 0,-1 1 1,35-1 0,-35 1-4,0-1 5,35-34-2,0 0-3,0 35 7,0-36-4,0 1 0,0 0 1,0 0-2,0-1 1,0 1 6,35 0-6,0-35-3,0 35 3,34 34 11,-34-34-5,0-35-10,34 0 1,-34 35 4,34-1 12,-69 1-3,35 0-7,0 0 0,0-35-2,-35 34-5,35-34 14,-35 35 6,34-35 21,1 35 37,-35 0-69,35 0 6,0 69-8,-35-69 0,34-1 10,-34 71-12,0-36 0,0-34-8,35 0 7,-35 34-1,0-34-3,0 35 5,35-36 0,-35 1-4,0 0 4,0 0 8,35-35-1,-1 0 108,-34-35-110,35-35-13,-35 36 12,0-36-1,35 35-5,-35-34 2,0 34-1,0 0 0,35-34 0,-35 34 0,0 0 1,0-34 0,0 34-1,0 0 11,0 0 89,-35 105 34,35-35-128,-35 69 17,0 0-21,1-69 10,34 0-11,0-70 190,0 0-184,34-104 2,-34 0-1,0 35 0,35 34-13,-35 35 12,0 1-4,35 34 98,-35 34-96,35-34 90,-35-34-69,35-1-19,-35 0 8,34 35-11,-34-35 12,35 35 119,-35 35-70,0 35-57,35 34 0,-35-69-14,0 34 15,0-34-2,0 0-1,0 0 1,0-1-1,0 1-4,35 35-2,-35-36 0,0 1-1,0 0 2,0 0-2,0-1 1,0 36-4,0-35 12,0 0-2,0-1 11,0 1 146,0 0-152,0 0-6,0-1-9,0 1 6,0 0-1,0 0 6,0-1-7,0 1-4,0 35 15,0-36-11,0 1 0,-35 0 1,35 0-2,0-1-3,0 1 15,0 0-11,-35-35 7,35 35 0,0 0 52,0-1-50,0 1-6,0 0 2,-35-35-3,35 35-4,0-1 0,0 1 3,-34 35-3,34-36 7,-35 1-7,35 35 8,0-36-7,0 1-1,-35-35 0,35 35 0,-35 0 8,35-1 6,0 1 2,0 0 11,0-70 91,0 0-111,0-104 3,0 0 0,0 0 0,0 0-5,0-69-1,0 173-9,-35-35 8,35 1 1,0-1-2,0 1 1,0 34-1,0-34 1,-34 34 1,34 0-1,-35 35 72,0 0-57,-104 0-8,-70 0-13,36-35 8,-140 35 2,174-34-5,34 34 2,36 0-5,34 0 113,-35 0-105,-34 0-11,69 0 10,-34 0 0,-1 0-3,1 0-1,34 0-1,0 34 1,0-34-1,35 35 7,70-70 153,34 1-153,70-36 10,139-104-1,-139 70-2,-105 34-12,-34 70-3,0-34 3,0 34-5,0-35 8,-1 35-8,1-35 8,0 35 7,0-35-8,-1 1 1,1 34-7,-35-35 4,35 35-2,-35-35 1,35 35 1,-1 0 11,-34-35 34,35 35-23,-70 0 87,-173 105-100,-70-36-2,34 1 7,1-36-7,208-34 150,35 35-147,-35-35 5,1 0-14,34-35 113,34 1-93,-34-1-16,0 0-3,0 0 6,35 35-7,-35-34 4,0-1 8,0 0-8,0 0 15,0 0-24,0 1 11,0-1-8,35 35 1,-35-35 5,0 0 11,0 1-10,0-1 0,35 35 1,-35-35-7,34 35 23,-34-35-27,35 35 7,-35-34-8,35-1 13,-35 0 6,35 35-15,-35-35 13,-35 35 125,-69 0-127,34 0-17,-34 0 17,69 0 0,0 0 212,0 0-215,35-34 0,0 68 120,35 36-120,139 69 5,139 69 5,70 36 4,-314-175-29,35 1 23,-69-1-7,-35-34-7,35 35-6,-35 69 6,0-104-1,35 34 0,-1 1 0,1-36-4,-35 1 4,0 35-1,35-70 1,-35 34 0,0 1 6,35-35 1,-35 35-8,0 0 0,0 34 8,35-69-8,-35 35 0,0 0-2,0-1 2,34 1 0,-34 0 16,0 0 12,0 0-14,0-1 4,0 1-13,0 0-12,0 0 22,0-1-14,0 1 4,0 0-4,0 0 14,-34-35 58,34-35-69,-35 0 3,0-34-2,0 34 2,35-69 7,-35 104-5,35-35-8,0 0 6,0 0 2,-34 0-2,34 1 1,0-1 0,-70 35 82,35 0-83,1 0 1,-1 0-1,0 0-5,0 0-1,105 35 143,69-35-134,0 0 1,-35 34-3,-69 1 27,-35 0-42,35-35 8,0 35 0,-35 34 1,34-69-2,-34 35-2,35 0 4,-35 0 65,0-1-41,35-34-19,-35 35-13,0 0 13,35 0-7,-35-1 5,34 1-7,-34 0 6,35-70 150,-35-34-159,35-105 14,0-139 22,0 243-24,-35 36 10,0-1-8,0 0-3,0 0 3,34 35-10,-34-34-3,0-1 32,35 0-5,-35 0 15,0 1-33,35 34 0,-35-35 0,0 0 0,0 0 24,0 1-22,35 34-7,-35-35-1,0 0 16,0 0-6,0 0-1,0 1 6,0-1-7,0 0 10,0 0 15,0 1-27,-35-1 3,0 0 0,0 0 1,35 1 7,-34 34-23,34-35 6,0 0 15,-35 35-14,35-35 0,0 1 8,0-1-8,-35 0 6,35 0 2,0 0-8,0 1 8,0-1-7,0 0 6,0 0-6,0 1 12,0-1-3,0 0-4,-35 35-6,35-35 0,0 1 8,0-1-2,0 0 3,0 0-11,0-34 11,0 34 6,0 0-15,0 1 5,0-1-6,0 139 89,-35 0-78,1 313 3,34-208-19,0 313 21,0-244-6,0-105-4,0-34-1,34 209 0,-34-209-1,35 139-5,-35-208 5,0-1-4,0 36-1,0-36-2,0 1 3,0-36 2,0 36-5,0-1 5,0-34 0,0 0 0,0 0-4,0 0 3,0-1 1,0 1 9,0 0 57,0-70 162,0 0-235,35-34 10,-35 34-3,0 0 1,0 0 1,35 1 0,-35-1 4,0 0 1,0 0-1,35 1 9,-35-1-3,0 0-16,34 35 4,-34-35 9,0 1-1,35-1-1,-35 0 1,0 0-14,35 35 8,-35-34 18,0-1 1,0 0 0,35 35-22,-35-35 25,34 35-25,-34-35 7,0 1 6,0-1 11,35 35-7,-35-35-11,0 70 158,0 34-154,0 1 0,0 34-16,0-69 13,0 0-4,0 0 0,0-1 0,0 1 0,0 0 0,0 0-6,0-1 20,0 1-16,0 0 6,0 0-8,0-1 0,0 1-3,0 0 24,-35-35 19,35 35-38,0 0 16,0-1 0,0 1-7,0 0-10,0 0 1,0-1-1,0 1 5,0 0 0,0 0 18,0-1 0,0 1-5,0 0-2,0 0-3,0-1 51,0 1 8,-34-35 55,-1 0-73,0 0-37,0 0 21,1 0-30,-36 0-1,35 0-2,0 0-12,1 0 8,-1 0 1,-104-35 0,35 35 1,34-34 0,-34 34-2,34 0-3,35 0-2,1 0 1,-1 0 147,0 0-126,0 0 98,-34 0-108,34 0-14,-35-35 12,36 35 0,-36 0-12,35 0 12,1-35-1,-1 35 131,-35 0-129,35 0-13,1 0 12,-1 0 0,0 0-3,0 0 6,1 0-2,-1 0 87,35 35 57,35-35-125,-35 35-18,69-35-14,-34 34 12,34-34-6,1 0 1,-35 0 7,0 0 10,-1 35-1,1-35-11,0 0-6,0 35 24,-1-35 33,1 0 51,-70 0 55,1 0-168,-1 0 36,0 35-37,0-35 8,1 0 18,-1 0-14,0 0 2,0 0 63,0 0-31,1 0-20,-1 0-10,0 0 68,0 0-64,1 0 3,-1 0-7,0 0-9,0 0 6,1 0-7,-1 0 0,0 0 8,0 0 27,0 0 70,1 0-96,-1-35 7,70 35 139,139 0-146,34 0 1,105-35 2,-69 35 0,173 0-2,-278 0-8,-104-35 0,-1 35 5,-34-34 8,35 34-13,0 0-8,0 0 9,-1 0 3,1 0-12,0 0 15,0 0-8,-35-35 0,35 35 8,-1 0-7,-34-35 0,35 35 0,0-35 7,0 1 7,-1 34-11,-34-35 3,0 0-4,0 0 49,35 35-45,-70 0 273,1 0-287,-1 0 14,0 0 0,-34 0-3,-1 35 0,35-35-6,0 35 0,-34-35 3,34 0-4,0 0 0,1 0-1,-1 0 0,0 0 1,0 35 12,1-35 68,-1 0-55,0 0-1,0 0 43,0 34-70,1-34 11,-1 0 1,0 0-2,0 0-5,-34 35 7,34-35-8,0 0 2,1 35-2,-1-35 1,0 0 9,0 35-9,0-35-1,1 34 122,-1 1-104,0-35 7,0 35-10,1-35 6,-1 0 3,35 35-22,-35-35 0,0 0 20,0 34-7,1-34 264,-1 0-246,0 0 67,0 0-69,70 0 137,0 0-159,0 0 2,-1 0-16,1 0 15,0 0 70,0 0-70,0 35 2,-1-35-1,-68 0 458,-1 0-441,0 0-14,0 0 144,0 0-56,1 0-85,-1 0 54,35-35-60,-35 35-3,0 0-5,1-34 10,-1 34-8,0 0 10,0 0-1,1 0 41,34-35-50,-35 35 7,0 0 78,0 0-47,35-35-27,-35 35 41,1 0 20,-1 0 15,0 0 20,0 0-64,1 0-32,-1 0-20,0 0 165,35-35-166,-35 35 12,1-34 93,34-1-11,-35 35-78,35-35 29,0 0-24,0 1 100,0-1-104,0 0 19,0 0-15,0 1-13,0-1-3,0 0 21,0 0-14,0 1 2,0-1 4,0 0 14,0 0-4,0 0 1,0 1-17,0-1 0,0 0 5,0 0 46,0 1 9,0-1 17,0 0-26,0 0 5,0 1-38,0-1 12,0 0 28,0 0-70,0 1 52,0-1-28,0 0 6,0 0 5,0 0 3,0 1 13,0-1-27,0 0 19,0 0-28,0 1 2,0-1 27,0 0-6,0 0-2,0 1 1,0-1-7,0 0 9,0 0-25,0 1 11,0-1-8,0 0 17,35 35-28,-35-35 23,0 1-9,0-1 26,0 0-17,0 0-10,0 0 20,0 1-16,0-1-3,0 0 10,0 0-1,0 1-9,0-1 11,0 0-10,0 0-6,0 1 12,0-1 11,0 0-2,0 0-6,0 1 7,0-1-8,0 0 9,0 0-25,34 35-8,-34-34 9,0-1 24,0 0-16,0 0-14,0 0 22,35 1-16,-35-1 1,0 0-3,0 0 14,0 1-17,0-1 20,0 0-12,0 0 1,0 1 15,35 34-17,-35-35-13,0 0 28,0 0 0,0 1-15,0-1 13,0 0-21,0 0 27,0 0-5,0 1 7,0-1 8,0 0 6,0 0-6,0 1 15,0-1-7,0 0-31,0 0 45,0 1-39,-35 34-17,35-35-4,0 0 27,0 0-21,-35 1 13,35-1-16,0 0 14,-34 35-6,34-35-5,0 1 15,0-1 97,0 0 246,0 0-308,0 0 26,0 1-66,0-1-8,0 0 41,0 70 146,0 0-185,0-1-3,0 1 1,0 35-1,0-1-14,0-34 7,0 0 0,0 0 2,0-1-2,0 1 1,0 0-2,0 0 2,0-1-1,0 1 2,0 35 0,0-36-1,0 1-1,0 0-2,0 0-2,0 34-1,0 1 3,34-1-3,-34 1 6,35-1-4,-35-34 5,0 35-7,35-36 7,-35 1-6,0 35 6,0-36-5,0 71 5,0-70-5,0-1-1,0 36 2,0-35 1,35-1 2,-35 36-4,34-35 5,-34-1-6,0 36 17,0-35-17,0-1 3,0 1 0,0 0-5,0 0 12,0-1-10,0 1 4,0 0-1,0 0 0,0 0 0,0-1 0,0 1-3,0 0 4,0 0-6,0-1 18,0 1-14,0 0 8,0 0-10,0-1 6,0 1 4,0 0-6,0 0 7,0-1-8,0 1 0,0 0 8,0 0-8,0-1 6,0 1 2,0 0 8,0 0 1,0 0-3,0-1 17,0 1-24,0 0-5,0 0-4,0-1 4,0 36 3,0-35-2,0-1 1,-34 1-7,34 0 23,-35-35 617,35 35-626,0-1 89,0 1-44,-35-35 298,0 0-340,1 0 309,34-35-269,0 1-48,-35 34-5,35-35 175,0 0-169,0 0 8,0 1 128,0-1-66,0 0-24,0 0-41,0 1 0,0-1 4,0 0 7,0 0-18,0 1 12,0-1 94,0 0-92,0 0 6,0 0 1,0 1 2,0-1 24,0 0-22,0 0 5,0 1-19,0-1 4,0 0-12,0 0 5,0 1 19,0-1-11,0 0 3,0 0-8,0 1 5,0-1-5,0 0 18,0 0-21,0 1 20,0-1-2,0 0-11,0 0-11,0 0 19,0 1-7,0-1 0,35 35-27,-35-35 14,0 0 19,0 1 8,0-1-16,0 0 8,0 0 11,0 1 1,0-1-2,0 0-26,0 0 4,0 1-7,0-1-2,0 0 23,0 0-25,0 1 8,0-1 0,0 0 6,0 0-11,0 0 5,0 1-14,0-1 15,0 0-8,0 0 14,0 1-15,0-1 14,0 0-11,0 0 10,0 1 7,0-1-18,0 0 25,0 0-27,0 1 40,0-1-2,0 0-24,0 0 2,0 0 6,0 1-6,0-1 17,0 0-23,0 0 2,0 1-16,0-1 12,0 0-2,0 0-15,0 1 26,0-1-5,0 0 102,0 0-67,0 1 62,0-1-74,0 0-9,0 0 6,0 1 19,0-1-57,0 0 29,0 0-10,0 0 171,0 1 61,0 68-31,0 1-154,-35-35-53,35 35-3,0 0 12,0 0-4,0-1-9,-35-34-6,35 35 0,0 0 19,0 0 43,0-1-24,0 1-22,0 0-3,0 0 2,0-1 7,0 1 153,0 0-165,0 0 22,0-1-7,0 1-9,0 0-1,0 0 5,0-1-4,0 1-9,0 0 2,0 0-3,35 0-7,-35-1 9,0 1-10,0 0-1,35 0 5,-35 34-6,0-34 7,0 0-6,34-35 0,-34 34 5,0 1 0,0 0 11,0 0-6,0-1-3,0 1 3,35 0-7,-35 0 6,0 0-6,35-1 7,-35 1-8,0 0-1,0 0-4,0-1 3,0 1 6,35 0-5,-35 0-1,0-1 6,0 1-9,0 0 7,34-35-3,-34 35 4,0-1 1,0 1-6,35 0 15,-35 0 3,35-35 3,-35 34 11,35-34-28,34 0-1,-34 0 0,0 0-5,0 0 17,-1 0 3,-34-34-9,35 34 2,-35-35-10,35 35-5,0-35 6,-1 0 11,-34 1-12,35 34 3,0-35-8,-35 0 10,35 0 3,-35 1-5,34-1 11,-68 35 84,-105 0-85,69 35 6,-34-1-25,69-34 140,0 35-105,70-35 126,69-139-142,244-35-5,-244 70 6,70 69-21,35-69 13,-70 34-1,-35 1 1,1-1 1,-36 1 0,-69 34 0,0 70 171,-69 34-164,-36 36 2,1-71 4,-139 175 8,-314 243-3,209-139-10,244-209-2,35-34-1,-1-1-3,70-34-2,0 0-8,-35-1 0,1 1 17,34 0-4,0 0 24,0-1-5,0 1-1,0 0 24,0 0-13,34-35 245,71-35-271,-1 0 1,0 0 23,1 1-9,-105-1 77,34 35-89,1 0 4,-35-35-18,35 35-1,0 0-8,-1-35 9,1 1-2,35-1-4,-36-35 7,71 36 1,-70 34 0,-35-35-3,34 35 36,-34-35-34,35 35-1,-35-35 3,35 35-2,-35-34 1,35 34-2,-35-35-7,34 35 9,-34-35-7,35 0 0,-35 0 1,0 1 5,35 34-6,-35-35 0,0 0 0,0 0 7,35 1-7,0-1 7,-35 0 0,0 0-1,34 35 6,-34-34-9,0-1-1,0 0 0,0 0 8,0 1-8,35 34 5,-35-35-10,0 0 8,35 0 8,-35 1-11,0-1 8,35 35-8,-35-35-6,0 0 11,0 0-6,34 1 1,-34-1-1,35 0 9,-35 0-8,0 1-1,0-36-1,35 35 1,0 1 0,-35-1-1,34-35 8,-34 1-7,35-1 8,0-34-7,0 34 8,34-69 0,-69 0-7,70 0 8,-35 35-9,-1 34 6,-34 36-12,35-36 4,-35 1 10,0-1-8,35 35 0,-35 1 0,0-1 4,35 0-5,-35 0 0,0 1 12,34-1-8,-34 0 49,0 0-34,0 1 0,0-1-14,35 0 4,-35 0 6,0 0 9,0 1-17,0-1 0,0 0 13,35 0-19,-35 1 7,0-1-8,0 0 8,0 0-8,35 1-1,-35-1 8,0 0-1,0 0-4,0 1-2,35-1 23,-35 0-14,0 0 0,0 0 30,34 1-22,-34-1-13,0 0 19,0 0-16,0 1 2,35 34-9,-35-35 34,0 0-28,0 0 11,0 1 31,0-1-31,35 35 61,-35-35-69,0 0 64,35 35-34,-35-34 291,0-1-276,34 35-43,-34-35-17,0 0 62,35 35-53,-35-34 1,0-1-10,0 70 572,0-1-519,0 1-32,0 0 12,0 0 5,0-1 19,0 1 44,0 0 17,0 0 81,0-1-124,0 1 15,0 0-27,0 0 76,0-1-48,0 1-67,0 0 47,35-35-43,-35 35 37,0-1-5,0 1-1,0 0-20,0 0 58,35 0 13,-35-1-17,0 1-67,0 0 42,0 0-24,0-1-24,0 1 5,0 0 56,0 0-62,0-1 41,0 1-42,0 0 44,0 0-16,0-1-16,0 1 17,0 0 32,0 0 3,0 0-2,0-1-21,0 1-30,0 0 17,0 0 6,0-1-7,-35-34-22,35 35 1,0 0 7,0 0 14,0-1-24,0 1 1,0 0-2,-35 0-6,35-1-1,0 1-6,0 0 8,-35-35 1,35 35-9,0-1 14,0 1 2,0 0 27,-34-35-35,34 35 4,0 0 135,0-70 13,0 0-150,0 0 1,0-34 0,0 34-9,0 0 2,0 0-11,0 1 9,0-1 9,0 0-10,0 0 7,0 1 3,0-1-12,0 0 10,0 0-9,0 1 9,0-1-10,0 0 2,0 0-2,0-34 7,0 34 2,0 0-8,0 0 8,0 1-8,0-1 8,0 0-7,0 0-3,0 1 10,0-1-10,0 0 4,0 0 5,0 1-6,0-1-2,0 0 3,0 0 5,0 1-2,0-1 8,0 0-7,0 0 8,0 0 0,0 1-14,0-1 8,0 0 0,0 0-8,0 1 13,0-1 5,0 0 45,0 0-47,0 70 177,0 35-200,-35 69 22,0 0 1,35 0 2,0-104-2,-35 138-9,35-34 1,-34-34-2,34-1 13,-35 35-21,0-69 8,0 34-8,35-35 8,0-34-7,-35 35 0,1-1 1,34-34-1,-35 35 0,35-36 8,-35 71-8,0-36 8,1 70-8,34-69 9,-70 69-8,70-105 10,-69 106-10,34-71 9,35 70-6,-35-35-2,0-34-8,0 34 16,-34 70 1,-35 69-2,34 1 1,-69 34 1,104-209-18,-34 105 18,-1 0 1,1-70-5,34-34 1,0-105 60,35-35-73,-35-34 16,35-452 24,0 417-33,0 35-1,0-1 0,0 36 1,0-35-1,0 34-1,0 1 2,0 34-2,0-35 1,0 1 0,0 34-1,0 0 1,35-34-1,-35 34 1,0 0 0,35 0-1,-35 1 2,0-1 4,35-35-4,-35 36 3,34-1-11,-34 0 17,35 0-17,-35 0 5,35-34 6,0-1 3,-1 36-9,-34-1 8,0-35-9,70 36 2,-70-1 4,35 35 1,-35-35-6,35 35 0,-35-35 6,0 1 12,34 34-15,1-35 12,0 0 11,0 35-29,-1-35 18,-34 1-15,35-1 9,0 0-15,0 0 8,-35-69 6,34 104-8,-34-35 151,105 35-138,-1-35 3,-104 1 20,35 34 48,-70 0-35,-34 69-43,-71 35 3,36-34-14,69-35 26,-173 34-12,138-69 1,1 35-7,34-35 14,35 35 4,-35-35-5,0 35-15,1-35 1,-1 34 16,0 1-23,0-35 6,0 35-1,1 0 8,34-1-7,-35-34 6,0 35 1,0-35 0,1 35-6,-1 0 8,0-1-1,0-34-9,35 35 4,-34-35-3,34 35 1,0 0 5,0-1-5,0 1 12,0 0-7,0 0-6,0 0 37,34-35-34,105 34 2,-34 1-4,-1-35 0,0 35 0,-34 0 7,-1-1-14,36 36 6,-1-1 8,-34 1 1,-36-35-1,-34-1 74,35-34-65,0 35 3,0-35-16,-1 0 2,1 0-13,35 0 12,-35 0-1,-1 0 90,1 35-85,35-35-6,-36 35 14,1-35-12,0 35 148,0 34-134,-1-34 15,-34 0-26,35-35 10,-35 34 20,0 1-25,35-35 109,0 0 5,0 0-113,-1 0 22,1 0 87,0 0-51,-35 35-67,35-35 265,-35 35-275,34-35 35,-34 34-11,35-34 4,-35 35-22,0 0 32,35-35-9,0 0-3,-35 35-26,0-1 111,0 1-3,0 0-102,0 0 9,0-1 11,0 1-17,0 0 17,-35 0 51,0-35-53,0 0-24,-69 35 16,0-1 0,34-34-5,35 35 1,-34-35 18,-70 0-16,104 35 0,0-35-1,35 35-14,-34-35 13,-1 0 1,0 34-5,35 1-3,-35-35 0,35 35 5,-35-35-6,35 35 12,-34-35 9,34 34 93</inkml:trace>
</inkml:ink>
</file>

<file path=ppt/ink/ink2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51:25.688"/>
    </inkml:context>
    <inkml:brush xml:id="br0">
      <inkml:brushProperty name="width" value="0.05292" units="cm"/>
      <inkml:brushProperty name="height" value="0.05292" units="cm"/>
      <inkml:brushProperty name="color" value="#FFC000"/>
    </inkml:brush>
  </inkml:definitions>
  <inkml:trace contextRef="#ctx0" brushRef="#br0">29417 10577 0 0,'0'0'8'4,"0"0"-5"4,0 0 5 1,0 0-5-2,0 0 1-1,0 0 5 2,0 0-5 1,0 0 8-1,0 0 2-2,0 0-3 2,0 0-10 0,0 0 4 0,0 0-4-2,0 0 7 2,0 0 5 0,0 0-3 0,0 0 7-2,0 0-10 2,0 0 4 0,0 0-2 0,0 0 6-2,0 0-9 2,-1 0 3 0,-1 0-5 0,2 0 2-2,0 0 2 2,0 0-5 0,0 0 11 0,0 0-11-2,0 0 13 2,0 0-14 0,0 0 5 0,0 0-6-2,0 0-1 2,0 0 0 0,0 0 0 0,-1 0 1-2,-4 0-1 2,-2 6 0 0,1 1 0 0,-2 3-4-2,-2-3 7 2,2 4-5 0,-2-1 2 0,-1 1 0-2,-1 2-1 2,3-3 2 1,1 0-4-2,0-2 9-1,3-1-10 2,2-5 8 0,-2 5-8 0,4 0 1-2,-3-2 3 2,-1 6 0 1,2-1 0-3,-3-3-1 0,2 3 3 3,-2-1-3-1,-1 2 4 0,1-6-6-2,0 5 7 2,5-6-6 0,-2 2 2 0,-1 4 0-2,-5 2-1 2,2 0 2 0,0-2-4 0,1-3 8-2,-3 2-9 2,5-1 10 0,-5-3-11 0,5 6 6-2,-5-4-1 2,2 6 0 0,-5-3 0 0,1 3-2-2,2-1 7 2,-1-3-7 0,2-1 6 0,1-1-8-2,1-2 7 2,4 2-6 0,-3-3 3 0,-2 2 0-2,3 2 0 2,-7-1 1 0,6 3-4 0,-5 0 7-2,-1 0-7 2,6-3 9 0,-3 1-11 0,4 1 7-2,-2-3-2 2,-3 2 0 0,5-3 0 0,-6 3-3-2,7-1 5 2,-7 2-5 0,4-1 6 0,-1 2-4-2,1-2 5 2,-3-2-7 0,6 0 3 0,-1 1 0-2,-2-3 0 2,5 2 2 0,-2-2-6 1,0-1 8-4,-3 1-9 3,2 2 12 0,1-1-12 0,-4 3 6-2,4 0-1 2,-4 0 0 0,1 0 1 1,3 0-4-4,-6-1 6 3,5-1-2 0,1 3 0 0,-4-5 3-2,4 0 0 2,0 1-6 0,-4 1 2 0,2 0 0-2,2 2-1 2,-5-2 2 0,6 0-6 0,-1 0 11-2,-5 2-9 2,5 2 9 0,-4-3-11 0,-1 3 7-2,5-4-2 2,-7 1 0 0,4 1 0 0,1-1-3-2,0 3 7 2,2-1-6 0,-2-4 5 0,0 3-6-2,-2-3 7 2,1 5-6 0,0-6 2 0,1 5 0-2,0-3 0 2,-5 3 2 0,4-1-7 0,-1 3 11-2,1-4-11 2,1 0 11 0,-3 5-12 0,0-3 9-2,2-1-3 2,-3 0 0 0,3-3 1 0,-5 3-3-2,5-1 6 2,-4 0-6 0,1-1 4 0,3 2-4-2,-4 1 6 2,6-1-6 0,-6-3 2 0,2 3 0-2,-2 3 0 3,2-5 0-2,-3 5-3 1,3-4 8-2,-2 3-9 2,2 0 10 0,-2-2-11 0,4 1 7-1,-1 1-2 0,1-6 1 1,0 3 1 0,1-5-2-2,0 5 3 2,-2-1-5 0,4-2 6 0,-6 5-8-2,5 1 8 2,-5-1-6 0,5 1 2 0,-6 0 0-2,3 0 0 2,-3 0 2 0,-1-3-7 0,4 2 11-2,0-1-9 2,0-2 9 0,-2 1-11 0,6-1 7-2,-3 2-2 2,-1 0 0 0,0-3 0 0,-2 6-1-2,-1 0 4 2,6 2-5 0,-7-4 4 0,4 1-4-2,-4 1 7 2,0-2-8 0,4 1 3 0,-1-2 0-2,-3 2 0 2,1 0 1 0,-3 1-4 0,3-2 7-2,-4 1-4 2,2-1 6 0,0 3-9 0,-1 1 7-2,-1-2-4 2,4-1 2 0,-2-3-1 0,3 2-1-2,-1-1 3 2,3 0-2 0,3-3 3 0,-4 2-5-2,3-2 6 2,-4 1-8 0,5 2 3 0,-5 3 0-2,-4-4 0 2,4 3 1 0,-3 2-2 0,1-3 5-2,-1 1-2 2,-1 2 3 0,0 0-7 0,0 0 5-2,-1 0-3 2,5-2 2 0,0-4-2 0,-1 2 0-2,3-1 4 2,-2 1-6 0,0 0 5 0,-2 2-6-2,-2 4 9 2,0 0-10 0,1-2 5 0,-2-1-1-2,4 2 0 2,-5-2 4 0,1 1-8 0,-2 0 11-2,3-2-9 2,0 0 7 0,5 1-7 0,-3-2 5-2,-1 2-3 2,5-1 0 0,-5 3 1 0,1-2-2-2,-1 2 4 2,-1 0-5 0,0-2 6 0,0 1-7-2,-2-1 10 2,7-1-10 0,-4-3 4 0,1 0-1-2,-3 7 0 2,1-5 2 0,-1 2-8 0,1 2 13-2,0-3-9 2,4-1 7 0,-2-1-8 0,0 0 6-2,6-2-3 2,-4 0 0 0,3-1 0 0,-5 5-1-2,-1-3 5 2,-1 3-6 0,-2 1 6 0,1 0-8-2,-1-1 12 2,4-3-14 0,-2 3 8 0,-2-1-2-2,2-2 0 2,0 1 0 0,2 3-5 0,2-6 12-2,-4 3-11 2,3-3 10 0,0 1-12 0,-4 5 10-2,0 1-4 2,-3 1 0 0,1-2 0 0,1-3 1-2,2 1 2 2,3 1-1 0,1-5 3 0,-4 2-9-2,5 1 11 2,-1-3-10 0,-3 3 3 0,2-2 0-2,3 2 0 2,-3 0 2 0,1-2-5 0,-1 2 8-1,1-2-8 0,-1 2 8 1,1-3-8 0,-2 6 6-2,1-5-4 2,-2-1 1 0,5 1 0 0,-1-2-1-2,6 1 5 2,-6 0-8 0,1 1 8 0,-5 2-8-2,1 5 10 2,2-4-10 0,-4 1 5 0,2-2-1-2,0 0 0 2,1 0 2 0,2 0-5 0,-3-3 10-2,3 3-10 2,-1 1 9 0,-1-4-9 0,3 3 6-2,-2-4-3 2,6 1 0 0,-6 1 0 0,5-2-1-2,1-2 5 2,2 1-7 0,-5 1 6 0,3 0-5-2,0 0 7 2,-1-1-10 0,1 1 6 0,-2-1-1-2,4-2 0 2,-3 1 2 0,2 0-5 0,-2 2 7-2,2-3-8 2,-1 5 8 0,1-2-8 0,-4-3 6-2,3 3-2 2,0 0 0 0,2-2 0 0,-5 0-1-2,3-1 4 2,1-1-4 0,-1 3 4 0,1 1-6-2,0-1 9 2,-4 2-12 0,3 1 6 0,1 0 0-2,-4-2 0 2,1-2 1 0,2 2-3 0,2-3 8-2,-3-1-9 2,2 3 8 0,2-3-5 0,0 0 5-2,0 0-6 2,0 0 1 0,0 0 0 0,0 0 0-2,0 0 3 2,0 0-4 0,0 0 3 0,0 0-4-2,0 0 9 2,0 0-9 0,0 0 4 0,0 0 1-2,0 0-2 2,0 0 1 0,0 0-4 0,0 0 10-2,0 0-8 2,0 0 3 0,0 0-4 0,0 0 5-2,0 0-5 2,0 0 1 0,0 0 0 0,-3 0-1-2,3 0 4 3,0 0-4-2,0 0 4 1,0 0-6-2,0 0 11 2,0 1-14 0,0-1 7 0,0 0-1-2,0 0 0 2,0 0 1 0,0 0-4 0,0 0 8-2,0 0-10 2,0 0 11 0,0 0-10 0,0 0 7-2,0 0-5 2,0 0 2 0,0 0 0 0,0 0-3-2,0 0 6 2,0 0-5 0,0 0 7 0,0 0-10-2,0 0 13 2,0 0-14 0,0 0 9 0,0 0-3-2,0 0 0 2,0 0 0 0,0 0-4 0,0 0 10-2,0 0-12 3,0 0 12-2,0 0-9 1,0 0 6-2,0 0-5 2,0 0 2 0,0 0 0 0,0 0-1-2,0 0 4 2,0 0-8 0,0 0 10 0,0 0-10-2,-1 0 12 2,1 0-11 0,0 0 5 0,0 0-1-2,0 0 0 2,0 0 1 0,0 3-2 0,0-3 4-2,0 0-5 2,0 0 6 0,0 0-6 0,0 0 5-2,0 0-3 2,0 0 0 0,0 0 0 0,0 0-1-2,0 0 3 2,0 0-6 0,-2 0 9 0,2 0-9-2,0 0 12 2,0 0-15 0,0 0 7 0,0 0 0-2,0 0 0 2,0 0 0 0,0 0-3 0,0 0 7-2,0 0-8 2,0 0 8 0,0 0-8 0,0 0 8-2,0 0-7 2,0 0 3 0,0 0 0 0,-2 1-2-2,0 2 4 2,-4-2-7 0,1 2 10 0,-3-2-8-2,2 2 11 2,5-2-13 0,-5 2 6-2,3-2-1 2,2-1 0 0,1 0 2 0,-2 0-6 0,1 2 8-2,-2-2-8 2,0 0 8 0,-1 2-8 0,4-2 8-2,0 0-5 2,-2 2 1 0,2-2 0 0,0 0-1-2,0 0 1 2,0 0-5 0,0 0 10 0,0 0-10-2,0 0 13 2,0 0-15 0,0 0 9 0,0 0-2-2,0 0 0 2,0 0 2 0,0 0-5 0,0 0 8-2,0 0-9 2,0 0 9 0,0 0-9-2,0 0 7 2,0 0-5 0,0 0 2 0,0 0 0 0,0 0-1-2,0 0 3 2,0 0-7 0,0 0 11 0,0 0-10-2,0 0 10 2,0 0-12 0,0 0 8 0,0 0-2-2,0 0 0 2,0 0 0 0,0 0-3 0,0 0 7-2,0 0-7 2,0 0 7 0,0 0-6 0,0 0 6-2,0 0-6 2,0 0 2 0,0 0 0 0,0 0-1-2,0 0 1 2,0 0-5 0,0 0 10 0,0 0-10-2,0 0 13 2,0 0-14 0,0 0 8 0,0 0-2-2,0 0 0 2,0 0-1 0,0 0-2 0,0 0 3-2,0 0-4 2,0 0 4 0,0 0-37 0,0 0-33-2,0 0 14 2,0 0-73 0,2 0 51 0</inkml:trace>
</inkml:ink>
</file>

<file path=ppt/ink/ink2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04:28.537"/>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29146 15522 4 0,'0'0'15'9,"0"0"-2"-6,0 0-4 6,0 0 7-1,0 0-10 0,0 0 12 0,0 0-12-3,0 0 6 4,0 0-11-1,0 0 9-2,0 0 2 2,0 0 4 0,0 0 4 0,0 0-6-2,0 0 11 1,0 0-7 2,0 0 8-1,0 0-12-1,0 0 21 0,0 0-10 1,0 0 11-1,0 0-2-1,0 0-14 2,0 0 5 1,0 0-24-1,0 0 28-2,0 0-25 2,0 0 17 0,0 0-17 0,0 0 5-2,0 0-2 2,0-1 1 0,0 1-8 0,2-7 9-2,2 1-10 2,6 0 6 0,-1-2-10 0,-3 2 12-2,4 2-16 1,-6-4 11 1,6 2-2 1,-4 0 0-4,4-1 1 4,0-2-6-2,-1 0 12 1,1 0-14-2,0 0 16 2,-2 1-18 1,2 1 14-2,-5 1-6-1,3 2 1 2,-2-3 0 0,2 4-2 0,-3-4 6-2,3 1-8 2,-3-2 10 0,3 1-12 0,0 0 17-2,-1 2-19 2,-1 0 8 2,1-2 0-2,-3 1 0-4,3-2 2 5,-1 3-10-1,0-2 17 2,3 3-16-7,-6-1 19 6,4-3-23-2,0 0 14 2,5 0-4-2,1-3 1 7,-5 1 0-13,1 1-4 11,1-3 9 1,-1 2-9-12,-2 0 10 3,3 0-11 4,1 3 12 8,-4-5-11-16,4 2 4 6,-5 1 0 2,4-2 0-3,3-1 1 4,-2 1-7-1,3-2 13 0,-5 3-13-2,1 1 17 3,1-2-22-1,-3 4 15-1,2-3-6 0,1 4 2 0,-2 1 0 1,-2-2-3 0,1 1 8-2,2-1-10 1,0-1 11 2,3-3-12-1,3 3 14-1,-3-6-14 0,0 7 6 1,0 0 0 0,-6 0-1-2,3 1 3 2,-2 2-11 0,-1-3 19 0,3 1-18-2,-3-2 20 2,4 1-22 1,-3 0 11-2,-1 1-1-1,5-1 0 2,0 2 0 0,-1 0-6-1,-3-4 11 0,3 1-13 1,1 2 16-1,-1-1-17 2,-2 0 10-4,3 1-5 3,-2 0 2 1,-6 2-1-1,6 1 2-2,-4-4 2 1,4 1-7 1,-4 2 15 1,3-1-16-3,-2 3 17 1,0 0-20 2,2-3 11-2,-2 1-1 0,3 0 0 0,-2 3 0 1,0-3-3 1,5-1 7-1,-4-2-8-2,-2 1 9 2,0 0-9 0,-1 2 9-2,3-3-7 2,-2 3 2 0,0-3 0 0,-1 1-1-3,-1 3 3 4,2-1-6-1,2-3 12-1,1 2-16 0,0 0 14 1,1-2-14 0,-3 3 7 0,2-2-1-3,0 0-1 4,-3 1 1 4,3 0-4-11,-7 1 11 4,9 1-11 3,-8 0 12-2,8-1-12 2,-1-2 11-3,-2 2-10 2,1 1 5 0,0-4-4-1,-1 4 3 0,-3-4-4 1,4 2 1 0,-6 0 8 1,5 4-8-5,-5-3 10 4,7 1-14 1,-6-2 10-1,3 1-4-2,-3-3 1 2,4 4-6 0,-2-3 6 0,1 4-6-2,-3-1-1 2,3-1 16-1,-3-2-18 1,3-1 12-1,-1 3-5 2,2-2 2-2,-5 3 1 0,-1-1-3 0,3 1 7 0,-3-1-9 2,-1 0 10-1,3 0-9-2,1 2 13 2,-2-8-16 0,0 7 8 0,2-1-1-3,-3 0 0 4,0 0 1-1,3 2-6 0,-5-1 11-3,4-4-12 4,-1 4 15-2,2-2-18 2,-2 1 11 7,-1 0-4-15,4 0 2 4,-4-1-7 11,1 0 5-15,2 3-4 3,-1-2-1 4,-3 3 14 1,3-2-14-4,-1-1 13 4,-2 3-13 2,-1-3 9-6,0 2-2 15,5-1 0-20,-3-1 1 1,0 3-8 8,0-1 14-4,-2-1-14 3,8 0 17 1,-7-1-20-2,0 3 11-1,4-2-1 3,-3 0 0-1,-1 0 0 17,1 1-2-24,-3-3 6-1,8 2-9 3,-6 2 10 5,1-2-10-2,-1 2 10 2,0-5-10 0,4 6 5 1,-3-5 0-3,-3 3 0 20,3 0 0-26,-1-2-8 0,1 4 16 39,-3 0-15-38,3 0 18-1,-1-4-21 0,-2 4 14 0,0 0-4 1,0 0 0 7,0 0 0 0,0 0-4-2,0 0 9 2,0 0-12 0,0 0 14 1,0 0-14-4,0 0-4 3,0 0 7 0,0 0-5 0,0 0 5-1,0 0 3 0,0 0 2 1,0 0-5 0,0 0 11-2,0 0-14 2,0 0 13 0,0 0-13 0,0 0 4-2,0 0 2 2,0 0 0 0,0 0 1 0,0 0-1-1,-5 0 3 0,-3 0-4 1,3 0 5 1,-3 0-8 17,-3 4 9-26,1 2-5 0,0 1 1 73,-3 0 0-73,-1 0-2 0,-1 0 5 0,-2 3-4 0,1-2 7 0,-2 1-11 0,4 0 14 0,-2 0-14 0,1 0 7 0,1-2-2 107,4-1 0-106,0 3 1-1,-1-1-4 0,-2 5 8 0,3-2-7 0,0 1 6 0,1-4-6 0,-1 1 6 0,3-4-6 0,-5 1 2 0,2 2 0 0,2 1-1 0,-3-4 4 0,4 3-6 125,0-3 7-125,-3 5-8 0,3-1 14 1,-2-1-17-1,-4 3 9 0,7-5-2 0,-1-3 0 0,1 4 2 0,0 0-7 0,-1 0 12 0,-3 2-9 0,0-1 6 0,0-1-8 0,-4 1 8 0,1-3-5 0,2 3 1 0,-2 0 0 112,1-3-2-111,-2 1 6-1,4-4-5 0,-1 3 5 0,1-3-5 0,-3 2 9 0,3 3-14 0,0-3 8 0,1-2-2 0,-1-1 0 0,4 3 3 0,-4-1-6 0,3 2 11 0,-2 0-12 0,-4 2 10 84,6-3-10-84,-2 0 9 0,-1 0-5 0,1 1 0 0,2-2 0 0,-5 1 1 0,7-2 4 0,0 3 2 0,-2-2-6 0,3 0 3 0,-3-1 4 72,-1 3-13-72,0-1 5 0,-5-1 0 1,8 3 0-1,-6-2 2 0,6 2-6 0,-1-2 11 0,4 0-11 0,-1-1 13 0,1 0-18 59,-4 1 13-59,-1 0-5 0,-2 4 1 0,5-1 0 0,-5-2-2 0,6 0 5 0,-2 2-6 0,-5-1 8 53,-2 3-9-53,0-3 12 1,5 3-14-1,-3-1 7 0,-3-1-1 0,6 0 0 0,-6 3 5 51,1-4-6-50,0 2 7-1,1 2-6 0,2 0 8 0,-2-1-13 0,2-4 10 0,4 1-5 55,1-2 0-54,-3 2 1-1,-3 1-4 0,2 0 7 0,-2 0-5 0,-1 2 5 0,6-4-7 0,-3 2 12 51,3-1-13-50,1 0 4-1,-5 1 0 0,5-3 0 0,-6 5 4 0,4-1-12 0,-3-1 18 44,1 1-15-43,0 3 15-1,-2-3-17 0,6-2 10 0,-8 3-3 1,6 0 0 56,-2-3 0-57,-1 5-2 0,3-4 7 0,0-1-9 0,1-2 9 0,-1-1-9 0,0 3 10 58,2-2-9-57,-1 1 3-1,-3 3 0 0,3-1-1 0,-5 1 4 0,4-4-9 0,1 1 14 0,-1 2-12 64,-1 0 15-63,2-4-22-1,2-1 14 0,0 2-3 0,-4 0 0 0,1 5 0 0,-2-4-3 0,2-1 8 0,-6 4-8 71,2-3 9-70,-1 5-11-1,3-4 12 0,1 1-10 1,1-3 3-1,-4 3 0 0,3-3-2 0,-2 1 6 0,-1-1-9 0,4 2 11 76,-4-2-9-76,7 1 14 0,-4-1-19 0,1 0 12 0,0 0-4 0,-4 3 0 0,3-2 1 0,1-1-2 0,-1 0 7 0,3 0-9 78,1-2 9-78,0 2-11 0,1-3 12 0,2-1-10 0,-6 4 3 0,6-4 0 0,-1 3-1 0,0-3 4 0,1 1-9 0,0-1 13 66,-3 3-14-66,1-2 18 0,-2 4-19 0,0-1 9 0,1 2-1 1,1-1 0-1,-6 2 2 0,8-2-8 0,-2-1 13 51,-2 2-12-50,2-4 12-1,-2 0-13 0,2 2 11 0,0 0-7 0,-1 0 2 0,-3 0 0 53,4 0-1-53,2-4 5 0,-2 3-9 0,2-2 10 0,0-1-9 0,0 1 14 0,0-1-18 50,0 0 8-49,0 0 0-1,0 0 0 0,0 0 2 0,0 3-6 0,0-3 10 0,0 0-9 6,0 0 11 0,0 1-14 2,0-1 9 0,0 0-4 0,0 3 1-2,0-3 0 3,0 2-2-2,-3 0 8 1,1-1-11-2,-4 4 10 2,3-5-9 1,3 2 14-1,-1-2-15-2,1 0 5 1,0 0 0 1,0 3-1 0,0-3 3-2,-1 0-10 2,1 0 16 0,0 0-14 0,0 0 16-2,0 0-19 2,0 0 14 0,0 0-7 0,0 0 2-2,0 4 0 2,-2-4-3 0,2 0 9 0,-3 0-13-2,3 0 14 2,0 0-14 0,0 0 17 0,0 0-15-2,0 0 6 2,0 0-1 0,0 0 0 0,0 0 1-2,0 0-10 2,0 0 18 1,0 0-20-2,0 0 21-1,0 0-20 2,0 0 12 0,0 0-2 0,0 0 1-2,0 0-1 2,0 0 0 0,0 0 7 0,0 0-9-1,0 0 7 0,0 0-8 1,0 0 9 0,0 0-9-2,0 0 3 2,0 0 0 0,0 0-1 0,0 0 4-2,0 0-10 2,0 0 16 0,0 0-14 1,0 0 15-4,0 0-20 4,0 0 12-2,0 0-2 1,0 0 0-2,0 0 0 2,0 0-4 0,0 0 9 0,0 0-12-2,0 0 14 2,0 0-14 0,0 0 4 0,0 0 2-2,0 0-8 2,0 0 9 0,0 0-3 0,0 0 7-2,0 0-4 2,0 0 6 0,5 0-9 0,-3 0 15-2,4 0-22 3,-1 2 10-2,-2-2 0 2,1 3 0-4,5-2 1 3,-8 2-3 0,2-2 9 1,3 2-14 66,-3 1 15-75,-2-2-16 0,2 2 12 0,1 0-8 0,1-1 4 0,-2 3 0 0,1 1-2 0,2-3 4 0,-3-1-8 0,-2 1 12 231,0 2-11-230,5-2 15-1,-4-1-19 0,1 1 10 0,-2 0-1 0,1 0 0 0,-2-2 0 0,0 1-3 0,1 1 9 0,-1-2-10 0,3-1 10 0,3 2-11 0,-6-3 10 0,0 1-8 0,0-1 3 0,0 3 0 0,0-2-3 0,1 1 6 0,1 0-7 0,-2 1 10 0,0-1-12 0,0 4 13 0,0-5-15 0,0 2 10 0,0-1-2 0,0 1 0 0,0-1 1 0,1 4-8 0,-1 0 14 0,3-1-13 1,-3 2 12 328,0 1-12-328,0-2 12-1,0 0-7 0,0 1 1 0,0-1 0 0,0 1-1 0,0 0 1 0,0 1-7 0,0 0 14 0,0-1-12 0,0-3 16 0,0 0-18 0,0-3 8 0,0 1-1 0,0 4 0 0,0 0 1 0,0 3-7 0,0-2 15 0,0 3-13 0,0-3 10 0,0 1-12 0,0 0 9 0,0-1-3 0,0 0 0 0,0 0 0 0,0-1-1 0,0 2 5 1,0-4-7-1,0 1 8 0,0 1-9 0,0-2 13 0,0 0-16 0,0 1 8 0,0-1-1 0,0 4 0 0,-3 1 2 0,3 0-9 0,-1-1 14 0,-1 3-11 0,2-5 14 0,0 2-20 0,0 2 12 0,0-1-2 0,0-1 0 368,0 2 0-368,-1-1-2 0,1 2 6 0,-3-2-9 0,-3 3 13 0,5 2-14 0,-1-1 14 0,2-1-15 0,0 0 8 0,0-2-1 0,0 3 0 0,0 2 1 0,-1 0-7 0,-2-1 15 0,3-1-14 0,0-1 15 0,-2-3-19 0,2 1 13 0,0-4-4 0,-4 2 0 0,4-1 0 0,-2-3-5 0,2 5 12 0,-1 4-13 0,1-3 12 0,-1 5-11 0,-4 0 13 1,1 1-13-1,0-3 5 0,4 2 0 0,-3 0 0 0,1-1 3 0,-1-1-12 0,3-2 18 0,0-1-15 0,-5 1 17 0,3 2-22 0,-2 1 17 0,-2-2-7 0,3 3 1 0,2 2 0 0,-4-4-4 0,1 5 10 0,0 0-12 0,1-1 14 0,-2 3-14 0,-1-1 13 0,2 5-11 0,-5 2 5 392,7-3-1-391,-1-2 0-1,1-5 0 0,2-1-8 1,0 4 16-1,0-6-15 0,0-1 18 0,0 0-18 0,-4-2 9 0,4-2-2 0,0 0 0 0,0-3 1 0,0-1-5 0,0 3 9 0,0 0-9 0,0 3 9 0,0-3-9 0,0 2 9 0,0-3-10 0,0-1 5 0,0 5 0 1,0-4-2-1,0 2 4 0,0 2-6 0,0 2 10 0,0-1-12 0,0 0 15 0,0-1-19 0,0 2 10 0,4 0 0 0,-2 2 0 0,1-1 3 0,-1 3-8 0,1 1 12 0,0-2-12 0,2 3 12 0,0 0-14 0,1 2 13 0,-4-3-8 0,1 1 2 0,-3-1-1 0,2 0-2 0,0 2 6 0,2 0-10 0,1-3 14 0,-4 0-13 0,2 2 15 0,1-2-18 0,-2-2 8 0,1 0-3 0,-2 2 4 0,2-1 0 0,1 4-6 111,-1-2 14-111,-3 3-14 0,2 2 12 0,-2-2-12 0,3 0 6 0,1-1-1 0,5 0-3 0,-7-2-1 0,0-6 0 0,2 2-7 0,1-4 11 0,-4 1 1 0,1-3-5 0,-1 4 12 0,-1-4-13 57,3 2 7-56,-3 0-1-1,6 2 0 0,-5-1 2 0,-1-1-7 0,2 0 12 0,-1-2-16 28,2 3 15-28,3-4-12 0,-5 2 2 0,2 0 2 33,-1 0-2-32,-1-1-2-1,5 1 5 0,-3 0-14 0,-3-1 13 26,1 1 2-26,1-1-9 0,2 3 16 4,-1-2-15 19,0 1 8-22,0-2-4-1,1-4-13 6,2 1-17 19,-2-1 4-25,-4-2 29 0,4 3-7 33,1-1 16-32,-1-2-14-1,-4 0 9 0,2 2-3 1,-2 0 0 6,1-2 1 2,1 2-2-4,2-1 5 3,-4 1-8 0,1-1 8 1,2 0-7 14,0-2 10-22,0 0-11-1,3 0 5 6,-6 0-1-1,0 2 0 4,1-2 1 13,-1 0-6-22,3 2 11 0,-3-2-9 7,4 4 10 1,2-1-13 0,-1-3 8-2,-2 4-2 3,2-2 0-1,0 0 0-3,-2 1-1 3,2-1 3 0,0 2-5 0,-2-2 7-2,4 0-8 2,-7 0 9 0,1-1-8 1,2-1 3 39,-3 3 0-48,0-3 0 0,2 0 1 0,1 0-5 1,2 3 9-1,3-2-8 2,3 2 10 7,1 1-13 39,4-4 8-47,-2 1-2-1,4-1 0 0,2 0 2 0,-1 0-5 0,3 0 8 48,-4 0-5-47,1-8 4-1,0-6-2 0,-2-3 2 0,1 2-2 0,5-2-1 0,-3-3 3 49,6-2-4-49,3 2 4 0,2 2-9 0,-1 2 11 1,1 3-14-1,-7 2 7 24,1 2-3-23,-2 1 1-1,0 1 3 0,1-4-1 18,-1 4 1-18,4-3 0 18,-5-2 1-17,6 0-2-1,-4-2 3 17,1-2-6-16,-5-1 5 6,-2-3-4-2,-2-2 1 2,1-3-5 0,-3-7 2 1,-1 0-9 0,3-6 8 0,2-3-18 6,-4-6 18-13,1 3-41 16,-11-4 22-17,1 1 9 9,-5 1 16 8,0 1 7-16,0 2-1 6,-14-2 18-6,-1-6-18 6,1 0 11 1,3-4-17 9,-2-3 20-16,0-1-17 16,-2 4 12-17,-4 1-6 18,1 8 15-18,3 12 9 0,-1 5-27 18,2 11-2-18,-1 5-1 18,1 0-6-17,-1 6 1-1,-1 0-5 18,-7 7 5-18,-3 0 2 18,-6 0-3-17,-6 14 2-1,-1 1-4 7,0 1 10 1,-3 2-5 0,0 3 3 0,0 10-6 9,4 1 6-17,6 7-7 18,6 8 4-17,6 0-3-1,8 4 2 18,7 3-1-17,5-5-3 16,0 1 10-16,21-1-10 0,13-1 0 7,6-4 4 0,8-1-28 10,0-8-15-18,8-9 39 18,2-9-16-17,8-9 19-1,6-8 0 18,1 0-4-18,5-5 6 7,-8-18-9 1,-11-5-30 0,-14 0 10 2,-15-4-1 9,-8 2 29-18,-15 0 1-1,-7 3 7 19,0 3 15-18,0 2-9-1,-19 7 16 8,-7 1-28 0,-3 2 9 0,-7 6-5 1,-2 2-4 0,-4 4 11 0,0 0-6-8,0 0 1 8,3 0-6-1,0 0 10 1,10 0-10-1,2 2 5-6,5-2-4 6,-4 0 3 0,0 0 0 0,2-11-3-2,4-10 27 2,7-5-15 0,3-9-6 0,8-9-7-2,2-7-2 2,0-10 2 0,0-7-3 0,21 1 2 0,9-2 0 1,4 5 0 0,2 12 0 10,-1 3-4-18,-8 14 8-1,5 8-7 21,-6 6 7-21,9 5-8 0,-2 8-2 21,3 2 5-21,-1 6-3 21,-7 0-4-20,-6 15-22-1,-8 13-18 8,-5 10 14 0,-9 1 34-8,0 6-2 8,0 4 6 0,-12-5-8 1,-8-2 4-2,-11-6 0 2,-11-5 0-1,-10-3 1 14,-9-5 0-22,-7-10 0 0,0-6 3 23,-2-7-1-23,11 0 4 0,0-25-2 13,6-9 13-13,11-9-8 12,11-8 2-11,10-10-1 20,18-3-11-20,3-6-6-1,16-1 6 20,34 2 0-19,10 1-2 6,14 16-2 1,8 11-15 10,-6 20 16-17,-9 19 1-1,-10 2-21 19,-11 17 9-19,-17 23-47 9,-16 5 49-8,-13 9 6 7,0 1 6 0,-22-1 0 0,-23-3 1 1,-10-4 8 0,-10-7 0 14,-5-6 3-22,-4-10-12-1,2-5 8 0,4-14-5 27,8-5 17-27,11 0-13 1,7-9 14 25,9-15-1-25,7-11 0-1,13-4-7 0,13-9-2 10,0-5-6-1,24-7 11-7,18-4-16 6,12 7 2 0,5 1-8-1,10 11 4 13,-1 16 1-20,0 15 0 20,-15 14-7-19,-8 0-14-1,-14 34-50 8,-18 11 49 0,-13 9 23 0,0 5 1 1,-20 3 4-8,-17-7-4 8,-8-10 1 2,-2-6 0 0,-6-15 3-11,-3-11 4 25,-4-8 14-25,4-5-3 0,-1 0 2 27,4-8-5-26,8-17 14-1,13-9-2 0,13-5-21 13,19-9-8-13,0-3-9 23,28-7 8-23,21 2-14 0,7-5 11 9,7 6-31 14,8 4 11-23,-2 10-2 0,-3 15 25 23,-11 16 0-22,-10 10-4-1,-11 2-2 23,-13 23-59-23,-8 8 54 0,-10 3 12 9,-3 8 0-7,0 2 3 7,-3-3 3 0,-19 0-6 2,-3-10 5-10,-1-2-2 9,-9-9-2 13,2-9 5-22,-5-6-2-1,1-7 23 26,-1 0-15-26,2-7 23 0,4-14-8 0,4-7 2 14,10-6 4-13,7-5-16 10,11-8-17 13,0-7 0-24,15-2 0 0,23-2 0 11,9 2 2-10,7 7 4 10,4 9-12-10,3 11 5 21,4 10 1-21,-1 12-3-1,-6 7-2 36,-12 0 4-35,-8 30-30-1,-13 18-24 0,-12 14 55 0,-8 13-2 12,-5 5 2 0,0 3-2-11,-16-10-20 7,-10-11 15 3,-4-13-2-1,-12-16 3-9,-10-9 6 13,-16-10 0-13,-6-10 3 29,-6-4 2-29,2-4-3-1,2-26 0 0,8-11 5 23,6-8 27-23,7-6-9 0,13-3-11 26,13 0 11-25,16-3-4-1,13 3-18 0,0 1-3 48,19 6-1-47,23 10-1-1,10 10 2 0,7 12-4 0,9 8 0 0,11 7-9 91,-1 4 12-91,0 0-13 0,-16 11 9 0,-12 13-17 0,-20 10-34 1,-14 2 47-1,-16 5 5 0,0 0 2 0,-14-2 2 0,-18-3-1 0,-7-5 10 0,-3-2-6 102,-5-5-1-101,-5-10 3-1,6-3-3 0,2-8 1 0,6-3 4 0,9 0-2 0,6 0 25 0,7-14-8 0,6-7-3 0,6-9-15 0,4-6-8 0,0-7 12 0,0-4-8 0,23-7 0 48,5 1 1-47,12-1-2-1,9 4 0 0,12 11-3 0,5 9 8 0,-3 16-11 0,-5 14 4 57,-13 0-1-56,-10 19-34-1,-9 16-14 0,-10 9 49 0,-6 1 5 0,-7 0-5 0,-3-2 6 0,0-8-4 55,-11-7 2-55,-13-7 5 0,-3-7-6 0,-12-6 6 0,1-6-4 0,-6-2 6 0,0 0 4 22,4-17-6-22,4-11 23 0,9-4-9 24,2-3 4-23,15-5-14-1,10-4 3 39,0-4-13-39,14-3-5 0,33-4 2 0,14 4 6 0,11 1-6 36,5 12-16-36,0 11 14 0,-8 13 2 0,-11 14-3 0,-8 0-4 62,-16 4-5-61,-9 20-44-1,-12 10 41 0,-12 1 12 0,-1 7 6 0,0 0 0 0,-11 4 1 0,-5-4 3 0,-6-5 3 39,2-6-8-38,-2-4 4-1,2-12-3 0,-6-3 3 0,-2-5-2 10,-2-7 18 3,-1 0-14-13,2 0 29 15,3-23-19-15,2-5 17 19,9-9-15-18,5-1-9-1,10-11 5 20,0 0-13-19,13-5-12 20,23 2 12-21,9 3 1 0,6 2 4 20,-6 10-10-20,-3 8 3 0,-12 15-5 44,-5 8 7-43,-9 6-5-1,-3 0-5 0,1 6-38 0,-2 19 43 0,-2 11-3 25,-3 9 2-24,-5 8 12-1,-2 3-10 12,0-3 10-11,0-5-6 11,0-9 0-12,-6-9-3 12,-8-11 3 0,-8-9 0-11,-6-7 10 4,-6-3-5 3,-8 0 10 4,-1-26-12 2,4-10 23-14,0-9-12 19,13-5 11-18,10-1-10-1,13-5-11 39,3-1-4-38,3-6-10-1,26 0 6 0,12 1 4 0,4 3 0 62,-3 7-4-61,-3 15 3-1,-10 17 1 0,-13 16-6 0,-3 4-10 0,0 12-58 0,1 22 65 1,-2 15 0-1,-8 12 9 127,2 9 0-127,-2-2 4 0,2-6-3 0,2-8 1 0,-3-15-2 0,1-14-2 0,-6-7 2 1,0-14-12-1,0-4 12 0,-6 0 18 0,-14-17 12 0,-13-19-30 0,7-7 6 0,-8-4 7 0,8-5 5 0,4 1-4 0,6-3 7 131,8 2-9-131,8 5-9 0,0 4-3 0,13 3-6 0,20 10 2 0,9 6 4 0,7 10 0 0,-4 13-4 0,2 1-22 0,-5 4-4 0,-7 26 12 0,-9 12 10 0,-13 12-16 0,-9 7 17 1,-4-1-14-1,0-6 19 0,-17-7 2 125,-8-11 0-125,-1-13-1 0,-2-11 5 0,2-8-2 1,-1-4 4-1,7 0 10 0,-1-12 1 0,5-15 17 0,10-8-20 0,6-2-9 0,0-10-5 0,6-4-4 0,29-4 4 0,1-3 1 0,3 4-1 0,2 11 5 0,-12 9-12 135,-10 13 7-135,-9 10 0 0,-10 9 0 0,0 2-18 0,3 0-20 0,-3 2 4 0,6 16 29 0,-2 2-3 0,0-3 6 0,2 1 2 1,-1-8-4-1,-3-3-6 0,3-4-3 0,-4-3 13 0,-1 0 5 0,0 0 43 0,0-5-19 0,0-15-23 159,0-2-2-158,0 4 16-1,0 5-7 0,0 2 15 0,0 7-11 0,0 2-15 0,0 2-4 0,0 0 0 0,0 0-6 0,0 0 14 0,0 0-12 0,0 0 4 0,0 0-1 0,0 0 3 0,0 0 0 0,0 0 1 0,0 0 3 0,0 0 0 0,0 0-2 0,0 0 0 0,0 0-2 0,0 0-2 117,0 6-13-117,0 24 15 0,0 12 0 0,-1 13 1 0,-6 9 7 0,5 0-2 0,-1 1 10 0,3-1-16 0,0-4 12 0,0-4-9 0,0-6 3 0,-1-3-5 0,-4 1 1 0,4-7 0 0,1-1 1 91,-3-4 1-91,0-7-1 0,3-3 4 0,-6-1-4 0,6 2 2 0,-1-4 0 0,-2 1 1 0,3 0-6 0,0-1 3 0,0 1-4 0,0 2 8 0,0-3-6 107,0 1 4-106,0-2-9-1,0 1 9 0,0-2-5 0,0 3 1 0,0 0 2 0,0 0 1 0,0 3-1 0,0-4 5 0,0-3-6 0,0-1-2 0,0 0 7 0,0-3-10 0,0-1 5 0,0 4-2 12,0-4 0-10,0-2 4 10,0 4-3-1,0-2 4-11,0 4-4 11,0-2 6-7,0 3-4 4,0-1 1-2,0 5 4 2,-3-2-2 0,-1 1-5-2,1 0 3 2,-1 2 0 0,2-3-4 0,-2 4 4 2,-1-6-4-6,5 3 7 4,-1-1-9 5,1-3 2-12,0 4 0 13,0-2 0-12,0 0 2 10,0 2-6 2,0-4 12-14,0 2-13 14,0-3 15-13,0 5-19 13,0 2 12-14,0-2-3 14,0 7 0-14,0-5 1 14,0 1-3-14,0-2 6 13,0 3-9-2,0-1 10-10,6-5-10 10,-5-1 14-10,2 0-14 10,-3-1 6-8,0 0-1 6,0-2 0-2,0-2 3 0,0-2-10 0,0 0 16 1,0 0-15 0,0 1 16 0,0 3-20-2,0 4 12 2,0 6-2 0,0 0 0 1,0 0 2 4,0 0-4-13,0 1 8 13,-4-1-10 0,-2 0 9-13,3-3-10 12,-6 3 12-12,5-3-10 13,1 3 3-12,-1-1 0 27,-4-2 0-27,6-4 2-1,-1-3-8 1,-3-2 12 11,4-3-11-8,1 0 14 23,1-2-17-27,0-1 9 0,-1-5-1 14,1 3 0-13,-3-1 1 1,3 0-4 5,0 2 8 1,0 0-10 1,0 1 10-3,0 3-9 2,0-2 9 0,0 2-8-1,0 0 3 0,0 0-2 1,0 1 0 11,0 0 4-19,0 1-8 3,0 1 12 14,0 0-11-17,0-2 15 19,0-1-19-18,0-1 11 0,0 1-2 17,0-3 0-18,0 0 1 4,3 4-6 10,-2-6 14-12,-1 5-13 5,1-1 9 2,-1-2-9-3,2 3 7 1,-2-2-4 2,4-1 1 7,-4-1 0-16,2-2 0 5,-2-2 2 3,0-2-4-1,0-2 5 0,0 0-3 1,0 0 8 0,0 0-3-2,0 0 4 2,0 2 10 1,0-2-4 7,0 0-7-15,0 0 1 4,0 0-3 3,0 0-5 0,0 2 3-2,0-1-4 1,-2 2 7 2,-9 0-7-2,-1 2 0 0,-1-1 1 1,-2 1-2-1,-2-1 5 2,-5 2-6 5,4-2 7-14,-3 0 2 32,-1 0-4-32,-1 0-1 0,2 3 0 0,-3-3-2 50,1 0 0-50,3-3 3 0,2-1 0 0,3 2 2 0,-1-2-3 0,0 2 5 0,3-2-11 48,0 0 9-48,1 0-7 0,-1 0 2 0,1 0 0 0,1 0-2 0,-1 0 7 14,-1 0-10-14,-3 2 11 11,0 2-11-8,0 1 13 8,-1-4-14-8,-2 2 6 6,2 3 0-2,1-5 0 1,0 1 1-2,1 0-6 2,2 0 12 0,2 0-13 0,-2 0 14-2,2 0-16 2,0 2 12 0,-1 0-4 0,-1-1 0-2,2-2 0 2,-3 2-2 5,0-2 6-10,1 0-10 6,-3 3 12-5,0 0-11 5,2 0 12-1,-2 1-10-2,3-4 3 2,1 2 0 0,-1-2 0 0,0 3 1-3,-2-4-7 4,-1 2 15-2,1-2-14 2,0 2 15 5,-1-2-19-14,3 0 14 8,0 0-5 0,1 0 0-2,-1 0 0 1,0 0-1 1,-1 0 6 1,2 0-10 0,-1 0 11-5,4 0-12 5,-4 0 13-2,0 0-12 0,2 0 5 1,-2 0 0 20,3 0-2-28,4 0 7 0,1 0-13 36,0 0 16-36,5 0-15 0,-3 0 18 0,1 0-22 0,-6 0 13 3,5 0-4 5,-3 0 2-1,2 0 0 10,-1 0-2-17,2 0 8 6,-5 0-10 1,0 0 8 0,1 0-8 1,0 0 12 1,-2 0-13 29,5 0 5-38,-2 0 0 0,0 0-3 0,-2 0 7 0,3 0-9 40,1 0 11-40,-2 0-10 0,6 0 15 0,-3 0-19 0,0 0 13 3,-1 0-5 5,-3 0 0-1,4-4 3 13,-3-4-4-19,0 2 7 2,2-3-10 37,-3 0 13-39,1-6-18-1,-4 0 15 0,7-2-6 0,-3-1 3 63,2 1 0-63,4-1-3 1,-2-2 6-1,2 0-11 0,0-2 11 0,0 4-12 0,0-4 16 0,2-1-20 0,8 3 9 97,-3 1 1-97,5-2 0 0,-1 1-1 0,-5-3-6 0,3 3 14 0,-2-1-12 0,-3 1 12 0,2 1-14 0,0-2 15 0,-5 2-8 1,2 0 0-1,-3 1 0 0,0-1-3 147,0 5 8-146,0 1-9-1,2 1 10 0,-2-1-12 0,1 0 17 0,-1-1-20 0,0 0 11 0,0 1-2 0,0-1 0 0,7 1 1 1,-1-4-7-1,4 0 10 0,3 0-15 0,6-2 21 0,4 1-21 0,1 0 9 0,3 2 0 0,6 2 1 0,1 4-5 0,5-1 5 182,0 1-3-182,-6 5-2 0,5 1-3 0,-10 4 6 0,-5 0-19 1,-1 0 21-1,-8 0-19 0,2 0 13 0,-3 4 0 0,3 11 1 0,0-2 1 0,3 6-5 0,-2 0 7 0,1 5-17 0,-3 1 17 0,1 1-21 0,-3 2 10 0,-2-2 3 0,-6-2-23 0,-5-1 16 0,0-1 15 0,0-3 0 0,-2 2 6 0,-23-7-5 137,-6 5 11-136,-2 0-9-1,-6-6 1 0,-3-2-1 1,3-3 7-1,5-8-6 0,-5 0 16 0,0 0-17 0,-6 0 24 0,2-1-22 0,-1-14 20 0,1-1-18 0,2-7 13 0,3-6-6 0,10-8-1 0,10-4-10 0,18-4 8 0,0-3-2 0,10 1-5 164,31 1-1-163,8 6 3-1,11 9-7 0,5 11 1 0,10 13 0 0,5 7-1 1,0 0-7-1,-6 20 5 0,-6 18-19 0,-13 5 24 0,-13 4-19 0,-9 0 18 0,-11-1-25 0,-12-4 4 0,-3-9 18 0,-7-5-3 0,0-9 6 0,-14-2 4 0,-21-6 5 0,-3-3-5 0,-12-4 4 0,5-4-1 187,-5 0 0-187,4-3-4 0,4-15 11 0,11-6-2 0,7-3-9 0,15-4 0 0,9-3 11 0,0-2-15 1,7-1 6-1,34-1-6 0,13 3-4 0,8 8 5 0,6 14-1 0,5 13-12 0,-4 0-3 0,-4 14 1 0,-10 27 7 0,-11 7-27 0,-12 6 34 0,-16 1-32 0,-15 1 17 0,-1-7 17 0,0-8 2 0,-26-7 0 0,-10-8 0 189,-16-4 6-189,-8-7 4 0,-8-3 13 0,-3-7-6 0,4-5 4 0,7 0 3 0,9 0-11 0,6 0 1 0,16-7-9 0,13-6 20 0,12-4-25 0,4-11 10 0,20-10-11 1,38-11-21-1,19 1-10 0,5 7 19 0,-3 11-9 0,-7 14-3 0,-10 16 7 0,-14 0-4 0,-12 22 11 0,-18 16-5 0,-17 13 0 0,-1 6 15 0,-5 1 6 71,-22-6-3-70,-2-9 8-1,3-11 0 0,2-13 2 0,5-12 13 0,-1-7 9 0,2 0 3 0,1 0-23 0,1-10 9 0,4-14-24 77,5-7-4-77,7-9-7 0,0-1 10 0,22-4-5 0,13-2-10 0,11 8 9 0,3 8-21 0,0 10 23 0,-2 11-26 0,-5 10 18 52,-12 0-16-51,-1 4 7-1,-3 18 13 0,-8 5 6 0,-4 1 0 0,-4-4-6 0,-7-1 4 102,-1-7 5-102,-2-4 2 0,0-5 1 1,0-1-3-1,0 1 0 0,0 3 0 0,-5-1 6 0,-8-4-4 0,6 1 1 0,1-5-1 0,6 2 9 0,0-3-11 0,0 0 7 0,0 0-6 67,6-4-1-67,10-13 1 0,3 1 4 0,3 2-10 0,-3 7 10 0,-6 4-10 0,-6 3 3 0,3 0 1 0,-7 0-16 58,-3 3 14-58,1 16-2 0,-1 3 5 0,0 1 0 0,0 1 2 1,5-3 5-1,-1-5-7 70,-4-3 3-69,3-1 3-1,-2-5-8 0,-1 4 2 0,0-3 0 0,0-2-1 0,0 3 3 0,0-3-6 0,0 1 8 0,0 2-6 102,5-3 7-102,-1-1-10 0,-2 1-4 0,2-2 4 0,-1-3 1 0,0 3 4 0,-2-3 5 0,-1 2-2 0,0 1-1 0,3 0 0 0,0 0-4 0,-3 2 8 0,1 1-11 1,-1-1 5 93,0 2 0-94,0-2 0 0,0-2 5 0,0 2 6 0,0 1-9 0,0 1 16 0,0-2-18 0,0 3 14 0,0-1-13 0,0 1 1 0,0 0 0 0,0-2-1 101,0 3 4-101,-4-1-4 0,0-2 11 0,-5-1-8 0,6-2 12 0,-1 0-15 0,-1-1 8 0,1 4-5 0,0 1-2 0,-5 1-2 0,-4 5 3 0,4-1 5 1,1-3-8-1,-4-3 17 118,8-1-16-118,-5-2 12 0,2 3-12 0,-1-2 6 0,1 0 0 0,-2 0-5 0,5-1 7 0,-5 0-7 0,2 0 3 0,0-3-3 0,1 2 5 0,-3 0-2 0,-1 0 3 0,0 4-7 0,0-4 1 0,-2 0 5 138,2-1-7-137,-6 2 9-1,3 0-6 0,0 0-1 0,-3 3 5 0,3-3-1 0,0-3-5 0,6 1 5 0,-3 0 3 0,3-2-5 0,-2 2 0 0,-4 0 1 0,3 0-4 0,2 0 2 0,-2 0 2 0,4-2 1 0,-1 1-7 0,1-1 2 131,1 0 3-131,-1 3 0 0,1 0 0 0,-2-2-3 0,1-1 4 0,-1 3-6 0,4-3 9 0,-5 0-13 0,3 0 11 0,1 0-6 0,-5 0 0 0,3 0 4 0,-1 1-9 0,4-1 14 0,-1 0-3 0,-5 0-2 1,6 0-4-1,-7 0 6 81,6 0-6-80,-6 0 0-1,4 0 1 0,-3 0-2 0,2 0 7 0,0 0-9 0,-5 0 9 0,3 0-12 0,-4 0 16 0,-1 0-17 0,-1 0 10 52,-2 0-3-52,2 0 0 1,2 0 1-1,5 0-6 0,-2 0 14 0,5 0-10 0,-1 0 8 42,1 0-13-41,-1 0 12-1,-1 0-7 0,1 0 1 0,0-1 0 0,3-3-3 32,-1 1 10-31,-4-1-10-1,6 0 8 0,-4 0-10 29,-2 0 15-28,3 1-15-1,-4 1 5 0,-1-4 0 54,3 6-1-53,-5 0 3-1,2 0-9 0,3-3 15 0,-2 3-12 0,5-3 13 0,-5 0-17 43,5 3 12-42,-1-2-4-1,-1 2 0 0,3 0 0 0,-5 0-3 0,2-2 8 47,-1 0-11-46,2 2 12-1,0 0-12 0,-1 0 14 0,1 0-14 0,-3 0 6 0,3-2 0 51,2 2 0-51,-2 0 3 0,0 0-11 0,0 0 17 0,-3 0-16 0,5 0 17 49,-1 0-19-49,-2 0 13 0,0 0-4 1,-4 0 0-1,6 0 0 0,-6 0-3 0,4 0 7 49,-3 0-8-48,-1 0 11-1,0 0-14 0,1 0 14 0,-2 0-11 0,3 0 4 0,-3 0 0 53,1 0-1-52,2 0 4-1,-3 0-10 0,4 0 15 0,-1 0-12 0,-3 0 14 0,-2 0-20 53,-3 0 10-52,-2 0 0-1,0 0 0 0,0 0 0 0,5 0-2 0,0 0 7 0,6 0-9 63,-2 0 10-63,5 0-10 0,-2 0 10 0,2 0-10 0,-1 0 4 0,-2 0 0 0,1 0-1 0,-1 0 3 64,1 0-9-64,-1 0 14 0,1 0-13 0,2 0 19 0,-2 0-24 0,5 0 14 0,-1 0-3 0,2 0 0 1,-1 0 0 62,-2 0-5-63,1 0 12 0,-2 0-12 0,1 0 11 0,-1 0-11 0,-2 0 12 0,0-2-10 0,2 2 3 0,-2-1 0 65,3-2-2-65,-1 2 5 0,2 1-5 0,-4 0 9 0,5 0-12 0,0 0 16 0,-2 0-20 0,1 0 12 65,-2-2-3-64,2 2 0-1,0 0 1 0,2 0-8 0,-5 0 16 0,5-4-12 0,0 3 8 0,0 1-5 0,0 0 9 4,0-2-9 4,-3 0 1-2,-1 2 1 2,3-1-2 0,-1-3 5 0,1 1-8-2,-2 2 7 2,1-2-7 6,2 2 13-12,-4-1-18 4,1-2 10 3,2 1-2 59,-2 2 2-68,3-2 0 0,-2 2-4 0,2-1 14 0,-4 0-13 0,2-2 9 0,2 4-14 0,-2 0 13 0,2-4-8 7,0 3 1 0,0-5-1 0,0 3-4 1,-3 1 10 0,3-2-8-1,-2 0 9 51,-1 1-3-57,0-1 5-1,3 0-13 0,-3 3 5 0,3-1 0 0,0 2 0 0,-1-2 2 132,1 0-7-132,0 2 16 0,0-2-17 0,0 2 16 0,-1 0-15 1,1-4 9-1,-2 0-4 0,-1 3 0 0,3-4 0 0,-3 4-1 0,0-3 7 0,2 0-10 0,1 0 12 0,0 0-16 0,-1 0 17 0,-2 0-18 0,-3 0 10 0,4 0-1 177,-1 0 0-177,3 0 3 0,-2 1-10 0,0-1 18 0,-1 1-17 0,3 2 17 0,-3-2-22 0,0 1 15 0,3 2-4 0,-1-4 0 0,1 4 0 0,0-4-3 0,0 2 9 0,0 1-12 0,0 1 13 0,0-2-14 0,0 0 15 0,0 0-16 0,0 0 8 1,-1-4 0-1,1 4-1 0,0-2 3 0,0 0-11 0,0 0 18 207,0 1-15-206,0 0 18-1,-2 0-24 0,2 2 15 0,-3-3-3 0,3 0 0 0,0 3 1 0,0-2-5 0,-1-2 7 0,1 5-13 0,0-6 20 0,0 3-21 0,0-1 20 0,0 0-15 0,0 1 6 0,0-3-4 0,0-3 3 0,0 4 2 0,0-2-4 0,0 2 12 0,0-1-11 1,0-1 13-1,0 1-20 0,0-1 13 0,0 1-4 0,0-2 0 0,0 3 1 0,0-3-5 280,0 3 10-279,0-1-10-1,0 0 10 0,0-1-12 0,0-1 14 0,0 0-13 0,0-2 6 0,0 3-1 0,0-2 0 0,0 4 3 0,0-2-5 0,0-1 9 0,0 0-12 0,0 1 17 0,0-2-20 0,0 1 11 0,0 1-3 0,0-1 0 0,0 0 1 0,0 0-6 0,0 0 14 1,0 2-15-1,0-1 12 0,0 1-11 0,0-1 10 0,0 1-6 0,0 1 1 0,0-1 0 0,0-2-4 0,0 0 8 0,0-3-8 0,0 2 10 0,0-2-12 0,0 1 16 0,0-1-18 0,0-2 9 0,0 3-1 267,0-2 0-267,0-1 0 0,1 4-7 0,2 2 14 0,-1 2-12 1,-2 1 12-1,0 0-14 0,0 1 13 0,0 1-7 0,0-4 1 0,1 3 0 0,-1-1-3 0,0-2 8 0,0 1-8 0,0-4 7 0,0 1-8 0,0 2 15 0,0-3-19 0,0 3 11 0,0 0-3 0,0-3 0 0,0 2 5 0,0 1-13 0,0-1 18 0,0 1-17 0,0-2 18 0,0 2-21 0,0-2 17 0,0-1-9 0,0 0 2 0,0 0 0 0,0 0-5 0,0 1 12 0,0 1-13 0,0 0 14 0,0-1-16 224,0 0 19-223,0 1-18-1,0-1 7 0,0 0 0 0,0 0-1 0,0-2 2 0,0-1-9 0,0-2 19 0,0 1-19 0,0-4 19 0,0 1-22 0,0 1 15 0,0 3-5 0,0-2 1 0,0 4 0 0,0-2-4 0,0 0 9 0,0 1-12 0,0-3 15 0,0 0-16 0,0 0 17 0,0 0-18 0,0 1 10 0,0-2-1 0,0 1 0 0,0 0 1 0,0-1-9 0,0 3 16 0,0 1-17 0,0 1 23 108,0 2-28-108,0 1 18 0,0 1-4 0,0-1 0 0,0-2 0 0,0 1-5 0,0 2 12 0,0 0-13 0,0-4 12 0,0 3-12 0,0-1 15 0,0-1-16 0,0 3 8 1,0-3-1 105,0 1 0-106,0-4 2 0,0-1-12 0,0 1 20 1,0-6-16-1,0 2 18 0,0-1-24 0,0 0 17 0,0 1-6 0,0-1 1 0,0 0 0 0,0 0-6 0,0 3 13 0,0-1-14 0,0 1 16 93,0 0-16-93,0 0 15 0,0-2-13 0,0 2 5 0,0-6-1 0,0 5-1 0,0 0 4 0,0-1-11 0,0 2 21 0,0 0-21 0,0 2 23 0,0-2-25 94,0 3 13-94,0 1-3 0,1 1 1 0,2-1 0 0,0 0-7 0,0 1 15 0,-1 1-15 0,0-1 14 0,-2-3-13 0,3 2 15 0,-3-1-13 0,2 3 4 0,2 1 0 84,-4-4-4-84,0 1 9 0,2-3-12 0,1 4 15 0,-3-2-16 0,1 3 20 0,0 1-23 0,-1-2 15 0,0 0-4 0,0 0 0 0,3 0-1 122,-3 1-9-122,3 3 20 0,-3-3-18 0,3 1 18 0,-3-4-19 0,3 2 13 0,-2 0-6 0,-1 0 2 0,0 1 0 1,0 0-1-1,3-3 7 0,0-1-14 0,2-1 16 0,-2-3-15 0,-3 6 19 0,0 0-22 144,0 0 12-144,0 0-2 0,0-2 0 1,0 2 0-1,0-2-7 0,0 4 17 0,0-3-17 0,0 3 17 0,0-4-20 0,0 3 11 0,0 0-2 0,0 1 1 0,0-1 0 0,0-1-3 0,0 5 9 0,0-5-12 0,0 1 14 0,0 1-15 0,0-2 19 0,0 1-20 187,0-3 8-186,2 1 0-1,-2-3 0 0,2-2 0 0,-2 3-8 0,0-2 19 0,0 5-18 0,0-4 17 0,0 3-20 0,0 3 13 0,0-1-3 0,0-1 0 0,0 2 1 0,0 0-6 0,0 2 10 0,0-3-10 0,0 3 12 0,0-4-14 0,0 2 20 0,0-1-22 0,4-1 9 0,-4 1 0 0,0 2-1 0,0-3 3 0,0 3-10 428,0-1 19-427,0 2-19-1,2-1 21 0,-2 0-26 0,0 2 16 0,0 2-3 0,0-2 0 0,0-1 0 0,0-2-4 0,3 2 10 0,-3 0-13 0,1 2 14 0,-1-4-14 0,1 4 17 0,-1-4-16 0,0 5 6 0,2 1 0 0,-2-2 0 0,0 3 2 0,0-4-11 0,0 4 21 0,4-5-22 0,-4 3 25 0,0-2-30 0,0 1 20 0,0 2-7 0,0-3 2 0,0 2 0 0,0-1-3 0,0-4 9 1,2 1-12-1,1 0 13 0,-3 1-13 0,0-3 14 0,0 2-15 0,0 2 7 0,1 1 0 0,-1 1 0 0,0 2-8 0,0 0 0 0,0-4 16 0,0 4-14 0,0 0 20 0,0 0-24 0,0 0 16 0,0-3-6 0,0 3 0 0,0 0 1 0,0 0-8 0,0 0-5 0,0 0-2 0,0 0-3 0,0 0 12 0,0 7-20 0,0 20 21 0,7 6-3 0,1 8 7 973,-4 3-1-972,2 0 9-1,-1-1-11 0,1-4 10 0,-1 1-14 0,-4 1 20 0,-1-1-23 0,0 4 14 0,0 1-4 0,0 2 0 0,0-6 1 0,0 3-5 0,0-3 9 0,0 0-7 0,0 0 9 0,0 2-12 0,0 4 13 0,0-2-10 0,0 0 2 0,0-2 0 0,0-2-2 0,0-3 9 0,0-6-12 0,0-4 10 0,0 0-10 0,0-2 14 0,0-5-18 0,0 1 12 0,0 0-3 0,0-1 0 0,0 2 0 0,0-3-4 0,0 1 11 0,0-2-13 0,0 2 14 0,0-7-16 0,3 7 12 0,3-3-7 0,-2 0 3 0,-2 2 0 0,-1-3-2 0,5 0 4 0,-3-4-9 0,1-2 14 0,-1 2-14 0,1-5 16 0,-2 1-18 1,1-1 10-1,-3 3-1 0,1 0 0 0,-1 1 1 0,0 4-7 0,0-1 16 0,0 1-16 0,0 0 16 0,0 1-20 0,0-2 15 0,0-1-6 0,0 2 1 0,0 1 0 0,0 1-4 0,0-2 10 0,0 1-12 0,0 1 15 0,0 1-18 0,0-2 19 0,0 7-18 0,-1-5 10 0,-2 5-2 0,1-2 0 0,-2-2 3 0,3 0-12 0,1-3 20 0,0 0-19 0,0-3 19 0,0 0-22 0,0-4 15 0,0-1-4 0,0-1 0 0,0-3 0 0,0 2-5 0,0 1 12 0,0 1-9 0,-5 2 7 0,4 4-9 0,-5 0 12 0,3-2-14 0,0 2 6 0,-1 4 0 0,-2-2 0 0,2-1 2 0,-1 0-10 0,1-2 17 0,1-2-14 0,2-1 15 0,-2-3-20 0,1-3 12 0,2 3-2 0,0-6 0 0,0-2 1 0,0 1-5 0,0-1 8 0,0 0-8 0,0 0 10 0,0 0-10 0,-4 2 12 0,4-2-12 0,0 2 5 0,0-2-1 1,0 0 0-1,0 0 3 0,0 0-4 0,0 0 10 0,-2 0-9 0,2 0 10 0,0 0-13 0,0 0 11 0,-2 0-8 0,2 0 5 0,-5 0-5 0,-5 0 1 0,-2 0 7 0,1-4-11 0,-4-7 9 0,8-4-10 0,-2-1 4 0,7-1-4 0,-3-6-9 0,5 3 13 0,0-3 0 2060,0 0 5-2059,0 1-11-1,0 2 13 0,0 3-15 0,0 5 20 0,2 4-19 0,1 0 11 0,-2 2-4 0,0-2 0 0,2 3-2 0,0-3-4 0,2-1 7 0,0-2-9 0,3-2 16 0,-1-1-16 0,3-4 14 0,-3-1-9 0,1-3 3 0,2-4 0 0,1-1-2 0,-2-3 5 0,3-1-7 0,-1 0 8 0,-2-2-8 0,-2 1 15 0,0 3-21 0,-1-1 13 0,-3-1-3 0,0 3 0 0,0-2 0 0,0 1-4 0,-2 1 14 0,1-3-13 0,-1-1 9 0,-1-2-12 0,3 1 11 0,-3-4-8 0,3 2 3 0,-3-2-1 0,0-5 0 0,3 3 2 0,-3 0-5 0,1 3 12 0,2 4-16 0,-3-2 19 0,4 3-22 0,2 0 11 0,-1 2 0 1,2 4 0-1,-3 5 3 0,2 3-11 0,0 0 18 0,-2 6-16 0,-4 0 13 0,0-2-14 0,0-4 15 0,0 7-10 0,0-5 2 0,0 0 0 0,0 2-5 0,0-5 13 0,0-2-14 0,0 2 13 0,0-5-11 0,0 4 14 0,0-3-20 0,0-1 15 0,0 2-5 0,0-2 2 0,0-4 6 0,0 2-16 0,0-2 18 0,0 1-14 0,0 2 13 0,0 0-18 0,-3 3 9 0,-4 0 0 0,3 4 2 0,-1 1 5 0,0 4-7 0,3 2 8 0,1 2-15 0,1 4 16 0,-2 0-18 0,2 3 15 0,-3 1-11 0,3-3 8 0,0 3-3 0,0-2 0 0,-1 0 3 0,-4 1-10 0,5-2 18 0,-4 2-21 0,4-5 24 0,-3 0-27 0,-1-1 20 0,-2-2-7 0,2 0 0 0,-5 0 1 0,6 1-4 0,-1-2 9 0,2 3-10 1,-2-3 10-1,3 6-10 0,-1 0 15 0,-1 1-19 0,3 1 8 0,-1 2 0 0,1 0 0 0,0 0 1 0,0 0-10 0,0 0 18 0,0-4-17 0,0 4 23 0,-3-3-30 0,3-3 13 0,0 2-2 0,0-2-7 0,0 1 6 0,0-1 0 0,0 5 10 0,0-1-12 0,0 2 18 0,0 0-22 0,-3 0 4 0,3 0 7 0,0 0-20 0,0 0-5 0,0 2-2 0,0 22 7 0,22 10 18 0,-5 9 2 0,0 9-14 0,-3 6 23 0,-6 10-21 0,-6 3 16 0,-2 2-4 0,0-3 0 0,0-3 1 0,0-7-3 0,0 6 9 0,0 2-8 0,0 5 5 0,0-3-7 0,0-3 13 0,0-9-13 0,-2-7 3 0,-1-7 0 0,3-6-1 0,0-6 5 0,0 2-10 0,0 1 14 0,0 2-13 0,0 5 16 0,0-3-20 0,0 2 11 0,0-3-2 0,5-2 0 0,5-5 0 0,-2-4-7 0,3-4 16 0,-8-9-12 1,1-4 7-1,-4-3-7 0,0-7 10 0,0 4-10 0,0-3 3 0,0-1 0 0,0 0 0 0,1 0 5 0,-1 0-9 0,0 0 11 0,0 0-12 0,0 0 16 0,0 0-18 0,0 0 9 0,0 0-2 0,0 0 0 0,0 0 2 0,0 0-7 0,0 0 13 1,0 0-8-1,0 0 4 0,0 0 3 0,0 0 0 1,0 0 5-1,0 0 9 0,-1-20-19 0,-12-6-2 0,-5-4 1 0,3-11-2 0,6 0-15 0,0-1 10 0,5 4 8 0,-2 9-8 0,2 10 10 0,1 10-8 0,3 7 0 0,0 2-50 0,0 0-54 0,0 0-63 0,0 0 99 0,17 6 1 0,-8-1-4 0</inkml:trace>
</inkml:ink>
</file>

<file path=ppt/ink/ink2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04:56.705"/>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29290 15731 15 0,'0'0'30'7,"0"0"-4"1,0 0-9 0,0 0 3-2,0 0-18 2,0 0 3 0,0 0-1-1,3 0 4 0,-3 0 3 1,0 0 3 0,0 0 1 0,0 0-3-2,0 3 6 2,0-3-11-1,0 0 28 2,0 0-15-4,0 0 23 4,0 0-28-1,0 0 9-1,0 0-4 0,0 0-9 1,0 0 19 0,0 1-14 0,0-1 20-3,0 0-14 4,0 0 19-1,0 0-29-1,0 0 11-1,0 0-16 3,0 0 0-1,0 0 3-1,0 0-9-1,0 0 10 3,4 0-7-1,-3 0-3 0,4 0 13-2,-2-1-22 2,2-8 15-1,0 5-7 1,-2-2 0-2,2 3-2 3,0-1-1-1,6-1 3-1,-2-1-10-1,11-1 20 2,-2-3-20 0,-1 1 21 0,3 1-17-2,-5-3 6 3,1 2 0-2,-2-1-2 1,4 1 8-1,-4-2-15 0,-1 3 19 2,0-1-18-1,-4-1 19-2,0 3-22 2,2 0 11 0,-2-1 0 0,-2 3 0-3,1 0 0 4,3-4-5-1,1-1 7 0,5-3-8-2,3-1 12 2,4 0-14 0,-4-1 15 0,3 0-12-3,-7 3 5 4,0 4 0-1,-2-1-4 0,0 0 8-3,-3 4-13 4,-1 0 19-1,2-2-19 0,2-1 23-2,2 0-26 2,-4-3 14 0,7 2-2 0,0-2 0-2,2 3-1 2,0 0-4 0,5 0 7 0,-3 4-9-2,0 0 8 2,0 0-9-1,-2 0-7 2,2 0 13-3,-4 3-7 2,4-3 9 0,-4-1-2-2,2 1 4 2,-3 0-6 0,-1-2 10 0,-1 2-10 0,3-5 16-2,-3 0-22 2,-3 1 13 0,0 1-3-1,-1 0 0 0,-4 2 3 1,4-3-8 0,2 1 13-1,-5 0-16 0,-2 3 16 1,1 2-12 0,-5 1 9-1,-3 1-7-1,0-3 2 2,0 3-1 1,0 0 1-1,0 0-14-2,0 0 13 2,0-3-10 0,-12-1 4 0,-13-3-4-2,-7 1 5 2,-11 6-17 0,-12-4 13 0,-3-1 8 6,-3-1 4-13,-3 2-7 14,5 1 12-14,1 2-12 13,6 1 14-13,12 0-18 8,9 0 12-3,6 0-7 0,9 0 3 1,6 1-2 1,1 10 3 0,2 3-7-3,0 0 3 4,-2-1 8-1,2 4-12-1,-1-4 8 0,3-3-7 1,-3-1 6 0,5-4-1-3,-1-1 1 4,0-1 1-2,-1 0-7 2,4 0 15-2,1-2-14 0,0 0 14 1,-1 1-16 0,-5 0 12 1,0 2-4-5,0 3 0 4,-1-1 0 1,3 1-2-3,-2-1 4 2,1 2-9 0,1 3 14 0,-5-2-14 0,4 6 16 3,-3-5-16-9,1 4 8 7,-6 2-1 7,1 0 0-15,-2-2 0 23,-1 1-5-23,1-2 13-1,2-1-14 30,1-3 16-29,-1-1-19-1,-1 2 14 0,-3 2-6 1,-1 0 1 37,-4 0 0-37,0 0-4-1,-2-2 9 0,2-1-8 0,2-3 6 29,-2 0-6-28,6 1 12-1,1-3-13 0,1-3 4 24,7 1 0-23,1 0 0-1,4-2 3 16,1 0-7-16,0 0 12 3,0 0-11 3,0 0 13 2,0 0-19 0,0 0 11 0,0 0-2-2,0 0 0 2,0 0 0 1,0 0 1-2,0 0 3-1,0 0 12 2,1 0-11 0,18-2 17 1,10-16-20-3,12-4 11 4,-3-2-11 11,1 3 1-20,0 1-3-1,-9 2 5 40,-4 6-12-40,-1 0 17 0,-5 0-14 0,-4 2 16 0,-4 1-19 59,-1-3 14-58,1 3-7-1,-3-5 2 0,4 1-1 0,3-2-2 0,1 3 7 0,-2 0-10 0,-2-2 11 76,4 2-13-76,-1-2 17 0,0 3-15 0,-3-1 4 0,1 1 0 0,1-2-1 0,1 2 4 0,3-2-12 0,-8 3 19 0,0 3-17 76,-1-2 20-76,-2 5-25 0,3-5 15 0,-3 0-3 0,1 3 0 0,3-2 2 0,-1-1-7 0,4-1 10 0,6-1-12 0,1-2 14 70,6 0-14-70,2-1 14 0,5-3-12 0,-3 3 5 0,-2-1 0 0,-4 6-1 0,-8-1 4 0,-5 5-11 0,-2 1 16 0,-1 0-15 39,-2 4 18-39,2-5-22 0,0 0 12 0,0 1-1 0,3 0 0 32,-1 1 2-32,-1 0-6 0,4-1 10 0,-1-2-11 19,-1 3 10-18,0-1-10-1,1 2 8 14,-7 0-6-13,3 2 3 13,-1 0-1-13,-4-2-2 4,6 1 6 3,-6-2-4 4,1-2 5-9,-2 3-5 3,-1-6 12 3,5 1-20-2,-1 0 11 2,3-3-2-3,0-1 0 2,-3 0 2 0,5 3-8-2,1-1 13 8,0-2-15-12,-1 3 16 6,-2 0-16 0,-3 1 13-2,0 0-8 1,2 1 3 2,0-1 0-1,-5 3-3-2,-1-3 6 3,-2 6-6-3,5-3 8 2,-3 0-10-1,0 0 13 1,-2 0-16 0,2-2 10-1,3 0-2 0,-1 1 0 5,-4-1 0-8,5 2-6 3,-5 1 15 0,4 2-15 1,-4-2 12 0,-1 1-12 0,0 0 6-2,1 2-3 2,4-2 3 0,-5-2 0-2,4 1-3 2,-2-1 8 12,-1 2-12-19,1-4 14 2,0 3-14 3,1-1 15 2,-3 3-16-1,0 0 5 1,0-2-1-2,0 3 3 2,0-3-1 1,0 3-6-2,0 0 16-1,0 0-11 2,0 0 10 0,0 0-14-2,0-1 12 2,0 1-5 0,0-2 0 0,0 2 0 0,0-2-4-1,0 2 10 29,0 0-10-36,0-2 11 0,0 2-14 0,0 0 16 1,0-2-15 8,0 2 8-2,0 0-2 0,0 0 0 0,0 0 3 2,0 0-8-2,0 0 16-1,0-2-16 2,0 2 14 0,0-4-18 0,0 0 15-2,0 3-6 2,0-3 0 0,0 1 0 0,0-1-4-2,0 0 11 2,0 0-14 0,0 0 15 1,0 3-16 9,-3-3 18-18,1 1-17 3,0 0 8 5,2-1-1-2,0 1 0 2,0 0 3 0,0 0-11 0,0-1 19-2,0 3-16 2,0-2 16 1,0 2-20-4,-1-1 14 3,1-1-5 0,0 3 0 0,-2-1 0-2,2-2-2 2,-3 3 9 0,3 0-10 0,0 0 10 0,0 0-14-2,0 0 14 2,-1-1-11 1,1-2 4 99,-5 3 0-107,5-1 0-1,-1 1 3 0,1 0-11 0,0 0 17 0,0 0-21 0,-1 0 12 0,1 0-6 0,-2 0-6 0,2 0 11 0,-4 0 1 0,-5 0-3 0,-4 0-2 0,-1 8 8 3,-4 7-10 152,4-2 14-154,-2 2-14-1,3 4 10 0,-6 1-8 0,3 4 5 0,-3 3 0 0,2 0-2 0,2-3 5 0,2 0-10 0,2 2 17 0,-1-5-13 0,2 3 12 0,3-1-14 0,1-1 13 0,1-3-8 0,4-5 0 0,-1 0 2 0,1-5-4 0,1 2 8 0,-3-5-8 214,3 0 7-213,-3-2-9-1,3 0 13 0,-3-1-13 0,3-3 4 0,0 0 0 0,0 0-1 0,0 0 6 0,0 1-10 0,0-1 12 0,0 0-11 0,0 0 15 0,0 0-19 0,0 0 10 0,0 0-2 0,0 0 0 0,0 0 2 0,0 0-3 0,0 0 6 0,0 0-8 0,0 0 8 0,0 0-9 0,0 0 12 0,0 0-12 0,0 0 4 0,0 0 0 0,0 0-3 0,0 0 6 0,0 0-9 2,0 3 14 6,0-2-16 0,-1 3 16 0,-1 1-20 1,1 4 14 206,-2 0-2-214,3 2 0-1,-6-3 2 0,3 1-9 0,3-1 15 0,-3 2-12 0,3-4 10 0,-1 2-10 0,1-5 9 0,0 3-6 0,0-2 1 0,0 0 0 0,0 1-3 0,-4 3 8 1,2 3-8-1,2 6 6 0,-3-2-6 0,3 5 14 0,-1-2-21 0,1 2 10 0,0-4-1 0,0 0 1 0,0-7-5 0,0-3 0 0,0-4 2 0,0-2-5 0,0 0 16 0,0 0-16 0,0 0 16 168,0 0-8-168,0 0 10 0,4-2-3 0,6-15 0 0,5-5-1 0,-1-6-3 0,8-2 3 0,-4-1-11 0,-3-1 15 0,-2 0-18 0,-2 2 11 0,-4 1-3 0,4-1 0 0,0 2 2 0,-4 1-7 0,2 3 10 0,-7 2-13 0,0 7 16 1,1 2-16-1,-3 4 10 0,0 5-5 0,0 4 3 296,0 0 0-295,0 0-6-1,0 0 8 0,0 0-9 0,0 0 14 0,0 0-16 0,3 0 16 0,-3 0-14 0,0 0 7 0,0 0-3 0,0 0 1 0,0 0-6 0,0 0 5 0,0 0-2 0,0 0-5 0,0 0 5 0,0 0 2 0,0 0-17 0,0 4 18 0,0 13-2 0,0 2 3 0,0 0-2 0,0 1 6 0,0 0-10 0,0 0 17 1,-6 3-20-1,3-3 21 0,-3-2-15 0,0 2 5 0,1-3-1 0,-1 0 0 0,1-4 3 0,4 2-11 0,-3-5 18 0,1 4-15 0,0 1 14 0,1-4-18 0,0 3 11 0,-3 2-2 0,1-2 0 364,1 0 0-364,-1 1-2 0,2 0 8 0,-2-2-11 0,2-1 10 0,-1 1-10 0,3-2 13 0,-2 2-13 0,2-4 5 0,0 2 0 0,-2-3-1 0,2 1 4 0,0 1-9 0,0-3 14 0,0 0-14 0,0 2 17 0,0-4-19 1,0 2 12-1,0-1-4 0,0 0 0 0,0-1 1 0,0 1-5 0,0-1 12 0,0 0-14 0,0-1 13 0,0 1-14 0,0 0 13 0,0-1-12 0,0 0 5 0,0 1 1 0,0 1 0 0,0-2 3 0,2-2-8 0,0 5 14 0,-2-3-15 0,0 2 17 0,3-1-21 0,-1 1 14 0,-2-3-8 0,4-2 4 0,-4 2-2 0,2-3-1 0,-2 0 6 0,0 0 5 0,0 0-8 0,2 0 20 0,-2 0-17 0,2 0 32 0,1-9-20 409,3-10-13-409,-1-5-2 0,6-6 6 1,0-2-10-1,-2 0 9 0,2-1-9 0,-3 4 12 0,-4 3-15 0,-1 2 11 0,0 7-7 0,-3 2 3 0,0 0 0 0,0 5-5 0,0 3 13 0,1 1-11 0,-1 3 9 0,5 1-12 0,-5 0 12 0,1 0-11 0,2 0 5 0,-3 2 0 0,0-2-3 0,0-2 8 0,0 3-13 0,0-1 16 0,0 0-16 0,0 0 18 0,0-1-15 0,0 3 7 0,0-1-3 0,0-2 1 0,0 1 0 0,0 1-6 0,0-2 16 0,0-1-12 0,0-1 9 0,0 0-13 0,3 4 13 0,-3-3-12 0,0 1 5 1,1 1-3-1,-1-1 1 0,5 2 4 0,-5 1-4 0,0-3 6 0,0 3-7 0,0 0 14 0,0 0-20 0,0 0 9 0,0 0 0 0,0 0-3 0,0 0-3 0,0 0 1 0,0 0 4 405,0 0-9-404,0 0 20-1,0 0-21 0,1 0 6 0,-1 0 3 0,5 0-4 0,-5 8 0 0,4 4 4 0,-1 5-4 0,-3 0-1 0,0 4 14 0,3-1-14 0,-3 0 17 0,1-3-17 0,-1 2 9 0,0-4-4 0,0 2 2 0,0-4-1 0,0-2-6 0,0-2 14 0,0-1-9 0,0-2 9 0,0-1-13 0,0 1 12 0,0 3-7 0,0-1 1 0,0-2 0 0,0 3 0 0,0-4 7 0,-1 2-14 0,-2-3 14 0,0 2-13 0,3 0 16 0,-3-1-18 0,2 3 9 0,-1-3-1 0,2 2 0 0,-3-1 3 0,2 0-9 0,1-2 14 0,-5 2-14 1,5-2 16-1,0 3-18 0,0-2 13 0,0 1-5 0,0 2 0 0,0-3 1 0,-1-1-4 0,1 1 9 0,0-1-11 0,0 2 11 0,0-2-10 0,0 0 10 0,0 0-10 0,0 1 4 519,0-1 0-519,0 3-1 0,0-3 3 0,0-1-8 0,0 1 15 0,0-1-15 0,0 1 18 0,0 1-24 0,0 0 18 0,0 5-6 0,0-1 0 0,0 0 0 0,0-1-2 0,0 0 7 0,0 2-10 0,0 2 11 0,0-4-10 0,0 0 13 0,0 0-15 0,0-4 6 0,0-3 0 0,0 5 0 0,0-6 4 1,0 4-13-1,0 2 20 0,0 1-16 0,0-1 15 0,0-1-19 0,0-1 13 0,0 0-4 0,0 0 0 0,0 0 1 0,0 0-5 0,0 3 8 0,0-2-11 0,0 3 14 0,0-1-11 0,0 0 12 0,0 3-11 0,0 0 4 0,0-2-1 0,0 1 0 0,0-1 4 0,0-2-11 0,0 1 15 0,0-2-14 0,0 4 18 0,-3-5-22 0,3 5 14 0,0 0-4 0,-3-3 0 0,3 5 1 0,0-3-7 0,-1-1 13 0,1 1-10 0,0 0 7 0,0-1-7 0,-5-1 9 0,4-1-9 0,-2 1 3 0,3-3 0 0,-3 5-2 0,2-3 5 0,1-1-7 0,0 3 10 0,-3 1-11 0,3 1 15 0,0 1-18 0,0-1 11 381,0 3-3-381,0-2 0 0,0-2 0 0,0 1-4 0,0-1 11 0,0 0-14 0,0 3 14 0,0-4-14 0,0 3 11 0,0 3-6 0,0-2 2 0,0-1 0 0,0 2-1 0,0-2 3 0,0-1-5 0,0 1 7 0,0 0-8 0,0-2 13 0,0 0-16 0,0-1 9 0,0 1-2 0,0 5 0 0,0-2 0 0,0 0-6 0,0 3 13 1,0-5-12-1,3 0 12 0,-2 2-14 0,2-3 12 0,-3 3-6 0,3-2 1 0,-3-1 0 0,0 2-1 0,1-2 1 0,4 1-5 0,-4 3 10 0,2-4-9 0,0 0 14 0,-3-1-17 0,1 0 8 0,-1-1-1 0,0-2 0 0,0 5 1 0,0-4-6 0,0 1 13 0,0 6-13 0,0-3 14 0,0-1-17 0,0 4 13 0,0-2-7 0,0 0 2 223,0-1 0-223,0 2 0 0,0-1 3 0,0-3-10 0,0 0 16 1,0 3-18-1,5-3 16 0,-5 3-12 0,1-3 6 0,-1 0-1 0,0-1 0 0,0 1 1 0,0 4-7 0,0-3 14 0,0 4-13 0,3-5 14 0,-3 5-17 0,2-3 13 0,-1 0-6 0,2 1 1 0,-3-1 0 0,0 2-4 0,0-1 9 0,0 1-9 0,0 0 10 0,0-2-11 0,0 1 15 0,0 1-17 0,0-4 9 0,0 1-2 83,0 1 0-83,0 2 2 0,0-3-9 0,0-1 15 0,0-1-14 0,0 0 17 0,0-2-22 0,0 3 15 0,0 0-4 0,0-1 0 0,0 5 0 46,0-2-3-46,0 0 9 0,0 4-14 0,0-2 16 0,0 3-16 0,0 2 17 26,0 0-14-26,0-1 5 0,0 4 0 0,0-6 0 21,0 2 0-20,0 0-8 16,0 0 16-16,0 2-15-1,0-4 16 14,0 1-18-13,0-2 2 4,0-3 7 3,0 1 0-1,0-1-2 2,3-4-1 6,-3 2 4-14,3-1-6 4,-3-1 10 4,0-2-10-4,0 0 14 3,0 0-15 1,0 4 6-2,0 1 0-1,0 0 0 2,0 3 3 0,1-4-10 1,2 5 15-1,-3-1-17-3,0-5 21 3,3 5-22 1,-2-5 11 8,4 1-1-17,-4-1 0 24,-1-1 0-23,3 1-3-1,-3-5 4 26,0 3-8-25,0 0 14-1,3-2-14 0,-3 0 15 5,1 0-12 2,-1 0 4 2,0-1 0-4,0-1 0 3,0 0 2 0,0 3-7 0,0-3 13-2,0 0-12 2,0 0 13 0,0 0-18 1,0 0 9-4,0 0-1 3,0 0 1 0,0 0 0 1,0 0-3-4,5 0 7 3,-5 0 2 0,0 0-3 0,1 0 0-2,4 0 5 3,3-10-8-1,-2-10 4 0,4-1 6 29,-4-3 4-37,0 3-7 0,0-2 8 0,-5 1-11 0,5 3 5 70,-5-1-3-69,-1 4-6-1,3 4 6 0,-3 2-6 0,0 4 0 0,0 3 3 0,0 0-5 0,0 2 8 0,0 1-4 82,0 0 3-82,0 0-9 0,0 0 12 0,0 0-10 0,0 0 2 0,0-3 0 0,0 3 2 0,0-4 3 0,0-1-4 0,0-3 5 0,0 2-12 84,0-2 20-84,0 2-20 0,0-1 9 0,0 2-3 0,0-3 0 0,0 1 1 0,0-4-6 0,0 2 14 0,0-3-15 1,0 0 14-1,0 1-12 86,0 2 13-85,0 1-11-1,0-1 2 0,0 0 0 0,0 3-2 0,0 0 7 0,0 1-4 0,-3-1 2 0,3-1-5 0,0 2 13 0,0 1-15 0,0-3 6 102,-1 2-2-102,1-1 0 0,0 1 1 0,0 1-7 0,0-1 15 0,0 1-15 0,-5 0 14 0,5 0-16 0,-1 2 14 0,1-1-7 0,-1 1 1 0,1-2 0 0,-2 1-3 0,2 0 7 101,-3 1-8-101,3-2 10 0,-1 0-10 0,1-3 16 0,-5 4-19 0,5-1 9 0,0 0-2 0,0 0 0 0,0-1 4 0,-1 5-13 0,0-4 20 0,1 1-19 0,0 2 19 107,0-5-20-106,-2 1 15-1,-1 1-7 0,0 0 1 1,0-1 0-1,3-1-1 0,-3 3 6 0,3-3-10 0,0 2 12 0,-1 0-13 0,1-2 16 0,0 2-17 0,0-1 7 0,0-4 0 0,0 3 0 133,0-3 2-132,0 1-9-1,0 0 15 0,0-2-13 0,0 3 15 0,0-3-20 0,0 2 15 0,0-1-6 0,0-4 1 0,-1 0 0 0,1 0-3 0,0 2 7 0,-2-4-9 0,2 0 12 0,0-1-14 0,0 0 16 0,0 3-15 184,0 0 6-184,0 1 0 0,0 3-1 0,0-2 3 0,0 2-8 0,0-1 12 0,0-3-15 0,0 4 22 0,0-5-26 0,0 2 17 0,0 0-4 0,0 1 0 0,0 0 1 0,2 1-3 0,-2-3 6 0,1 2-9 0,0-4 12 0,2 4-14 0,0-4 17 0,-3 6-17 0,0-1 7 0,0-3 0 0,3 4 0 1,-3-3 3-1,3 1-12 223,-3-1 19-222,0-4-15-1,2 1 18 0,-1-2-26 0,5-1 15 0,-5 2-2 0,2 1 0 0,0-1 0 0,-2-4-3 0,5 2 8 0,-1 1-11 0,-2-2 12 0,2 2-12 0,0-3 14 0,-2-4-12 0,1 3 4 0,2-3 0 0,-3 3 0 0,2-4 2 0,1 3-12 0,-3 0 21 0,-1 3-22 0,-2 2 22 0,0 1-22 0,0-1 4 0,0 7 7 0,0-3-2 0,0 3 4 0,0-2-6 0,0 2 12 256,0 1-11-255,0-5 8-1,0 4-9 0,0-4 14 0,0-3-16 0,0 4 6 0,0-1-2 0,0 1 1 0,-2 1-9 0,-1 2 5 0,0 1 10 0,-2-2-18 0,-1-1 23 0,0 1-21 0,-1 4 14 0,-1-1-3 0,3 3 0 0,0 1 1 0,5 4-7 0,-1 0 5 0,-4 0-10 0,1 0 20 0,-6 0-19 0,-7 0 4 0,-7 13 5 0,3 9-5 0,-13 5 6 0,2 0 0 0,-2-2 4 0,-3 2-11 0,6-3 15 0,0-2-15 1,-4 1 21-1,8-5-26 438,-4 5 16-437,2-4-4-1,2-3 0 0,1 2 1 0,4-2-8 0,-7 1 16 0,-3 2-15 0,0-2 13 0,2 1-12 0,-2 1 12 0,0-5-10 0,7 3 3 0,-1-3 0 0,2 7-3 0,-4-1 6 0,8 0-11 0,-2 0 16 0,6-3-16 0,3 1-6 0,4 1 13 0,5-5-17 0,4 4 6 0,0-3-8 0,0-5 4 0,0-2 2 0,0-1-17 0,13-4 24 0,3 1 14 0,11-4-14 0,5 0 4 0,8-7 3 0,3-14 15 0,2-6-15 0,0-3 0 0,-2 1 0 0,-6-2-4 0,-3 3 8 0,-8 2-13 0,-8 6 20 0,-5 5-20 0,-1 3 9 0,-8 5 0 0,-1 5 0 0,0 2 1 0,-2 0-6 0,-1 0 2 0,0 0-3 1,0 0 6-1,0 0-8 0,0 0 5 0,0 0 3 0,0 0 0 0,4-3 0 0,1-7 0 0,5-5 8 0,3-4-12 0,3-1 10 0,0 1-10 0,-6 0 11 390,3 2-12-390,-6 3 5 0,3 4 0 0,-7 4 0 0,9 1-1 0,-5-1-5 0,3 3 1 0,3 2-2 0,-2-2 11 0,-4 3-16 0,4-1 14 0,-2 1-5 0,-2-3 3 0,3 1-8 0,1 2 1 0,-4 0-4 0,2 0 5 0,-5-4 12 1,-4 4-13-1,3 0 14 0,-3 0-14 0,0 0 2 0,0 0-11 0,0 0-3 0,0 0-3 0,-5 21 22 0,-10 9 0 0,-7 8-5 0,-3 8 11 0,-5 5-8 0,4-1 5 0,-5 1-3 0,7-1 3 0,-4 1 7 0,2-1 7 0,1-1-14 0,4 0 18 0,0 2-20 0,7-7 7 0,4-3-2 0,4-7-3 0,1-10-3 0,5-10 0 0,0-8-1 0,0-6 2 0,0 0 4 0,0 0 0 0,0 0 49 0,0-4-26 0,0-25-5 0,0-16-15 0,0-10-8 298,11-3 0-297,-3-2 1-1,-5 1-1 0,-3 3 6 0,0 2-6 0,0 6 5 0,0 10-3 0,0 8 6 0,0 17-8 0,0 5 0 0,0 5-2 0,0 3 0 0,0 0-15 0,0 0 13 0,0 17-37 0,10 16 40 0,-5 14-14 0,3 7 8 0,-3 5 9 0,5-4-2 0,-3-4 0 0,8-8-19 0,-2-12 8 0,-3-7-5 0,-6-11 2 0,1-9 6 0,-5-4 8 0,0 0 1 0,0-14 51 0,0-16-42 0,0-9-9 0,-9-8-2 0,4-6 3 0,-3-5-4 0,6-1 4 0,1 3 9 1,1 3-1-1,0 11-14 0,0 12 12 0,0 13-8 300,0 9 0-299,0 8-2-1,1 0-9 0,9 4-40 0,-2 29 45 0,-2 12-8 0,-6 17 10 0,0 9 1 0,0 2 2 0,0-7 2 0,0-9-1 0,-6-11 0 0,3-7 2 0,3-15-6 0,0-8-4 0,0-8 8 0,-3-5-28 0,-4-3 26 0,1 0 4 0,-6 0 4 0,1-8-3 0,3-18 0 1,6-4-3-1,2-8-17 0,0-5 11 0,21-3-6 0,7-1 10 0,-5 3-12 0,-7 9 14 0,-9 11 2 0,-2 12 1 0,-5 9 18 0,0 3-13 0,0 0-8 0,0 0-18 0,0 24 11 0,-21 15 7 0,0 12-3 0,-3 7 7 0,7-2-3 136,7 4-1-136,5-7 1 0,5-5-3 0,0-10-1 0,0-10-5 0,2-9 12 0,5-7-8 0,3-7-1 1,-2-2 1-1,-3-3 2 0,10-9 2 0,-1-30 18 0,5-8-13 0,4-4-2 0,-4-2-2 0,-4 7-1 0,1 1 7 0,-11 2-9 0,-2 11 4 177,-3 8 10-176,0 7 8-1,0 9 15 0,0 8-11 0,0 0-24 0,0 0 0 0,0 0-32 0,0 11 13 0,0 20-15 0,0 10 34 0,0 9 0 0,0 11 0 0,0 4 5 0,0 2-3 0,0-2 4 0,0-7-3 0,0-8-5 0,0-7 11 0,0-8-14 1,3-12 5-1,0-8-7 0,0-6-13 0,-3-7 16 0,0-2 4 133,0 0 3-132,0-5 32-1,0-18-31 0,0-11-4 0,0-5 3 0,0-10-3 0,4-3 0 0,9-2 3 0,3 1-3 0,0 8 3 0,-3 4 4 0,-1 11-6 0,0 5 15 0,-8 12-6 0,-1 5 2 0,0 8-12 0,-3 0-6 197,0 0-2-196,0 1-25-1,0 34 26 0,-8 26 0 0,-10 22 7 0,-6 10 0 0,0 2 11 0,9-9-5 0,8-12-4 0,4-15-1 0,3-10 0 0,0-8-1 0,0-14 5 0,0-7-6 0,0-13 5 0,0-3-8 0,0-4 11 0,0 0 7 0,0-4 11 0,4-26 6 0,4-15-31 0,5-12 2 0,0-10-3 0,7-11 6 0,-7-4-7 0,0-10 10 0,-6 7-15 191,-5 4 9-190,-2 14-2-1,0 15 5 0,0 17 14 0,0 13 5 0,0 12-12 0,-2 8-9 0,2 2 0 0,-2 0-6 0,-9 12-27 0,-5 28 30 0,-4 25 0 0,-6 14 0 0,1 10 1 0,4 0 3 0,6-4-5 0,9-12 8 0,5-11-12 0,1-8 13 0,0-13-16 0,0-9-7 0,0-6 7 0,7-12-17 0,0-5 0 0,-1-5 10 298,-4-4 9-297,2 0 6-1,0-14 18 0,8-18-11 0,1-7 4 0,0-8-13 0,2 0 2 0,1 0 0 0,-1 1-1 0,-4 16 4 0,-4 7-6 0,-1 13 9 0,-3 9-9 0,-2 1 3 0,2 8-6 0,7 29-26 0,2 23 28 0,-1 8 2 0,-4 10 2 0,5-3-3 0,1-9 5 0,0-8-4 0,3-14-7 0,-3-13 2 0,-1-9 1 0,-6-9 6 1,-4-5-5-1,-2-5 5 0,0-3-2 0,0 0 5 0,0 0 21 0,0 0 8 0,0 0-10 0,0 0-18 0,0-3 22 0,-4-5-25 0,-5-3 7 0,5-5-3 0,0-1-3 0,-5-5-3 635,-1-2 7-635,0 2-5 0,-3 2 3 0,0 6-8 0,-3 5 3 0,6 5 0 1,-2 4-6-1,2 0 1 0,0 0 2 0,-5 18-3 0,-2 5 2 0,7-2 10 0,2-5-11 0,7 3 13 0,1-1-15 0,-2-4 8 0,2 5 0 0,0 0 0 0,-2 4 1 0,2-3-3 0,-2-1 8 0,-2-1-11 0,4-1 11 0,0-7-10 0,-2 1 9 0,2-5-6 0,0-5 1 0,-3 2 0 0,3-3 0 0,0 1 2 0,0 3-7 0,0 1 13 0,-4 6-16 0,0 1 18 0,-1 3-18 0,4-2 10 0,-1 0-2 0,1-3 0 1,1 1-2-1,0-5 1 0,0-1-17 0,0 1 8 0,0 3 20 0,0 0-17 0,0-1 12 0,0 0-9 0,0 0 4 0,0 1-1 0,0 0-1 0,0-1 4 0,0-1-4 0,0 2 5 0,0 0-6 1,0 3 12-1,0 0-16 0,0 0 7 0,0-1 0 0,0 0-1 0,0-6 2 0,0 0-3 0,0-5 8 0,0 0-5 0,0 0 1 0,0 0 13 0,0 0-3 0,0 0 25 0,0-10-20 0,0-16-16 0,0-11-2 0,7-9 5 0,3-7-7 0,3-11 7 0,-8-4-6 0,1-3 13 0,-6-6-14 0,0-2 6 0,0 3-3 0,0 3 0 0,0 3 0 0,0 3-3 0,0 1 10 0,0 3-13 0,0 1 15 1,10 2-18-1,7 0 3 0,-2 4-3 637,3 4-8-636,4 1 5-1,-7 5 12 0,1 0-23 0,-8 6 18 0,3 1 10 0,-1 3-11 0,-3 1 14 0,3 1-16 0,0 5-7 0,-4-2 10 0,0 8-1 0,-6 3 2 0,0 2 2 0,0 5-4 0,0 1 1 0,0 1 10 0,0 0-9 0,0 3 11 0,0 2-8 0,0 0 1 0,-5 2 0 0,4 0-3 0,-2-1 8 0,0 0-10 0,3 2 12 0,-1-1-9 0,1-2 9 0,-5-4-11 0,4 0 5 0,-2-2-1 0,0 0 0 0,2 0 1 0,-5 0-2 0,3 2 6 0,0 0 2 0,-1 3-2 0,1 1-5 0,0 0 8 1,2-1-8-1,1 2 0 0,-2-1 1 0,2-2-3 0,0 4 8 0,0 2 0 0,0 0-3 0,0 1-6 0,0 1 8 0,0-2-11 0,0-3 6 0,0 1 0 0,0-1 0 0,0-3 4 0,0 0-8 0,0-1 11 0,0 3-6 0,0-3 8 0,0 0-12 0,0 2 7 0,0-3-5 0,0-2 1 0,0 1 0 0,0 0-2 0,0 1 5 0,0 3-7 0,0-1 8 0,0-1-1 0,0 2 7 0,0 4-14 0,0 0 5 0,0 3-1 0,0 0 0 0,0-2 3 0,0 2-11 0,0 0 17 0,0-2-13 0,0 0 17 0,0 2-26 0,0-2 16 0,0-2-3 0,0 4 0 0,0-2 2 0,0 1-6 0,0-1 10 0,0-1-10 1383,0 2 10-1382,0-2-10-1,0 0 12 0,0 1-13 0,0-1 5 0,0-3 0 0,0 3-1 0,-3-3 5 0,3 2-11 0,-1-2 15 0,1-1-14 0,0 2 18 0,-5-1-22 0,5 2 14 0,0 0-4 0,0 2 0 0,0-1 3 0,0-1-6 0,0 0 9 0,0-2-6 0,0 1 8 0,0 0-15 0,0-3 18 0,0 2-13 0,0-3 2 0,0 1 0 0,0-3-1 0,0-1 5 0,0 2-3 0,0 0 4 0,0 5-8 0,0-5 16 0,0-1-24 0,0-1 12 0,0 0-1 1,0 3 0-1,0 0 2 0,0 2-7 0,0 0 14 0,0-3-16 0,0 5 15 0,5-3-13 0,-5 3 12 0,0-5-10 0,1 1 3 0,4-5 0 0,-4 4-2 0,2-4 6 0,0 3-10 0,-3-2 13 1,0 5-14-1,0-1 15 0,0-4-18 0,0 3 14 0,0 2-4 0,0-2 0 0,0 4 0 0,0 0-5 0,0 2 13 0,0 0-17 0,0 1 20 0,0 3-22 0,0-1 10 0,0 1-2 0,0 0-1 0,0 0 0 0,0 0 3 0,0 0-16 0,0 11-1 0,-12 20 12 0,-11 9-3 0,6 7 14 0,-10 4-14 0,3 7 10 0,4 5-1 0,-5 7 0 0,0 4 0 0,5 4-6 0,-6 0 14 0,6-1-14 0,-2-4 14 0,2-3-15 0,-2-11 14 0,7-5-9 0,1-10 2 0,1-9 0 0,8-6-3 0,0-5 8 0,2-5-14 0,3-1 18 0,0-5-18 0,0 1 1 0,0 0 3 0,0 5-11 0,0 3 7 0,6-1-1 0,1 4 3 0,-3-4 4 0,2-5-6 0,0-5 1 0,2-1-1 0,-5-7-3 0,-1-2-8 0,1-1 20 0,-3 0 0 0,1 0 1 0,3 0-1 0,4 0-4 0,6 0 1 0,11-14 3 0,5-4-4 0,5 1 11 0,-2 0-14 0,7 3 5 0,-9-1-30 1,0 3 22-1,-2 4-3 0,-6-2 12 0,-7 1-3 0,-3 0-2 0,-3-3 12 0,-4-6-9 0,1-2 10 0,-2-5-6 0,-5-1 2 0,0-1-2 0,0 3 8 0,-19 4-2 0,-3 4 11 0,-3 4-12 0,8 2 1 0,0 4 1 0,1 3-13 0,4-5 7 0,0 8-2 0,7-3 0 0,-3 3-1 0,1 0-3 0,-6 0 2 0,-10 0-6 0,-2 14 16 0,-4 3-17 0,6 3 10 0,3 0-2 0,4 6 1 0,1-2 0 0,4-1-1 0,8-2 3 0,0-3-7 0,3 1-4 0,0-6-3 0,0 2-10 0,0-8 21 0,4-1-3 0,4-2-1 0,-4-4 4 0,-1 1 2 0,-2-1 8 0,-1 0-6 0,3 0 28 0,0 0-22 0,-3-14 3 0,0-1-11 0,0 2 5 0,0-1 16 0,0 2-13 0,-20-3-9 0,-9 5 4 0,-10 1-8 0,-11 5 4 0,-13 4-7 0,0 0 12 0,2 0-10 0,9 0 5 0,6 0 0 0,5 6 0 0,8 5 3 0,5-6-9 0,8 1 14 1,3-3-12-1,6 0 14 0,0-3-20 0,8 3 14 0,2-3-4 0,-8 0 6 2657,2 0-4-2657,-2 0 5 0,-3-14-4 0,1-2 3 0,1 3-2 0,-1-2 1 0,-2 2 1 0,0-2-7 0,3 4 1 0,4 4 0 0,-4 0 0 0,4 6-3 0,5-1-1 0,-5 0 8 0,6 2-11 0,0 0 17 1,-3-2-16-1,-1-1 10 0,-5-4-4 0,5-1 1 0,-8-1 0 0,1-5 0 0,-1 5 4 0,0-8-6 0,-1 3 6 0,2 0-10 0,-2 1 10 0,0 1-7 0,0 3 2 0,4-1 0 0,3 7 0 0,0-1 2 0,1 2-9 0,3-1 14 0,1 2-14 0,1 1 12 0,-2 0-14 0,-1 0 4 0,3 0 4 0,-5 0-4 0,3 0-4 1,-4 0 8-1,-5 0-9 0,-4 6 7 0,-7 13 6 0,2 6-11 0,-6 0 13 0,6 5-10 0,1 3 5 0,3 5 0 0,2 3 0 0,2 3 0 0,8 1 2 0,1 2 3 0,3 3-10 0,0-3 8 0,0 0-10 0,0-4 4 0,5-5 3 0,7-5 0 1,0 0 1-1,1 0-5 0,-2-1 10 0,-2 3-6 0,3-4 4 0,-2 0-5 0,-3-3 7 0,-1 2-8 0,-2-2 2 0,-1 1 0 0,3 1 0 0,-2 1 4 0,-1 0-6 0,0-2 5 0,-2 0-6 0,4 4 11 0,-5-5-17 0,0-1 11 0,0-3-3 0,0-4 1 0,0 3 0 0,0-5-5 0,0-4 12 0,0-3-10 0,-5 1 8 0,5-4-7 0,0 0 7 0,0-3-7 0,0 1 2 0,0-2-2 0,0-2 0 0,0 0-1 0,0-2-2 0,0 0 10 0,0 0-9 0,0 0 15 0,-1 0-13 0,-3 0 4 0,-2 0 31 0,-7 0-14 0,-6-2-16 0,-4-11-6 0,-2 3 13 0,-1-3-14 0,-1 7 11 0,0-1-8 0,7 3 5 0,-5 1-7 0,11 3 3 0,2-2 0 0,5 2-2 0,6 0 4 0,1 0-8 0,0 0 12 0,0 0-12 0,0 0-13 0,0 0 2 0,0 0 5 0,0 0 12 0,0 0 9 0,0 0-7 0,0-5 13 0,-6 1-10 0,3 1 5 1,-1-4-4-1,-4 4-3 0,5-1 0 0,3 0 4 0,-1 0-7 0,-2-1 1 0,3-3 4 0,0-3-3 0,-1 2-2 0,1 0 7 0,0 1-6 0,0-2 9 0,0 3-13 0,0-5 9 0,0 1-6 0,0-2 0 0,0-1-1 0,0 2-6 0,1 0 13 0,5 1-13 0,-2 2 14 0,5-2-13 0,-5-1 8 0,5 1-4 0,0 0-2 0,-1-2 4 0,3 1-1 0,0 0 5 0,-4 2-5 0,2 3 5 0,-5-3-8 0,5 5 13 0,-7-1-15 0,1 2 8 0,1 2-2 0,2-1 0 0,-2-1 3 0,-1-3-11 0,6 3 17 0,-6-4-15 0,2 3 16 0,3-4-15 0,-6-1 11 0,6 2-6 0,-3-7 0 0,6-5 0 0,-1-2-3 0,0-1 7 0,0-3-7 0,-1 0 11 0,-3-1-14 0,1-1 16 0,-3-1-14 0,2-2 5 0,1 3-1 0,-4-2 0 0,-3 4 7 0,4-5-14 1,1 6 18-1,-1-2-17 0,5 1 16 0,-5 2-20 0,2-4 14 0,4 3-5 0,-6-5 1 0,5 2 0 0,-4 4-2 0,0-4 7 0,0 4-11 0,-2-1 12 0,2 6-12 0,0 3 16 0,-4 4-18 0,1 3 8 0,1-1 0 0,-3 5 0 0,4 0 3 0,-3-2-11 0,2 0 17 0,-1-2-17 0,-1 5 21 0,1-6-25 0,2 5 15 0,-3 1-3 0,-1 0 0 0,0 0 1 0,0 0-5 0,0 0 10 0,0-2-12 0,3 0 13 0,-3 1-14 0,2-4 17 0,-2 1-14 0,0 2 4 0,1-7 0 0,-1 0 0 1,0-2-2-1,0-2-2 0,0 0 8 0,0 4 6 0,0 0-10 0,0 9 8 0,0 1-4 0,0 3-4 0,0 0 0 0,0 0 0 0,0 0-6 0,0 0 6 0,0 0-5 0,0 0 10 0,0 0-15 0,0 0 13 0,0 0-10 0,0 0 6 0,0 0-5 0,0 0-3 0,5 14-12 0,5 16 21 0,6 19-7 0,-5 10 0 0,4 8 14 0,-2 7-10 0,1 2 6 0,1 2-2 0,1 10-1 0,-3-6 0 0,-3 1-1 0,-7-6 8 0,-3-13-11 0,0-14 10 0,0-9-12 0,0-11 11 0,0-9-12 0,0-6 8 0,0-3-1 0,0 2 0 0,0 5 5 0,0 2-9 0,0 9 12 0,-3 1-14 0,0 0 19 0,-3 3-22 0,3-3 12 0,-1-1-3 0,2-6 0 0,-3 0 1 0,2-8-4 0,0-2 9 0,-3-7-10 0,3 0 9 0,2-1-10 0,-1-5 9 0,1 2-6 1,-2-2 2-1,1 2 0 0,-2 0-2 0,3 3 6 0,1-2-6 0,-2 2 6 0,1-2-8 0,-2-4-6 0,3 0 5 0,0 0 10 0,0 0-4 0,0 0 8 0,-6 0-5 0,5-11-4 0,-5-17-14 0,0-14 8 0,2-6 10 0,1-13-9 0,-2-6 1 0,-2 0 2 0,1-6 2 0,1 2 0 0,2-4-1 0,3 4 7 0,0 3 0 0,0 10 0 0,0 9 2 0,0 10 2 0,0 19-5 0,0 5-1 0,0 10 2 0,0 5-6 0,0 0-12 0,0 0 11 0,0 0-26 0,0 0 27 0,0 23-18 0,0 15 17 0,4 16-9 0,6 6 7 0,-3 2 3 0,-1-1 0 0,4-3-1 0,-2-4 7 0,2-6-7 0,-7 2 5 0,-2 1-8 0,-1-10 12 0,0 0-15 0,0-12 7 0,0-9 0 0,0-10 0 0,0-5 1 0,0-5-1 0,0 0 3 0,0 0 16 0,0 0-17 0,0 0 26 0,0-13-27 0,0-13 1 0,0-10 4 0,0-11-3 0,0-3-3 0,0-2 5 1,6-1-8-1,-6 1 7 0,0 5-5 0,0 9 13 0,0 14-10 0,0 12-2 0,0 11 24 0,-2 1-24 0,-6 0-15 0,-10 20 10 0,-6 24 5 0,-10 14-13 0,0 3 26 0,8 3-26 2802,8-4 19-2801,2-6-9-1,8-11 3 0,6-11 0 0,2-11-2 0,0-8 5 0,0-9-11 0,0-3 16 0,0-1-7 0,0 0-1 0,0-3 27 0,0-29-6 0,0-19-19 0,0-14-2 0,10-8 0 0,2-4-9 0,-5-2 19 0,3 8-16 0,-7 2 17 0,-3 16-16 0,2 22 16 0,-2 12-5 0,0 19-6 0,5 0-21 0,-2 13-22 1,-1 32-8-1,1 17 49 0,-3 17 4 0,0 1-8 0,0 2 15 0,0-11-11 0,8-14 4 0,0-18-4 0,2-15-7 0,-3-12-16 0,-6-8 24 0,2-4 1 0,-3 0 15 0,0-5 14 0,0-30 4 0,3-13-27 0,7-7-7 0,-1-3 1 0,0 2 0 0,4 5-1 0,-5 10 7 0,-3 7-8 0,-2 17 8 0,0 6 9 0,-3 9-15 0,0 2-5 0,0 0-18 0,0 30 0 0,0 23 19 0,0 13 4 0,-5 5-3 0,5-3 9 0,0-6-5 0,0-16 6 0,10-11-14 0,-1-15-5 0,1-10 10 0,-7-6 2 0,-3-4 0 0,0 0 4 1,0 0-1-1,0 0 17 0,0 0-17 0,0 0 20 0,0 0-20 0,4 0-6 0,14 0-6 0,11-14-41 0,10-8 37 0,10-3-2 0,5-2 12 0,1 2-23 0,0 1 21 0,-1 3-12 0,-4 5 16 0,0 2-8 0,-2 0 9 0,4 4 0 0,-6 3 3 0,3-5 10 0,-1 7-10 0,-4 1 4 0,-5 4-5 0,-9 0-4 0,-14 0-11 0,-7 0 9 0,-9 0-9 0,0 7-9 0,0 7 5 0,-25 3 17 0,-17 5 13 0,-11 0-12 0,-5-4 5 0,0-5 2 0,1-1-9 0,1-4 4 0,-4-4-3 0,5-3 2 0,3-1-2 0,8 0 9 0,13 0-9 0,6 0 8 0,12 0-3 0,10 0 13 0,3 0-16 0,0-5-2 0,0-4-9 0,32-8-21 0,19-4 11 0,5 1 19 0,1 3-2 0,-8 4-5 0,-3 7 3 0,-15 4 1 0,-12 2-6 0,-8 0 9 0,-9 0-9 0,-2 0-3 0,0 0-9 0,-15 0 21 0,-21 6 6 0,-13 7 2 0,-17-4-6 0,4-3 7 0,-6-6-7 1,6 0 14-1,1 0 13 0,13 0-9 0,6-10 7 0,13 3-13 0,13 5 14 0,10-3-20 0,6 1-8 0,0 0-5 0,25-7-12 0,18-4-40 0,21-2 53 0,6 2-2 0,-4 7-15 0,-6 5-3 0,-18 3-7 0,-18 0 30 0,-13 0-22 0,-9 0 1 1,-2 0-37-1,-15 3 56 0,-28 5 3 0,-16-3 1 0,-9 0 5 0,-2 0-1 0,1-5 21 0,6 0 11 0,10 0 5 0,12 0-20 0,15 0-6 0,12 0-14 0,12 0-3 0,2 0 1 0,0 0-29 0,22 0 15 0,13 0 14 0,17 0 4 0,9 2 0 0,8 0-8 0,-3 2-1 0,5 0 1 0,-9 4-9 0,0 1 4 0,-10 3 8 0,-12 3-6 0,-13 0 4 0,-14 1-15 0,-11 2 7 0,-2-1-15 0,0-2 26 0,-25-1 3 0,-5 1 3 0,-10 0 1 0,4 0 2 0,-3-3 10 0,0-3-15 1,8 3 8-1,4-3-9 0,1 0-5 0,7-1 6 0,7-4-4 0,11-1 0 0,1-3 0 0,0 0-3 0,0 0-54 0,0 0 42 0,1 0 11 0,17-6 4 0,11-10 1 0,3-5 8 0,1-2-9 0,0 1-1 0,2 2 1 0,-4 3 0 0,-2 6 1 0,-3 7 3 0,-2 2-1 0,-6 2 2 0,-5 0-5 0,0 14-11 0,-2 9 6 0,-3 5-6 0,-1 2 11 0,-3 2 3 0,-1-4-2 0,-3-5-2 0,0-3 3 0,0-4-4 0,0-4 4 0,-13-4 2 0,-17-2 1 0,-8-5 9 0,-6-1-8 0,0 0-4 0,-4-7 21 0,6-14-21 1,4-3 21-1,10 0-7 0,15-5 18 0,12 5-33 0,1-4-1 0,13-5-3 0,41 2-32 0,9 0 10 0,19 5 10 0,-10 8 1 0,-4 11 3 0,-10 5 3 0,-10 2 7 0,-16 0-5 0,-15 2 6 0,-15 16-12 0,-2 6-10 0,-2 3 22 0,-33 7 14 0,-14-2 10 0,-9-2 9 0,-4-6-24 0,0-9 14 0,4-9-21 0,-3-6 21 0,-3 0-10 0,7-1-5 0,2-21 4 0,7-6-6 0,5-4 29 0,5-3-19 0,15-5 15 0,13 3-13 0,10 1-14 0,0 1-4 0,35 1-18 0,17 3-12 0,7 6-42 0,11 12 72 0,-3 13-9 0,-11 0 5 0,-9 13-11 0,-16 21 13 0,-16 1-20 1,-9 0 7-1,-6 1 5 0,-13 3 10 0,-26-6 10 0,-8-3-6 0,-1-9 8 0,2-8-10 0,1-9 32 0,1-4-24 0,5 0 26 0,5 0-18 0,0-8-11 0,12-8 24 0,5-4-22 0,7-2 20 0,8-4-27 0,2-3 9 0,0-3-6 0,2-2-10 0,17-1-9 0,4-1 8 0,-4 2-5 0,-5 7 11 0,-12 10-1 0,-2 2 1 0,0 6-3 0,-5-1 3 0,-21 0-5 0,-10 7 0 0,-2 3 1 0,-4 0 4 0,5 0 0 0,6 0 0 0,5 0 2 0,7 0-7 0,11 0 12 0,3 0-12 0,5 0 16 0,0 0-12 0,0 0 5 0,0 0 14 0,0 0 9 0,0-4-6 0,0-15-5 0,0-9-1 0,0-7-16 1,0-1 4-1,0 1 0 0,0 5 6 0,0 6-13 0,0 8 4 0,0 7 0 0,0 3-1 0,0 3-1 0,0-1-5 0,5-2 5 0,-2 2-7 0,2 1 14 0,1-1-17 0,-3 0 16 0,-2 0-4 0,4 1 0 0,-1-2 2 0,5 1-7 0,-3-4 9 0,1 4-11 0,0-4 9 0,3 3-10 0,-5-4-3 0,6 4 10 0,-9 0-3 0,1 5 4 0,1 0 0 0,-4 0-12 0,4 0 9 0,-2 0-24 0,6 19 24 0,4 15-15 0,5 16 11 0,1 12 9 0,-2 9-2 0,5 4 0 0,0-4 0 0,1 1-1 0,-5-5 6 0,2-2-8 0,1 1 8 0,-3-5-9 0,2-6 11 0,3-6-7 0,-3-8 0 1,-3-3-2-1,6-5-2 0,-4 1 8 0,1-6-7 0,3 0 11 0,-3 0-11 0,4-3 11 0,2-1-16 0,1 0 12 0,9-3-4 0,-2-5 1 0,7-2-1 0,4-6 3 0,-2-3 3 1545,0-3-10-1545,-6-2 11 0,-7 0-4 0,-8 0-1 0,-5 0-3 0,-5 0 2 0,1 0-1 0,-2 0 8 0,-4 0-6 0,1-6 3 0,0 3-1 0,6-1-8 0,-1 0 8 0,4 2-12 0,-6 2 8 0,-1 0 0 0,-2 0 0 0,4 0-3 0,-3 0 0 1,0 0 4-1,0 0-11 0,-7 0 14 0,2 0-8 0,0 0-6 0,7 0 9 0,3 8-2 0,2 5-7 0,3 2 6 1,-2 1-9-1,3 2 6 0,-1-1-9 0,-2-3 16 0,-3 0-15 0,-9 0 13 0,5-2-13 0,-9 1 0 0,0 2 7 0,0 2 5 0,-9 7-3 0,-8 6 12 0,-10 2-1 0,-2-2-2 0,9-3-1 0,-2-5 4 0,5-4-4 0,4-1 7 0,-3-3-3 0,-6-2 3 0,6 2-9 0,-4-3 11 0,1 2-10 0,5-6 5 0,1-1-1 0,5-2 0 0,0-3-3 0,2 2 9 0,-4 0-1 0,-3-3-8 0,-8 5 0 0,-8-1 5 0,-7 0-9 0,-1 0 8 0,3 0 6 0,-2-2-7 0,5-2 19 0,4 0-12 0,7 0-7 0,-1 0 6 0,5 0-10 0,-1 0 10 0,1 0-8 0,0-5-2 0,-6 0 8 0,5 0-16 0,-3-3 9 0,-6 5-2 0,0-1 0 0,-9 2 1 0,4 0-8 0,1 0 14 0,2 2-13 1,8 0 16-1,3 0-18 0,8 0 13 0,0 0-6 0,8 0 1 0,1 0-3 0,0 0 1 0,0 0-15 0,0 0 12 0,10-2-3 0,16-2 6 0,12-3 1 0,14-4-2 0,4-2-9 0,5-2 12 0,6-2 0 0,0 0 0 0,-8 2-5 0,-8 4 14 0,-15 1-17 0,-13 8 17 0,-10-1-18 0,-10 3 9 0,-3 0-3 0,0 0-7 0,0 0 10 0,0 0 0 0,0 0-11 0,-10 0 11 0,-13 0 4 0,-16 15 0 0,-12 0 4 0,0 1-10 0,-7-4 4 0,6 0-1 0,-2-3-1 0,7 0 2 0,3-1-6 0,9-4 11 0,6-4-1 0,16 1-1 0,13-1 2 0,0 0-7 0,0 0-2 0,0 0-9 0,28 0-10 0,23-5 12 0,15-12 9 0,11 3 5 0,-2-3 1 0,4 4-12 0,-7 0 6 0,1 3-6 0,-5 2 6 0,-10 7 0 0,-7 1-1 0,-20 0 1 0,-12 0-2 0,-7 0-25 0,-11 0 1 0,-1 0 24 0,0 0-4 0,0 2-11 0,-3 5 17 0,-23 5 10 1,-7 5-5-1,-9-2-5 0,-7 3 7 0,-1-2-4 0,-5-5 1 0,0-3 0 0,2-1 0 0,5-6 1 0,9-1-3 0,10 0 8 0,14 0 10 0,11 0-13 0,4 0 6 0,0 0-12 0,0 0-2 0,0 0-13 0,6 0 6 0,18-3-20 0,10-6 28 0,2 4 13 0,-1-3-11 0,-5-1-2 0,-4 4 5 0,-3 0-5 0,-4 1 3 0,4 0-4 0,1-3 9 0,0 3-12 0,4-2 4 0,1-1 0 0,-3 1-2 0,4-5 6 0,4 4-11 0,-3 1 14 0,-2-2-12 0,-10 5 13 0,-7 2-16 0,-9 1 9 0,-3 0-1 0,0 0 1 0,0 0 4 0,0 0 25 1,0 0-22-1,0 0 9 0,0 0-17 0,0 0 9 0,0 0-3 0,0 0 1 0,0 0-4 0,0 0 0 0,0 0-1 0,4 0 2 0,-2 0-8 0,-2 0 7 0,3 0-7 0,-1 0 8 0,7-7 0 0,0 0-2 0,2 0-2 0,2 0 0 0,-1 0-1 1547,-6 7-3-1547,0-3 8 0,-3 3-5 0,-3 0 5 0,0 0-8 0,0 0 10 0,0 0-7 0,0 0 1 0,0 0-9 0,0 0 2 1,-16 0 7-1,-13 3 18 0,-19 6-17 0,-9 6-1 0,-14 2 11 0,-1 4-15 0,-1-1 8 0,-2-4-3 0,-1-3 7 0,3 0 0 0,4-5 3 0,11-1-9 0,9-1 3 0,9-1 0 0,12-2-6 0,5 1 6 0,5-2-7 0,4 0 2 0,-2-2 0 0,-3 2-1 0,0 0 5 0,-5 0-8 0,-7 1 11 0,1 3-14 0,-1-2 15 0,7 0-17 0,9-3 11 0,2 1-2 0,10 0 0 0,3-2-1 0,0 0-4 0,0 0 1 0,0 0-5 0,0 0-2 0,0 0 10 1,0 0-21-1,0 0 22 0,0 0-7 0,0 0-3 0,0 0 10 0,0 0 0 0,0 0-4 0,0 0 8 0,0 0-8 0,0 0 6 0,0 0-9 0,12 0 6 0,2 0 1 0,5 1 0 0,0 2-15 0,4-3 6 0,2 0 9 0,-2 0 9 0,3 0-2 0,3 0-2 0,-3 0-1 0,-3-6-3 0,-2-1 2 0,-1-3-3 0,-5-3 0 0,3 1 6 0,0-1-3 0,1-4 1 0,-2 3-7 0,-1-8 13 0,6-4-13 0,-2-3 5 0,3-5-2 0,-3 0 0 0,1-4 2 0,-4-3-5 0,1 2 8 0,3 1-13 0,3-4 6 0,6-2-2 0,5-3-13 0,-2-2 7 0,2 0-22 0,-5 5 26 0,-5 6 3 0,-11 6-7 0,-6 10 10 0,-1 6 8 0,-7 6 0 0,0 5-2 0,0 0-12 0,0-2-3 0,0 0 9 0,0 2 2 0,-12-3-2 0,-1 0 2 0,-4 0 8 0,-2-1-13 0,3 3 8 0,0-2-3 0,9 4 5 0,1 1-5 0,3 1-1 0,3-2 0 0,0 4 5 1,0-6-5-1,0 5-2 0,3-5-8 0,25-5-3 0,8-6-3 0,6-6 12 0,-4 5 3 0,-4-1 0 0,-16 8 2 0,-5 3 0 0,-12 6 2 0,-1 2 3 0,0-2-7 0,0 2 0 0,0-4-1 0,-11-4 0 0,-18 0-2 0,-10 3 3 0,-14-1 0 1,-7-1-3-1,-3 2 10 0,2-3-6 0,11 0 1 0,15-2 14 0,10 3-15 0,14 1 15 0,6-1-14 0,5 3-1 0,0 2-1 0,0-6-28 0,23-2 24 0,17-7-18 0,10-6 10 0,-6 4 12 0,-8 6-4 0,-13 4-8 0,-11 5 12 0,-9 2 0 0,-3 2-1 0,0 0 0 0,0 0 2 0,0 0 7 0,0 0-5 0,0 0 9 0,0 0-9 0,0 0-6 0,0 0 6 0,0 0 1 0,0 0 3 0,0 0-4 0,0 0-1 0,0 0 4 0,0 0-12 0,0 0-17 0,0-4 20 0,10-1-13 0,3-5 2 0,6-6 11 0,5 0 3 0,-3 0-6 0,-1 1 13 0,-6 3-7 0,-3 1 4 0,-9 10 7 0,-2 0-9 0,0 1 3 0,0-3-5 0,0 0 0 0,-5-4 0 0,-8 3 4 0,-3 2-8 0,0-1 8 0,1 3-14 0,2 0 20 0,-1 0-20 0,2 0 8 1,6 0 1-1,5 0 0 0,-3 0-7 0,4 0 8 0,0 0-29 0,0 3-11 0,0-3 15 0,0 2 22 0,11 2 6 0,11-4-5 0,0 4 4 0,4-2-2 0,-5-1 3 0,-5 2-2 0,-8 0 3 0,-5-2 2 0,-3-1-11 0,0 0 12 0,0 1-14 0,0-1 10 0,0 3-3 1956,0 1 13-1956,-19 5-5 0,-10 7-5 0,-10 8 0 0,-8 2-4 0,-2 5 4 0,-3 4-3 0,-2 0 8 0,-1 5-7 0,1 3 2 0,8 2 4 0,2 3-1 0,11-2-4 0,7-4 8 0,1 0-8 0,4 0 5 0,6-7-1 0,4-2-8 0,0-2 5 0,1-7-3 0,3-4 0 0,0 0 2 0,1-2-6 0,0-1 11 0,3-6-12 0,2-6 12 0,1 2-14 1,-3-4 13-1,3-3-8 0,0 4 2 0,0-4-4 0,0 0 4 0,0 0-3 0,0 3-1 0,0-1 8 0,0 4-11 0,0 0 16 0,0 3-12 0,0-3 5 0,0 2-2 0,0 1 0 0,0-2 1 0,0 1-5 0,0-1 11 0,0 0-10 0,0 3 9 0,0 0-12 0,0-1 9 0,0 6-5 0,0-5 4 0,-6 0-2 0,2 3 0 0,4-3 4 0,-3 5-6 0,1-5 6 0,-2 7-8 0,4-5 11 0,0-2-14 0,0-3 7 0,0-5 0 0,0 0 0 0,0 0 2 0,0 0-5 0,0 1 10 1,0 3-10-1,0-1 8 0,0-1-9 0,0 4 8 0,-4-1-6 0,1 2 2 0,-6 3 0 0,5 1-3 0,-6 2 8 0,-2-2-8 0,3 0 10 0,-5 0-13 0,1-3 15 0,1-2-8 0,-1 0 2 0,2-6-2 0,3 1 3 0,-2 1-3 0,7-4 8 0,0 0-8 0,3 0 21 0,0 0-18 0,-3 0-8 0,1 0 8 0,0 0-6 0,-1 3 2 0,0-1-3 0,2-1 2 0,-3 1 2 0,4-2-7 0,0 0 12 0,0 0-12 0,0 0 12 0,0 0-8 0,0 0 4 0,0 0 1 0,0 0-3 0,4 0-2 0,13-3 1 0,2-15 1 0,-1-4 28 0,2-2-28 0,-9 0 12 0,-6 5-8 0,-2 2-5 0,-3 2 2 0,0 7 8 0,0 3-1 1,0-1-3-1,0 3-10 0,0-1-1 0,0 0-1 0,-2-2 14 0,-4 3-1 0,1-4-3 0,-1-1-2 0,-4 3-1 0,0-3-7 0,-1 4 6 0,-3-2-6 0,-4 0-1 0,1 3 9 0,5-1-10 0,4 4 15 0,3 0-6 0,5-4 3 0,0 4-3 0,0 0-3 0,0-3-27 0,0 0 25 0,24-4-34 0,8-6 38 0,7-4 2 0,11-5 5 0,-3-1-6 0,-4-5 0 0,2 0-3 0,-3-4 6 0,5-3-6 0,-1-5 10 0,-1-3-5 0,-6-2 1 0,-10 1-6 0,-12 0-1 0,5-4-6 0,-4-3 3 0,2-3-5 0,10-3 5 0,-1 5-11 0,-1 2 9 0,-2 10-6 0,-6 10 9 0,-8 9 12 0,-5 14-6 0,0 3 0 0,2 4-17 1,1 0 2-1,-1 0 3 0,-5 0 10 0,-2 0-5 0,-1 0 1 0,-1 0 5 0,0 0-4 0,0 0 2 0,0 0 3 0,0 0 0 0,0 0 0 0,0 0 6 0,0 0-4 0,0 0 12 0,0 0-14 0,0 0 5 0,0 0 1 0,0 0-7 0,0 0 2 0,0 0 2 0,0 0-2 0,0 0 3 0,0 0-4 0,6 0 2 0,0-12 10 0,5-10-2 0,2-2-19 0,0-1 16 0,-2-1-7 0,-3-2 4 0,-3-4 0 0,-5 4 4 0,0 1-7 0,0 9 10 0,0 6-5 0,0 4 6 0,0 8-6 0,-5 0-12 0,-6 0-1 0,-5 4-3 0,-12 30 10 0,-4 11 0 0,-7 9-3 0,6 4 7 0,-2-4 0 0,13-9 2 0,8-12-4 0,8-9-2 1,6-8-6-1,0-7 0 0,0-1 2 0,0-4-1 0,0-4-12 0,0 0 17 0,0 0 5 0,0 0 20 0,0 0 0 0,0-20 9 0,0-15-34 0,14-13-3 0,0-7 0 0,-1-4 6 0,0-5-8 0,-3 3 12 0,-3 3-9 0,-1 10 11 0,-3 6-16 0,0 9 10 0,4 0-4 0,3 6 1 0,9 0-8 0,10 0 7 0,4-2-11 0,14-4 7 0,2-1-37 0,0 2 42 0,-1 0-24 0,-9 5 10 0,-4 0 3 0,-8 6 1 0,-5 1 9 0,-10 7-2 0,-4-2-1 0,-3 6 8 0,-5 1-8 0,0 0 11 0,0 1-11 0,0-1 6 0,0 1-2 0,0-3 0 0,0 0 2 0,0 2-4 0,0 0 8 0,0 1-13 0,0 0 14 0,0 1-14 1,0-2 12-1,0 1-6 0,0-1 2 0,0 0 2 0,0 0 2 3701,0 0-4-3701,0 0 15 0,0 1-13 0,0-4 20 0,4 1-23 0,-4 3 19 1,2-4-19-1,1 6 1 0,-3-3 2 0,0 2 0 0,0 0-6 0,0 0 10 0,0 3 6 0,0-3-10 0,1-1 0 0,-1 3 4 0,0 0-7 0,0 3 0 0,0-2 2 0,1-1-2 0,-1 3 7 0,0-5-1 0,0 3-5 0,0 0 24 0,2 0-25 0,-2-5 14 0,0 2-12 0,4-1 0 0,-4 1 1 0,2 1-2 0,-2-2 2 0,0-1 3 0,0-1 10 0,0-1-14 0,0 1 8 1,0-2-4-1,3 0 1 0,-2-2-2 0,0-1-4 0,1-5-1 0,1 1 8 0,3-5-13 0,-5 0 12 0,2 3-8 0,1-2 12 0,2 3-16 0,-3-3 5 0,0-1 0 0,-2-1 0 0,-1-3 2 0,5 3-7 0,-4-4 10 0,-1 2-9 0,3-1 14 0,-1 7-19 0,-1 1 19 0,2 8-13 0,-3 1 3 0,3 3 0 0,-3 3-1 0,3 4 4 0,-3-1-13 0,0 1 14 0,1 0-9 0,2 0-17 0,1 0 1 0,5 16-10 0,1 16 8 0,-4 7 14 0,4 8 7 0,-8 13-9 0,0 10 22 0,1 8-14 0,3 5 12 0,-1-5-10 0,-3-4 5 0,3-7-4 0,-4-5 0 0,-1-7 1 0,0-2-2 0,0-9 6 0,0 4-10 0,0-9 12 0,0-1-14 0,-1 0 12 0,-11-3-10 0,1 1-3 0,-2 1 3 0,1 1 4 0,0-1 2 0,4 4-7 0,-1-1 14 1,3-5-19-1,0 0 16 0,2-4-12 0,4-3-1 0,-3-4 7 0,2-1 1 0,-4-5 0 0,4-1-1 0,-2 0 6 0,3-3-13 0,0-1 16 0,0 0-16 0,-3-2 16 0,2 2-15 0,-2 0 7 0,-3 3-1 0,3 0 0 0,-1-1 1 1,2 4-5-1,2-2 11 0,0 0-11 0,0 1 13 0,0-2-16 0,0-4 10 0,0 3-2 0,0-6 0 0,-4 2 0 0,2 0-3 0,1 1 8 0,1 2-10 0,-1-5 10 0,1 0-8 0,0 0 9 0,0-1-11 0,0 1 6 0,0 0-1 0,0 0 0 0,0 1 2 0,0 1-10 0,0 1 17 0,0-3-14 0,0 1 11 0,0 1-12 0,0-4 5 0,0 1 1 0,0 1 0 0,0-4 2 0,0 0-7 0,0-1 11 0,0-1-12 0,0 1 13 0,0-1-14 0,0 1 12 0,0 2-10 0,0 0 7 0,0 1-2 0,0-3 0 0,0 1 2 0,0 3-8 0,0-1 13 0,0-3-14 0,0 3 17 0,0 0-19 0,0 2 13 0,0-1-4 0,0 1 0 0,0-2-1 0,0 0-4 0,0-1 10 0,0-2-11 0,0 0 12 0,0-1-12 0,0 3 5 0,0-4-2 0,0 5 4 0,1-3-1 1,0 4 0-1,5-4 3 0,-4 4-4 0,1-3 5 0,-2-1-6 0,0 1 12 0,1-1-19 0,-2-3 11 0,0 3-2 0,0-2 0 0,0 2 0 0,3-2-5 0,-3 2 10 0,0 1-10 0,0 1 10 0,0 1-10 0,0 3 10 0,0 1-6 0,0-1 1 0,0 3 0 0,0 0-2 0,0 1 4 0,0-1-4 0,0 0 7 0,0-3-9 0,0-2 12 0,0 1-16 0,0-1 10 0,0 1-2 0,0 2 0 0,0 2 3 0,0-2-8 0,0 3 12 0,0-1-10 0,0-2 8 0,0-1-10 0,0-3 10 0,0 0-6 0,0 0 1 0,0-1 0 0,0 1-2 0,0 3 6 0,0-1-7 0,0 1 6 0,0-1-6 0,0-2 10 0,0 1-13 0,0-4 8 0,-3 2-2 0,3-3 0 0,0 1 2 0,0 0-7 0,-2 3 11 0,2-1-10 0,0-1 10 0,0-1-11 0,0 0 8 0,0 0-4 0,0 0 1 0,0-1 0 0,0 1-2 0,0 0 7 0,0-2-9 1,0 2 10-1,0-1-12 0,0-2 14 0,0 2-15 0,0 0 8 0,0 1-1 0,0 0 0 0,0 2 1 0,0-3-6 0,0 5 11 0,0-2-10 0,0-3 13 0,0 1-18 0,0-2 13 0,0-2-4 0,0 1 0 0,0-1 0 0,0 3-2 0,0 0 1 0,0-2-3 0,0 2 8 0,0-3-8 0,0 4 10 0,0-3-11 0,0-1 6 0,0 2-1 0,0-2 0 0,0 2 2 0,0 0-8 0,0 0 12 0,0-1-10 0,0 2 13 0,0 1-17 0,0-1 13 0,0 4-6 0,0-3 1 0,0-4 0 0,0 1-1 0,0 2 6 0,0-3-9 0,0 0 10 0,0 0-12 0,0 0-10 0,0 1 16 0,0-1-12 0,0 0 7 0,0 0 3 0,0 0 2 0,0 0-6 0,0 0 13 0,0 0-15 0,0 0 15 0,0 0-15 0,0 0 5 0,0 0 1 0,0 0-11 0,0 0-7 0,0 0 10 0,0 4 3 0,0-1 3 0,0-2 8 0,0 2-11 0,0-3 12 0,0 0-8 0,0 0 4 1,0 0-1-1,0 0 2 0,0 2 0 0,0-2 7 0,0 0 9 0,0 0 21 0,0 0-16 0,0 0 14 0,0-13-29 0,0-6-1 0,0-9 10 0,0-6 1 0,-2-6-9 0,-3-1-8 0,-3 1 10 0,-4 2-7 0,5-4 4 0,-3 5 1 0,-1 0-14 0,-2 4 5 0,0 6-2 0,-1 0 1 0,1 9-5 0,4 2 0 0,-4 3 12 0,1 2-11 0,2 4 15 0,3 0-20 0,1 1 14 0,2 2-4 0,2 1 0 0,1 2 0 0,1 1-3 0,0 0 5 0,-3 0-8 0,0-3 12 0,-1 3-12 0,-8-1 9 0,-1 1-6 0,-6 0-1 0,-5 0 1 0,-5 0 2 0,-3 8 0 0,-7 7-9 0,0 4 20 0,5-5-19 0,5 0 20 0,6-8-21 0,10-2 15 0,9-4-5 0,2 0 0 0,2 0 1 0,0 0-2 0,0 0 6 0,0 0-10 0,0 0 3 0,0 0-5 0,23 0-35 0,9-18-18 0,13-8 44 0,7-6 0 0,-5 0-10 0,-2 4-10 0,-15 8 31 1,-11 10 5-1,-15 10-4 0,-4 0-1 0,0 0 1 0,0 0-15 0,-26 3 19 0,-19 17 3 0,-17 8-1 0,-12-1 3 0,0-1 3 0,2-2 13 0,-4-4-3 0,7 1 12 0,5-4-18 0,7-3 1 0,15-2-7 0,13-1 0 0,2 6-6 0,4 1 1 0,5 1-7 0,5-2 12 0,9-2-13 0,4 0-1 0,0-6-20 0,0-1 16 0,0-4 6 0,0-2 2 0,0-2 4 0,0 2 0 0,0-2 7 0,0 0-7 0,0 0 4 0,0 0-3 0,0 0 4 0,0 0-5 0,0 0 1 0,0 0 1 0,0 0 2 0,0 0 0 0,0 0-4 0,0 2 4 0,0-2-8 0,0 0 8 0,0 0-9 0,0 0 7 0,0 0-2 0,-3 0 0 0,3 0 1 0,0 0 7 0,0 0-5 0,0 0 9 0,0 0-11 0,0 0 21 0,0 0-15 0,0 0-7 0,0 0 4 0,0 0-4 0,0 0 0 0,0 0 4 0,0 0-13 0,0 0 16 0,0 0-14 0,0 0-4 1,-2 0 9-1,2 1-10 0,0-1 8 0,0 0 1 0,0 0 3 0,0 0-7 0,0 0 14 0,0 0-1 0,0 0-5 0,0 0 18 0,0 0-18 0,0-11 11 0,0-15-12 0,0-6 0 0,6-1-5 0,2-4 11 0,0 0-12 0,4 3 2 0,-1 5 4 0,-5 10 0 0,0 7-4 0,-6 9 4 0,0 3-5 0,0 0-5 0,0 0-22 0,0 0 14 0,0 0 1 0,0 12 14 0,0 12 6 0,-12 3-6 0,-2 6 8 0,-3 0-7 0,-2 5 2 0,0 1 0 0,7-3 0 0,1-1 4 0,8-3-5 0,3 0 3 0,0-5-4 0,0-5 6 0,0-6-11 0,0-4 3 0,0-8 4 0,0-1-1 0,0-3 1 0,0 1-3 0,0-1 7 0,0 0 4 0,0 0-4 0,0 0-5 0,0 0 3 0,0 0-4 0,0 0 2 0,0 0-5 0,0 3 1 0,0 2 0 0,0 4 1 0,-3 5 6 0,-7 3-5 0,2-2 7 1,3 1-9-1,3 2 4 0,1-5 0 0,1 2-1 0,0-4 4 0,0-2-10 0,0 2 15 0,0 2-12 0,0 2 10 0,0-1-9 0,0-1 5 0,0-5-2 7156,0 3 0-7155,0-6 0-1,0-3 0 1,0 0 6-1,0-2-3 0,0 0-1 0,0 0 27 0,0 0-20 0,0 0 10 0,0 0-12 0,0 0 5 0,0 0 3 0,0 0-5 0,0 0 15 0,0 0-16 0,0 0 16 0,0-19-16 0,0-5-12 0,0-10 3 0,0-10-5 0,11-7-7 0,7-7-18 0,5-4 15 0,0-4-11 0,2 4 24 0,-2 5 2 0,-6 13-4 0,-5 18 9 0,-8 12 0 0,-1 7 0 0,-3 7-5 0,0 0-8 0,0 0-17 0,0 0 20 0,0 0 2 1,0 0-6-1,0 0 15 0,0 0-14 0,0 0 6 0,0 0-1 0,0 0 0 0,0 0-4 0,0 4 4 0,0 15 6 0,0 2-7 0,-6 5 8 0,2 5-9 0,-2 5 10 0,3 3-9 0,2 2 5 0,-2 4-1 0,3 1 0 0,0-3 3 0,0-6-5 0,0-5 6 0,-1-8-5 0,-4-1 9 0,2-3-16 0,-7 1 9 0,3-4-1 0,-5 0 1 0,-2 0 1 0,1-4 3 0,-2-1-4 0,5-3 10 0,6-2-10 0,-1-4 6 0,1 0 0 0,4-3-7 0,0 1 0 0,0-1 0 0,0 3-1 0,0-3 5 0,0 0 0 0,0 0-4 0,0 0 15 0,0 0-14 0,0 0 15 1,0 0-14-1,-1 0-2 0,1 0 0 0,0 0-3 0,-3 4-2 0,0 0 8 0,-3-2-8 0,6 4 10 0,0-6-10 0,0 0 5 0,0 0-2 0,0 0 1 0,0 0 1 0,0 0 0 0,0 0-8 0,0 0 1 0,6 0 7 0,1-6 24 0,2-4-24 0,-5-3 19 0,0 4-15 0,-4 0 1 0,0 6 19 0,0 0-19 0,0 2-5 0,0-1 0 0,-11 0 10 0,-2 0-6 0,-2-2-4 0,1 4 6 0,4-2-7 0,10 1 1 0,0 1 0 0,0 0 0 0,0-3 7 0,0 3-6 0,0-1 4 0,0 1-10 0,0 0 15 0,0-2-4 0,0-3-5 0,-3-1 3 0,-4 0-4 0,1 1-4 0,-1-1 0 0,1 2 8 0,4 1-6 0,2 3 9 0,0 0-11 0,0 0 10 0,0-1-9 0,0-2 3 0,0 1-4 0,0-6 2 0,0-7 4 0,-3 0-3 0,-2-5 5 0,2-3-7 1,-3 2 13-1,-4 1-16 0,-2-1 6 0,1 8-1 0,2 2 1 0,0 4-6 0,5 6 0 0,-1 1 12 0,5 0-17 0,0 0 14 0,0 0-8 0,0 0-7 0,0 0 11 0,0 0-4 0,-1 0-3 0,1 0 7 0,-3 0-8 0,2 0 4 0,-1 5-4 0,2 9 5 0,0 3-19 0,0 0 13 0,0 1-10 0,12 1 4 0,10-2 8 0,11-2 6 0,5-5-5 0,9-5-10 0,4-5 12 0,9 0-23 0,-2-9 25 0,4-14 6 0,6-5-1 0,-9-3-2 0,-3-7 0 0,-10 1 0 0,-11-5-19 0,-15-1 7 0,-4 0-2 0,-9 5 12 0,-5 5 4 0,-2 7-2 0,0 9 7 0,0-2-4 0,0 6-3 0,0 2 4 0,0-4-10 0,0 2 12 0,0-1 0 0,0 2-5 0,1 0 8 0,2-3-8 0,3 2 19 0,-2-2-16 0,5-2-3 0,-5 0 2 0,-1 4 2 0,3 0 16 0,-3 3-14 0,0 2-6 0,-2 3-1 0,5 1-1 0,1 0-9 0,-4 0 7 1,7-5 1-1,-1 4 0 0,3-7-3 0,9-2-2 0,0 0-3 0,5-2-4 0,-2 1 8 0,4-4-3 0,-2 2-11 0,0-3 17 0,-4 5 3 0,1 3-3 0,-7 1 9 0,-5 5-5 0,0 2 1 0,-10 4-4 0,-1 0-5 0,0 0 0 0,0 0-12 0,0 17-6 0,0 12 25 0,0 16 6 0,0 6 20 0,0 4-10 0,0-2 0 0,0-2-14 0,0-5 11 0,0-11-11 0,3-7 2 0,4-6-3 0,-1-7 0 0,-5-9 7 0,-1-2-7 0,0-1 4 0,0-3-5 0,0 0 15 0,0 0-3 0,0 0 11 0,0 0-8 0,0 0 4 0,0 0 14 0,0-4-24 0,0-14 2 0,0-6 2 0,0-4-5 0,0 2-6 0,-1 5 12 0,-5 7-7 0,2 8 18 0,1 5-25 0,-1 1-11 0,-8 0-5 0,-7 24-11 0,-10 14 23 0,-4 8 8 0,-3-2-7 0,10-7 9 0,7-13-8 0,10-10 2 0,5-10 0 0,4-4-2 0,0 0 4 0,0 0-8 0,0 0 11 1,0 0-13-1,4-4-1 0,24-18-20 0,12-7 25 0,8-4-4 0,-5 6-5 0,-12 6 7 0,-12 8 3 0,-11 10 6 0,-8 3-12 0,0 0 9 0,0 0 0 0,0 0-6 0,0 0 6 0,0 0-10 0,0 0 10 0,0 0-3 0,3 0-23 0,7 3 23 0,-1 3 3 0,1-2-4 1,-2 0-5-1,-6-1 9 0,1-3 0 0,-3 0 0 0,0 0 22 0,0 0 13 0,2 0-3 0,4-17-25 0,-2-3-7 0,-3 3 4 0,1 4 12 0,-2-1-14 0,0 3 8 0,4-2-10 0,-2 2 0 0,1 2 0 0,-1 1 2 0,3 0-3 0,2 0 4 0,-4 4-6 0,0 0-11 0,1 2 12 0,-4 2 4 0,0-2 2 0,0 2-1 0,0 0 0 0,0 0 1 0,0 0 1 0,2 0 7 0,-2 0-11 0,0 0 23 0,0-2-24 0,0-4 10 0,0-1-10 0,0-3 0 0,0 3-1 0,0 1 5 0,0 2-7 0,0 3 8 0,0 1-10 0,0 0 2 0,0 0 0 0,-11 0 6 0,-4 0 1 0,-14 0-4 0,-11 0 0 0,-2 4-9 0,0 9 18 0,-5 5-16 0,-4 2 18 0,4-3-22 0,-5 1 18 0,7 1-7 0,-4-5 0 0,3 1 0 0,8-6-3 0,7-4 8 0,16-4-5 0,10-1 4 0,5 0-8 1,0 0 3-1,2 0-40 0,30-1 18 0,17-14 1 0,20-6 17 0,0 1 8 0,-1 5-6 0,-7 2-5 0,-14 5 2 0,-10 7 12 0,-16 1-12 0,-8 0-2 0,-10 0-11 0,-3 0 9 0,0 0 10 0,0 0 6 0,0 0-4 0,0 0 20 0,0 0-16 0,0 0 3 0,0 0-3 0,0 0-11 0,0 0 5 0,0 0 0 0,0 0-1 0,0 0 4 0,0 0-6 0,0 0 9 0,0 0-4 0,0 0 5 0,0 0-2 0,0 0-1 0,0 0 14 0,6 0-4 0,-2-4-10 0,2-3-3 0,-3 4 6 0,0 1-1 0,-3 2-3 0,1 0-4 0,-1 0 9 0,0 0-13 0,2 0 5 0,-1 0-7 0,4 0-15 0,6-4 17 0,1-3 2 0,2 5 6 0,-3-4-2 0,-4 3 9 0,4-1-20 0,-3 2 12 0,-4 2-2 0,-4 0 0 0,0 0-9 0,0 0 9 0,0 0 0 0,0 0 0 0,0 0-11 0,0 0 4 0,-13 0 14 0,-10 17-11 0,-11 6 4 0,-8 10 0 1,3 2-2-1,2 2 7 0,2-3-5 0,6 0 4 0,11-7 5 0,7-10-4 0,6-6-8 0,5-8 3 0,0-3-6 0,0 0 5 0,0 0 1 0,6 0-1 0,19-5 9 0,5-21 7 0,8-6-11 0,-2-6-3 0,-5 3-1 0,-7 3-2 0,-2 2 2 0,-13 10 0 0,-1 10 0 0,-6-1 2 0,-2 7 19 0,0 2-21 0,0 0 0 0,0 2-6 0,0 0 0 0,0 0-18 0,0 0 12 0,0 0 6 0,0 4 6 0,-4 13-10 0,-7 5 20 0,3-1-7 0,6-8 0 0,-1-6-6 0,3-4 3 0,0-3-12 0,0 0-1 0,0 0 6 0,0 0 7 0,0 0 2 0,0 0 17 0,0 0-7 0,0-20-10 0,9-5 12 0,6-8-17 0,-4 2 6 0,-4 3 2 0,-4 2-1 0,-1 5-3 0,-2 4 1 0,0 2 6 0,0 6-10 0,0 0 12 0,0 5-20 0,0 4 1 0,0 0 6 0,0 0-13 0,0 4-6 0,0 22 16 0,-2 9 6 0,-3 6 0 1,2 4 4-1,3-3-8 0,0-11 8 0,0-4-8 0,5-9-12 0,8-6 13 0,0-3 3 0,-8-6-8 0,-1-3 7 0,-2 0 2 0,-2 0 6 0,0 0 0 0,4 0 17 0,-1-17-22 0,3-5-3 0,-1 3 2 0,0 1-1 0,-1 3 0 0,-2 6 6 0,1 3-8 0,-3 3 5 0,0 3-6 0,0 0-3 0,1 0 6 0,-1 0-14 0,1 0 7 0,1 0-7 0,4 0 5 0,-1 3 3 0,3 3 12 0,-1-1-12 0,-4-1 14 0,3 0-16 0,-5 0 12 0,2 1-6 0,-3-3 2 0,3 2-5 0,-2-1 4 0,5 3 1 0,-3-1-5 0,0 1 10 0,-3-2-9 0,3 0 10 0,0-2-12 0,0 2 4 0,-2 3-3 0,-1-1 3 0,3 3 2 0,0 4-6 0,-2-2 12 0,4 0-10 0,-1 0 12 0,-4-1-15 0,4-4 12 0,2 1-5 0,-6-5 0 0,3 1 0 0,-1-2-2 0,-2-1 6 0,0 0 3 0,0 0-5 0,0 0 12 0,0 0-11 1,0 0 15-1,0 0-2 0,0 0 6 0,0 0 1 0,0 0-10 0,0 0 12 0,0 0-21 0,0 0 19 0,0 0-19 0,0 0-4 0,0 0 2 0,0 3-3 0,0-3 1 0,0 0-3 0,0 0 0 0,0 1-4 0,0-1 0 0,0 0 14 0,0 0-16 0,0 0 12 0,0 0-8 0,0 0 4 0,0 0 0 0,0 0-1 0,0 0 3 0,0 0-8 0,0 0 14 0,0 0-11 0,0 0 14 0,0 0-14 0,0 0 11 0,0 0-1 0,0 0 1 0,0 0-7 0,0 0 0 0,0 0 7 0,0 0-15 0,0 0 16 0,0 4-16 0,0 3 17 0,0 2-12 0,0-1 4 0,0 1-1 0,0-4 0 0,0-1 3 0,0 0-7 0,0 0 11 0,0 0-10 0,0 0 14 0,0 0-18 0,0 1 9 0,0-1-2 0,0 0 0 0,0 1 3 0,0-1-7 0,0 1 11 0,0-1-12 0,0 2 12 0,1-3-11 0,-1 3 10 0,0-2-10 0,1 1 4 0,-1 3 0 0,0-1 0 1,5 1 4-1,-4-1-7 0,-1-1 7 0,0 0-7 0,0-2 14 0,0 0-19 0,0-3 10 0,0 3-2 0,0 0 0 0,0 0 3 0,0 1-7 0,3-1 11 0,-3 1-12 0,0-1 11 0,0 2-10 0,0 1 11 0,0 0-8 0,0-1 1 0,0-2 0 0,0-1-2 0,0 3 6 0,0-2-8 0,0 0 10 0,0 2-11 0,0 3 15 0,0-1-20 0,0-1 12 0,0 0-2 0,0 0 0 0,0-1 1 0,0 1-6 0,2 3 11 0,-2-3-9 0,0 0 9 0,0 3-11 0,0-2 12 0,0 0-10 0,0 3 3 0,0-4 0 0,0-1-3 0,0 1 7 0,0-1-8 0,0-1 8 0,0 1-7 0,0-2 14 0,0-1-19 0,0 4 11 0,0 0-3 0,0-5 0 0,0 5 1 0,0-1-7 0,0-2 15 0,0 0-16 0,0 0 14 0,0-3-12 0,0 5 8 0,0-3-3 0,0 4 0 0,0-3 0 0,0 2-3 0,0 0 8 0,0 1-9 1,0-2 10-1,0 3-12 0,0-3 15 0,0 0-16 0,0 0 9 0,0-2-2 0,0 1 0 0,0 0 1 0,0-3-7 0,0 3 14 0,0-1-14 0,0 3 14 0,0-4-16 0,0 1 13 0,0 1-7 0,0 2 2 0,0 1 0 0,0 0-2 0,0 1 7 0,0 0-10 0,0 0 10 0,0 0-10 0,0-3 14 0,0 2-15 0,0-4 7 0,0 0-1 0,0 2 0 0,0-3 1 0,0 0-8 0,0 2 15 0,0-3-12 0,0 3 15 0,0-2-22 0,0-2 16 0,0 0-6 0,0 0 1 0,0 0 0 0,0 2-2 0,0-2 7 0,0 0-1 0,0 0-3 0,0 0 9 0,0 0-3 0,0 0 2 0,0-2-6 0,0-17-3 0,0-5-3 0,-2-6 3 0,-8-5-3 0,4 0 13 0,-4 2-14 0,6-1 15 0,-5 0-22 0,5 1 13 0,-2 1-5 0,2 2 3 0,2 4-2 0,2 5 0 0,0-3-18 0,0 5 18 0,0-3-19 0,0 1 18 0,2 3-6 0,8 0 7 1,-3 1-9-1,0-1 0 0,0 1 0 0,-1 2 11 0,-1 0-4 0,-3 2 12 0,3 0-12 0,1 3 13 0,-4 0-18 0,1 2 1 0,3 3 7 0,-6 0-2 0,3 2 3 0,-3 3-4 0,0 0 10 1,2 0-10-1,-2 0 10 0,0-3-11 0,0 3 13 0,0 0-12 0,0-1 4 0,0-1 0 0,0 2-1 0,0-2 3 0,0 2-4 0,0 0 9 0,0 0-13 0,0 0 16 0,0 0-19 0,0 0 13 0,0 0-4 0,0 0 0 0,0 0 2 0,0 0-5 0,0 0 6 0,0 0-10 0,0 0 8 0,0 0-8 0,0 0-1 0,0 0 8 0,0 0-6 0,0 0-1 0,0 4 5 0,0 13 0 0,-5 7-3 0,-5 2 10 0,3 2-8 0,-2-5 14 0,6-5-19 0,-3-4 10 0,6-2-2 0,-1-4 0 0,-2-1 2 0,3 1-5 0,-4 0 10 0,-1 0-13 0,5 1 12 0,-1 0-11 0,1 0 13 0,-3 2-9 0,3 1 2 0,0 0 0 0,-3 0 0 0,3 2 3 0,0-5 0 0,0 6 0 0,0-6-6 1,0-1 11-1,0 0-18 0,0-2 11 0,0-3-2 0,0 2 0 0,0-3 1 0,0 1-6 0,0 1 12 0,0 0-10 0,0 4 8 0,0 0-6 0,0 2 8 0,0-2-8 0,0 5 1 0,0-6 0 0,0 2-1 0,3 2 4 0,-3-3-5 0,3 0 5 0,-2-1-6 0,4-3 11 0,-1 2-15 0,-4 0 9 0,3 2-2 0,-2 4 0 0,4-1 1 0,-4 3-6 0,2 0 13 0,-1-1-12 0,0 2 10 0,4 0-12 0,-1-5 11 0,-3 3-6 0,1-2 1 0,-3-2 0 0,3 0-2 0,-3 0 6 0,3 0-9 0,-3 4 10 0,3-2-9 0,-3 4 13 0,0-5-16 0,0 3 9 0,0 0-2 0,0-1 0 0,0-2 1 0,0 3-6 0,0-4 13 0,0-1-16 0,0-1 17 0,0-1-18 0,0-1 13 0,0 0-6 0,0 2 2 0,0 1 0 0,0-1-1 0,0-1 5 0,-3 1-5 0,-3-3 6 0,3-1-9 0,2 0 15 0,0-3-17 0,-1 1 8 1,-1 1-2-1,2-2 0 0,-4 2 2 0,4-2-5 0,1 0 10 0,0 0-3 0,0 0 0 0,0 0 2 0,0 0-1 0,0 0 15 0,0 0-6 0,0 0-3 0,0 0 10 0,-1 0-14 0,-1-2 10 0,-7-14-17 0,5 1 2 0,1-7 10 0,-3 0-13 0,5-2 4 0,1-5-3 0,-3-1 0 0,3 1-2 0,0-1-3 0,0 2 10 0,0 0-15 0,0 2 24 0,0 3-28 0,0 3 13 0,3 0 1 0,-2 4 2 0,5 3-1 0,-3-1-2 0,0 5-2 0,3-4-3 0,-5 6 11 0,5-3-17 0,-5 3 10 0,4 1 0 0,-4-1 3 0,-1 0-1 0,3-1 0 0,-1 0 2 0,-1 1-9 0,0 0 18 0,-1 0-17 0,6 4 18 0,-6-4-24 0,3 3 15 0,-3 0-4 0,3-2 1 0,-3 0 0 0,0 1-2 0,2-2 8 0,-1 1-14 0,0 0 16 1,4 1-16-1,-4-4 15 0,-1 4-14 0,3-3 6 0,0 0-7 0,4 0 4 0,-2 0-11 0,-2 1 14 0,2 0 2 0,-2 1-8 0,-1 2 19 0,1-1-24 0,-3 0 18 0,0 1-6 0,0 0 0 0,2 0 0 0,-2 0-4 0,0 2 10 0,2-4-11 0,2 3 11 0,-4-1-12 0,0-2 13 0,2 3-11 0,-2-1 4 0,0 0 0 0,0 1 0 0,0-3 3 0,0 0-14 0,0 2 22 0,0 0-21 0,0 3 23 0,0-1-22 0,0 2 12 0,0-4-3 0,3 3 0 0,-3-1 1 0,0-2-5 0,0 2 10 0,0-2-10 0,0 0 9 0,0 3-8 0,0-3 12 0,0 2-12 0,0-1 3 0,0 3 0 0,0 0-1 12732,0-1 6-12730,0-2-11-2,0 2 14 0,0-3-13 0,0 3 17 0,0-2-20 1,0 2 10-1,0-2-2 0,0 2 0 0,0-2 0 0,0 3-2 0,0-3 7 0,0 3-3 0,0-1 3 0,0 1-5 0,0-2 8 0,0 0-9 0,0 0 1 0,0 0 0 0,0 1-1 0,0-2 6 0,0 0-12 0,0 1 16 0,0-4-17 1,-3 3 20-1,1-1-21 0,2 0 11 0,0 2-2 0,-4-2 0 0,4 3 3 0,-4-4-8 0,4 1 15 0,-3 3-17 0,-2-3 16 0,5 1-18 0,-3 2 13 0,1-3-6 1,0 3 2-1,-1-2 0 0,0-1-3 0,2 0 4 0,1 2-6 0,-5 0 10 0,4 0-10 0,0 0 14 0,-4-2-18 0,4 1 12 0,-5 3-3 0,5-4 0 0,-1 4 1 1,-4-3-8-1,0-1 17 0,2 0-18 0,-6 0 18 0,3 0-20 0,-6 0 15 0,0 1-8 0,-3-2 3 0,-3 1-2 0,0 0 0 0,0 0 4 0,-3 3-6 0,8-3 8 0,-1-2-8 0,0 3 15 0,1-2-20 0,-3 1 10 1,1 0-1-1,2-1 0 0,-7 5 0 0,4-3-7 0,-6 0 16 0,0 2-18 0,-8-1 20 0,-2 0-21 0,2 2 14 0,-3 0-6 0,3 0 2 0,8 0-4 0,1 0 2 0,6 0-4 0,5 0-1 1,-1 8 14-1,2 3-18 0,3-1 16 0,1 3-13 0,0-3 8 0,5 5-4 0,1 4 1 0,0 4-8 0,0 5 8 0,0 6-2 0,13 0-7 0,10 3 16 0,-3-4-11 0,6-6-1 0,-1-3 6 0,-5-6-10 0,0-4 5 0,1-1 5 1,0-8-18-1,0-1 11 0,5 0 0 0,3-3-3 0,-3 2-13 0,3-3 15 0,-2 2 7 0,-2-2-3 0,-5 0-6 0,-2 0 3 0,-4 0 2 0,-4 0 14 0,-5 0-8 0,3 0 6 0,-5 0-3 0,5 0 4 0,-3-9-6 0,-3 4 2 0,-2 4-2 0,0 1 0 0,0 0 8 0,0 0-8 0,0 0 1 0,0 0-1 0,0 0-14 0,0 0 9 0,0 0 6 0,-3 1-1 0,-3 7 0 0,-1-1 4 0,3 0-9 0,2-4 13 0,2-3-10 0,0 0 9 0,0 0-14 1,0 0 5-1,0 0-3 0,0 0-7 0,0 0-5 0,2 2 10 0,9-2-10 0,-2 0 4 0,4 0 6 0,-1 0 3 0,-10 0 8 0,4 0 4 0,-1 0-3 0,-5-4 1 0,1-10 5 0,0 1-10 0,-1-3 12 0,0 1-13 0,0 0 34 0,0 4-32 0,0 1 12 0,0 6-12 0,0 0 2 0,0 1-4 0,0 3 0 0,0 0-4 0,0 0 6 0,0 0-8 0,0 0 12 0,0 0-10 0,0-1 14 0,0-3-10 0,0 0 1 0,0 2-1 0,0-4 0 0,2 4 2 0,-2 0 10 0,0 0-10 0,0 1 4 0,0-3 2 0,3 0-11 0,-3 4 5 1,3-3-4-1,0-1 2 0,-2 0-7 0,2-2 4 0,0 0 6 0,-3 3 1 0,1-1-4 0,-1 3 18 0,0 1-16 0,0 0 4 0,0 0-6 0,0 0 0 0,0 0-2 0,0 0 5 0,0 0-6 0,0 0 9 0,0 0-9 0,0 0 13 0,5 0-12 0,-5 0 5 0,0 0-3 0,0 0 0 0,0 0-9 0,0 0 7 0,0 0-20 0,0 0 21 0,0 7-14 0,0 8 11 0,0 5 1 0,0 1 3 0,0 2 5 0,0-3 4 0,0-3 4 0,0 4-11 1,0-5 10-1,0 1-11 0,1-2 4 0,2 0 4 0,1-6-16 0,2-1 9 0,-3 0-2 0,0-1 0 0,6 1 2 0,-5-3-7 0,-1 5 15 0,4-3-12 0,-1 3 8 0,4 3-10 0,-6 1 11 0,7 2-8 0,-6 1 1 0,4-2 0 0,-5 1-3 0,2 1 6 0,-3 0-11 0,-3 1 16 0,0-2-16 0,0 1 13 0,0-3-11 0,0 2 9 0,0 0-3 0,0-2 0 0,0-1 4 1,0 2-10-1,0-6 14 0,0 2-12 0,0-6 11 0,0-5-13 0,0 3 12 0,0-3-6 0,0 0 2 0,0 0-1 0,0 0 7 0,0 0-6 0,0 0 13 0,0 0-13 0,0 0 33 0,0 0-30 0,0 0 9 0,0-15-13 0,0 2-1 0,0-4 1 0,0 4 4 0,0-3-10 0,0 2 14 0,-4 0-13 0,-1 0 11 0,5 4-14 0,-1-4 10 0,1 2-3 0,-1 3 0 0,1-1-1 0,0 1-4 0,0-1 10 0,0-1-10 0,0-2 12 0,0 3-14 0,0-2 15 0,0-1-13 1,0 7 7-1,0-5-2 0,0 3 0 0,0-1 1 0,0 0-8 0,0-1 16 0,0 0-18 0,0 1 22 0,0-3-25 0,0-1 18 0,0 3-6 0,0-4 0 0,0 4 0 0,0-4-2 0,0 0 8 0,0-3-13 0,1 1 14 0,0-1-14 0,5 1 15 0,-6 1-15 0,3 0 8 0,-3 2-1 0,0 5 0 0,0 2 1 0,0 1-10 0,0 1 20 0,0 4-20 0,0-3 22 0,2 0-26 0,-2 2 18 0,0-1-5 0,0-2 0 0,0 0 1 0,0 2-5 0,0-3 10 0,0-2-13 0,1 1 15 0,-1 0-15 0,0-1 16 1,0 0-14-1,0 3 5 0,0-1 0 0,0 0 0 0,0 1 2 0,0-2-12 0,0 3 20 0,0-3-16 0,0 2 18 0,0-1-24 0,0-2 16 0,0 3-4 0,0 0 0 0,0 2 1 0,0-1-6 0,0-1 12 0,0-1-14 0,0 1 15 0,0 0-16 0,0 3 15 0,0-2-12 0,0 2 5 0,0-2 0 0,0 3-2 0,0 0 6 0,0 0-13 0,0 0 19 0,0 0-19 0,0 0 22 0,0 0-26 0,0 0 17 0,0 0-4 0,0 0 0 0,0-1-2 0,0 1-2 0,0 0 6 0,0 0-9 0,0 0 14 0,0 0-14 0,0 0 14 1,0 0-10-1,0 0 3 0,0 0 0 0,0 0-2 0,0 0-4 0,0 0 1 0,0-1-7 0,6-2 10 0,-5 3-18 0,2-3 17 0,-1 2 6 0,-1-3 3 0,1 0-6 0,3 2 3 0,-5 0-7 0,0 2 1 0,0 0 2 0,0 0-17 0,0 0 13 0,0 0-8 0,0 0 9 0,0 0-10 0,0 8 5 0,3 8 7 0,-1 2 0 0,1 0-1 0,-3 1 6 0,2 1-3 0,0-1 9 0,-2 4-18 0,0-2 8 0,0 0 1 0,0 5-1 0,0-2 2 0,0 2-3 0,0-2 5 0,0-3 1 0,0-3 1 0,0-5-7 0,0 1 7 1,0-7-8-1,0 1 3 0,0 0 0 0,0 0-1 0,0-3 6 0,0 3-9 0,0 0 8 0,0-2-8 0,0 0 13 0,0 1-15 0,0-3 7 0,0 1-1 0,0-1 0 0,0 0 1 0,0-1-7 0,0 3 13 0,0-2-13 0,0 1 14 0,0-1-13 0,0 1 10 0,0 0-8 0,0-1 3 0,0 0 0 0,0 0-1 0,0-1 5 0,0 3-8 0,0 1 9 0,0-3-10 0,0 3 14 0,0-1-16 0,0 1 8 1,0 4-1-1,0-5 0 0,0 1 1 0,0-3-6 0,0 0 11 0,0 3-10 0,0-5 12 0,0 4-16 0,0-2 12 0,0 1-4 0,0 1 0 0,0 0 0 0,0 5-3 0,0-6 8 0,0 5-10 0,0-5 11 0,0 2-11 0,0-2 14 0,0-1-15 0,0-1 6 0,0 1 0 0,0 0 0 0,0-1 1 0,0 5-7 0,0 0 13 0,0 1-11 0,4-2 13 0,-4-1-18 0,0 0 13 0,0-2-4 0,0 0 0 0,0-1 0 0,0-3-2 0,0 0 9 0,0 0-7 0,0 0 4 0,0 0 1 0,0 0 1 0,0 0 5 0,0 0-5 0,2-7 24 1,-2-14-27-1,0-7 4 0,0-6-9 0,0-5 8 0,0-2-5 0,0 4 8 0,0-2-16 0,0 0 14 0,-6 3-7 0,-1 1 0 0,-3 7 0 0,7 4-6 0,-2 6 14 0,5 9-14 0,0 2 14 0,-1 5-16 0,1 0 11 0,0 2-10 0,0 0 5 0,0 0 2 0,0-2-2 0,0 0 5 0,0-3-9 0,0-1 17 0,0-3-18 0,0-1 19 0,0 1-24 0,-5 1 10 0,5 0 2 0,0 4 0 0,-1 3 2 0,1-2-4 0,0 3 7 0,0-3-13 0,0 2 16 0,0-1-16 0,0-2 12 1,0 0-8-1,0 2 4 0,0 0 0 0,0 1 0 0,0 1 3 0,0 0-8 0,0 0 13 0,0 0-8 0,0 0 8 0,0 0 4 0,0 0-12 0,0 0 12 0,0 0-2 0,0 0 1 0,0 0 10 0,-1 0-10 0,-1 0 10 0,2 0-20 0,0 0 15 0,-3 0-7 0,3 0 0 0,-1 0-9 0,1 0 0 0,-5 0 0 0,5 0 5 0,0 0-8 0,0 0 13 0,0 0-20 0,0 0 21 0,0 0-22 0,0 0 11 0,0 0-1 0,0 0 1 0,0 0-6 0,0 0 2 0,0 0-2 0,0 0-1 0,0 0 14 0,0 5-20 0,0 13 11 0,0-1-4 1,5 7 4-1,-1 2 0 0,-2 2-2 0,-1 0 8 0,-1-2-9 0,0-3 13 0,0 5-16 0,0-2 16 0,0 6-20 0,0 2 19 0,-6 3-7 0,-2-5 0 0,-3-2 3 0,6-6-7 0,0-4 9 0,-2-7-14 0,4 1 18 0,-1-5-18 0,-1 1 5 0,1-5 1 0,4-1-2 0,0 0-2 0,-3 0 6 0,2 0-9 0,-5 4 5 0,0 1 10 0,-1 1-15 0,1-2 12 0,-4-2-6 0,4-3-5 0,0 1 8 0,5-2 1 0,-2-2 0 0,3 0-3 0,-3 1 13 0,-1-1-15 0,-4 3 13 0,1-2-16 0,-1 1 15 0,-6 0-8 1,6 0 1-1,-2 4-3 0,-1 1 1 0,-2-1 4 0,5-1-8 0,1 1 12 0,-5 0-12 0,2 1 11 0,3-2-12 0,-1-1 9 0,2-3-2 0,-1 2 0 0,1 1 2 0,1-3-7 0,-3 2 14 0,0 1-13 0,0-4 13 0,-3 0-15 0,-5 0 12 0,-3 0-8 0,-3 2 2 0,3-1 0 0,-2 3-4 0,2-4 11 0,-4 2-13 0,2-2 13 0,-2 2-14 0,3-2 18 0,1 0-18 0,5 0 10 0,5 0-3 0,-3 0 0 0,1 0 1 0,-2 0-7 0,-5 0 14 0,-2 0-14 0,1 0 15 0,-7 0-18 0,4 0 15 0,-4 0-8 0,-3 0 2 1,0-2 0-1,-6-5-1 0,5 1 6 0,1 2-9 0,1-3 10 0,8 6-12 0,-2-3 15 0,6 3-18 0,0-2 10 0,3 2-1 0,2 1 0 0,1-3 2 0,5 0-9 0,-3 2 16 0,6-1-14 0,-1 0 16 0,3 0-18 0,-3 0 14 0,2 0-7 0,-5 0 0 0,2 0 1 0,1 1-3 0,-1-1 6 0,-2 0-9 0,4-2 12 0,-2 1-11 0,-2 0 14 0,0 0-19 0,-1-1 9 0,0 0 0 0,3 1 0 0,-2 0 1 0,3 3-10 0,0 0 19 0,1 0-16 0,-3 0 17 0,5-1-22 0,-3-5 15 1,3 1-4-1,-5-3 0 0,-5-3 1 0,0-1-3 0,1-4 8 0,-4-3-8 0,0-2 8 0,-3-2-12 0,-1-2 16 0,5-3-18 0,-1-4 8 0,3 2 0 0,-1-4-6 0,9 6 12 0,2 0-12 0,0 2 14 0,0 6-23 0,0 0 9 0,18-1-3 0,6 5-30 0,15-5 33 0,8 1 5 0,9 1-1 0,15 0 1 0,2 4-10 0,1 3 4 0,-3 4 0 0,-15 4 5 0,-14 0-24 0,-17 4 19 0,-13 0-10 0,-7 0-5 0,-5 0 12 0,0 0 10 0,0 0-4 1,0 0 7-1,0 0-15 0,0 0 17 0,0 0-13 0,0 8 11 0,0 14-3 0,-11 4 0 0,1-1 3 0,-2-6-6 0,3-6 3 0,-2-2-2 0,1-4 2 0,-5-3 3 0,1-2 4 0,-2-2-3 0,-3 0-4 0,-3 0 1 0,2 0 0 0,2-6 3 0,10-3 8 0,3-6-10 0,5-2-2 0,0-7-19 0,23-6 5 0,21-3-38 0,11-5 52 0,10 6 1 0,-1 2 0 0,4 9-2 0,2 8 5 0,1 4-11 0,-6 9 14 0,-4 0-14 0,-15 0-11 0,-12 17-16 0,-17 3 19 1,-14 1-1-1,-3 5-1 0,0-2 8 0,-13-1 9 0,-15-3 7 0,-4-5 7 0,-4-3-12 0,0-7 6 0,-3-5-7 0,-3 0 2 0,8 0 0 0,8 0 0 0,9-5 4 0,8-3-5 0,9 6 17 0,0-1-19 0,0-3-17 0,5-6-19 0,19-4-6 0,5-3 34 0,-1 4 8 0,-5 6-1 0,-10-1 4 0,-7 9 2 0,-6 1-1 0,0 0-4 0,0 0-4 0,0 0-11 0,-15 0 14 0,-8 8 1 0,1 4 5 0,-5-7-2 0,1-2 3 0,-2-3-3 0,1 0 10 1,-7-10-10-1,-2-10 5 0,-3-5-3 0,3-5 12 0,-2-7-5 0,0-3-9 0,4-5 10 0,-3-2-9 0,4-4 3 0,1-3-4 0,-1 6 4 0,4 3-1 0,10 7-1 0,7 10 3 0,9 10-5 0,3 1-3 0,0-3-13 0,18-7-35 0,22-12 30 0,7-1 13 0,5-13 10 0,2 2-10 0,-7 0-6 0,-3-1 6 0,-8 9 5 0,-11 12 0 0,-9 11 6 0,-12 9-4 0,-1 9 1 0,-3 2 1 0,0 0-8 0,0 0-12 1,0 0 12-1,0 0-6 0,0 0 10 0,0 0 6 0,0 0-2 0,0-2 12 0,0-7-12 0,0-9 7 0,0-4-2 0,0-4-12 0,0 0 8 0,0-3-5 0,0-1 4 0,0 1-2 0,0 2-4 0,0-3 8 0,10 6-7 0,3-4 5 0,2-1-7 0,-1 0 13 0,4 0-15 0,3-2 5 0,-3-6 0 0,1 0-1 0,1-6 8 0,2 1-16 1,-2 2 18-1,-1-1-11 0,1 3 9 0,-1 1-11 0,-3 0 8 0,-2 3-4 0,-1 6 14 0,-5 5-5 0,-4 14 16 0,-4 5-10 0,1 4-8 0,-1 0-7 0,0 0 0 0,0 0-51 0,0 0 32 0,0 0 2 0,0 0 16 0,0 0-1 0,2 0 4 0,-2 0-2 0,0 0 5 0,0 0 6 0,0 0-8 0,0 0 29 0,0 0-20 0,0 0 2 0,0-2-8 0,0-3-5 0,0-3 15 0,-6 0-14 0,-3 1 6 0,6 2-2 0,-4 1-12 0,3-2 13 0,-5 1-10 1,3 1 4-1,-5-7-1 0,4 3 0 0,-2 0 4 0,-4-3-8 0,1 2 12 0,-2-4-16 0,-2 0 15 0,-5 2-14 0,-2-6 2 0,-3 4 4 0,-4-3 1 0,-2-2 0 0,-10 1-4 0,-6-2 6 0,2 4-8 0,-9 2 12 0,5 2-12 0,2 6 11 0,8 5-10 0,-5 4 2 0,0 31-5 0,-3 17 8 0,0 10-3 0,6 4-4 0,12 1 14 0,9-4-13 0,10-8 14 0,9-11-16 0,2-13-1 0,0-5 2 0,0-12-17 0,0-1 15 0,5-4 1 0,-4-4 16 0,-1 1-11 0,2-5 9 1,-1 3-12-1,3 1-4 0,2 3-16 0,4 2-22 0,3-1 15 0,6 2-21 0,7 0-18 0,-14-10 7 0</inkml:trace>
</inkml:ink>
</file>

<file path=ppt/ink/ink2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17:54.446"/>
    </inkml:context>
    <inkml:brush xml:id="br0">
      <inkml:brushProperty name="width" value="0.08819" units="cm"/>
      <inkml:brushProperty name="height" value="0.35278" units="cm"/>
      <inkml:brushProperty name="color" value="#002060"/>
      <inkml:brushProperty name="tip" value="rectangle"/>
      <inkml:brushProperty name="rasterOp" value="maskPen"/>
    </inkml:brush>
  </inkml:definitions>
  <inkml:trace contextRef="#ctx0" brushRef="#br0">26321 16339 0,'-35'0'619,"35"35"208,0-1-721,0 1 17,0 0-28,0 0-26,0-1 9,0 1 13,0 0-2,35-35-72,-35 35 58,0 0-18,0-1 52,0 1 43,0 0-62,0 0-51,0-1 24,0 1 15,0 0-42,0 0 60,0-1-36,0 1 14,0 0 42,0 0-54,0-70 226,0 0-261,0 0-3,0 1-5,0-1 22,0 0 12,0 0-5,0 1-18,0-1 27,0 0-2,0 0-37,0 1 13,0-1 14,0 0 48,0 0 136,0 0-114,0 1-59,0-1 44,-35 35-88,35-35 368,0 0-273,0 1 20,0 68 165,0 1-271,0 0-19,0 0 19,0-1-13,0 1 16,0 0-10,0 0-3,0 0 10,0-1 7,0 1-6,0 0 2,0 0 8,0-1-18,0 1 20,0 0-8,0 0-11,0-1 15,0 1-7,0 0 2,0 0 3,0-1 14,0 1 4,0 0-13,0 0-2,0-1-16,0 1 8,0 0 6,0 0-11,0 0 6,0-1 19,0 1-9,0 0-1,0 0-14,0-1 9,0 1 2,0 0-2,0 0-10,0-1 22,0 1 0,0 0-2,0 0 2,35-35-38,-35 34 10,0 1 16,0 0 17,0 0-23,0-1 2,0 1 19,0 0 5,0 0 5,0 0 41,0-70 348,0 0-420,0 0 10,0 0-24,0 1 8,0-1 1,0 0-10,0 0 0,0 1 0,0-1 8,0 0-8,0 0-1,0 1 1,0-1 2,0-35-1,0 36 0,0-1 8,0 0-10,-35 0 2,35 1 0,0-1 1,0 0-2,0 0 1,0 0 0,-34 35 0,34-34 0,0-1 13,0 0-4,0 0 9,0 1-4,0-1 3,0 0-1,0 0-1,0 1 10,-35 34-26,35-35 10,0 0 185,0 0-93,0 1 190,0-1-254,0 0 119,0 0-107,0 1-6,0-1-3,0 0-36,0 0 17,0 0-5,0 1 115,0-1-93,0 0 16,0 0-11,0 1-17,0-1 76,0 0 219,35 35-325,-1 0 52,1 0 29,0 0-10,0 0-53,0 0 34,-35-35-31,34 35-7,1 0 55,0 0 18,0 0 30,-1 0-67,1 0 23,0 0-68,0 0 7,-1 0 9,1 35 4,-35 0-13,0 34-7,35-34-1,0 0-6,-35 34 12,35-34-13</inkml:trace>
</inkml:ink>
</file>

<file path=ppt/ink/ink2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18:05.626"/>
    </inkml:context>
    <inkml:brush xml:id="br0">
      <inkml:brushProperty name="width" value="0.08819" units="cm"/>
      <inkml:brushProperty name="height" value="0.35278" units="cm"/>
      <inkml:brushProperty name="color" value="#002060"/>
      <inkml:brushProperty name="tip" value="rectangle"/>
      <inkml:brushProperty name="rasterOp" value="maskPen"/>
    </inkml:brush>
  </inkml:definitions>
  <inkml:trace contextRef="#ctx0" brushRef="#br0">26460 17660 0,'0'0'2</inkml:trace>
</inkml:ink>
</file>

<file path=ppt/ink/ink27.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26:02.431"/>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30424 16687 0,'0'-35'66,"-35"35"116,1 0-160,-1 0-11,0 0 28,0 0-13,1 0 0,-1 0 59,0 0-55,35 35 10,-35-35-27,0 0 11,1 0 2,34 34-19,-35-34 9,0 0 1,0 0-9,1 0 1,-1 0 17,35 35-9,-35-35-2,0 0-9,0 0 10,1 0 5,-1 35 13,0-35-9,0 0 0,1 0-10,-1 0 26,0 0-4,0 0-26,1 0 27,-1-35-17,0 35-13,0-35 5,0-34-11,1 34 5,-36-35-1,70 36 2,-35-1-3,35 0 39,0 0 10,0 1 32,-34 34-68,34-35-16,0 0 24,0 0-10,0 1-10,0-1 30,0 0-12,0 0-14,0 1 12,0-1-10,0 0 12,0 0 2,0 0 50,0 1 19,0-1-60,0 0-3,34 0-16,-34 1-2,70 34-6,-70-35 0,69 0-1,-34 35 2,0-35 1,69 1-3,-69 34 0,35-35 3,34 0-9,-69 0 14,69 1-8,-69 34-2,0-35 1,34 0 5,-34 35-4,0-35 3,34 35 4,-69-34-9,35 34 3,-35-35 9,0 0-1,35 35-8,-35-35 25,0 0 54,35 35-34,-35-34-5,0-1-16,34 35-25,-34-35 0,0 0 1,35 1 4,-35-1 5,35 0 0,-35 0-10,35 1 8,-35-1 2,34 35 252,-34-35-241,35 35 8,0 0 45,-35 35 107,0 0-180,0-1 0,0 1 8,0 0-8,0 0 7,0 34-6,0-34 0,0 0-2,0 34-1,0 1 2,0-1-1,0 36 0,0-1 1,0 0 0,0-34 0,0 34 0,0 0-1,0-69 2,0 35-3,0-1 2,-35-34 0,35 34 0,-35-34 2,1 35-7,-1-36 18,0-34-7,0 0 11,-34 0-14,34 0 3,0 0-7,0 0 1,1 0 0,34-34 49,-35 34-44,35-35-10,-35 0 11,0 0-11,1-34 16,-1-1-5,0 1-12,-35-1 10,36 35 2,-1 35 77,0 0-75,0 0 6,35 35-6,-34-35 8,34 35-8,0 0-7,0 0 9,-35-1-1,35 1 8,-35-35-20,35 35 2,0 0 1,0 34 0,0-34-1,0 0 2,-35-1-4,35 71 7,0-71-5,0 36 1,0-35 0,0 0 0,0-1 0,0 36-1,0-35 8,0-1-7,-34-68 113,-1-71-112,-70 36 3,1-1 3,-35-34-8,139 69-1,-69 0 1,69 1-3,0-1 5,0 0 22,0 0 9,0 1 15,0-1 7,0 0-39,0 0 181,34 35-194,-34-34-3,0-1 8,0 0-6,0 0 5,0 0 9,35 35-13,-35-34 5,0-1 1,0 0 45,0 0 8,0 1-13,0-1 16,0 0-47,0 0 42,0 1 67,35 68 25,-35 1-151,0 0 6,0 0-12,0-1 5,35-34 1,-35 35 1,0 0-3,34 0 13,-34-1-11,0 1 0,35 0 0,-35 0 8,0 0-10,35-1 2,-35 1 0,0 0 1,0 0-2,0-1 1,35 1-1,-35 0 1,0 34 1,0-34-2,34 0-1,-34 0 2,35-1 0,-35 36 2,0-35 5,0 0 0,35-1 2,-35 1-9,0 0 6,0 0 2,0-1 10,0 1-13,0 0 5,0 0-5,0-1 3,0 1 10,0 0-10,0 0 22,0-1-28,0 1 15,0 0-12,0 0 18,-35-35-24,35 34-4,0 1 18,-35 0 180,1-35 52,-1 0-227,35-35-2,-35 0-18,35 1 11,0-1-4,-35 35-5,35-35 2,0 0 13,0 1 24,0-1-30,0 0-5,0 0 7,0 1-11,0-1 25,0 0 217,0 0-185,0 70 67,0 35-123,0-36-1,0 36-1,0-35 1,0-1-5,0 1 5,0 0 0,0 0-3,0-1 3,0 1 0,0 0 1,0 0 0,0 0 6,0-1-1,35 1 14,-35 0-19,0 0-3,0-1 3,0 1-6,0 0 5,0 0 1,0-1-1,0 1-4,0 0 6,0 0-4,0-1 5,0 1-3,0 0-1,0 0 2,0-1-1,0 1 16,35-35 399,0 0-420,-1 0 6,36-35-2,-35 1 2,0 34-2,34-35 4,-34 35-2,0-35-4,-1 35 4,1-35 5,0 35 68,0 0-75,34 35 0,-34-35-3,0 0 10,0 35-8,-1 0 3,1-35-2,0 0 5,0 0-6,-1 0 204,1 0-184,0 0 23,0 0-6,0 0-29,-1 0 12,-34-35 3,0 0-18,35 35 3,-35-35 0,0 1-4,35-1-1,-35 0 8,35 0-9,-35 1 1,0-1 5,0 0 8,0 0-14,34 1 8,-34-1 0,35 35 1,-35-35-11,0 0 18,0 1 0,35 34-16,-35-35 0,0 0 9,0 0-2,0 0-11,35 35 6,-35-34-3,0-1 0,0 0 30,0 0-12,0 1-8,34 34 10,-34-35-4,0 0 0,0 0 5,0 1 6,0-1-2,0 0-8,0 0-2,0 1-18,0-1 17,0 0-2,0 0 9,0 70 81,-34 0-99,34 0 21,0-1-7,0 1 14,-35-35-23,35 35-5,0 0 5,0-1-1,-35 1 2,35 0-8,0 0-5,0 34 19,0-34-5,-35 0-9,35-1 7,0 1-6,-34 0-3,34 0 4,0 34-4,0 1 13,0-35-10,0-1-1,-35 1-3,35 0 21,-35-35-8,0 35 76,1-35-77,-36 0-8,35 0-7,0 0 7,1 0-1,-36 0 3,35 0 45,35-35-43,-34-69-4,-36-1 1,70 1-4,0 0 1,-35 34 4,-34-104-3,34 1-2,0 68 1,35 1 0,0 34 2,0 1-1,0-1 0,-35 36 0,35-36 0,0 35 0,0 1 0,0-1 5,0 0 118,0 0-121,0 1 20,0-1-8,0 0-12,0 0-1,0 0-2,0 1 17,0-1-9,35 35-6,-35-35-7,0 0 3,35 1 2,0-1 2,-35 0 1,34 0-5,-34 1 4,0-1-2,35 0 3,0 0-4,-35 1 1,0-1 1,35 0 1,0 0 16,-35 1-10,34 34 1,-34-35-13,0 0 19,35 35-1,0-35 3,0 0 14,-1 35 2,-34-34-29,35-1 14,-70 35 93,1 0-116,-36 0 7,70 35 2,-104-1 0,69-34 0,35 35-6,-35-35 1,0 0 80,1 0-69,34 35-3,-35-35-6,0 0 26,0 0 62,1 35-86,-1-35 29,35 35-37,-35-35 7,35 34 3,-35-34 0,35 35 0,0 0 40,-34-35-26,34 35-17,0-1 37,0 1-31,0 0 1,0 0-14,0-1 6,0 1 1,0 0 0,34-35 2,-34 35-2,0-1 0,0 1-1,0 0-1,0 0-1,35-1-1,0 1 3,-35 0-4,0 0 5,0 34 0,35 1-1,-35-35 0,0-1-3,34 36 1,-34-35 5,0-1-4,35 1 1,-35 0 0,0 0 0,0-1 2,0 36 4,35-35-7,-35 0 3,0-1 4,35-34-7</inkml:trace>
</inkml:ink>
</file>

<file path=ppt/ink/ink2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27:30.358"/>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23505 16999 0,'-35'0'69,"0"0"-56,0 35-5,1-35 7,-1 35-1,0 0-7,0-35-5,1 0 5,-36 34-1,35-34 4,1 0 4,-1 0-5,0 0 7,0 0-9,0 35 17,1-35 0,-1 0 0,0 0 6,0 0 17,1 0-16,34 35-7,-35-35 9,0 0-16,0 0 11,1 0-8,34 35-10,-35-35 6,0 34 16,0-34 20,35 35-22,0 0 49,-35-35-52,35 35 20,-34-35-39,-1 0 32,35 35-29,-35-35 17,35 34-22,-35-34 42,1 35 249,34 0-265,-35-35-23,35 35 36,-35-35 275,35 34-296,0 1 21,-35-35 29,70 0 114,0 35-179,0-35 0,-1 0-2,1 0 1,0 0 5,0 0-11,-1 0 4,36 0 2,-35 0 4,0 0-8,34 0 5,-34 0-1,0 0 8,-1 0-8,1 0 8,0 0-8,0 0 8,-1 0 0,1 0 8,0 0 5,0 0-13,0 0-2,-1 0 14,1 0-6,0 0 18,0 0-14,-1 0 4,1 0 0,0 0-2,-35-35-21,0 0 36,35 35-26,-35-34 12,34 34-4,-34-35-15,0 0 105,-34 0-85,-1 1-13,0 34 7,0 0-7,1 0-7,-1 0-2,0 0-1,0 0-1,1 0-2,-71 0 3,70 0 18,1 0-10,34 34 15,0 1-5,0 0 6,0 0 5,34-35 0,1 0-26,0 0-2,35 0 0,-36 0-6,1 0 7,0 0-2,0 0 1,-1 0 0,1 0 9,0 0-10,0 0 9,-1 0-9,1 0 15,0 0-4,0 0 22,-35-35-27,35 0 11,-35 0 11,0 1 10,34 34-41,-34-35 29,0 0 13,0 0-10,0 0-15,0 1 35,0-1-29,35 35-6,-35-35-6,0 0 26,0 1-4,0-1 205,35 35-202,-35 35 302,0-1-294,-35-34-14,35 35-21,0 0 37,0 0 4,0-1 13,0 1-26,-35-35-33,35 35 78,0 0-15,0 0 100,0-1-93,0 1 9,0 0-10,0 0-45,0-1 29,0 1-34,0 0 107,0 0-101,0-1-13,0 1 50,0 0 12,0 0-26,0-1 14,0 1-24,0 0 17,0 0 7,0-1-12,0 1-3,0 0 112,0 0 131,-34-35-117,-1 0-112,0 0 1,35 35-45,-35-35-15,0 0 25,1 0 5,-1 0-6,0 0 14,0 0 43,1 0-46,-1 0 15,0 0-18,0 0 32,1 34-15,-1-34-47,0 0 24,0 0 5,0 0-13,35 35-19,-34-35 44,-1 0 50,0 0 83,0 0-92,1 0 32,-1 0-57,0 0 18,0 0 139,1-35-194,-1 35-16,0 0-13,35-34 18,-35 34-11,0 0 166,1 0-55,34-35-46,-35 35 254,35-35-326,-35 0 16,35 0 0,-35 35-9,35-34-1,35 34 320,-35 34-321,35-34 9,0 0 15,-35 35-24,34-35 0,1 0 22,-35 35-20,35-35 34,-35 35-19,35-35-16,0 35 160,-1-35-140,-34 34-25,35-34 12,0 0 3,-35 35-13,35-35 13,-1 0-3,1 35 7,0-35 33,0 0-25,-1 0-8,1 0 38,-35 35-57,35-35 49,0 0-24,0 0-9,-1 0 13,1 0-17,0 0 8,0 0 26,-1 0-33,1 0 63,0 0 104,0 0-136,-1 0 21,1 0-31,0 0 40,0 0-13,-35-35-34,35 35 61,-35-35-56,0 0 39,34 35-65,-34-34 174,0-1-133,35 0-17,-35 0 53,0 0-29,0 1 52,0-1-73,0 0-28,0 0 43,0 1 2,0-1 14,0 0-32,0 0 4,0 1-2,0-1 1,0 0 6,0 0-20,0 1 16,0-1-27,0 0 25,0 0-12,0 1 7,0-1-7,0 0 4,0 0-7,0 0-1,0 1-14,0-1 16,0 0-19,0 0 26,0 1-14,0-1 44,0 0 4,0 0-13,0 1-29,0-1 8,0 0-9,0 0-7,0 1 12,0-1-2,0 0-12,0 0 8,0 1 11,0-1-2,0 0-28,0 0 12,0 0-8,0 1 1,0-1 19,35 35-4,-35-35 8,0 0 80,0 1-77,0-1 4,0 0-4,0 0-20,0 1 18,0-1-3,0 0-6,0 0 11,0 1 48,0-1-33,0 0-22,0 0 1,0 0-20,0-34-1,0-1-4,0 1 6,0-35-1,35-1 0,-35 71-4,0-36 9,0 1-6,0 34 1,0 0 0,0-35-3,0 105 932,0 0-884,-35-35-44,35 35 36,0 0-5,-35-35-30,35 34 24,0 1-10,-35-35-17,35 35 15,-34-35-6,34 35 8,-35-35-8,35 34 8,-35-34-6,0 35 15,0-35-6,1 0-21,-1 35 10,0-35 0,0 35-4,1-35-3,-1 0 9,35 34-9,-35-34 5,0 35 10,1-35-8,-1 0-2,35 35 9,-35-35-14,0 0 7,0 0-7,1 0 16,34 35-22,-35-35 11,0 0 13,0 34-11,1-34 15,-1 0-5,35 35-18,-35-35-1,0 0 21,1 35-12,-1-35 6,0 0 11,35 35-6,-35-35-21,0 0 24,35 34-22,-34-34 32,-1 0-18,35 35-14,-35-35 17,0 0 6,35 35-21,-34-35 11,-1 0 75,35 35-88,-35-35 70,35 35-9,-35-35 199,70 0-81,0 0-179,0 0 10,-1 0-5,1 0-3,0 0 0,0 0-2,-1 0-3,1 0 11,0 0-9,0 0-1,0 0 0,-1 0 3,1 0-4,0 0 11,0 0-8,-35-35 8,34 35-7,1 0-2,0 0 15,0-35-14,-1 35 17,1 0 6,-35-35-22,35 35-2,0 0 8,0 0 8,-1 0-15,-34-35 0,35 35-4,0 0 7,0 0-6,-1 0 1,1-34 6,0 34 3,0 0 1,-1-35 49,1 35-39,0 0-9,-70 0 303,-34 0-311,-1 35-4,-34-35 2,0 34 3,-36-34-4,71 0-4,-35 35 9,-35-35-5,69 35 5,0-35-6,-34 0 4,69 35-2,1-35 6,34 35 159,0-1-123,-35-34-33,35 35 9,0 0-5,0 0 0,0-1 10,0 1-8,0 0 18,0 0-5,0-1-4,69-34 227,-34 0-249,0 0-3,0 0 2,-1 0-1,1 0 0,0 0 1,0-34-1,0 34-2,-35-35 2,34 35 2,1-35 0,0 0-2,0 35 1,-1 0 0,36-34 0,-35-1 1,-1 35-4,1 0 2,0-35-1,0 35 5,0 0 5,-35-35-8,34 35 8,1 0 3,0 0 42,0 0-36,-1 0-13,1 0-4,0 0 8,0 0-7,-1 0-3,-34-34 2,35 34 1,0 0-1,0 0 6,0 0-6,-35 34 215,-35-34-220,0 35 8,-35 0 0,36 0-6,-36-1 5,35 1 2,1-35-6,-1 35 1,0-35 2,35 35-1,-35-35-2,1 34 19,-1-34-8,0 35 22,0-35-23,35 35-10,-35-35 11,35 35-1,-34-35 8,34 34-22,0-34-2,-348 105 158</inkml:trace>
</inkml:ink>
</file>

<file path=ppt/ink/ink2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28:12.196"/>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22705 17660 0</inkml:trace>
</inkml:ink>
</file>

<file path=ppt/ink/ink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43:41.255"/>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14847 4380 0,'69'0'241,"36"0"-226,-1 0-4,0 0-8,35 0 4,1 0 1,-1 0 0,-35 0-1,35 0 1,-35 0-1,1 0 1,-1 0 1,-35 0-1,-34 0-2,0 0 1,35 0 4,-1 0-10,-34 0 15,0 0-3,-1 0-7,36 0 1,-35 0 0,-1 0 0,1 0 4,35 0-4,-35 0-2,34 35 8,-34-35-3,0 0-2,-1 0 21,1 0-26,0 0 24,0 0 934,0 0-922,-1 35-28,1-35 6,0 0-4,-35 35-2,35-35-8,-1 0 5,1 35 0,0-35 2,-35 34 264,0 1-212,-35-35-38,35 35-23,-35-35 22,35 35-21,-34-35 11,34 34 2,-35-34-3,35 35 2,-35-35 6,0 0-1,35 35-6,-34-35 25,-1 0 171,0 0-198,0 0 8,0 0-12,-69 0 0,35-35 0,-36 35 4,36 0-6,-70-35 4,69 35 2,1 0-9,-1 0 10,-34-34-6,69 34 1,-35 0 5,1 0-6,34-35 1,-34 35 0,34 0 14,0 0 19,0 0 46,0 0-66,1 0-8,-1 0 4,0 0 6,0 0-1,1 0-13,-1 0 8,0 0-9,0 35 3,1-35-2,-1 0 4,0 0-6,0 0 0,0 0 8,1 0-7,-1 34-1,-35-34 1,36 0 0,-1 0 27,0 0-7,0 0 223,0 0-228,35 35-3,-34-35 61,34 35-59,-35-35 68,35 35-62,-35-35 59,35 34-67,-35-34-1,35 35-3,0 0 118,35-35 27,35 0-149,-1 0-9,36 0 7,-36 0-1,35 35 1,-69-35-1,35 0 0,-1 0 1,-34 0-1,35 0 8,-36 0 0,1 0-8,0 0 18,0 0-18,-1 0 0,1 0 8,0 0-7,0 0-1,0 0 0,-1 0 4,1 0 12,0 0 47,0 0-55,-1 0-8,1 0 1,0 0-1,34 0-2,-34 0 1,35 0-1,-1 34 2,1-34 5,-35 0-6,-1 0 13,1 0-12,0 0-7,0 0 37,-1 0-31,1 0-4,0 0 10,-35 35-5,35-35 2,34 0-3,-34 0 0,0 35 7,0-35 3,-1 0 88,1 0-98,0 35 20,0-35 6,-35 35-25,35-35-1,-1 0 12,-34 34 165,35 1-91,-35 0-74,0 0 5,0-1-8,35 1 11,-35 0-5,0 0 59,0-1-28,0 1 12,-35-35 128,0 0-178,-104-35 0,-35-34-1,-34-1 3,-70 36-4,69-36-2,105 35 0,-35 1-2,104 34-2,0 0 75,0 0-42,0 0-15,1 0 14,-1 0-26,0 0 7,0 0-3,1 0-2,-1 0 3,0 0-14,0 0 6,1 0 4,-1 0 3,0 0 58,0 0-64,0 0 17,1 34-11,-1-34 12,0 0 11,0 0-16,1 35-17,-1-35 9,0 0-8,0 0 18,35 35 84,-35-35-96,1 0 18,34 35 79,-35-35-96,35 34 23,-35-34-36,35 35 66,-35-35 2,35-35 394,0 1-442,0-1-8,0 0-6,0 0 16,0 1 28,0-1-20,-34 35-23,34-35 12,0 0 10,0 0 2,-35 1-11,35-1 1,0 0-6,0 0 7,0 1-8,0-1 4,0 0 22,0 0 74,0 70 243,-35 35-351,35-1 1,0-34-7,0 0 10,0-1-5,0 1 0,0 0 1,0 0 17,0 0 84,0-1-89,0 1 6,0 0-19,0 0-2,0-1 20,0 1-17,0 0 28,0 0 5,0-1-11,35 1 33,-35 0-25,0 0 48,35-35-61,-35 34-17,0 1 15,34-35 15,1 0 113,0 0-136,0 0-2,34 0-11,-34 0 9,35 0 0,-1 0-1,-34 0 1,34 0 1,71-35-6,-106 35 1,1 0 1,0 0-1,34 0 1,-34 0-1,0 0 0,0 0 1,-1 0-1,1 0-1,0 0 123,35 0-114,-36 0-8,1 0 2,35 0-2,-1 0 1,1 0 1,-36 0-2,36 0 2,-35 0-1,0 0-1,-1 0 2,1 0-7,0 0 65,0 0-50,-1 0-9,1 0 0,0 0-2,0 0 1,-1 0-4,1 0 9,0 0-8,0 0 4,0 0 14,-35 35 0,34-35 50,1 0-43,0 0-8,0 0 47,-1 0-46,1 0-11,0 0 3,0 0 7,-35 35 43,35-35-50,-1 35 2,1-35-8,0 0 8,-35 34-8,35-34 0,-35 35 156,-35-35 142,0 0-284,-34 0-20,34 0 13,0 0 0,-35 0 3,36 35-2,-1-35-4,0 0-1,0 0-1,1 0 2,-1 0-1,0 0 8,0 0-18,0 0 16,1 0-10,-1 0 7,0 0 0,0 0 0,1 0-7,-1 0 14,0 0-9,0 0 0,1 0-4,-1 35 13,0-35-5,0 0 5,0 0-17,1 0 5,-1 0-4,0 35 5,0-35-4,1 0 2,-1 0 5,0 34-11,0-34 10,1 0-7,-1 0 4,0 0-2,0 0 1,0 0 12,1 0-7,-1 0 0,0 0 9,0 0-5,1 0-1,-1 0 1,0 0-10,0 0 14,1 0-11,-1 0 11,0 0-13,0 35 8,0-35-9,1 0 4,-1 0 9,0 0-12,0 0 9,1 0 91,-1 0-100,0 0 26,0 0 2,0 0 20,1 0 64,-1 0-91,0 0 19,0 0 251,35 35-277,0 0 115,-34-35-128,68 0 196,1 0-194,0 0 0,69 34 1,-69-34-10,104 0 9,-69 35 0,34-35 1,0 0-3,1 35 2,-36-35 1,70 0-1,-69 0 0,-1 0 1,-34 0 0,0 0-2,0 0 67,34 0-61,-34 0-5,34 0 1,1 0 0,-35 0-1,34 0-3,-34 0 4,0 0 68,0 0-62,-1 0 4,1 0-13,0 0-1,0 0 6,-1 0 18,1 0 13,0 0-7,0 0-18,0 0 8,-35-35-21,34 35 4,1 0 16,0 0-9,0 0 11,-1 0 45,1 0-46,0 0 28,0 0-4,0 0-10,-1 0-20,1 0-15,0 0 22,-70 0 169,0-35-190,-34 35 1,-1-34 8,35-1-9,-34 35-7,-1-35 16,1 0-10,-36 1 3,71-36 0,-175 0 0,105 1 0,-1 34 0,1 0-1,69-34 2,-69-35-2,69 69 2,1 0-2,-1 0 1,35 1 2,-35-1 28,0 35 86,0 0-93,1 0-6,-1 0-11,0 0 0,0 0 8,1 35-5,-1-35-4,0 0 5,35 34-11,-35-34 8,35 35-3,-34-35 8,-1 0-2,0 35 24,0 0-22,0-35 10,35 34-24,-34-34 17,34 35-18,-35-35 9,0 35 110,35 0-112,-35-35 2,35 34 11,0 1-14,0 0 3,0 0 12,0-1-11,0 1 0,0 0 19,0 0-15,0 0-6,0-1 14,-34-34 74,34 35-97,-35 0 56,0 0-45,35-70 143,0 0-157,0 0 6,0 1 0,0-1 1,0 0-1,0 0 2,0 0-2,0 1 9,0-1-9,0 0-7,35-34 9,-35 34 7,0 0-10,0 0 3,0 1 8,0-1-4,0 0-1,0 0 0,0 1 24,0-1-21,0 0 8,0 0 6,0 1-9,0-1-12,0 0 4,0 0-6,0 0-1,0 1 1,0-1 0,0 0 6,0 0-13,0-34 6,0 34 7,0 0 0,0 1-6,0-1 6,0 0 14,-35 35 121,35 35-126,0 0-16,0-1 0,0 1-5,0 35 11,0-36-10,0 71 10,35-36-5,0 1-1,34 34 1,-34-69 4,34 69-2,-34-69-9,0 0 9,35 34 0,-1-34 0,-34 0 0,0-1 1,34 1-1,-34-35 21,-35 35-24,35 0 1,-1-1-1,1 1 0,-35 0 4,70 69-4,-1-34 3,1-1-7,-1 36 12,-34-71-14,0 71 8,0-71 2,-1 71-2,1-36 1,0-34 0,-35 0 6,0 0 128,0-1-128,0 1-8,0 0 0,0 0 0,0-1 53,-35-34 140,0 0-128,35-34 27,0-1-81,0 0-11,35 0 1,0 1 1,0-1 7,-35 0-15,35 0 7,-35 0 5,34 1-5,1-1-1,-35 0 0,35 0-2,0 1 5,-35-1-3,0 0-1,34 35 1,-34-69 3,35 69-2,-35-35-1,35 0 1,-35 0-2,0 1 3,35 34 0,-35-35-2,34 35 19,-34-35-19,35 0 9,-35 1-3,35 34-6,-35-35 0,35 35 1,-35-35-8,35 35 6,-35-35 1,34 0 0,1 1 15,-35-1-15,35 35 3,-35-35-6,0 0 6,35 1 15,-35-1 9,34 35 1,-34-35-28,0 0 15,35 35-6,-35-34-8,0-1 19,0 0-13,35 0 18,-35 1-3,35 34 134,-35-35-162,35 35 29,-35-35-23,0 0 27,34 35-9,-34-34 52,35 34-61,-35-35 37,35 0 31,-35 0-45,0 0 149,35 35-164,-35-34 126,0 68 133,0 1-257,0 0-2,-35 0-23,35 0 10,0-1-4,0 1 8,0 0-8,0 0 5,0-1-1,0 1-1,0 0-10,0 0 7,0-1 8,0 1-7,0 0 18,0 0-11,0-1-2,0 1-5,0 0 23,0 0-1,0-1-16,0 1 23,0 0-20,0 0-10,0 0 17,0-1-17,0 1 7,0 0 14,0 0-10,0-1 8,0 1-7,0 0 13,0 0-12,0-1 22,0 1 166,0 0-142,0 0 5,0-1 12,0 1-45,0 0-8,0 0-8,0-1 8,0 1 4,0 0 16,0 0-19,0 0-2,0-1-4,0 1-4,0 0 17,0 0 7,0-1 1,0 1 95,0 0-121,0 0 19,0-1 13,0 1 10,0-70 546,0-34-585,-35-1-9,35 1-4,0 34 3,0 0-4,0 1-9,0-1 21,0 0-13,-35 35 2,35-35 6,0 0 125,-34 1-112,34-1-19,0 0 18,-35 35 119,0 0-123,0 0-12,0 0 3,1 35-6,-1-35 3,0 0 2,-69 35 0,34-1-1,1-34-6,-36 35 0,71-35 3,-1 0-5,-35 35 4,36-35-2,-1 0 0,0 0 0,0 0 0,0 0 0,1 0 85,-1 0-84,0 0-1,0 0 1,-34 0-2,-1 0 1,1 0 0,34 0 0,0 0 0,-34 0-1,34-35 1,0 35 0,0 0 3,1 0 202,-36-35-211,35 35 14,-34-34 1,34 34 7,0 0 4,0-35 4,1 35 0,-1 0-18,35-35-7,-35 35 1,0 0 13,35-35-4,-34 35-10,-1 0 64,0 0-54,0 0 20,0 0 72,1 0 58,-1 0-148,0 0-1,35 35 281,-35-35-275,35 35-6,0 0 2,0-1 145,35-34-39,0 0-114,0 0 1,34 0-12,-34-34 9,35 34 2,-1-35 0,1 35-1,-1-35-3,-34 35 2,35 0-2,34-35 0,-35 35 0,70-34 0,-69 34 3,-35 0 4,0 0 224,-1 0-214,1 0-12,35 34-2,-36-34-9,1 35 9,69 0 1,-34 0 5,-35-35-5,0 0-4,-1 0 8,1 0 41,0 34-48,34-34-1,1 0 0,-35 35 1,69-35-1,-34 0 1,-36 35 0,1-35-8,0 0 7,0 0 0,-1 0 14,1 0 82,-35 35-91,35-35 35,0 0-22,0 35-15,-1-35 1,1 0 1,0 0 31,-35 34 56,0 1-58,0 0-25,35-35 22,-35 35 10,-35-35 43,0 0-74,0 0-16,-34 0 15,-1 0-1,1 0 2,34 0-6,0 0 11,0 0 35,1 0-47,-1 0 0,0 0 1,0 0-10,0 0 8,-34 0 2,34-35-1,-34 35 0,34 0 0,0 0 2,0 0 5,1 0-10,-1 0 0,0 0 1,0 0-1,0 0-7,-34 0 7,-1 0 0,36 0 0,-1 0 0,0 0 1,-34 0-2,34 0 9,0 0-9,0 0 16,0 0-4,1 0 9,-1 0-20,0 0 4,-34 0-5,34 0 9,0 0-8,0-35-5,1 35 9,-1 0-4,-35 0 0,35 0-4,1 0 16,-1 0 140,0 0-131,0 0-27,1 0 30,-1 0-15,0 0-4,0 0 2,0 0 73,1 0 55,-1 0 19,0 35 152,35 0-272,-35-35-30,35 34 430,-34-34-429,68 0 366,1 0-354,-35 35 6,35-35-19,0 0-1,-1 0 1,36 0-1,0 0 0,-36 35-1,36-35-8,-35 0 23,-1 0 26,1 0-33,0 0 2,0 0-18,34 0 12,-34 35-5,35-35 5,-1 0-6,-34 34 0,0-34-1,-1 0 2,1 0 0,0 0 22,0 0-14,0 0-3,-1 0 10,1 35-11,0-35 3,0 0 0,34 0-1,-34 0 0,0 0-6,-1 0 7,-34 35-9,35-35 1,0 0 8,0 0 0,34 0-14,-34 0 13,0 0-7,0 0 1,-1 0-1,1 0 0,0 0 14,0 0-13,-1 0-1,1 0 0,0 0 1,0 0-1,0 0 28,-35 35-26,34-35 4,1 0-6,0 0 14,0 0-5,-1 0 15,1 0 13,0 0-21,0 0-1,0 0 6,-1 0 56,-34 34-78,35-34 32,0 0-11,-70 0 382,0 0-393,1 0-16,-71 0 17,36 0-4,-70 35 3,-1-35-5,71 0-4,-1 0 0,-34 0 0,35 0 0,34 0 0,0 0 0,-35 0 1,36 0-2,-1 0 2,0 0 0,0 0 22,1 0 1,-1 0-24,0 0 1,0 0-2,1 0 2,-1 0-1,-35 0 1,35 0-2,1 0 1,-1 0 0,-35 0 0,36 0 1,-1 0-8,0 0 6,0 0 9,1 0-8,-1 0 7,0 0-7,0 0 8,0 0 9,1 0 30,-1 0-37,0 0-2,0 0 34,1 0-11,-1 0-8,0 0-4,0 0 19,0 0 16,1 0-14,-1 0 77,0 0-82,0 0 129,35 35 559,35 0-710,0-35 0,0 0-4,-1 0-9,1 35 18,0-35-18,0 0 0,0 0 1,-1 0-1,36 0-1,-35 0 2,69 0-2,-69 0 1,34 34 0,-34-34 1,35 0 0,-36 0-2,1 0 2,0 0 6,0 0-6,-1 0 7,1 0-14,0 0 12,0 0-12,34 35 13,-34-35-8,0 0 3,0 0-2,-1 0 9,1 0 50,0 0-50,0 0-9,-1 0 15,36 0-9,-35 35-6,0-35 1,-1 0-1,1 0 0,0 0 1,0 0-1,-1 0 0,1 0 5,0 0 17,0 0-6,-1 0-8,1 0 1,0 0-1,0 0-1,0 0-8,-1 0 11,-34 35-10,35-35 19,0 0-9,0 0-4,-1 0 3,1 0 40,0 0-29,-35 34-19,35-34 248,0 0-181,-35 35-60,34-35 41,1 0-30,-35 35-25,35-35 79,-35 35-68,35-35 24,-70 0 470,0 0-493,0 0-4,-34 0 2,34 0-2,0 0 2,0 0-1,1 0 0,-71 0 1,71 0 0,-1 0-3,-35 0-2,35 0 2,-34 0-1,34 0 1,-34 0 0,-1-35-1,35 35 2,1 0-2,-1 0 1,-35 0-1,35-35 0,1 35 2,-36 0-2,35 0 2,-34 0 7,69-35-9,-35 35 3,0 0-3,1 0-7,-1 0 15,0 0-8,0 0 1,0 0 8,1 0-9,-1 0 1,-35 0-1,36 0 1,-36 0 0,35 0 7,1 0-7,-1 0 21,0 0-8,0 0 9,0 0-15,1 0 9,-1 0-17,0 0 14,0 0 7,1 0-12,-1 0 47,0 0-49,0 0 0,0 0 16,1 0-6,34 35-17,-35-35 102,0 0 84,35 35-151,-35-35 62,35-35 707,0 0-783,0 1 52,0-1-57,-34 35-15,34-35 6,0 0-6,0 1 20,0-1 2,0 0-6,0 0 37,0 0-24,0 1 33,0-1-12,0 0 69,0 0-91,0 1-1,0-1 34,0 0-41,0 0-13,0 1 0,0-1 22,0 0 18,0 0-1,0 1 5,0-1-35,0 0 11,0 0-6,0 0-12,0 1 7,0-1-11,0 0-5,0 0 8,0 1 14,0-1-20,0 0 16,0 70 242,0 0-256,0 34-12,0-34 12,0 0-3,0-1-2,0 1 0,0 0 2,0 0-2,0 0 2,0-1 0,0 1-2,0 35 1,0-36 9,0 1-9,0 0 0,0 0-8,0-1 17,0 1-10,0 0 2,0 0 1,0-1 13,0 1 23,0 0-31,0 0 22,0 0-6,0-1 0,0 1 43,0 0-64,0 0 92,0-1-43,0 1-37,0 0 17,0 0-16,0-1 6,0 1 2,0 0 8,0 0 25,0-1-27,0 1 23,0 0-5,0 0-9,0-1 53,0 1-71,34-35-15,-34 35 113,0 0-87,0 0 1,0-1-14,35-34 192,-35-34-203,0-1 7,0 0-1,0 0 19,0 0-11,35 35-15,-35-34-6,0-1 31,35 35-32,-35-35 6,34 35 2,-34-35 23,35 35-30,0 0 8,0 0 1,-35-34-8,35 34-8,-1 0 7,1 0 9,0 0 10,0 0-19,-1 0 3,1 0-3,0 0 9,0 0-9,0 0 0,-1 0 0,1 0 0,0 0-8,34 0 8,1 0-1,-1 0 1,-34 0 0,0 0 0,0 0 0,0 0 0,-1 34 0,1-34-2,0 0 3,0 0 10,-1 0 0,1 0-7,0 0 20,0 35-18,-1-35-6,1 0 4,0 0-6,0 0 1,69 0 0,-69 0 0,0 0 0,-1 0-1,1 0 1,0 35 0,0-35 0,-1 0 6,1 0-7,0 0 11,0 0 6,0 0 16,-1 0-18,1 0 1,0 0 2,0 0-9,-1 0-1,1 0 86,0 0-69,0 0 7,0 0-21,-1 0 126,1 0-96,0 0 154,0 0 106,-1 35-278,-34-1-19,0 1-10,35 0 21,-35 0 5,0 0 48,0-1 79,0 1-117,0 0 60,0 0-23,0-1-50,-35-34 216,1 0-236,-1 0 4,0 0 5,0 35 2,1-35 9,-1 0 64,0 0-48,0 0 5,0 0-38,1 0 7,-1 0 2,0 0-13,0 0 8,1 0-3,-1 0-1,0 0-2,-35 0 5,36 0-2,-1 0-2,0 0 11,0 0-9,1 0 15,-1 0-16,0 0 1,0 0 5,1 0-5,-1 0 0,0 0 8,0 0-8,0 0 2,1-35-2,-1 35 0,0 0 0,0 0 21,1 0-13,-1 0-8,0 0 7,0 0-13,1 0 6,-1 0 7,0 0 0,0 0 6,0 0-14,1 0 17,-1 0-8,0 0 2,0 0-11,1 0 0,-1 0 1,0 0 7,0 0-12,1 0 9,-1 0 4,0 0-9,0 0 8,0 0 0,1 0 0,-1 0 11,0 0-18,0 0 0,1 0-1,-1 0 3,0 0-3,0 0 2,0 0 18,1 0 89,-1 0-74,0 0 39,0 0-68,1 0 83,68 0 240,1-34-320,0 34-2,0-35-1,-1 35 2,1 0-3,-35-35 4,35 35-15,0 0 13,0 0 0,-1-35 1,36 35-1,34-34 1,70 34-1,-104 0 1,-36 0-4,1 0-3,35 0 0,-36-35-1,1 35 1,0 0 0,0 0-1,0 0 1,34 0 6,-34 0-7,34 0 2,-34 0-1,0 0 0,34 0-1,1 0 2,-35 0-2,34 0 1,-34 0 0,0 35 7,0-35-6,-1 0-1,1 0 0,0 0 0,34 0-4,1 0 4,-35 0 3,0 34-6,-1-34 11,1 0-6,0 0 16,0 0 71,-1 0 1,1 0 40,-35 35-124,35-35-13,0 35 7,0-35 7,-35 35-7,34-35 46,-34 34-23,35-34-23,-35 35 0,35-35 0,-35 35 45,35-35 4,-35 35-38,0-1 32,34-34-43,-34 35 62,0 0 37,0 0-25,0-1 33,-34-34 17,-1 0-104,0 0-16,0 0 5,1 0-8,-1 0-1,0 0 20,0 35-20,0-35 4,1 0 5,-1 0-14,0 0 11,0 0-5,-34 0 9,34 0-10,-35 0 0,36 0 1,-1-35 0,0 35-1,0 0 1,1 0-8,-1 0 15,0 0-7,0 0 8,1 0 0,-1 0-7,0 0-8,0 0 14,0 0-15,1 0 7,-1 0 8,0 0-7,-34 0 8,34 0 9,0 0-12,0 0 12,1 0-10,-1 0 15,0 0-18,-35 0-12,36 0 8,-1 0 7,0 0-9,0 0 12,1 0-2,-1 0 8,0 0-16,0 0 15,1 0-8,-1 0 14,0 0-14,0 0-7,0 0 14,1 0-7,-1 0-2,0 0 29,0 0 4,1 0-10,-1 0 27,0 0-28,0 0-22,0 0 35,1 0-18,-1 0-7,35 35-15,-35-35 7,0 0 13,1 0 387,34 35-392,0 0 0,0-1-1,0 1 83,0 0-68,0 0 194,0 0-167,0-1-30,0 1-5,0 0-12,34-35 35,-34 35-37,0-1 53,0 1-61,0 0 30,0 0-13,35-35-2,-35 34-1,35-34 206,-35-34-207,35 34 29,-35-35-31,0 0 0,34 35-12,-34-35 7,0 1 10,0-1-22,0 0 21,35 35-22,-35-35 69,35 35 16,-35-34-72,35 34-4,0 0 13,-1 0 8,1 0-15,35 0-6,-36 0 2,1 0-3,0 0 0,0 0 1,34 0-1,-34 0 2,0 0 5,0 0-7,-1 0 5,1 0 1,-35 34-6,35-34 0,0 0 1,-1 0 9,1 0-10,0 0 3,35 0-2,-36 35-1,1-35-7,0 0 6,0 0 2,34 0-1,1 0 0,-36 0 0,1 0 1,0 0 7,0 0-15,0 0 7,-1 0-1,1 0 1,35 0 9,-36 0 9,1 0-11,0 0 0,0 0 8,-1 0 6,1 0-22,0 0 8,0 0 5,0 0-11,-1 0 7,1 0-3,0 0-1,0 0-3,-1 0 8,1 0 26,0 0-26,-35-35-17,35 35 19,0 0 71,-1-34-72,1 34 59,0 0-61,0 0 31,-35 34 378,0 1-425,0 0 16,0 0-7,0-1 20,0 1-6,0 0 5,0 0 5,0-1 3,0 1-19,0 0 28,0 0-8,-35-35 158,0 0-183,-34 0-2,34 0-2,0 0-8,0 0 18,0 0-9,1-35-1,-1 35 1,0 0 0,0 0 0,-34 0-1,34 0 1,0-35 0,0 35-9,-34 0 7,34 0 1,-34 0 1,-1-35 0,1 35-1,34 0 0,0 0 1,0 0-2,-34 0 2,34 0 0,0 0-9,0 0 8,1 0 1,-1 0 9,0 0 38,0 0-48,1 0 10,-1 0 0,0 0-8,0 0-10,0 0 32,1 0-5,-1 0-26,0 0 24,0 0-16,-34 0 8,34 0-9,0 0 1,1 0 19,-1 0-20,0 0 6,0 0 3,0 0 25,1 0-25,-1 0-9,0 0 1,0 0 0,1 0-1,-1 0 9,0 0 44,0 0-48,0 0 13,35-34 102,-34-1-119,-1 35-1,35-35 2,-35 0-1,0 1 5,35-1 1,0 0 3,-34 35-9,34-35 124,-35 70 20,35 0-123,35-35 455,-1 35-319,-34-1-153,0 1 6,0 0-9,0 0 7,0-1 21,0 1-22,35 0-5,-35 0 6,0-1 3,0 1-11,0 0 9,0 0 2,0 0-1,0-1 36,0 1-40,0 0 7,0 0 8,0-1 1,0 1 21,0 0-12,0 0-19,0-1-1,0 1 0,35-35-12,-35 35 26,0 0 1,0-1-25,0-68 147,0-1-138,0 0-9,35 35 10,-35-35-11,0 1 0,0-1 33,0 0-32,0 0 10,0 1-6,0-1 9,0 0-23,0 0 28,0 1-9,-35 34 223,0 34-206,35 1-5,-35 0 23,35 0-35,-34-35 270,-1-35-171,35 0-109,0 0 0,0 1-9,0-1 10,0 0-1,0 0 0,0 70 404,0 0-387,35-35 63,-1 0-54,1 0-25,35 0 0,-1 0-1,36 0 0,-1 0 0,-35 0 0,1 0 1,0 0-2,-1 0 3,1 0-2,34 35 1,-35-35 0,1 0 0,-35 0-1,0 0 1,-1 0-1,1 0 0,0 0 1,0 0-1,-1 0 0,1 0 1,35 34-1,-1-34 0,-34 35 1,35-35 0,-36 0-1,1 0 1,0 0-1,0 0 0,-1 0 10,1 0-9,0 0 2,0 0-4,-1 0 3,1 0 6,0 0-17,0 0 10,0 0 0,-1 0-2,1 0 2,35 0-1,-36 0 0,1 0 1,0 0 0,0 0 335,0 0-315,-1 0 41,1 0 182,0 0-95,-35 35-143,0 0 7,35-35-9,-35 34 2,0 1 18,0 0 67,0 0-41,0-1-4,0 1-18,-35-35 119,0 0-146,0 0-1,-34 0 2,34 0-2,0 0-8,0 0 7,1 0 40,-1 0-27,0 0-7,0 0 2,1 0-6,-1 0-1,-35 0 1,35 0 0,-34 0 0,34 0 0,0 0 1,1 0-1,-1 0 0,0 0 0,0 0-1,-34 0 2,34 0-11,0 0 12,0 0-2,1-35-1,-36 35 1,35 0-1,1 0 1,-36 0 0,1 0-1,34 0 2,-35 0-2,35 0 0,1 0 11,34-34-10,-35 34-9,0 0 17,0 0-14,1 0 12,-1 0-17,0 0 15,0 0 1,1 0-4,-1 0-1,0 0 0,0 0 0,0 0 0,1 0-10,-1 0 9,0 0 1,0 0 0,1 0 0,-1 0-1,0 0 1,0 0-1,0 0 0,1 0 11,-1 34 163,35 1-147,-35-35-21,35 35-5,0 0 24,-35-35-28,35 34 24,0 1 3,-34-35-20,68 0 253,1 0-256,0 0 0,34 0-9,-34 0 9,35 0 0,-35 0 0,-1 0-1,1 0 1,0 0 0,0 0 0,69 0 0,-69 0 0,0 0 0,34 0-1,-34 0 1,34 0 0,-34 0 0,0 0 1,0 0-1,-1 0 0,71 0 0,-36 0 2,-34 0-2,69 0 1,-34 0-2,-35 0 1,34 0 0,-34 0 11,0 0-11,0 0 11,-1 0-11,1 0 0,0 0-10,0 35 10,69-35 0,-69 0 0,-1 35 0,1-35 0,0 0 1,0 0-1,0 0 0,-1 0 37,1 0-6,0 0-31,0 0 2,-1 0-1,1 0-1,-35 34 93,35-34-88,0 0-4,0 0 5,-1 0 83,1 0-69,0 35-20,0-35-8,-70 35 376,0-35-378,0 0 11,-34 0-1,34 0 1,-35 0-2,1 0 1,34 0 0,-69 0 0,34 0 1,-34 0-1,69 0 1,-69 0-1,69 0 0,-34 0 2,34 0-2,-35 0 1,35 0-1,1 0 0,-1 0 0,-35 0 1,36 0-1,-1 0 1,0 0-1,0 0 0,-34 0 1,34 0-1,0 0 0,0 0 1,1 0-1,-1 0 10,0 0-9,0 0-1,1 0-10,-1 0 10,0 0 11,0 0-15,1 0 8,-1 0-3,0 0-1,0 0 0,35 35 1,-35-35 0,1 0 0,-1 0-1,0 35 31,0-35-18,1 0-13,34 34 1,-35-34-11,0 0 10,0 0 11,0 35-21,35 0 11,-34-35-1,-1 0 0,35 35 36,-35-35 322,0 0-198,35-35-136,0 0-11,-34 0-8,34 1 9,0 68 323,0 1-333,0 0 5,0 0-8,0-1 11,0 1-11,34-35 174,1 0-174,35 0 1,-36 0-2,106 0 1,-71-35 0,70 35-11,-104 0 11,69 0-1,-34 0 4,-35 0-6,-1 0 2,1 0 1,0 0-1,0 0 1,69 0-1,-69 0 1,69 0-1,-69 0 0,0 0 2,-1 0-13,1 0 12,0 0 0,0 0 0,-1 0-1,1 0 1,35 0-1,-1 0 0,1 0 1,-35 0-11,-1 0 10,71 0 1,-36 0-1,1 0 1,-35 0-1,-1 0 1,1 35 1,35-35-2,-36 0 1,36 0 0,0 0 0,-1 35 1,-34-35-1,-35 35 432,0-1-403,0 1 30,0 0-52,0 0 5,0-1 11,0 1 90,0 0-77,0 0-25,0 0 2,0-1-11,0 1 24,0 0-26,0 0 24,35-35-24,-35 34 29,0 1-19,0-70 222,0 1-232,0-36-11,0 35 26,-35 35-15,35-34 55,-35-1 72,0 35-115,35-35-12,-34 35-11,34-35 22,-35 35-10,0 0-2,0 0-10,0 0 11,1-35 0,-1 35 1,-35-34-1,-69 34 0,104 0 0,1-35-1,-1 35 1,0 0 1,-34 0-2,34 0 1,0 0 1,-34 0-1,34 0 1,0 0-2,0 0 1,0 0 0,1 0-1,-1 0 2,0 35-1,0-35 11,1 0-22,-36 0 22,35 0-22,1 0 10,-36 34 2,35-34 0,0 0-2,1 0 1,-1 0 0,0 0 43,0 0-43,1 0 13,-1 0-14,0 0 1,0 0 3,1 0 0,-1 0 5,0 0-8,0 0 1,0 35-1,1-35 0,-1 0 1,0 0 11,0 0 12,1 0-12,-1 0 0,0 0 0,0 0 51,0 0-6,35 35-17,-34-35-5,-1 0-17,35 35-14,-35-35 24,35 35 91,0-1 39,0 1-110,0 0-20,35-35 230,0 0-257,-1 0-1,1 0 0,0-35 1,35 35-12,34-35 10,-35 35 2,36-34 0,-70 34-1,34 0 1,1 0-1,-36 0 1,1 0-1,0 0 12,0-35-12,-1 35 0,36 0-10,-35 0 9,34 0 1,1 0 0,-35 0 1,34 0-1,1 0 1,-36 0 0,1 0-1,0 0 1,0 0-1,34 0 1,1 0 0,69 0-1,-104 0 1,69 0-1,-34 0 1,-36 0-12,1 0 11,0 0 0,0 0 13,-1 0 43,-34 35-44,35-35-21,0 0 19,0 34-9,-35 1 12,35-35 9,-35 35-22,34 0 12,-34-1-11,35-34-12,35 70 11,-36-70 1,1 35 0,-35-1-1,0 1 19,-35-35 366,1 0-359,-1 0-18,0 0 13,0 0-20,1 0-1,-1 0-10,0 0 11,0 0 0,0 0-2,1 0 16,-1 0-1,0 0 20,0 0-33,1 0 1,-1 0-2,0 0 1,0 0 1,-34 0-1,34 0 13,-35 0-14,70-35-11,-34 35 13,-1 0 54,0 0-41,0 0-2,1 0-11,-1-34-1,-35 34-12,35 0 12,-34-35-1,34 35 1,-34 0 1,-1 0 0,35-35-1,1 35 0,-1 0 63,0 0-64,35-35 1,-35 35-12,0 0 13,1 0-2,-1 0 15,0 0-15,0 0 14,1 0-25,-36 0 12,35 0 0,1 0-2,-1 0 3,-35 0-1,35 0 0,1 0 75,-1 0-75,0 0 0,0 0 1,1 0-2,-1 0 185,0 0-184,0 0 0,0 0 73,1 0-26,-1 35-57,0-35 20,0 0 88,35 35 48,-34-35-146,34 35 59,0-70 116,0 0-174,0 0 0,0 1-7,0-1 12,0 0 8,0 0-13,0 1 13,0-1 137,0 0-121,34 35 262,-34 35 31,0 0-321,0-1-2,0 36 6,0-35-4,0-1-1,0 36-2,0-1-11,0-34 25,0 0-10,35 0-1,-35-1 14,0 1-14,0 0 10,0 0 2,0-1-17,0 1 20,0 0-16,0 0 12,0 0 0,0-1 26,0 1-34,0 0 26,0 0-6,0-70 166,35 0-190,-35-34 0,0-1-1,35 0 1,-35 36 1,0-1 0,34 35 46,-34-35-47,35 0 13,0 35-12,-35-34-1,35 34 0,0 0-1,-1-35 2,1 35-1,0 0 0,0 0 14,-1 0-14,1 0-12,35 0 11,-1 0 3,36 0 1,-36 35-1,-34-35-2,0 0 3,69 0-1,-69 0-15,34 34 16,1-34 0,-1 0 0,-69 35-1,70-35 5,-1 35-20,36-35 13,-70 0 2,69 35 0,-35-35 1,-34 0-2,0 0 2,34 0-2,-34 0 1,35 0-1,-1 0 1,1 0-1,-35 0 2,34 0-2,-34 0-2,0 0 143,0 0-92,-1 0-50,1 0 14,0 0-14,0 0 29,-35 34 158,0 1-187,34-35 1,-34 35-1,0 0 0,0 0 1,0-1 0,0 1 13,0 0 3,0 0-20,0-1 23,0 1-20,0 0 14,0 0 19,0-1-32,0 1 6,0 0-5,0 0-2,0-1 14,0 1-13,0 0-2,0 0 16,-34-1-13,34 1-2,0 0-13,0 0 16,0 0-5,0-1 2,0 1-1,0 0 15,0 0-14,0-1 16,0 1 12,0 0-26,-35 0 1,35-1 5,0 1-4,-35 0 21,35 0-26,0-1 2,-35 1 13,35 0-13,-34 0 0,34 0 0,0-35-15,-35 34 31,0 36-31,35-35 0,-35-35 0,35 34 0,0 1 0,-35-35 0</inkml:trace>
</inkml:ink>
</file>

<file path=ppt/ink/ink3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27:50.313"/>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22948 17173 0,'-34'0'433,"-1"0"-419,35-35-7,-35 35 5,0 0-9,1 0 4,-1 0 0,0 0 4,0 0-3,1 0 6,-1 0 50,0 0-47,0 0 7,0 0 14,1 0 71,-1 0 2,0 0-57,0 0-40,1 0 12,-1 0 58,35-34 190,0-1-196,0 0 86,0 0-116,0 1-1,0-1 4,35 35-40,-35-35 410,0 0-388,0 1-14,0-1-1,0 0 178,0 0-170,0 1 5,-35 34 268,35 34-233,0 1-3,-35-35-56,35 35 45,0 0-8,0-1 220,0 1-233,0 0 33,0 0-33,0-1 45,0 1 27,0 0-63,-35-35-29,35 35 24,0-1-9,0 1 17,0 0-7,0 0-7,0-1 86,0 1-37,0 0-6,0 0-33,-35 0-10,35-1 12,0 1-10,0 0 11,0 0-5,0-1 12,0 1-33,0 0 16,0 0 0,0-1 0,0 1 0,-34-35-9,34 35 14,0 0 13,0-1 0,0 1-10,0 0-3,0 0 156,0-1-66,0 1-57,0 0-5,0 0 50,0 0 267,34-35-335,1 0-21,0 0 64,0 34-34,0-34 114,-35 35-159,34-35-9,1 0 81,0 0-37,-35 35-21,35-35-4,-1 0 7,1 0 55,0 0-22,-35 35-52,35-35 7,0 0 101,-1 0-67,1 0 9,-35 34-56,35-34 47,0 0-25,-1 0 18,1 0-18,0 0 15,0 0-23,-1 0 5,1 0-8,0 0 11,0-34-4,0 34 3,-35-35-16,0 0 8,34 35 0,-34-35-8,0 1 8,0-1-7,0 0 4,0 0 3,0 0 5,-34 35-8,34-34-7,-35 34 2,0-35-4,0 35 7,0-35 2,1 0-9,-1 35 2,0 0 0,-34-34 3,34 34-1,35-35-2,-35 35 4,0 0-2,35-35 0,-34 35-2,34-35 69,0 1-61,0-1-5,0 0 7,0 0-9,0 1 23,0-1-14,34 35-12,-34-35 22,35 35-16,0 0-3,-35-35 1,35 35-3,-1-34 8,1 34-1,0 0 21,0-35-18,-1 35 50,1 0 27,0 0-68,-105 0 85,1-35-101,34 35-5,-34 0 12,34 0-7,-35 0-1,36-35-5,-1 35 10,0 0-6,0 0 104,0 0-85,1 0-18,34 35 6,-35-35-6,0 0 7,0 0 613,1 0-583,34 35-30,-35-35 11,0 0-15,0 0 7,35-35 353,0 0-334,0 0 19,0 1 19,0-1-51,0 0 16,0 0-8,0 1 5,0-1 0,0 0 6,0 0-20,0 1-10,0-1 5,0 0-2,0 0-12,0 1 12,0-1 0,0 0-10,0 0 1,35 1 4,-35-1-4,0-35 2,0 35 8,0 1-7,0-1-2,0 0 1,0 0 6,0 1 0,0-1 20,0 0 3,35 35-20,-35-35-1,0 1 8,35-1 8,-35 0-1,0 0 23,0 1-6,34 34-39,-34-35 8,0 0 28,0 0-18,0 0 2,0 1 37,0-1-30,0 0 20,0 0-8,0 1-19,0-1 22,0 70 218,0-1 10,-34-34-262,34 35 31,-35-35-35,35-35 347,35 35-343,-1 0 68,1 0 322,0-34-391,0 34 2,-1 0 2,-34-35-3,35 35-2,0 0 0,0 0 2,-35-35-11,35 35 4,-1 0 12,1 0 19,-35-35-10,35 35-20,0 0 3,-1 0 14,-34-34-21,35 34 11,0-35 12,0 35-9,-1-35 6,1 35 9,0-35-19,0 35 13,0 0-11,-35-34 27,34 34-44,1 0 25,-35-35-18,35 35 10,-35-35-10,35 35 11,-1-35 9,1 1-10,0-1 19,-35 0-14,35 35 14,-35-35-30,34 35 52,-34-35-52,35 35 18,-35-34-17,35 34 43,-35-35-35,35 35 13,-35-35-23,35 35 48,-35-35-13,34 35-26,1 0 43,-35-34-21,35 34-22,0 0 77,-35-35-84,0 0 314,0 0-239,34 35-68,-34-34 0,0-1 70,-34 35 287,-1 0-345,0 0 38,0 0-41,1 0 9,-1 0-18,0 0 37,35 35-43,-35-35 42,35 34-50,-35-34 21,1 35 16,-1-35 2,35 35-9,-35-35-1,0 35 27,1-35-11,-1 34 15,0-34-14,35 35-32,-35-35 0,1 0 15,-1 35 0,0-35 7,35 35-28,-35-35 2,0 0 9,35 34 4,-34-34-10,-1 0 57,0 0 7,35 35-53,-35-35 8,1 0 5,34 35-34,-35-35 14,0 0 11,0 0 51,1 35-12,-1-35 9,35 35-44,-35-35-26,0 34 46,0-34-28,1 0 44,34 35-27,-35-35-8,35 35-11,-35-35 3,0 0 82,35 35-81,-34-35 32,-1 0 41,35 34-82,-35-34 94,35 35-10,-35-35 202,35 35-251,-35-35-36,35 35 66,0-1 417,0 1-479,0 0 1,0 0 32,0-1-22,-34 1-3,34 0-10,0 0-4,0-1 0,0 1 21,0 0 14,-35-35 3,35 35-22,0 0 26,0-1 32,0 1-20,-35-35 32,35 35-86,0 0 64,0-1-64,0 1-7,0 0 7,0 0-3,0-1 14,0 1 38,0 0-34,0 0-17,-35-35-8,35 34 18,0 1 11,0 0 3,0 0 32,0 0-30,0-1 37,0 1-15,0 0-21,0 0 5,0-1 5,0 1 32,0 0-46,0 0 0,0-1 37,0 1-50,35-35 99,-35 35-114,0 0 38,35-35 0,-35 34-36,0 1 40,0 0 89,0 0-89,0-1-20,35-34 17,-35 35 112,0 0-133,0 35-19,0-36 1,0 1 0,0 0 0,0 0 1,0-1 6,34-34 216,-34-34-214,0-1 44,0 0-47,35 0 2,-35 1-3,0-1 4,0 0-6,35 0-5,-35 0 1,35 1-5,-35-1 12,0 0-11,0 0 1,0 1 2,0-1 10,35 0-1,-35 0 38,0 1-31,0-1 6,34 0-27,-34 0 8,35 1-1,0-1 3,0 0-2,-1 0-6,1 1 7,0-1-6,0 35 10,-35-35-14,35 35 11,-1-35-8,-34 0 16,35 35-6,-35-34 4,35 34-9,-35-35 4,35 35 3,-1 0 135,1 0-116,0 0 27,0 0-26,-1 0-27,1 0 25,0 0 2,0 0 55,0 0-66,-1 35-22,1-35 21,0 34 4,0-34 5,-1 0 0,1 0 2,0 0 26,0 0-32,-1 0 21,1 0-10</inkml:trace>
</inkml:ink>
</file>

<file path=ppt/ink/ink3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03:26.540"/>
    </inkml:context>
    <inkml:brush xml:id="br0">
      <inkml:brushProperty name="width" value="0.05292" units="cm"/>
      <inkml:brushProperty name="height" value="0.05292" units="cm"/>
    </inkml:brush>
  </inkml:definitions>
  <inkml:trace contextRef="#ctx0" brushRef="#br0">10934 3583 7 0,'0'0'50'7,"0"0"-15"0,0 0-18-1,0 0-5 2,0 0 17 0,0 0 8 0,0 0 2-2,2-22-3 2,-2 21-13 0,0 0 8 0,0 0-11-2,0 1 13 2,0-1-22 0,0 1 16 0,0 0-15-2,0 0 7 2,0 0-11 0,0 0-8 0,0 0 0-2,0 0-7 2,0 0 2 0,0 0-17 0,0 0 21-2,0 0-8 2,0 0 7 0,0 0 3 0,0 2-1-2,0 6 0 2,0 3 1 0,0 2-3 0,0 0 7-2,0 0-8 2,0 0 11 0,0-1-16 0,0-2 12-2,0 1-4 3,0 0 0-2,0 0 1 1,0 2 2-1,0-1 0 1,0 1-4-1,0-1 5 2,0-2-5-4,0 2 7 4,0 2-6-1,0 0 2-1,0 0 1-1,0-1 4 2,0 1-4 1,0-3-1-2,0 1 2-1,0-1-2 3,0 1 4-2,0 0-3 2,0-1 0-4,0 2-3 3,0 1 0 0,0 1 1 0,0 1-2-1,0-1 8 1,0-1-14 0,0 2 14-1,0-2-11-1,0 1 9 2,0-3-5 0,0-2 0 1,0-2 0-4,0 1-1 3,0-1 4 0,0-2-6 0,0 3 7-1,0-2-7 0,1 0 12 1,-1 1-16 0,2 0 10-2,-2-2-3 2,0 3 0 0,0-3 2 0,0 2-4-2,0-1 9 2,1-2-10 0,1 5 7 0,-2-3-4-1,1-1 4 1,0 2-5 0,-1-1 1 0,1 0 0-2,1 1 0 2,-2 0 3 1,0 0-6-2,0 1 7-1,0-2-5 2,0 1 10 0,0 1-7 1,0 0 0-4,0-1 4 3,0 0-2 0,0 0-3 0,0 1-2-2,0-2 10 2,1 1-9 0,-1 0 3 0,0 0 0-3,0 0 4 4,2 2-10-2,-2-1 3 2,0-1 0-4,0-2-1 3,0 2 9 1,0-1-6-1,0 0 0-2,0 2-3 2,0-2 10-1,0 0-14 1,1 3 7-1,-1-2-2 0,0 1 0 2,0 2 2-2,0 1-9 0,0-2 17 0,2 1-17 2,-2 2 16-2,0 2-11-1,2 0 6 3,-2 2-4-2,0-1 0 1,0 1 1-1,0-1-4 1,0-1 8-1,0 2-10 1,0-1 12-1,0-1-14 1,0 3 12-1,0-1-6 2,0 2 2-4,0-1 7 4,0-1-4-1,0-1 1 0,0-1-6-2,0 3 7 1,0-2-5 2,0 5 3-1,0-2-5-3,0-3 5 3,0 1-4 1,0-1 0-2,0-3 0 0,0 0-1 1,0 0 6-1,0-3-7 2,0 1 5-4,0 0-6 4,0 0 9-2,0 0-12 1,0 1 6-2,0 2 0 3,0 0 0-1,0 1 3-1,0-4-11-1,0 1 17 2,0-3-13 0,0-1 11 0,0 1-12-1,0-2 11 0,0 0-7 1,0 1 1 0,0-1 0-2,0 3-1 3,0-2 7-2,0 3-14 2,0 0 16-3,0-1-16 2,0 4 19 0,0-2-17 0,0 2 10-3,0-2-4 4,0 0 0-2,0 0 3 1,0 0-10-1,0 2 16 0,0-1-10 1,0 0 9 1,0-1-15-3,0-1 11 1,0-2-5 1,0 1 1 0,3-1 0-2,-3-1-4 2,3 2 11 1,-2-2-12-2,0 3 11-1,1-2-10 2,-1 2 14 1,1-1-17-2,-2 2 10 0,1-2-3 0,-1 3 0 2,1 0 0-1,0 4-9-3,-1 0 20 4,2 1-14-1,-2 1 9 0,1-2-11-3,1-1 9 4,-1 2-4-1,1-2 0 0,-2 2 1-3,0-2-2 3,2 0 6 0,-2-4-8 0,0 1 8-2,0-3-10 2,0 1 11 0,0 0-11 0,0 0 5-2,0 0 0 2,0 2-2 1,0 0 4-2,0 3-9 0,0-2 14 0,0 0-10 1,0 0 12 1,0-2-17-3,0 0 12 1,0 2-4 1,0-1 0 1,0 1 0-4,0 1-2 3,0-2 8 1,0-1-11-2,0-2 11 0,0-1-12 0,0 3 15 1,0-1-15 0,0 0 6-1,0 1 0 0,0 0-2 2,0 1 5-2,0 0-11 0,0 1 16 1,0 0-16-1,0 1 19 2,0 5-22-3,0-1 14 2,0 1-3 0,0-2 0 0,0-3 1-3,0-2-5 4,0-1 7-1,0-2-8-1,0 2 10 0,0-2-8 0,0 0 10 2,0-1-12-2,0 2 5 0,0-3 0 0,0 3 0 1,0 1 3 1,0-3-10-4,0 4 14 3,0-1-13 1,0 0 18-1,0 1-23-3,0-1 13 3,0 1-2 1,0-1 0-1,0-1 0-3,0 0-2 3,0 0 6 0,0-2-8 1,0 0 8-4,0-2-7 3,0-1 10 1,0 2-11-2,0-3 4-1,0 2 0 2,0-2-1 1,0 2 3-2,0-1-8-1,0 1 14 3,0 2-15-2,-2 0 19 1,2 1-23-2,-2 3 14 2,1 0-3 0,-1 3 0 1,2 1 0-4,0-3-3 4,0 0 6-2,0-4-6 1,0 0 10-2,-1-1-12 3,1 1 15-2,0-1-14 2,0 0 4-3,0-1 0 1,-2-2-1 2,2-1 3-2,0 0-9-1,0-2 17 2,0 2-18 0,0-2 18 1,0 1-18-4,0 1 10 3,0 1-2 0,0 0 0 0,0 2 0-2,-1 0-4 2,0 3 10 1,1 1-12-2,-1 1 12 0,-1-1-9 1,2 1 10-1,0 0-10 2,0 0 3-4,0-4 0 4,0 0-1-2,0 0 1 2,0-1-8-4,0 2 16 4,0-3-11-2,0 1 12 1,0-2-16-1,0-1 10 0,0 0-3 1,0-2 0 0,0 1 0-2,0-1-2 2,0 0 8 1,0 0-9-2,0 0 7-1,0-1-8 2,0 2 9 0,0-2-9 0,-1 1 4-2,1 0 0 2,0-3 0 0,0 0 3 0,0 2-6-2,0-2 10 2,0 0-11 0,0 1 13 0,0-1-16-2,0 1 15 2,0-1-8 0,0 1 0 0,0 0 1-2,0 1-5 2,0-2 10 1,0 4-10-2,0 1 9-1,0-2-9 3,0 4 9-2,0-1-8 1,0 3 3-1,0 0 0 0,0 0 0 1,0 3 1 1,0 2-5-3,0 0 8 2,0 3-7 0,0 1 14-1,0 1-18 0,0 2 7 1,0 4-1 0,0 6 0 0,0 3 2-2,0-1-1 1,0-3 5 2,0-5-5-2,0-5 5 0,-2-2-6 1,1 1 7-1,1-4-6 2,0 0 0-3,0-1 0 1,0 4-1 2,0 2 3-1,0 2-2-2,-1 4 5 2,-2-1-7 0,0-1 11-1,3-1-14-1,-2-2 7 3,-1 0-3-2,1-2 1 2,2-2 0-4,0-2-3 4,0-2 8-1,0-3-11-1,0 0 12-1,0-4-11 2,0 3 11 0,0 0-8 1,0 1 2-4,0 1 0 3,0 3-2 0,0 4 6 1,0 2-9-4,-1 0 12 4,1-1-14-1,0-1 15 0,-2-2-15-2,2 0 8 1,0-2-1 1,0-4 0 0,0 0 2-2,0-2-6 2,0-2 10 0,0-3-9 0,0-1 8-2,-1 0-9 2,1-2 9 0,0 1-8 0,0 0 3-2,0-1 0 2,0 0-1 0,0 0 2 0,0 2-3-2,0 0 4 2,0 1-4 1,0 0 12-2,0-2-18 0,0 0 10 0,0 1-2 1,0-2 0 0,0 2 0-2,0-1-5 2,0 0 11 0,0 0-11 0,0 0 10-2,0 1-10 2,0 0 9 0,0 0-5 0,0 0 1-1,0-1 0 0,0 1-1 1,0-1 6 0,0-1-7-1,0 0 6 0,0 2-3 1,0-2 6 0,0 1-7-2,0-1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1-57-2,0-1-78 2,0 0-206-3</inkml:trace>
  <inkml:trace contextRef="#ctx0" brushRef="#br0" timeOffset="1">12321 3516 9 0,'0'0'11'6,"0"0"-10"2,0 0-1-2,0 0-1 2,0 0 0 0,0 0 1 0,0 0-4-2,0 0 2 2,0 0-11 0</inkml:trace>
  <inkml:trace contextRef="#ctx0" brushRef="#br0" timeOffset="2">10958 7995 17 0,'0'0'15'7,"0"0"10"-2,0 0-3 3,0 0-10 0,0 0-3-2,0 0-5 2,0 0 7 0,-3-3-7 0,1 2 4-2,2 1-4 2,0 0 7 0,0-1-4 0,0 1 4 0,0 0-2-2,-2 0-3 2,2 0 9 1,-1-1-4-4,1 1-3 3,0 0-7 0,0-3 2 0,0 3 0-2,0 0 1 2,-2-2-2 0,2 2 0 0,-1 0 2 0,1 0-3-2,0 0 3 2,-2-2-1 0,2 2-4 0,-1-1 6-2,1 1-10 2,0-1 6 1,-1-1-1-1,1 2 0-2,0 0-1 2,0-1-1 0,-1-1 4 0,1 2-5-2,0-1 6 1,0 1-6 1,-2 0-6-2,2-2 0 2,0 2-8 0,0 0 4 0,0 0 4-2,0 0-1 2,0 0 9 0,0 0 1 0,0 0-3-2,0 0 6 2,0 0-6 0,0 0 3 0,0 0 0 0,0 0-13-2,0 0-12 2,0 0 3 0,0 0-1-2,0 0 12 2,0 0 0 0,0 0 11 0,0 0-2 1,0 0 1-3,0 0 2 2,0 0 2 0,0 0 0 0,0-1-3-2,0-1-4 2,0 0-1-1,-3 0 4 1,3 2-5-1,-1 0 6 0,1 0-2 1,0 0 2 0,0 0 4-2,0-1-3 2,0 1 1 0,0 0-2-2,0 0 2 3,0-2 0-2,0 1-4 1,-1 0 0 1,0-1 0-4,1 1-3 3,0 1 1 0,0-1 2-2,0 0-2 2,0 1 4 1,0-3-17-2,0 2 2 1</inkml:trace>
  <inkml:trace contextRef="#ctx0" brushRef="#br0" timeOffset="3">10931 7898 14 0,'0'0'21'4,"0"0"-10"5,0 0 0-2,0 0-7-1,0 0 5 2,0 0-2 0,0 0 2 0,0 0 3-2,0 0-2 2,0 0 6 0,1 0-7 0,-1 0 10-2,0 0-11 2,0 0 3 0,0 0-10 0,0 0 4-2,0 0-1 2,0 0-2 0,0 0 2 0,0 0-3-1,0 0 6 1,0 0-2 0,0 0 10 0,0 0-15-2,0 0 5 2,2 0-4 0,-2 0-1 0,0 0 0-2,0 0 1 3,0 0-6-2,0 0 10 1,0 0-8-2,0 0 8 3,0 0-10-2,0 0 8 1,0 0-3-2,0 0 3 3,0 0 0-2,0 0 5 1,0 0-8-2,0 0 6 2,0 0-4 1,0 0-4-2,0 0 5 1,0 0-6-2,0 0 3 2,0 0-1 0,0 0 1-2,0 0-2 2,0 0-1 0,0 0 6 0,0 0-7-2,0 0 8 2,1 0-8 0,-1 5 6 0,0-2-2-2,1 3 2 2,0-1-2 0,-1-1 3 0,0 1-1-1,2 2 2 0,-2-1-4 1,1 2 3 0,2-3 1-2,-3 1-1 2,1 0-3 0,-1-1 0 0,1 1-1-1,-1 0 2 0,0-1 1 1,0 4 2 0,0-4-3 0,0 3 3-1,0-1-1 0,2-1-3 1,-2 3 11-2,0-1-6 2,0-1-3-1,0-2-1 2,0 0 4-3,0 0-8 2,0 0 7 0,0 1-5 0,0-3 5-2,0 3-6 2,0-3 2 0,0 2 0 0,1-2 0-2,-1 1 1 2,2 0-4 0,-2-1 7 0,1 1-6-2,-1-2 6 2,0 0-8 0,0 0 5 0,0 0-1-2,2-2 0 2,-2 0 0 0,0 2-1 0,0 0 4-3,0-1-5 4,0 0 4-1,0-1-4 0,0 0 5-2,0 2-5 2,0-2 2 0,0 0 0 0,0 0 0-2,0 2 1 2,0-2-4 0,0 0 7-1,0 0-7 0,0 0 9 1,0 1-12 0,0 0 8 0,0-1-2-2,0 2 0 2,0-1 0 0,0 1-1 0,0-2 5-2,2 0-7 2,-2 2 6 0,0-2-6 0,0 2 6-2,0 0-6 2,0-1 4 0,0 3-1 0,0-3 0 0,0-1 2-2,0 0-3 2,3 2 6 0,-3-2-5-2,0 0 4 2,0 2-7 0,0-1 5 0,0 0-2-2,0 0 0 2,0-1 1 0,0 0 0 0,0 0 2-2,0 0 2 2,0 0-5 0,0 0 4 0,0 0 1-2,0 0-8 2,0 0 3 0,0 2 0 0,0-2 0-2,0 0 1 2,3 2-4 0,-3-1 7 0,1-1-7-2,0 2 7 2,-1-2-8 0,2 0 5 0,-2 0-1-2,1 2 0 2,-1-1 1 0,2 1-3 0,-1-2 4-2,-1 0-4 2,1 1 5 0,0-1-5 0,1 2 6-2,-2-1-7 2,1-1 3 0,1 1 0 0,-1-1-1-2,1 2 2 2,1 1-5 0,0-1 8 0,1 1-6-2,-3-1 6 2,2 0-8 0,-1 1 5 0,0-3-1-3,1 1 0 4,-3-1 1-1,3 1-3 0,-1 1 4-2,-2 0-5 2,2 0 6 0,-2-2-6 0,3 2 7-2,-2-2-7 2,2 1 4 0,-1 2-1 0,0-3 0-2,1 2 0 2,-3-2-3 0,1 0 6 0,-1 0-8-2,1 0 11 2,0 2-12 0,1-2 7 0,-1 0-1 0,1 0 0-2,-1 0 0 2,-1 3-2 0,1-3 4-2,0 1-5 2,2-1 6 0,-1 0-6 0,-2 0 9-2,3 1-9 2,-1 0 3 0,1 0 0 0,0 1 0-2,-1-2 3 2,1 0-7 0,0 0 9 0,-1 1-7-2,0-1 6 2,1 2-8 0,-2-2 6 0,1 1-2-2,1-1 0 2,0 0 0 0,0 0-2 0,-1 0 5-2,3 1-2 2,0-1 1 0,0 1-3 0,2 1 7 0,-3-2-7-2,2 1 2 2,0-1-1 0,-3 1 0-2,4-1 2 2,-4 0-6 0,2 0 9 0,-2 0-8-2,0 0 8 2,1 0-10 0,-2 0 7 0,2 0-2-2,-2 0 0 2,0 0 0 0,1 0-2 0,0 2 5-2,0-2-6 2,0 0 6 0,1 0-6 0,-2 0 7-2,1 0-7 2,2 0 3 0,2 0 0 0,-4 0 0-2,3 0 1 2,-4 0-6 0,5 2 10 0,-3-1-7 0,3-1 7-2,-2 2-10 2,-1-1 8 0,5-1-4-2,-1 2 1 2,0-1 0 0,-1-1-1 0,-2 1 3-2,1-1-4 2,-1 0 5 0,-2 0-6 0,-1 0 9-2,1 1-10 2,-3-1 4 0,3 0 0 0,-1 0 0-2,-2 0 1 2,0 0-5 0,2 0 9 0,-2 1-10-2,0-1 12 2,3 0-13 0,0 0 7 0,-3 0-1-2,5 2 0 2,-2-2 0 0,-1 0-1 0,2 0 3-2,-1 0-5 3,0 3 6-2,2-3-5 1,-4 2 6-2,4-2-7 2,-1 0 3 0,0 3 0-1,-1-3 0 0,-1 0 2 1,0 0-7 0,0 0 10 0,3 0-8-2,-5 1 8 2,3-1-10-1,0 2 7 2,-1-2-2-3,3 0 0 2,0 2 0 0,0-1-1 0,-2-1 3 0,2 1-4-2,0 1 5 2,-1-2-6 0,1 0 7-2,1 2-7 2,-2-1 3 0,3 1 0 0,0-2-1-2,-3 1 3 2,1 1-5 0,0-2 7 0,-1 2-8-2,2 0 10 2,0-2-11 0,0 0 8 0,0 0-4-2,-1 2 1 1,1-2 0 2,-1 1-1-1,0-1 2-2,2 0-3 2,-1 0 4 0,-2 0-4 0,2 0 6-2,-3 0-9 2,0 0 5 0,1 0 0 0,-3 0 0-2,3 0 2 2,-1 0-6 0,0 0 8 0,4 0-7-2,-1 0 9 2,-1 0-11 0,2 0 6 0,1 0-1-2,-3 0 0 2,3 0 0 0,-3 0-1 0,3 0 4-2,-3 0-7 2,0 0 8 0,3 0-7 0,0 0 8-2,-2 0-8 2,-2 0 3 0,2 0 0 0,-2 0-1-2,2 0 2 1,-3 0-5 2,2 0 8-1,1 0-7-2,-2 0 8 2,2 0-10 0,-2 0 8 0,3 0-3-2,-2 0 0 2,-1 0 0 0,3 0-2 0,-2 0 6-2,1 0-8 3,-1 0 8-2,0 0-8 1,1 0 8-2,-2 0-7 2,2 0 3-1,1 0 0 2,-2 0 0-3,3 0 0 2,-2 0-1 0,3 0 5 0,-2 0-4-2,-3 0 5 2,2 0-9 0,0 0 8 0,-3 0-4-2,2 0 0 2,-1 0 0 0,0 0-2 0,-1 0 5-2,1 0-6 2,-4 0 8 0,5 0-10 0,-3 0 11-2,2 0-8 2,-2 0 3 0,0 0-1 0,-1 0 0-2,2 0 2 2,-1 0-6 0,-1 0 9 0,1 0-8-2,1 0 8 2,2 0-9 0,-2 0 5 0,2 0-1-2,-1 0 0 2,2 0 0 0,-1 0-1 0,-2 0 3-2,2 0-3 2,-1 0 4 0,-2 0-6 0,2 0 7-2,-2 0-7 2,-1 0 3 0,-1 0 0 0,1 0 0-2,1 0 1 2,-2 0-4 0,4 0 8 0,-2 0-8-2,-2 0 9 2,1 0-11 0,0 0 7 0,3 0-2-2,-2 0 0 2,-1 0 0 0,3 0-2 0,-1 0 4-2,-1 0-5 2,0 0 7 0,2 0-7 0,-2 0 9-2,1 0-11 2,2 0 5 0,-1 0 0 0,0 0 0-2,0 0 1 2,2 0-5 0,0 0 9 0,-1 0-8-2,2 0 9 2,-3 0-12 0,-2 0 8 0,2 0-3-2,0 0 1 2,0 0 0 0,0 0-1 0,-2 0 4-2,2 0-6 2,-3 0 8 0,4 0-10 0,-3 0 10-2,1 0-9 2,2 0 4 0,-3 0 0 0,4 0 0-2,-2 0 1 2,0 0-5 0,0 0 9 0,-1 0-9-2,0 0 11 2,2 0-14 0,-2 0 10 0,-1 0-3-2,2 0 0 2,-2 0 1 0,2 0-3 0,-3 0 6-2,2 0-8 2,-1 0 8 0,0 0-8 0,2 0 8-2,0 0-9 3,-4 0 5-3,6 0 0 2,-4 0 0-1,5 0 1 1,-4 0-4 0,5 0 8-1,-4 0-8-1,2 0 9 3,1 0-12-1,1 0 6-1,0 0 0 0,-1 0 0 0,1 0 0 2,-2 0-1-1,1 0 2-2,-2 0-5 2,-2 0 8-1,0 0-8 2,1 0 10-3,-3 0-10 2,4-1 5 0,-1-1-1-1,-2 2 0 0,4-2 2 1,-4 0-6 0,4 2 8 0,2 0-7-2,-4-2 8 1,4 1-10 2,-2 1 7-2,2 0-3-1,-4-2 1 3,2 2 0-1,0-1-2-1,-2 1 4 0,2 0-3 0,-4-2 4 2,1 2-6-2,0 0 10 0,1 0-12 1,-4 0 5-1,4-2 0 2,-2 2 0-3,1-2 1 2,2 2-5 0,-1 0 8-1,1-2-8-1,-2 2 10 3,3-3-11-1,-1 1 7 0,2 1-2-2,-1 1 0 2,1-2 0 0,-2 2-2 0,3-3 5-2,-2 3-6 2,-2-2 8 0,2 2-10 0,-1-1 12-3,0-1-13 4,-3 1 6-2,2-1 0 2,0 2 0-4,0-1 1 4,-2 1-5-2,0-2 10 2,1 2-9-4,-3 0 9 3,1 0-12 1,1 0 8-2,0-1-3 0,-2 1 1 0,6-2 0 2,-4 2-1-1,2-2 4-2,1 0-7 2,2 0 9 0,-3 1-10 0,0 0 10-3,-1 0-10 4,-3-1 5-1,1 1 0 0,1 1 0-2,0 0 2 1,-2 0-6 1,0 0 10 1,0 0-9-3,0 0 9 2,0-2-10 0,1 2 8-1,1-1-4 0,-2 1 0 1,1-1 0 0,-1 0-2-1,4 1 7-1,-3-1-5 3,-1-2 2-1,2 3-4-1,-2 0 9-1,1-2-12 2,0 2 6 0,2-3-1 1,0 0 0-3,-1-1 1 2,1 0-6-1,0 2 10 2,0-2-9-3,-1 1 10 1,0 0-12 2,1 1 8-2,0-1-3-1,-1 1 1 3,2 0 0-1,0-1-2-1,0-2 4-1,0 2-8 3,0 1 12-1,-1 2-12 0,-2-2 12-3,1 1-10 4,0 0 5-1,-2 1-1 0,0 0 0-2,1 0 1 2,-1-1-5 0,0 1 10 0,1 0-8-3,-1-2 7 4,0 2-9-1,0-2 7 0,1 1-3-2,0-3 0 1,1 4 0 2,0-1-2-1,0-1 6-3,0 0-8 4,-2 0 8-1,3-1-8 0,0 0 8-3,-3 2-8 3,2-1 4 1,-2 0 0-1,1 0 0-3,0 1 1 4,3 0-5-2,-1-1 9 2,-2-3-9-3,5 3 9 2,-4 1-10 0,-2 0 7-1,2-2-2 0,2 1 0 1,-2 0 0 0,-1-1-1 0,1-1 4-3,1 2-5 4,-3 1 5-1,2-2-6 0,-1 1 9-2,-1 0-9 2,0 2 3 0,1-1 0-1,-1-1 0 0,0 2 2 1,0-1-5 0,0 1 8 0,0 0-5-3,1-1 5 4,-1-1-10-2,2 0 8 2,-2 1-3-3,0-1 0 2,0 1 0 0,0 1-1-1,0-2 4-1,0 1-5 3,0 0 5-1,0-2-6 0,0 2 9-3,0-1-11 4,0-1 6-2,0 3-1 2,0-3 0-4,1 1 1 4,-1-2-7-1,0 1 12 0,0 0-9-3,0 1 8 4,0-2-10-1,0 2 8 0,0 0-4-2,0 0 1 2,0 0 0 0,2 0-2 0,-2-1 6-2,0 0-7 2,0 0 7-1,0 1-8 1,0 0 10-2,0 0-10 3,0 1 5-1,0 0-1 0,0-1 0-2,0 2 2 1,0-1 4 1,0-2-4 1,0 1 3-3,0 0-2 1,0-2-6 2,0 2 5-1,0 0-3-2,0-1 1 1,0 1 0 2,0-1-1-1,0 0 5-3,0 0 1 4,0 0-5-1,0 0 2-1,0 1 6 0,0-1-13 1,0 1 6-1,0 0-1 2,0-1 0-3,0 1 2 2,0-1-5 0,0 0 10 0,0 1-7-2,-2-1 2 2,2 2 3 0,-1-1 1 0,-1-1-2-3,0-1-1 4,1 1-2-1,1-2-2 0,0 0 5-2,0 1-7 1,-2 1 7 1,2-2-8 1,0 2 12-3,-3 0-11 2,2-2 3 0,1-1 0 0,0 2 3-2,0-1-2 2,0 0-2 0,0 0 6 0,0 1-8-2,0-1 9 2,0 1-9-1,0-1 7 2,0 0-5-4,0 2 2 3,0 0 0 1,0-1-1-2,0 1 6-1,0-2-9 3,0 0 7-2,0 2-4 2,0-1 6-3,0-1-10 2,0 0 6 0,0 0-2-1,0 1 0 0,0 0 1 1,0 0-5 0,0 2 10 0,0-3 1-2,0 0-6 2,0-1 1 0,0 0 4 0,0 0-7-2,0 0 1 2,0 0 0 0,0 1-2 0,0-1 6-2,0 2-4 2,0 2 1 0,1 0-2 0,-1 0 10-2,0-1-10 2,0 2 4 0,0-2-2 0,3 3 2-3,-3-3-1 4,0 0-3-2,0 3 8 1,0-4-9-2,2 1 6 3,-2-1-5-1,0-1 5-1,0 2-5-1,0 1 1 3,0-2 0-2,0 1-3 2,1-2 8-3,-1-1-9 2,0 3 8 0,0 0-7-1,0-1 10 0,0 0-11 0,0-1 5 1,0 2-1 1,0-4 0-3,0 3 4 2,0 1-8 0,0 0 10 0,0 0-4-2,0-2 4 2,0 1-12-1,0 1 11 2,0 0-5-4,0 0 0 4,0 1 1-1,0-1-3 0,1-1 6-3,-1-1-2 4,0 0-2-1,0 0 0 0,0 0 5-3,0 0-8 4,0 2 4-1,0 0-1 0,0-2 0-2,0-1 1 1,1 3-6 2,-1-2 11-1,0 1-10-2,0 0 9 2,0 2-9 0,0-1 10-1,0 2-6 0,0 0 0 1,0-3 0 0,0 0-2-1,0 3 5 0,0-4-5 1,2 3 4 0,-2-2-4 0,0 1 9-2,0 0-14 2,0 0 11 0,0 0-4 0,0-2 0-2,0 2 2 2,0 0-8 1,0-2 15-2,0-1-13-1,0-2 8 2,0 1-8 0,1 2 7 0,-1-3-3-2,0 5 0 2,0-1 0 1,2-1 0-2,0 1 3-1,-2-2-3 2,0 2 1 0,1 0-2 0,1-1 10-2,-2 2-11 3,1 0 5-2,-1 0-3 1,2-2 0-2,-2 0 1 2,4-1-2 1,-3 2 8-2,-1 0-8-1,0 0 2 2,0-1 2 0,3 1 2 0,-3-1-5-2,0-1 2 2,0 0-1-1,0 0-2 2,0-2 4-3,2 2-4 2,-2-2 7 0,0 1-12 0,2-1 15-2,-2-3-17 2,1 3 9-1,2-3-1 2,-1 2 0-3,0-2 3 2,-2 2-8 0,1 0 11 0,-1-2-10-2,2 1 11 2,0 2-11 0,-2 1 7-1,0 0-4 0,1 0 1 1,1 0 0 0,0 1-4 0,-2 0 8-2,0 3-6 1,1-1 4 2,-1 0-4-1,0 1 9-3,1-2-12 5,-1 2 6-3,0-3-1 1,2 1 0-2,-2 1 1 2,2-1-7 0,-2 0 12 0,0 1-9-2,0 0 8 2,0-2-9 0,0 2 7 0,2-2-5-2,-2-1 2 2,0 1 0 0,0 0 0 0,0-1 6-2,0 0-9 2,0-1 7 0,0-1-8 0,0 2 10-2,0-2-9 2,0 2 4-1,0-2-1 2,0 0 0-4,0 0 0 4,0 0-3-1,0 2 11 0,0-1-2-3,0 0-6 3,0 0 2 1,0 0 4-2,0 2-6 0,0-2 0 1,0 1 1 0,0 0-1 0,0 0 2-2,-2 0-5 2,-2 1 8 0,3 0-10 0,0-2 12-2,1 1-12 2,0 0 6 0,0 0-1 0,0-1 0-2,-2 2 0 2,2 1-7 0,-2 0 16 0,1 0-14-2,1-1 11 2,0 1-11 0,-2 0 8 0,2-2-4-2,0 2 1 2,-2-1 0 0,1 0-2 0,1 1 4-2,-2-3-4 2,0 2 5 0,2-2-6 0,-1 2 10-2,-1 0-11 1,1 0 5 1,1 0-1 1,-4-1 0-3,4 1 2 2,0 0-6 0,0-2 9 0,0 3-9-3,0 1 8 4,0-1-8-2,-3 2 8 2,3 1-5-3,-1 0 1 1,1 0 0 1,-1 1-2 1,1 0 7-4,0 0-9 4,-3 1 10-1,3 0-12 0,0-1 13-2,0 1-13 2,0 0 6-1,0 0 0 1,0 0 0-2,0 0 1 2,0 0-5 0,0 0 9 0,0 0-8-2,0 0 7 2,0 0-8 0,0 0 8 0,0 0-4-2,0 0 0 2,0 0 0 0,0 0 0 1,0 0 5-4,0-2-6 4,0 2 5-1,0 0-8-1,0 0 13 0,0 0-16 1,0 0 8 0,0-1-1 0,0 1 0-2,0 0 1 2,0 0-6-1,0 0 12 1,0 0-11-1,0 0 9 1,0 0-10-1,0 0 10 2,0 0-7-3,0 0 2 2,0 0 0 0,0 0-2 0,0 0 5-3,0 0-7 4,0 0 10-2,0 0-11 1,0 0 15-1,0 0-18 1,0 0 10-1,0 0-2 2,0 0 0-3,-2 0 1 2,2 0-5 0,0 0 9 0,0 0-10-2,0 0 12 2,0 0-12 0,0 0 8 0,0 0-4-1,0 0 1 0,0 0 0 1,0 0-2 0,0 0 5-2,0 0-4 2,0 0 6 0,0 0-7 0,0 0 11-2,0 0-15 2,0 0 8 0,0 0-2 0,-1 0 0-2,1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0,0-1-1 0,0 1 0-3,0 0 2 4,0 0-6-1,0 0 10 0,0-1-10-3,0 1 9 4,0 0-10-1,0 0 9 0,0 0-5-2,0 0 1 1,0 0 0 2,0 0-2-1,0 0 5-3,0 0-7 4,0 0 9-1,0 0-10-1,0-1 12 0,0 1-12 0,0 0 6 2,0 0-1-2,0 0 0 0,0 0 0 1,0 0-5 0,0 0 11 0,0 0-10-2,0 0 8 2,0 0-8 0,0 0 8 0,0 0-6-3,0 0 2 4,0 0 0-2,0 0-2 2,0 0 6-3,0 0-8 1,0 0 10 2,0 0-11-2,0 0 11-1,0 0-11 2,0 0 6 0,0 0-1 1,0-1 0-4,0 1 1 3,0-1-5 1,0 1 9-2,0 0-6 0,0 0 4 1,0 0-4-1,0 0 5 1,0 0-5-1,0 0 1 1,0 0 0 0,0 0-2 0,0 0 5-2,0 0-3 2,0 0 5 0,0 0-6-2,0 0 8 2,0 0-12-1,0 0 6 2,0 0-1-1,0 0 0-2,0 0-1 2,0 0-5 0,0 0 10-2,0 0-9 1,0 0 10 2,0 0-10-2,0 0 9 2,0 0-5-3,0 0 1 2,0 0 0 0,0 0-2-3,0-2 7 4,0 2 1-2,0 0-3 1,0 0 18 1,0 0-17-3,0 0 14 2,0 0-16 0,0 0 8-1,0 0-5-1,0 0-3 3,0 0-2-2,0 0 6 2,0 0-12-3,0 0 12 2,0 0-10-1,0 0 9 1,0 0-6-2,0 0 1 3,0 0 0-2,0 0-1 1,0 0 4-1,0 0-6 1,0 0 7-1,0 0-8 2,0 0 10-3,0 0-12 2,0 0 6 0,0 0 0-2,0 0 0 2,0 0 1 0,0 0-6-1,0 0 11 2,0 0-12-4,0 0 12 3,0 0-12 1,0 0 9-2,0 0-4 0,0 0 1 1,0 0 0 0,0 0-2-3,0 0 4 4,0-1-5-2,0 1 9 1,0 0-11-1,0 0 12 0,0 0-14 2,0 0 9-1,0 0-2 0,0 0 0-2,0 0 1 2,0 0-4-1,0 0 8-1,0 0-10 2,0 0 12 1,3 0-14-2,0-2 10 2,-1 2-6-3,-2 0 3 2,0 0 0-1,0 0-1 2,0 0 4-4,0 0-8 4,0 0 11-2,0 0-10 2,0 0 12-3,0 0-14 1,0 0 7 1,0 0-1 0,0 0 0-1,0 0 1 1,0 0-4 0,0 0 7 0,0 0-8-3,0 0 9 4,0 0-10-2,0 0 10 1,0 0-6-1,0 0 1 0,0 0 0 1,0 0-2-1,0 0 5 0,0 0-8 2,0 0 10-2,0 0-10 1,0 0 12-2,0 0-13 3,0 0 9-1,0 0-4 0,0 0 1-3,0 0 0 4,0 0-3-1,0 0 8-1,0 0-7 0,0 0 6 1,0 0-7 0,0 0 7-1,0 0-5 0,0 0 1 0,0 0 0 2,0 0-1-3,0 0 4 1,0 0-7 2,0 0 8-1,0-2-8 0,0 2 14-3,0 0-15 4,0 0 8-2,0 0-3-1,0 0 3 2,0 0-2 1,0 0 0-2,0 0 3-1,0 0-4 2,0 0 3 1,0 0-1-2,0 0 5 1,0-1-7-2,0 1 2 3,0 0-1-1,0 0-1-1,0 0 5-1,0 0-3 2,0 0 1 0,0 0 4 1,0-1-2-3,0 1 6 2,0 0-5 0,0 0 6 0,0 0-1-2,0 0-7 1,0 0 13 2,0 0-14-2,0 0 17 0,0 0-13 1,0-1 0 0,0 1-1 0,0 0-7-2,0-2 1 2,0 2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1,3 0-2-1,-3 0 0 1,0 0 2 0,0 0-7 0,0 0 12-3,0 0-11 3,0 0 9 0,0 0-10 0,0 0 8 0,0 0-3-2,0 0 0 3,0 0 0-1,0 0-2-3,0 0 4 3,0 0-6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2,0-2 1 1,0 2-7-1,0 0 11-3,0-2-13 3,0 2 16 1,0-1-16-1,0-2 8-3,0 1-2 4,0-1 1-2,0 0 1 1,0-2-1 1,0 1-1-4,0-1-4 4,0-4 12-1,0 3-12-3,0-2 1 4,0 2-1-2,0-1 5 1,0-1 1 1,0 1 0-3,0 1 1 2,0 0-5 0,0 1 10 0,0 2-13-2,0 1 14 2,0 1-14 0,0 1 8 0,0-2-1-2,0 2 0 2,0 0 0 0,0 0-3-2,0-1 6 1,0 1-5 1,0-2 6 1,0 2-8-3,0-2 11 1,0 0-12 2,0-1 5-1,0 0 0 0,0-1 0-3,0 0 3 4,0 1-8-1,0-1 10-2,0-1-10 1,0 0 11 2,0 0-11-2,0 1 6 0,0-2-1 1,2 0 0 0,0 1 1-1,-2 0-3 2,0 0 5-4,0 3-6 4,0-1 6-1,0 1-6-2,0 0 11 2,0-1-15 0,0 2 9 0,0 1-3-2,0 0 1 1,0 0 0 2,0 0-4-1,0-2 10-3,0 1-11 4,0-2 10-1,0 1-10-1,0 0 9-1,0-3-5 3,0 0 1-1,0 0 0 0,1 2-2-2,1-1 4 2,-2-1-2 0,0-2 3 0,0 1-6-2,0-1 8 1,0-1-12 2,0 3 9-1,0-1-2-2,0 2 0 1,0-3 2 2,0 1-8-1,0-2 13-2,0-1-13 2,0 2 13 0,0 0-12-1,0-1 7 0,0 1-3 1,0 0 1 0,0 0 0 0,0-1 0-2,0 0 2 1,0 0-6 2,0 0 9-1,0 0-10-2,0 0 10 2,0-1-11 0,0 3 7 0,0 0-1-2,0 0 0 2,0-1 3 0,0 1-7 0,0 0 9-3,0 0-9 4,0 0 8-2,0-1-8 2,0 0 5-4,0 1-1 4,0 1 0-1,0 1 0 0,0-1-2-3,0-2 5 3,0 2-5 1,0 0 4-2,0 0-4 2,0 1 7-3,0-1-11 2,0 1 8 0,0-1-2-3,0-1 0 4,0 2 1-1,0-3-7-1,0 0 12 0,1 0-10 1,-1-1 10 0,0 2-12 0,0-1 10 0,0-1-7-2,0 0 3 1,0 0 0 2,0 0-3-4,0 1 6 4,0 1-6-1,0 0 6 0,0 1-6-3,0 0 10 4,0 2-12-1,0 0 5-1,0-4 0 2,0 0 0-4,2 1 0 4,-2 1-6-2,0-1 12-1,0 2-11 3,0-3 12-1,0 2-13 0,0 0 11-2,0 0-8 2,0-2 3 0,0-1 0 0,0 0-3-2,0 0 6 2,2-1-6-1,-2-1 8 2,0 2-10-4,0 0 11 4,0-1-12-1,0 1 6 0,0 1-2-2,0-1 2 1,0-1 0 1,0 1-4 1,0-2 9-2,0 3-9 0,0-1 8 1,0 1-8 0,0-3 6-2,0 1-4 2,0-1 2-1,0 0 0 1,0 2-4-1,0-1 9 0,0 1-8 2,0-1 6-1,0 0-6-2,0 1 8 2,0-2-10-1,0 2 5 2,0-3 0-3,0 2-1 2,0 1 2 0,0-3-7 0,0 0 15 0,1 2-14-2,-1-4 10 2,2 2-10 0,-2-3 7-2,0 1-4 2,0 0 2 0,2 0 0 0,-2 0-5-2,1-1 6 2,-1-2-5 0,0 1 8 0,0 1-10-3,0 0 15 4,0 0-16-1,0 0 7 0,0 3 0-2,0-2 0 2,0 1 1 0,0 0-4 0,0-1 9-2,0 4-9 2,0 0 10 0,0 0-9 0,0 5 8-3,2-2-5 3,-2-1-1 1,2 2 0-1,-2-2-2-2,0-1 5 2,1-1-7 0,-1 1 8-1,0 2-8 0,0-2 9 1,0 1-10 0,0-2 5 0,0 1 0-3,0 0 0 4,0 1 1-1,0-1-4 0,0 0 7-1,0 1-9 0,0-1 13 1,0-1-16 0,0 2 12-2,0 0-5 2,0-1 1 0,0 1 0 0,0 0-2-2,0 0 5 2,0-1-6 0,0 2 7 1,0-1-8-5,0 2 9 5,0 1-10-1,0-1 6 0,0 0-1-2,0 2 0 2,0-1 1 0,0 1-7 0,0 1 13-2,0-1-11 1,0-1 11 2,1 1-13-1,-1 1 8-2,0 2-2 2,0-1 0 0,0 1 0 0,0 0-2-2,0 0 5 1,0 0-6 2,0 0 6-2,0 0-6-1,0 0 10 3,0-2-12-2,0 2 5 2,0 0 0-3,0 0 0 2,0 0 1-1,0 0-6 1,0 0 12-1,0 0-12 0,0 0 12 2,0 0-14-1,0 0 10-2,0 0-3 2,0 0 0 0,0 0 1-1,0-2-3-1,0 2 5 2,0-1-6 1,0 0 6-1,0 1-6-2,0-1 8 2,0 1-9-1,0-1 4 1,0-1 0-2,0-1 0 2,0 2 2 1,0-1-7-1,0-1 11-2,0 1-12 1,0-2 13 2,0 3-14-1,2-2 9-3,-2 1-2 3,0 0 0 1,0-1 1-1,0 0-3-2,0-1 5 2,0-3-6-1,0 2 7 1,0-3-8-1,0-1 12 0,2 1-13 1,-2-2 6 1,2 1-1-3,-2 0 0 2,0 1 0 0,0 2 3-1,0 0-2 0,1-2 12 0,-1-2-8 2,1-2-10-2,-1 0 2 0,0 2 2 1,0 3 0 0,0 0 2 0,0-2-4-2,0-1 6 3,0 1-9-2,0-1 12 2,0-2-12-3,0 3 12 2,0-1-12-1,3 1 6 2,-3-5 0-5,0 2 0 5,0-1-9-1,0 0-1 0,0 0 10-2,0 0-1 2,0-2 9 0,0-1-16 0,0 0 12-3,0 2-8 4,0-1 4-1,1 3 0-1,-1 0-2 0,0 0 5 1,0 0-7-1,0 1 8 2,0-2-8-4,2 1 5 4,-2-3-7-1,0 2 5 0,0-1-3-2,0 1 2 1,2 0 2 2,-1-1-3-1,-1-3-4-2,0 1 7 2,1-1-4 0,-1-2 1 0,0 2-10-2,0 0 11 2,0 0 2 0,0 0 0 0,2 0-3-2,-2-1 7 2,2 0-8 0,-2 1 8 0,0 1-8-3,0-2 9 4,0 1-8-1,0-3 3 0,0 4-2-2,0-1 2 1,0 3 0 2,0-3-4-1,0 3 10-2,2 0-10 1,-2-1 8 2,0-1-6-1,0-1 6-2,0 1-5 2,0 0 1 0,0-1 0 0,1-1-3-3,-1 1 6 4,0 1-4-2,0-1 3 2,0 1-4-3,0-1 5 2,0 1-6 0,0 0 4 0,0 1-1-2,0 0 0 2,0 1 5-1,0-2-11 2,0 2 12-3,0-2-9 1,0 0 10 2,1-2-14-1,-1 1 10-2,0-1-3 2,0 0 0 0,0-1 0 0,0 1-4-2,0-1 11 2,3-1-14 0,-3 2 14 0,0 1-13-3,0 0 13 4,0 3-11-2,0-3 4 2,0 3 0-3,0 2-2 2,0 1 4 0,0 0 9 0,0 2-5-2,1-2-7 1,-1 4 6 2,0 0-10-2,0 1 7 0,0 4-2 1,0-1 1-1,0 2 0 2,0-1-2-4,0 1 6 4,0 1-10-2,0 0 10 2,0 0-10-3,0 0 6 2,0 0-4-1,0-1 3 2,0 1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0,2 8-10 0,-2-2-40-3,1 2-45 4</inkml:trace>
  <inkml:trace contextRef="#ctx0" brushRef="#br0" timeOffset="4">10977 3574 34 0,'0'0'27'6,"0"0"-13"2,0 0 0-2,0 0 5 2,0 0 9 0,0 0-15 0,0-19 5-2,0 19-10 2,0 0 7 0,0 0-2 0,0 0-1-2,0 0 1 2,0 0-6 0,0 0 5 1,0 0-11-3,0 0-1 2,0 0-2 0,0 0 0 0,0 0-1-2,0 0 0 2,0 0 3 0,0 0-5 0,0 0 4-2,0 0-4 3,0 0 3-2,0 0 4 1,0 0-1-1,0 0 3 0,0 0-4 1,0 0 2 0,0 0 8-1,0 0 3 1,0 0-6 0,0 0 9-1,0 0-7-1,0 0 5 2,0 0-12 0,0 0 11 0,0 0-11-1,0 0 6 0,0 0 13 1,0 0-20 0,0 0 0-2,0 0 8 3,0 0-4-2,0 0-1 1,0 0 9-2,0 0-13 2,0 0 5 0,0 0 3 0,4 0 18-2,2 0-7 2,2 0-19 0,2-1 16 0,1-1-13-2,0 0 3 2,2-2-1 0,2 1-5-2,-4 0 2 2,5-2-2 2,-4 1 0-3,2 0 3 2,-4 1-9-4,1 0 12 3,-1 1-11 0,-2 0 12-1,0 1-14 0,2-2 10 0,-2 2-4 2,0 1 1-1,0-1 0-2,0 0-1 1,2-2 5 1,2 0-7 0,-3 1 7-2,2-2-8 2,1 3 11 0,-2-2-11 0,2 1 4-2,2 0 0 2,2-1 0 0,-2 1 1 0,1-2-6-2,-3 2 12 2,-2-1-13 0,3 3 12 0,-2-3-12-2,1 2 10 2,-4-2-5 0,3 1 1 0,1-1 0-2,-2 1-4 2,2 0 8 0,2 0-7 0,-1 0 8-2,2-2-10 2,-1 2 9 0,-1 1-8 0,4-2 4-2,-3 1 0 2,-2 1 0 0,1-1 1 0,-3-1-6-2,-1 1 10 3,1 0-9-2,0 0 10 1,-2-1-12-2,4 2 7 2,0-1-3 0,0 0 1-2,2 1-7 2,-2-2 4 0,2-1 1 0,-1 2-2-2,-2 0 10 2,3-1-10 0,-2 2 12 0,0-1-11-2,-2 0 4 2,0-1 0 0,-2 3 0 0,-2-3 1 0,0 1-7-2,1 1 12 2,2-1-14 0,0 2 15 0,1 0-14-1,3 0 6 0,-2 0-1 1,4 0 1 0,-4 0-6-1,3 0 6 0,-1-2 2 1,1 2-4 0,0 0 6-2,0 0-6 2,-2 0-9 0,1 0 11 0,-2 0-8-2,-1 0 2 2,0 0 1 0,1 0 1 0,-1 0 4-2,1 0-6 2,-1 2 3 0,0 1 4 0,2-1-3-2,0-2-4 2,2 3 6 0,-4-3 0 0,1 3 1-2,-1-1-1 2,3-1 3 0,-2 0-5 0,-1 0 7-2,0 0-8 2,1 1 8 0,1-2-9 0,-4 0 5-2,2 2-3 2,-2-1-2 0,-4 0-6 0,2-1 10-2,2 2 2 2,-2-2-6 0,4 0 10-2,0 2-8 3,1 1 5-2,0-2-3 1,3-1 1 0,-4 2 0-2,0-2-2 2,4 0 5 0,-4 0-5 0,0 0 5-2,-2 1-6 2,2 0 6 0,-4 0-5 0,2 1 2-2,-4-2 0 2,1 1-1 0,-2 0 1 0,1-1-3-2,-1 1 6 3,5 1-9-2,-1 1 12 1,1 0-12-2,1-1 5 2,1 1 1 0,0-1 0-2,-4 0 0 2,1-1-2 0,-3-1 1 0,0 1-3 0,-1 1 8-2,0-2-9 2,3 1 8 0,-3-1-7 0,0 3 4-2,1-2 0 2,-2-1-2 0,2 3 3 0,0-2-6-2,-1 1 10 2,0-1-10 0,0 4 13 0,2-4-16-2,-3 2 11 2,0-2-3 0,2 1 0 0,-2 0 0-2,-2-1-1 2,2 1 2 0,1-1-4 0,0 0 7-1,0 0-8 0,-1 2 10 1,3-3-9 0,-3 3 3-2,1-1 0 2,0 1-1 0,-1-3 2-2,-1 2-6 2,2 1 10 0,-1-2-8 0,1 0 10 0,-1 1-14-2,1 0 7 2,-3 0 0 0,2 0-1 0,0 0 0-2,-1 0 0 2,2 0-2 0,1 0 0 0,-1 2 5-2,-1-2-8 2,1 2 5 0,-1 0-2 0,-1-1 3-2,2-1 0 2,-1-1 0 0,0 1 1-2,-2-2-5 2,0 3 8 0,1-2-9 1,0 2 10-3,2 0-10 2,-2-1 4-1,1 1 1 1,-2-2 0-2,2-1-4 2,-2 2 4 0,1 1-2 0,-1-1-2 0,0 1 8-2,1-3-9 2,1 3 3 0,-2 0 1 0,2-1-4-2,-2 1 2 2,2 0 3 0,-2 0 0 0,0-1-5-2,0-1 9 2,0 0-10 0,0-1 6-2,0 1-3 2,0-1-1 0,0 2 4 0,1-1-1 0,-1 2 1-2,0-1-2 2,0 1-2 0,0 0 2 0,0 1 4-2,0-1-4 2,0-1 5 0,0 1-5 0,0-1 3-2,0-1-1 2,0 0 1 1,0 1 2-2,0 1 2-1,0-3-5 2,-1 2 16 0,-1 0-15-2,-4-1 13 3,1 2-11-2,-2-1 6 1,-1 2 0-1,0-2-3 0,-2 0-3 1,0 1 2 0,2-1-4 0,-2 0 1-1,2 1-3 0,0 0 8 1,0-1-7 0,1 0 1-2,-2 0-1 2,3-1 1 0,-2 0 1 0,-2 1 0-2,0 2 4 2,0-3-7 0,-1 1 6 0,0-1-8-2,1 2 6 2,2-2-3 0,-2 0 2-2,0 0-1 2,2 1 4 0,-2-2-3 0,2 2 0-2,-2 0 1 2,0-1-5 0,-1 0 9 0,-2 1-8-2,0 0 1 3,0 0 0-2,0 3 0 1,0-2 2 0,0 0-3-2,-2-1 6 2,3 0-7 0,0 2 8 0,2-4-9-2,0 4 8 2,0-4-5 0,0 3 0-2,-2 0 3 2,1 1-5 0,0-1 4 0,-2 1-3-2,0-2 2 2,-2 1-2 0,-1 0 2 0,3 0-2 0,-2 0 1-2,0-1 0 2,3 1 0 0,-2-1 3 0,2-1-7-2,1 3 8 2,-2 0-6 0,0-3 8 0,0 1-12-2,0 0 7 2,0-1-1 0,1 2 0 0,-1-1 1-2,2 0-3 2,1 0 5 0,-4 1-5 1,2 0 5-3,-5 0-6 2,1 0 7-1,-2 1-6 1,-1-1 2-2,2-1 0 2,-2 2-1 0,1-2 2 0,2 1-3-1,0-1 7 0,2-1-9 1,-1 0 9 0,0 2-9-2,-1-2 5 2,2 1-1 0,0 1 0-2,2-1 0 2,0-1-2 0,2 0 6 0,2 0-7 0,-2 0 6-2,0 1-6 2,-1 1 6 0,-4-2-5 0,3 4 2-2,-6-1 0 2,5-1-1 0,0-1 3-2,-3-1-5 3,4 1 6-2,0-1-5 1,2-1 7 0,1 1-9-2,-1-1 4 3,-1 2 0-2,0 0 0 1,1 0 0-1,2-1-3 0,-1-1 8 1,2 0-5 0,0 0 5-2,1 0-9 2,-4 0 10 0,-2 0-7 0,1 0 1-2,-4 0 0 2,3 0-2 0,-4 0 4 0,0 0-3-1,0 0 3 1,4 0-3-1,2 0 7-1,2 2-1 2,0-2 8 0,0 0-4 0,1 0-5-1,-2 2-3-1,1-2-1 3,2 0 6-1,0 0 11-2,2 0-12 2,-1 0 14 0,2 0-18 0,-2 0 8 0,-2 0-8-2,2 0 1 2,-4 0-2 0,0 0 5 0,2 0-1-2,0 0-3 2,4 0 5 0,-2 0 1 0,3 0-5-2,0 0-1 2,-2 0 4 0,2 0 4 0,-1 0-7-2,0 0 3 2,-1 0 2 1,0-2 4-4,1-1-9 3,-2 1 4 0,0-2 1 0,0 0-7-2,0 2 3 2,2-2 0 0,0 2-3 0,-1-3 4-2,0 2 0 2,0-2-2 0,1 2-2 0,0-3 9 0,0 0-12-2,1 3 6 2,-1-2-2 0,1 0-1-2,-1 0 1 2,0 1-5 0,3-1 9 0,-1 1-11-2,-2 1 12 3,2 1-10-2,-1-2 7 1,0 0-4 0,1 0 1-2,-2-1-1 2,0 0-2 0,1 0 3-2,2 1-5 3,0 0 1-2,-2 1 2 1,1 0-2-2,1-2 0 2,-2 2 3 0,2 0 1 0,-1 0 0 0,1-2 4-2,-2 1-10 2,2 1 13 0,0 1-13 0,-1-1 12-1,0 3-12 0,1-3 6 1,0 3-1 0,0-1 1-2,0-1 0 2,0 0-2 0,0-1 6 0,-1 0-10-2,1 0 12 2,0 2-14 0,0-2 14-2,-2-1-11 2,2 1 5 0,0-1 0 0,0 1-2 0,0 0 5-2,0 0-8 2,0 1 8 0,0 0-9 0,0 0 12-2,0-3-12 2,0 1 9 0,0 1-6-2,0-1 3 2,0-1 0 0,0 1-2 0,0 0 7-2,0 0-10 2,0 1 10 0,0 0-10 0,0 1 12 0,0-2-13-2,0 2 6 2,0-1-3 0,0-1-1-3,0 1-14 4,0 1 16-1,2-1-4 0,0 1-2-2,-1 1 15 2,2-3-14 0,-1 0 7 0,1 1-1-2,0 0-3 2,4 1-15-1,4 2-38 2,-4 0-99-4,-1 0-34 3</inkml:trace>
  <inkml:trace contextRef="#ctx0" brushRef="#br0" timeOffset="5">11633 8281 8 0,'0'0'17'6,"0"0"-10"2,0 0-2 0,0 0-3-2,0 0-2 3,0 0-1-2,0 0-5 1,0 0-3-2,0 0-5 2,-8-19 5 0</inkml:trace>
</inkml:ink>
</file>

<file path=ppt/ink/ink3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06:07.452"/>
    </inkml:context>
    <inkml:brush xml:id="br0">
      <inkml:brushProperty name="width" value="0.08819" units="cm"/>
      <inkml:brushProperty name="height" value="0.35278" units="cm"/>
      <inkml:brushProperty name="color" value="#00B050"/>
      <inkml:brushProperty name="tip" value="rectangle"/>
      <inkml:brushProperty name="rasterOp" value="maskPen"/>
    </inkml:brush>
  </inkml:definitions>
  <inkml:trace contextRef="#ctx0" brushRef="#br0">30424 16687 0,'0'-35'66,"-35"35"116,1 0-160,-1 0-11,0 0 28,0 0-13,1 0 0,-1 0 59,0 0-55,35 35 10,-35-35-27,0 0 11,1 0 2,34 34-19,-35-34 9,0 0 1,0 0-9,1 0 1,-1 0 17,35 35-9,-35-35-2,0 0-9,0 0 10,1 0 5,-1 35 13,0-35-9,0 0 0,1 0-10,-1 0 26,0 0-4,0 0-26,1 0 27,-1-35-17,0 35-13,0-35 5,0-34-11,1 34 5,-36-35-1,70 36 2,-35-1-3,35 0 39,0 0 10,0 1 32,-34 34-68,34-35-16,0 0 24,0 0-10,0 1-10,0-1 30,0 0-12,0 0-14,0 1 12,0-1-10,0 0 12,0 0 2,0 0 50,0 1 19,0-1-60,0 0-3,34 0-16,-34 1-2,70 34-6,-70-35 0,69 0-1,-34 35 2,0-35 1,69 1-3,-69 34 0,35-35 3,34 0-9,-69 0 14,69 1-8,-69 34-2,0-35 1,34 0 5,-34 35-4,0-35 3,34 35 4,-69-34-9,35 34 3,-35-35 9,0 0-1,35 35-8,-35-35 25,0 0 54,35 35-34,-35-34-5,0-1-16,34 35-25,-34-35 0,0 0 1,35 1 4,-35-1 5,35 0 0,-35 0-10,35 1 8,-35-1 2,34 35 252,-34-35-241,35 35 8,0 0 45,-35 35 107,0 0-180,0-1 0,0 1 8,0 0-8,0 0 7,0 34-6,0-34 0,0 0-2,0 34-1,0 1 2,0-1-1,0 36 0,0-1 1,0 0 0,0-34 0,0 34 0,0 0-1,0-69 2,0 35-3,0-1 2,-35-34 0,35 34 0,-35-34 2,1 35-7,-1-36 18,0-34-7,0 0 11,-34 0-14,34 0 3,0 0-7,0 0 1,1 0 0,34-34 49,-35 34-44,35-35-10,-35 0 11,0 0-11,1-34 16,-1-1-5,0 1-12,-35-1 10,36 35 2,-1 35 77,0 0-75,0 0 6,35 35-6,-34-35 8,34 35-8,0 0-7,0 0 9,-35-1-1,35 1 8,-35-35-20,35 35 2,0 0 1,0 34 0,0-34-1,0 0 2,-35-1-4,35 71 7,0-71-5,0 36 1,0-35 0,0 0 0,0-1 0,0 36-1,0-35 8,0-1-7,-34-68 113,-1-71-112,-70 36 3,1-1 3,-35-34-8,139 69-1,-69 0 1,69 1-3,0-1 5,0 0 22,0 0 9,0 1 15,0-1 7,0 0-39,0 0 181,34 35-194,-34-34-3,0-1 8,0 0-6,0 0 5,0 0 9,35 35-13,-35-34 5,0-1 1,0 0 45,0 0 8,0 1-13,0-1 16,0 0-47,0 0 42,0 1 67,35 68 25,-35 1-151,0 0 6,0 0-12,0-1 5,35-34 1,-35 35 1,0 0-3,34 0 13,-34-1-11,0 1 0,35 0 0,-35 0 8,0 0-10,35-1 2,-35 1 0,0 0 1,0 0-2,0-1 1,35 1-1,-35 0 1,0 34 1,0-34-2,34 0-1,-34 0 2,35-1 0,-35 36 2,0-35 5,0 0 0,35-1 2,-35 1-9,0 0 6,0 0 2,0-1 10,0 1-13,0 0 5,0 0-5,0-1 3,0 1 10,0 0-10,0 0 22,0-1-28,0 1 15,0 0-12,0 0 18,-35-35-24,35 34-4,0 1 18,-35 0 180,1-35 52,-1 0-227,35-35-2,-35 0-18,35 1 11,0-1-4,-35 35-5,35-35 2,0 0 13,0 1 24,0-1-30,0 0-5,0 0 7,0 1-11,0-1 25,0 0 217,0 0-185,0 70 67,0 35-123,0-36-1,0 36-1,0-35 1,0-1-5,0 1 5,0 0 0,0 0-3,0-1 3,0 1 0,0 0 1,0 0 0,0 0 6,0-1-1,35 1 14,-35 0-19,0 0-3,0-1 3,0 1-6,0 0 5,0 0 1,0-1-1,0 1-4,0 0 6,0 0-4,0-1 5,0 1-3,0 0-1,0 0 2,0-1-1,0 1 16,35-35 399,0 0-420,-1 0 6,36-35-2,-35 1 2,0 34-2,34-35 4,-34 35-2,0-35-4,-1 35 4,1-35 5,0 35 68,0 0-75,34 35 0,-34-35-3,0 0 10,0 35-8,-1 0 3,1-35-2,0 0 5,0 0-6,-1 0 204,1 0-184,0 0 23,0 0-6,0 0-29,-1 0 12,-34-35 3,0 0-18,35 35 3,-35-35 0,0 1-4,35-1-1,-35 0 8,35 0-9,-35 1 1,0-1 5,0 0 8,0 0-14,34 1 8,-34-1 0,35 35 1,-35-35-11,0 0 18,0 1 0,35 34-16,-35-35 0,0 0 9,0 0-2,0 0-11,35 35 6,-35-34-3,0-1 0,0 0 30,0 0-12,0 1-8,34 34 10,-34-35-4,0 0 0,0 0 5,0 1 6,0-1-2,0 0-8,0 0-2,0 1-18,0-1 17,0 0-2,0 0 9,0 70 81,-34 0-99,34 0 21,0-1-7,0 1 14,-35-35-23,35 35-5,0 0 5,0-1-1,-35 1 2,35 0-8,0 0-5,0 34 19,0-34-5,-35 0-9,35-1 7,0 1-6,-34 0-3,34 0 4,0 34-4,0 1 13,0-35-10,0-1-1,-35 1-3,35 0 21,-35-35-8,0 35 76,1-35-77,-36 0-8,35 0-7,0 0 7,1 0-1,-36 0 3,35 0 45,35-35-43,-34-69-4,-36-1 1,70 1-4,0 0 1,-35 34 4,-34-104-3,34 1-2,0 68 1,35 1 0,0 34 2,0 1-1,0-1 0,-35 36 0,35-36 0,0 35 0,0 1 0,0-1 5,0 0 118,0 0-121,0 1 20,0-1-8,0 0-12,0 0-1,0 0-2,0 1 17,0-1-9,35 35-6,-35-35-7,0 0 3,35 1 2,0-1 2,-35 0 1,34 0-5,-34 1 4,0-1-2,35 0 3,0 0-4,-35 1 1,0-1 1,35 0 1,0 0 16,-35 1-10,34 34 1,-34-35-13,0 0 19,35 35-1,0-35 3,0 0 14,-1 35 2,-34-34-29,35-1 14,-70 35 93,1 0-116,-36 0 7,70 35 2,-104-1 0,69-34 0,35 35-6,-35-35 1,0 0 80,1 0-69,34 35-3,-35-35-6,0 0 26,0 0 62,1 35-86,-1-35 29,35 35-37,-35-35 7,35 34 3,-35-34 0,35 35 0,0 0 40,-34-35-26,34 35-17,0-1 37,0 1-31,0 0 1,0 0-14,0-1 6,0 1 1,0 0 0,34-35 2,-34 35-2,0-1 0,0 1-1,0 0-1,0 0-1,35-1-1,0 1 3,-35 0-4,0 0 5,0 34 0,35 1-1,-35-35 0,0-1-3,34 36 1,-34-35 5,0-1-4,35 1 1,-35 0 0,0 0 0,0-1 2,0 36 4,35-35-7,-35 0 3,0-1 4,35-34-7</inkml:trace>
</inkml:ink>
</file>

<file path=ppt/ink/ink3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13:08.460"/>
    </inkml:context>
    <inkml:brush xml:id="br0">
      <inkml:brushProperty name="width" value="0.05292" units="cm"/>
      <inkml:brushProperty name="height" value="0.05292" units="cm"/>
    </inkml:brush>
  </inkml:definitions>
  <inkml:trace contextRef="#ctx0" brushRef="#br0">10934 3590 7 0,'0'0'50'7,"0"0"-15"0,0 0-18-1,0 0-5 2,0 0 17 0,0 0 8 0,0 0 2-2,2-22-3 2,-2 21-13 0,0 0 8 0,0-1-11-2,0 2 13 2,0-1-22 0,0 1 16 0,0 0-15-2,0 0 7 2,0 0-11 0,0 0-8 0,0 0 0-2,0 0-7 2,0 0 2 0,0 0-17 0,0 0 21-2,0 0-8 2,0 0 7 0,0 0 3 0,0 3-1-2,0 5 0 2,0 4 1 0,0 1-3 0,0 1 7-2,0-2-8 2,0 2 11 0,0-1-16 0,0-2 12-2,0 0-4 3,0 0 0-2,0 1 1 1,0 1 2-1,0-1 0 1,0 2-4-1,0-2 5 2,0-1-5-4,0 2 7 4,0 1-6-1,0 0 2-1,0 1 1-1,0-1 4 2,0 0-4 1,0-2-1-2,0 0 2-1,0 0-2 3,0 0 4-2,0 0-3 2,0 0 0-4,0 1-3 3,0 2 0 0,0 0 1 0,0 2-2-1,0-2 8 1,0 0-14 0,0 2 14-1,0-2-11-1,0 0 9 2,0-2-5 0,0-3 0 1,0-2 0-4,0 1-1 3,0-1 4 0,0-1-6 0,0 2 7-1,0-1-7 0,1-1 12 1,-1 1-16 0,2 0 10-2,-2-2-3 2,0 4 0 0,0-3 2 0,0 1-4-2,0-1 9 2,1-1-10 0,1 3 7 0,-2-1-4-1,1-1 4 1,0 0-5 0,-1 1 1 0,1-1 0-2,1 1 0 2,-2 1 3 1,0-1-6-2,0 1 7-1,0-2-5 2,0 1 10 0,0 2-7 1,0-1 0-4,0-1 4 3,0 1-2 0,0-1-3 0,0 2-2-2,0-3 10 2,1 1-9 0,-1 0 3 0,0 1 0-3,0-1 4 4,2 2-10-2,-2 0 3 2,0-2 0-4,0-1-1 3,0 0 9 1,0 1-6-1,0 0 0-2,0 1-3 2,0-2 10-1,0 1-14 1,1 2 7-1,-1-2-2 0,0 2 0 2,0 1 2-2,0 1-9 0,0-1 17 0,2 0-17 2,-2 3 16-2,0 1-11-1,2 1 6 3,-2 1-4-2,0 1 0 1,0-1 1-1,0 0-4 1,0-2 8-1,0 3-10 1,0-2 12-1,0 0-14 1,0 3 12-1,0-2-6 2,0 3 2-4,0-1 7 4,0-1-4-1,0-2 1 0,0 0-6-2,0 2 7 1,0-1-5 2,0 5 3-1,0-3-5-3,0-2 5 3,0 1-4 1,0-2 0-2,0-3 0 0,0 2-1 1,0-2 6-1,0-3-7 2,0 2 5-4,0-1-6 4,0 0 9-2,0 1-12 1,0 1 6-2,0 1 0 3,0 1 0-1,0 0 3-1,0-3-11-1,0 1 17 2,0-4-13 0,0-1 11 0,0 1-12-1,0-2 11 0,0 1-7 1,0 0 1 0,0-1 0-2,0 4-1 3,0-3 7-2,0 3-14 2,0 1 16-3,0-1-16 2,0 2 19 0,0 1-17 0,0 0 10-3,0-1-4 4,0-1 0-2,0 0 3 1,0 1-10-1,0 1 16 0,0 0-10 1,0-1 9 1,0-1-15-3,0 0 11 1,0-3-5 1,0 2 1 0,3-2 0-2,-3 0-4 2,3 1 11 1,-2-2-12-2,0 3 11-1,1-1-10 2,-1 1 14 1,1 0-17-2,-2 1 10 0,1-1-3 0,-1 2 0 2,1 1 0-1,0 4-9-3,-1-1 20 4,2 2-14-1,-2 0 9 0,1-1-11-3,1-1 9 4,-1 1-4-1,1-1 0 0,-2 1 1-3,0-1-2 3,2 0 6 0,-2-4-8 0,0 0 8-2,0-2-10 2,0 0 11 0,0 0-11 0,0 1 5-2,0-1 0 2,0 3-2 1,0-1 4-2,0 4-9 0,0-3 14 0,0 1-10 1,0-1 12 1,0-1-17-3,0 0 12 1,0 1-4 1,0 0 0 1,0 0 0-4,0 1-2 3,0-1 8 1,0-2-11-2,0-1 11 0,0-2-12 0,0 3 15 1,0 0-15 0,0 0 6-1,0 0 0 0,0 1-2 2,0 0 5-2,0 1-11 0,0 0 16 1,0 0-16-1,0 2 19 2,0 5-22-3,0-1 14 2,0 1-3 0,0-2 0 0,0-4 1-3,0-2-5 4,0 0 7-1,0-3-8-1,0 2 10 0,0-1-8 0,0 0 10 2,0-2-12-2,0 3 5 0,0-4 0 0,0 3 0 1,0 1 3 1,0-2-10-4,0 4 14 3,0-3-13 1,0 2 18-1,0 1-23-3,0-1 13 3,0 0-2 1,0-1 0-1,0 0 0-3,0 0-2 3,0-2 6 0,0 0-8 1,0-1 8-4,0-2-7 3,0 0 10 1,0 1-11-2,0-3 4-1,0 2 0 2,0-1-1 1,0 2 3-2,0-2-8-1,0 1 14 3,0 2-15-2,-2 1 19 1,2 0-23-2,-2 4 14 2,1-1-3 0,-1 4 0 1,2 0 0-4,0-3-3 4,0 1 6-2,0-4-6 1,0-1 10-2,-1-1-12 3,1 1 15-2,0 0-14 2,0 0 4-3,0-2 0 1,-2-2-1 2,2-1 3-2,0 0-9-1,0-2 17 2,0 2-18 0,0-1 18 1,0 0-18-4,0 1 10 3,0 1-2 0,0 1 0 0,0 1 0-2,-1 1-4 2,0 1 10 1,1 3-12-2,-1 0 12 0,-1 0-9 1,2 1 10-1,0-1-10 2,0 0 3-4,0-3 0 4,0 0-1-2,0-1 1 2,0-1-8-4,0 2 16 4,0-3-11-2,0 2 12 1,0-3-16-1,0 0 10 0,0-1-3 1,0-2 0 0,0 1 0-2,0-1-2 2,0 0 8 1,0 0-9-2,0 0 7-1,0 0-8 2,0 0 9 0,0-1-9 0,-1 2 4-2,1-1 0 2,0-3 0 0,0 0 3 0,0 1-6-2,0-1 10 2,0 0-11 0,0 2 13 0,0-2-16-2,0 1 15 2,0-1-8 0,0 1 0 0,0 1 1-2,0-1-5 2,0-1 10 1,0 4-10-2,0 1 9-1,0-1-9 3,0 3 9-2,0-1-8 1,0 3 3-1,0 1 0 0,0 0 0 1,0 2 1 1,0 2-5-3,0 1 8 2,0 2-7 0,0 2 14-1,0 1-18 0,0 2 7 1,0 4-1 0,0 6 0 0,0 4 2-2,0-2-1 1,0-4 5 2,0-3-5-2,0-6 5 0,-2-3-6 1,1 2 7-1,1-4-6 2,0-1 0-3,0 0 0 1,0 3-1 2,0 3 3-1,0 2-2-2,-1 4 5 2,-2-1-7 0,0-1 11-1,3-1-14-1,-2-2 7 3,-1-1-3-2,1 0 1 2,2-4 0-4,0-1-3 4,0-3 8-1,0-3-11-1,0 1 12-1,0-5-11 2,0 4 11 0,0-1-8 1,0 1 2-4,0 2 0 3,0 2-2 0,0 4 6 1,0 3-9-4,-1 1 12 4,1-3-14-1,0 0 15 0,-2-3-15-2,2 1 8 1,0-3-1 1,0-3 0 0,0 0 2-2,0-3-6 2,0-2 10 0,0-3-9 0,0-1 8-2,-1 0-9 2,1-2 9 0,0 1-8 0,0 0 3-2,0-1 0 2,0 0-1 0,0 0 2 0,0 3-3-2,0-2 4 2,0 3-4 1,0-1 12-2,0-2-18 0,0 0 10 0,0 1-2 1,0-2 0 0,0 2 0-2,0-1-5 2,0 0 11 0,0 0-11 0,0 1 10-2,0-1-10 2,0 1 9 0,0 1-5 0,0-1 1-1,0-2 0 0,0 2-1 1,0-1 6 0,0 0-7-1,0-1 6 0,0 1-3 1,0-1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1-57-2,0-1-78 2,0 0-206-3</inkml:trace>
  <inkml:trace contextRef="#ctx0" brushRef="#br0" timeOffset="1">12321 3521 9 0,'0'0'11'6,"0"0"-10"2,0 0-1-2,0 0-1 2,0 0 0 0,0 0 1 0,0 0-4-2,0 0 2 2,0 0-11 0</inkml:trace>
  <inkml:trace contextRef="#ctx0" brushRef="#br0" timeOffset="2">10958 8175 17 0,'0'0'15'7,"0"0"10"-2,0 0-3 3,0 0-10 0,0 0-3-2,0 0-5 2,0 0 7 0,-3-2-7 0,1 0 4-2,2 2-4 2,0 0 7 0,0-1-4 0,0 1 4 0,0 0-2-2,-2 0-3 2,2 0 9 1,-1-1-4-4,1 1-3 3,0 0-7 0,0-3 2 0,0 3 0-2,0 0 1 2,-2-1-2 0,2 1 0 0,-1-1 2 0,1 1-3-2,0 0 3 2,-2-2-1 0,2 2-4 0,-1-1 6-2,1 1-10 2,0-2 6 1,-1 1-1-1,1 1 0-2,0 0-1 2,0-2-1 0,-1 1 4 0,1 1-5-2,0-1 6 1,0 1-6 1,-2 0-6-2,2-2 0 2,0 2-8 0,0 0 4 0,0 0 4-2,0 0-1 2,0 0 9 0,0 0 1 0,0 0-3-2,0 0 6 2,0 0-6 0,0 0 3 0,0 0 0 0,0 0-13-2,0 0-12 2,0 0 3 0,0 0-1-2,0 0 12 2,0 0 0 0,0 0 11 0,0 0-2 1,0 0 1-3,0 0 2 2,0 0 2 0,0 0 0 0,0-2-3-2,0 1-4 2,0-2-1-1,-3 1 4 1,3 2-5-1,-1 0 6 0,1 0-2 1,0 0 2 0,0 0 4-2,0 0-3 2,0 0 1 0,0-1-2-2,0 1 2 3,0-2 0-2,0 2-4 1,-1-2 0 1,0 0 0-4,1 1-3 3,0 1 1 0,0-1 2-2,0 0-2 2,0 1 4 1,0-3-17-2,0 2 2 1</inkml:trace>
  <inkml:trace contextRef="#ctx0" brushRef="#br0" timeOffset="3">10931 8075 14 0,'0'0'21'4,"0"0"-10"5,0 0 0-2,0 0-7-1,0 0 5 2,0 0-2 0,0 0 2 0,0-1 3-2,0 1-2 2,0 0 6 0,1 0-7 0,-1 0 10-2,0 0-11 2,0 0 3 0,0 0-10 0,0 0 4-2,0 0-1 2,0 0-2 0,0 0 2 0,0 0-3-1,0 0 6 1,0 0-2 0,0 0 10 0,0 0-15-2,0 0 5 2,2 0-4 0,-2 0-1 0,0 0 0-2,0 0 1 3,0 0-6-2,0 0 10 1,0 0-8-2,0 0 8 3,0 0-10-2,0 0 8 1,0 0-3-2,0 0 3 3,0 0 0-2,0 0 5 1,0 0-8-2,0 0 6 2,0 0-4 1,0 0-4-2,0 0 5 1,0 0-6-2,0 0 3 2,0 0-1 0,0 0 1-2,0 0-2 2,0 0-1 0,0 0 6 0,0 0-7-2,0 0 8 2,1 1-8 0,-1 4 6 0,0-2-2-2,1 3 2 2,0 0-2 0,-1-2 3 0,0 1-1-1,2 2 2 0,-2-1-4 1,1 2 3 0,2-2 1-2,-3 0-1 2,1 1-3 0,-1-2 0 0,1 1-1-1,-1 0 2 0,0-1 1 1,0 4 2 0,0-3-3 0,0 1 3-1,0 1-1 0,2-1-3 1,-2 2 11-2,0-1-6 2,0 0-3-1,0-3-1 2,0 0 4-3,0 0-8 2,0 0 7 0,0 2-5 0,0-4 5-2,0 2-6 2,0-1 2 0,0 1 0 0,1-2 0-2,-1 2 1 2,2-1-4 0,-2-1 7 0,1 1-6-2,-1-2 6 2,0 0-8 0,0 0 5 0,0 0-1-2,2-2 0 2,-2 0 0 0,0 2-1 0,0 1 4-3,0-3-5 4,0 1 4-1,0-1-4 0,0 0 5-2,0 2-5 2,0-2 2 0,0 1 0 0,0-1 0-2,0 1 1 2,0-1-4 0,0 0 7-1,0 0-7 0,0 0 9 1,0 1-12 0,0 1 8 0,0-2-2-2,0 1 0 2,0 0 0 0,0 1-1 0,0-2 5-2,2 0-7 2,-2 3 6 0,0-3-6 0,0 2 6-2,0 0-6 2,0 0 4 0,0 1-1 0,0-1 0 0,0-2 2-2,0 0-3 2,3 1 6 0,-3-1-5-2,0 1 4 2,0 0-7 0,0 0 5 0,0 0-2-2,0 1 0 2,0-2 1 0,0 0 0 0,0 0 2-2,0 0 2 2,0 0-5 0,0 0 4 0,0 0 1-2,0 0-8 2,0 0 3 0,0 1 0 0,0 0 0-2,0-1 1 2,3 1-4 0,-3 1 7 0,1-2-7-2,0 1 7 2,-1-1-8 0,2 1 5 0,-2-1-1-2,1 2 0 2,-1-1 1 0,2 1-3 0,-1-2 4-2,-1 0-4 2,1 1 5 0,0-1-5 0,1 2 6-2,-2-1-7 2,1-1 3 0,1 1 0 0,-1-1-1-2,1 3 2 2,1-1-5 0,0 0 8 0,1 2-6-2,-3-3 6 2,2 2-8 0,-1 0 5 0,0-3-1-3,1 1 0 4,-3-1 1-1,3 1-3 0,-1 1 4-2,-2 0-5 2,2 0 6 0,-2-2-6 0,3 3 7-2,-2-3-7 2,2 1 4 0,-1 1-1 0,0-2 0-2,1 2 0 2,-3-2-3 0,1 1 6 0,-1-1-8-2,1 0 11 2,0 2-12 0,1-2 7 0,-1 0-1 0,1 0 0-2,-1 0 0 2,-1 2-2 0,1-2 4-2,0 2-5 2,2-2 6 0,-1 0-6 0,-2 0 9-2,3 1-9 2,-1 0 3 0,1 0 0 0,0 1 0-2,-1-2 3 2,1 0-7 0,0 0 9 0,-1 1-7-2,0-1 6 2,1 2-8 0,-2-2 6 0,1 1-2-2,1-1 0 2,0 0 0 0,0 0-2 0,-1 0 5-2,3 1-2 2,0-1 1 0,0 1-3 0,2 1 7 0,-3-2-7-2,2 2 2 2,0-2-1 0,-3 0 0-2,4 0 2 2,-4 0-6 0,2 0 9 0,-2 0-8-2,0 0 8 2,1 0-10 0,-2 0 7 0,2 0-2-2,-2 0 0 2,0 0 0 0,1 0-2 0,0 2 5-2,0-2-6 2,0 0 6 0,1 0-6 0,-2 0 7-2,1 0-7 2,2 0 3 0,2 0 0 0,-4 0 0-2,3 0 1 2,-4 1-6 0,5 1 10 0,-3-2-7 0,3 1 7-2,-2 1-10 2,-1-2 8 0,5 0-4-2,-1 2 1 2,0 0 0 0,-1-2-1 0,-2 1 3-2,1-1-4 2,-1 0 5 0,-2 0-6 0,-1 0 9-2,1 1-10 2,-3-1 4 0,3 0 0 0,-1 0 0-2,-2 0 1 2,0 0-5 0,2 0 9 0,-2 1-10-2,0-1 12 2,3 0-13 0,0 0 7 0,-3 0-1-2,5 2 0 2,-2-2 0 0,-1 0-1 0,2 0 3-2,-1 0-5 3,0 3 6-2,2-3-5 1,-4 2 6-2,4-2-7 2,-1 0 3 0,0 3 0-1,-1-3 0 0,-1 0 2 1,0 0-7 0,0 0 10 0,3 0-8-2,-5 1 8 2,3-1-10-1,0 2 7 2,-1-2-2-3,3 0 0 2,0 3 0 0,0-2-1 0,-2-1 3 0,2 0-4-2,0 2 5 2,-1-2-6 0,1 1 7-2,1 1-7 2,-2-2 3 0,3 2 0 0,0-1-1-2,-3 0 3 2,1 0-5 0,0 0 7 0,-1 1-8-2,2 0 10 2,0-2-11 0,0 1 8 0,0-1-4-2,-1 1 1 1,1-1 0 2,-1 1-1-1,0-1 2-2,2 0-3 2,-1 0 4 0,-2 0-4 0,2 0 6-2,-3 0-9 2,0 0 5 0,1 0 0 0,-3 0 0-2,3 0 2 2,-1 0-6 0,0 0 8 0,4 0-7-2,-1 0 9 2,-1 0-11 0,2 0 6 0,1 0-1-2,-3 0 0 2,3 0 0 0,-3 0-1 0,3 0 4-2,-3 0-7 2,0 0 8 0,3 0-7 0,0 0 8-2,-2 0-8 2,-2 0 3 0,2 0 0 0,-2 0-1-2,2 0 2 1,-3 0-5 2,2 0 8-1,1 0-7-2,-2 0 8 2,2 0-10 0,-2 0 8 0,3 0-3-2,-2 0 0 2,-1 0 0 0,3 0-2 0,-2 0 6-2,1 0-8 3,-1 0 8-2,0 0-8 1,1 0 8-2,-2 0-7 2,2 0 3-1,1 0 0 2,-2 0 0-3,3 0 0 2,-2 0-1 0,3 0 5 0,-2 0-4-2,-3 0 5 2,2 0-9 0,0 0 8 0,-3 0-4-2,2 0 0 2,-1 0 0 0,0 0-2 0,-1 0 5-2,1 0-6 2,-4 0 8 0,5 0-10 0,-3 0 11-2,2 0-8 2,-2 0 3 0,0 0-1 0,-1 0 0-2,2 0 2 2,-1 0-6 0,-1 0 9 0,1 0-8-2,1 0 8 2,2 0-9 0,-2 0 5 0,2 0-1-2,-1 0 0 2,2 0 0 0,-1 0-1 0,-2 0 3-2,2 0-3 2,-1 0 4 0,-2 0-6 0,2 0 7-2,-2 0-7 2,-1 0 3 0,-1 0 0 0,1 0 0-2,1 0 1 2,-2 0-4 0,4 0 8 0,-2 0-8-2,-2 0 9 2,1 0-11 0,0 0 7 0,3 0-2-2,-2 0 0 2,-1 0 0 0,3 0-2 0,-1 0 4-2,-1 0-5 2,0 0 7 0,2 0-7 0,-2 0 9-2,1 0-11 2,2 0 5 0,-1 0 0 0,0 0 0-2,0 0 1 2,2 0-5 0,0 0 9 0,-1 0-8-2,2 0 9 2,-3 0-12 0,-2 0 8 0,2 0-3-2,0 0 1 2,0 0 0 0,0 0-1 0,-2 0 4-2,2 0-6 2,-3 0 8 0,4 0-10 0,-3 0 10-2,1 0-9 2,2 0 4 0,-3 0 0 0,4 0 0-2,-2 0 1 2,0 0-5 0,0 0 9 0,-1 0-9-2,0 0 11 2,2 0-14 0,-2 0 10 0,-1 0-3-2,2 0 0 2,-2 0 1 0,2 0-3 0,-3 0 6-2,2 0-8 2,-1 0 8 0,0 0-8 0,2 0 8-2,0 0-9 3,-4 0 5-3,6 0 0 2,-4 0 0-1,5 0 1 1,-4 0-4 0,5 0 8-1,-4 0-8-1,2 0 9 3,1 0-12-1,1 0 6-1,0 0 0 0,-1 0 0 0,1 0 0 2,-2 0-1-1,1 0 2-2,-2 0-5 2,-2 0 8-1,0 0-8 2,1 0 10-3,-3 0-10 2,4-1 5 0,-1 0-1-1,-2 0 0 0,4-1 2 1,-4 0-6 0,4 2 8 0,2-1-7-2,-4 0 8 1,4 0-10 2,-2 1 7-2,2-1-3-1,-4-1 1 3,2 2 0-1,0 0-2-1,-2 0 4 0,2 0-3 0,-4-2 4 2,1 2-6-2,0 0 10 0,1-1-12 1,-4 1 5-1,4-2 0 2,-2 2 0-3,1-1 1 2,2 1-5 0,-1 0 8-1,1-3-8-1,-2 3 10 3,3-3-11-1,-1 2 7 0,2-1-2-2,-1 2 0 2,1-2 0 0,-2 2-2 0,3-3 5-2,-2 3-6 2,-2-2 8 0,2 2-10 0,-1-1 12-3,0-1-13 4,-3 0 6-2,2 0 0 2,0 2 0-4,0 0 1 4,-2 0-5-2,0-2 10 2,1 1-9-4,-3 1 9 3,1 0-12 1,1 0 8-2,0 0-3 0,-2 0 1 0,6-2 0 2,-4 1-1-1,2-1 4-2,1 0-7 2,2 0 9 0,-3 1-10 0,0 0 10-3,-1 0-10 4,-3-1 5-1,1 1 0 0,1 1 0-2,0 0 2 1,-2 0-6 1,0 0 10 1,0 0-9-3,0 0 9 2,0-2-10 0,1 2 8-1,1-1-4 0,-2 1 0 1,1-1 0 0,-1 0-2-1,4 1 7-1,-3-2-5 3,-1 0 2-1,2 2-4-1,-2 0 9-1,1-2-12 2,0 1 6 0,2-1-1 1,0-1 0-3,-1-2 1 2,1 1-6-1,0 2 10 2,0-2-9-3,-1 1 10 1,0-1-12 2,1 2 8-2,0 0-3-1,-1-1 1 3,2 1 0-1,0-1-2-1,0-3 4-1,0 3-8 3,0 2 12-1,-1 0-12 0,-2 0 12-3,1-1-10 4,0 1 5-1,-2 1-1 0,0 0 0-2,1 0 1 2,-1-1-5 0,0 1 10 0,1 0-8-3,-1-1 7 4,0 0-9-1,0 0 7 0,1-1-3-2,0-1 0 1,1 3 0 2,0-2-2-1,0 0 6-3,0 0-8 4,-2-1 8-1,3 0-8 0,0 0 8-3,-3 2-8 3,2-1 4 1,-2 0 0-1,1 1 0-3,0-1 1 4,3 1-5-2,-1-1 9 2,-2-3-9-3,5 3 9 2,-4 1-10 0,-2-1 7-1,2 0-2 0,2-1 0 1,-2 1 0 0,-1 0-1 0,1-3 4-3,1 3-5 4,-3 1 5-1,2-2-6 0,-1 1 9-2,-1 0-9 2,0 2 3 0,1-2 0-1,-1 1 0 0,0 1 2 1,0-1-5 0,0 1 8 0,0 0-5-3,1-1 5 4,-1-1-10-2,2-1 8 2,-2 2-3-3,0-1 0 2,0 1 0 0,0 1-1-1,0-1 4-1,0-1-5 3,0 1 5-1,0-1-6 0,0 0 9-3,0 0-11 4,0-1 6-2,0 3-1 2,0-3 0-4,1 1 1 4,-1-3-7-1,0 3 12 0,0-1-9-3,0 0 8 4,0-1-10-1,0 2 8 0,0 0-4-2,0 0 1 2,0 0 0 0,2-1-2 0,-2 1 6-2,0-2-7 2,0 2 7-1,0-1-8 1,0 1 10-2,0 0-10 3,0 0 5-1,0 2-1 0,0-2 0-2,0 2 2 1,0-1 4 1,0-2-4 1,0 1 3-3,0-1-2 1,0-1-6 2,0 2 5-1,0 0-3-2,0-1 1 1,0 1 0 2,0-1-1-1,0 0 5-3,0 0 1 4,0 0-5-1,0 0 2-1,0 0 6 0,0 1-13 1,0-1 6-1,0 1-1 2,0-1 0-3,0 1 2 2,0-1-5 0,0-1 10 0,0 2-7-2,-2-1 2 2,2 3 3 0,-1-3 1 0,-1 1-2-3,0-3-1 4,1 2-2-1,1-2-2 0,0 0 5-2,0 1-7 1,-2 0 7 1,2-1-8 1,0 2 12-3,-3-1-11 2,2-1 3 0,1 0 0 0,0 0 3-2,0 0-2 2,0 0-2 0,0 0 6 0,0 0-8-2,0 0 9 2,0 1-9-1,0-1 7 2,0 0-5-4,0 2 2 3,0 0 0 1,0-1-1-2,0 0 6-1,0-1-9 3,0 0 7-2,0 2-4 2,0-2 6-3,0 1-10 2,0-1 6 0,0-1-2-1,0 2 0 0,0-1 1 1,0 2-5 0,0 1 10 0,0-4 1-2,0 1-6 2,0-1 1 0,0-1 4 0,0 1-7-2,0 0 1 2,0 0 0 0,0 0-2 0,0 1 6-2,0 1-4 2,0 1 1 0,1 1-2 0,-1 0 10-2,0-1-10 2,0 1 4 0,0 0-2 0,3 1 2-3,-3-2-1 4,0 1-3-2,0 2 8 1,0-5-9-2,2 3 6 3,-2-3-5-1,0 0 5-1,0 2-5-1,0 1 1 3,0-2 0-2,0 0-3 2,1 0 8-3,-1-3-9 2,0 4 8 0,0 0-7-1,0-1 10 0,0-1-11 0,0 1 5 1,0 0-1 1,0-3 0-3,0 3 4 2,0 1-8 0,0-1 10 0,0 2-4-2,0-4 4 2,0 2-12-1,0 1 11 2,0-1-5-4,0 2 0 4,0-1 1-1,0 0-3 0,1-1 6-3,-1-1-2 4,0 0-2-1,0 0 0 0,0 0 5-3,0 0-8 4,0 1 4-1,0 1-1 0,0-2 0-2,0-1 1 1,1 2-6 2,-1 0 11-1,0-1-10-2,0 1 9 2,0 2-9 0,0-1 10-1,0 2-6 0,0-1 0 1,0-1 0 0,0-2-2-1,0 4 5 0,0-3-5 1,2 1 4 0,-2-1-4 0,0 1 9-2,0 0-14 2,0 0 11 0,0-1-4 0,0 0 0-2,0 0 2 2,0 1-8 1,0-2 15-2,0-2-13-1,0 0 8 2,0-1-8 0,1 3 7 0,-1-3-3-2,0 5 0 2,0-2 0 1,2 0 0-2,0 1 3-1,-2-2-3 2,0 1 1 0,1 1-2 0,1-1 10-2,-2 2-11 3,1 0 5-2,-1-1-3 1,2-1 0-2,-2 1 1 2,4-2-2 1,-3 1 8-2,-1 1-8-1,0 0 2 2,0-1 2 0,3 0 2 0,-3 0-5-2,0-1 2 2,0-1-1-1,0 1-2 2,0-2 4-3,2 2-4 2,-2-3 7 0,0 2-12 0,2-1 15-2,-2-3-17 2,1 3 9-1,2-4-1 2,-1 2 0-3,0 0 3 2,-2-1-8 0,1 2 11 0,-1-2-10-2,2 1 11 2,0 1-11 0,-2 2 7-1,0 0-4 0,1-1 1 1,1 1 0 0,0 1-4 0,-2-1 8-2,0 5-6 1,1-3 4 2,-1 1-4-1,0 1 9-3,1-2-12 5,-1 2 6-3,0-3-1 1,2 1 0-2,-2 0 1 2,2 0-7 0,-2 0 12 0,0 1-9-2,0-1 8 2,0-1-9 0,0 2 7 0,2-2-5-2,-2-1 2 2,0 1 0 0,0-1 0 0,0-1 6-2,0 1-9 2,0-1 7 0,0-1-8 0,0 1 10-2,0-1-9 2,0 2 4-1,0-2-1 2,0 0 0-4,0-1 0 4,0 1-3-1,0 1 11 0,0 0-2-3,0 0-6 3,0-1 2 1,0 1 4-2,0 1-6 0,0-1 0 1,0 1 1 0,0 0-1 0,0 0 2-2,-2 0-5 2,-2 0 8 0,3 1-10 0,0-2 12-2,1 1-12 2,0-1 6 0,0 1-1 0,0-1 0-2,-2 2 0 2,2 1-7 0,-2-1 16 0,1 1-14-2,1-2 11 2,0 2-11 0,-2 0 8 0,2-2-4-2,0 2 1 2,-2-2 0 0,1 1-2 0,1 1 4-2,-2-4-4 2,0 3 5 0,2-2-6 0,-1 2 10-2,-1-1-11 1,1 1 5 1,1 0-1 1,-4-1 0-3,4 0 2 2,0 1-6 0,0-1 9 0,0 1-9-3,0 1 8 4,0 0-8-2,-3 3 8 2,3-1-5-3,-1 2 1 1,1-2 0 1,-1 2-2 1,1 0 7-4,0 0-9 4,-3 1 10-1,3 0-12 0,0-1 13-2,0 1-13 2,0 0 6-1,0 0 0 1,0 0 0-2,0 0 1 2,0 0-5 0,0 0 9 0,0 0-8-2,0 0 7 2,0 0-8 0,0 0 8 0,0 0-4-2,0 0 0 2,0 0 0 0,0 0 0 1,0 0 5-4,0-2-6 4,0 2 5-1,0 0-8-1,0 0 13 0,0 0-16 1,0 0 8 0,0-1-1 0,0 1 0-2,0 0 1 2,0 0-6-1,0 0 12 1,0 0-11-1,0 0 9 1,0 0-10-1,0 0 10 2,0 0-7-3,0 0 2 2,0 0 0 0,0 0-2 0,0 0 5-3,0 0-7 4,0 0 10-2,0 0-11 1,0 0 15-1,0 0-18 1,0 0 10-1,0 0-2 2,0 0 0-3,-2 0 1 2,2 0-5 0,0 0 9 0,0 0-10-2,0 0 12 2,0 0-12 0,0 0 8 0,0 0-4-1,0 0 1 0,0 0 0 1,0 0-2 0,0 0 5-2,0 0-4 2,0 0 6 0,0 0-7 0,0 0 11-2,0 0-15 2,0 0 8 0,0 0-2 0,-1 0 0-2,1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0,0-1-1 0,0 1 0-3,0 0 2 4,0 0-6-1,0 0 10 0,0-1-10-3,0 1 9 4,0 0-10-1,0 0 9 0,0 0-5-2,0 0 1 1,0 0 0 2,0 0-2-1,0 0 5-3,0 0-7 4,0 0 9-1,0 0-10-1,0-2 12 0,0 2-12 0,0 0 6 2,0 0-1-2,0 0 0 0,0 0 0 1,0 0-5 0,0 0 11 0,0 0-10-2,0 0 8 2,0 0-8 0,0 0 8 0,0 0-6-3,0 0 2 4,0 0 0-2,0 0-2 2,0 0 6-3,0 0-8 1,0 0 10 2,0 0-11-2,0 0 11-1,0 0-11 2,0 0 6 0,0 0-1 1,0 0 0-4,0 0 1 3,0-2-5 1,0 2 9-2,0 0-6 0,0 0 4 1,0 0-4-1,0 0 5 1,0 0-5-1,0 0 1 1,0 0 0 0,0 0-2 0,0 0 5-2,0 0-3 2,0 0 5 0,0 0-6-2,0 0 8 2,0 0-12-1,0 0 6 2,0 0-1-1,0 0 0-2,0 0-1 2,0 0-5 0,0 0 10-2,0 0-9 1,0 0 10 2,0 0-10-2,0 0 9 2,0 0-5-3,0 0 1 2,0 0 0 0,0 0-2-3,0-2 7 4,0 2 1-2,0 0-3 1,0 0 18 1,0 0-17-3,0 0 14 2,0 0-16 0,0 0 8-1,0 0-5-1,0 0-3 3,0 0-2-2,0 0 6 2,0 0-12-3,0 0 12 2,0 0-10-1,0 0 9 1,0 0-6-2,0 0 1 3,0 0 0-2,0 0-1 1,0 0 4-1,0 0-6 1,0 0 7-1,0 0-8 2,0 0 10-3,0 0-12 2,0 0 6 0,0 0 0-2,0 0 0 2,0 0 1 0,0 0-6-1,0 0 11 2,0 0-12-4,0 0 12 3,0 0-12 1,0 0 9-2,0 0-4 0,0 0 1 1,0 0 0 0,0 0-2-3,0 0 4 4,0 0-5-2,0 0 9 1,0 0-11-1,0 0 12 0,0 0-14 2,0 0 9-1,0 0-2 0,0 0 0-2,0 0 1 2,0 0-4-1,0 0 8-1,0 0-10 2,0 0 12 1,3 0-14-2,0-2 10 2,-1 2-6-3,-2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8-1,0-2-8 0,0 2 14-3,0 0-15 4,0 0 8-2,0 0-3-1,0 0 3 2,0 0-2 1,0 0 0-2,0 0 3-1,0 0-4 2,0 0 3 1,0 0-1-2,0 0 5 1,0 0-7-2,0 0 2 3,0 0-1-1,0 0-1-1,0 0 5-1,0 0-3 2,0 0 1 0,0 0 4 1,0-2-2-3,0 2 6 2,0 0-5 0,0 0 6 0,0 0-1-2,0 0-7 1,0 0 13 2,0 0-14-2,0 0 17 0,0 0-13 1,0-1 0 0,0 1-1 0,0 0-7-2,0-2 1 2,0 2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1,3 0-2-1,-3 0 0 1,0 0 2 0,0 0-7 0,0 0 12-3,0 0-11 3,0 0 9 0,0 0-10 0,0 0 8 0,0 0-3-2,0 0 0 3,0 0 0-1,0 0-2-3,0 0 4 3,0 0-6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2,0-2 1 1,0 2-7-1,0 0 11-3,0-2-13 3,0 2 16 1,0-2-16-1,0 0 8-3,0-1-2 4,0 1 1-2,0-1 1 1,0-2-1 1,0 0-1-4,0 0-4 4,0-4 12-1,0 3-12-3,0-3 1 4,0 2-1-2,0 0 5 1,0-1 1 1,0 1 0-3,0 0 1 2,0 2-5 0,0-1 10 0,0 4-13-2,0-1 14 2,0 2-14 0,0 1 8 0,0-1-1-2,0 1 0 2,0-1 0 0,0 1-3-2,0-1 6 1,0 1-5 1,0-2 6 1,0 2-8-3,0-2 11 1,0-1-12 2,0 1 5-1,0-2 0 0,0 0 0-3,0 0 3 4,0 1-8-1,0-1 10-2,0-1-10 1,0 0 11 2,0 0-11-2,0 0 6 0,0-1-1 1,2 0 0 0,0 0 1-1,-2 2-3 2,0-1 5-4,0 2-6 4,0 0 6-1,0 1-6-2,0 0 11 2,0-1-15 0,0 2 9 0,0 1-3-2,0 0 1 1,0 0 0 2,0 0-4-1,0-3 10-3,0 2-11 4,0-2 10-1,0 1-10-1,0 0 9-1,0-3-5 3,0 0 1-1,0 0 0 0,1 1-2-2,1 0 4 2,-2-1-2 0,0-2 3 0,0 0-6-2,0 0 8 1,0-1-12 2,0 3 9-1,0-2-2-2,0 4 0 1,0-4 2 2,0 0-8-1,0-1 13-2,0-2-13 2,0 3 13 0,0 0-12-1,0-2 7 0,0 3-3 1,0-2 1 0,0 0 0 0,0 1 0-2,0-2 2 1,0 1-6 2,0-1 9-1,0 1-10-2,0 0 10 2,0-1-11 0,0 2 7 0,0 1-1-2,0 0 0 2,0-2 3 0,0 3-7 0,0-2 9-3,0 1-9 4,0-1 8-2,0 0-8 2,0 0 5-4,0 1-1 4,0 1 0-1,0 0 0 0,0 0-2-3,0-2 5 3,0 1-5 1,0 1 4-2,0 1-4 2,0-1 7-3,0 0-11 2,0 0 8 0,0 1-2-3,0-3 0 4,0 3 1-1,0-3-7-1,0 0 12 0,1-1-10 1,-1 1 10 0,0 0-12 0,0-1 10 0,0 0-7-2,0 0 3 1,0-1 0 2,0 1-3-4,0 1 6 4,0 0-6-1,0 2 6 0,0 0-6-3,0-1 10 4,0 3-12-1,0 0 5-1,0-4 0 2,0 0 0-4,2 1 0 4,-2 0-6-2,0 0 12-1,0 1-11 3,0-2 12-1,0 2-13 0,0 0 11-2,0 0-8 2,0-2 3 0,0-2 0 0,0 1-3-2,0-1 6 2,2 1-6-1,-2-3 8 2,0 2-10-4,0 1 11 4,0-1-12-1,0 0 6 0,0 2-2-2,0-1 2 1,0-1 0 1,0 0-4 1,0-1 9-2,0 2-9 0,0 1 8 1,0-2-8 0,0 0 6-2,0 0-4 2,0-2 2-1,0 0 0 1,0 3-4-1,0-2 9 0,0 2-8 2,0-1 6-1,0-1-6-2,0 2 8 2,0-2-10-1,0 1 5 2,0-1 0-3,0 0-1 2,0 2 2 0,0-4-7 0,0 1 15 0,1 2-14-2,-1-5 10 2,2 2-10 0,-2-3 7-2,0 3-4 2,0-2 2 0,2 0 0 0,-2 1-5-2,1-2 6 2,-1-1-5 0,0 0 8 0,0 1-10-3,0 1 15 4,0 0-16-1,0-1 7 0,0 4 0-2,0-4 0 2,0 3 1 0,0 0-4 0,0-2 9-2,0 5-9 2,0 0 10 0,0-1-9 0,0 6 8-3,2-2-5 3,-2-1-1 1,2 2 0-1,-2-3-2-2,0 0 5 2,1-1-7 0,-1 0 8-1,0 3-8 0,0-2 9 1,0 1-10 0,0-3 5 0,0 2 0-3,0-1 0 4,0 2 1-1,0-1-4 0,0-1 7-1,0 2-9 0,0-1 13 1,0-2-16 0,0 3 12-2,0 0-5 2,0-1 1 0,0 1 0 0,0 0-2-2,0-1 5 2,0-1-6 0,0 3 7 1,0-1-8-5,0 2 9 5,0 1-10-1,0-1 6 0,0-1-1-2,0 3 0 2,0-1 1 0,0 1-7 0,0 1 13-2,0-1-11 1,0-1 11 2,1 1-13-1,-1 0 8-2,0 3-2 2,0 0 0 0,0 0 0 0,0 0-2-2,0 0 5 1,0 0-6 2,0 0 6-2,0 0-6-1,0 0 10 3,0-2-12-2,0 2 5 2,0 0 0-3,0 0 0 2,0 0 1-1,0 0-6 1,0 0 12-1,0 0-12 0,0 0 12 2,0 0-14-1,0 0 10-2,0 0-3 2,0 0 0 0,0 0 1-1,0-3-3-1,0 3 5 2,0 0-6 1,0-2 6-1,0 2-6-2,0-1 8 2,0 1-9-1,0-1 4 1,0-1 0-2,0-1 0 2,0 2 2 1,0-1-7-1,0-1 11-2,0 1-12 1,0-2 13 2,0 2-14-1,2-1 9-3,-2 2-2 3,0-2 0 1,0 0 1-1,0 0-3-2,0-2 5 2,0-1-6-1,0 0 7 1,0-2-8-1,0-1 12 0,2 0-13 1,-2-1 6 1,2 0-1-3,-2 1 0 2,0 1 0 0,0 1 3-1,0 2-2 0,1-3 12 0,-1-3-8 2,1-2-10-2,-1 1 2 0,0 2 2 1,0 2 0 0,0 1 2 0,0-2-4-2,0-1 6 3,0-1-9-2,0 1 12 2,0-2-12-3,0 3 12 2,0-2-12-1,3 2 6 2,-3-6 0-5,0 3 0 5,0-2-9-1,0 1-1 0,0-1 10-2,0 0-1 2,0-1 9 0,0-1-16 0,0-1 12-3,0 2-8 4,0 0 4-1,1 2 0-1,-1 1-2 0,0 0 5 1,0-1-7-1,0 1 8 2,0-1-8-4,2 0 5 4,-2-2-7-1,0 1 5 0,0 0-3-2,0 0 2 1,2 1 2 2,-1-2-3-1,-1-2-4-2,0 0 7 2,1-1-4 0,-1-1 1 0,0 1-10-2,0 0 11 2,0 1 2 0,0-1 0 0,2 0-3-2,-2 0 7 2,2-1-8 0,-2 1 8 0,0 1-8-3,0-1 9 4,0 0-8-1,0-3 3 0,0 4-2-2,0 0 2 1,0 2 0 2,0-2-4-1,0 2 10-2,2 1-10 1,-2-2 8 2,0 0-6-1,0-2 6-2,0 1-5 2,0 1 1 0,0-2 0 0,1 0-3-3,-1-1 6 4,0 3-4-2,0-2 3 2,0 1-4-3,0 0 5 2,0 0-6 0,0 0 4 0,0 2-1-2,0 0 0 2,0 0 5-1,0-2-11 2,0 2 12-3,0 0-9 1,0-2 10 2,1-2-14-1,-1 1 10-2,0-1-3 2,0 0 0 0,0 0 0 0,0 0-4-2,0 0 11 2,3-2-14 0,-3 2 14 0,0 2-13-3,0-1 13 4,0 3-11-2,0-2 4 2,0 2 0-3,0 2-2 2,0 2 4 0,0 0 9 0,0 1-5-2,1-1-7 1,-1 3 6 2,0 1-10-2,0 1 7 0,0 4-2 1,0-1 1-1,0 2 0 2,0-1-2-4,0 1 6 4,0 1-10-2,0 0 10 2,0 0-10-3,0 0 6 2,0 0-4-1,0-1 3 2,0 1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0,2 8-10 0,-2-2-40-3,1 2-45 4</inkml:trace>
  <inkml:trace contextRef="#ctx0" brushRef="#br0" timeOffset="4">10977 3581 34 0,'0'0'27'6,"0"0"-13"2,0 0 0-2,0 0 5 2,0 0 9 0,0 0-15 0,0-19 5-2,0 19-10 2,0 0 7 0,0 0-2 0,0 0-1-2,0 0 1 2,0 0-6 0,0 0 5 1,0 0-11-3,0 0-1 2,0 0-2 0,0 0 0 0,0 0-1-2,0 0 0 2,0 0 3 0,0 0-5 0,0 0 4-2,0 0-4 3,0 0 3-2,0 0 4 1,0 0-1-1,0 0 3 0,0 0-4 1,0 0 2 0,0 0 8-1,0 0 3 1,0 0-6 0,0 0 9-1,0 0-7-1,0 0 5 2,0 0-12 0,0 0 11 0,0 0-11-1,0 0 6 0,0 0 13 1,0 0-20 0,0 0 0-2,0 0 8 3,0 0-4-2,0 0-1 1,0 0 9-2,0 0-13 2,0 0 5 0,0 0 3 0,4 0 18-2,2 0-7 2,2 0-19 0,2-1 16 0,1-2-13-2,0 1 3 2,2-2-1 0,2 1-5-2,-4 0 2 2,5-2-2 2,-4 1 0-3,2-1 3 2,-4 3-9-4,1-2 12 3,-1 2-11 0,-2-1 12-1,0 3-14 0,2-3 10 0,-2 2-4 2,0 1 1-1,0-1 0-2,0 0-1 1,2-2 5 1,2 0-7 0,-3 0 7-2,2 0-8 2,1 1 11 0,-2-1-11 0,2 1 4-2,2 0 0 2,2-1 0 0,-2 1 1 0,1-2-6-2,-3 1 12 2,-2 0-13 0,3 3 12 0,-2-2-12-2,1 0 10 2,-4-1-5 0,3 1 1 0,1-1 0-2,-2 1-4 2,2-1 8 0,2 1-7 0,-1 1 8-2,2-3-10 2,-1 1 9 0,-1 2-8 0,4-2 4-2,-3 1 0 2,-2 1 0 0,1-1 1 0,-3-1-6-2,-1 1 10 3,1 0-9-2,0-1 10 1,-2 1-12-2,4 0 7 2,0 1-3 0,0-1 1-2,2 0-7 2,-2-1 4 0,2-1 1 0,-1 2-2-2,-2 0 10 2,3-1-10 0,-2 2 12 0,0-2-11-2,-2 1 4 2,0 0 0 0,-2 1 0 0,-2-1 1 0,0-1-7-2,1 2 12 2,2 0-14 0,0 1 15 0,1 0-14-1,3-1 6 0,-2 1-1 1,4 0 1 0,-4 0-6-1,3 0 6 0,-1-2 2 1,1 2-4 0,0 0 6-2,0 0-6 2,-2 0-9 0,1 0 11 0,-2 0-8-2,-1 0 2 2,0 0 1 0,1 0 1 0,-1 0 4-2,1 0-6 2,-1 3 3 0,0-1 4 0,2 0-3-2,0-1-4 2,2 1 6 0,-4-1 0 0,1 1 1-2,-1 0-1 2,3-1 3 0,-2 1-5 0,-1-1 7-2,0 0-8 2,1 1 8 0,1-2-9 0,-4 0 5-2,2 2-3 2,-2-1-2 0,-4 0-6 0,2-1 10-2,2 2 2 2,-2-2-6 0,4 0 10-2,0 2-8 3,1 1 5-2,0-2-3 1,3 0 1 0,-4 1 0-2,0-2-2 2,4 0 5 0,-4 0-5 0,0 0 5-2,-2 0-6 2,2 1 6 0,-4 1-5 0,2 0 2-2,-4-2 0 2,1 0-1 0,-2 2 1 0,1-2-3-2,-1 1 6 3,5 1-9-2,-1 1 12 1,1 0-12-2,1-1 5 2,1 2 1 0,0-3 0-2,-4 1 0 2,1 0-2 0,-3-2 1 0,0 0-3 0,-1 2 8-2,0-2-9 2,3 2 8 0,-3-2-7 0,0 3 4-2,1-3 0 2,-2 1-2 0,2 1 3 0,0 0-6-2,-1 0 10 2,0-1-10 0,0 4 13 0,2-3-16-2,-3 0 11 2,0-1-3 0,2 1 0 0,-2 1 0-2,-2-2-1 2,2 0 2 0,1 1-4 0,0-1 7-1,0 0-8 0,-1 2 10 1,3-3-9 0,-3 3 3-2,1-1 0 2,0 1-1 0,-1-2 2-2,-1 0-6 2,2 2 10 0,-1-1-8 0,1-2 10 0,-1 3-14-2,1-2 7 2,-3 2 0 0,2-1-1 0,0 0 0-2,-1-1 0 2,2 2-2 0,1-1 0 0,-1 2 5-2,-1-2-8 2,1 3 5 0,-1-1-2 0,-1-2 3-2,2 1 0 2,-1-2 0 0,0 1 1-2,-2-2-5 2,0 3 8 0,1-1-9 1,0 0 10-3,2 1-10 2,-2 0 4-1,1-1 1 1,-2 0 0-2,2-2-4 2,-2 2 4 0,1 1-2 0,-1-1-2 0,0 1 8-2,1-3-9 2,1 3 3 0,-2 0 1 0,2-1-4-2,-2 2 2 2,2-2 3 0,-2 1 0 0,0 0-5-2,0-3 9 2,0 2-10 0,0-2 6-2,0 1-3 2,0-1-1 0,0 2 4 0,1-1-1 0,-1 2 1-2,0-1-2 2,0 1-2 0,0 0 2 0,0 2 4-2,0-3-4 2,0 1 5 0,0-1-5 0,0 1 3-2,0-2-1 2,0 0 1 1,0 1 2-2,0 1 2-1,0-3-5 2,-1 2 16 0,-1 0-15-2,-4 0 13 3,1 0-11-2,-2 1 6 1,-1 0 0-1,0 0-3 0,-2-1-3 1,0 1 2 0,2-1-4 0,-2 0 1-1,2 1-3 0,0 0 8 1,0 0-7 0,1-2 1-2,-2 2-1 2,3-2 1 0,-2 0 1 0,-2 1 0-2,0 2 4 2,0-3-7 0,-1 1 6 0,0 0-8-2,1 0 6 2,2-1-3 0,-2 1 2-2,0-1-1 2,2 0 4 0,-2 0-3 0,2 1 0-2,-2-1 1 2,0 0-5 0,-1 1 9 0,-2-1-8-2,0 2 1 3,0-1 0-2,0 3 0 1,0-1 2 0,0-2-3-2,-2 0 6 2,3 0-7 0,0 2 8 0,2-3-9-2,0 3 8 2,0-4-5 0,0 3 0-2,-2 1 3 2,1-1-5 0,0 0 4 0,-2 1-3-2,0-1 2 2,-2 0-2 0,-1-1 2 0,3 2-2 0,-2-1 1-2,0-1 0 2,3 1 0 0,-2-1 3 0,2 0-7-2,1 2 8 2,-2-1-6 0,0-1 8 0,0-1-12-2,0 2 7 2,0-2-1 0,1 2 0 0,-1-1 1-2,2 0-3 2,1 1 5 0,-4-1-5 1,2 1 5-3,-5 1-6 2,1-1 7-1,-2 1-6 1,-1-1 2-2,2 0 0 2,-2 0-1 0,1-1 2 0,2 1-3-1,0 0 7 0,2-2-9 1,-1 0 9 0,0 1-9-2,-1 0 5 2,2 0-1 0,0 1 0-2,2-1 0 2,0-1-2 0,2 0 6 0,2 0-7 0,-2 1 6-2,0-1-6 2,-1 2 6 0,-4-1-5 0,3 2 2-2,-6 1 0 2,5-2-1 0,0-1 3-2,-3-1-5 3,4 1 6-2,0-1-5 1,2-1 7 0,1 1-9-2,-1-1 4 3,-1 2 0-2,0 1 0 1,1-1 0-1,2-2-3 0,-1 0 8 1,2 0-5 0,0 0 5-2,1 0-9 2,-4 0 10 0,-2 0-7 0,1 0 1-2,-4 0 0 2,3 0-2 0,-4 0 4 0,0 0-3-1,0 0 3 1,4 0-3-1,2 0 7-1,2 2-1 2,0-1 8 0,0-1-4 0,1 0-5-1,-2 1-3-1,1-1-1 3,2 0 6-1,0 0 11-2,2 0-12 2,-1 0 14 0,2 0-18 0,-2 0 8 0,-2 0-8-2,2 0 1 2,-4 0-2 0,0 0 5 0,2 0-1-2,0 0-3 2,4 0 5 0,-2 0 1 0,3 0-5-2,0 0-1 2,-2 0 4 0,2 0 4 0,-1 0-7-2,0 0 3 2,-1 0 2 1,0-1 4-4,1-2-9 3,-2 0 4 0,0-1 1 0,0 0-7-2,0 1 3 2,2 0 0 0,0 0-3 0,-1-1 4-2,0 0 0 2,0 0-2 0,1 0-2 0,0-2 9 0,0 0-12-2,1 3 6 2,-1-2-2 0,1 0-1-2,-1-1 1 2,0 2-5 0,3-2 9 0,-1 2-11-2,-2 2 12 3,2-1-10-2,-1-1 7 1,0 0-4 0,1-1 1-2,-2 0-1 2,0 0-2 0,1 0 3-2,2 1-5 3,0-1 1-2,-2 3 2 1,1-1-2-2,1-2 0 2,-2 1 3 0,2 1 1 0,-1 0 0 0,1-2 4-2,-2 1-10 2,2 1 13 0,0 0-13 0,-1 1 12-1,0 1-12 0,1-1 6 1,0 2-1 0,0-2 1-2,0 0 0 2,0 0-2 0,0-1 6 0,-1 0-10-2,1 0 12 2,0 1-14 0,0 0 14-2,-2-2-11 2,2 0 5 0,0 0 0 0,0 1-2 0,0 0 5-2,0 0-8 2,0 1 8 0,0-1-9 0,0 2 12-2,0-5-12 2,0 2 9 0,0 1-6-2,0-1 3 2,0-1 0 0,0 0-2 0,0 1 7-2,0 0-10 2,0 1 10 0,0 0-10 0,0 1 12 0,0-2-13-2,0 1 6 2,0 1-3 0,0-3-1-3,0 2-14 4,0 1 16-1,2-1-4 0,0 1-2-2,-1 1 15 2,2-3-14 0,-1 0 7 0,1 0-1-2,0 2-3 2,4 0-15-1,4 2-38 2,-4 0-99-4,-1 0-34 3</inkml:trace>
  <inkml:trace contextRef="#ctx0" brushRef="#br0" timeOffset="5">11633 8473 8 0,'0'0'17'6,"0"0"-10"2,0 0-2 0,0 0-3-2,0 0-2 3,0 0-1-2,0 0-5 1,0 0-3-2,0 0-5 2,-8-21 5 0</inkml:trace>
</inkml:ink>
</file>

<file path=ppt/ink/ink3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17:00.223"/>
    </inkml:context>
    <inkml:brush xml:id="br0">
      <inkml:brushProperty name="width" value="0.08819" units="cm"/>
      <inkml:brushProperty name="height" value="0.35278" units="cm"/>
      <inkml:brushProperty name="color" value="#002060"/>
      <inkml:brushProperty name="tip" value="rectangle"/>
      <inkml:brushProperty name="rasterOp" value="maskPen"/>
    </inkml:brush>
  </inkml:definitions>
  <inkml:trace contextRef="#ctx0" brushRef="#br0">26286 16304 0,'35'0'193,"0"0"-185,0 0 12,0 0 4,-1 0 38,1 0-22,-35-35-32,35 35 21,0-34-1,-1 34 6,1 0-9,-35-35-17,35 35 8,0 0 22,-1 0 71,-34-35-47,35 35-29,0-35-8,0 35-16,0-34 42,-1 34 11,-34-35-37,35 35-9,0-35-2,0 35 6,-1 0-4,-34-35-8,35 35 9,-35-35 4,35 35-13,0 0 15,-35-34-8,34 34 19,1-35-4,0 35 10,-35-35 6,35 35-38,0 0 27,-1 0 60,-34-35-87,35 35 1,0 0 43,0 0 10,-35-34-58,34 34 59,1 0-8,0 0-33,-35-35-13,35 35 56,-1 0 25,-34-35-78,35 35 43,0 0 165,-35-35-204,35 35 174,-35 35 318,0 0-466,0 0 54,0-1-33,0 1 22,0 0-31,0 0 0,0-1-6,0 1 5,0 0-4,0 0 51,0 0-28,0-1-2,0 1-24,0 0 11,0 0-35,0-1 8,0 1-4,0 0 2,0 0 29,0-1 0,0 1-21,0 0 27,0 0-26,0-1-5,0 1 23,0 0-7,0 0-27,-35-35 19,35 35-32,0-1 22,0 1 3,0 0-26,0 0 10,0-1 4,0 1 7,0 0 13,0 0-7,0-1 14,0 1-19,0 0 27,0 0-34,0-1 11,0 1-1,0 0 13,0 0 17,0-1-21,0 1-2,0 0-9,0 0 25,0 0-31,0-1-13,0 1 18,0 0 25,0 0-1,0-1 19,0 1-49,0 0 10,0 0 11,0-1 26,0 1 24,0 0-45,0 0-9,0-1-2,0 1 9,-35-35 21,35 35-32,0 0 31,0-1 34,0 1-22,-35-35 195,35 35-220,-34-35 32,34 35-53,-35-35 33,0 0 23,35 35 2,-35-35-84,1 0 59,-1 0 67,35 34-31,-35-34-79,0 0 62,1 0 8,34 35-36,-35-35-37,0 0 131,0 0-110,0 0 0,1 0 33,-1 0-43,35 35-27,-35-35 63,0 0-45,1 0-6,-1 0 51,0 0-17,0 0-27,1 0 24,-1 0 11,0 0 17,0 0-42,0 0-17,1 0 139,-1 0-127,0 0 92,0 0-100,1 0 16,-1 0 96,0 0-77,0 0 70,1 0 122,34-35-112,-35 35-132,0 0 154,35-35-134,-35 1 232,0 34-91,35-35 58,0 0 56,-34 35-269,34-35 4,0 0 7,0 1 11,0-1 61,0 0-55,0 0 19,0 1-18,0-1-14,0 0 15,0 0-13,0 1 32,0-1-25,0 0 53,0 0-37,-35 35-20,35-34-5,0-1 0,0 0-5,0 0 169,0 1-58,0-1-33,0 0-13,0 0 2,0 0 8,0 1-62,0-1 14,0 0-22,0 0 16,0 1 4,0-1-4,0 0 8,0 0-24,35 35-10,-35-34 18,0-1 0,0 0 22,0 0-13,0 1 0,0-1-9,34 0-11,-34 0 3,0 1 8,0-1-6,0 0 26,0 0-14,0 0 26,35 35-56,-35-34 85,0-1-14,0 0 17,0 0-50,0 70 156,0 0-185,0 0-15,0-1 8,0 1-1,0 0-5,0 0 14,0 0-4,0-1 1,0 1 1,0 0 1,0 0-2,0-1-2,0 1 7,0 0-4,0 0-4,0-1 9,0 1-10,0 0-1,0 0 6,0-1-2,0 1 10,0 0 0,0 0-10,0-1 8,0 1 18,0 0-13,0 0-8,0 0-3,0-1 27,0 1-27,0 0 0,0 0 3,0-1-4,0 1-3,0 0 4,0 0-1,0-1 2,0 1-10,0 0 3,0 0-4,0-1 9,0 1-8,0 0-3,0 0 9,0-1-2,35 1 1,-35 0-8,0 0 15,0 0 5,0-70 250,0 0-271,0 0 12,0-34-13,0 34 6,0-35-1,0 36 0,0-1 2,35-35-3,-35 36 2,0-1 1,0 0-1,0 0 1,0 1-1,0-1 3,0 0 8,0 0 3,0 1-3,0-1 12,0 0-23,0 0 4,0 0 8,0 1-8,0-1-4,0 0 24,0 0-5,0 1 6,0-1-12,0 0-8,0 0 9,0 1-1,0-1-3,0 0-6,0 0-1,0 1 13,0-1-7,0 0 11,0 0 21,0 1-20,0-1-6,0 0 9,0 0 13,0 0 26,0 1 0,0-1 7,0 0-37,0 0-17,0 1 64,0-1 31,0 0 392,-35 35-435,35 35-74,-35-35 585,35 35-566,0-1 425,0 1-368,0 0-8,-35-35-16,35 35 159,0-1-144,0 1-31,0 0 3,0 0 46,0 0-2,0-1-38,0 1-7,35-35 147,35 0-164,-35 0-14,-1 0 1,1-35-8,0 35 4,-35-34-1,35 34 23,-1 0 199,-34-35-204,35 35-15,0 0 8,-35-35-13,35 35 8,-1 0 5,-34-35 0,35 35 20,0-35 21,0 35-41,0-34-3,-1-1 7,1 35-12,0 0 1,0-35-2,-1 35 3,1-35 12,-35 1 53,35 34-65,0 0 9,-1 0 17,-34-35-26,35 35 10,0 0 12,-35-35-7,35 35-20,0 0 21,-1 0 3,1-35-18,0 35 8,0 0 11,-1-34-13,1 34 6,0 0-9,0 0 89,-1-35-70,1 0 170,0 35-31,-35-35-148,0 1 29,35 34-50,-70 0 121,0 0-108,0 0-8,1 0 16,-1 34-22,0-34 5,0 0 20,1 35-11,-1-35 0,35 35-2,-35-35-6,0 0 8,1 35-8,-1-35 8,35 34-7,-35-34-4,0 0-1,0 35 8,1-35-4,-1 35 6,0-35-4,0 0 6,1 35 8,-1-35 6,0 34-9,0-34-9,1 0 3,34 35-8,-35-35 3,0 0-5,35 35-1,-35-35 8,0 0-3,35 35-2,-34-35 2,-1 0-6,35 34 9,-35-34-2,0 0-4,35 35 1,-34-35 1,-1 0 8,0 0 49,35 35-40,-35-35-2,1 0 187,34 35-193,34-35 114,1 0-120,35 0-9,34 0 5,-69 0-1,34 0 0,1-35 4,-35 35 1,-1 0-6,1-35 5,0 35 5,0 0-1,-1-35-6,1 35 1,0 0 7,34 0-1,-69-34-6,35 34 5,0 0-7,35-35 10,-36 35-1,1 0-9,0 0 2,0 0-3,-1 0 25,-34-35-15,35 35 26,0 0-19,0 0 4,-1 0 192,-68 0 75,-1 0-283,0 0-3,0 35 3,-69-35 0,69 0-1,1 0 1,-36 35-1,0-35-3,36 34 2,-1-34 11,0 0-15,0 0 10,1 35 10,-1-35-17,0 0 0,0 0-1,1 0 2,-1 35-7,0-35 10,35 35-4,-35-35 0,0 0 16,1 0-4,34 35 3,-35-35-12,35 34 29,-35-34-22,0 0-1,35 35 0,-34-35-15,34 35 12,-35-35-7,35 35 9,-35-35 1,35 34-9,-35-34 0,35 35 15,-34-35-14,34 35 29,-35-35-23,35 35-1,-35-35-5,35 34 5,35-34 246,34-34-244,-34-1-3,0 35-11,0 0 7,-35-35-1,34 35 1,1 0-1,-35-35-3,35 35 14,0-34-4,-1-1-1,1 35-5,0 0 6,0-35-8,0 35 0,-1 0 0,1 0 4,-35-35-4,35 35 0,0 0 1,-1 0 8,-34-34-9,35 34 9,0 0-2,34 0 1,-34 0-6,0 0 9,0 0-11,34-35 2,-34 35-2,0 0 7,0 0-6,-1 0 16,1 0 35,0 0-27,0 0 94,-1 0-118,1 0 14,0 35-7,0-35-5,-70 0 228,35 34-232,-35-34 9,0 0 19,1 0-30,-1 35 7,0-35 4,0 0-6,1 0-1,-1 0-3,0 35 1,0-35 5,1 0-6,-1 0 6,0 0-6,0 35 3,0-35 0,35 34 0,-34-34 0,-1 0 0,0 0 0,0 35 0,1-35 11,-1 0-11,0 0-2,35 35 2,-35-35 0,1 0 0,-1 0 0,0 0 0,0 0 9,0 35-9,1-35 1,-1 0 5,0 34 3,0-34 22,35 35-30,0 0 44,-34-35-35,-1 0 6,35 35-14,-35-1 9,0 1 20,35 0-16,-34-35-14,34 35-1,-35-1 66,70-34 220,34-34-278,-34 34-14,69-35 11,0 0 9,-34 35-11,-70-35-3,70 1-1,-36 34 0,1-35-2,0 35 7,0-35-6,34 35 24,-34 0-4,0 0-17,-1 0-1,1 0-3,0 0 11,0 0 3,0 0 13,-1 0-11,1 0 4,0 0-17,0 0 7,-1 0-9,1 0 1,-35 35 0,35-35 3,0 0 42,-1 0-33,1 0 196,-70 0 83,1 35-296,-1-35 8,-35 0 0,36 0-1,-36 34 1,1-34-3,-1 35-1,35-35 7,0 0-8,1 35-2,-36 0 0,35-35 4,1 0 2,-1 0 0,0 34 6,0-34 17,1 35-14,-1-35-14,0 35 15,0-35-14,35 35 11,-35-35-8,1 0 9,34 35-11,-35-35 1,0 0 29,35 34-26,-35-34 28,35 35-29,-34-35 13,34 35-14,-35-35 24,35 35-24,-35-1 22,0-34 14,35 35-36,-34-35 17,34 35-23,-35-35 9,0 35 6,35-1 12,-35-34 54,35 35-67,35-35 304,35-35-317,-1 35 8,35-34 1,1-36 11,-36 35-11,-34 1 3,69-1-1,-69 35-6,-35-35-4,35 35 7,0 0 21,-1 0 18,1 0-43,35 0-4,-1 0 6,-34 0-1,35 0 2,-36 0-2,36 0-1,-35 0-2,-1 0 1,1-35 2,0 35 13,0 0-1,-1 0 21,1 0-33,0 0 0,0 0 0,34 0 0,-34 0 8,-70 35 326,1-35-197,34 35-117,0 0 76,-35-35-95,0 0 46,35 34-44,-35-34 1,0 0 6,1 0-4,-1 0 14,0 0-21,0 0 9,1 35-9,-1-35 1,0 0 9,0 0 6,1 0-9,-1 0 10,0 35-15,0-35 12,0 0 3,1 0-16,-1 0 8,0 35-7,0-35 13,1 0-16,-1 0 29,0 0-15,0 0-1,1 0-4,-1 0-1,0 34-5,0-34-1,0 0 16,70 0 1440,0 0-1445,0 0-5,0 0-4,-1 0 2,1 0-3,0 0 13,0 0-15,-1 35 15,1-35-8,0 0 9,0 0-17,-35 35-1,34-35 7,36 35 3,-35-35-3,0 0 9,-1 0 83,1 0-87,0 34-15,0-34 20,-1 0-12,1 0-5,0 0 175,0 0-109,-1 0-63,1 0 23,0 0-17,-35-34-1,35-1 1,0 35-7,-35-35 1,0 0-2,34 35 2,-34-34 8,-34 34 733,-1 0-707,35 34-30,-35-34-10,0 0 11,0 35-3,1-35-1,-1 0 8,0 35-8,0-35 6,1 0-6,-1 0 4,0 0 3,0 35-7,1-35-2,-1 0 1,0 0-5,0 0 7,0 0-4,35 34 4,-34-34 60,-1 0-54,0 0 1,0 0-4,1 0 13,-1 35-3,0-35-8,0 0-2,1 0 28,-1 0-26,0 35 13,0-35-4,0 0-8,1 0 2,-1 0 9,0 0-16,0 0 11,1 35 9,-1-35 2,0 0 32,0 0-35,1 0-11,-1 0 48,0 0-44,0 0 10,70 0 301,0 34-317,34-34-4,-34 35-11,104-35 14,-104 0-9,0 0 0,-1 35 1,1-35-1,0 0 4,0 0 81,0 0-81,-1 0-1,71 0 3,-71 0-6,-34 35 10,35-35 8,0 0 2,0 0 2,-1 0-18,1 0 24,0 0-20,0 0 2,0 0-3,-1 0 42,1 0-26,0 0 28,0 0-36,-1 0 11,1 0 45,0 0-9,-35 35-50,35-35-11,-1 0 304,1 0-219,0 0 1,0 0 38,-35-35-92,0 0 1,0 0 22,35 35-34,-35-35 12,0 1 27,34 34-27,-34-35-31,0 0 103,0 0-50,0 1-18,0-1-9,0 0-10,0 0 71,0 1-70,0-1 23,0 0-27,0 0 20,0 1 8,0-1 12,0 0 6,0 0-22,0 1 0,0-1 0,0 0-25,0 0 48,0 0 3,0 1-52,0-1 33,0 0 0,0 0 25,0 1-25,0-1 49,0 0-55,0 0 52,0 1-53,0-1-7,0 0-1,0 0-1,0 1-14,0-1 12,0 0 19,0 0-13,0 1 43,0-1 2,0 70 334,0-1-404,0 1 15,0 0 13,0 0 2,-34-35-36,34 34 27,0 1-10,0 0 5,0 0 6,0-1-16,0 1-7,0 0 8,0 0-3,0-1-10,-35-34 2,35 35 5,0 0 7,0 0 2,-35-1 2,35 1-3,0 0 3,0 0-9,0 0 13,0-1-20,0 1-6,0 0 22,0 0-13,0-1-6,0 1 11,-35 0-5,35 0 0,0-1 0,0 36 1,0-35 6,0-1-5,0 1-1,0 0-3,0 0-13,0-1 24,0 1-13,0 0 0,0 0-5,0 0 10,0-1 0,0 1 73,0-70 548,0 1-580</inkml:trace>
</inkml:ink>
</file>

<file path=ppt/ink/ink3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28:30.319"/>
    </inkml:context>
    <inkml:brush xml:id="br0">
      <inkml:brushProperty name="width" value="0.08819" units="cm"/>
      <inkml:brushProperty name="height" value="0.35278" units="cm"/>
      <inkml:brushProperty name="color" value="#002060"/>
      <inkml:brushProperty name="tip" value="rectangle"/>
      <inkml:brushProperty name="rasterOp" value="maskPen"/>
    </inkml:brush>
  </inkml:definitions>
  <inkml:trace contextRef="#ctx0" brushRef="#br0">25834 16130 0,'35'0'261,"0"0"-220,-35-34-25,35 34 34,-1-35-15,1 0 3,0 35-18,-35-35 16,35 35-30,0-35 22,-1 1 38,1 34-10,-35-35-38,35 35 3,0 0 57,-35-35-70,34 35 32,1 0 6,-35-35-37,35 35 6,-35-34 15,35 34-22,0 0 24,-1-35 5,1 35 3,-35-35 14,35 35-46,0 0 48,-35-35-48,34 35 23,1 0 16,-35-34-29,35 34 23,-35-35 24,35 35-40,-1 0 13,-34-35-35,35 35 66,-35-35 23,35 35-68,0 0 17,-35-34-17,35 34 15,-1-35 2,1 35 2,0-35-26,0 35 71,-35-35-13,34 35-67,1-34 17,0 34 73,-35-35-35,35 35-39,-35-35 54,34 35-8,1 0 99,-35-35-143,35 35 168,-35-35-112,35 1 65,0-1 465,-35 0-198,0 70-83,0 0-266,0-1-41,-35-34-7,35 35-8,0 0 44,-35-35-28,35 35 4,-35 0 19,35-1-24,-35-34-16,35 35 30,0 0-1,-34-35-19,34 35 50,0-1 10,0 1-29,0 0-25,-35-35 3,35 35 4,35-35 198,-1 0-142,1 0-61,-35-35 56,35 35-25,-35-35 37,-35 35 15,0 35-100,1-35 2,-1 0-6,0 0 6,35 35-3,-35-35 13,1 0 12,-1 34-13,0-34 5,35 35 7,-35-35-19,35 35 22,-34-35-29,34 35 37,-35-35-35,0 34 9,0 1 5,0 0 0,1 0-5,34-1-8,-35 1 6,0 0 16,0 0 17,1 0-18,-1-35 1,35 34-23,0 1 7,-35-35-12,35 35 18,0 0-19,-35-35 11,35 34-3,-34-34-2,34 35 0,-35-35 0,35 35-3,0 0 7,-35-1-4,35 1 16,-35-35-16,35 35 150,0 0-137,-35-35-13,35 34 6,0 1 11,0 0-9,35-35 293,35 0-300,-35 0 4,-1 0-3,1 0-2,0-35 2,0 35-8,-1 0 11,1 0 6,0-35-6,0 1 3,-1 34-8,1 0 0,0 0 6,0 0-5,0 0 6,-1 0-8,-34-35-2,35 35 21,0-35-7,0 35 10,-1 0 110,1 0-109,-35-35-22,35 35 123,0 0-116,-1 0 164,-34 35 144,0 0-293,0 0 14,0-1 29,0 1-47,0 0 8,0 0-1,0 0-3,0-1-14,0 1 5,0 0 5,0 0-7,0-1 21,0 1-2,0-70 171,0 1-191,0-36-10,0 35-6,0 1 18,0-36-11,35 70-1,-35-35 7,0 0-7,0 1 5,0-1-3,0 0 14,0 0 8,0 1-24,35-1 7,-35 0-7,0 0 6,0 1-11,0-1 4,0 0 1,0 0 7,35 1-7,-35-1 11,0 0-4,0 0 0,0 0 9,0 1 9,0-1-15,35 35-10,-35-35 2</inkml:trace>
</inkml:ink>
</file>

<file path=ppt/ink/ink3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24:12.755"/>
    </inkml:context>
    <inkml:brush xml:id="br0">
      <inkml:brushProperty name="width" value="0.05292" units="cm"/>
      <inkml:brushProperty name="height" value="0.05292" units="cm"/>
    </inkml:brush>
  </inkml:definitions>
  <inkml:trace contextRef="#ctx0" brushRef="#br0">6496 199 7 0,'0'0'50'7,"0"0"-15"0,0 0-18-1,0 0-5 2,0 0 17 0,0 0 8 0,0 0 2-2,2-22-3 2,-2 21-13 0,0 0 8 0,0-1-11-2,0 2 13 2,0-1-22 0,0 1 16 0,0 0-15-2,0 0 7 2,0 0-11 0,0 0-8 0,0 0 0-2,0 0-7 2,0 0 2 0,0 0-17 0,0 0 21-2,0 0-8 2,0 0 7 0,0 0 3 0,0 3-1-2,0 5 0 2,0 4 1 0,0 1-3 0,0 1 7-2,0-2-8 2,0 2 11 0,0-1-16 0,0-2 12-2,0 0-4 3,0 0 0-2,0 1 1 1,0 1 2-1,0-1 0 1,0 2-4-1,0-2 5 2,0-1-5-4,0 2 7 4,0 1-6-1,0 0 2-1,0 1 1-1,0-1 4 2,0 0-4 1,0-2-1-2,0 0 2-1,0 0-2 3,0 0 4-2,0 0-3 2,0 0 0-4,0 1-3 3,0 2 0 0,0 0 1 0,0 2-2-1,0-2 8 1,0 0-14 0,0 2 14-1,0-2-11-1,0 0 9 2,0-2-5 0,0-3 0 1,0-2 0-4,0 1-1 3,0-1 4 0,0-1-6 0,0 2 7-1,0-1-7 0,1-1 12 1,-1 1-16 0,2 0 10-2,-2-2-3 2,0 4 0 0,0-3 2 0,0 1-4-2,0-1 9 2,1-1-10 0,1 3 7 0,-2-1-4-1,1-1 4 1,0 0-5 0,-1 1 1 0,1-1 0-2,1 1 0 2,-2 1 3 1,0-1-6-2,0 1 7-1,0-2-5 2,0 1 10 0,0 2-7 1,0-1 0-4,0-1 4 3,0 1-2 0,0-1-3 0,0 2-2-2,0-3 10 2,1 1-9 0,-1 0 3 0,0 1 0-3,0-1 4 4,2 2-10-2,-2 0 3 2,0-2 0-4,0-1-1 3,0 0 9 1,0 1-6-1,0 0 0-2,0 1-3 2,0-2 10-1,0 1-14 1,1 2 7-1,-1-2-2 0,0 2 0 2,0 1 2-2,0 1-9 0,0-1 17 0,2 0-17 2,-2 3 16-2,0 1-11-1,2 1 6 3,-2 1-4-2,0 1 0 1,0-1 1-1,0 0-4 1,0-2 8-1,0 3-10 1,0-2 12-1,0 0-14 1,0 3 12-1,0-2-6 2,0 3 2-4,0-1 7 4,0-1-4-1,0-2 1 0,0 0-6-2,0 2 7 1,0-1-5 2,0 5 3-1,0-3-5-3,0-2 5 3,0 1-4 1,0-2 0-2,0-3 0 0,0 2-1 1,0-2 6-1,0-3-7 2,0 2 5-4,0-1-6 4,0 0 9-2,0 1-12 1,0 1 6-2,0 1 0 3,0 1 0-1,0 0 3-1,0-3-11-1,0 1 17 2,0-4-13 0,0-1 11 0,0 1-12-1,0-2 11 0,0 1-7 1,0 0 1 0,0-1 0-2,0 4-1 3,0-3 7-2,0 3-14 2,0 1 16-3,0-1-16 2,0 2 19 0,0 1-17 0,0 0 10-3,0-1-4 4,0-1 0-2,0 0 3 1,0 1-10-1,0 1 16 0,0 0-10 1,0-1 9 1,0-1-15-3,0 0 11 1,0-3-5 1,0 2 1 0,3-2 0-2,-3 0-4 2,3 1 11 1,-2-2-12-2,0 3 11-1,1-1-10 2,-1 1 14 1,1 0-17-2,-2 1 10 0,1-1-3 0,-1 2 0 2,1 1 0-1,0 4-9-3,-1-1 20 4,2 2-14-1,-2 0 9 0,1-1-11-3,1-1 9 4,-1 1-4-1,1-1 0 0,-2 1 1-3,0-1-2 3,2 0 6 0,-2-4-8 0,0 0 8-2,0-2-10 2,0 0 11 0,0 0-11 0,0 1 5-2,0-1 0 2,0 3-2 1,0-1 4-2,0 4-9 0,0-3 14 0,0 1-10 1,0-1 12 1,0-1-17-3,0 0 12 1,0 1-4 1,0 0 0 1,0 0 0-4,0 1-2 3,0-1 8 1,0-2-11-2,0-1 11 0,0-2-12 0,0 3 15 1,0 0-15 0,0 0 6-1,0 0 0 0,0 1-2 2,0 0 5-2,0 1-11 0,0 0 16 1,0 0-16-1,0 2 19 2,0 5-22-3,0-1 14 2,0 1-3 0,0-2 0 0,0-4 1-3,0-2-5 4,0 0 7-1,0-2-8-1,0 0 10 0,0 0-8 0,0 0 10 2,0-2-12-2,0 3 5 0,0-4 0 0,0 3 0 1,0 1 3 1,0-2-10-4,0 4 14 3,0-3-13 1,0 2 18-1,0 1-23-3,0-1 13 3,0 0-2 1,0-1 0-1,0 0 0-3,0 0-2 3,0-2 6 0,0 0-8 1,0-1 8-4,0-2-7 3,0 0 10 1,0 1-11-2,0-3 4-1,0 2 0 2,0-1-1 1,0 2 3-2,0-2-8-1,0 1 14 3,0 2-15-2,-2 1 19 1,2 0-23-2,-2 4 14 2,1-1-3 0,-1 4 0 1,2 0 0-4,0-3-3 4,0 1 6-2,0-4-6 1,0-1 10-2,-1-1-12 3,1 1 15-2,0 0-14 2,0 0 4-3,0-2 0 1,-2-2-1 2,2-1 3-2,0 0-9-1,0-2 17 2,0 2-18 0,0-1 18 1,0 0-18-4,0 1 10 3,0 1-2 0,0 1 0 0,0 1 0-2,-1 1-4 2,0 1 10 1,1 3-12-2,-1 0 12 0,-1 0-9 1,2 1 10-1,0-1-10 2,0 0 3-4,0-3 0 4,0 0-1-2,0-1 1 2,0-1-8-4,0 2 16 4,0-3-11-2,0 2 12 1,0-3-16-1,0 0 10 0,0-1-3 1,0-2 0 0,0 1 0-2,0-1-2 2,0 0 8 1,0 0-9-2,0 0 7-1,0 0-8 2,0 0 9 0,0-1-9 0,-1 2 4-2,1-1 0 2,0-3 0 0,0 0 3 0,0 1-6-2,0-1 10 2,0 0-11 0,0 2 13 0,0-2-16-2,0 1 15 2,0-1-8 0,0 1 0 0,0 1 1-2,0-1-5 2,0-1 10 1,0 4-10-2,0 1 9-1,0-1-9 3,0 3 9-2,0-1-8 1,0 3 3-1,0 1 0 0,0 0 0 1,0 2 1 1,0 2-5-3,0 1 8 2,0 2-7 0,0 2 14-1,0 1-18 0,0 2 7 1,0 4-1 0,0 6 0 0,0 4 2-2,0-2-1 1,0-4 5 2,0-3-5-2,0-6 5 0,-2-3-6 1,1 2 7-1,1-4-6 2,0-1 0-3,0 0 0 1,0 3-1 2,0 3 3-1,0 2-2-2,-1 4 5 2,-2-1-7 0,0-1 11-1,3-1-14-1,-2-2 7 3,-1-1-3-2,1 0 1 2,2-4 0-4,0-1-3 4,0-3 8-1,0-3-11-1,0 1 12-1,0-5-11 2,0 4 11 0,0-1-8 1,0 1 2-4,0 2 0 3,0 2-2 0,0 4 6 1,0 3-9-4,-1 1 12 4,1-3-14-1,0 0 15 0,-2-3-15-2,2 1 8 1,0-3-1 1,0-3 0 0,0 0 2-2,0-3-6 2,0-2 10 0,0-3-9 0,0-1 8-2,-1 0-9 2,1-2 9 0,0 1-8 0,0 0 3-2,0-1 0 2,0 0-1 0,0 0 2 0,0 3-3-2,0-2 4 2,0 3-4 1,0-1 12-2,0-2-18 0,0 0 10 0,0 1-2 1,0-2 0 0,0 2 0-2,0-1-5 2,0 0 11 0,0 0-11 0,0 1 10-2,0-1-10 2,0 1 9 0,0 1-5 0,0-1 1-1,0-2 0 0,0 2-1 1,0-1 6 0,0 0-7-1,0-1 6 0,0 1-3 1,0-1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1-57-2,0-1-78 2,0 0-206-3</inkml:trace>
  <inkml:trace contextRef="#ctx0" brushRef="#br0" timeOffset="1">7883 130 9 0,'0'0'11'6,"0"0"-10"2,0 0-1-2,0 0-1 2,0 0 0 0,0 0 1 0,0 0-4-2,0 0 2 2,0 0-11 0</inkml:trace>
  <inkml:trace contextRef="#ctx0" brushRef="#br0" timeOffset="2">6520 4784 17 0,'0'0'15'7,"0"0"10"-2,0 0-3 3,0 0-10 0,0 0-3-2,0 0-5 2,0 0 7 0,-3-2-7 0,1 0 4-2,2 2-4 2,0 0 7 0,0-1-4 0,0 1 4 0,0 0-2-2,-2 0-3 2,2 0 9 1,-1-1-4-4,1 1-3 3,0 0-7 0,0-3 2 0,0 3 0-2,0 0 1 2,-2-1-2 0,2 1 0 0,-1-1 2 0,1 1-3-2,0 0 3 2,-2-2-1 0,2 2-4 0,-1-1 6-2,1 1-10 2,0-2 6 1,-1 1-1-1,1 1 0-2,0 0-1 2,0-2-1 0,-1 1 4 0,1 1-5-2,0-1 6 1,0 1-6 1,-2 0-6-2,2-2 0 2,0 2-8 0,0 0 4 0,0 0 4-2,0 0-1 2,0 0 9 0,0 0 1 0,0 0-3-2,0 0 6 2,0 0-6 0,0 0 3 0,0 0 0 0,0 0-13-2,0 0-12 2,0 0 3 0,0 0-1-2,0 0 12 2,0 0 0 0,0 0 11 0,0 0-2 1,0 0 1-3,0 0 2 2,0 0 2 0,0 0 0 0,0-2-3-2,0 1-4 2,0-2-1-1,-3 1 4 1,3 2-5-1,-1 0 6 0,1 0-2 1,0 0 2 0,0 0 4-2,0 0-3 2,0 0 1 0,0-1-2-2,0 1 2 3,0-2 0-2,0 2-4 1,-1-2 0 1,0 0 0-4,1 1-3 3,0 1 1 0,0-1 2-2,0 0-2 2,0 1 4 1,0-3-17-2,0 2 2 1</inkml:trace>
  <inkml:trace contextRef="#ctx0" brushRef="#br0" timeOffset="3">6493 4684 14 0,'0'0'21'4,"0"0"-10"5,0 0 0-2,0 0-7-1,0 0 5 2,0 0-2 0,0 0 2 0,0-1 3-2,0 1-2 2,0 0 6 0,1 0-7 0,-1 0 10-2,0 0-11 2,0 0 3 0,0 0-10 0,0 0 4-2,0 0-1 2,0 0-2 0,0 0 2 0,0 0-3-1,0 0 6 1,0 0-2 0,0 0 10 0,0 0-15-2,0 0 5 2,2 0-4 0,-2 0-1 0,0 0 0-2,0 0 1 3,0 0-6-2,0 0 10 1,0 0-8-2,0 0 8 3,0 0-10-2,0 0 8 1,0 0-3-2,0 0 3 3,0 0 0-2,0 0 5 1,0 0-8-2,0 0 6 2,0 0-4 1,0 0-4-2,0 0 5 1,0 0-6-2,0 0 3 2,0 0-1 0,0 0 1-2,0 0-2 2,0 0-1 0,0 0 6 0,0 0-7-2,0 0 8 2,1 1-8 0,-1 4 6 0,0-2-2-2,1 3 2 2,0 0-2 0,-1-2 3 0,0 1-1-1,2 2 2 0,-2-1-4 1,1 2 3 0,2-2 1-2,-3 0-1 2,1 1-3 0,-1-2 0 0,1 1-1-1,-1 0 2 0,0-1 1 1,0 4 2 0,0-3-3 0,0 1 3-1,0 1-1 0,2-1-3 1,-2 2 11-2,0-1-6 2,0 0-3-1,0-3-1 2,0 0 4-3,0 0-8 2,0 0 7 0,0 2-5 0,0-4 5-2,0 2-6 2,0-1 2 0,0 1 0 0,1-2 0-2,-1 2 1 2,2-1-4 0,-2-1 7 0,1 1-6-2,-1-2 6 2,0 0-8 0,0 0 5 0,0 0-1-2,2-2 0 2,-2 0 0 0,0 2-1 0,0 1 4-3,0-3-5 4,0 1 4-1,0-1-4 0,0 0 5-2,0 2-5 2,0-2 2 0,0 1 0 0,0-1 0-2,0 1 1 2,0-1-4 0,0 0 7-1,0 0-7 0,0 0 9 1,0 1-12 0,0 1 8 0,0-2-2-2,0 1 0 2,0 0 0 0,0 1-1 0,0-2 5-2,2 0-7 2,-2 3 6 0,0-3-6 0,0 2 6-2,0 0-6 2,0 0 4 0,0 1-1 0,0-1 0 0,0-2 2-2,0 0-3 2,3 1 6 0,-3-1-5-2,0 1 4 2,0 0-7 0,0 0 5 0,0 0-2-2,0 1 0 2,0-2 1 0,0 0 0 0,0 0 2-2,0 0 2 2,0 0-5 0,0 0 4 0,0 0 1-2,0 0-8 2,0 0 3 0,0 1 0 0,0 0 0-2,0-1 1 2,3 1-4 0,-3 1 7 0,1-2-7-2,0 1 7 2,-1-1-8 0,2 1 5 0,-2-1-1-2,1 2 0 2,-1-1 1 0,2 1-3 0,-1-2 4-2,-1 0-4 2,1 1 5 0,0-1-5 0,1 2 6-2,-2-1-7 2,1-1 3 0,1 1 0 0,-1-1-1-2,1 3 2 2,1-1-5 0,0 0 8 0,1 2-6-2,-3-3 6 2,2 2-8 0,-1 0 5 0,0-3-1-3,1 1 0 4,-3-1 1-1,3 1-3 0,-1 1 4-2,-2 0-5 2,2 0 6 0,-2-2-6 0,3 3 7-2,-2-3-7 2,2 1 4 0,-1 1-1 0,0-2 0-2,1 2 0 2,-3-2-3 0,1 1 6 0,-1-1-8-2,1 0 11 2,0 2-12 0,1-2 7 0,-1 0-1 0,1 0 0-2,-1 0 0 2,-1 2-2 0,1-2 4-2,0 2-5 2,2-2 6 0,-1 0-6 0,-2 0 9-2,3 1-9 2,-1 0 3 0,1 0 0 0,0 1 0-2,-1-2 3 2,1 0-7 0,0 0 9 0,-1 1-7-2,0-1 6 2,1 2-8 0,-2-2 6 0,1 1-2-2,1-1 0 2,0 0 0 0,0 0-2 0,-1 0 5-2,3 1-2 2,0-1 1 0,0 1-3 0,2 1 7 0,-3-2-7-2,2 2 2 2,0-2-1 0,-3 0 0-2,4 0 2 2,-4 0-6 0,2 0 9 0,-2 0-8-2,0 0 8 2,1 0-10 0,-2 0 7 0,2 0-2-2,-2 0 0 2,0 0 0 0,1 0-2 0,0 2 5-2,0-2-6 2,0 0 6 0,1 0-6 0,-2 0 7-2,1 0-7 2,2 0 3 0,2 0 0 0,-4 0 0-2,3 0 1 2,-4 1-6 0,5 1 10 0,-3-2-7 0,3 1 7-2,-2 1-10 2,-1-2 8 0,5 0-4-2,-1 2 1 2,0 0 0 0,-1-2-1 0,-2 1 3-2,1-1-4 2,-1 0 5 0,-2 0-6 0,-1 0 9-2,1 1-10 2,-3-1 4 0,3 0 0 0,-1 0 0-2,-2 0 1 2,0 0-5 0,2 0 9 0,-2 1-10-2,0-1 12 2,3 0-13 0,0 0 7 0,-3 0-1-2,5 2 0 2,-2-2 0 0,-1 0-1 0,2 0 3-2,-1 0-5 3,0 3 6-2,2-3-5 1,-4 2 6-2,4-2-7 2,-1 0 3 0,0 3 0-1,-1-3 0 0,-1 0 2 1,0 0-7 0,0 0 10 0,3 0-8-2,-5 1 8 2,3-1-10-1,0 2 7 2,-1-2-2-3,3 0 0 2,0 3 0 0,0-2-1 0,-2-1 3 0,2 0-4-2,0 2 5 2,-1-2-6 0,1 1 7-2,1 1-7 2,-2-2 3 0,3 2 0 0,0-1-1-2,-3 0 3 2,1 0-5 0,0 0 7 0,-1 1-8-2,2 0 10 2,0-2-11 0,0 1 8 0,0-1-4-2,-1 1 1 1,1-1 0 2,-1 1-1-1,0-1 2-2,2 0-3 2,-1 0 4 0,-2 0-4 0,2 0 6-2,-3 0-9 2,0 0 5 0,1 0 0 0,-3 0 0-2,3 0 2 2,-1 0-6 0,0 0 8 0,4 0-7-2,-1 0 9 2,-1 0-11 0,2 0 6 0,1 0-1-2,-3 0 0 2,3 0 0 0,-3 0-1 0,3 0 4-2,-3 0-7 2,0 0 8 0,3 0-7 0,0 0 8-2,-2 0-8 2,-2 0 3 0,2 0 0 0,-2 0-1-2,2 0 2 1,-3 0-5 2,2 0 8-1,1 0-7-2,-2 0 8 2,2 0-10 0,-2 0 8 0,3 0-3-2,-2 0 0 2,-1 0 0 0,3 0-2 0,-2 0 6-2,1 0-8 3,-1 0 8-2,0 0-8 1,1 0 8-2,-2 0-7 2,2 0 3-1,1 0 0 2,-2 0 0-3,3 0 0 2,-2 0-1 0,3 0 5 0,-2 0-4-2,-3 0 5 2,2 0-9 0,0 0 8 0,-3 0-4-2,2 0 0 2,-1 0 0 0,0 0-2 0,-1 0 5-2,1 0-6 2,-4 0 8 0,5 0-10 0,-3 0 11-2,2 0-8 2,-2 0 3 0,0 0-1 0,-1 0 0-2,2 0 2 2,-1 0-6 0,-1 0 9 0,1 0-8-2,1 0 8 2,2 0-9 0,-2 0 5 0,2 0-1-2,-1 0 0 2,2 0 0 0,-1 0-1 0,-2 0 3-2,2 0-3 2,-1 0 4 0,-2 0-6 0,2 0 7-2,-2 0-7 2,-1 0 3 0,-1 0 0 0,1 0 0-2,1 0 1 2,-2 0-4 0,4 0 8 0,-2 0-8-2,-2 0 9 2,1 0-11 0,0 0 7 0,3 0-2-2,-2 0 0 2,-1 0 0 0,3 0-2 0,-1 0 4-2,-1 0-5 2,0 0 7 0,2 0-7 0,-2 0 9-2,1 0-11 2,2 0 5 0,-1 0 0 0,0 0 0-2,0 0 1 2,2 0-5 0,0 0 9 0,-1 0-8-2,2 0 9 2,-3 0-12 0,-2 0 8 0,2 0-3-2,0 0 1 2,0 0 0 0,0 0-1 0,-2 0 4-2,2 0-6 2,-3 0 8 0,4 0-10 0,-3 0 10-2,1 0-9 2,2 0 4 0,-3 0 0 0,4 0 0-2,-2 0 1 2,0 0-5 0,0 0 9 0,-1 0-9-2,0 0 11 2,2 0-14 0,-2 0 10 0,-1 0-3-2,2 0 0 2,-2 0 1 0,2 0-3 0,-3 0 6-2,2 0-8 2,-1 0 8 0,0 0-8 0,2 0 8-2,0 0-9 3,-4 0 5-3,6 0 0 2,-4 0 0-1,5 0 1 1,-4 0-4 0,5 0 8-1,-4 0-8-1,2 0 9 3,1 0-12-1,1 0 6-1,0 0 0 0,-1 0 0 0,1 0 0 2,-2 0-1-1,1 0 2-2,-2 0-5 2,-2 0 8-1,0 0-8 2,1 0 10-3,-3 0-10 2,4-1 5 0,-1 0-1-1,-2 0 0 0,4-1 2 1,-4 0-6 0,4 2 8 0,2-1-7-2,-4 0 8 1,4 0-10 2,-2 1 7-2,2-1-3-1,-4-1 1 3,2 2 0-1,0 0-2-1,-2 0 4 0,2 0-3 0,-4-2 4 2,1 2-6-2,0 0 10 0,1-1-12 1,-4 1 5-1,4-2 0 2,-2 2 0-3,1-1 1 2,2 1-5 0,-1 0 8-1,1-3-8-1,-2 3 10 3,3-3-11-1,-1 2 7 0,2-1-2-2,-1 2 0 2,1-2 0 0,-2 2-2 0,3-3 5-2,-2 3-6 2,-2-2 8 0,2 2-10 0,-1-1 12-3,0-1-13 4,-3 0 6-2,2 0 0 2,0 2 0-4,0 0 1 4,-2 0-5-2,0-2 10 2,1 1-9-4,-3 1 9 3,1 0-12 1,1 0 8-2,0 0-3 0,-2 0 1 0,6-2 0 2,-4 1-1-1,2-1 4-2,1 0-7 2,2 0 9 0,-3 1-10 0,0 0 10-3,-1 0-10 4,-3-1 5-1,1 1 0 0,1 1 0-2,0 0 2 1,-2 0-6 1,0 0 10 1,0 0-9-3,0 0 9 2,0-2-10 0,1 2 8-1,1-1-4 0,-2 1 0 1,1-1 0 0,-1 0-2-1,4 1 7-1,-3-2-5 3,-1 0 2-1,2 2-4-1,-2 0 9-1,1-2-12 2,0 1 6 0,2-1-1 1,0-1 0-3,-1-2 1 2,1 1-6-1,0 2 10 2,0-2-9-3,-1 1 10 1,0-1-12 2,1 2 8-2,0 0-3-1,-1-1 1 3,2 1 0-1,0-1-2-1,0-3 4-1,0 3-8 3,0 2 12-1,-1 0-12 0,-2 0 12-3,1-1-10 4,0 1 5-1,-2 1-1 0,0 0 0-2,1 0 1 2,-1-1-5 0,0 1 10 0,1 0-8-3,-1-1 7 4,0 0-9-1,0 0 7 0,1-1-3-2,0-1 0 1,1 3 0 2,0-2-2-1,0 0 6-3,0 0-8 4,-2-1 8-1,3 0-8 0,0 0 8-3,-3 2-8 3,2-1 4 1,-2 0 0-1,1 1 0-3,0-1 1 4,3 1-5-2,-1-1 9 2,-2-3-9-3,5 3 9 2,-4 1-10 0,-2-1 7-1,2 0-2 0,2-1 0 1,-2 1 0 0,-1 0-1 0,1-3 4-3,1 3-5 4,-3 1 5-1,2-2-6 0,-1 1 9-2,-1 0-9 2,0 2 3 0,1-2 0-1,-1 1 0 0,0 1 2 1,0-1-5 0,0 1 8 0,0 0-5-3,1-1 5 4,-1-1-10-2,2-1 8 2,-2 2-3-3,0-1 0 2,0 1 0 0,0 1-1-1,0-1 4-1,0-1-5 3,0 1 5-1,0-1-6 0,0 0 9-3,0 0-11 4,0-1 6-2,0 3-1 2,0-3 0-4,1 1 1 4,-1-3-7-1,0 3 12 0,0-1-9-3,0 0 8 4,0-1-10-1,0 2 8 0,0 0-4-2,0 0 1 2,0 0 0 0,2-1-2 0,-2 1 6-2,0-2-7 2,0 2 7-1,0-1-8 1,0 1 10-2,0 0-10 3,0 0 5-1,0 2-1 0,0-2 0-2,0 2 2 1,0-1 4 1,0-2-4 1,0 1 3-3,0-1-2 1,0-1-6 2,0 2 5-1,0 0-3-2,0-1 1 1,0 1 0 2,0-1-1-1,0 0 5-3,0 0 1 4,0 0-5-1,0 0 2-1,0 0 6 0,0 1-13 1,0-1 6-1,0 1-1 2,0-1 0-3,0 1 2 2,0-1-5 0,0-1 10 0,0 2-7-2,-2-1 2 2,2 3 3 0,-1-3 1 0,-1 1-2-3,0-3-1 4,1 2-2-1,1-2-2 0,0 0 5-2,0 1-7 1,-2 0 7 1,2-1-8 1,0 2 12-3,-3-1-11 2,2-1 3 0,1 0 0 0,0 0 3-2,0 0-2 2,0 0-2 0,0 0 6 0,0 0-8-2,0 0 9 2,0 1-9-1,0-1 7 2,0 0-5-4,0 2 2 3,0 0 0 1,0-1-1-2,0 0 6-1,0-1-9 3,0 0 7-2,0 2-4 2,0-2 6-3,0 1-10 2,0-1 6 0,0-1-2-1,0 2 0 0,0-1 1 1,0 2-5 0,0 1 10 0,0-4 1-2,0 1-6 2,0-1 1 0,0-1 4 0,0 1-7-2,0 0 1 2,0 0 0 0,0 0-2 0,0 1 6-2,0 1-4 2,0 1 1 0,1 1-2 0,-1 0 10-2,0-1-10 2,0 1 4 0,0 0-2 0,3 1 2-3,-3-2-1 4,0 1-3-2,0 2 8 1,0-5-9-2,2 3 6 3,-2-3-5-1,0 0 5-1,0 2-5-1,0 1 1 3,0-2 0-2,0 0-3 2,1 0 8-3,-1-3-9 2,0 4 8 0,0 0-7-1,0-1 10 0,0-1-11 0,0 1 5 1,0 0-1 1,0-3 0-3,0 3 4 2,0 1-8 0,0-1 10 0,0 2-4-2,0-4 4 2,0 2-12-1,0 1 11 2,0-1-5-4,0 2 0 4,0-1 1-1,0 0-3 0,1-1 6-3,-1-1-2 4,0 0-2-1,0 0 0 0,0 0 5-3,0 0-8 4,0 1 4-1,0 1-1 0,0-2 0-2,0-1 1 1,1 2-6 2,-1 0 11-1,0-1-10-2,0 1 9 2,0 2-9 0,0-1 10-1,0 2-6 0,0-1 0 1,0-1 0 0,0-2-2-1,0 4 5 0,0-3-5 1,2 1 4 0,-2-1-4 0,0 1 9-2,0 0-14 2,0 0 11 0,0-1-4 0,0 0 0-2,0 0 2 2,0 1-8 1,0-2 15-2,0-2-13-1,0 0 8 2,0-1-8 0,1 3 7 0,-1-3-3-2,0 5 0 2,0-2 0 1,2 0 0-2,0 1 3-1,-2-2-3 2,0 1 1 0,1 1-2 0,1-1 10-2,-2 2-11 3,1 0 5-2,-1-1-3 1,2-1 0-2,-2 1 1 2,4-2-2 1,-3 1 8-2,-1 1-8-1,0 0 2 2,0-1 2 0,3 0 2 0,-3 0-5-2,0-1 2 2,0-1-1-1,0 1-2 2,0-2 4-3,2 2-4 2,-2-3 7 0,0 2-12 0,2-1 15-2,-2-3-17 2,1 3 9-1,2-4-1 2,-1 2 0-3,0 0 3 2,-2-1-8 0,1 2 11 0,-1-2-10-2,2 1 11 2,0 1-11 0,-2 2 7-1,0 0-4 0,1-1 1 1,1 1 0 0,0 1-4 0,-2-1 8-2,0 5-6 1,1-3 4 2,-1 1-4-1,0 1 9-3,1-2-12 5,-1 2 6-3,0-3-1 1,2 1 0-2,-2 0 1 2,2 0-7 0,-2 0 12 0,0 1-9-2,0-1 8 2,0-1-9 0,0 2 7 0,2-2-5-2,-2-1 2 2,0 1 0 0,0-1 0 0,0-1 6-2,0 1-9 2,0-1 7 0,0-1-8 0,0 1 10-2,0-1-9 2,0 2 4-1,0-2-1 2,0 0 0-4,0-1 0 4,0 1-3-1,0 1 11 0,0 0-2-3,0 0-6 3,0-1 2 1,0 1 4-2,0 1-6 0,0-1 0 1,0 1 1 0,0 0-1 0,0 0 2-2,-2 0-5 2,-2 0 8 0,3 1-10 0,0-2 12-2,1 1-12 2,0-1 6 0,0 1-1 0,0-1 0-2,-2 2 0 2,2 1-7 0,-2-1 16 0,1 1-14-2,1-1 11 2,0 0-11 0,-2 1 8 0,2-2-4-2,0 2 1 2,-2-2 0 0,1 1-2 0,1 1 4-2,-2-4-4 2,0 3 5 0,2-2-6 0,-1 2 10-2,-1-1-11 1,1 1 5 1,1 0-1 1,-4-1 0-3,4 0 2 2,0 1-6 0,0-1 9 0,0 1-9-3,0 1 8 4,0 0-8-2,-3 3 8 2,3-1-5-3,-1 2 1 1,1-2 0 1,-1 2-2 1,1 0 7-4,0 0-9 4,-3 1 10-1,3 0-12 0,0-1 13-2,0 1-13 2,0 0 6-1,0 0 0 1,0 0 0-2,0 0 1 2,0 0-5 0,0 0 9 0,0 0-8-2,0 0 7 2,0 0-8 0,0 0 8 0,0 0-4-2,0 0 0 2,0 0 0 0,0 0 0 1,0 0 5-4,0-2-6 4,0 2 5-1,0 0-8-1,0 0 13 0,0 0-16 1,0 0 8 0,0-1-1 0,0 1 0-2,0 0 1 2,0 0-6-1,0 0 12 1,0 0-11-1,0 0 9 1,0 0-10-1,0 0 10 2,0 0-7-3,0 0 2 2,0 0 0 0,0 0-2 0,0 0 5-3,0 0-7 4,0 0 10-2,0 0-11 1,0 0 15-1,0 0-18 1,0 0 10-1,0 0-2 2,0 0 0-3,-2 0 1 2,2 0-5 0,0 0 9 0,0 0-10-2,0 0 12 2,0 0-12 0,0 0 8 0,0 0-4-1,0 0 1 0,0 0 0 1,0 0-2 0,0 0 5-2,0 0-4 2,0 0 6 0,0 0-7 0,0 0 11-2,0 0-15 2,0 0 8 0,0 0-2 0,-1 0 0-2,1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0,0-1-1 0,0 1 0-3,0 0 2 4,0 0-6-1,0 0 10 0,0-1-10-3,0 1 9 4,0 0-10-1,0 0 9 0,0 0-5-2,0 0 1 1,0 0 0 2,0 0-2-1,0 0 5-3,0 0-7 4,0 0 9-1,0 0-10-1,0-2 12 0,0 2-12 0,0 0 6 2,0 0-1-2,0 0 0 0,0 0 0 1,0 0-5 0,0 0 11 0,0 0-10-2,0 0 8 2,0 0-8 0,0 0 8 0,0 0-6-3,0 0 2 4,0 0 0-2,0 0-2 2,0 0 6-3,0 0-8 1,0 0 10 2,0 0-11-2,0 0 11-1,0 0-11 2,0 0 6 0,0 0-1 1,0 0 0-4,0 0 1 3,0-2-5 1,0 2 9-2,0 0-6 0,0 0 4 1,0 0-4-1,0 0 5 1,0 0-5-1,0 0 1 1,0 0 0 0,0 0-2 0,0 0 5-2,0 0-3 2,0 0 5 0,0 0-6-2,0 0 8 2,0 0-12-1,0 0 6 2,0 0-1-1,0 0 0-2,0 0-1 2,0 0-5 0,0 0 10-2,0 0-9 1,0 0 10 2,0 0-10-2,0 0 9 2,0 0-5-3,0 0 1 2,0 0 0 0,0 0-2-3,0-2 7 4,0 2 1-2,0 0-3 1,0 0 18 1,0 0-17-3,0 0 14 2,0 0-16 0,0 0 8-1,0 0-5-1,0 0-3 3,0 0-2-2,0 0 6 2,0 0-12-3,0 0 12 2,0 0-10-1,0 0 9 1,0 0-6-2,0 0 1 3,0 0 0-2,0 0-1 1,0 0 4-1,0 0-6 1,0 0 7-1,0 0-8 2,0 0 10-3,0 0-12 2,0 0 6 0,0 0 0-2,0 0 0 2,0 0 1 0,0 0-6-1,0 0 11 2,0 0-12-4,0 0 12 3,0 0-12 1,0 0 9-2,0 0-4 0,0 0 1 1,0 0 0 0,0 0-2-3,0 0 4 4,0 0-5-2,0 0 9 1,0 0-11-1,0 0 12 0,0 0-14 2,0 0 9-1,0 0-2 0,0 0 0-2,0 0 1 2,0 0-4-1,0 0 8-1,0 0-10 2,0 0 12 1,3 0-14-2,0-2 10 2,-1 2-6-3,-2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8-1,0-2-8 0,0 2 14-3,0 0-15 4,0 0 8-2,0 0-3-1,0 0 3 2,0 0-2 1,0 0 0-2,0 0 3-1,0 0-4 2,0 0 3 1,0 0-1-2,0 0 5 1,0 0-7-2,0 0 2 3,0 0-1-1,0 0-1-1,0 0 5-1,0 0-3 2,0 0 1 0,0 0 4 1,0-2-2-3,0 2 6 2,0 0-5 0,0 0 6 0,0 0-1-2,0 0-7 1,0 0 13 2,0 0-14-2,0 0 17 0,0 0-13 1,0-1 0 0,0 1-1 0,0 0-7-2,0-2 1 2,0 2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1,3 0-2-1,-3 0 0 1,0 0 2 0,0 0-7 0,0 0 12-3,0 0-11 3,0 0 9 0,0 0-10 0,0 0 8 0,0 0-3-2,0 0 0 3,0 0 0-1,0 0-2-3,0 0 4 3,0 0-6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2,0-2 1 1,0 2-7-1,0 0 11-3,0-2-13 3,0 2 16 1,0-2-16-1,0 0 8-3,0-1-2 4,0 1 1-2,0-1 1 1,0-2-1 1,0 0-1-4,0 0-4 4,0-4 12-1,0 3-12-3,0-3 1 4,0 2-1-2,0 0 5 1,0-1 1 1,0 1 0-3,0 0 1 2,0 2-5 0,0-1 10 0,0 4-13-2,0-1 14 2,0 2-14 0,0 1 8 0,0-1-1-2,0 1 0 2,0-1 0 0,0 1-3-2,0-1 6 1,0 1-5 1,0-2 6 1,0 2-8-3,0-2 11 1,0-1-12 2,0 1 5-1,0-2 0 0,0 0 0-3,0 0 3 4,0 1-8-1,0-1 10-2,0-1-10 1,0 0 11 2,0 0-11-2,0 0 6 0,0-1-1 1,2 0 0 0,0 0 1-1,-2 2-3 2,0-1 5-4,0 2-6 4,0 0 6-1,0 1-6-2,0 0 11 2,0-1-15 0,0 2 9 0,0 1-3-2,0 0 1 1,0 0 0 2,0 0-4-1,0-3 10-3,0 2-11 4,0-2 10-1,0 1-10-1,0 0 9-1,0-3-5 3,0 0 1-1,0 0 0 0,1 1-2-2,1 0 4 2,-2-1-2 0,0-2 3 0,0 0-6-2,0 0 8 1,0-1-12 2,0 3 9-1,0-2-2-2,0 4 0 1,0-4 2 2,0 0-8-1,0-1 13-2,0-2-13 2,0 3 13 0,0 0-12-1,0-2 7 0,0 3-3 1,0-2 1 0,0 0 0 0,0 1 0-2,0-2 2 1,0 1-6 2,0-1 9-1,0 1-10-2,0 0 10 2,0-1-11 0,0 2 7 0,0 1-1-2,0 0 0 2,0-2 3 0,0 3-7 0,0-2 9-3,0 1-9 4,0-1 8-2,0 0-8 2,0 0 5-4,0 1-1 4,0 1 0-1,0 0 0 0,0 0-2-3,0-2 5 3,0 1-5 1,0 1 4-2,0 1-4 2,0-1 7-3,0 0-11 2,0 0 8 0,0 1-2-3,0-3 0 4,0 3 1-1,0-3-7-1,0 0 12 0,1-1-10 1,-1 1 10 0,0 0-12 0,0-1 10 0,0 0-7-2,0 0 3 1,0-1 0 2,0 1-3-4,0 1 6 4,0 0-6-1,0 2 6 0,0 0-6-3,0-1 10 4,0 3-12-1,0 0 5-1,0-4 0 2,0 0 0-4,2 1 0 4,-2 0-6-2,0 0 12-1,0 1-11 3,0-2 12-1,0 2-13 0,0 0 11-2,0 0-8 2,0-2 3 0,0-2 0 0,0 1-3-2,0-1 6 2,2 1-6-1,-2-3 8 2,0 2-10-4,0 1 11 4,0-1-12-1,0 0 6 0,0 2-2-2,0-1 2 1,0-1 0 1,0 0-4 1,0-1 9-2,0 2-9 0,0 1 8 1,0-2-8 0,0 0 6-2,0 0-4 2,0-2 2-1,0 0 0 1,0 3-4-1,0-2 9 0,0 2-8 2,0-1 6-1,0-1-6-2,0 2 8 2,0-2-10-1,0 1 5 2,0-1 0-3,0 0-1 2,0 2 2 0,0-4-7 0,0 1 15 0,1 2-14-2,-1-5 10 2,2 2-10 0,-2-3 7-2,0 3-4 2,0-2 2 0,2 0 0 0,-2 1-5-2,1-2 6 2,-1-1-5 0,0 0 8 0,0 1-10-3,0 1 15 4,0 0-16-1,0-1 7 0,0 4 0-2,0-4 0 2,0 3 1 0,0 0-4 0,0-2 9-2,0 5-9 2,0 0 10 0,0-1-9 0,0 6 8-3,2-2-5 3,-2-1-1 1,2 2 0-1,-2-3-2-2,0 0 5 2,1-1-7 0,-1 0 8-1,0 3-8 0,0-2 9 1,0 1-10 0,0-3 5 0,0 2 0-3,0-1 0 4,0 2 1-1,0-1-4 0,0-1 7-1,0 2-9 0,0-1 13 1,0-2-16 0,0 3 12-2,0 0-5 2,0-1 1 0,0 1 0 0,0 0-2-2,0-1 5 2,0-1-6 0,0 3 7 1,0-1-8-5,0 2 9 5,0 1-10-1,0-1 6 0,0-1-1-2,0 3 0 2,0-1 1 0,0 1-7 0,0 1 13-2,0-1-11 1,0-1 11 2,1 1-13-1,-1 0 8-2,0 3-2 2,0 0 0 0,0 0 0 0,0 0-2-2,0 0 5 1,0 0-6 2,0 0 6-2,0 0-6-1,0 0 10 3,0-2-12-2,0 2 5 2,0 0 0-3,0 0 0 2,0 0 1-1,0 0-6 1,0 0 12-1,0 0-12 0,0 0 12 2,0 0-14-1,0 0 10-2,0 0-3 2,0 0 0 0,0 0 1-1,0-3-3-1,0 3 5 2,0 0-6 1,0-2 6-1,0 2-6-2,0-1 8 2,0 1-9-1,0-1 4 1,0-1 0-2,0-1 0 2,0 2 2 1,0-1-7-1,0-1 11-2,0 1-12 1,0-2 13 2,0 2-14-1,2-1 9-3,-2 2-2 3,0-2 0 1,0 0 1-1,0 0-3-2,0-2 5 2,0-1-6-1,0 0 7 1,0-2-8-1,0-1 12 0,2 0-13 1,-2-1 6 1,2 0-1-3,-2 1 0 2,0 1 0 0,0 1 3-1,0 2-2 0,1-3 12 0,-1-3-8 2,1-2-10-2,-1 1 2 0,0 2 2 1,0 2 0 0,0 1 2 0,0-2-4-2,0-1 6 3,0-1-9-2,0 1 12 2,0-2-12-3,0 3 12 2,0-2-12-1,3 2 6 2,-3-6 0-5,0 3 0 5,0-2-9-1,0 1-1 0,0-1 10-2,0 0-1 2,0-1 9 0,0-1-16 0,0-1 12-3,0 2-8 4,0 0 4-1,1 2 0-1,-1 1-2 0,0 0 5 1,0-1-7-1,0 1 8 2,0-1-8-4,2 0 5 4,-2-2-7-1,0 1 5 0,0 0-3-2,0 0 2 1,2 1 2 2,-1-2-3-1,-1-2-4-2,0 0 7 2,1-1-4 0,-1-1 1 0,0 1-10-2,0 0 11 2,0 1 2 0,0-1 0 0,2 0-3-2,-2 0 7 2,2-1-8 0,-2 1 8 0,0 1-8-3,0-1 9 4,0 0-8-1,0-3 3 0,0 4-2-2,0 0 2 1,0 2 0 2,0-2-4-1,0 2 10-2,2 1-10 1,-2-2 8 2,0 0-6-1,0-2 6-2,0 1-5 2,0 1 1 0,0-2 0 0,1 0-3-3,-1-1 6 4,0 3-4-2,0-2 3 2,0 1-4-3,0 0 5 2,0 0-6 0,0 0 4 0,0 2-1-2,0 0 0 2,0 0 5-1,0-2-11 2,0 2 12-3,0 0-9 1,0-2 10 2,1-2-14-1,-1 1 10-2,0-1-3 2,0 0 0 0,0 0 0 0,0 0-4-2,0 0 11 2,3-2-14 0,-3 2 14 0,0 2-13-3,0-1 13 4,0 3-11-2,0-2 4 2,0 2 0-3,0 2-2 2,0 2 4 0,0 0 9 0,0 1-5-2,1-1-7 1,-1 3 6 2,0 1-10-2,0 1 7 0,0 4-2 1,0-1 1-1,0 2 0 2,0-1-2-4,0 1 6 4,0 1-10-2,0 0 10 2,0 0-10-3,0 0 6 2,0 0-4-1,0-1 3 2,0 1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0,2 8-10 0,-2-2-40-3,1 2-45 4</inkml:trace>
  <inkml:trace contextRef="#ctx0" brushRef="#br0" timeOffset="4">6539 190 34 0,'0'0'27'6,"0"0"-13"2,0 0 0-2,0 0 5 2,0 0 9 0,0 0-15 0,0-19 5-2,0 19-10 2,0 0 7 0,0 0-2 0,0 0-1-2,0 0 1 2,0 0-6 0,0 0 5 1,0 0-11-3,0 0-1 2,0 0-2 0,0 0 0 0,0 0-1-2,0 0 0 2,0 0 3 0,0 0-5 0,0 0 4-2,0 0-4 3,0 0 3-2,0 0 4 1,0 0-1-1,0 0 3 0,0 0-4 1,0 0 2 0,0 0 8-1,0 0 3 1,0 0-6 0,0 0 9-1,0 0-7-1,0 0 5 2,0 0-12 0,0 0 11 0,0 0-11-1,0 0 6 0,0 0 13 1,0 0-20 0,0 0 0-2,0 0 8 3,0 0-4-2,0 0-1 1,0 0 9-2,0 0-13 2,0 0 5 0,0 0 3 0,4 0 18-2,2 0-7 2,2 0-19 0,2-1 16 0,1-2-13-2,0 1 3 2,2-2-1 0,2 1-5-2,-4 0 2 2,5-2-2 2,-4 1 0-3,2-1 3 2,-4 3-9-4,1-2 12 3,-1 2-11 0,-2-1 12-1,0 3-14 0,2-3 10 0,-2 2-4 2,0 1 1-1,0-1 0-2,0 0-1 1,2-2 5 1,2 0-7 0,-3 0 7-2,2 0-8 2,1 1 11 0,-2-1-11 0,2 1 4-2,2 0 0 2,2-1 0 0,-2 1 1 0,1-2-6-2,-3 1 12 2,-2 0-13 0,3 3 12 0,-2-2-12-2,1 0 10 2,-4-1-5 0,3 1 1 0,1-1 0-2,-2 1-4 2,2-1 8 0,2 1-7 0,-1 1 8-2,2-3-10 2,-1 1 9 0,-1 2-8 0,4-2 4-2,-3 1 0 2,-2 1 0 0,1-1 1 0,-3-1-6-2,-1 1 10 3,1 0-9-2,0-1 10 1,-2 1-12-2,4 0 7 2,0 1-3 0,0-1 1-2,2 0-7 2,-2-1 4 0,2-1 1 0,-1 2-2-2,-2 0 10 2,3-1-10 0,-2 2 12 0,0-2-11-2,-2 1 4 2,0 0 0 0,-2 1 0 0,-2-1 1 0,0-1-7-2,1 2 12 2,2 0-14 0,0 1 15 0,1 0-14-1,3-1 6 0,-2 1-1 1,4 0 1 0,-4 0-6-1,3 0 6 0,-1-2 2 1,1 2-4 0,0 0 6-2,0 0-6 2,-2 0-9 0,1 0 11 0,-2 0-8-2,-1 0 2 2,0 0 1 0,1 0 1 0,-1 0 4-2,1 0-6 2,-1 3 3 0,0-1 4 0,2 0-3-2,0-1-4 2,2 1 6 0,-4-1 0 0,1 1 1-2,-1 0-1 2,3-1 3 0,-2 1-5 0,-1-1 7-2,0 0-8 2,1 1 8 0,1-2-9 0,-4 0 5-2,2 2-3 2,-2-1-2 0,-4 0-6 0,2-1 10-2,2 2 2 2,-2-2-6 0,4 0 10-2,0 2-8 3,1 1 5-2,0-2-3 1,3 0 1 0,-4 1 0-2,0-2-2 2,4 0 5 0,-4 0-5 0,0 0 5-2,-2 0-6 2,2 1 6 0,-4 1-5 0,2 0 2-2,-4-2 0 2,1 0-1 0,-2 2 1 0,1-2-3-2,-1 1 6 3,5 1-9-2,-1 1 12 1,1 0-12-2,1-1 5 2,1 2 1 0,0-3 0-2,-4 1 0 2,1 0-2 0,-3-2 1 0,0 0-3 0,-1 2 8-2,0-2-9 2,3 2 8 0,-3-2-7 0,0 3 4-2,1-3 0 2,-2 1-2 0,2 1 3 0,0 0-6-2,-1 0 10 2,0-1-10 0,0 4 13 0,2-3-16-2,-3 0 11 2,0-1-3 0,2 1 0 0,-2 1 0-2,-2-2-1 2,2 0 2 0,1 1-4 0,0-1 7-1,0 0-8 0,-1 2 10 1,3-3-9 0,-3 3 3-2,1-1 0 2,0 1-1 0,-1-2 2-2,-1 0-6 2,2 2 10 0,-1-1-8 0,1-2 10 0,-1 3-14-2,1-2 7 2,-3 2 0 0,2-1-1 0,0 0 0-2,-1-1 0 2,2 2-2 0,1-1 0 0,-1 2 5-2,-1-2-8 2,1 3 5 0,-1-1-2 0,-1-2 3-2,2 1 0 2,-1-2 0 0,0 1 1-2,-2-2-5 2,0 3 8 0,1-1-9 1,0 0 10-3,2 1-10 2,-2 0 4-1,1-1 1 1,-2 0 0-2,2-2-4 2,-2 2 4 0,1 1-2 0,-1-1-2 0,0 1 8-2,1-3-9 2,1 3 3 0,-2 0 1 0,2-1-4-2,-2 2 2 2,2-2 3 0,-2 1 0 0,0 0-5-2,0-3 9 2,0 2-10 0,0-2 6-2,0 1-3 2,0-1-1 0,0 2 4 0,1-1-1 0,-1 2 1-2,0-1-2 2,0 1-2 0,0 0 2 0,0 2 4-2,0-3-4 2,0 1 5 0,0-1-5 0,0 1 3-2,0-2-1 2,0 0 1 1,0 1 2-2,0 1 2-1,0-3-5 2,-1 2 16 0,-1 0-15-2,-4 0 13 3,1 0-11-2,-2 1 6 1,-1 0 0-1,0 0-3 0,-2-1-3 1,0 1 2 0,2-1-4 0,-2 0 1-1,2 1-3 0,0 0 8 1,0 0-7 0,1-2 1-2,-2 2-1 2,3-2 1 0,-2 0 1 0,-2 1 0-2,0 2 4 2,0-3-7 0,-1 1 6 0,0 0-8-2,1 0 6 2,2-1-3 0,-2 1 2-2,0-1-1 2,2 0 4 0,-2 0-3 0,2 1 0-2,-2-1 1 2,0 0-5 0,-1 1 9 0,-2-1-8-2,0 2 1 3,0-1 0-2,0 3 0 1,0-1 2 0,0-2-3-2,-2 0 6 2,3 0-7 0,0 2 8 0,2-3-9-2,0 3 8 2,0-4-5 0,0 3 0-2,-2 1 3 2,1-1-5 0,0 0 4 0,-2 1-3-2,0-1 2 2,-2 0-2 0,-1-1 2 0,3 2-2 0,-2-1 1-2,0-1 0 2,3 1 0 0,-2-1 3 0,2 0-7-2,1 2 8 2,-2-1-6 0,0-1 8 0,0-1-12-2,0 2 7 2,0-2-1 0,1 2 0 0,-1-1 1-2,2 0-3 2,1 1 5 0,-4-1-5 1,2 1 5-3,-5 1-6 2,1-1 7-1,-2 1-6 1,-1-1 2-2,2 0 0 2,-2 0-1 0,1-1 2 0,2 1-3-1,0 0 7 0,2-2-9 1,-1 0 9 0,0 1-9-2,-1 0 5 2,2 0-1 0,0 1 0-2,2-1 0 2,0-1-2 0,2 0 6 0,2 0-7 0,-2 1 6-2,0-1-6 2,-1 2 6 0,-4-1-5 0,3 2 2-2,-6 1 0 2,5-2-1 0,0-1 3-2,-3-1-5 3,4 1 6-2,0-1-5 1,2-1 7 0,1 1-9-2,-1-1 4 3,-1 2 0-2,0 1 0 1,1-1 0-1,2-2-3 0,-1 0 8 1,2 0-5 0,0 0 5-2,1 0-9 2,-4 0 10 0,-2 0-7 0,1 0 1-2,-4 0 0 2,3 0-2 0,-4 0 4 0,0 0-3-1,0 0 3 1,4 0-3-1,2 0 7-1,2 2-1 2,0-1 8 0,0-1-4 0,1 0-5-1,-2 1-3-1,1-1-1 3,2 0 6-1,0 0 11-2,2 0-12 2,-1 0 14 0,2 0-18 0,-2 0 8 0,-2 0-8-2,2 0 1 2,-4 0-2 0,0 0 5 0,2 0-1-2,0 0-3 2,4 0 5 0,-2 0 1 0,3 0-5-2,0 0-1 2,-2 0 4 0,2 0 4 0,-1 0-7-2,0 0 3 2,-1 0 2 1,0-1 4-4,1-2-9 3,-2 0 4 0,0-1 1 0,0 0-7-2,0 1 3 2,2 0 0 0,0 0-3 0,-1-1 4-2,0 0 0 2,0 0-2 0,1 0-2 0,0-2 9 0,0 0-12-2,1 3 6 2,-1-2-2 0,1 0-1-2,-1-1 1 2,0 2-5 0,3-2 9 0,-1 2-11-2,-2 2 12 3,2-1-10-2,-1-1 7 1,0 0-4 0,1-1 1-2,-2 0-1 2,0 0-2 0,1 0 3-2,2 1-5 3,0-1 1-2,-2 3 2 1,1-1-2-2,1-2 0 2,-2 1 3 0,2 1 1 0,-1 0 0 0,1-2 4-2,-2 1-10 2,2 1 13 0,0 0-13 0,-1 1 12-1,0 1-12 0,1-1 6 1,0 2-1 0,0-2 1-2,0 0 0 2,0 0-2 0,0-1 6 0,-1 0-10-2,1 0 12 2,0 1-14 0,0 0 14-2,-2-2-11 2,2 0 5 0,0 0 0 0,0 1-2 0,0 0 5-2,0 0-8 2,0 1 8 0,0-1-9 0,0 2 12-2,0-5-12 2,0 2 9 0,0 1-6-2,0-1 3 2,0-1 0 0,0 0-2 0,0 1 7-2,0 0-10 2,0 1 10 0,0 0-10 0,0 1 12 0,0-2-13-2,0 1 6 2,0 1-3 0,0-3-1-3,0 2-14 4,0 1 16-1,2-1-4 0,0 1-2-2,-1 1 15 2,2-3-14 0,-1 0 7 0,1 0-1-2,0 2-3 2,4 0-15-1,4 2-38 2,-4 0-99-4,-1 0-34 3</inkml:trace>
  <inkml:trace contextRef="#ctx0" brushRef="#br0" timeOffset="5">7195 5082 8 0,'0'0'17'6,"0"0"-10"2,0 0-2 0,0 0-3-2,0 0-2 3,0 0-1-2,0 0-5 1,0 0-3-2,0 0-5 2,-8-21 5 0</inkml:trace>
  <inkml:trace contextRef="#ctx0" brushRef="#br0" timeOffset="60975.44">3 295 7 0,'0'0'50'7,"0"0"-15"0,0 0-18-1,0 0-5 2,0 0 17 0,0 0 8 0,0 0 2-2,2-22-3 2,-2 21-13 0,0 0 8 0,0-1-11-2,0 2 13 2,0-1-22 0,0 1 16 0,0 0-15-2,0 0 7 2,0 0-11 0,0 0-8 0,0 0 0-2,0 0-7 2,0 0 2 0,0 0-17 0,0 0 21-2,0 0-8 2,0 0 7 0,0 0 3 0,0 3-1-2,0 5 0 2,0 4 1 0,0 1-3 0,0 1 7-2,0-2-8 2,0 2 11 0,0-1-16 0,0-2 12-2,0 0-4 3,0 0 0-2,0 1 1 1,0 1 2-1,0-1 0 1,0 2-4-1,0-2 5 2,0-1-5-4,0 2 7 4,0 1-6-1,0 0 2-1,0 1 1-1,0-1 4 2,0 0-4 1,0-2-1-2,0 0 2-1,0 0-2 3,0 0 4-2,0 0-3 2,0 0 0-4,0 1-3 3,0 2 0 0,0 0 1 0,0 2-2-1,0-2 8 1,0 0-14 0,0 2 14-1,0-2-11-1,0 0 9 2,0-2-5 0,0-3 0 1,0-2 0-4,0 1-1 3,0-1 4 0,0-1-6 0,0 2 7-1,0-1-7 0,1-1 12 1,-1 1-16 0,2 0 10-2,-2-2-3 2,0 4 0 0,0-3 2 0,0 1-4-2,0-1 9 2,1-1-10 0,1 3 7 0,-2-1-4-1,1-1 4 1,0 0-5 0,-1 1 1 0,1-1 0-2,1 1 0 2,-2 1 3 1,0-1-6-2,0 1 7-1,0-2-5 2,0 1 10 0,0 2-7 1,0-1 0-4,0-1 4 3,0 1-2 0,0-1-3 0,0 2-2-2,0-3 10 2,1 1-9 0,-1 0 3 0,0 1 0-3,0-1 4 4,2 2-10-2,-2 0 3 2,0-2 0-4,0-1-1 3,0 0 9 1,0 1-6-1,0 0 0-2,0 1-3 2,0-2 10-1,0 1-14 1,1 2 7-1,-1-2-2 0,0 2 0 2,0 1 2-2,0 1-9 0,0-1 17 0,2 0-17 2,-2 3 16-2,0 1-11-1,2 1 6 3,-2 1-4-2,0 1 0 1,0-1 1-1,0 0-4 1,0-2 8-1,0 3-10 1,0-2 12-1,0 0-14 1,0 3 12-1,0-2-6 2,0 3 2-4,0-1 7 4,0-1-4-1,0-2 1 0,0 0-6-2,0 2 7 1,0-1-5 2,0 5 3-1,0-3-5-3,0-2 5 3,0 1-4 1,0-2 0-2,0-3 0 0,0 2-1 1,0-2 6-1,0-3-7 2,0 2 5-4,0-1-6 4,0 0 9-2,0 1-12 1,0 1 6-2,0 1 0 3,0 1 0-1,0 0 3-1,0-3-11-1,0 1 17 2,0-4-13 0,0-1 11 0,0 1-12-1,0-2 11 0,0 1-7 1,0 0 1 0,0-1 0-2,0 4-1 3,0-3 7-2,0 3-14 2,0 1 16-3,0-1-16 2,0 2 19 0,0 1-17 0,0 0 10-3,0-1-4 4,0-1 0-2,0 0 3 1,0 1-10-1,0 1 16 0,0 0-10 1,0-1 9 1,0-1-15-3,0 0 11 1,0-3-5 1,0 2 1 0,3-2 0-2,-3 0-4 2,3 1 11 1,-2-2-12-2,0 3 11-1,1-1-10 2,-1 1 14 1,1 0-17-2,-2 1 10 0,1-1-3 0,-1 2 0 2,1 1 0-1,0 4-9-3,-1-1 20 4,2 2-14-1,-2 0 9 0,1-1-11-3,1-1 9 4,-1 1-4-1,1-1 0 0,-2 1 1-3,0-1-2 3,2 0 6 0,-2-4-8 0,0 0 8-2,0-2-10 2,0 0 11 0,0 0-11 0,0 1 5-2,0-1 0 2,0 3-2 1,0-1 4-2,0 4-9 0,0-3 14 0,0 1-10 1,0-1 12 1,0-1-17-3,0 0 12 1,0 1-4 1,0 0 0 1,0 0 0-4,0 1-2 3,0-1 8 1,0-2-11-2,0-1 11 0,0-2-12 0,0 3 15 1,0 0-15 0,0 0 6-1,0 0 0 0,0 1-2 2,0 0 5-2,0 1-11 0,0 0 16 1,0 0-16-1,0 2 19 2,0 5-22-3,0-1 14 2,0 1-3 0,0-2 0 0,0-4 1-3,0-2-5 4,0 0 7-1,0-2-8-1,0 0 10 0,0 0-8 0,0 0 10 2,0-2-12-2,0 3 5 0,0-4 0 0,0 3 0 1,0 1 3 1,0-2-10-4,0 4 14 3,0-3-13 1,0 2 18-1,0 1-23-3,0-1 13 3,0 0-2 1,0-1 0-1,0 0 0-3,0 0-2 3,0-2 6 0,0 0-8 1,0-1 8-4,0-2-7 3,0 0 10 1,0 1-11-2,0-3 4-1,0 2 0 2,0-1-1 1,0 2 3-2,0-2-8-1,0 1 14 3,0 2-15-2,-2 1 19 1,2 0-23-2,-2 4 14 2,1-1-3 0,-1 4 0 1,2 0 0-4,0-3-3 4,0 1 6-2,0-4-6 1,0-1 10-2,-1-1-12 3,1 1 15-2,0 0-14 2,0 0 4-3,0-2 0 1,-2-2-1 2,2-1 3-2,0 0-9-1,0-2 17 2,0 2-18 0,0-1 18 1,0 0-18-4,0 1 10 3,0 1-2 0,0 1 0 0,0 1 0-2,-1 1-4 2,0 1 10 1,1 3-12-2,-1 0 12 0,-1 0-9 1,2 1 10-1,0-1-10 2,0 0 3-4,0-3 0 4,0 0-1-2,0-1 1 2,0-1-8-4,0 2 16 4,0-3-11-2,0 2 12 1,0-3-16-1,0 0 10 0,0-1-3 1,0-2 0 0,0 1 0-2,0-1-2 2,0 0 8 1,0 0-9-2,0 0 7-1,0 0-8 2,0 0 9 0,0-1-9 0,-1 2 4-2,1-1 0 2,0-3 0 0,0 0 3 0,0 1-6-2,0-1 10 2,0 0-11 0,0 2 13 0,0-2-16-2,0 1 15 2,0-1-8 0,0 1 0 0,0 1 1-2,0-1-5 2,0-1 10 1,0 4-10-2,0 1 9-1,0-1-9 3,0 3 9-2,0-1-8 1,0 3 3-1,0 1 0 0,0 0 0 1,0 2 1 1,0 2-5-3,0 1 8 2,0 2-7 0,0 2 14-1,0 1-18 0,0 2 7 1,0 4-1 0,0 6 0 0,0 4 2-2,0-2-1 1,0-4 5 2,0-3-5-2,0-6 5 0,-2-3-6 1,1 2 7-1,1-4-6 2,0-1 0-3,0 0 0 1,0 3-1 2,0 3 3-1,0 2-2-2,-1 4 5 2,-2-1-7 0,0-1 11-1,3-1-14-1,-2-2 7 3,-1-1-3-2,1 0 1 2,2-4 0-4,0-1-3 4,0-3 8-1,0-3-11-1,0 1 12-1,0-5-11 2,0 4 11 0,0-1-8 1,0 1 2-4,0 2 0 3,0 2-2 0,0 4 6 1,0 3-9-4,-1 1 12 4,1-3-14-1,0 0 15 0,-2-3-15-2,2 1 8 1,0-3-1 1,0-3 0 0,0 0 2-2,0-3-6 2,0-2 10 0,0-3-9 0,0-1 8-2,-1 0-9 2,1-2 9 0,0 1-8 0,0 0 3-2,0-1 0 2,0 0-1 0,0 0 2 0,0 3-3-2,0-2 4 2,0 3-4 1,0-1 12-2,0-2-18 0,0 0 10 0,0 1-2 1,0-2 0 0,0 2 0-2,0-1-5 2,0 0 11 0,0 0-11 0,0 1 10-2,0-1-10 2,0 1 9 0,0 1-5 0,0-1 1-1,0-2 0 0,0 2-1 1,0-1 6 0,0 0-7-1,0-1 6 0,0 1-3 1,0-1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1-57-2,0-1-78 2,0 0-206-3</inkml:trace>
  <inkml:trace contextRef="#ctx0" brushRef="#br0" timeOffset="60976.44">1390 226 9 0,'0'0'11'6,"0"0"-10"2,0 0-1-2,0 0-1 2,0 0 0 0,0 0 1 0,0 0-4-2,0 0 2 2,0 0-11 0</inkml:trace>
  <inkml:trace contextRef="#ctx0" brushRef="#br0" timeOffset="60977.44">27 4880 17 0,'0'0'15'7,"0"0"10"-2,0 0-3 3,0 0-10 0,0 0-3-2,0 0-5 2,0 0 7 0,-3-2-7 0,1 0 4-2,2 2-4 2,0 0 7 0,0-1-4 0,0 1 4 0,0 0-2-2,-2 0-3 2,2 0 9 1,-1-1-4-4,1 1-3 3,0 0-7 0,0-3 2 0,0 3 0-2,0 0 1 2,-2-1-2 0,2 1 0 0,-1-1 2 0,1 1-3-2,0 0 3 2,-2-2-1 0,2 2-4 0,-1-1 6-2,1 1-10 2,0-2 6 1,-1 1-1-1,1 1 0-2,0 0-1 2,0-2-1 0,-1 1 4 0,1 1-5-2,0-1 6 1,0 1-6 1,-2 0-6-2,2-2 0 2,0 2-8 0,0 0 4 0,0 0 4-2,0 0-1 2,0 0 9 0,0 0 1 0,0 0-3-2,0 0 6 2,0 0-6 0,0 0 3 0,0 0 0 0,0 0-13-2,0 0-12 2,0 0 3 0,0 0-1-2,0 0 12 2,0 0 0 0,0 0 11 0,0 0-2 1,0 0 1-3,0 0 2 2,0 0 2 0,0 0 0 0,0-2-3-2,0 1-4 2,0-2-1-1,-3 1 4 1,3 2-5-1,-1 0 6 0,1 0-2 1,0 0 2 0,0 0 4-2,0 0-3 2,0 0 1 0,0-1-2-2,0 1 2 3,0-2 0-2,0 2-4 1,-1-2 0 1,0 0 0-4,1 1-3 3,0 1 1 0,0-1 2-2,0 0-2 2,0 1 4 1,0-3-17-2,0 2 2 1</inkml:trace>
  <inkml:trace contextRef="#ctx0" brushRef="#br0" timeOffset="60978.44">0 4780 14 0,'0'0'21'4,"0"0"-10"5,0 0 0-2,0 0-7-1,0 0 5 2,0 0-2 0,0 0 2 0,0-1 3-2,0 1-2 2,0 0 6 0,1 0-7 0,-1 0 10-2,0 0-11 2,0 0 3 0,0 0-10 0,0 0 4-2,0 0-1 2,0 0-2 0,0 0 2 0,0 0-3-1,0 0 6 1,0 0-2 0,0 0 10 0,0 0-15-2,0 0 5 2,2 0-4 0,-2 0-1 0,0 0 0-2,0 0 1 3,0 0-6-2,0 0 10 1,0 0-8-2,0 0 8 3,0 0-10-2,0 0 8 1,0 0-3-2,0 0 3 3,0 0 0-2,0 0 5 1,0 0-8-2,0 0 6 2,0 0-4 1,0 0-4-2,0 0 5 1,0 0-6-2,0 0 3 2,0 0-1 0,0 0 1-2,0 0-2 2,0 0-1 0,0 0 6 0,0 0-7-2,0 0 8 2,1 1-8 0,-1 4 6 0,0-2-2-2,1 3 2 2,0 0-2 0,-1-2 3 0,0 1-1-1,2 2 2 0,-2-1-4 1,1 2 3 0,2-2 1-2,-3 0-1 2,1 1-3 0,-1-2 0 0,1 1-1-1,-1 0 2 0,0-1 1 1,0 4 2 0,0-3-3 0,0 1 3-1,0 1-1 0,2-1-3 1,-2 2 11-2,0-1-6 2,0 0-3-1,0-3-1 2,0 0 4-3,0 0-8 2,0 0 7 0,0 2-5 0,0-4 5-2,0 2-6 2,0-1 2 0,0 1 0 0,1-2 0-2,-1 2 1 2,2-1-4 0,-2-1 7 0,1 1-6-2,-1-2 6 2,0 0-8 0,0 0 5 0,0 0-1-2,2-2 0 2,-2 0 0 0,0 2-1 0,0 1 4-3,0-3-5 4,0 1 4-1,0-1-4 0,0 0 5-2,0 2-5 2,0-2 2 0,0 1 0 0,0-1 0-2,0 1 1 2,0-1-4 0,0 0 7-1,0 0-7 0,0 0 9 1,0 1-12 0,0 1 8 0,0-2-2-2,0 1 0 2,0 0 0 0,0 1-1 0,0-2 5-2,2 0-7 2,-2 3 6 0,0-3-6 0,0 2 6-2,0 0-6 2,0 0 4 0,0 1-1 0,0-1 0 0,0-2 2-2,0 0-3 2,3 1 6 0,-3-1-5-2,0 1 4 2,0 0-7 0,0 0 5 0,0 0-2-2,0 1 0 2,0-2 1 0,0 0 0 0,0 0 2-2,0 0 2 2,0 0-5 0,0 0 4 0,0 0 1-2,0 0-8 2,0 0 3 0,0 1 0 0,0 0 0-2,0-1 1 2,3 1-4 0,-3 1 7 0,1-2-7-2,0 1 7 2,-1-1-8 0,2 1 5 0,-2-1-1-2,1 2 0 2,-1-1 1 0,2 1-3 0,-1-2 4-2,-1 0-4 2,1 1 5 0,0-1-5 0,1 2 6-2,-2-1-7 2,1-1 3 0,1 1 0 0,-1-1-1-2,1 3 2 2,1-1-5 0,0 0 8 0,1 2-6-2,-3-3 6 2,2 2-8 0,-1 0 5 0,0-3-1-3,1 1 0 4,-3-1 1-1,3 1-3 0,-1 1 4-2,-2 0-5 2,2 0 6 0,-2-2-6 0,3 3 7-2,-2-3-7 2,2 1 4 0,-1 1-1 0,0-2 0-2,1 2 0 2,-3-2-3 0,1 1 6 0,-1-1-8-2,1 0 11 2,0 2-12 0,1-2 7 0,-1 0-1 0,1 0 0-2,-1 0 0 2,-1 2-2 0,1-2 4-2,0 2-5 2,2-2 6 0,-1 0-6 0,-2 0 9-2,3 1-9 2,-1 0 3 0,1 0 0 0,0 1 0-2,-1-2 3 2,1 0-7 0,0 0 9 0,-1 1-7-2,0-1 6 2,1 2-8 0,-2-2 6 0,1 1-2-2,1-1 0 2,0 0 0 0,0 0-2 0,-1 0 5-2,3 1-2 2,0-1 1 0,0 1-3 0,2 1 7 0,-3-2-7-2,2 2 2 2,0-2-1 0,-3 0 0-2,4 0 2 2,-4 0-6 0,2 0 9 0,-2 0-8-2,0 0 8 2,1 0-10 0,-2 0 7 0,2 0-2-2,-2 0 0 2,0 0 0 0,1 0-2 0,0 2 5-2,0-2-6 2,0 0 6 0,1 0-6 0,-2 0 7-2,1 0-7 2,2 0 3 0,2 0 0 0,-4 0 0-2,3 0 1 2,-4 1-6 0,5 1 10 0,-3-2-7 0,3 1 7-2,-2 1-10 2,-1-2 8 0,5 0-4-2,-1 2 1 2,0 0 0 0,-1-2-1 0,-2 1 3-2,1-1-4 2,-1 0 5 0,-2 0-6 0,-1 0 9-2,1 1-10 2,-3-1 4 0,3 0 0 0,-1 0 0-2,-2 0 1 2,0 0-5 0,2 0 9 0,-2 1-10-2,0-1 12 2,3 0-13 0,0 0 7 0,-3 0-1-2,5 2 0 2,-2-2 0 0,-1 0-1 0,2 0 3-2,-1 0-5 3,0 3 6-2,2-3-5 1,-4 2 6-2,4-2-7 2,-1 0 3 0,0 3 0-1,-1-3 0 0,-1 0 2 1,0 0-7 0,0 0 10 0,3 0-8-2,-5 1 8 2,3-1-10-1,0 2 7 2,-1-2-2-3,3 0 0 2,0 3 0 0,0-2-1 0,-2-1 3 0,2 0-4-2,0 2 5 2,-1-2-6 0,1 1 7-2,1 1-7 2,-2-2 3 0,3 2 0 0,0-1-1-2,-3 0 3 2,1 0-5 0,0 0 7 0,-1 1-8-2,2 0 10 2,0-2-11 0,0 1 8 0,0-1-4-2,-1 1 1 1,1-1 0 2,-1 1-1-1,0-1 2-2,2 0-3 2,-1 0 4 0,-2 0-4 0,2 0 6-2,-3 0-9 2,0 0 5 0,1 0 0 0,-3 0 0-2,3 0 2 2,-1 0-6 0,0 0 8 0,4 0-7-2,-1 0 9 2,-1 0-11 0,2 0 6 0,1 0-1-2,-3 0 0 2,3 0 0 0,-3 0-1 0,3 0 4-2,-3 0-7 2,0 0 8 0,3 0-7 0,0 0 8-2,-2 0-8 2,-2 0 3 0,2 0 0 0,-2 0-1-2,2 0 2 1,-3 0-5 2,2 0 8-1,1 0-7-2,-2 0 8 2,2 0-10 0,-2 0 8 0,3 0-3-2,-2 0 0 2,-1 0 0 0,3 0-2 0,-2 0 6-2,1 0-8 3,-1 0 8-2,0 0-8 1,1 0 8-2,-2 0-7 2,2 0 3-1,1 0 0 2,-2 0 0-3,3 0 0 2,-2 0-1 0,3 0 5 0,-2 0-4-2,-3 0 5 2,2 0-9 0,0 0 8 0,-3 0-4-2,2 0 0 2,-1 0 0 0,0 0-2 0,-1 0 5-2,1 0-6 2,-4 0 8 0,5 0-10 0,-3 0 11-2,2 0-8 2,-2 0 3 0,0 0-1 0,-1 0 0-2,2 0 2 2,-1 0-6 0,-1 0 9 0,1 0-8-2,1 0 8 2,2 0-9 0,-2 0 5 0,2 0-1-2,-1 0 0 2,2 0 0 0,-1 0-1 0,-2 0 3-2,2 0-3 2,-1 0 4 0,-2 0-6 0,2 0 7-2,-2 0-7 2,-1 0 3 0,-1 0 0 0,1 0 0-2,1 0 1 2,-2 0-4 0,4 0 8 0,-2 0-8-2,-2 0 9 2,1 0-11 0,0 0 7 0,3 0-2-2,-2 0 0 2,-1 0 0 0,3 0-2 0,-1 0 4-2,-1 0-5 2,0 0 7 0,2 0-7 0,-2 0 9-2,1 0-11 2,2 0 5 0,-1 0 0 0,0 0 0-2,0 0 1 2,2 0-5 0,0 0 9 0,-1 0-8-2,2 0 9 2,-3 0-12 0,-2 0 8 0,2 0-3-2,0 0 1 2,0 0 0 0,0 0-1 0,-2 0 4-2,2 0-6 2,-3 0 8 0,4 0-10 0,-3 0 10-2,1 0-9 2,2 0 4 0,-3 0 0 0,4 0 0-2,-2 0 1 2,0 0-5 0,0 0 9 0,-1 0-9-2,0 0 11 2,2 0-14 0,-2 0 10 0,-1 0-3-2,2 0 0 2,-2 0 1 0,2 0-3 0,-3 0 6-2,2 0-8 2,-1 0 8 0,0 0-8 0,2 0 8-2,0 0-9 3,-4 0 5-3,6 0 0 2,-4 0 0-1,5 0 1 1,-4 0-4 0,5 0 8-1,-4 0-8-1,2 0 9 3,1 0-12-1,1 0 6-1,0 0 0 0,-1 0 0 0,1 0 0 2,-2 0-1-1,1 0 2-2,-2 0-5 2,-2 0 8-1,0 0-8 2,1 0 10-3,-3 0-10 2,4-1 5 0,-1 0-1-1,-2 0 0 0,4-1 2 1,-4 0-6 0,4 2 8 0,2-1-7-2,-4 0 8 1,4 0-10 2,-2 1 7-2,2-1-3-1,-4-1 1 3,2 2 0-1,0 0-2-1,-2 0 4 0,2 0-3 0,-4-2 4 2,1 2-6-2,0 0 10 0,1-1-12 1,-4 1 5-1,4-2 0 2,-2 2 0-3,1-1 1 2,2 1-5 0,-1 0 8-1,1-3-8-1,-2 3 10 3,3-3-11-1,-1 2 7 0,2-1-2-2,-1 2 0 2,1-2 0 0,-2 2-2 0,3-3 5-2,-2 3-6 2,-2-2 8 0,2 2-10 0,-1-1 12-3,0-1-13 4,-3 0 6-2,2 0 0 2,0 2 0-4,0 0 1 4,-2 0-5-2,0-2 10 2,1 1-9-4,-3 1 9 3,1 0-12 1,1 0 8-2,0 0-3 0,-2 0 1 0,6-2 0 2,-4 1-1-1,2-1 4-2,1 0-7 2,2 0 9 0,-3 1-10 0,0 0 10-3,-1 0-10 4,-3-1 5-1,1 1 0 0,1 1 0-2,0 0 2 1,-2 0-6 1,0 0 10 1,0 0-9-3,0 0 9 2,0-2-10 0,1 2 8-1,1-1-4 0,-2 1 0 1,1-1 0 0,-1 0-2-1,4 1 7-1,-3-2-5 3,-1 0 2-1,2 2-4-1,-2 0 9-1,1-2-12 2,0 1 6 0,2-1-1 1,0-1 0-3,-1-2 1 2,1 1-6-1,0 2 10 2,0-2-9-3,-1 1 10 1,0-1-12 2,1 2 8-2,0 0-3-1,-1-1 1 3,2 1 0-1,0-1-2-1,0-3 4-1,0 3-8 3,0 2 12-1,-1 0-12 0,-2 0 12-3,1-1-10 4,0 1 5-1,-2 1-1 0,0 0 0-2,1 0 1 2,-1-1-5 0,0 1 10 0,1 0-8-3,-1-1 7 4,0 0-9-1,0 0 7 0,1-1-3-2,0-1 0 1,1 3 0 2,0-2-2-1,0 0 6-3,0 0-8 4,-2-1 8-1,3 0-8 0,0 0 8-3,-3 2-8 3,2-1 4 1,-2 0 0-1,1 1 0-3,0-1 1 4,3 1-5-2,-1-1 9 2,-2-3-9-3,5 3 9 2,-4 1-10 0,-2-1 7-1,2 0-2 0,2-1 0 1,-2 1 0 0,-1 0-1 0,1-3 4-3,1 3-5 4,-3 1 5-1,2-2-6 0,-1 1 9-2,-1 0-9 2,0 2 3 0,1-2 0-1,-1 1 0 0,0 1 2 1,0-1-5 0,0 1 8 0,0 0-5-3,1-1 5 4,-1-1-10-2,2-1 8 2,-2 2-3-3,0-1 0 2,0 1 0 0,0 1-1-1,0-1 4-1,0-1-5 3,0 1 5-1,0-1-6 0,0 0 9-3,0 0-11 4,0-1 6-2,0 3-1 2,0-3 0-4,1 1 1 4,-1-3-7-1,0 3 12 0,0-1-9-3,0 0 8 4,0-1-10-1,0 2 8 0,0 0-4-2,0 0 1 2,0 0 0 0,2-1-2 0,-2 1 6-2,0-2-7 2,0 2 7-1,0-1-8 1,0 1 10-2,0 0-10 3,0 0 5-1,0 2-1 0,0-2 0-2,0 2 2 1,0-1 4 1,0-2-4 1,0 1 3-3,0-1-2 1,0-1-6 2,0 2 5-1,0 0-3-2,0-1 1 1,0 1 0 2,0-1-1-1,0 0 5-3,0 0 1 4,0 0-5-1,0 0 2-1,0 0 6 0,0 1-13 1,0-1 6-1,0 1-1 2,0-1 0-3,0 1 2 2,0-1-5 0,0-1 10 0,0 2-7-2,-2-1 2 2,2 3 3 0,-1-3 1 0,-1 1-2-3,0-3-1 4,1 2-2-1,1-2-2 0,0 0 5-2,0 1-7 1,-2 0 7 1,2-1-8 1,0 2 12-3,-3-1-11 2,2-1 3 0,1 0 0 0,0 0 3-2,0 0-2 2,0 0-2 0,0 0 6 0,0 0-8-2,0 0 9 2,0 1-9-1,0-1 7 2,0 0-5-4,0 2 2 3,0 0 0 1,0-1-1-2,0 0 6-1,0-1-9 3,0 0 7-2,0 2-4 2,0-2 6-3,0 1-10 2,0-1 6 0,0-1-2-1,0 2 0 0,0-1 1 1,0 2-5 0,0 1 10 0,0-4 1-2,0 1-6 2,0-1 1 0,0-1 4 0,0 1-7-2,0 0 1 2,0 0 0 0,0 0-2 0,0 1 6-2,0 1-4 2,0 1 1 0,1 1-2 0,-1 0 10-2,0-1-10 2,0 1 4 0,0 0-2 0,3 1 2-3,-3-2-1 4,0 1-3-2,0 2 8 1,0-5-9-2,2 3 6 3,-2-3-5-1,0 0 5-1,0 2-5-1,0 1 1 3,0-2 0-2,0 0-3 2,1 0 8-3,-1-3-9 2,0 4 8 0,0 0-7-1,0-1 10 0,0-1-11 0,0 1 5 1,0 0-1 1,0-3 0-3,0 3 4 2,0 1-8 0,0-1 10 0,0 2-4-2,0-4 4 2,0 2-12-1,0 1 11 2,0-1-5-4,0 2 0 4,0-1 1-1,0 0-3 0,1-1 6-3,-1-1-2 4,0 0-2-1,0 0 0 0,0 0 5-3,0 0-8 4,0 1 4-1,0 1-1 0,0-2 0-2,0-1 1 1,1 2-6 2,-1 0 11-1,0-1-10-2,0 1 9 2,0 2-9 0,0-1 10-1,0 2-6 0,0-1 0 1,0-1 0 0,0-2-2-1,0 4 5 0,0-3-5 1,2 1 4 0,-2-1-4 0,0 1 9-2,0 0-14 2,0 0 11 0,0-1-4 0,0 0 0-2,0 0 2 2,0 1-8 1,0-2 15-2,0-2-13-1,0 0 8 2,0-1-8 0,1 3 7 0,-1-3-3-2,0 5 0 2,0-2 0 1,2 0 0-2,0 1 3-1,-2-2-3 2,0 1 1 0,1 1-2 0,1-1 10-2,-2 2-11 3,1 0 5-2,-1-1-3 1,2-1 0-2,-2 1 1 2,4-2-2 1,-3 1 8-2,-1 1-8-1,0 0 2 2,0-1 2 0,3 0 2 0,-3 0-5-2,0-1 2 2,0-1-1-1,0 1-2 2,0-2 4-3,2 2-4 2,-2-3 7 0,0 2-12 0,2-1 15-2,-2-3-17 2,1 3 9-1,2-4-1 2,-1 2 0-3,0 0 3 2,-2-1-8 0,1 2 11 0,-1-2-10-2,2 1 11 2,0 1-11 0,-2 2 7-1,0 0-4 0,1-1 1 1,1 1 0 0,0 1-4 0,-2-1 8-2,0 5-6 1,1-3 4 2,-1 1-4-1,0 1 9-3,1-2-12 5,-1 2 6-3,0-3-1 1,2 1 0-2,-2 0 1 2,2 0-7 0,-2 0 12 0,0 1-9-2,0-1 8 2,0-1-9 0,0 2 7 0,2-2-5-2,-2-1 2 2,0 1 0 0,0-1 0 0,0-1 6-2,0 1-9 2,0-1 7 0,0-1-8 0,0 1 10-2,0-1-9 2,0 2 4-1,0-2-1 2,0 0 0-4,0-1 0 4,0 1-3-1,0 1 11 0,0 0-2-3,0 0-6 3,0-1 2 1,0 1 4-2,0 1-6 0,0-1 0 1,0 1 1 0,0 0-1 0,0 0 2-2,-2 0-5 2,-2 0 8 0,3 1-10 0,0-2 12-2,1 1-12 2,0-1 6 0,0 1-1 0,0-1 0-2,-2 2 0 2,2 1-7 0,-2-1 16 0,1 1-14-2,1-1 11 2,0 0-11 0,-2 1 8 0,2-2-4-2,0 2 1 2,-2-2 0 0,1 1-2 0,1 1 4-2,-2-4-4 2,0 3 5 0,2-2-6 0,-1 2 10-2,-1-1-11 1,1 1 5 1,1 0-1 1,-4-1 0-3,4 0 2 2,0 1-6 0,0-1 9 0,0 1-9-3,0 1 8 4,0 0-8-2,-3 3 8 2,3-1-5-3,-1 2 1 1,1-2 0 1,-1 2-2 1,1 0 7-4,0 0-9 4,-3 1 10-1,3 0-12 0,0-1 13-2,0 1-13 2,0 0 6-1,0 0 0 1,0 0 0-2,0 0 1 2,0 0-5 0,0 0 9 0,0 0-8-2,0 0 7 2,0 0-8 0,0 0 8 0,0 0-4-2,0 0 0 2,0 0 0 0,0 0 0 1,0 0 5-4,0-2-6 4,0 2 5-1,0 0-8-1,0 0 13 0,0 0-16 1,0 0 8 0,0-1-1 0,0 1 0-2,0 0 1 2,0 0-6-1,0 0 12 1,0 0-11-1,0 0 9 1,0 0-10-1,0 0 10 2,0 0-7-3,0 0 2 2,0 0 0 0,0 0-2 0,0 0 5-3,0 0-7 4,0 0 10-2,0 0-11 1,0 0 15-1,0 0-18 1,0 0 10-1,0 0-2 2,0 0 0-3,-2 0 1 2,2 0-5 0,0 0 9 0,0 0-10-2,0 0 12 2,0 0-12 0,0 0 8 0,0 0-4-1,0 0 1 0,0 0 0 1,0 0-2 0,0 0 5-2,0 0-4 2,0 0 6 0,0 0-7 0,0 0 11-2,0 0-15 2,0 0 8 0,0 0-2 0,-1 0 0-2,1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0,0-1-1 0,0 1 0-3,0 0 2 4,0 0-6-1,0 0 10 0,0-1-10-3,0 1 9 4,0 0-10-1,0 0 9 0,0 0-5-2,0 0 1 1,0 0 0 2,0 0-2-1,0 0 5-3,0 0-7 4,0 0 9-1,0 0-10-1,0-2 12 0,0 2-12 0,0 0 6 2,0 0-1-2,0 0 0 0,0 0 0 1,0 0-5 0,0 0 11 0,0 0-10-2,0 0 8 2,0 0-8 0,0 0 8 0,0 0-6-3,0 0 2 4,0 0 0-2,0 0-2 2,0 0 6-3,0 0-8 1,0 0 10 2,0 0-11-2,0 0 11-1,0 0-11 2,0 0 6 0,0 0-1 1,0 0 0-4,0 0 1 3,0-2-5 1,0 2 9-2,0 0-6 0,0 0 4 1,0 0-4-1,0 0 5 1,0 0-5-1,0 0 1 1,0 0 0 0,0 0-2 0,0 0 5-2,0 0-3 2,0 0 5 0,0 0-6-2,0 0 8 2,0 0-12-1,0 0 6 2,0 0-1-1,0 0 0-2,0 0-1 2,0 0-5 0,0 0 10-2,0 0-9 1,0 0 10 2,0 0-10-2,0 0 9 2,0 0-5-3,0 0 1 2,0 0 0 0,0 0-2-3,0-2 7 4,0 2 1-2,0 0-3 1,0 0 18 1,0 0-17-3,0 0 14 2,0 0-16 0,0 0 8-1,0 0-5-1,0 0-3 3,0 0-2-2,0 0 6 2,0 0-12-3,0 0 12 2,0 0-10-1,0 0 9 1,0 0-6-2,0 0 1 3,0 0 0-2,0 0-1 1,0 0 4-1,0 0-6 1,0 0 7-1,0 0-8 2,0 0 10-3,0 0-12 2,0 0 6 0,0 0 0-2,0 0 0 2,0 0 1 0,0 0-6-1,0 0 11 2,0 0-12-4,0 0 12 3,0 0-12 1,0 0 9-2,0 0-4 0,0 0 1 1,0 0 0 0,0 0-2-3,0 0 4 4,0 0-5-2,0 0 9 1,0 0-11-1,0 0 12 0,0 0-14 2,0 0 9-1,0 0-2 0,0 0 0-2,0 0 1 2,0 0-4-1,0 0 8-1,0 0-10 2,0 0 12 1,3 0-14-2,0-2 10 2,-1 2-6-3,-2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8-1,0-2-8 0,0 2 14-3,0 0-15 4,0 0 8-2,0 0-3-1,0 0 3 2,0 0-2 1,0 0 0-2,0 0 3-1,0 0-4 2,0 0 3 1,0 0-1-2,0 0 5 1,0 0-7-2,0 0 2 3,0 0-1-1,0 0-1-1,0 0 5-1,0 0-3 2,0 0 1 0,0 0 4 1,0-2-2-3,0 2 6 2,0 0-5 0,0 0 6 0,0 0-1-2,0 0-7 1,0 0 13 2,0 0-14-2,0 0 17 0,0 0-13 1,0-1 0 0,0 1-1 0,0 0-7-2,0-2 1 2,0 2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1,3 0-2-1,-3 0 0 1,0 0 2 0,0 0-7 0,0 0 12-3,0 0-11 3,0 0 9 0,0 0-10 0,0 0 8 0,0 0-3-2,0 0 0 3,0 0 0-1,0 0-2-3,0 0 4 3,0 0-6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2,0-2 1 1,0 2-7-1,0 0 11-3,0-2-13 3,0 2 16 1,0-2-16-1,0 0 8-3,0-1-2 4,0 1 1-2,0-1 1 1,0-2-1 1,0 0-1-4,0 0-4 4,0-4 12-1,0 3-12-3,0-3 1 4,0 2-1-2,0 0 5 1,0-1 1 1,0 1 0-3,0 0 1 2,0 2-5 0,0-1 10 0,0 4-13-2,0-1 14 2,0 2-14 0,0 1 8 0,0-1-1-2,0 1 0 2,0-1 0 0,0 1-3-2,0-1 6 1,0 1-5 1,0-2 6 1,0 2-8-3,0-2 11 1,0-1-12 2,0 1 5-1,0-2 0 0,0 0 0-3,0 0 3 4,0 1-8-1,0-1 10-2,0-1-10 1,0 0 11 2,0 0-11-2,0 0 6 0,0-1-1 1,2 0 0 0,0 0 1-1,-2 2-3 2,0-1 5-4,0 2-6 4,0 0 6-1,0 1-6-2,0 0 11 2,0-1-15 0,0 2 9 0,0 1-3-2,0 0 1 1,0 0 0 2,0 0-4-1,0-3 10-3,0 2-11 4,0-2 10-1,0 1-10-1,0 0 9-1,0-3-5 3,0 0 1-1,0 0 0 0,1 1-2-2,1 0 4 2,-2-1-2 0,0-2 3 0,0 0-6-2,0 0 8 1,0-1-12 2,0 3 9-1,0-2-2-2,0 4 0 1,0-4 2 2,0 0-8-1,0-1 13-2,0-2-13 2,0 3 13 0,0 0-12-1,0-2 7 0,0 3-3 1,0-2 1 0,0 0 0 0,0 1 0-2,0-2 2 1,0 1-6 2,0-1 9-1,0 1-10-2,0 0 10 2,0-1-11 0,0 2 7 0,0 1-1-2,0 0 0 2,0-2 3 0,0 3-7 0,0-2 9-3,0 1-9 4,0-1 8-2,0 0-8 2,0 0 5-4,0 1-1 4,0 1 0-1,0 0 0 0,0 0-2-3,0-2 5 3,0 1-5 1,0 1 4-2,0 1-4 2,0-1 7-3,0 0-11 2,0 0 8 0,0 1-2-3,0-3 0 4,0 3 1-1,0-3-7-1,0 0 12 0,1-1-10 1,-1 1 10 0,0 0-12 0,0-1 10 0,0 0-7-2,0 0 3 1,0-1 0 2,0 1-3-4,0 1 6 4,0 0-6-1,0 2 6 0,0 0-6-3,0-1 10 4,0 3-12-1,0 0 5-1,0-4 0 2,0 0 0-4,2 1 0 4,-2 0-6-2,0 0 12-1,0 1-11 3,0-2 12-1,0 2-13 0,0 0 11-2,0 0-8 2,0-2 3 0,0-2 0 0,0 1-3-2,0-1 6 2,2 1-6-1,-2-3 8 2,0 2-10-4,0 1 11 4,0-1-12-1,0 0 6 0,0 2-2-2,0-1 2 1,0-1 0 1,0 0-4 1,0-1 9-2,0 2-9 0,0 1 8 1,0-2-8 0,0 0 6-2,0 0-4 2,0-2 2-1,0 0 0 1,0 3-4-1,0-2 9 0,0 2-8 2,0-1 6-1,0-1-6-2,0 2 8 2,0-2-10-1,0 1 5 2,0-1 0-3,0 0-1 2,0 2 2 0,0-4-7 0,0 1 15 0,1 2-14-2,-1-5 10 2,2 2-10 0,-2-3 7-2,0 3-4 2,0-2 2 0,2 0 0 0,-2 1-5-2,1-2 6 2,-1-1-5 0,0 0 8 0,0 1-10-3,0 1 15 4,0 0-16-1,0-1 7 0,0 4 0-2,0-4 0 2,0 3 1 0,0 0-4 0,0-2 9-2,0 5-9 2,0 0 10 0,0-1-9 0,0 6 8-3,2-2-5 3,-2-1-1 1,2 2 0-1,-2-3-2-2,0 0 5 2,1-1-7 0,-1 0 8-1,0 3-8 0,0-2 9 1,0 1-10 0,0-3 5 0,0 2 0-3,0-1 0 4,0 2 1-1,0-1-4 0,0-1 7-1,0 2-9 0,0-1 13 1,0-2-16 0,0 3 12-2,0 0-5 2,0-1 1 0,0 1 0 0,0 0-2-2,0-1 5 2,0-1-6 0,0 3 7 1,0-1-8-5,0 2 9 5,0 1-10-1,0-1 6 0,0-1-1-2,0 3 0 2,0-1 1 0,0 1-7 0,0 1 13-2,0-1-11 1,0-1 11 2,1 1-13-1,-1 0 8-2,0 3-2 2,0 0 0 0,0 0 0 0,0 0-2-2,0 0 5 1,0 0-6 2,0 0 6-2,0 0-6-1,0 0 10 3,0-2-12-2,0 2 5 2,0 0 0-3,0 0 0 2,0 0 1-1,0 0-6 1,0 0 12-1,0 0-12 0,0 0 12 2,0 0-14-1,0 0 10-2,0 0-3 2,0 0 0 0,0 0 1-1,0-3-3-1,0 3 5 2,0 0-6 1,0-2 6-1,0 2-6-2,0-1 8 2,0 1-9-1,0-1 4 1,0-1 0-2,0-1 0 2,0 2 2 1,0-1-7-1,0-1 11-2,0 1-12 1,0-2 13 2,0 2-14-1,2-1 9-3,-2 2-2 3,0-2 0 1,0 0 1-1,0 0-3-2,0-2 5 2,0-1-6-1,0 0 7 1,0-2-8-1,0-1 12 0,2 0-13 1,-2-1 6 1,2 0-1-3,-2 1 0 2,0 1 0 0,0 1 3-1,0 2-2 0,1-3 12 0,-1-3-8 2,1-2-10-2,-1 1 2 0,0 2 2 1,0 2 0 0,0 1 2 0,0-2-4-2,0-1 6 3,0-1-9-2,0 1 12 2,0-2-12-3,0 3 12 2,0-2-12-1,3 2 6 2,-3-6 0-5,0 3 0 5,0-2-9-1,0 1-1 0,0-1 10-2,0 0-1 2,0-1 9 0,0-1-16 0,0-1 12-3,0 2-8 4,0 0 4-1,1 2 0-1,-1 1-2 0,0 0 5 1,0-1-7-1,0 1 8 2,0-1-8-4,2 0 5 4,-2-2-7-1,0 1 5 0,0 0-3-2,0 0 2 1,2 1 2 2,-1-2-3-1,-1-2-4-2,0 0 7 2,1-1-4 0,-1-1 1 0,0 1-10-2,0 0 11 2,0 1 2 0,0-1 0 0,2 0-3-2,-2 0 7 2,2-1-8 0,-2 1 8 0,0 1-8-3,0-1 9 4,0 0-8-1,0-3 3 0,0 4-2-2,0 0 2 1,0 2 0 2,0-2-4-1,0 2 10-2,2 1-10 1,-2-2 8 2,0 0-6-1,0-2 6-2,0 1-5 2,0 1 1 0,0-2 0 0,1 0-3-3,-1-1 6 4,0 3-4-2,0-2 3 2,0 1-4-3,0 0 5 2,0 0-6 0,0 0 4 0,0 2-1-2,0 0 0 2,0 0 5-1,0-2-11 2,0 2 12-3,0 0-9 1,0-2 10 2,1-2-14-1,-1 1 10-2,0-1-3 2,0 0 0 0,0 0 0 0,0 0-4-2,0 0 11 2,3-2-14 0,-3 2 14 0,0 2-13-3,0-1 13 4,0 3-11-2,0-2 4 2,0 2 0-3,0 2-2 2,0 2 4 0,0 0 9 0,0 1-5-2,1-1-7 1,-1 3 6 2,0 1-10-2,0 1 7 0,0 4-2 1,0-1 1-1,0 2 0 2,0-1-2-4,0 1 6 4,0 1-10-2,0 0 10 2,0 0-10-3,0 0 6 2,0 0-4-1,0-1 3 2,0 1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0,2 8-10 0,-2-2-40-3,1 2-45 4</inkml:trace>
  <inkml:trace contextRef="#ctx0" brushRef="#br0" timeOffset="60979.44">46 286 34 0,'0'0'27'6,"0"0"-13"2,0 0 0-2,0 0 5 2,0 0 9 0,0 0-15 0,0-19 5-2,0 19-10 2,0 0 7 0,0 0-2 0,0 0-1-2,0 0 1 2,0 0-6 0,0 0 5 1,0 0-11-3,0 0-1 2,0 0-2 0,0 0 0 0,0 0-1-2,0 0 0 2,0 0 3 0,0 0-5 0,0 0 4-2,0 0-4 3,0 0 3-2,0 0 4 1,0 0-1-1,0 0 3 0,0 0-4 1,0 0 2 0,0 0 8-1,0 0 3 1,0 0-6 0,0 0 9-1,0 0-7-1,0 0 5 2,0 0-12 0,0 0 11 0,0 0-11-1,0 0 6 0,0 0 13 1,0 0-20 0,0 0 0-2,0 0 8 3,0 0-4-2,0 0-1 1,0 0 9-2,0 0-13 2,0 0 5 0,0 0 3 0,4 0 18-2,2 0-7 2,2 0-19 0,2-1 16 0,1-2-13-2,0 1 3 2,2-2-1 0,2 1-5-2,-4 0 2 2,5-2-2 2,-4 1 0-3,2-1 3 2,-4 3-9-4,1-2 12 3,-1 2-11 0,-2-1 12-1,0 3-14 0,2-3 10 0,-2 2-4 2,0 1 1-1,0-1 0-2,0 0-1 1,2-2 5 1,2 0-7 0,-3 0 7-2,2 0-8 2,1 1 11 0,-2-1-11 0,2 1 4-2,2 0 0 2,2-1 0 0,-2 1 1 0,1-2-6-2,-3 1 12 2,-2 0-13 0,3 3 12 0,-2-2-12-2,1 0 10 2,-4-1-5 0,3 1 1 0,1-1 0-2,-2 1-4 2,2-1 8 0,2 1-7 0,-1 1 8-2,2-3-10 2,-1 1 9 0,-1 2-8 0,4-2 4-2,-3 1 0 2,-2 1 0 0,1-1 1 0,-3-1-6-2,-1 1 10 3,1 0-9-2,0-1 10 1,-2 1-12-2,4 0 7 2,0 1-3 0,0-1 1-2,2 0-7 2,-2-1 4 0,2-1 1 0,-2 2-2-2,0 0 10 2,2-1-10 0,-2 2 12 0,0-2-11-2,-2 1 4 2,0 0 0 0,-2 1 0 0,-2-1 1 0,0-1-7-2,1 2 12 2,2 0-14 0,0 1 15 0,1 0-14-1,3-1 6 0,-2 1-1 1,4 0 1 0,-4 0-6-1,3 0 6 0,-1-2 2 1,1 2-4 0,0 0 6-2,0 0-6 2,-2 0-9 0,1 0 11 0,-2 0-8-2,-1 0 2 2,0 0 1 0,1 0 1 0,-1 0 4-2,1 0-6 2,-1 3 3 0,0-1 4 0,2 0-3-2,0-1-4 2,2 1 6 0,-4-1 0 0,1 1 1-2,-1 0-1 2,3-1 3 0,-2 1-5 0,-1-1 7-2,0 0-8 2,1 1 8 0,1-2-9 0,-4 0 5-2,2 2-3 2,-2-1-2 0,-4 0-6 0,2-1 10-2,2 2 2 2,-2-2-6 0,4 0 10-2,0 2-8 3,1 1 5-2,0-2-3 1,3 0 1 0,-4 1 0-2,0-2-2 2,4 0 5 0,-4 0-5 0,0 0 5-2,-2 0-6 2,2 1 6 0,-4 1-5 0,2 0 2-2,-4-2 0 2,1 0-1 0,-2 2 1 0,1-2-3-2,-1 1 6 3,5 1-9-2,-1 1 12 1,1 0-12-2,1-1 5 2,1 2 1 0,0-3 0-2,-4 1 0 2,1 0-2 0,-3-2 1 0,0 0-3 0,-1 2 8-2,0-2-9 2,3 2 8 0,-3-2-7 0,0 3 4-2,1-3 0 2,-2 1-2 0,2 1 3 0,0 0-6-2,-1 0 10 2,0-1-10 0,0 4 13 0,2-3-16-2,-3 0 11 2,0-1-3 0,2 1 0 0,-2 1 0-2,-2-2-1 2,2 0 2 0,1 1-4 0,0-1 7-1,0 0-8 0,-1 2 10 1,3-3-9 0,-3 3 3-2,1-1 0 2,0 1-1 0,-1-2 2-2,-1 0-6 2,2 2 10 0,-1-1-8 0,1-2 10 0,-1 3-14-2,1-2 7 2,-3 2 0 0,2-1-1 0,0 0 0-2,-1-1 0 2,2 2-2 0,1-1 0 0,-1 2 5-2,-1-2-8 2,1 3 5 0,-1-1-2 0,-1-2 3-2,2 1 0 2,-1-2 0 0,0 1 1-2,-2-2-5 2,0 3 8 0,1-1-9 1,0 0 10-3,2 1-10 2,-2 0 4-1,1-1 1 1,-2 0 0-2,2-2-4 2,-2 2 4 0,1 1-2 0,-1-1-2 0,0 1 8-2,1-3-9 2,1 3 3 0,-2 0 1 0,2-1-4-2,-2 2 2 2,2-2 3 0,-2 1 0 0,0 0-5-2,0-3 9 2,0 2-10 0,0-2 6-2,0 1-3 2,0-1-1 0,0 2 4 0,1-1-1 0,-1 2 1-2,0-1-2 2,0 1-2 0,0 0 2 0,0 2 4-2,0-3-4 2,0 1 5 0,0-1-5 0,0 1 3-2,0-2-1 2,0 0 1 1,0 1 2-2,0 1 2-1,0-3-5 2,-1 2 16 0,-1 0-15-2,-4 0 13 3,1 0-11-2,-2 1 6 1,-1 0 0-1,0 0-3 0,-2-1-3 1,0 1 2 0,2-1-4 0,-2 0 1-1,2 1-3 0,0 0 8 1,0 0-7 0,1-2 1-2,-2 2-1 2,3-2 1 0,-2 0 1 0,-2 1 0-2,0 2 4 2,0-3-7 0,-1 1 6 0,0 0-8-2,1 0 6 2,2-1-3 0,-2 1 2-2,0-1-1 2,2 0 4 0,-2 0-3 0,2 1 0-2,-2-1 1 2,0 0-5 0,-1 1 9 0,-2-1-8-2,0 2 1 3,0-1 0-2,0 3 0 1,0-1 2 0,0-2-3-2,-2 0 6 2,3 0-7 0,0 2 8 0,1-3-9-2,2 3 8 2,-1-4-5 0,0 3 0-2,-2 1 3 2,1-1-5 0,0 0 4 0,-2 1-3-2,0-1 2 2,-2 0-2 0,-1-1 2 0,3 2-2 0,-2-1 1-2,0-1 0 2,3 1 0 0,-2-1 3 0,2 0-7-2,1 2 8 2,-2-1-6 0,0-1 8 0,0-1-12-2,0 2 7 2,0-2-1 0,1 2 0 0,-1-1 1-2,2 0-3 2,1 1 5 0,-4-1-5 1,2 1 5-3,-5 1-6 2,1-1 7-1,-2 1-6 1,-1-1 2-2,2 0 0 2,-2 0-1 0,1-1 2 0,2 1-3-1,0 0 7 0,2-2-9 1,-1 0 9 0,0 1-9-2,-1 0 5 2,2 0-1 0,0 1 0-2,2-1 0 2,0-1-2 0,2 0 6 0,2 0-7 0,-2 1 6-2,0-1-6 2,-1 2 6 0,-4-1-5 0,3 2 2-2,-6 1 0 2,5-2-1 0,0-1 3-2,-3-1-5 3,4 1 6-2,0-1-5 1,2-1 7 0,1 1-9-2,-1-1 4 3,-1 2 0-2,0 1 0 1,1-1 0-1,2-2-3 0,-1 0 8 1,2 0-5 0,0 0 5-2,1 0-9 2,-4 0 10 0,-2 0-7 0,1 0 1-2,-4 0 0 2,3 0-2 0,-4 0 4 0,0 0-3-1,0 0 3 1,4 0-3-1,2 0 7-1,2 2-1 2,0-1 8 0,0-1-4 0,1 0-5-1,-2 1-3-1,1-1-1 3,2 0 6-1,0 0 11-2,2 0-12 2,-1 0 14 0,2 0-18 0,-2 0 8 0,-2 0-8-2,2 0 1 2,-4 0-2 0,0 0 5 0,2 0-1-2,0 0-3 2,4 0 5 0,-2 0 1 0,3 0-5-2,0 0-1 2,-2 0 4 0,2 0 4 0,-1 0-7-2,0 0 3 2,-1 0 2 1,0-1 4-4,1-2-9 3,-2 0 4 0,0-1 1 0,0 0-7-2,0 1 3 2,2 0 0 0,0 0-3 0,-1-1 4-2,0 0 0 2,0 0-2 0,1 0-2 0,0-2 9 0,0 0-12-2,1 3 6 2,-1-2-2 0,1 0-1-2,-1-1 1 2,0 2-5 0,3-2 9 0,-1 2-11-2,-2 2 12 3,2-1-10-2,-1-1 7 1,0 0-4 0,1-1 1-2,-2 0-1 2,0 0-2 0,1 0 3-2,2 1-5 3,0-1 1-2,-2 3 2 1,1-1-2-2,1-2 0 2,-2 1 3 0,2 1 1 0,-1 0 0 0,1-2 4-2,-2 1-10 2,2 1 13 0,0 0-13 0,-1 1 12-1,0 1-12 0,1-1 6 1,0 2-1 0,0-2 1-2,0 0 0 2,0 0-2 0,0-1 6 0,-1 0-10-2,1 0 12 2,0 1-14 0,0 0 14-2,-2-2-11 2,2 0 5 0,0 0 0 0,0 1-2 0,0 0 5-2,0 0-8 2,0 1 8 0,0-1-9 0,0 2 12-2,0-5-12 2,0 2 9 0,0 1-6-2,0-1 3 2,0-1 0 0,0 0-2 0,0 1 7-2,0 0-10 2,0 1 10 0,0 0-10 0,0 1 12 0,0-2-13-2,0 1 6 2,0 1-3 0,0-3-1-3,0 2-14 4,0 1 16-1,2-1-4 0,0 1-2-2,-1 1 15 2,2-3-14 0,-1 0 7 0,1 0-1-2,0 2-3 2,4 0-15-1,4 2-38 2,-4 0-99-4,-1 0-34 3</inkml:trace>
  <inkml:trace contextRef="#ctx0" brushRef="#br0" timeOffset="60980.44">702 5178 8 0,'0'0'17'6,"0"0"-10"2,0 0-2 0,0 0-3-2,0 0-2 3,0 0-1-2,0 0-5 1,0 0-3-2,0 0-5 2,-8-21 5 0</inkml:trace>
</inkml:ink>
</file>

<file path=ppt/ink/ink37.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3:15.834"/>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28025 9977 0,'-35'0'172,"0"0"-140,1 0-8,34 35 4,-35-35 6,0 0 13,35 35 27,-35-35-52,1 0 80,-1 0-76,0 0-14,35 35 10,-35-35-6,0 0 16,1 0 5,34 34-27,-35-34 37,35 35 33,-35-35-42,35 35 8,-35-35-36,35 35 44,-34-35-31,-1 0 62,35 34-59,-35-34 21,0 0 45,35 35-76,-34-35 8,-1 0 17,0 0-12,35 35-16,-35-35 6,0 0 18,35 35 3,-34-35-7,34 34 50,-35-34-64,0 0 11,0 0 48,35 35-31,-34-35-1,-1 0 33,35 35 225,-35 0-131,0-35-64,35 35 251</inkml:trace>
</inkml:ink>
</file>

<file path=ppt/ink/ink3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3:21.148"/>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27017 10534 0,'-35'0'48,"0"0"-27,0 0 69,35 34 190,0 1-178,0 0-10,0 0-27,0-1 21,0 1-39,0 0 7,0 0-22,0-1 14,0 1 94,0-70 336,0 1-442,35 34-20,-35-35 3,0 0 60,0 0-46,0 1 1,0-1-3,35 0 19,-35 0 43,0 1 15,0-1 222,0 0-275,35 35 254,-35-35-299,34 35 22,1 0 4,-35-35-6,35 35-18,0 0 29,-1 0 45,-34-34-60,35 34-1,0 0 42,0 0-9,-35-35-29,35 35 14,-35-35-4,34 35-29,1 0 40,-35-35-7,35 35-33,0 0 67,-35-34-67,34 34 43,-34-35-29,35 35-9,0 0 36,-35-35-33,35 35 36,-35-35-20,34 35-25,1 0 20,0 0 16,-35-34-36,35 34 29,-35-35 7,35 35-36,-1 0 26,1 0-2,-35-35-28,35 35 18,0 0 10,-35-35-23,34 35 5,1 0 25,0-34 26,0 34-39,0 0-6,-35-35-6,34 35 9,1-35 2,0 35 0,0 0-9,-35-35-1,34 35 27,-34-35 20,35 35-51,0 0 8,-35-34 21,35 34-28,-1 0 19,1 0 11,-35-35-25,35 35-13,0 0 49,0 0-38,-35-35-2,34 35 17,1 0 4,0 0 13,-35-35-16,35 35-4,-35-34-4,34 34-9,-34-35 21,35 35-28,-35-35 20,35 35-14,-105 0 359,36 0-363,34 35 0,-35-35 0,0 35-3,-34-35 9,34 34 6,0-34-14,0 35 7,0-35 10,1 35-3,-1-35 1,0 35-9,0-35 6,1 34-3,-1-34 4,0 35-16,0-35 10,1 0-1,34 35-7,-35-35 7,0 0 7,35 35-11,-35-35 11,0 0-12,1 35 10,-1-35-7,0 34 26,0-34-10,1 0-4,-1 35-15,0-35 8,35 35 1,-35-35 1,0 0-2,1 0 6,-1 0 30,35 35-42,-35-35 5,0 0 34,1 0-21,-1 0 0,35 34-17,-35-34 41,0 0-1,1 35-6,-1-35-6,0 0-9,0 0 23,0 0 3,35 35-48,-34-35 17,-1 0 15,35 35-16,-35-35-7,0 0 38,35 34-30,-34-34-14,-1 0 206,35 35-190,-35-35 27,35 35-4,-35-35-40,1 0 91,34 35-91,34-35 498,1 0-476,0-35-7,0 35-1,-1 0-7,-34-35-9,35 35 3,0 0 10,-35-35-9,35 35-1,-1 0 3,-34-34 5,35 34-9,0 0 23,-35-35-26,35 35 10,-35-35-8,35 35-1,-35-35 9,34 35-7,-34-34 6,35 34-7,-35-35 22,35 35-23,0 0 26,-35-35-6,34 35-19,1 0 55,0 0-33,-35-35-18,35 35 8,-1 0 19,-34-34-30,35 34 21,0 0 2,0 0-19,-35-35 1,35 35 7,-1 0 14,-34-35-10,35 35-9,0 0 8,-35-35-22,35 35 12,-1 0 10,1-35 2,0 1-2,0 34-10,0 0 13,-35-35 0,34 35-8,1 0 23,0-35-27,0 35 13,-35-35-21,34 35 7,1 0-6,-35-34 8,35 34-7,0 0 40,-35-35-16,34 35-23,-34-35 12,35 35-11,0 0-1,0-35-8,0 35 25,-35-34-9,34 34-12,1 0 29,0-35 7,0 35-7,-35-35-23,34 35-3,1 0 13,-35-35 0,35 35-14,0 0 21,-1 0 8,-34-34-15,35 34-16,0 0 22,0 0-13,-35-35 4,35 35-4,-1 0 19,1 0 0,-35-35-4,35 35-15,0 0 39,-1 0-5,1-35-33,0 35 37,-35-34 25,35 34-75,-1 0 27,-34-35-18,35 35 76,-35-35-30,35 35-6,0 0 779,-35-35-823,0 70 672,0 0-673</inkml:trace>
</inkml:ink>
</file>

<file path=ppt/ink/ink3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3:34.318"/>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31885 14079 0</inkml:trace>
</inkml:ink>
</file>

<file path=ppt/ink/ink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45:32.286"/>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21036 4485 0,'35'0'179,"0"0"-177,34 0 8,35 0 0,70 35 1,-69-1 0,34-34-4,-70 0-1,36 0 0,-36 0 5,1 0-4,-36 0 0,1 0-1,0 0 2,0 0 182,-1 0-175,1 0-2,0 0-2,0 0 2,34 0 0,-34 0 0,-35-34 2,35 34-8,0 0 35,-1 0-26,1 0-12,0 0 7,0 0 0,0 0 9,-1 0-12,1 0 7,0 0-7,-35-35-1,35 35-1,-1 0 21,1 0 94,0-35-89,0 35-3,-1 0-12,1 0 6,0 0-7,0 0 0,0 0 0,-1 0 3,1 0-2,0 0 7,0 0-10,-1 0 1,1 0 318,-35 35-331,35-35 20,0 35 14,-35-1 186,0 1-116,0 0-65,34-35-31,-34 35 4,0-1 8,0 1 64,0 0-38,0 0-22,0-1 18,0 1 9,0 0-5,0 0 53,-34-35-22,-1 0-56,0 0 30,0 0-50,1 0 15,-1 0-14,0-35 11,0 0 5,1 35-15,-1 0 2,-35-35 2,35 35-2,35-34 0,-34 34 6,-1 0-11,-35 0 20,70-35-8,-34 35-8,-1 0 13,0 0-10,0 0 6,1 0 1,-1 0 0,0 0 2,0 0 13,0 0-3,-34 0-12,34 0 6,0 0-13,1 0 1,-1 0 11,0 0-13,0 0 8,0 0 3,1 0-12,-1 0 13,0 0 4,0 35-16,1-35 7,-1 0 8,0 0-7,0 0 0,1 0-8,-1 34-6,0-34 9,0 0-5,0 0 7,-34 0 0,34 0 5,0 0-11,1 0 1,-1 0 14,0 0 2,0 0 3,1 0 6,34 35-26,-35-35 36,0 0-23,0 0 0,0 0 2,1 0-1,-1 0 15,0 0 58,0 0-72,1 0-7,-1 0 26,0 0-19,0 0-4,1 0 114,68 0 126,1 0 5,-35-35-247,0 1 30,0-1-13,0 0-7,0 0 27,0 1-27,0-1 14,0 0 34,0 0-48,0 1 19,0-1-8,0 0 101,35 35-133,0 0 16,-1 0-13,36-35 1,-35 35-7,-1 0 7,1 0 0,35-35 0,-35 35 0,-1 0 0,1 0 0,0 0 1,0 0-2,34-34 6,-34 34 6,0 0-13,-1 0 6,1 0-7,0 0 6,0 0-9,0 0 32,-1 0-8,1 0-5,0 0-14,0 0 19,-1 0 2,1 0-7,0 0-6,0 0-8,-1 0 3,1 0 9,0 0-8,0 0-6,0 0 15,-1 0-12,1 0 6,0 0-7,0 0 0,-1 0 6,1 0-6,0 0 3,0 0 10,0 0 3,-1 0-8,1 0-2,0 0 18,0 0-16,-1 0 9,1 0-10,0 0 15,0 0 3,-1 0-12,1 0-5,0 0 0,0 0 6,0 0 2,-1 0 17,1 0-9,0 0 6,0 0-22,-1 0 18,1 0 11,0 0-20,0 0-17,-35 34 1,34-34 61,-34 35 92,35 0-150,-35 0 7,0 0 12,35-1 0,-35 1-16,0 0 10,0 0-6,0-1 8,0 1 4,0 0-4,0 0 16,0-1-9,0 1 18,0 0-18,0 0 11,0-1-12,0 1-11,0 0 23,0 0-21,0 0 0,0-1 30,-35-34-38,35 35-8,0 0 32,0 0 13,0-1 18,-35-34 164,-34-34-225,34 34-1,0-35 0,1 35 2,-1-35-9,0 35 7,-34 0 12,-1-35-20,35 1 7,0 34-1,-34 0 0,34 0 0,0-35 5,1 35 2,-1 0 5,35-35-11,-35 35 7,0 0 15,1 0-18,-1 0 9,0 0-12,0 0 13,0 0-7,1 0 7,-1 0-8,0 0-7,0 0 12,1 0-12,-1 0-1,0 0 9,0 0-4,0 0 10,1 0 30,-1 0-41,0 0 22,0 35-17,1-35-1,-1 0 3,0 35 14,0-35 9,1 34-15,-1-34-16,0 0 3,0 0-2,35 35-9,-35-35 8,1 0 0,-1 0-1,0 35 1,0-35-1,-34 0 1,34 35 2,-34-35-2,34 34 0,-35-34 2,35 0-1,35 35-2,-34-35 31,34 35 68,-35-35-85,35 35 0,-35-35-5,35 34 1,-35-34 10,1 0 365,-1 0-340,35-34 313,0-1-356,0 0 4,0 0 10,0 1-15,0-1 5,0 0 7,0 0 4,0 1 151,35 34 32,-1 0-194,105 0 0,-104 0-4,70 0-1,103 0 0,-138 0-8,34 34 7,-34-34-1,-36 0 0,1 0 0,0 0 14,0 0 28,-1 0-35,1 35-6,0-35 0,34 0 0,1 0 0,-35 0-1,0 0 2,-1 35-1,1-35-1,0 0 2,0 0-1,-1 0 70,1 0-64,0 0 2,0 0-9,0 35 8,-1-35-11,1 0 55,0 0-24,0 0-21,-1 0 6,1 0-10,0 34 1,0-34-1,-1 0-1,1 0 4,0 0 0,0 0 16,0 0-20,-1 35-2,1-35 11,0 35-4,0-35-5,-1 0-8,-34 35 15,35-35-8,0 0 30,-35 34-31,35-34 189,-35 35-162,34 0 11,-34 0 24,35-35-60,-70 0 223,1 0-214,-1 0-2,0 0-3,0 0 0,1 0-10,-36 0 8,35 0-3,-34 0-1,34 0 13,0 0-13,-34 0-5,34-35 11,0 35-6,0 0-3,-69 0 5,69 0-1,-34-35 6,34 35 0,0 0-8,0 0 2,1 0 5,-1 0 9,0 0-9,0 0 10,1 0-6,-1 0-2,0 0-6,0 0 7,0 0-8,1 0 0,-1 0-1,-35 0 5,36 0 15,-1 0-12,0 0-4,0 0 17,1 0-11,-1 0-2,0 0-7,0 0 3,0 0-3,1 0-1,-1 0 7,0 0 0,35 35-5,-35-35 3,1 0 2,-1 0-1,35 35-5,-35-35 2,0 0 79,1 34-70,34 1 33,-35-35-26,35 35-15,-35-35 16,35 35-11,-35-35-2,35 34 0,-35-34-6,1 35-1,-1 0 10,35 0-9,-35-35-6,0 35 20,35-1-8,-34-34 16,34 35 186,-35-35-197,35 35-10,-35 0 33,70-35 332,69-35-362,-69 0-1,34 0 2,1 1-11,69-36 10,-69 35 0,-36 35-3,1 0-2,0-35 1,0 35-1,-1 0 0,1 0 5,0 0-4,0 0-1,34 0 8,-34 0-7,0 0 4,0 0-5,-1 0-2,1 0 5,0 0-3,0 0 1,-1 0-1,1 0-2,35 0 4,-1 0-1,1 35 11,-35-35-12,-1 0 1,1 0-1,0 0 5,0 0-2,0 0 19,-35 35-14,34-35 4,1 0-2,0 0-2,0 35-9,-1-35 11,1 0-9,0 0-1,-35 35 1,69-35 4,-34 0 3,0 0 7,0 0 7,-35 34 4,35-34 3,-1 0-5,1 0 20,0 0-38,0 0 9,-1 0 75,1 35-76,0-35 17,-35 35-30,35-35-1,-35 35 345,0-1-337,0 1 1,-35 0 10,0-35 33,0 0-30,1 0-13,-1 0-8,0 0-6,-34 0 5,-1 0 0,0 0 0,1 0 0,-1-35 1,36 35-2,-1 0 2,-35-35 0,36 35-1,-1 0 1,0 0-1,0 0 8,0-34 10,1 34 3,-1 0-13,0 0 2,0 0-8,1 0 6,-1 0-7,0 0-1,0 0 2,0 0-2,1 0 0,-1 0 1,0 0 8,0 0 10,1 0-7,-1 0-5,0 0 1,0 34 7,1-34-20,-1 0 21,0 0-10,0 35 3,0-35-8,1 0 25,-1 0-6,35 35-19,-35-35 9,0 0-2,1 0 1,-1 0 17,0 35-24,0-35 21,1 0 47,-1 0-62,0 0 9,0 0-10,35 34-5,-35-34 22,1 35 114,-1-35-103,35 35-27,-35-35 11,35 35-10,-35-35-7,35 34 10,-34-34-2,-1 0 10,35 35-20,-35 0 130,0-35-118,35 35-3,35-35 187,0 0-197,0 0 21,-1 0-25,71 0 14,-36 0 1,36 0-4,-71 0-2,36 0-3,-1 0 0,1 0 1,-1 0 12,-34 0-12,0 0-2,0 0 1,34 0 0,-34 0 0,0 0-7,0 0 7,-1 0 0,1 0 5,0 0-5,0 0 7,-1 0-9,71 0 2,-70 0-1,-1 0 0,36 0 0,-1 0 0,-34 0 1,0 0-1,0 0 7,0 0-7,-1 0 1,1 0 41,0 0-19,0 0-16,-1 0-6,1 0 8,0 0-8,0 0 8,-1 0-1,1 0-6,0 0 5,0 0-7,0 0 4,-1 0 258,1 0-239,0 0-8,0 0 10,-1 0-17,-34 34 0,0 1 344,35-35-343,-35 35-8,35-35 8,-35 35 8,35-35 8,-70 0 360,0 0-374,0 0-8,35 35-1,-34-35 2,-1 0-1,-35 0 1,1 0 19,-1 0-18,35 0-1,-34 34-10,34-34 10,0 0-1,-69 0 1,35 0-1,34 0 1,0 0-1,0 0-1,0 0 3,1 0-2,-1 0 1,-35 35 0,36-35 8,-1 0-7,0 0-3,0 0 24,0 0-18,1 0-4,-1 0-1,0 0 2,0 0-1,1 0-1,-1 0 0,0 0 12,0 0 7,1 0 13,-1 0-28,0 0 0,0 0-6,0 35 12,1-35-16,-1 0 23,0 0 9,0 0-26,1 0 4,-1 0 7,0 0-2,0 35-8,1-35-9,-1 0 17,0 0-14,0 0 11,0 0-2,1 0 2,-1 0 144,0 0-132,35 34-14,-35-34 10,1 0-8,68 0 234,1 35-232,35-35-8,-1 0-8,209 70 9,-104-36 1,35 1-5,-35 0 4,104 34 1,-139-69-3,0 0-1,-35 35-1,-69-35 1,0 0-1,0 0 0,-1 0 16,1 0 60,0 0-76,0 0 4,0 0 20,-1 0 21,1 0 2,0 0-29,0 0-12,-1 0-2,1 0 11,0 0 17,0 0 52,-35-35 305,0 1-365,34 34-5,-34-35-16,0 0 115,-34 0-22,-1 35-93,-69 0 6,-1 0 0,36-34-1,-36 34 0,71 0-1,-1 0 8,0 0 2,0 0-16,1 0 7,-1 0 0,0 0-7,0 0 0,1 0 1,-1 0-2,0 0 1,0 0 0,0 0 0,1 34 0,-1-34 8,0 0-8,0 0-1,1 0 4,-1 0-3,0 35 0,0-35 0,0 0-1,-34 0 1,34 0 0,0 0-1,-34 0 1,34 35 0,0-35 0,1 0 0,-1 0-1,0 0 1,0 0 0,0 35-1,1-35 8,-1 0-6,0 0 27,0 0-13,1 0 1,-1 0 73,0 0-82,0 0 0,35 34-13,-34-34 13,-1 0 15,0 35 7,0 0-4,0-35-17,35 35-3,-34 0-2,-1-1-10,0 1 19,0 0-10,35 0 0,-34-35-2,34 34 19,-35-34 418,0 0-425,35-34-4,0-1-7,0 0 8,-35 0 5,35 1 0,0-1-18,0 0 14,0 0-4,0 0-5,0 1 14,0-1-8,0 0 1,35 35 14,-35-35-22,0 1 162,0-1-167,35 35 16,-35-35-6,35 70 119,-35 0-126,34-1 8,36 1 2,-1 35-5,-34-36 1,35 1-1,-35 0 2,-1-35 7,1 0-3,0 0-2,0 0 1,-1 0-13,36 0 9,-35 0-8,34 0 9,1 0-5,-1 0-5,1 0 9,-1 0-8,36 0 8,-71 0-4,1 0 0,0 35-1,0-35 1,34 0 0,-34 0-1,0 0 2,34 0 7,-34 0 0,0 0-6,35 35-2,-36-35 1,1 0 0,-35 34-1,35-34 0,0 0 8,-1 35-12,1-35 5,35 35 11,-36-35-13,1 0 1,35 35 8,-35-35-1,-1 0 147,1 0-20,0 0-106,0 0-13,-35 34 207,0 1-179,34-35-39,-34 35-1,0 0 95,35-35-5,-35 34-98,35-34 61,-35 35 52,0 0 26,-35-35 51,-69-35-180,69 35-5,0 0 1,1 0-8,-36-35 7,0 35 1,36 0-2,-1 0 3,0-34-1,-34 34 1,-1 0-2,35 0 0,1 0 0,-1-35 0,-35 35 2,35 0-1,-34 0-1,-1 0 1,36 0-2,-1 0 1,0 0 0,0 0 0,35-35 0,-35 35 9,-34 0-9,-1 0 19,36 0-2,-1 0-9,0 0 8,0 0-10,1 0 1,-1 0 1,0 0-8,0 0 9,0 0-8,1 0-1,-1 0 0,0 0 1,0 0-1,1 0-7,-1 0 7,0 0 0,0 0 1,1 0-1,-1 0 0,0 0 1,0 0 22,0 35-7,1-35-10,-1 35-12,0-35 14,35 34-6,-35-34-1,35 35 15,-34-35 197,68 0 378,1 0-587,35 0 2,104 0-13,-70 0 9,0 0-1,-34 35-1,69-35 2,0 35-2,104-35 4,-104 0-4,-69 0 5,-35 0-7,34 0 4,-34 0-2,0 0 1,0 0 7,-1 0 14,1 0 1,0 0-24,0 0 9,-1 0-6,1 0-2,0 0 1,0 0 8,-1 0-8,1 0 63,0 0-64,35 0 1,34 0 0,-69 34 0,69-34 0,-69 35 3,104 0-11,-104-35 8,69 0 3,-104 35-1,-35-35 337,0 0-249,1 34-28,-1-34-62,0 0 5,0 0 9,0 0-6,1 0 203,-1 0-145,0 35-73,0-35 13,1 0 1,-36 0 7,35 0-6,1 0 16,-1 0-26,0 35 12,0-35-11,0 0-6,1 0 10,-1 0-5,-35 0 8,1 0 0,34 35-1,0-35 2,1 0-9,-1 0 8,0 0-8,0 0-4,0 0 9,1 0-4,-1 0-4,0 0 4,-34 0 2,34 0-3,0 0 1,0 0 0,-34 0-4,34 0 6,0 0 17,0 0 5,1 0-24,-1 0 7,0 0 10,0 0 65,1 0-63,-1 0 18,0 0-25,0 0-5,-34 0 7,34 0-7,0 0-7,0 0-6,35-35 13,-34 35-8,-1 0 1,0 0 6,0 0-6,1-35 9,-1 35-6,0 0 2,0 0-2,0 0 41,1 0 1,-1 0-16,0 0-25,0 0 18,1 0 8,34-35 394,104 1-418,139-1 1,-208 0-7,104 35 3,-35-35-3,36 1 2,-36 34 1,70-35-2,-140 35 2,36 0-3,0 0 2,-1 0-1,-34 0 0,0 0 0,-1 0 0,1 0 0,35 0 1,-35 0-1,34 0 0,1 0 0,34 0 0,35 0 0,-69 0 0,103 0 2,-103 0-2,-1-35 1,-34 35 1,35 0-2,-35 0 1,-35-35 0,34 35 1,-34-34 542,0-1-544,0 0 16,-34 0-24,34 1 12,0-1 4,0 0-5,0 0 6,0 1-8,0-1 9,-35 35-10,35-35 0,0 0 1,0 0 7,0 1-7,0-1 8,0 0-9,0 0 1,0 1-1,0-1-7,-35 0 15,35 0 2,0 1-11,0-1 3,0 0-10,0 0 8,0 1 0,0-1 9,0 0-9,0 0 0,0 0 0,0-34 1,0 34-9,0 0 7,0 1 2,0-1-1,0 0-1,0-34 3,0 34 6,0 0-15,0 0 15,0 1-16,0-1 8,0-35 9,0 36-8,0-1 0,0-35 0,0 35 10,0 1-11,0-1-4,0 0 9,0 0-4,0 1-9,0-1 8,0 0 0,0 0 1,0 1-1,0-1 2,0 0-2,0 0 8,0 1 2,0-1-18,0 0 17,0 0-6,0 1 16,0-1 32,0 0-22,0 0-19,0 0 24,0 70 90,0 0-124,0 35-7,0-1 7,0-34 0,0 104 2,0-70-2,0-34 1,0 104-1,0-69 2,0 34-3,0 0 2,0-34 0,0-1 0,0 1-9,0-1 7,35 1 2,-35-35-1,0 34 1,0 35-1,0-69 1,0 35-1,0-35 1,0 104 1,0-70-2,0 1 0,0-36 1,0 36-1,0-35 2,0-1-1,0 1-1,0 0 1,0 0-1,0 0 1,0-1-1,0 1 1,0 0-2,0 0 3,0-1 7,0 1 2,0 0-1,0 0 0,0-1 0,0 1 0,0 0-10,0 0 79,-35-35-64,35 34-5,0 1 1,-35-35 4,35 35 105,0 0-113,-35-35-3,35 34-12,0 1 25,0 0-16,-34-35 4,34 35-4,0 0-1,0-1 2,0 1 13,0 0 16,-35-35-24,35 35-8,0-1 28,0 1-25,0 0 18,0 0 41,0-1-39,0 1-6,0 0 45,0 0-8,0-1-22,0 1-26,0 0 55,0 0-52,0-1 3,0 1-4,0 0 18,0 0-20,0 0-6,0-1 18,0 1 5,0 0 8,0 0-7,-35-35 10,35 34-41,0 1 16,0 0 14,0 0-29,-35-1 14,35 1-7,0 0-1,0 0 20,0-1-19,0 1-1,0 0 1,0 0 7,0 0-3,0-1 20,0 1-12,0 0-4,0 0-2,0-1 2,0 1-2,0 0-1,0 0-4,0-1 5,0 36-6,0-35 0,0-1-1,0 36 1,0-1 3,0-34-3,0 35-1,0-35 1,0-1-1,0 1-7,0 0 9,0 0-2,0 34 0,0-34 0,0 0 0,0 34 2,0-34 5,0 34-7,0-34 0,0 0 1,0 0 4,0 34 6,0-34-10,0 0-6,0 0 5,0-1 5,0 36-5,0-35 1,0 34-1,0-34-6,0 0 13,0 34-13,0-34 7,0 0-1,0-1 0,-34 1 1,34 0 1,0 0 11,0 0 58,0-1-60,0 1 6,-35-35-13,35 35 4,0 0-7,0-1 10,0 1-9,0 35 6,0-36-7,-35 1-1,35 35 1,0-1 0,-35 35-1,35-34-7,-34 34 7,34-69 0,0 0 0,0 0 1,0-1 7,0 1 0,-35-35-7,35 35 16,0 0 33,-35-1-22,35 1-20,0 0-8,-35-35 0,35 35 1,-35-1 0,1 1 3,34 0 4,-35 0-8,35 0 1,-35-1-1,35 1 0,-35 35 2,1-36-2,34 1 0,-35 0 1,35 34-8,-35-69 6,35 35 3,0 0-2,-35-35 0,35 35 1,-34-35 144,-1 0 5,0 0-81,0 0-54,0 0 11,1 0-2,-1 0-5,0 0-2,0 0-16,1 0 14,34-35-14,-35 35 12,0 0 43,0 0-42,0 0-5,35-35-8,-34 35 9,-1 0-1,0 0-16,0 0 7,1-35 9,-1 35-8,0 0 8,0 0 0,1-34 0,-1 34-8,35-35 8,-35 35 1,0-35-1,0 35-13,35-35 9,-34 1-12,-1-1 8,0 35-1,35-35 0,-35 35 0,35-35 1,-34 1 7,34-1 55,-35 35-42,35-35-21,0 0 115,0 0-73,0 1-20,-35-1-19,35 0 2,0 0-2,0 1 1,0-1 0,0 0 0,0 0 18,0 1 41,0-1-47,-35 35-6,35-35 143,-34 0-147,34 1 0,0-1-2,-35 0-1,35 0 0,0 0-1,-35 1-2,35-1 1,0 0 0,-35 0 0,35 1-1,0-1 1,0-35-1,0 36 0,0-1 1,0 0 0,0 0 0,-35 1-1,35-1 1,0 0 1,0 0-3,0 1 2,0-1-1,0 0 1,0 0 1,0 0-1,0 1-1,-34 34 1,34-35 0,0 0-1,0 0 2,0 1-2,0-1 8,0 0 14,0 0-17,0 1 12,0-1-3,0 0-6,0 0-7,0 1 9,0-1-9,0 0 0,0 0-7,0 1 13,0-1-13,0 0 6,0 0 8,0 0-8,0 1 1,0-1 0,0 0-1,0-34 1,0-1 1,0 35-1,0 1-1,0-1 1,0-35-1,0 1 9,0 34-9,0 0 2,0-34-2,0 34 9,0-35-8,0 36-1,0-1 6,0 0-2,0 0 5,0 1-7,0-1 7,0 0-1,0 0-6,0 1 2,0-1-3,0 0-1,0 0 1,0 1 0,0-1 0,0-35 0,0 35 0,0-34-8,0-1 8,0 36 0,0-71 0,0 36-1,0 34 1,0-34-1,0 34 1,0 0 0,0 0-1,0 0 1,0 1 0,0-1 0,0 0 27,34 35-15,-34-35-12,0 1-1,0-1 9,0 0 1,0 0-1,0 1 0,0-1-8,0 0-8,0 0 24,0 1 163,70 34-172,-35 0-7,0-35-4,34 35 9,1 0-5,69-35 0,-105 35 0,71 0 0,-1 0-8,0-35 8,-34 35 0,69 0-1,-104 0 2,0 0-2,-1 0 9,1 0-13,-35-34 4,35 34 0,0 0 9,-1 0-8,1 0 3,0 0-5,0 0 2,0 0 8,-1 0-8,36 0 0,-35 0 0,34 0 1,-34 0-9,0 0 7,34 0 1,-34 0 9,0 0-9,0 34 84,-1-34-89,1 0 10,0 35-13,0-35 8,-35 35 0,34-35 8,-34 35 27,35-35-25,-35 34 74,0 1-41,-35-35-36,1 0-7,-1 0 5,-69 35-2,69-35-3,0 0 0,-35 0 0,36 0 1,-1 0-1,0 0 1,-104 0-1,70 0 1,34 0-1,35 35 1,-70-35-1,35 0 1,-34 0-9,34 0 8,-34 0 1,34 0 0,0 34-1,0-34 0,-34 0 1,34 0 0,0 0 0,0 0-1,1 0 1,34 35-1,-35-35 1,-35 0 0,36 0-1,-1 0 2,0 0 20,0 0 96,0 0-110,-34-35-1,-1 35-6,1-69 1,-35-1-2,34 70 2,35-34-2,0-1 3,35 0 90,0 0-101,-34 35 16,34-34 19,0-1-12,0 0 5,0 0-13,0 0 1,-35 35 16,35-34-23,0-1 5,-35 0-4,35 0-1,-35 1 17,35-1-14,0 0-1,-34 35-10,34-35 12,0 1-3,0-1 14,-35 35-22,35-35 31,-35 35-23,35-35 25,0 1 4,-35-1-22,35 0 19,-34 35 108,34-35-137,0 1 417,0-1-407,0 70 149,0-1-155,0 1-10,0 0 9,0 0 0,0-1 2,0 1 9,34 0-11,-34 0 3,0-1-1,0 36-12,0-35 11,0 34 0,0-34-1,35 34 1,-35-34 2,0 0-4,0 0 1,0 0 8,0-1-9,0 1 11,0 0 2,0 0-8,0-1-4,0 1 2,0 0-1,0 0-2,0-1 46,0 1-37,0 0 1,0 0 12,0-1-16,0 1-15,0 0 30,0 0-15,0-1-6,0 1 10,0 0-19,0 0 12,0 0 13,0-1-16,0 1-7,0 0 14,0 0-8,0-1 1,0 1 2,0 0 16,0 0-18,0-1 1,0 1 9,0 0-10,0 0 0,0-1 0,0 1 10,0 0-10,0 0 0,0 34 0,0-34 0,0 35-9,0-36 9,35 1 0,-35 35 0,0-36 8,0 1-8,0 0 1,0 34-1,0-34 1,0 0-2,0 0 1,0 34-1,0 1 1,0-35 1,0-1 0,0 1-1,0 35 0,0-36 0,0 1 0,0 35 0,0-36 1,0 1 8,0 0-17,0 0 17,0-1-9,0 1 0,0 0 0,0 0 11,0 0-12,0-1 1,0 1 0,0 0 1,0 0-1,0-1 10,0 1 1,0 0-1,0 0 0,0-1-1,0 1 2,0 0-20,0 0 12,0-1 13,0 1-5,0 0-11,0 0 9,0-1-8,0 1 8,0 0 13,0 0-21,0 0 6,0-1 15,0 1-6,0 0-6,0 0 13,0-1-16,0 1-7,0 0 10,0 0 0,0-1 0,0 1 0,0 0-5,0 0 1,0-1 16,0 1-9,0 0 1,0 0-9,0-1 5,0 1 0,0 0 1,0 0 13,0 0-17,0-1 4,0 1-1,0 0 0,0 0 0,0-1-9,0 1 18,0 0 6,0 0-6,0-1-13,0 1 0,0 0 21,0 0-1,0-1-25,35 1 9,-35 0 16,0 0-18,0 0 12,34-35-19,-34 34-1,35-34 2,-35 35-2,35 0 0,-35 0 14,35-35-13,-35 34 8,34-34-8,-34 35 21,35-35-10,-35 35-12,35 0 10,0-35 14,-35 34-33,35-34 33,-35 35-33,34-35 19,-34 35 60,35-35-79,0 0 29,-35 35-19,35-35 0,-1 0 0,-34 34 1,35-34-2,0 0 11,-35 35-9,35-35-2,-1 0 11,1 0-10,-35 35-1,35-35-8,0 0 86,0 0-65,-1 0 16,1 0-16,0 0-6,0 0 4,-1 0-10,1 0 1,0 0 8,0 0 2,-1 0 0,1 0-17,0 0 13,-35-35 3,35 35-10,0-35 22,-1 35-23,1 0 2,-35-34-1,35 34 41,0 0-30,-35-35 1,34 35-7,1 0 27,0 0-32,0 0 0,0 0 11,-1-35-11,1 35 0,0 0 1,0 0-1,-1 0 13,1 0 33,-35-35-26,35 35-16,0 0-13,-1 0 51,-34-34-43,35 34 26,-35-35-25,35 35 0,0 0 11,-35-35-20,35 35 30,-35-35-10,34 35-10,-34-34-11,35 34 22,-35-35-12,35 35 0,0-35 1,-1 0-1,-34 1-10,35 34 11,-35-35-2,35 35 2,-35-35-1,35 35 2,-35-35 4,0 0 46,34 35-28,-34-34-22,0-1 74,0 0 44,0 0-119,0 1 0,0-1 0,0 0-1,0 0 12,-34 35 101,-36 70-115,1-1 3,-36 36 0,1-36 0,34 1-1,36-70 2,-36 69-2,35-69 3,35 35-3,-34-35 2,-1 35 11,0-35 1,0 0-24,-69 35 12,69-35 0,-69 0-1,0 34 0,69-34 1,0 0-1,0 0 1,0 0 38,1 0-35,-1 0 1,0 0-16,-69 0 12,69-34-1,0 34 1,1 0 0,34-35 0,-35 0 29,35 0-29,-35 35-12,0-34 12,0-36 0,1 35 0,-1 35-1,35-35 1,0 1 12,-35-1-13,35 0 2,-35 35-1,35-69 0,-34 69-12,34-35 11,-35-35 1,0 36 26,35-1-26,-35 0 2,1 0 28,-1 35-20,35-34-10,-35 34 0,0-35 0,0 35 3,35-35-4,-69 35 1,69-35 1,-35 35 3,35-35 5,-35 1-6,1-1-1,34 0-2,-35 0 0,0-69-1,0 69 1,1 1 0,-1 68 110,35 1-98,0 0-12,0 0-1,0-1 14,0 1-12,35 35-1,-1-36-12,36 36 12,-70-35 0,35 0-1,-1-1 1,1 1 0,0 0 1,-35 0-2,35-1 2,-35 1 2,34 0 6,-34 0-9,0-1 27,0 1-23,35-35-3,-35 35 0,0 0-1,0-1 0,35-34 34,-35 35-34,0 0-12,0 0 26,0 0 5,0-1 26,0 1-30,-35-35-4,35 35-11,0 0 1,0-1 0,0 1-1,35 0 1,35-35-13,-36 0 13,36 35-1,-35-1 1,-1-34 0,1 0 13,-35 35-13,35-35 93,0 0-93,-1 0 1,1 35-14,0-35 13,0 0 0,0 0 75,-1 0-48,1 0 1,0 0-28,0 0 14,-1 0-14,1 0 14,0 0-14,34 35-13,-34-35 12,70 34 1,-71 1 1,1-35-1,0 0 0,0 0 88,-1 0-88,1 0 15,0 0 0,0 0-2,0 0-12,-1 0-1,-34-35 1,35 35-11,-35-34 8,35 34 2,-35-35 1,35 0-1,-35 0 0,69 1 3,-69-1-4,0 0 2,35 0 0,-35 1 0,0-1 1,35 0-1,-35 0 0,0-34 1,34 34-1,1-35 0,-35 1 1,35 34-1,-35 0 2,35 1-2,0-1 0,-1-35 1,1 36 0,-35-1 0,35 0 1,-35 0 14,35 35-29,-1-34 13,-34-36 1,35 70 0,0-70 0,0 36 0,-1-1-1,-34-35 2,70 1-1,-70 34 0,35-34 0,0 34 0,-35 0 0,0 0 92,0 70 134,-35-35-241,35 35 26,0 69 2,0 0-5,0-34-8,-35-35-1,35-1 1,0-68 131,0-71-112,-35-68 12,35 68-16,-35 1-5,35 69-11,0 1 1,0-71 0,0 70-15,0-69 14,0 35 1,0-36 1,0 1-1,0 0 0,0 34 0,0 1 1,0-1-1,0 35 0,0 70 100,0 0-100,-34 69 0,34 1 0,-35-36 1,0 140-16,0-70 16,1-35-1,34 35 1,-35-35-1,-35 35 1,70-34-1,-34 68 1,-36-68-1,35-1 1,-34 70 1,-1-105 1,70-34-1,-35 0-2,35 0 16,-34-35-15,34 34 0,-70 36-16,70-35 16,0 0 1,-35-35-1,35 34 0,-34-34-1,-1 35 2,35 0-1,-35-35-16,0 0 16,0 0 0,35 35 0,-34-35 1,-1 0-1,-69 0 0,-1-35 1,1 0 0,69 0-1,0 35 1,35-34-1,-34 34 1,-1-70-1,35 35 1,-35 0 0,35 1 0,-35 34-1,35-35 0,0 0 1,-34 0-1,34 1 18,-35-1-17,0 0-17,0 0 16,-34 1 1,34-36 0,0 35-1,0 1 0,35 68 157,105 1-156,-1 35 0,105 34 1,-140-104-18,105 69 15,-70-69 2,-69 0 0,0 0 127,0 0-127,-1 0 0,36 0-17,0 0 17,-36 0 0,1 0-1,-35-34 402,35-105-417,0 104 54,69-243-5,35-70-23,-69 174-2,-70 209 291,-35 69-302,0-34 3,-35-1 0,36-34 1,-1-35-2,0 0 1,-34 35 0,-70-35 0,-1 35 0,36-1 0,-105 36 0,140-70 1,-1 0 0,-34 0-1,35 0 1,34 0-1,-104 0-1,34 0 1,-34 0 1,0-35 0,70 35-2,-1 0 1,70-35 189,0 1-188,0-71-1,-35 36 0,35 34 2,-34 0-2,34 70 101,0 0-101,0 0-17,34 34 18,71 35-1,69 1 1,-70-36-1,104 1 1,36-35-1,-105-1 0,-104-34 0,-1 0 72,1 0-71,0 0 1,0 0-1,0 0 70,-1-34-88,36 34 19,-1 0-1,-34 0 0,0 0-1,-35-35 94,35 35-93,0-70 0,-1 70-19,1-35 18,0 1 1,-35-1 0,35 35-19,-35-35 18,34 0 1,36-34 0,-35 34 0,-35 0 0,69-69 0,-34 69-1,0-34 0,0 34 1,-1 35 1,1-35 0,-35 1-1,35-1-1,34 0 1,-34 0 0,-35-34 0,35 34-1,0-35 1,-1 1-1,1-1 2,0 1-1,-35-1 1,35 70-1,-35-34 0,0-1-1,0 0 3,0 0 17,0 1-19,0-1 19,0 0 0,0 0 23,0 0-29,0 1 7,0-1-2,0 0 0,0 0-35,-35 35 17,35-34 1,0-1-1,-35-35 0,0 36 0,35-1 1,-34-35-1,34 36 18,0-1-18,0 0 18,0 0-18,-35 0 0,35 1 0,0-1 1,0-35-1,0 36-18,0-105 18,0 104 0,-35-35-1,35-34 2,0 0-1,-35-35-1,35 69 2,-34 1-1,34 34 0,-35-35 1,35-34-2,0 69 5,0-34-1,0 34-3,0 0 1,0 0 100,0 1-70,0-1-16,0 0 120,35 35-135,-35-35 5,0 1-4,0-1-19,34 0 18,-34 0 19,-34 35 68,-71 0-88,36 0 2,-140 0 0,70 0 0,70 0-1,-105 35 0,35-35 1,69 0 0,-69 0 3,69 0-4,36 0 0,-1 0 1,-35 0-1,36 0 1,-36 0-1,-34 0 2,69 0-2,0 0 103,-34-35-103,-1 1 1,35 34 0,-34-35 0,34 0-19,35 0 375,-35-34-338,35 34-36,-35 35 166,35-35-149,-34 35 115,-1 0-79,0 35-35,35 0 0,-35 34-18,1 36 17,-1-1 1,35-69 0,0-1 0,0 1-1,0 0 157,0 0-154,35-1-2,-35 1 52,0 0-52,0 0 0,34-35-15,-34 35 31,0-1-16,35-34-1,-35 35-17,0 35 18,0-1 0,0-34-1,0 0 1,0 69 1,0-35-1,35 71 1,-35-36-2,0 70 3,0-1-1,0-68-1,0 138 2,-35-104-2,35 0 2,0-69-2,0 34 1,0-34-1,0-1 0,0 1 0,0-1 1,0 1 0,0 69 0,0-70-1,0 35 0,0 1 1,0-70 0,0 34-1,0 35 2,35-34-2,-35-35 0,0-1 1,0 1 18,0 0-19,0 0 0,0-1 1,0 1-1,35-35-19,-35 70 19,0-36 0,0 1 2,0 0 74,-35-35 204,35 35-237,0 0-41,35-35 163,-1 0-164,71-105-1,-36 36 1,-34 34-19,0 0 19,0 35-1,-35-35 2,69 35-2,35-34 2,1-1 0,-36 0-2,-34 0 1,104 35 0,-69 0 0,-1-34 0,-34 34 0,0 0 1,0 0 0,104 0-2,-35 0 1,35 0 2,-69-35 1,-1 0 0,1 0-1,-36 1 0,36 34-1,-35-35-2,-35 0 1,35 35 1,-1-35-1,1 35 0,0-34 1,0-1-1,-1 0 249,-34 0-249,35 0 1,-35 1 0,-35 34 90,-104 0-91,-104 0-19,-105 0 18,70 0 2,139 34-1,104-34 93,0 35-92,-34-35-21,-1 0 20,-34 35 1,69 0 81,0-35-98,-34 35 13,-35 34 5,69-34-2,0-35 1,70 0 253,0-35-253,-1 0-21,71-34 20,69-70 1,173 0-1,-103 69 1,-1-34-1,-69 0 1,-139 104 0,-1 0 168,1-35-166,0 35 100,0 0-66,0 0-36,-35-35-1,34 35 66,-34 35-64,35 34-2,0 1 0,0-70-20,-70 0 236,-35-35-214,-34 35-22,-209 0 21,-35 0 2,105 0-2,104 0 1,104 0-2,-34 0 1,34 0 87,0 0-84,-35 0-3,1 0-1,34 0 1,0 0 0,-34 0 1,34 0-1,0 0 0,1 0 1,-1 0 76,35 35-68,-35-35-30,-35 69 30,36-34-4,-1 0-5,35 34 1,0 36-1,0-36 0,0-34 0,35-35 1,104 35 0,69 69-1,36-34 2,34-36-2,-209 1 1,-34-35 0,0 0 0,104 0 0,-35 0-1,36 35 1,-36-35-1,0 35 1,-69-35 22,0 0-44,-1 0 22,106 0 0,-36 0 1,35 0-2,-139-35 48,35 35 0,-35-35-47,0 0 1,-35 35-23,-69 0 21,-70-34 1,-139-36 0,-35 1 0,105-1 1,173 35-1,35 35-1,1 0 2,-1-35 0,0 35 0,-69 0-1,69-34 0,0 34 1,0 0 23,1 0-23,-1-35-1,0 35 150,-34-70-150,-36 36 1,36-36 0,-1 35-1,35 1 0,1-1 7,34 0-6,-35-34-1,0-36 1,35 71-2,0-71-20,0 36 21,0 34 1,-35 35 151,35-35-150,0 0 0,0 1 57,0-1-59,0 0 77,0 0-72,0 1 17,35 34-22,0-35 2,69 0-1,-34 35-23,34-35 22,105 35 0,-1 0 1,-138 0 0,-35 0 1,-1 0-2,105 0 1,1-34 0,-36 34 1,-35 0-2,-34 0 1,0 0 0,0 0 0,0 0 22,-35 34-20,139 71-1,-105-36-2,1-69-22,0 35 22,0-35 94,-1 0-92,1 0 0,0 0 111,0 35-50,34-1-61,-34 1-1,-35 0 172,-35-35-170,1 35-2,-71-35 0,36 0 0,-36 0-22,-68 0 21,-175 0 0,139 0 1,35 0-1,140 0 54,-36 0-31,35 0-44,-34 0 21,-70 0 2,104 0-2,-35 34 0,36-34 2,-1 0 294,0 35-295,0 0 52,35-70 106,0-34-158,70-70 1,-35 0 0,-1-70-1,-34 139-22,0 36 22,0-1 53,0 0-43,0 0 15,-34 35-48,34-34 48,0-1-25,-35 35 78,0 0-77,0 0-1,70 0 136,35 0-157,242 0 20,1 0 3,0 0-2,-139 0 0,-69 0 2,-1 0-2,0 0 0,-69 0 1,0 0-1,34 0 0,1 0 1,-35 0-1,-35 35 79,0-1-78,34 1 0,-34 0-1,0 0-18,0-1 38,0 1-19,0 0-24,35 0 23,-35 0 24,0-1-23,0 1-1,0 35 0,-35-70 151,-34-70-151,-36-34 2,1 69-1,0 35-1,34-35 2,36 35-1,-1 0-1,-35 0 1,-34 0 1,-35 0-1,69 0-1,1-35 0,-36 1-23,-103-1 24,34-35 0,139 70-1,0 0 252,35-34-228,0-36-22,-34-34-25,34 34 22,-35-34 2,35 69 1,35 35 278,173 0-279,209 0 1,-104 35-2,-104-35 1,-174 0 0,0 0 46,34 0-46,35-35 0,1 35 0,-70 0-16,-1 0 40,1 0 57,0 0-81,-35-34 120,0-1-116,0 0-3,0 0 0,0 0-2,0 1 2,-35 34-25,35-70 24,-35 35-1,35-34 2,0 34 21,0 0 29,0 1-51,0-1 1,0 0-1,0 0 0,0 1 25,0-1-50,0 0 73,-34 35-48,34-35 0,-35 0-23,0 1 21,0-1 2,-34 35 1,-140 35-1,-34-1 1,173-34-2,-69 35 1,69-35-1,36 0 1,-1 0 0,0 35 0,-34 0-1,-1 0 1,35-35 1,1 0-1,34 34 1,-35-34-2,0 35 2,0-35 0,0 0-1,1 0 0,-1 35 0,0-35 1,0 0-1,-34-70 26,69 36-50,-35 34 24,35-35 0,-35 0-1,1 35 62,-1 0-2,0 35-58,-35 0-25,36 34 25,34 35-1,0-34 1,-35-1-2,35 1 2,0-35 24,0-1-25,0 1 1,35 70-1,-1-36-23,-34-34 22,35 34 0,-35-34 2,0 0-1,0 0 265,0-1-287,-69 71 20,34-36 3,35-104 155,0 1-155,35-140-1,-1 35-23,-34 0 23,0 104 0,0 0 27,0 0 0,35 1-25,0 34-16,0-35 4,278-35 11,69 36 1,-104-1 0,-173 35-1,69-35 2,-140 35-3,1 0 57,0 0-81,0 0 26,-1 0-1,1 0 26,0 0-26,34 35-25,1-35 24,0 0 0,-36 0 2,1 0-2,-35 35 225,0 34-249,0-34 25,0 34 1,-69-34-1,34-35 1,-35 35-1,-138-35 0,34 0 0,35 0 1,34 35 0,36-35-1,34 35 1,0-35 2,-34 34 2,-1 1 1,70 0-2,-69-35 0,-1 35 3,-34-1 0,-1 1-3,71 0 3,-36-35 2,35 0-4,35 35-4,-34-35 57,-1 0-57,35 34-1,-35 1 1,35-70 225,0-34-225,35-105 0,-35 0 0,35-34 0,-1-1 0,-34 174 0,35-34 1,0 34-2,-35 0 3,35 0-3,-1-69 1,-34 35 11,35-70-11,0 104-1,-35 70 72,-35 138-70,0 106-1,35-106-26,0-103 27,-104 278 1,69 521-2,105-209 0,104-243 0,-139-382 1,-1-35 0,71 0 0,68 104 1,-33 70-1,-106 0 0,36 139-1,-35-174 2,-35-104-2,34-70 2,1-313 0,-35-34-1,0-279 0,0 209 0,0-139 0,-35 174 0,1 348 1,34-1-1,0 1 0,0 34-1,0-104 3,0-104-2,0-105 3,34 174-3,-34 105 0,35 34 0,-35-35 0,35 36 1,-35-1-2,35 0 4,-35 0-2,0 0 69,35 1-68,-35-1 0,0-35 5,0 36-2,0-1 46,34 35 150,-34-35-130,0 0-66,0 1 3,35-36-35,-35 105 96,0 0-64,0 138-32,35-34 31,0-34 4,-35 69 0,0-140-3,0 1-3,0 0-1,0 34 0,0-34 1,0 0-1,34-35 0,-34 69 0,0-34 2,0 0 1,0 0-3,0 34 3,0-34-3,0 35 0,0-36 1,0 1-28,35 35 27,0 34 1,-35 70 0,35 69 0,-35-139 1,0-34-1,0-1 0,34-69 176,1 0-175,0-34 3,69-71-4,-34-68 0,-1-71 1,-34 105-1,-35 174 234,0 0-185,0-1-51,0 105 5,35 35-2,-35-104-1,0-1 1,35 1-1,-35-35 1,0-1 0,0 1-1,0 0 1,0 0 0,34-1-2,-34 1 4,0 0-4,0 0 2,0-1-1,0 1 1,0 0-1,0 0 2,0 0 61,0-1 8,0 1-40,0 0-31,0-70 125,0 0-124,0-69 0,0 34 0,0-69-1,0 0 1,0 0 0,-34 35-1,34 69 2,0-34-1,0-1-30,-35 1 29,35-1 2,0 1-2,-35 34 1,35 0 0,0 0-1,0 1 1,0-1 29,0 0-29,0 0 1,0 1-1,0-1-1,0 0 5,0-35-4,0 1 0,0-1-1,0 36 1,0-1 1,0 0-2,0 0-29,0 1 30,0-1 0,0 0 0,0 0 0,0 1 65,0-1-64,0 0-2,0 0 2,0 1-2,0-1 1,0 0 0,0 0 0,0 0 144,0 1 126,35 34-299,0 0 90,-35-35-91,0 70 321,34 69-289,-34-69-1,0 0 31,0-1 42,0 1-74,0 0 32,0 0-31,0-1-1,0 1 1,0 0-2,0 0 33,0-1-31,0 1-1,0 0-1,0 0 4,0-1-3,0 36-30,0-35 31,0 34 0,0 1 3,0-1-3,0-34-1,0 0 0,0 0 0,0 34 1,0-34-1,0 0 31,0-1-31,0 1 34,0 0-31,0 0-2,0-1 0,0 1 0,0 0-1,0 0 1,0 0-31,0 34 31,0 35 0,0 1-1,-34-36 2,34 1-1,0-36-1,0 36 0,0-35 1,0-1-1,0 36 1,0 0-2,0-36 2,0 105-1,0-69 0,0 34 2,0 0-2,0-34 1,0 34 1,0-69-2,0 0 1,0 34 0,0-34 1,0 35 0,0 34-1,0-35 2,0-34-3,0-70 136,0-34-134,0-418-1,0 35-1,0-104-29,-35 278 29,35-35 0,0 35 1,-35 35 1,35 104-1,0-35 0,0 35 1,0 69-1,-35 1 1,35 34 0,0 0 184,0 0-178,0-34-1,0-70-1,0 0 0,0-35-1,0 70 2,0 69-2,0-35 0,0 1 0,0-1 0,0 36 0,0-36-35,0 35 34,0-34 1,0 34-2,0 0 4,0 0 0,35 70 75,-35 139-78,0 0 1,0-35 6,35 35-41,-35-105 40,0 70 4,0 0-1,0-34-6,0 103-1,0-103-2,35 103 1,-35 1 4,0-140-8,0 35 0,0-34 1,0 0 0,0 69-1,34-70 0,-34 1 1,0-36 0,0 36 0,35-1 1,-35-34-2,0 0 0,0 0 0,0 0 1,0-1-1,0 1 0,0 35 2,0-1-1,0-34 0,0 34 0,0-34 1,0 0-2,0 0 1,0-1-1,0 36 1,0-35 0,0-1 0,-35 1 1,35 0-3,0 0 1,0 0 1,0 34 0,0 1 0,0 34 1,-34-69 0,34 34-2,0-34 1,0 69 0,0-34 1,-35-1-1,35 1 0,0-1 1,0 1-1,0-35-1,0 34 1,0 35 1,0-69-1,0 0 0,0 0 0,0 34 0,0-34 1,0 0 196,0 0-228,-35 69 31,0 35 0,1-104 0,34 34 0,-70 35 1,1-34-1,-36 69 1,1-35 0,69-69-1,-69 0 0,-279 0 1,70-35-1,279 0 128,-1 0-127,-69 0-33,-1 0 33,70 0 1,-34 34 0,-35 1-2,69 35 2,0-36-1,0-34 32,1 0-32,34 0 245</inkml:trace>
</inkml:ink>
</file>

<file path=ppt/ink/ink4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6:20.215"/>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26982 10881 0,'35'-35'179,"-1"1"-150,1 34-21,-35-35-1,35 0-1,34 35 10,-69-35-7,35 35-2,-35-34 1,35-1 8,-35 0-2,35 35-7,-35-35 40,35 35-38,-35-34 11,34 34-14,-34-35 22,35 35-24,-35-35 16,35 35-13,0 0 31,-35-35-21,34 35 4,1 0-12,-35-35 11,35 35-11,0 0 12,-1 0-10,1 0 18,0-34-12,0 34 6,0 0 6,-1-35 10,1 35 4,0 0 0,0-35-19,-1 35-8,1 0 8,0 0 6,-35-35-19,35 35 10,0 0-14,-35-34 15,34 34-18,1 0 5,0 0 9,-35-35-10,35 35-4,-1 0 16,1 0 2,-35-35-16,35 35 2,0 0 8,-1 0-1,-34-35-6,35 35 7,0-34-7,0 34-4,0 0 3,-1 0 8,-34-35-7,35 35-1,-35-35 5,35 35 12,-35-35-17,35 35 50,-1-34 0,1 34-30,0 0-13,0 0 9,-35-35 0,34 35-8,1-35 45,0 35-23,0-35-13,0 35-6,-1 0 2,1-35 40,0 35-15,-35-34 2,35 34-22,-1 0 50,1 0-45,-35-35-24,35 35 157,-35-35-155,35 35 32,-35-35-9,34 1 43,-34-1 192,35 35-265,0 0 154,0 0 75,-35-35-27,0 0-179,0 1 28,-35 34 307,0 0-335,0 0 7,1 0 14,-1 0-32,0 0 18,0 0-1,1 0-14,-1 0 4,0 0 6,0 0-11,35 34 36,-34-34-45,-1 0 62,35 35-36,-35-35-30,0 0 26,0 0 55,1 35-57,34 0 3,-35-35-24,0 34 4,0-34-2,1 35 5,-1-35 1,0 35-6,0-35 6,1 35 4,-1-35-12,0 0 6,0 0-4,35 34 4,-35-34 12,35 35-4,-34-35 22,-1 0-15,0 0 12,35 35-32,-35-35-4,1 35 18,-1-35-5,0 35-8,0-35 5,1 34 17,-1-34-9,0 0-1,35 35-15,-35-35-1,0 35 25,1-35-18,-1 0 18,35 35-27,-35-35 25,35 34-2,-35-34-17,1 0 22,-1 35 9,0-35-15,0 0-8,35 35-2,-35-35 10,35 35 9,-34-35-18,68 0 160,1 0-167,0 0 0,0 0 0,0 0 4,-1 0-8,1 0 10,0 0-1,0 0 62,-1 0-23,1 0-28,0 0 2,-35-35-17,35 35 4,0 0 3,-35-35 9,34 35-15,1 0 3,0-35 1,-35 70 222,-35-35-226,35 35 11,-35-35-11,35 35-5,-34-35 36,-1 0 5,35 34-31,-35-34-2,0 0 53,0 0-37,1 35 35,-1-35-49,35 35-5,-35-35 3,0 0 39,35 35-46,-34-35 11,-1 0 28,35 34 5,-35-34-42,0 0 24,35 35-11,-35-35-18,1 0 28,-1 0-16,0 0 3,0 0 3,1 0 7,34 35-4,-35-35 73,0 0-51,35 35 18,-35-35-1,1 0-9,34 35-8,-35-35-5,104 0 239,-34 0-270,0 0 5,0-35-13,-1 35 20,1 0 101,0-35-115,0 35 41,-1 0-12,1 0 64,-35-35 32,35 35-93,-35-35-13,35 35-16,-70 0 357,0 0-314,0 0-18,35 35-6,-34-35-17,-1 0 35,35 35-25,-35-35 39,0 0 24,1 35-60,-1-35 11,0 0-3,0 0-13,35 35-15,-34-35 58,-1 0-2,35 34-36,-35-34 10,0 0 10,35 35-22,-35-35 8,1 35 46,-1-35-48,0 0 19,35 35 19,-35-35-43,1 0 1022,-1 0-1024,35 34-4,-35-34-13,0 0 24,35 35 712,0 0-711,35-35 470,0 0-466,0 0 37,-1 0-32,1 0-1,0 0-30,0 0 26,-1 0 15,1 0 5,0 0-16,0 0 86,-35-35-85,35 35-9,-1-35 64,1 35 179,-35-34-250,35 34 69,-35-35-22,35 35-56,-1 0 22,1 0 37,-35-35-56,35 35 17,-35-35 6,35 35-14,-1 0 46,-34-34-50,35 34-6,-35-35 29,35 35-44,0 0 40,0-35 108,-1 35-99,1 0-10,-35-35-12,35 35 33,0-35 61,-1 35-45,1 0-43,-35-34-23,35 34 31,0-35 7,0 35 12,-1 0-37,1 0 24,-35-35-20,35 35 2,0 0 8,-1 0 36,-34-35-67,35 35 8,0 0 22,0 0-32,-1-34 25,1 34 95,0 0-24,0 0-46,-35-35 22,35 35 469,-35-35-537,34 35 74,-34-35-6,35 35-54,-35-34-13,35 34 25,-35-35-13,35 35 48,-35-35-48,0 0 36,34 35-37,-34-34 53,35 34-53,-35-35 15,35 35-5,0 0 13,-35-35-36,34 0 44,1 35-1</inkml:trace>
</inkml:ink>
</file>

<file path=ppt/ink/ink4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7:37.947"/>
    </inkml:context>
    <inkml:brush xml:id="br0">
      <inkml:brushProperty name="width" value="0.05292" units="cm"/>
      <inkml:brushProperty name="height" value="0.05292" units="cm"/>
      <inkml:brushProperty name="color" value="#0070C0"/>
    </inkml:brush>
  </inkml:definitions>
  <inkml:trace contextRef="#ctx0" brushRef="#br0">28164 8309 0</inkml:trace>
  <inkml:trace contextRef="#ctx0" brushRef="#br0" timeOffset="1118">28338 10012 0</inkml:trace>
</inkml:ink>
</file>

<file path=ppt/ink/ink4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8:57.511"/>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26982 10881 0,'35'-35'179,"-1"1"-150,1 34-21,-35-35-1,35 0-1,34 35 10,-69-35-7,35 35-2,-35-34 1,35-1 8,-35 0-2,35 35-7,-35-35 40,35 35-38,-35-34 11,34 34-14,-34-35 22,35 35-24,-35-35 16,35 35-13,0 0 31,-35-35-21,34 35 4,1 0-12,-35-35 11,35 35-11,0 0 12,-1 0-10,1 0 18,0-34-12,0 34 6,0 0 6,-1-35 10,1 35 4,0 0 0,0-35-19,-1 35-8,1 0 8,0 0 6,-35-35-19,35 35 10,0 0-14,-35-34 15,34 34-18,1 0 5,0 0 9,-35-35-10,35 35-4,-1 0 16,1 0 2,-35-35-16,35 35 2,0 0 8,-1 0-1,-34-35-6,35 35 7,0-34-7,0 34-4,0 0 3,-1 0 8,-34-35-7,35 35-1,-35-35 5,35 35 12,-35-35-17,35 35 50,-1-34 0,1 34-30,0 0-13,0 0 9,-35-35 0,34 35-8,1-35 45,0 35-23,0-35-13,0 35-6,-1 0 2,1-35 40,0 35-15,-35-34 2,35 34-22,-1 0 50,1 0-45,-35-35-24,35 35 157,-35-35-155,35 35 32,-35-35-9,34 1 43,-34-1 192,35 35-265,0 0 154,0 0 75,-35-35-27,0 0-179,0 1 28,-35 34 307,0 0-335,0 0 7,1 0 14,-1 0-32,0 0 18,0 0-1,1 0-14,-1 0 4,0 0 6,0 0-11,35 34 36,-34-34-45,-1 0 62,35 35-36,-35-35-30,0 0 26,0 0 55,1 35-57,34 0 3,-35-35-24,0 34 4,0-34-2,1 35 5,-1-35 1,0 35-6,0-35 6,1 35 4,-1-35-12,0 0 6,0 0-4,35 34 4,-35-34 12,35 35-4,-34-35 22,-1 0-15,0 0 12,35 35-32,-35-35-4,1 35 18,-1-35-5,0 35-8,0-35 5,1 34 17,-1-34-9,0 0-1,35 35-15,-35-35-1,0 35 25,1-35-18,-1 0 18,35 35-27,-35-35 25,35 34-2,-35-34-17,1 0 22,-1 35 9,0-35-15,0 0-8,35 35-2,-35-35 10,35 35 9,-34-35-18,68 0 160,1 0-167,0 0 0,0 0 0,0 0 4,-1 0-8,1 0 10,0 0-1,0 0 62,-1 0-23,1 0-28,0 0 2,-35-35-17,35 35 4,0 0 3,-35-35 9,34 35-15,1 0 3,0-35 1,-35 70 222,-35-35-226,35 35 11,-35-35-11,35 35-5,-34-35 36,-1 0 5,35 34-31,-35-34-2,0 0 53,0 0-37,1 35 35,-1-35-49,35 35-5,-35-35 3,0 0 39,35 35-46,-34-35 11,-1 0 28,35 34 5,-35-34-42,0 0 24,35 35-11,-35-35-18,1 0 28,-1 0-16,0 0 3,0 0 3,1 0 7,34 35-4,-35-35 73,0 0-51,35 35 18,-35-35-1,1 0-9,34 35-8,-35-35-5,104 0 239,-34 0-270,0 0 5,0-35-13,-1 35 20,1 0 101,0-35-115,0 35 41,-1 0-12,1 0 64,-35-35 32,35 35-93,-35-35-13,35 35-16,-70 0 357,0 0-314,0 0-18,35 35-6,-34-35-17,-1 0 35,35 35-25,-35-35 39,0 0 24,1 35-60,-1-35 11,0 0-3,0 0-13,35 35-15,-34-35 58,-1 0-2,35 34-36,-35-34 10,0 0 10,35 35-22,-35-35 8,1 35 46,-1-35-48,0 0 19,35 35 19,-35-35-43,1 0 1022,-1 0-1024,35 34-4,-35-34-13,0 0 24,35 35 712,0 0-711,35-35 470,0 0-466,0 0 37,-1 0-32,1 0-1,0 0-30,0 0 26,-1 0 15,1 0 5,0 0-16,0 0 86,-35-35-85,35 35-9,-1-35 64,1 35 179,-35-34-250,35 34 69,-35-35-22,35 35-56,-1 0 22,1 0 37,-35-35-56,35 35 17,-35-35 6,35 35-14,-1 0 46,-34-34-50,35 34-6,-35-35 29,35 35-44,0 0 40,0-35 108,-1 35-99,1 0-10,-35-35-12,35 35 33,0-35 61,-1 35-45,1 0-43,-35-34-23,35 34 31,0-35 7,0 35 12,-1 0-37,1 0 24,-35-35-20,35 35 2,0 0 8,-1 0 36,-34-35-67,35 35 8,0 0 22,0 0-32,-1-34 25,1 34 95,0 0-24,0 0-46,-35-35 22,35 35 469,-35-35-537,34 35 74,-34-35-6,35 35-54,-35-34-13,35 34 25,-35-35-13,35 35 48,-35-35-48,0 0 36,34 35-37,-34-34 53,35 34-53,-35-35 15,35 35-5,0 0 13,-35-35-36,34 0 44,1 35-1</inkml:trace>
</inkml:ink>
</file>

<file path=ppt/ink/ink4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8:57.512"/>
    </inkml:context>
    <inkml:brush xml:id="br0">
      <inkml:brushProperty name="width" value="0.05292" units="cm"/>
      <inkml:brushProperty name="height" value="0.05292" units="cm"/>
      <inkml:brushProperty name="color" value="#0070C0"/>
    </inkml:brush>
  </inkml:definitions>
  <inkml:trace contextRef="#ctx0" brushRef="#br0">28164 8309 0</inkml:trace>
  <inkml:trace contextRef="#ctx0" brushRef="#br0" timeOffset="1">28338 10012 0</inkml:trace>
</inkml:ink>
</file>

<file path=ppt/ink/ink4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9:30.097"/>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28373 10916 0,'0'-35'244,"34"35"-231,-34-35 105,35 35-90,-35-34-26,35 34 11,-35-35-5,35 0 24,-35 0 5,35 35-29,-35-34 9,34 34-15,-34-35 16,35 35-11,-35-35 11,0 0 20,35 35-30,-35-34 64,35 34-55,-35-35 36,34 35-45,1 0 32,0 0-5,0 0 5,-35-35 2,34 35-11,1 0 36,0 0 14,0 0-48,-35-35-17,35 35 53,-1 0-31,1 0 147,-70 0 60,1 0-226,-1 0-4,0 0 2,0 0 0,0 0 7,1 0 8,-1 0-10,0 0-9,0 0 49,1 0-1,-1 0-15,0 0-3,35 35 25,-35-35-59,1 35 60,-1-35 88,35 35-145,-35-35 65,35 34-25,-35-34 13,35 35 3,-35-35-44,35 35 32,-34-35-12,34 35 42,-35-35-38,35 34 186,35-34 157,-1 0-358,1 0-17,-35-34-13,35 34 21,-35-35-16,35 35 2,0 0 20,-35-35-20,34 35-3,-34-35 8,35 35 15,-35-34-22,35 34 0,-35-35 6,35 35-6,-35-35 15,34 35-15,-34-35 38,35 35-37,0 0 22,-35-35-16,35 35 23,-1-34 4,1 34 4,0 0-28,0 0 2,-35-35-8,35 35 5,-1 0-1,1-35-3,0 35 19,0 0 19,-35-35-35,34 35 17,1 0-16,-35-34 20,35 34-22,0-35 2,-1 35 12,1 0 35,-35-35-46,35 35-5,0 0 26,0 0-24,-35-35-8,34 35 1,1 0-5,0 0 42,-35-34-42,35 34 72,-1 0-51,1 0-2,-35-35-14,35 35-4,0 0 25,-35-35-15,34 35-7,1-35 15,0 35 20,0 0-13,-35-34-25,35 34 23,-1 0-11,1 0-8,0 0 16,-35-35-16,35 35 20,-1 0 30,1 0-33,-35-35-18,35 35 2,0 0 15,0 0-2,-1-35 13,1 35 23,0 0 12,-35-35-62,35 35 21,-35-34-16,34 34 26,1 0 24,0 0-27,-35-35-20,35 35 46,-1 0 0,1-35-21,0 35-3,0 0 2,0 0 25,-35-35-29,34 35-13,1 0 62,-35-34-51,35 34-18,0 0 111,-1 0-30,-34-35-34,35 35 7,-35-35-6,0 0 29,-35 35 299,1 0-330,-1 0-22,0 0 36,35 35-32,-35-35 29,1 35-31,-1-35 81,0 35-29,0-35 8,35 34-41,-35-34-52,1 0 477,-1 0-456,0 35 281,0-35-291,35 35-12,-34-35 10,68 0 110</inkml:trace>
</inkml:ink>
</file>

<file path=ppt/ink/ink4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9:39.175"/>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30633 9803 0,'0'35'284,"35"-35"-265,-35 35 21,34-35 184,1 0-117,0 0 136,-35 35-227,35-35 235,-35 35 85,-35-35-325,0 0 55,0 34-16,1-34-28,-1 0 8,35 35 24,-35-35-37,0 0 18,0 0 19,1 0-17,34 35-8,-35-35-21,0 0 32,0 0-4,35 35-28,-34-35 45,-1 0-21,35 34 3,-35-34-26,0 0 44,35 35-37,-34-35 0,-1 0 88,0 0-51,35 35-32,-35-35-9,0 0 45,35 35 8,-34-35-47,34 34 260,-35 1-192,70-35 312,-1 0-341,1 0-12,0 0-16,0 0 20,0 0-7,-35-35-39,34 35 46,1 0 13,-35-34 41,35 34-62,0 0 36,-35-35-52,34 35-9,1 0 31,0 0 15,-35-35-46,35 35 35,-1 0-8,-34-35 5,35 35-8,0 0 59,0 0 3,0-34 99,-1 34-76,-34-35 86,35 35 449,-35-35 316,0 0-832,35 35-107,-70 0 531,0 0-559,1 0 11,-1 0-13,0 0 1,-35 35 6,1-35-6,34 0-5,-34 0 10,34 35-5,0-35 8,0 35-3,1-35-6,-1 0-1,0 0 5,35 34-3,-35-34 8,0 0-2,1 35 1,-1-35 1,0 0-9,0 35 2,1 0-2,-36-35 10,35 0-10,0 34 2,1-34 6,-1 0-9,0 0 2,0 0 8,35 35-2,-34-35 18,-1 0 11,35 35-27,-35-35-8,0 0-5,1 35 11,-1-35-6,0 34 14,-35-34-20,70 35 12,-69-35-11,69 35 9,-70-35-6,36 35 2,-36 0 8,35-35 22,35 34-33,-34-34 14,-1 0 45,35 35-53,0 0 96,-35-35-100,35 35 25,-35-35-25,35 34 10,-35 1-1,1 0 18,-1 0 17,0-35-29,0 34 10,35 1 85,-34-35-101,-1 0 39,35 35-5,-35-35-32,0 0 30,35 35-38,-34-1 37,-1-34 3,0 0 90,35 35-34,-35-35-12,35 35 38,-35-35-105,35 35 575,-34-35-559,68 0 587,1 0-577,0 0 0,0 0 17,0 0 16,-1 0-24,1 0-13,-35-35 12,35 35 22,0-35 29,-1 35-43,-34-35 82,35 35-106,-70 0 151,1 0-171,-1 0-3,0 0 11,0 0-5,1 0 14,-1 0 42,0 0-47,35 35-29,-35-35 25,0 0 22,1 0 251,34 35-245,-35-35 34</inkml:trace>
</inkml:ink>
</file>

<file path=ppt/ink/ink4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39:53.853"/>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29972 10325 0</inkml:trace>
</inkml:ink>
</file>

<file path=ppt/ink/ink4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35:17.461"/>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4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38:46.102"/>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4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4-01T21:29:58.087"/>
    </inkml:context>
    <inkml:brush xml:id="br0">
      <inkml:brushProperty name="width" value="0.05292" units="cm"/>
      <inkml:brushProperty name="height" value="0.05292" units="cm"/>
      <inkml:brushProperty name="color" value="#7030A0"/>
    </inkml:brush>
  </inkml:definitions>
  <inkml:trace contextRef="#ctx0" brushRef="#br0">5928 15280 0</inkml:trace>
  <inkml:trace contextRef="#ctx0" brushRef="#br0" timeOffset="113.93">5928 15180 0</inkml:trace>
</inkml:ink>
</file>

<file path=ppt/ink/ink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47:08.70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25869 4380 0,'0'-34'57,"35"34"88,0 0-131,-35-35-6,34 35 8,1 0 0,35 0 8,-70-35-22,35 35 7,-1 0-1,1 0 6,0 0 35,-35-35-42,35 35 12,-1 0-18,1 0 12,0 0-6,0 0 5,0 0 1,-1 0-7,1-34 7,0 34 11,0 0 4,-1 0-7,1 0-2,0 0-6,0 0-4,-1 0-1,1 0-1,35 0 2,-35 0-2,-1 0 2,1-35-2,35 35 0,-36 0 3,1 0-4,0 0 1,0-35 9,-1 35 4,1 0 0,0 0 3,0 0-8,0 0-7,-1 0 0,36 0 8,-1 0 1,-34 0 12,0 0 190,0 0-209,-1 0 28,1 0-17,-35 35-1,35-35-18,0 0 54,0 0-11,-1 0 55,1 0-76,0 0-13,0 0-5,-1 0 7,1 0-1,0 0-6,0 0 0,0 0 97,-1 0-44,-68 0 409,-1 0-453,0 0-2,0 0-6,0 0 2,1 0 5,-1 35 5,0-35 7,0 34-15,1-34-2,-1 0 0,-35 0-1,35 0 0,1 0 2,-1 0-1,-35 35-9,1-35 9,34 0-1,-34 0 2,34 0-4,0 0 0,0 35 1,-34-35-1,34 0 1,0 0 0,0 0-1,1 0 84,34 35-82,-35-35-2,0 0 26,0 0-14,-69 0-7,69 0 0,0 0-9,-69 34 8,35-34 0,34 0 1,0 0-2,0 0-1,1 0-2,-1 0 0,0 0 1,0 0 6,0 0 14,1 0 13,-1 0 66,0 0-91,0 0 14,-34 0-14,34 0 8,0 0-22,0 0 15,1 0-9,-1 0 9,0 0 4,0 0-7,1 0 0,34 35-6,-35-35-6,0 0 17,0 0 60,70 0 390,-35-35-351,0 1-77,35 34-24,-35-35 15,35 35-16,-1 0 11,1 0-14,0 0 11,0 0-9,-1 0-7,1 0-4,0 0 5,0 0 0,0 0 6,34 0-7,-34 0 6,34 0-6,-34 0 7,0 0 92,0 0-90,0 0 0,-1 0-1,1 0-5,0 0 5,0 0 1,-1 0-8,1 0 2,-35 35-1,35-35-1,0 0-1,-1 0 0,1 0 1,0 0 20,-35 34-12,35-34-1,-35 35-13,35-35 12,-1 0-13,1 0 13,-35 35-6,35-35 8,-35 35 18,35-35-26,-35 35 16,34-35-17,-34 34 14,35-34-13,-35 35 487,-35-35-473,1 0-2,-36 0-4,1 0-3,34 0-2,-70 0 2,71 0-1,-1 0-1,0 0 2,0 0-4,1 0 18,-1 0-3,0 0-16,0 0 16,1 0-8,-1 0 0,0 0-2,0 0 3,0 0-1,1 0-9,-1 0 0,0 0 2,0 0 21,1 35 139,-1-35-148,0 0 17,0 0-30,0 35 12,1-35-8,-1 0 191,35 34-188,-35-34-7,35 35 2,-35-35-2,35 35 13,-34-35 10,68 35 283,1-35-298,35 0 13,-36 0-14,1 0 3,0 0-3,0 0-2,0 0 4,34 34-2,-34-34-7,0 0 2,-1 0-1,1 0 0,0 0 0,0 0 0,0 0 0,-35 35 0,34-35 0,1 0 9,0 0 58,0 0-62,-1 0 2,1 0 6,0 0 66,0 35-79,-1-35 5,1 0-5,0 0 14,0 0 51,0 0 194,-1 0-239,1 0-14,-35 35-1,35-35-12,0 0 56,-1 0-33,-34 34 69,-34-34 191,-36 0-270,35 35 1,1-35-1,-36 0-3,0 0-3,36 0 1,-1 0-9,0 0 17,0 0-3,1 0 3,-1 0 28,0 0-15,0 0-15,1 0 7,-1 0 7,0 0-5,0 0-24,0 0 16,1 0-13,-1 0 12,0 0 9,0 0 6,1 0 9,-1 0-15,0 0-2,0 0-11,0 0 12,1 0 5,34 35 20,-35-35-11,0 0-14,35 35-1,-35-35 241,35 35-252,-34-35 0,68 0 238,1 0-238,0 0 3,0-35-8,-1 35 9,1 0 6,-35-35-14,35 35 7,0 0 3,-35-35-10,0 0 321,35 35-327,-1 0 26,-34-34-25,35 34 9,0-35 3,34 35 6,-34 0-13,0-35 0,0 35 0,0 0 2,-1 0-9,1-35 7,0 35 0,0 0 0,-1 0 11,-34-34-11,35 34 0,0 0 0,0 0 1,-1 0-2,-34-35 1,35 35 18,0 0 166,0 0-160,-35-35-24,35 35 22,-35-35 50,34 35-70,-34 35 244,0 0-234,0 0 47,0-1 3,0 1-51,0 0 54,0 0-25,0-1-15,0 1 7,0 0-3,0 0 28,0 0-25,-34-1 7,34 1-17,0 0 11,0 0-11,0-1 18,0 1 30,0 0-33,0 0 2,-35-35-37,35 34-6,0 1 36,0 0 15,0 0-42,0-1 18,0 1-10,0 0-20,0 0 21,0-1-1,35-34 185,-35-34-162,34 34-36,-34-35 58,35 35-46,-35-35-8,0 0 6,35 35-6,-35-34 0,0-1-2,35 35 12,-35-35-4,0 0 128,0 70 84,0 0-200,-35-35 156,0 0-159,0 0-25,1 0 12,-1 0 1,0 0 90,0 0-91,0 0-13,1 0 13,-36 0-12,35 0 17,1 0-12,-1 0 1,0 0 7,0 0-1,1 0-7,-1 0 24,0 0-16,0 0 60,0 0-28,1 0-11,-1 0-4,0 0-2,0 0 2,1 0 14,-1 0 14,0 0-49,0 0-3,0 0 10,1 0 209,-1 0-7,35 35-207,-35-35-6,35 34 8,-35-34 13,35 35 244,0 0-237,-34 0-7,34-70 241,0 0-259,0 0 8,0 1 11,0-1-6,0 0 8,0 0-10,0 1-2,0-1 13,0 0-20,0 0 4,0 1 0,34-1 25,-34 0-11,0 0 1,0 1-16,0-1-2,0 0 28,35 35 91,0 0-124,0 70 0,34-36 1,-34 71 2,0-36 1,34 1-2,-34-70-2,-35 34 0,35-34-1,0 0 71,-1 0-36,1 0-26,0 0 1,0 0 1,0 0-3,-1 0 17,1 0 4,0 0-33,0 0 15,-1 0 4,1 0 41,0 0 55,0 0-103,-1 0 1,-34 35 53,35-35-38,-35 35-29,35-35 291,-35 35-105,-35-1-172,0 1 3,1 0-14,-1-35 25,35 35-28,-35-35 9,35 34 14,-35-34-2,1 35 8,-1-35-23,0 0 7,35 35-7,-35-35-1,1 0 0,-1 35 17,0-35-21,35 35 16,-35-35-14,0 0 12,1 0 19,-1 0-14,0 0-15,0 0-3,1 0 7,-36 0-4,35 0 0,0 0 8,35 34 258,-34-34-255,34 35 2,-35-35-10,0 35 162,70-35 125,0 0-279,-1 0 5,1 0-16,-35-35 20,35 35-26,0 0 15,0 0 6,-1 0-7,1 0 0,-35-35 9,35 35 1,0 0-4,-1 0 10,1 0 4,0 0-5,0 0-15,0 0 2,-1 0 147,1 0-68,0 0-84,0 0-10,-1 0 9,1 0 0,0 0 21,0 0-10,-1 35-6,1-35-15,0 0 20,0 0 4,0 0 116,-1 35-132,1-35 7,0 0-4,0 0 2,-1 0 277,-34 35-280,35-35-10,0 0 9,0 0 0,-1 0 0,1 34 0,0-34-1,0 0 20,0 0-7,-35 35 9,34-35-22,1 0-3,0 0 10,-35 35 32,35-35-34,-1 0 26,1 0-7,0 0-20,-35 35 3,35-35-6,-1 0 8,1 0 10,0 0-14,0 34 56,0-34-38,-1 0-16,-34 35-6,35-35 18,0 0 5,0 35 30,-1-35-19,1 0-34,0 0 4,0 0 34,-35 35-32,35-35 6,-1 0 582,-34 34-598,0 1 17,35-35-22,-70 0 221,1 0-210,-1 0-10,0 0 12,-35 0-4,36 0 2,-1 0-1,0 0 1,-34 0 0,34-35 1,0 35 0,0 0 20,0 0-15,1 0-2,-1 0-9,0-34 8,0 34-6,1 0-2,-1 0 1,0 0 0,0-35-1,1 35 1,-36 0 0,0 0 6,36 0-13,-1 0 13,0-35-4,0 35-3,1 0 15,-1 0-5,0 0 21,0 0-18,1 0 6,-1 0-10,0 0 1,0 0-3,0 0-6,1 0 7,-1 0-7,0 0 6,0 0 1,1 0 11,-1 0 2,0 0-15,0 0 19,1 0-29,-1 0 18,0 0-2,0 0 19,0 0-19,1 0-11,-1 0-1,0 0 8,0 0-6,1 0-2,-1 0 2,0 0 6,0 0 139,35 35-142,-35-35 2,1 0 13,-1 35 10,35-1 105,-35-34-131,35 35 40,-35-35 67,35 35-105,-34 0 8,34-1-8,-35-34 259,104 0-105,-34 0-156,35 0 1,-1 0 0,36 0 0,-36 0-11,35 0 11,-69 0-1,0 0 15,0 0-12,0 0-6,-1 0 8,1 35-9,0-35 1,0 0 1,-1 0-2,1 0 2,0 0 1,0 0-3,-1 0 8,-34 35 1,35-35-9,0 0 2,0 0-2,0 0 8,-1 0-7,1 0-7,0 0 7,0 0 7,-1 0-1,1 0 16,0 0-16,0 0 1,-1 0 0,1 0-10,0 0 13,0 0-4,0 0 3,-1 0-3,1 0 16,0 0-14,0 0-1,-1 0-6,1 0-2,0 0 6,0 0 2,-1 0 29,1 0-29,0 0-7,0 0 7,0 0-7,-1 0 15,36 0-14,-35 0-1,-1 0 6,1 0-6,0 0 0,0 0 0,0 0 140,-35 35-19,34-35-25,-34 35-37,0-1-33,35-34-32,0 0 62,-35 35-49,-35-35 269,0 0-268,1 0-5,-106 0 3,106 0-12,-36 0 9,35 0-1,-34 0 3,34 0-12,0 0 7,0 0 0,-34 0 0,34 0 0,0 0-1,-34 0 1,34 0 1,0 0 42,1 0-33,-1 0-10,0 0-1,0 0 1,0 0 8,1 0-7,-1 0-2,0 0 1,0 0 0,1 0 7,-1 0 12,0 0-8,0 0-11,1 0 7,-1 0-7,0 35-3,0-35 5,0 0-2,1 0 0,-1 35 21,0-35-19,0 0 18,1 0-19,-1 0-1,0 0-7,0 34 7,1-34 7,-1 0-7,35 35 1,-35-35-1,0 0-1,0 0 9,1 0 1,-1 0 10,35 35-10,-35-35 0,0 0-10,1 0 15,-1 0 22,0 0-1,35 35-17,-35-35-9,0 0 214,1 0-171,34 34 35,-35-34-53,35-34 213,0-1-247,-35 35 1,35-35-2,0 0 1,0 1 11,0-1 254,0 0-246,0 0-5,0 1-11,0-1 19,0 0-19,0 0 21,0 0-21,0 1-1,0-1 18,0 0 3,0 0-2,0 1 9,0-1 7,0 0-25,0 0 7,0 1-3,0-1-7,0 0-4,0 0 18,0 1-14,0-1 21,0 0-21,0 0 30,0 1-26,0-1 19,0 0 117,0 0-149,0 0 4,0 1-10,0-1 20,0 0 3,0 0 8,0 70 98,0 35-122,0-1-1,0 70 1,0-34 0,0-36-1,0 1 2,0-1-1,35 35 0,-35-69-1,0 0 1,0 0-1,0-1 1,0 1 4,0 0-4,0 0 4,0 0-4,0-1-8,0 1 7,0 0 1,0 0-2,0 34 2,0-34-2,0 0 1,0-1 1,0 1-1,0 0 0,0 0 7,0-1 1,0 1 13,0 0 350,35-35-285,-35-35-57,0 0-2,0 1 72,0-1-85,0 0 5,0 0-11,0 1 0,0-1-15,-35 35 8,35-35 20,0 0 5,0 1 13,-35 34-38,35-35 34,0 0-2,0 0-19,0 1 9,0 68 204,0 1-220,0 0 0,-35 0-7,35 34 1,0 1-1,0-36 0,0 36 1,0-1-1,0-34 3,0 0 47,0 0 147,0 0-186,0 34-1,0-34 1,35-70 479,0 35-487,0 0 2,-35-35-1,34 35-10,1 0 22,0 0 2,0-34-14,0 34 2,-1-35 6,1 35-3,0 0-5,0-35-5,-1 35 2,1 0-1,0 0-1,0-35 2,0 35-1,-1 0 9,1 0 3,0 0-12,0 0 0,-1 0 6,1 0-6,0-35-7,0 35 7,34 0 0,-34-34 0,0 34 0,0 0 15,-1 0-15,1 0 7,0 0-8,-35-35 2,35 35-1,-1 0-1,1 0 7,35 0-5,-36 0-2,1 0 1,0 0-6,0 0 5,0 0 1,34-35 0,-34 35 0,0 0 7,-1 0-8,1 0 2,0 0-1,0 0-7,-1 0 7,1 0 0,0 0-1,0 0 8,0 0 9,34 0-17,-34 0 11,0 0 4,-1 0-13,1 0 19,-35-35-12,35 35-8,0 35 433,-35 0-419,0 0 53,35-35-59,-35 34-4,0 1 281,34-35-279,1 70 6,-35-35-1,0-1 7,0 1-2,0 0 95,0 0-98,0-1 21,0 1-21,0 0 7,35-35 189,-35-35-200,0 0 2,0 1-5,0-1 0,0 0 0,0 0-12,0 1 14,35-1-7,-35 0-8,0 0 7,0 0 1,0 1-1,0-1 8,0 0-10,0 0 96,0 1-88,0-1 14,0 70 119,0 34-128,34-34-17,-34 0 14,0-1-3,0 1-3,0 0 2,0 0-4,0 0 1,0-1 0,0 1 6,0 0 10,-34-35 267,-1 0-279,-35 0 0,70 35-4,-34-35 1,-36 0-2,35 0 3,0 34-3,1-34 3,-1 0-3,0 0 10,0 0-9,1 0-4,-1 0 7,0 0-3,-35 0-8,36 0 14,-1 0-14,-35 0 7,36 0 1,-1 0-1,0 0 0,0 0 0,1 0 0,-1 0 0,0 0 0,0 0 8,0 0 21,1 0-14,-1 0-6,0 35-1,0-35-7,1 0 8,-1 0 3,0 0-7,0 0-11,1 35 6,-1-35 8,0 0-8,0 0 3,0 0 5,-34 35-8,34-35 0,0 0 9,1 0-7,-1 0-2,35 34 1,-35-34 0,0 0 7,1 0-7,-1 0 25,0 0-26,0 0 1,0 0 7,1 0 0,-1 0-7,0 0 7,0 35 29,1-35 118,-1 0-146,0 0 4,0 0 98,35 35-58,-35-35 763,35 35-309,-34-35-507,-1 34-3,35 1 318,-35-35-83,35 35-228,0 0 1,-69 34-11,103-69 365,-34-35-353,35 35 4,-35-34-4,70-1 8,-70 0-8,34 0-4,-34 1 64,35-1-41,0 35-1,-35-35-14,35 35-9,-35-35 1,69 35 0,-34-34 0,0-1 7,0 35-8,34-35 3,36 0-2,-36 1 1,35-36 0,-34 70-1,-1 0 0,36-35 1,-36 1-2,1 34 1,34 0 0,-69-35-1,0 35 1,34-35 3,-34 35-4,0 0 0,0-35 4,-1 35 3,1 0-6,0 0 2,0 0 4,-1 0 0,1 0 148,0 0-155,-35 35 0,35-35 1,-1 35-1,1 0 0,0-35 16,-35 34-7,35 1 12,-35 0 0,0 0-13,0-1-3,35 1-6,-35 0 21,0 0-19,0-1 7,0 1-7,34-35-1,-34 35 2,0 0-2,0-1 10,0 1-8,0 0 7,35-35 56,-35 35-57,35-35-8,0 0 7,-1 0 75,1 0-52,0 0-9,0 0-6,0-35 24,-70 35 553,0 0-593,-35 0 0,1 0 0,34 0 0,-69 0 0,69 0 0,-35 0 0,36 0-6,-71 0 5,36 0 2,-1 0-2,36 0 1,-36 0 0,35 0-1,0 0 1,1 0 6,-1 0 3,0 0 6,0 0-2,1 0-13,-1 35-1,0-35 2,-34 0 2,-1 0-2,0 0-2,36 34 6,-1-34-5,0 0-6,0 0 10,1 0-5,-1 0 26,0 0-17,0 0-8,35 35-1,-34-35 2,-1 0 2,0 35 0,0-35-4,0 0 25,1 35 8,-1-35-17,0 0-15,0 0 8,35 35-15,-34-35 19,-1 0 6,0 0 4,0 0-22,0 34 1,1-34 14,-1 0-15,0 35 15,0-35-7,1 0 296,68 0-125,1 0-178,35 0-1,34 0 0,-34 0 0,-1 0-6,35 0 6,-34 0 0,34 0 0,-69 0 0,0 0 0,0 0 1,-1 0-1,1 0 0,0 0 18,0 0-18,-1 0 1,1 0-1,0 0-6,0 0 5,34 0 2,1 0-1,-1-35 0,-34 35 0,35 0 0,-36 0 1,36 0-1,-35 0 0,34 0 0,36 0 1,-71 0 7,1 0-14,0 0 6,0 0 0,34 0 0,-34 0 0,35 0 0,-36 0 8,1 0 1,0 0 182,0 0-118,-1-34 2,1 34 239,0 0-267,0 0-32,0 34-13,-1-34-1,1 0 25,-35 35 504,0 0-412,-35-35-108,1 0-6,34 35-4,-35-35 10,0 0-9,0 0 1,0 0-1,-34 0-7,-1 0 8,36 0-1,-1 0 1,-35 0-1,35 0 0,-34 0 0,34 0 1,0 0-1,1 0 1,-36 0-2,1 0 2,34 34 1,0-34 0,-35 0-10,36 0 7,-1 0 5,-35 35-4,36-35 1,-1 0-2,0 0 1,0 0 0,1 0 17,-1 0-25,0 0 18,0 0-15,0 0 26,1 0-14,-1 0 3,0 0-14,0 0 11,1 0 7,-1 35-15,0-35 1,0 0 0,1 0-4,-36 0 16,0 0-12,36 0-1,-1 0-6,0 35 6,-34-35 1,34 0 0,0 0 0,0 0-1,0 0 1,1 34 126,-1-34-4,0 0-99,35 35-16,-35-35 1,70 0 264,35 0-272,-36 0 0,36 0 0,0 0 1,-1 0-1,1 0-1,-36 0 1,36 0 0,0 0 0,-36 0 0,1 0 0,69-35 0,-69 35 0,35 0 0,34 0 1,-69 0-1,34 0 0,-34 0 0,69 0 0,-34 0 0,34 0 0,-34 0 0,-1 0 0,-34-34 1,35 34-2,-36 0 0,1 0 10,0 0 51,0 0-54,-1 0 39,1 0-35,0 0-2,0 0-7,0 0-9,-1 0 16,1 0-8,0 34 4,0-34 12,-1 0 340,-34 35-356,35-35 1,0 0 11,-35 35-11,35-35-1,0 0 8,-1 0 415,-68 0-47,34 35-376,0-1 3,-35 36-3,35-35 15,-35-35 342,0 0-351,0 0-5,1 0 0,-1 0 0,0 0 9,0 0-10,1 0-8,-1 0 9,-70 0-1,71 0 2,-1 0-2,0 34 0,-34-34 1,-36 0 0,36 35-1,-1-35 1,1 0-1,-36 0 1,36 0-1,-1 0 1,1 0-1,34 0 1,35 35-1,-35-35 0,0 0 1,1 0 9,-1 35-10,0-35 1,0 0-1,1 0-4,-1 35 3,0-35 9,0 0-11,1 34 8,-1-34-13,0 0 26,0 35-8,0-35-9,1 0 20,34 35-14,-35-35 60,0 0-58,0 0-7,1 0 8,-1 0 0,0 0-8,0 0 52,0 0-22,1 0-25,-1 0-6,0 0 9,0 0 126,1-35-126,-1 0 3,35 1 131,0-1-84,35 35 28,34 0-84,-34 0 0,34 0-2,1 0 2,-35 0-2,0 0 1,-1 0-2,1 0 5,0 0 57,34 0-62,1 0 2,-35 0-2,34 0-8,-34 0 7,0 0 2,0 0 66,-1 0-66,36 0-2,-35 0-7,-1 0 8,36 0 0,-35 0 0,34 0-1,1 0 1,-35 0 9,-1 0-10,1 0 2,-35 35-2,35-35-8,0 0 9,-1 0 0,1 0-1,0 34 0,0-34 3,0 0-2,-1 0 8,1 0 55,0 0-63,0 0 10,-35 35-10,34-35 0,1 0-9,0 0 9,0 0 0,-1 0 0,1 35 0,0-35 19,0 0 51,0 0 20,-1 0-90,1 0 10,0 0-10,0 0-5,-1 0 10,-34 35-13,35-35 8,0 0 0,0 0 9,-35 34 559,-35 1-551,0-35-16,0 0-1,1 35 0,-1-35 0,-35 35 1,1-35-10,-1 34 8,1-34 2,-70 0-2,69 0 2,1 0-1,34 0 1,-35 0-10,1 0 8,34 0 1,-35 0 1,1 0-1,34 0 0,-34 0 1,34 0 0,-35 0 9,35 0-10,1 0-8,-36 0 17,35 0-7,1 0-1,-1 0 9,0 0-8,0 0 17,1 0-18,-1 0-1,0 0 2,0 0 7,0 35-8,1 0 0,-1-35-1,0 0 11,0 0-10,1 0 10,-1 35-10,0-35 0,0 0 9,0 0-9,1 0-1,34 34 1,-35-34-1,-35 0 1,36 0 0,34 35-10,34-35 261,1 0-252,0 0 0,34 0 1,-34 0 3,35 0-13,-1 0 10,105 0-1,-104 0 0,34 0 1,0 0 0,1 0-10,-36 0 8,1 0 3,-35 0-3,-1 0 2,1 0 0,0 0 10,0 0-10,34 0-1,1 0 1,-36 0-9,71 0 7,-70 0 2,-1 0 0,71 0 0,-71 35 0,1-35-1,0 0 67,0 0-20,-1 0-52,1 0 37,0 0-27,0 0 2,0 0 0,-1 0-7,1 0-9,-35 35 102,35-35-59,0 0-1,-1 0 92,1 0-113,0 0-12,0 0 2,-35 35-1,35-35 33,-70 34 207,0-34-235,0 0-1,0 0-4,1 0 0,-71 0 0,36 0 0,-209 35 0,208-35 0,1 0-9,-36 0 7,36 0 3,-1 0 0,-69 0-1,70 0 0,-1 0 0,35 0 0,0 0 0,1 0 0,-1 0 0,0 0 11,0 0 1,1 0-12,-1 0 3,0 0 5,0 0-8,35 35-10,-34-35 14,-1 0 3,0 0-4,0 35 16,0-35 4,35 34-12,-34-34-10,-1 0-1,35 35 10,-35-35-9,0 0-1,1 0 0,-1 35 12,0-35-1,0 0 0,0 0-10,35 35 143,-34-35-144,-1 0 2,0 0 19,105 0 202,-36 0-222,71-35-1,-36 35 0,1 0 0,34-35 0,-34 35 0,34 0 1,-34 0-1,69 0 0,-35 0 1,-34 0 0,69 0-2,-105 0 1,1 0 1,35 0-11,-36 0 10,1 0 0,0 0 12,0 0 0,0 0-22,-1 0 10,105 0 1,-104 0-1,104 0 1,-69 0 0,-1 0-1,-34 0 1,0 0 10,0 0 72,-35 35-82,34-35 16,1 0-5,0 35-11,0-35-1,0 0 0,-1 0 13,-68 0 281,-1 0-282,0 0-22,0 0 10,0 34 1,-34-34-1,-1 0 0,-138 0 1,69 0-1,-174 0 1,208 0 1,-103 0-2,103 0 1,1 0 0,69 0 0,-34 0 0,69 35 0,-35-35 29,0 0-25,1 0-1,-1 0-2,0 0 14,35 35-15,-35-35 0,0 0 0,1 0 0,-1 0 3,0 0 23,35 35-26,-35-35-4,1 0 20,34 34-24,-35-34 5,0 0 15,35 35-12,-35-35 0,0 0-11,1 0 12,-1 35-2,-35-35 2,70 35 10,-34-35-10,-1 0-1,70 0 238,-1 0-234,1 0 1,0 0-2,0 0 1,-35 34-1,69-34-2,36 0-1,-36 0 0,1 0 1,-36 0-1,36 35 1,-35-35-6,0 0 63,-1 0-47,1 0-11,0 0-10,69 35 11,-69-35 0,34 0-1,1 0 1,-35 0-1,34 0 1,-34 35-1,0-35 0,0 0 2,-1 0-1,1 35-2,35-35 2,-36 34 0,1-34-1,70 35 1,-71-35 0,-34 35 136,35-35-133,0 0 38,0 0-40,34 0-1,-34 0 0,0 0 0,-35 35-12,34-35 177,1 0-140,0 0-25,0 0 0,0 0 1,-1 34-1,36-34-12,-35 0 15,-1 0 99,1 0 163,0 0-229,-35-34-28,35-1 5,0 35-13,-1-35 0,-34 0-12,0 1 12,35-36 0,-35 35 0,0 0 0,0 1 11,0-1 32,0 0-29,0 0-14,0 1-12,0-1 24,0 0-11,0 0 1,0 1 0,0-1-4,0 0 3,0-34 12,0 34-13,0 0-11,0 0 10,0 1 0,0-36 3,0 35-2,0 0 0,0 1 0,-35-1 0,35 0 0,0 0 1,0 1-1,0-1 1,0 0-1,0 0 0,0 1 1,0-1 10,0 0-19,0 0 18,0 1-10,-34-1-9,34 0 31,0 0-22,0 0 13,0 1-13,0-1-12,0 0 13,0 0 11,0 1-12,0-1 0,0 0 1,0 0 0,0 1 12,0 68 56,0 36-69,0-1 0,0 1 1,-35 104-1,35-70 0,0 70-12,-35 69 12,0-69 0,35-104 1,-35 103 0,35 36 0,-34-70-1,34 35 1,-35-70 0,0-34-1,35-105 214,-35-35-226,1-69 12,-1 70 1,-35 34-1,35-35 0,1 36 0,-1 34 1,0 0-1,-34 0 1,34 0-1,-35 0 1,-69 34 0,70-34-1,-36 0 1,36 35-1,34 0 99,-34 0-99,69 0 1,-35-1 0,-35 1 0,35 0-1,35 0-12,-34-1 13,-36-34 0,70 35 0,-35-35-1,1 35 2,-1-35 46,0 0-47,0 0 1,-34 0-1,-1 0 1,35 0-14,35-35 11,-34 35 3,34-35-1,-35 1-1,35-1 14,-35 35-26,35-35 26,0 0 22,0 1-21,0-1-14,0 0 42,0 0-40,0 0 5,0 1-4,0-1-1,0 0 1,0 0-2,0 1 23,0-1-10,0 0 14,0 0-39,0 1 23,0-1-6,0 0 3,0 0-9,0 1-11,0-1 9,0 0 3,0-69-1,0 69 4,0-35 0,0 36-4,0-1 0,0 0 0,0 0 110,0 1-64,0-1-38,0 0 10,0 0-15,0 1-3,0-1 2,0 0-2,0 0 3,0 1-1,0 68 76,-35 36-89,35 34 9,-69 70 2,69-35 2,-35 70-1,35-140 0,0 70-2,0 35 1,0-35 0,35 35 1,0 34-1,-35-103 1,0-36-1,0-34 44,0 0-42,0 0-1,0-1 106,0 1-104,0 0-2,0 0 1,0-70 141,0 0-143,0-34 1,0-36-1,-70 36 1,70 34-1,0 0 0,0 0-1,0 1 64,-35-1-65,35 0 20,0 0-24,0 1 0,0-1 20,0 0-10,-35 0-6,35 1 3,0-1-1,0 0 0,0 0 2,0 0-2,0 1 1,0-1-1,0 0 1,0 0 13,-34 35 133,34 35-146,-35 0-14,0 69 13,35 35 1,-35-34 0,35-1-1,0-35 1,0-34 0,0 0-1,0 34 2,0 1-1,0-35 0,0 0 0,0-1 14,35 1-14,-35 0-1,0 0 1,0-1 0,0 36 0,0-35-14,0-1 14,35-68 134,0-1-148,-35 0 14,34-34 0,-34-1-1,35 35 2,0 1-1,-35-1 0,35 35 0,34-70 0,1 35 0,-1 1 0,36-1 0,-70 0 1,-1 35-2,1-35 2,0 35-1,0 0 0,69-34-1,-35-1 2,36 0 0,-70 0-2,69 35 1,-35 0 0,36 0 0,-71 0 1,36 0-1,0 0 0,-1 0 3,-34 0-3,0 0 0,34 35 0,1 0 0,-36 0 0,1-35 14,0 0 59,-35 34-73,35-34 1,0 35 22,-1-35-37,1 0 15,-35 35 13,35-35 1,-35 35-14,35-1-1,-1 1-13,1-35 14,-35 35 14,35 0-15,0-35 1,-35 35-13,0-1 26,0 1-12,35 0-1,-35 0-8,0-1 50,0 1-27,0 0 0,0 0-15,34-35 0,-34 34-12,0 1 23,0 0-11,35-35 1,-35 35-15,0-70 223,0 0-223,0 0 14,-35 1 1,35-1-1,-69 0-1,-1 0 2,35 1-1,1-1 0,-1 35 0,0-35 0,35 0-1,-35 35 2,35-34 15,-34 34 1,-1-35-17,0 35 1,35-35-1,-35 0 1,0 0-1,1 35 0,34-34 0,-35 34 2,0 0-17,0 0 31,35-35-31,-69 35 15,34 0 0,-69-35 0,69 35 1,-35 0-1,36 0 1,-1 0-1,0 0 1,0 0-2,-34 0 2,34 0-1,-34 35-1,-1 0 1,35-35 1,-34 0 0,-1 0-1,35 0-1,1 34 2,-1-34 0,-35 0 0,36 35-16,-1 0 14,-35-35 1,70 35 1,-35-35 0,1 35 0,-1-35 1,35 34 30,-35-34-47,0 35 20,1 0 8,-1 0-12,0-35-15,0 0 14,35 34 0,-35-34 1,35 35 37,-34-35-1,34 35-29,-35-35 62,35 35-68,0-1 34,69-103 102,1 69-128,69-104 0,0 34-25,-34 1 19,-36 69-2,1-35 3,-36 35-1,71-35-3,34 35 0,-70 0 1,36 0-1,-36 0 0,35 0 1,-69 0-17,0 0 16,0 0 1,69 0 0,-34 0 0,-36 35 0,36-35 0,-35 35 0,34-1 1,-34 1-1,69 69-1,-69-69 1,0 0 1,0 0 0,-35-1 0,34 1-1,1 35 1,0-36-1,0-34-1,-35 35 2,35-35-1,-35 35 0,0 0 0,34-35 0,1 69 2,0-69 17,-35 35-18,35-35-1,-35 35 1,0 0 64,-35-35 116,35-35-181,-35 0-17,-34 0 18,-105 0-1,-35 1 0,70-1 1,69 35-2,36 0 2,-1-35 0,-35 35-1,36 0 3,-1-35-3,0 35 0,0-34 1,0 34 0,1 0-1,-1 0 1,0 0 17,0 0-17,1 0 19,-1 0-20,0 0 0,0 0-16,-34 0 16,-1 34 1,35-34 0,1 0-1,-1 35 0,0-35 2,-34 70-1,34-36 0,-35-34-1,36 35 0,-1-35 1,0 0 0,0 35 0,0-35 0,1 0-1,-1 0 19,35 35-17,-35-35-19,-34 0 17,34 0 2,0 0 17,0 0-18,0 0 1,1 0-1,-1 0 0,0 0-17,0-35 17,1 35 20,34-35 140,0 0-156,0 1 46,0-1-32,34 35-36,1-35 17,0 35 2,34-35-1,1 35 0,-35 0 0,34 0 0,1 0 0,34 0 0,-34 0 0,-1 0 0,-34 0-18,0 0 16,0 0 3,34 0 0,1 0 0,34 0-2,-34 0 2,-36 0 3,1 0-8,0 0 4,0 0-1,-1 0 19,1 0 2,35 0-21,-1 0-16,-34 0 15,0 0 2,0 0 0,-1 0-1,1 0 3,-35-34 16,35 34-18,-35-35-18,69 35 18,-34-35 0,0 0 0,0 35 1,-1 0 121,-34-34-90,35 34-49,-70 0 132,-104 0-115,35 0 0,0 0-1,-1 0 1,1 0 1,0 34-2,69 1 39,0-35-21,1 0 4,-1 0-36,0 0 13,0 0 2,-34 0 0,-1 0 1,-34 0 0,69-69-1,-69 34 0,69 35 1,0-35 1,0 0-2,35 1 0,-34-1 2,-36 0-1,70-34 0,-35 34 0,35 0 0,0 0-1,-34 0 1,34 1 19,0-1-18,0 0-19,0 0 16,0 1 2,0-1 1,0 0-1,0 0-1,0 1 20,0-1-19,0 0 20,0 0 1,34 35-21,-34-34 0,0-1 42,0 0-42,0 0 5,0 0-5,0 1 1,0-1-1,0-35 1,0 1-1,0 34 0,0 0 100,0 1-80,0-1-20,0 0 18,35 35 209,35 70-244,104 312 54,-35-34-10,-35-105 2,-69-139-28,-1 1-1,1-36 1,0 1 0,-35-1 0,0-34 20,35-35-21,-35 35 2,35-35-21,-35 34 41,0 1-21,34-35 0,1 0 51,0 0-51,69 0 1,0 0-1,-34 0-19,-35 0 17,0 0 3,-1 0-1,36 0 0,-70-35 1,35 35-2,-1 0 1,1 0 22,0 0-42,34 0 22,1 0-1,-35 0-1,69 35 1,-69-35-1,34 35 1,-34 0 21,0-35-21,-35 34 1,35-34-2,-35 35 60,35 0-59,-35 0-21,0 0 21,0-1 46,0 1-46,0 0 1,0 0 0,0-1 0,0 1 5,0 0 41,0 0-25,0-1-22,-35 1-21,0 35 21,0-70 117,35-35-76,0 0-41,35 35 140,0 0-105,0 0-14,-1 0 1,-34 35-20,0 0-1,35-1-1,-35 1 23,0 0-23,0 0 0,0-1 21,0 1-20,0 0-2,0 0 24,0-70 95,0-35-139,0-34 21,0-35 1,-35 104 1,35 1-2,0-1 55,-34 35-31,34-35-3,-35 35-21,0-35-21,-35 35 22,36-34 0,-1 34-2,-35-35 3,-34 35 0,-70-35-1,105 35-1,-36 0 0,1-35 0,34 35 1,36 0-1,-1 0 0,0 0 1,0 0-1,1 0 1,-1 0 0,0 0-1,0 0 0,1 0 0,-36 0 0,-34 0 1,69 0 0,-35 35 0,36-35-1,-1 0 0,0 0 1,0 0-1,1 0 22,-1 0-22,0 0 1,0 0-1,0 0 2,1 0 80,-1 0-103,-35 35 21,36-35 2,34 35-1,-35-35-1,35 34 47,-35-34-68,0 70 21,0-70 1,35 35 0,-34-35 22,34 34-22,-35 1 94,35 0-70,-35-35 23,35 35-47,-35-1-1,35 1 114,35-35 30,35 0-144,-1 0-20,70 0 21,0 0 0,-104 0-1,104-35 0,0 1 3,0 34-1,-34 0-2,-1 0 1,-34 0 0,34 0-1,0 0 1,-69 0 1,0 34-1,69-34-1,-69 0 2,69 70-1,-69-35 0,34-1 1,1 1-1,0 0 0,-36 0 0,36 0 0,-35-1 2,-1-34-1,36 35 0,-70 0-1,35 0 1,-35-1 22,35-34-22,-35 35 1,34 0-24,-34 0 24,0-1 53,-34-34 91,-1-34-146,-104-36-22,-105 1 22,36-1 1,34 1-1,0 34 1,70 0 1,34 35-3,35 0 1,1 0-22,-1 0 22,-70 0 0,36 0 1,-1 0 0,36 0-1,-36 0-1,1 0 2,-36 0 0,36 35-1,-1 0 1,35-1-1,1-34 1,-1 35 0,-35 0 0,1-35 0,-1 35 0,35-35 0,35 34 23,0 1 40,-34-35-64,34 35 53,34-35-52,36 0 0,-1 0 1,1 0-1,0 0 1,34 0-1,35 0 1,-35 0-1,1 0 0,-36 0 1,1 0 0,69 0-1,35 0 1,-35 0-1,-105 0-24,36 0 24,-35 0 0,34 35 0,70 34 0,-34-34 1,-1 69-1,-34-69 2,-1 0-3,-69 0 1,0-1 1,35-34-2,-35 35 0,35-35 0,-35 35 289,-35-35-311,-104 0 24,104 0-1,-174 0 0,70 0 0,35 0 0,34 0 0,-34 0 0,0 0 1,0 0-1,-36 0 0,36-35 0,35 35-1,34-35 158,0 35-172,35-34 29,-69 34-12,34-35-2,0 0-1,0 35 1,35-35 0,-35 35 0,1-35 0,-1 35 23,0 0 2,0 0-25,1 0 1,-36 0-24,35 0 22,0 0 148,35 35-164,-34 0 99,68 0 110,71-35-192,-36 0 1,36 0 0,34 0 0,35 35-1,-70-35-1,-35 0 2,1 0 1,0 0-2,34 0 0,-69 0 0,-1-35 0,1 35 32,0 0-55,34 0 24,-34 0-1,35 0 1,-1 0-1,36 0 0,-36 35 0,70 34 0,0 1-1,-69-70 1,-35 0 197,-1 0-195,1 0-2,0 0 0,-70 0 250,0 34-249,35 1 1,-34-35-2,-36 70-23,35-70 48,35 34-25,0 1 1,-34-35 1,-1 0-26,35 35 23,-35 0 1,0-35 99,0 0-99,1 0 1,34 34-24,-35-34 23,0 0 1,0 0 6,-34 0-8,34 0 2,-69 0 0,69 0 1,0 0-2,0 0 24,1 0-23,-1 0-1,0 0 1,0 0 1,1 0-1,-1 0-1,0 0-20,0 0 43,1 0-22,-71 0 0,36 0-24,-1 0 23,35-34 1,1 34 24,-1 0-25,35-35 3,-35 35-2,35-35 0,-35 35-24,35-35 47,-34 35-23,34-34 0,-35 34-1,0-35-22,35 0 46,-35 35-23,35-35-24,0 1 24,-35 34 0,1-35 0,-1 0 0,0-34 0,0 34-1,35 0 1,-34-35 0,34 36 24,-35 34 183,35-35-186,-35 35 98,35-35-120,0 70 84,0 0-77,-35-1-6,35 1-1,0 0 13,0 0-12,0 34 0,35 1-24,0-35 24,0-35 51,-35 34-50,69 1-1,-34-35-24,0 0 76,-1 35-52,1-35 1,35 35-25,-1-35 25,1 0-1,-35 34 1,104-34-1,-35 0 1,0 0-1,-34 0 0,-35 0-1,34 0 2,-34 0-1,69 35 1,1-35 0,34-35 0,-35-34-1,0 34 1,1-139 0,-71 70 0,36-35-1,-35 0 2,-35 35 0,0 69-1,0 0 26,0 0-26,0 1-23,0-1 21,0-35 2,0 1 0,0 34 0,-35-35 0,35-34 1,0 35-2,0 34 1,0 0 1,0-69-2,0 34 1,35-69-1,-35 35 1,0 34 0,0 1 0,-35 69 122,0 0-121,-278 174-1,174-70 0,70-69-24,69 0 51,0-1 31,0 1-81,0 104 21,0-35 2,0 70 0,34-139 1,36 0 0,34-35-1,70 0 0,-104 0 1,-36 0 61,36 69-86,-1-69 23,-69 35 3,0-70 87,0 0-114,-243-173 26,-35 34-1,104 70 2,104 104-1,1-35 0,34 35 0,-104-35 1,104 35-2,-34-69 2,-70 34-1,69 0 0,35 35 0,-69 0 1,69 0-1,1 0 0,-71 35-1,1 35 2,34 69-2,36-105 1,34 1 0,0 0 0,0 0 1,0-1-1,0 1 2,0 0-1,0 0-1,0-1 99,0 1-72,0 0-25,0 0-1,0-1-1,0 1 1,0 0-27,0 35 26,0-1 0,-35-34 2,35 0 3,-35-1-4,35 1-1,0-70 122,0-34-121,0 34-1,0-69-25,0 69 24,-35-35 1,35 36 1,0-1 26,0 0-27,0 0-25,0 1 24,0-36 1,0 35 1,0-34 1,0-1-1,0 36 0,0-36-1,-35 1 0,35-1 1,-34 0 0,34-34 0,0 69 0,0 1 1,0-36-1,0 35-1,0 1 1,0-36 0,0 1 0,0-36 0,34 1 0,1-35 0,0 69 0,69-69 1,70 70-1,-104 34 0,138 35 1,36 0-2,-105 0 3,-104 0-3,34 35 1,35 0 1,1-35 0,-105 34 1,35-34-3,69 35 3,35 0-2,-70-35 1,-69 35 99,70-1-99,-35 36 0,104 34-1,-139-69-27,35 35 29,-1-1-2,-34-34 3,0 0 64,0-1-37,35-34-28,-35 35-29,0 0 28,35 34 1,-35-34 0,35-35 111,0-35-111,-1-69 0,-34 69 1,0-34 0,0 34 0,0-69-1,0 34 1,35-34 0,-35 34-1,0 36 1,0-36 1,0-34-1,0 69-1,0-34 0,0-1-1,0 35 2,35 0-1,-35 1 29,0-1-26,0 0 0,0 0-3,0 1 1,0-1 0,0 0 0,0 0-30,0-34 29,0 34 31,0 0-30,0 1 0,0-1 0,0 0-1,0 0 1,0 1-1,0-1 1,0-35-30,0-34 29,0 34 1,0 36-1,0-1 0,0-35 1,0 36 0,0-1-1,0-35 2,0-69-1,0 0 0,0 35-1,0 0 0,0 69 0,0 0 1,0 0 0,0 1 1,0 68 160,0 36-178,0 243 17,35 104-1,-1-174 2,1-104 1,-35-104-3,0 35 1,0-36-30,0 36 29,0 69 1,0 0-1,0-70 1,0 1 0,0-35 0,0 34 0,0 1-1,0-1 0,0 1 2,0-35-2,0 34 3,0 1-2,0 34 0,0 0-1,0-34 1,-35-35 0,35 34-1,-34 1 1,-36-1-1,-104 1 2,-104-1-1,0-34 1,-35 34 0,70 1 0,208-35 1,0 34-1,-35-34 6,70 0-7,-34 0 0,34-1 0,-35-34 0,0 0 273,35-69-272,-35-1 2,1 36-2,34-1 0,0 0 12,-35 0-12,35 0-31,-35-34 31,35 34-1,-35 35 32,-34 35-62,-1 104 32,35-139-2,35 35 2,0 0 1,-34 34-3,-1 35-30,35-104-1,-70 105 33,36-36 1,34-34-34,0 0 0</inkml:trace>
</inkml:ink>
</file>

<file path=ppt/ink/ink5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52:42.175"/>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24096 9838 0,'35'0'113,"-35"-35"-3,0 1-56,0-1 40,0 0 473,0 0-514,0 1 85,0-1-96,0 0 6,0 0 26,0 1-4,0-1 36,0 0-58,-35 35-8,35-35-34,0 1 74,0-1-44,0 0 9,0 0-20,0 1 49,0-1 12,0 0-8,0 0 9,0 0-31,0 1 21,0-1-35,0 0 32,0 0 5,0 1 22,0-1 25,0 0-48,0 0-36,35 35-21,-35-34 6,0-1 78,0 0-20,0 0-12,0 1 42,0-1-37,0 0 102,0 0-96,0 0 152,0 1-40,34 34 933,1 0-1110</inkml:trace>
</inkml:ink>
</file>

<file path=ppt/ink/ink5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52:48.723"/>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24235 11264 0,'0'-35'34,"-35"35"-27,0 0 133,1 0-123,-1 0 0,35 35-10,-35-1 23,35 1 329,35-35-187,0 0-163,-1 0 7,-34 35 263,0 0-251,0-1 52,0 1-8,0 0-10,0 0 2,0-1-26,0 1 26,0 0-2,0 0 33,0-1 36,0 1-95,0-70 326,-34 1-227,34-1-65,-35 35-62,35-35 70,0 70 520,0 0-495,35-35-87,-1 0 30,-34 34-34,35-34 25,0 0-11,0 0-3,-35 35-11,34-35 4,1 0 13,0 0 82,0 0 39,0 0-132,-1 0 66,1 0-38,0 0-20,0 0-5,-1 0 50,-34 35-40,35-35 26,0 0 2,-35 35-20,-35-35 353,70 0-144,0 0-238,0 0-3,34 0 2,-34 0-2,0 0-4,-1 0 5,1 0 10,-35-35-10,35 35 9,0 0 5,-35-35-14,34 35-4,-34-35 16,35 35-4,0-34-3,0 34 11,0 0 0,-35-35-15,34 35 20,-34-35-21,35 35 32,-35-35-23,35 35 5,-35-34-7,35 34-6,-1 0 12,-34-35-2,35 35 3,-35-35 2,35 35 8,-35-35-2,0 1 41,0-1 44,35 35-41,-35-35-56,0 0 50,0 70 92,0 0-148,0 0-1,0-1 24,0 1-18,0 0 6,0 0 17,0-1-17,-35-34-15,35 35 47,-35-35-40,35 35 11,-35-35-2,35 35 13,-34-35 19,-1 0-19,0 0 41,35 34-62,-35-34-7,1 0 14,-1 35 16,0-35-23,0 0 8,0 0-14,1 0 22,-1 0-6,35 35-9,-35-35-9,0 0 13,1 0 19,-1 0-16,0 0 6,0 0 131,1 0-152,-1 0 5,0 0 138,0 0-128,0 0 132,1 0-145,-1 0 19,0 0-7,0 0 190,1 0-199,-1 0 16,0 0-25,0-35 11,0 35 1,1 0 4,-1 0 12,35-35 218,-35 35-211,0 0 47,35-34-70,-34 34-9,-1 0 381,0-35-380,35 0 12,35 35 622,0 0-621</inkml:trace>
</inkml:ink>
</file>

<file path=ppt/ink/ink5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6:03:07.570"/>
    </inkml:context>
    <inkml:brush xml:id="br0">
      <inkml:brushProperty name="width" value="0.05292" units="cm"/>
      <inkml:brushProperty name="height" value="0.05292" units="cm"/>
      <inkml:brushProperty name="color" value="#FFFF00"/>
    </inkml:brush>
  </inkml:definitions>
  <inkml:trace contextRef="#ctx0" brushRef="#br0">24304 6849 0,'35'0'33</inkml:trace>
  <inkml:trace contextRef="#ctx0" brushRef="#br0" timeOffset="905">24722 6744 0</inkml:trace>
  <inkml:trace contextRef="#ctx0" brushRef="#br0" timeOffset="1250">24757 6744 0</inkml:trace>
  <inkml:trace contextRef="#ctx0" brushRef="#br0" timeOffset="53723">28442 9386 0</inkml:trace>
  <inkml:trace contextRef="#ctx0" brushRef="#br0" timeOffset="118285">24165 7196 0</inkml:trace>
  <inkml:trace contextRef="#ctx0" brushRef="#br0" timeOffset="119089">24304 7196 0</inkml:trace>
  <inkml:trace contextRef="#ctx0" brushRef="#br0" timeOffset="119723">24478 7127 0,'35'0'6,"0"0"82,0-35-82</inkml:trace>
  <inkml:trace contextRef="#ctx0" brushRef="#br0" timeOffset="120191">24861 6953 0</inkml:trace>
  <inkml:trace contextRef="#ctx0" brushRef="#br0" timeOffset="120729">25139 6918 0</inkml:trace>
  <inkml:trace contextRef="#ctx0" brushRef="#br0" timeOffset="121917">25521 6466 0,'-34'0'149,"34"35"-125,-35-35-16,0 0 7,0 0 11,1 0 20,34 35-1</inkml:trace>
  <inkml:trace contextRef="#ctx0" brushRef="#br0" timeOffset="123182">25139 6710 0,'0'-35'88,"-35"35"-79,0 0 53,1 0 78,-1 0 47</inkml:trace>
  <inkml:trace contextRef="#ctx0" brushRef="#br0" timeOffset="147791">25521 6501 0,'-34'0'259,"-1"0"-212,0 0 25,0 0-36,1 0 76,-1 0-66,0 0 1,0 0 54,1 0 17,-1 0 29,0 0-99,0 0-17,0 0-6,1 0-10,-1 0 25,0 0 92,0 0-9,1 0-77,-1 0 27,0 0-35,0 0 18,1 0 21,-1 0-30,35 35-9,-35-35-8,0 0 10,0 0 70,1 0-16,34 35-48,-35-35-21,0 0 37,0 0-14,1 0 31,34 34-65,-35-34 34,0 0 22,35 35-55,-35-35 9,0 0 15,1 0 90,34 35-55,-35-35-70,0 0 84,0 35-32,1-35 31,-1 0-17,35 34-54,-35-34 54,35 35-16,-35-35-14</inkml:trace>
  <inkml:trace contextRef="#ctx0" brushRef="#br0" timeOffset="152885">24200 6988 0,'35'0'174,"34"0"-169,-69-35 6,35 35-3,0 0-1,0 0 0,0 0 9,-1 0-7</inkml:trace>
  <inkml:trace contextRef="#ctx0" brushRef="#br0" timeOffset="153713">24687 6883 0,'35'0'150,"0"0"-142,-1-34 0,1 34 0,0 0 0,0 0 124,-1 0-109,1 0-17</inkml:trace>
  <inkml:trace contextRef="#ctx0" brushRef="#br0" timeOffset="154573">25209 6779 0,'34'0'142,"1"0"-134,0 0 8,0-35-9,-1 35 8</inkml:trace>
  <inkml:trace contextRef="#ctx0" brushRef="#br0" timeOffset="155565">24896 6605 0,'34'0'187,"1"0"-173,0 0-2,0 0 19,-1 0 47</inkml:trace>
  <inkml:trace contextRef="#ctx0" brushRef="#br0" timeOffset="156861">24444 7231 0,'34'0'141,"1"0"-132,0 0-1,0 0 8,-1 0-9,1 0 1,-35-35 1,35 35-3,0 0 12,0 0 1,-35-34-10,34 34 70,1 0-24</inkml:trace>
  <inkml:trace contextRef="#ctx0" brushRef="#br0" timeOffset="158017">24652 6675 0,'35'0'150,"35"0"-139,-36 0 2,1 0-5,0 0 0</inkml:trace>
  <inkml:trace contextRef="#ctx0" brushRef="#br0" timeOffset="159361">24131 7057 0,'69'0'259,"-34"0"-253,34 0 5,-34 0 5,0 0-5</inkml:trace>
  <inkml:trace contextRef="#ctx0" brushRef="#br0" timeOffset="160471">24235 7301 0,'35'0'125,"-1"0"-119</inkml:trace>
  <inkml:trace contextRef="#ctx0" brushRef="#br0" timeOffset="162221">25243 7440 0,'35'0'251,"0"0"-227,0 0-10,-1 0 3,1 0 44,0 0-37,-35-35 25,35 35-2,-1 0 241,-34-35-274,35 0 88,-35 1-61,35 34-19,0-35 33,0 35-8,-35-35-31</inkml:trace>
  <inkml:trace contextRef="#ctx0" brushRef="#br0" timeOffset="163931">24722 7405 0,'35'0'157,"-1"0"-142,1 0 2,0 0 0,0 0 22,-1 0 0,1 0-24,0 0 102,0 0-69,-1-35-43,1 35 12,0 0-9,0 0 7,0 0 103,-35-35-87</inkml:trace>
  <inkml:trace contextRef="#ctx0" brushRef="#br0" timeOffset="164993">24757 7857 0,'34'0'165,"1"0"-148,0 0-9,0 0-1,-1 0 7,1 0 12,0 0-17,0 0 12</inkml:trace>
  <inkml:trace contextRef="#ctx0" brushRef="#br0" timeOffset="166367">25035 7127 0,'0'-35'151,"34"35"-134,1 0-1,0 0 9,0 0 66,-35-35-76,35 35-2,-1 0 44,1 0-8,-35-35 13,35 35-39</inkml:trace>
  <inkml:trace contextRef="#ctx0" brushRef="#br0" timeOffset="169729">24235 7544 0,'35'0'85,"-1"0"-52,-34-35-2,35 35-22,0 0 19,-35-35-19,35 35 7,0 0 9,-35-34-12,34 34 1,1 0 82,-35-35-88,35 35 24,0 0 30,-1 0 235,-34-35 133,-34 35-149,-1 0-267,0 0 59,0 0-49,35 35-3,-34-35 19,-1 0 47,0 0-64,35 35-16,-35-35 33,0 34-16,1-34 311,34 35-306,-35-35-17</inkml:trace>
  <inkml:trace contextRef="#ctx0" brushRef="#br0" timeOffset="175431">25556 6814 0,'-35'0'125,"1"0"-55,-1 0 35,0 0-31,35 35-27,-35-35 23,1 0 26,34 34-64,-35-34 54,35 35-58,-35-35-1,35 35 61,-35-35 11,1 0 50,34 35-133,-35-35 21,35 34 50,-35-34-79,0 0 54,35 35-17,-35-35-27,1 35 30</inkml:trace>
  <inkml:trace contextRef="#ctx0" brushRef="#br0" timeOffset="181025">25139 7196 0,'-35'0'182,"0"0"-152,1 0-6,-1 0 8,0 0-10,35 35-14,-35-35 32,1 0-11,34 35-21,-35-35 86,0 0-15,0 0-38,35 35-35,-34-35 24,34 34-15,-35-34 18,0 0-16,0 0 21,35 35 32,-35-35-37,1 0 28,68 0 189,1 0-226,0 0-11,-35-35-6,35 35 10,0 0 0,-35-34-2,34 34 23,-34-35-13,35 35 30,-35-35-19,35 35-25,0 0 18,-1-35 13,1 35-19,-35-34 8,35 34-24,0 0 57</inkml:trace>
  <inkml:trace contextRef="#ctx0" brushRef="#br0" timeOffset="184485">24930 7022 0,'-34'0'198,"-1"0"-177,0 0 10,0 0 80,35 35-40,-34-35-10,34 35-13,-35-35 14,35 35 1,-35 0-47,35-1 31,0 1 37,-35 0-51,35 0 14,0-1 68,0 1-98,35-35-8,0 0 37,-35 35-38,35-35 48,-1 0-19,1 0 4,-35-35-3,35 35-30,-35-35 8,35 35 6,-35-34-1,0-1 52,34 35-9,-34-35-34,35 35 31,-35-35-52</inkml:trace>
</inkml:ink>
</file>

<file path=ppt/ink/ink5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54:09.649"/>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24165 8413 0,'35'0'488,"-35"-35"-472,35 35-2,0 0 14,-1 0 11,1 0 4,0 0-11,-35-35-6,35 35 13,0 0-11,-1 0-19,1 0 17,0-34-11,0 34 12,-1 0-2,1 0-10,0 0 2,0 0-3,0 0 6,-1 0 15,-34-35-24,35 35 5,0 0 8,0 0-10,-1 0 15,1 0-7,-35-35-5,35 35-10,0 0-1,-1 0 18,1 0-5,0 0 104,-35-35-115,35 35 24,0 0-16,-1 0-2,1 0 9,0 0 71,0 0-16,-35-34-43,34 34 25,1 0-43,0 0 60,0 0-37,-1 0 302,-34 34-45,35 1-292,-35 0 19,0 0 2,35-35-17,-35 34 9,0 1 9,0 0-8,0 0 9,0-1-7,0 1-7,0 0 10,0 0-7,0 0-3,35-35-4,-35 34 3,0 1 4,0 0 1,0 0-3,0-1 1,0 1 0,0 0-1,0 0 0,0-1 1,0 1-7,0 0-2,0 0 7,0-1 5,0 1-5,0 0 1,0 0 1,0 0 0,0-1-5,0 1 16,0 0-19,0 0 8,0-1 0,0 1-8,0 0 8,0 0-10,0-1 10,0 1-7,0 0-2,0 34 10,0 1-2,0-35-12,0-1 16,0 1-11,0 0 5,0 0 6,0 0 2,0-1 4,0 1 4,0 0-1,0 0-16,0-1 21,0 1-25,0 0 8,0 0 0,0-1-1,0 1 24,0 0-24,0 0 11,0-1-5,0 1-4,-35 0-5,35 0 7,0 0 3,0-1-14,0 1 15,0 0 25,0 0-26,0-1 9,-35-34-21,35 35 13,0 0-9,0 0 8,0-1 15,0 1-15,0 0 5,0 0 1,0-1-16,0 1 15,0 0-11,0 0 8,0-1 6,0 1-13,-35-35-10,35 35 10,0 0-2,0 0 7,0-1-7,0 1 10,0 0 20,0 0 3,0-1-26,0 1 7,0 0-14,0 0 6,-34-1-5,34 1 6,0 0 34,0 0-3,-35-35-20,35 34-15,0 1 10,-35-35-14,0 35 58,1-35-55,-1 0 7,0 0-4,0 35 91,1-35-65,-1 0-6,0 0 30,0 0-54,0 0 8,1 0 6,-1 0-3,0 0 31,0 0-24,1 0-19,-1 0 2,0 0 65,0 0-62,1 0 17,-1 0-24,0 0 4,0 0 15,0 0 78,1 0-92,-1 0-6,35-35-9,-35 35 11,0 0 113,1 0-110,-1 0-10,0 0 1,0-35-1,0 35 2,1 0 0,-1 0 9,35-35 161,-35 35-163,35-34 65,-35 34-60,35-35 89,-34 35-98,34-35 22,0 0 36,-35 35-45,35-34 44,-35-1-13,35 0-26,0 0 26,0 1-10,0-1-7,0 0 23,0 0-37,0 1 8,0-1 12,0 0 2,0 0 13,0 0-6,0 1 2,35 34-41,-35-35 28,0 0-14,0 0 5,0 1 0,0-1-19,0 0 38,0 0-17,0 1-11,0-1-8,0 0 4,0 0 10,0 1-20,0-1 16,0 0 12,0 0-23,0 1 15,0-1 0,0 0-13,35 0 2,-35 0 5,0 1-1,0-1 1,0 0 4,0 0-2,34 35-7,-34-34-10,0-1 4,0 0 5,0 0-3,0 1 4,0-1-11,0 0 12,0 0-13,0 1 16,0-1-8,0 0-7,0 0 4,0 0-5,0 1 9,0-1-2,0 0 0,0 0 2,0 1-2,0-1 0,0 0 16,0 0-7,0 1 2,0-1 3,0 0 4,0 0-3,0 1-20,0-1 32,0 0-18,0 0 10,0 1-12,0-1 9,0 0-8,0 0-11,0 0 2,0 1 8,0-1-6,0 0 0,0 0 8,0 1 8,0-1-3,0 0 3,0 0 6,0 1-14,0-1-7,0 0 28,0 0-18,0 1 39,0-1 153,0 0-179,0 0 72,0 70 135,-34 0-231,34 0 0,0-1 12,0 1-2,0 0-24,0 0 23,0-1 3,0 1 3,0 0-16,0 0 9,0-1 0,0 1-7,0 0 0,0 0 7,0-1-13,0 1 1,0 0 8,0 0-4,0 0 15,0-1 20,0 1 8,0 0-36,0 0-5,0-1 10,0 1-5,0 0-8,0 0-10,0-1 15,0 1-12,0 0 3,0 0 10,0-1-7,0 1-3,0 0 9,0 0 3,0-1-9,0 1 11,0 0 14,0 0-14,0 0-12,0-1-5,0 1 8,0 0-8,0 0 7,0-1-7,0 1-4,0 0 6,0 0-2,-35-1-2,35 1 2,0 0 0,0 0 2,0-1-2,0 1 8,0 0-8,0 0 17,0 0-9,-35-35-9,35 34 10,0 1 12,0 0-1,0 0 255,0-1-216,0 1-21,35 0-14,-35 0 33,35-35-58,-1 34 20,-34 1 30,0 0-25,35-35-29,-35 35 33,35-35-34,-35 34 21,0 1 7,35-35-20,-35 35-3,34 0 12,1-35 4,-35 34-13,35-34 5,0 35 0,0-35 0,-1 35-2,1-35-2,0 35 2,0-35-8,-1 0 1,1 35 2,0-35-5,0 0 14,-35 34-9,35-34 16,-35 35 0,34-35-6,1 0-8,-35 35-2,35-35 0,0 0 2,-1 0 16,1 35-12,0-35 2,0 0 0,-1 0-9,-34 34 10,35-34-1,-35 35-2,35-35-6,0 0 9,0 0-2,-35 35 88,34-35-95,1 0 23,0 0-28,0 0 19,-1 0 151,-68 0 44,-1 0-208,-35 0-1,36 0 2,-1 0 12,-35 0-17,35 0 1,1 35 3,-1-35-3,0 0 2,0 0 0,1 0 0,-1 0 8,0 0 57,0 0-66,1 0-5,-36 0 14,35 0-15,0 0 8,1 0-3,-1 0 5,0 0 128,0 0-119,1 0 18,34-35-30,-35 35 10,35-35 33,-35 35-34,35-35-7,-35 35 12,35-34 79,-35 34-23,35-35-76,0 0 28,-34 35-19,-1-35 9,35 1 44,0-1-33,-35 35-29,35-35 255,35 35-227,0 0-13,-1 0-15,1 0 7,0 0 1,35 0-1,-36 0 2,1 0 1,0 0 9,0 0-9,34 0 3,-34 0-5,35 0 5,-36 0-6,1 0-1,0 0-1,0 0 82,-1 0-87,1 0 20,0 0-11,0 0 8,-35-35-9,34 35 11,1 0-5,0 0 7,-35-35-17,35 35-3,-35-34 24,35 34-19,-1 0 34,-34-35-17,35 35 15,0 0-17,0 0 20,-35-35-27,34 35 0,1-35 15,0 1 160,0-1-176,-35 0 23,34 35 3,-34-35-19,0 1 6,0-1-1,35 35-21,-35-35 9,0 0 12,0 70 191,0 0-203,0 0-7,0-1 10,0 1 13,0 0-17,0 0 1,0-1 0,-35 1 26,35 0-26,0 0 9,0-1 36,0 1-39,-34-35 22,-1 0 35,0 0-61,0 0-8,1 0 3,-36 0-1,35 0-2,1 0 2,-36 0 0,35 0 7,0 0-9,1 0-2,-36 0 1,1-35 1,34 35-2,0 0-3,0-34 8,1-1-5,-1 35 3,0 0 1,0 0 111,35-35-106,0 0-13,-35 1 19,1 34-8,34-35-4,-35 0-2,35 0 14,-35 35-13,35-34 37,0-1 3,-35 35 18,35-35-59,0 0 13,-34 35-4,34-34-7,-35-1 4,35 0-6,-35 35 1,35-35-1,0 1 7,-35 34-7,35-35-1,0 0 56,-35 35-46,35-35 4,0 0-11,-34 1 19,34-1-20,0 0 26,-35 35-18,35-35-9,0 1 14,0-1 2,0 0-16,-35 35 8,35-35-9,0 1 9,0 68 159,0 1-166,0 0-7,0 0 6,0-1 0,0 1 5,0 0-2,0 0 2,35-1 6,-35 1-2,0 0-10,0 0 8,0 0-7,35-35 8,-35 34-12,0 1 21,0 0 34,34 0-18,-34-1-26,0 1 1,35-35-2,-35 35-12,35-35 40,-35 35-30,35-1 10,0-34-15,34 35 8,-34-35-8,34 35 5,36-35-10,-70 0 5,-1 0 1,36 0 0,-35 0 24,-1 0 17,1 0-38,0 0 19,0 0-9,-35-35 3,34 35-8,1 0 1,0 0-9,-35-35 0,35 35 12,-35-34-13,35 34 10,-35-35-9,34 35 0,-34-35 0,35 35 6,0 0 6,-35-35-8,35 35 13,-35-34-18,0-1 16,34 35-16,-34-35 8,0 0 1,0 1 2,35 34-12,-35-35 5,0 0 36,0 0 5,0 0-21,0 1-19,35-1 23,-35 0-11,0 0-9,0 1 1,0-1-8,0 0 9,35 0-4,-35 1 19,0-1-11,34 35-12,-34-35-3,0 0 28,0 1-3,0-1 4,0 0-5,0 0-19,0 0 14,35 1-13,-35-1 27,0 0-9,0 0 103,0 70 7,0 0-130,0 0 6,0-1 1,0 1 6,0 0-15,0 0 6,0 0-4,0-1 13,0 1 10,0 0-8,0 0 6,0-1-7,0 1-2,0 0 2,0 0-7,0-1-10,0 1 7,-35 0-10,35 0 16,0-1-3,0 1-2,0 0-7,0 0 1,0 0 5,0-1 1,0 1-3,0 0 9,-34 0-5,34-1 0,0 1 14,-35 0-5,35 0 17,-35-35-12,0 0 2,1 0-22,-1 34 5,0-34-3,-34 0-1,-1 0 0,35 0-4,-34 0-6,-1 0 6,1-34-1,-1 34 0,1 0 0,69-35 4,-35 35-4,0 0 78,35-35-82,-35 0 13,35 1-13,-35 34 7,1-35-1,34 0 0,-35 35 2,35-35-8,-35 35 7,35-34 16,-35 34-19,35-35 12,-34 35-10,34-35 0,0 0 23,-35 35-23,35-35 17,0 1 0,-35-1-18,35 0 8,-35 0-12,35 1 7,0-1 9,0 0-11,0 0 0,0 1-1,0-1-1,0 0 1,-35 0 10,35 1-9,0-1 0,0 0 0,0 0 8,0 0 0,-34 1-2,34-1-6,0 0 9,0 0-10,0 1 9,0-1-8,0 0 1,0 0 13,0 1-7,0-1-7,0 0 8,0 0 8,0 1-18,0-1 10,0 0 2,0 0 12,0 1-6,0-1 22,0 0 20,0 0-42,0 0 8,0 1-18,34-1 9,-34 0 1,0 0 9,35 35-25,0 0 26,-35-34-18,0-1 26,35 35-26,-35-35-7,0 0 21,35 1 9,-35-1-7,34 35-12,-34-35-12,35 35 32,0 0 8,-35-35-24,35 35-7,-1 0-2,-34-34 7,35 34-13,0 0-2,0 0 18,0-35-17,-1 35-1,1 0 8,0 0 6,0-35 3,-1 35-14,1 0-2,0 0 14,0 0-7,-1-35-5,1 35 3,0 0 192,0 0-158,0 0-31,-1 0 0,1 0 15,0 0 15,-35 35 69,35 0-105,-1 0 5,-34-1-4,0 1-2,35-35-7,-35 35 16,0 0-10,0-1 14,0 1 23,0 0-23,0 0 4,35-35-24,-35 34 19,0 1 0,0 0-5,0 0 8,0-1-4,0 1 6,0 0-10,35 0 1,-35 0-1,0-1-1,0 1 1,0 0 3,0 0-7,0-1 4,34 1 9,-34 0-4,0 0 3,0-1 8,0 1 9,0 0-26,0 0 6,0-1 3,0 1-1,0 0-16,0 0 25,0-1-18,0 1 4,0 0-8,0 0-1,0 0 8,0-1-3,0 1 8,0 0-5,0 0 0,0-1-1,0 1-7,0 0-2,0 0 2,0-1 4,0 1-5,-34-35 0,34 35 1,0 0-1,0-1 8,-35 1-8,35 0 0,-35 0 17,35 0-18,-35-1 10,35 1-12,-34-35 3,34 35-1,-35-35 0,0 0 25,0 0-7,1 0-8,-1 0-14,0 0 13,0 0-8,0 0-2,1 0 2,-1 0 0,0 0 1,0 0-2,1 0 87,34-70-78,-35 36-14,0-1 7,35-35 1,-35 35-3,1-34 6,34 34-7,-35 0 4,35-34-5,0 34 3,-35 0 2,35 1-2,-35-1 3,35 0-10,0 0 9,0 1-2,-35 34 0,35-35 0,0 0 0,0 0 16,0 0 0,0 1 0,0-1-8,0 0 0,0 0 1,0 1 4,0-1-4,0 0-10,0 0 9,0 1-11,0-1 2,35 0 3,-35 0-5,0 1 2,0-1 14,0 0-15,0 0 0,35 1 5,-35-1 13,35 0-10,-35 0-7,35 0 16,-1 35-15,-34-34-1,35 34-2,0-35 5,0 35-2,-1 0-2,1-35 2,0 35 1,0 0-1,-1 0-1,1-35 11,0 35-9,0 0 7,0 0 65,-1 70-71,1-35 0,0-1-9,0 140 13,-1-104-2,1-1 0,0 1 1,-35-1 0,0 1-6,0-35-1,0-1 1,0 1-1,0 0 14,0 0-12,0-1-5,0 36 10,0-35-10,0 0 11,0-1-7,0 1 2,0 0-8,-35 0 17,0-1 0,35 1-4,-34 0 0,-1-35 10,35 35-15,-35-35-2,0 0 1,35 34 0,-34-34 0,-1 0 1,35 35-1,-35-35 7,0 0 25,0 0-31,-34 0 7,34 0-6,0 0 10,1 0-4,-1-35 1,0 35-2,35-34-13,-35 34 12,35-35-5,-34 0-2,34 0 12,-35 1-7,35-1-8,-35 0 8,35 0-8,0 1 4,-35 34 0,35-35 8,0 0-10,0 0 31,0 0-29,0 1 8,-35 34-6,35-35 5,0 0-6,-34 0 5,34 1 0,0-1-5,-35 0 14,35 0-11,0 1 21,0-1-16,0 0-7,0 0 4,0 1 4,0-1-10,0 0 0,-35 0 8,35 1-8,0-1 0,0 0 0,0 0 6,0 0 10,0 1 4,35-1-4,0 35-13,-1-35 1,1 35 5,-35-35 8,35 35-17,0-34 13,0 34-4,-1 0-10,1-35 7,0 35-4,0 0-1,-1 0 4,1 0 11,0 0-16,-35-35 1,35 35-2,-1 0 1,1 0 7,0 0 8,0 0 1,0 0 4,-1 0 34,1 0-21,0 0-19,-105 0 331,36 0-351,-1 35 7,0-35 2,-69 0 0,69 0 15,35 35-11,-35-35 0,0 0 10,35 34 5,-34-34-13,-1 35 26,0-35 57,0 0-58,35-35-19,0 1-1,-34 34-12,34-35 0,0 0 5,-35 0-14,35 1 8,0-1-3,-35 35 0,35-35 0,0 0 1,-35 35 171,0 0-145,1 0 37,34-34-53,-35 34 28,0 0-21,0 0-15,1 0 11,-1 0-11,0 34 28,0-34-7,0 0 37,35 35-18,-34-35-35,34 35 18,-35-35-3,35 35 11,0-1-8,0 1-18,0 0 15,-35-35-21,35 35-1,0-1 9,0 1-6,0 0 19,0 0 6,0-1-7,0 1 11,0 0-8,0 0-9,0 0 2,0-1 8,35 1-2,-35 0 2,0 0 0,0-1-18,35-34-6,-1 0 16,1 0 74,0 0-58,0 0-34,0 0 4,-1-34-1,1 34 1,0-35-1,0 35 36,-1 0-29,-34-35-9,35 35 3,35-35-3,-35 35 10,-1 0-10,1 0 7,0 0-6,0 0 81,34 0-72,-34-34-5,0 34-1,69 0-1,-69 0 0,0 0-3,-1 0 1,1 0 1,0 0 30,0 0-16,-1 0 43,1 0-64,0 0 17,-70 34 161,0-34-178,1 35 9,-36 0 7,35 0-12,-69-1 8,69-34 0,35 35-7,-35-35 2,1 0-1,-1 0 0,-35 35 0,36-35 20,-1 0-21,0 0 23,35 35-22,-35-35 1,1 0 30,-1 34 2,0-34-27,0 0 11,35 35-17,-35-35 8,1 0-8,34 35 0,-35-35 0,0 0 0,35 35-7,-35-35 7,1 0-1,34 34 8,-35-34 0,35 35-3,0 0 68,-35-35-71,70 0 266,0 0-264,-1 0 0,105 0-3,-69 0-1,34 0-6,-69 0 11,35 0-4,-1 0-1,1 0 2,-36 0 0,36 0-2,-35-35 0,0 35 1,-1 0 0,1 0 80,0 0-78,0-35 5,-1 35 12,1 0 101,-35 70 7,-35-35-124,1 34 2,-1-34-3,-69 35 12,34-36-6,0-34 0,36 35-2,-1-35 2,0 0-11,0 0 15,1 0-5,-1 35-7,0-35 0,0 35 3,1-35-7,-1 34 7,-35-34 1,35 35 2,1-35-4,-1 0 6,35 35-10,-35-35 10,0 0-7,1 35 12,34-1 102,-35-34-121,35 35 20,0 0 35,-35-35-39,35 35-11,0-1 92,0 1-81,35-35 47,0 0-41,-1 0-7,1 0 3,0 0-3,0-35-9,-1 35-6,36 0 14,-70-34-3,35 34 162,0 0-150,-1 0-14,1 0-4,0-35 1,0 0 1,-1 35 7,-34-35 8,35 35 4,-70 0 86,-34 0-103,34 0-8,-34 0 7,-1 0 2,0 0-4,1 0 1,34-34-8,-69 34 7,34-35-4,1 0 5,34 35-4,35-35 2,-35 35 0,35-34 26,0-1-9,0-35-16,0 36 0,0-1-1,0-35 8,0 35 0,0 1-2,0-36-5,0 35 9,0 1-8,0-1 5,0 0 8,35 0-13,-35 1-7,0-1 12,35 0 11,-35 0-12,0 1 3,0-1 0,34 35-5,-34-35-9,0 0 10,0 1 5,35-1 8,-35 0-8,0 0 3,35 35-12,-35-35-4,0 1 14,35-1 8,0 0 25,-35 0-26,0 1 7,0-1 55,34 70 8,-34-1-93,0 71 6,0-71 1,0 1 0,0 0-1,0 0-1,0 0 1,0-1-1,0 1 1,0 35 0,0-36 0,0 1 3,0 0-5,0 0 2,0 34 0,0-34 0,0 34 0,-34 1 0,34-35 0,-35 34 3,35 1-6,0-35 3,0-1-2,0 1 2,0 0 8,0 0 0,0-1 8,0 1 1,0 0-6,0 0-8,0-1 2,0 1-1,0 0 0,0 0 0,0-1 5,35-34 144,-35-34-148,0-1 1,0-35 0,34-34-11,-34 35 11,0-36-6,35 71 0,-35-1-1,0 0 1,0 0 0,35 35 0,-35-35 11,0 1-7,0-1 14,35 0 156,-35 0-167,69-34 14,1-105-11,-35 105 12,-1 34-28,71-104 12,-71 34-2,1 36 1,0 34 0,0 0-1,-35 1-3,34-1 10,-34 0-10,35 35 11,-35-35-2,0 1 16,35-1 6,-35 0-25,0 0 9,0 1 9,35 34-1,-35-35-30,0 0 58,35 0 99,-1 35-113,-34-35 96,35 35-51,-35-34-30,35 34-47,-35-35 5,35 35 8,-1-35 37,1 35 31,-35-35-22,35 35 332,-35-34-177,35 34-204,-1 0 707,-34 34-643,0 1-45,0 0 23,0 0-3,0-1 13,0 1 43,0 0-34,0 0 9,0 0-6,0-1 13,0 1-39,0 0-9,35-35 9,-35 35-40,0-1 38,0 1 1,0 0-37,0 0-1,0-1 4,0 1-19,0 0 5,0 0-2,0-1 25,0 1-23,0 0 1,0 0 12,0 0 35,0-1-39,0 1 19,0 0-2,0 0 45,-35-35 10,35 34-58,0 1-8,-34-35 76,34 35-92,0 0 131,0-1-113,0 1-7,0 0 11,0 0 53,0-1 75,-35 1-137,35 0-2,0 0-6,0-1-15,-35-34 7,35 35 11,0 0-3,-35 0-7,35 0 2,0-1-5,-34-34 0,34 35-1,0 0 2,0 0 13,-35-1-19,35 1 20,0 0-16,-35-35 1,35 35 0,0-1-1,-35-34 10,35 35-8,0 0 0,-34-35 0,34 35 1,-35-35-2,35 34 1,-35-34 1,0 35-4,0-35 9,-34 0 20,69 35-28,-35-35 0,0 0 7,1 0 0,-1 0-5,0 0 0,0 0 0,1 0 0,-36 0 0,0 0 0,36 0 0,-36 0 1,35 0 6,35-35 133,0 0-130,0 1-5,0-1-9,-34 0 211,34 0-195,-35 35 8,35-34-13,-35 34 33,35-35-33,-35 0 18,0 35 364,70 0-226,0 0-158,0 0 4,34-35-1,-34 35 1,0 0-5,0 0 87,-35-34-61,34 34-35,1 0 21,0 0 152,0 0-149,0 0-13,-1 0 0,1 0 5,-70 0 303,35 34-308,-69-34 2,-1 0-7,35 0 56,1 0-47,-1 0-17,0 0 16,0 0 2,1 0 136,-1 0-113,-35 0 58,35 0-83,1 0 0,-1 0 6,35 35 308,-35-35-316,0 0 166,1 0 70,34-35 353,0 1-579,0-1 5,0 0-21,-35 0 55,35 1-11,0-1 26,0 0 15,0 0-17,0 0 18,0 1-26,35 34-28,-35-35-6,0 0 62,0 0-49,34 1-11,-34-1 0,0 0 17,0 0-6,0 1-10,0-1 36,0 0-44,35 35-17,-35-35 46,0 1 6,0-1 61,0 70 371,0-70 25,0 0-507,0 0 13,0 1-17,0-1 23,0 0 68,0 0-52,0 0-18,0 1 3,0-1 14,0 0-16,0 0 49,0 1 15,0-1 3,0 0-54,0 0-21,0 1 39,0-1 26,0 0-3,35 35-60,-35-35 83,0 1-14,0-1-10,0 0-39,0 0 46,0 0 73,-35 35 269,35 35-131,-35-35-271,35 35 168,-34-35 215,34 35-221,0-35-20</inkml:trace>
</inkml:ink>
</file>

<file path=ppt/ink/ink5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53:35.353"/>
    </inkml:context>
    <inkml:brush xml:id="br0">
      <inkml:brushProperty name="width" value="0.05292" units="cm"/>
      <inkml:brushProperty name="height" value="0.05292" units="cm"/>
      <inkml:brushProperty name="color" value="#FFFF00"/>
    </inkml:brush>
    <inkml:brush xml:id="br1">
      <inkml:brushProperty name="width" value="0.05292" units="cm"/>
      <inkml:brushProperty name="height" value="0.05292" units="cm"/>
      <inkml:brushProperty name="color" value="#C00000"/>
    </inkml:brush>
  </inkml:definitions>
  <inkml:trace contextRef="#ctx0" brushRef="#br0">24444 7787 0,'34'0'548,"1"0"-211,0 0 192,0 0-97,-1 0-424,1 0 7</inkml:trace>
  <inkml:trace contextRef="#ctx0" brushRef="#br0" timeOffset="3210">25000 7683 0,'35'0'244,"-1"0"-219,1 0 185,-35-35-185,35 35 59,0 0 25</inkml:trace>
  <inkml:trace contextRef="#ctx0" brushRef="#br0" timeOffset="4860">24930 7301 0,'0'34'149</inkml:trace>
  <inkml:trace contextRef="#ctx0" brushRef="#br0" timeOffset="5524">24965 7370 0,'35'0'182,"0"0"-140,-1 0-24,1-35-2,0 35 24,0-34 0,0 34 177</inkml:trace>
  <inkml:trace contextRef="#ctx0" brushRef="#br0" timeOffset="6766">24478 7544 0,'35'0'173,"0"0"-156,0 0-4,-1 0 3,1 0 0,0 0 0,0 0 6,0 0 66,-1 0 12</inkml:trace>
  <inkml:trace contextRef="#ctx0" brushRef="#br0" timeOffset="8602">24200 8100 0,'35'0'211,"0"0"-202,-1 0-2,1 0 2,0-35-1,0 35-3,0 0 5,-1-34-3,1 34 17,0 0 70,0 0-62,-1 0 14,1 0-17</inkml:trace>
  <inkml:trace contextRef="#ctx0" brushRef="#br0" timeOffset="9876">25209 7892 0,'34'0'93,"1"-35"39,0 35-114,0 0-2,-1 0 48,1 0 43,0 0 10</inkml:trace>
  <inkml:trace contextRef="#ctx0" brushRef="#br0" timeOffset="11866">25382 7196 0,'35'0'221,"0"0"-187,-35-34 79,35 34-72,-1 0 231</inkml:trace>
  <inkml:trace contextRef="#ctx0" brushRef="#br0" timeOffset="13688">25382 7509 0,'0'-35'133,"35"35"-111,0 0 25,0 0-13,-1 0-19,1-34 63,0 34-39</inkml:trace>
  <inkml:trace contextRef="#ctx0" brushRef="#br0" timeOffset="16476">24270 7718 0,'34'0'187,"1"0"-179,0 0 0,0 0 9,0 0-11,-1 0 10</inkml:trace>
  <inkml:trace contextRef="#ctx0" brushRef="#br0" timeOffset="18468">24930 7892 0,'-34'0'64,"-1"0"-1,70 0 250,-1 0-289,1 0-13,0 0 61,0 0 1,-70-35 207,0 35-264,0 0-8,1 0 94,-1 0-25,0 0-44,0 0-14,70 0 147,0 0-152</inkml:trace>
  <inkml:trace contextRef="#ctx0" brushRef="#br0" timeOffset="20664">24235 7892 0,'35'0'180,"-1"0"-159,1 0-10,0 0 6,0 0-4,0 0 3,-1 0 110,1 0-102</inkml:trace>
  <inkml:trace contextRef="#ctx0" brushRef="#br0" timeOffset="22218">25452 7613 0,'-35'0'166,"35"35"-150,-35-35 0,1 0 52,34 35-29,-35-35-15,35 35 25,-35-35-4,70 0 230</inkml:trace>
  <inkml:trace contextRef="#ctx0" brushRef="#br0" timeOffset="24492">24165 7752 0,'0'-34'330,"35"34"-323,0 0 10,-35-35-11,35 35 1,-1 0 2,1 0 23,0 0 6,-35-35 87</inkml:trace>
  <inkml:trace contextRef="#ctx0" brushRef="#br0" timeOffset="25829">24165 8239 0</inkml:trace>
  <inkml:trace contextRef="#ctx0" brushRef="#br0" timeOffset="26616">24200 8100 0,'0'-35'165,"35"35"-156,0 0 7,-1 0 0,1-34 7,0 34-15,0 0 7,0 0 1,-35-35-8</inkml:trace>
  <inkml:trace contextRef="#ctx0" brushRef="#br0" timeOffset="28242">25487 7057 0,'-35'0'115,"0"0"-58,0 0-20,1 0 43,-1 0-72,35 35 9,-35-35 14,0 0-8,1 0 25,-1 0-35,0 0 19,35 35-23,-35-35 53,35 35 177</inkml:trace>
  <inkml:trace contextRef="#ctx0" brushRef="#br1" timeOffset="57600">25730 6710 0,'35'0'376,"0"0"-204,-35 34-108,0 1 13,34-35-70,-34 35 196,0 0-157,0-1 97,35-34-124,-35 35 37,0 0 56,0 0-12,0-1-14,-35-34-64,35 35 28,0 0-4,-34-35 40,34 35-47,0 0 41,0-1-11,0 1 3,0 0 27,0 0 34,0-1-88,34-34-28,1 0 53,-35 35-46,0 0 71,35-35-87,0 0 93,-70 0 351,35 35-350,-35-35-94,0 0 47,35 34 243,0 1-229,0 0-21,0 0-18,35-35 30,-35 34-12,35-34 49,-35 35-83,35-35 32,-35 35-38,34-35 94,-34 35-23,0-1-26,0 1 2,0 0-15,0 0-2,0 0 118,-34-35 111,34 34-152,-35-34-77,0 0 67,0 0 4,1 0-23,34 35 0,-35-35 30,0 0 182,70 0-43</inkml:trace>
</inkml:ink>
</file>

<file path=ppt/ink/ink5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5:49:49.632"/>
    </inkml:context>
    <inkml:brush xml:id="br0">
      <inkml:brushProperty name="width" value="0.05292" units="cm"/>
      <inkml:brushProperty name="height" value="0.05292" units="cm"/>
    </inkml:brush>
  </inkml:definitions>
  <inkml:trace contextRef="#ctx0" brushRef="#br0">6496 329 7 0,'0'0'50'7,"0"0"-15"0,0 0-18-1,0 0-5 2,0 0 17 0,0 0 8 0,0 0 2-2,2-37-3 2,-2 35-13 0,0 0 8 0,0 0-11-2,0 2 13 2,0-2-22 0,0 2 16 0,0 0-15-2,0 0 7 2,0 0-11 0,0 0-8 0,0 0 0-2,0 0-7 2,0 0 2 0,0 0-17 0,0 0 21-2,0 0-8 2,0 0 7 0,0 0 3 0,0 4-1-2,0 10 0 2,0 5 1 0,0 3-3 0,0 1 7-2,0-2-8 2,0 2 11 0,0-3-16 0,0-2 12-2,0 1-4 3,0-1 0-2,0 1 1 1,0 3 2-1,0-1 0 1,0 1-4-1,0-1 5 2,0-4-5-4,0 4 7 4,0 3-6-1,0-1 2-1,0 2 1-1,0-2 4 2,0 0-4 1,0-4-1-2,0 2 2-1,0-2-2 3,0 2 4-2,0-2-3 2,0 0 0-4,0 4-3 3,0 1 0 0,0 1 1 0,0 3-2-1,0-3 8 1,0 0-14 0,0 2 14-1,0-2-11-1,0 0 9 2,0-5-5 0,0-2 0 1,0-4 0-4,0 0-1 3,0 0 4 0,0-3-6 0,0 4 7-1,0-3-7 0,1 0 12 1,-1 1-16 0,2 1 10-2,-2-4-3 2,0 6 0 0,0-5 2 0,0 3-4-2,0-3 9 2,1-2-10 0,1 7 7 0,-2-4-4-1,1 0 4 1,0 0-5 0,-1 1 1 0,1-1 0-2,1 1 0 2,-2 1 3 1,0 0-6-2,0 2 7-1,0-5-5 2,0 2 10 0,0 3-7 1,0 0 0-4,0-3 4 3,0 2-2 0,0-2-3 0,0 3-2-2,0-5 10 2,1 3-9 0,-1-1 3 0,0 2 0-3,0-2 4 4,2 4-10-2,-2-1 3 2,0-3 0-4,0-1-1 3,0 0 9 1,0 1-6-1,0-1 0-2,0 4-3 2,0-5 10-1,0 2-14 1,1 3 7-1,-1-1-2 0,0 0 0 2,0 4 2-2,0 1-9 0,0-3 17 0,2 2-17 2,-2 4 16-2,0 2-11-1,2 1 6 3,-2 2-4-2,0 1 0 1,0 0 1-1,0-2-4 1,0-1 8-1,0 3-10 1,0-2 12-1,0-1-14 1,0 6 12-1,0-4-6 2,0 4 2-4,0-1 7 4,0-1-4-1,0-4 1 0,0 1-6-2,0 3 7 1,0-1-5 2,0 6 3-1,0-3-5-3,0-4 5 3,0 1-4 1,0-2 0-2,0-5 0 0,0 2-1 1,0-3 6-1,0-3-7 2,0 0 5-4,0 1-6 4,0 0 9-2,0 0-12 1,0 2 6-2,0 3 0 3,0 0 0-1,0 1 3-1,0-5-11-1,0 1 17 2,0-6-13 0,0-1 11 0,0 0-12-1,0-2 11 0,0 1-7 1,0 1 1 0,0-3 0-2,0 7-1 3,0-5 7-2,0 6-14 2,0 0 16-3,0-2-16 2,0 6 19 0,0-1-17 0,0 1 10-3,0-1-4 4,0-2 0-2,0 0 3 1,0 1-10-1,0 2 16 0,0 0-10 1,0 0 9 1,0-3-15-3,0-1 11 1,0-4-5 1,0 3 1 0,3-4 0-2,-3 1-4 2,3 1 11 1,-2-2-12-2,0 5 11-1,1-3-10 2,-1 2 14 1,1 1-17-2,-2 0 10 0,1-1-3 0,-1 4 0 2,1 1 0-1,0 6-9-3,-1 0 20 4,2 2-14-1,-2 0 9 0,1-2-11-3,1-1 9 4,-1 3-4-1,1-3 0 0,-2 2 1-3,0-2-2 3,2-1 6 0,-2-5-8 0,0 0 8-2,0-5-10 2,0 1 11 0,0 1-11 0,0 0 5-2,0-1 0 2,0 5-2 1,0 0 4-2,0 4-9 0,0-3 14 0,0 1-10 1,0-2 12 1,0-3-17-3,0 1 12 1,0 3-4 1,0-1 0 1,0 1 0-4,0 1-2 3,0-3 8 1,0-1-11-2,0-4 11 0,0-1-12 0,0 4 15 1,0-1-15 0,0 0 6-1,0 1 0 0,0 2-2 2,0-1 5-2,0 2-11 0,0 0 16 1,0 1-16-1,0 2 19 2,0 8-22-3,0-1 14 2,0 2-3 0,0-4 0 0,0-6 1-3,0-3-5 4,0-1 7-1,0-4-8-1,0 3 10 0,0-2-8 0,0 0 10 2,0-3-12-2,0 4 5 0,0-6 0 0,0 6 0 1,0 1 3 1,0-4-10-4,0 6 14 3,0-2-13 1,0 1 18-1,0 2-23-3,0-2 13 3,0 0-2 1,0 0 0-1,0-2 0-3,0 1-2 3,0-3 6 0,0-1-8 1,0-1 8-4,0-3-7 3,0-2 10 1,0 4-11-2,0-5 4-1,0 3 0 2,0-3-1 1,0 3 3-2,0-1-8-1,0 0 14 3,0 4-15-2,-2 1 19 1,2 1-23-2,-2 6 14 2,1-1-3 0,-1 6 0 1,2 0 0-4,0-4-3 4,0 0 6-2,0-7-6 1,0 0 10-2,-1-1-12 3,1 0 15-2,0 1-14 2,0-1 4-3,0-3 0 1,-2-3-1 2,2-1 3-2,0-1-9-1,0-3 17 2,0 4-18 0,0-4 18 1,0 2-18-4,0 1 10 3,0 3-2 0,0-1 0 0,0 4 0-2,-1 0-4 2,0 4 10 1,1 3-12-2,-1 1 12 0,-1-2-9 1,2 3 10-1,0-1-10 2,0 0 3-4,0-6 0 4,0 0-1-2,0-1 1 2,0-2-8-4,0 5 16 4,0-7-11-2,0 3 12 1,0-3-16-1,0-2 10 0,0-1-3 1,0-3 0 0,0 2 0-2,0-2-2 2,0 0 8 1,0 0-9-2,0 0 7-1,0-1-8 2,0 3 9 0,0-4-9 0,-1 3 4-2,1-2 0 2,0-3 0 0,0-1 3 0,0 2-6-2,0-2 10 2,0 0-11 0,0 2 13 0,0-2-16-2,0 2 15 2,0-2-8 0,0 2 0 0,0 1 1-2,0-1-5 2,0-1 10 1,0 5-10-2,0 2 9-1,0-2-9 3,0 6 9-2,0-2-8 1,0 5 3-1,0 0 0 0,0 2 0 1,0 3 1 1,0 4-5-3,0 1 8 2,0 3-7 0,0 3 14-1,0 2-18 0,0 3 7 1,0 7-1 0,0 9 0 0,0 7 2-2,0-2-1 1,0-6 5 2,0-8-5-2,0-8 5 0,-2-5-6 1,1 2 7-1,1-5-6 2,0-2 0-3,0 0 0 1,0 5-1 2,0 4 3-1,0 4-2-2,-1 6 5 2,-2 0-7 0,0-3 11-1,3-2-14-1,-2-2 7 3,-1-2-3-2,1-2 1 2,2-4 0-4,0-3-3 4,0-5 8-1,0-3-11-1,0-1 12-1,0-6-11 2,0 4 11 0,0 0-8 1,0 2 2-4,0 2 0 3,0 5-2 0,0 6 6 1,0 5-9-4,-1 0 12 4,1-3-14-1,0 0 15 0,-2-5-15-2,2 0 8 1,0-3-1 1,0-7 0 0,0 1 2-2,0-5-6 2,0-3 10 0,0-5-9 0,0-2 8-2,-1 1-9 2,1-4 9 0,0 2-8 0,0-1 3-2,0-1 0 2,0 0-1 0,0 0 2 0,0 5-3-2,0-2 4 2,0 2-4 1,0 0 12-2,0-3-18 0,0 0 10 0,0 0-2 1,0-1 0 0,0 2 0-2,0-2-5 2,0 2 11 0,0-1-11 0,0 0 10-2,0 0-10 2,0 2 9 0,0 0-5 0,0-1 1-1,0-2 0 0,0 2-1 1,0-1 6 0,0-1-7-1,0-1 6 0,0 3-3 1,0-3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7883 214 9 0,'0'0'11'6,"0"0"-10"2,0 0-1-2,0 0-1 2,0 0 0 0,0 0 1 0,0 0-4-2,0 0 2 2,0 0-11 0</inkml:trace>
  <inkml:trace contextRef="#ctx0" brushRef="#br0" timeOffset="2">6520 7895 17 0,'0'0'15'7,"0"0"10"-2,0 0-3 3,0 0-10 0,0 0-3-2,0 0-5 2,0 0 7 0,-3-5-7 0,1 3 4-2,2 2-4 2,0 0 7 0,0-2-4 0,0 2 4 0,0 0-2-2,-2 0-3 2,2 0 9 1,-1-2-4-4,1 2-3 3,0 0-7 0,0-4 2 0,0 4 0-2,0 0 1 2,-2-3-2 0,2 3 0 0,-1-1 2 0,1 1-3-2,0 0 3 2,-2-3-1 0,2 3-4 0,-1-2 6-2,1 2-10 2,0-2 6 1,-1 0-1-1,1 2 0-2,0 0-1 2,0-4-1 0,-1 2 4 0,1 2-5-2,0-2 6 1,0 2-6 1,-2 0-6-2,2-3 0 2,0 3-8 0,0 0 4 0,0 0 4-2,0 0-1 2,0 0 9 0,0 0 1 0,0 0-3-2,0 0 6 2,0 0-6 0,0 0 3 0,0 0 0 0,0 0-13-2,0 0-12 2,0 0 3 0,0 0-1-2,0 0 12 2,0 0 0 0,0 0 11 0,0 0-2 1,0 0 1-3,0 0 2 2,0 0 2 0,0 0 0 0,0-3-3-2,0 1-4 2,0-2-1-1,-3 1 4 1,3 3-5-1,-1 0 6 0,1 0-2 1,0 0 2 0,0 0 4-2,0-1-3 2,0 1 1 0,0-1-2-2,0 1 2 3,0-4 0-2,0 3-4 1,-1-2 0 1,0 0 0-4,1 2-3 3,0 1 1 0,0-2 2-2,0 0-2 2,0 2 4 1,0-4-17-2,0 2 2 1</inkml:trace>
  <inkml:trace contextRef="#ctx0" brushRef="#br0" timeOffset="3">6493 7729 14 0,'0'0'21'4,"0"0"-10"5,0 0 0-2,0 0-7-1,0 0 5 2,0 0-2 0,0 0 2 0,0-1 3-2,0 1-2 2,0 0 6 0,1 0-7 0,-1 0 10-2,0 0-11 2,0 0 3 0,0 0-10 0,0 0 4-2,0 0-1 2,0 0-2 0,0 0 2 0,0 0-3-1,0 0 6 1,0 0-2 0,0 0 10 0,0 0-15-2,0 0 5 2,2 0-4 0,-2 0-1 0,0 0 0-2,0 0 1 3,0 0-6-2,0 0 10 1,0 0-8-2,0 0 8 3,0 0-10-2,0 0 8 1,0 0-3-2,0 0 3 3,0 0 0-2,0 0 5 1,0 0-8-2,0 0 6 2,0 0-4 1,0 0-4-2,0 0 5 1,0 0-6-2,0 0 3 2,0 0-1 0,0 0 1-2,0 0-2 2,0 0-1 0,0 0 6 0,0 0-7-2,0 0 8 2,1 1-8 0,-1 8 6 0,0-4-2-2,1 4 2 2,0 1-2 0,-1-3 3 0,0 1-1-1,2 4 2 0,-2-2-4 1,1 3 3 0,2-3 1-2,-3-1-1 2,1 3-3 0,-1-4 0 0,1 2-1-1,-1 0 2 0,0-1 1 1,0 6 2 0,0-6-3 0,0 3 3-1,0 1-1 0,2-2-3 1,-2 4 11-2,0-2-6 2,0 0-3-1,0-5-1 2,0 1 4-3,0 0-8 2,0-1 7 0,0 3-5 0,0-6 5-2,0 4-6 2,0-3 2 0,0 2 0 0,1-2 0-2,-1 1 1 2,2-1-4 0,-2 0 7 0,1 0-6-2,-1-2 6 2,0-1-8 0,0 0 5 0,0 0-1-2,2-3 0 2,-2 1 0 0,0 3-1 0,0 0 4-3,0-3-5 4,0 0 4-1,0-1-4 0,0 0 5-2,0 3-5 2,0-3 2 0,0 1 0 0,0-1 0-2,0 3 1 2,0-3-4 0,0 0 7-1,0 0-7 0,0 0 9 1,0 1-12 0,0 2 8 0,0-3-2-2,0 2 0 2,0 0 0 0,0 1-1 0,0-3 5-2,2 0-7 2,-2 5 6 0,0-5-6 0,0 4 6-2,0-2-6 2,0 1 4 0,0 3-1 0,0-4 0 0,0-2 2-2,0 0-3 2,3 2 6 0,-3-2-5-2,0 1 4 2,0 3-7 0,0-3 5 0,0 1-2-2,0 0 0 2,0-2 1 0,0 0 0 0,0 0 2-2,0 0 2 2,0 0-5 0,0 0 4 0,0 0 1-2,0 0-8 2,0 0 3 0,0 3 0 0,0-2 0-2,0-1 1 2,3 2-4 0,-3 0 7 0,1-2-7-2,0 3 7 2,-1-3-8 0,2 1 5 0,-2-1-1-2,1 3 0 2,-1-2 1 0,2 3-3 0,-1-4 4-2,-1 1-4 2,1 1 5 0,0-2-5 0,1 2 6-2,-2 0-7 2,1-2 3 0,1 2 0 0,-1-2-1-2,1 4 2 2,1 0-5 0,0-1 8 0,1 4-6-2,-3-5 6 2,2 2-8 0,-1 1 5 0,0-5-1-3,1 2 0 4,-3-2 1-1,3 2-3 0,-1 1 4-2,-2 0-5 2,2 1 6 0,-2-4-6 0,3 4 7-2,-2-4-7 2,2 2 4 0,-1 2-1 0,0-4 0-2,1 3 0 2,-3-3-3 0,1 1 6 0,-1-1-8-2,1 0 11 2,0 3-12 0,1-3 7 0,-1 0-1 0,1 0 0-2,-1 0 0 2,-1 4-2 0,1-4 4-2,0 2-5 2,2-2 6 0,-1 0-6 0,-2 0 9-2,3 2-9 2,-1 1 3 0,1-2 0 0,0 2 0-2,-1-2 3 2,1-1-7 0,0 0 9 0,-1 2-7-2,0-2 6 2,1 2-8 0,-2-2 6 0,1 2-2-2,1-2 0 2,0 0 0 0,0 0-2 0,-1 0 5-2,3 2-2 2,0-2 1 0,0 2-3 0,2 0 7 0,-3-2-7-2,2 3 2 2,0-3-1 0,-3 1 0-2,4-1 2 2,-4 0-6 0,2 0 9 0,-2 0-8-2,0 0 8 2,1 0-10 0,-2 0 7 0,2 0-2-2,-2 0 0 2,0 0 0 0,1 0-2 0,0 4 5-2,0-4-6 2,0 0 6 0,1 0-6 0,-2 0 7-2,1 0-7 2,2 0 3 0,2 0 0 0,-4 0 0-2,3 0 1 2,-4 1-6 0,5 2 10 0,-3-2-7 0,3 0 7-2,-2 2-10 2,-1-2 8 0,5-1-4-2,-1 3 1 2,0-1 0 0,-1-2-1 0,-2 2 3-2,1-2-4 2,-1 0 5 0,-2 0-6 0,-1 0 9-2,1 1-10 2,-3-1 4 0,3 0 0 0,-1 0 0-2,-2 0 1 2,0 0-5 0,2 0 9 0,-2 3-10-2,0-3 12 2,3 0-13 0,0 0 7 0,-3 0-1-2,5 2 0 2,-2-1 0 0,-1-1-1 0,2 0 3-2,-1 0-5 3,0 5 6-2,2-5-5 1,-4 4 6-2,4-4-7 2,-1 0 3 0,0 5 0-1,-1-5 0 0,-1 0 2 1,0 0-7 0,0 0 10 0,3 0-8-2,-5 1 8 2,3-1-10-1,0 3 7 2,-1-3-2-3,3 0 0 2,0 4 0 0,0-2-1 0,-2-2 3 0,2 1-4-2,0 3 5 2,-1-4-6 0,1 1 7-2,1 2-7 2,-2-2 3 0,3 2 0 0,0-2-1-2,-3 1 3 2,1 0-5 0,0-1 7 0,-1 2-8-2,2 0 10 2,0-3-11 0,0 1 8 0,0-1-4-2,-1 4 1 1,1-4 0 2,-1 1-1-1,0-1 2-2,2 0-3 2,-1 0 4 0,-2 0-4 0,2 0 6-2,-3 0-9 2,0 0 5 0,1 0 0 0,-3 0 0-2,3 0 2 2,-1 0-6 0,0 0 8 0,4 0-7-2,-1 0 9 2,-1 0-11 0,2 0 6 0,1 0-1-2,-3 0 0 2,3 0 0 0,-3 0-1 0,3 0 4-2,-3 0-7 2,0 0 8 0,3 0-7 0,0 0 8-2,-2 0-8 2,-2 0 3 0,2 0 0 0,-2 0-1-2,2 0 2 1,-3 0-5 2,2 0 8-1,1 0-7-2,-2 0 8 2,2 0-10 0,-2 0 8 0,3 0-3-2,-2 0 0 2,-1 0 0 0,3 0-2 0,-2 0 6-2,1 0-8 3,-1 0 8-2,0 0-8 1,1 0 8-2,-2 0-7 2,2 0 3-1,1 0 0 2,-2 0 0-3,3 0 0 2,-2 0-1 0,3 0 5 0,-2 0-4-2,-3 0 5 2,2 0-9 0,0 0 8 0,-3 0-4-2,2 0 0 2,-1 0 0 0,0 0-2 0,-1 0 5-2,1 0-6 2,-4 0 8 0,5 0-10 0,-3 0 11-2,2 0-8 2,-2 0 3 0,0 0-1 0,-1 0 0-2,2 0 2 2,-1 0-6 0,-1 0 9 0,1 0-8-2,1 0 8 2,2 0-9 0,-2 0 5 0,2 0-1-2,-1 0 0 2,2 0 0 0,-1 0-1 0,-2 0 3-2,2 0-3 2,-1 0 4 0,-2 0-6 0,2 0 7-2,-2 0-7 2,-1 0 3 0,-1 0 0 0,1 0 0-2,1 0 1 2,-2 0-4 0,4 0 8 0,-2 0-8-2,-2 0 9 2,1 0-11 0,0 0 7 0,3 0-2-2,-2 0 0 2,-1 0 0 0,3 0-2 0,-1 0 4-2,-1 0-5 2,0 0 7 0,2 0-7 0,-2 0 9-2,1 0-11 2,2 0 5 0,-1 0 0 0,0 0 0-2,0 0 1 2,2 0-5 0,0 0 9 0,-1 0-8-2,2 0 9 2,-3 0-12 0,-2 0 8 0,2 0-3-2,0 0 1 2,0 0 0 0,0 0-1 0,-2 0 4-2,2 0-6 2,-3 0 8 0,4 0-10 0,-3 0 10-2,1 0-9 2,2 0 4 0,-3 0 0 0,4 0 0-2,-2 0 1 2,0 0-5 0,0 0 9 0,-1 0-9-2,0 0 11 2,2 0-14 0,-2 0 10 0,-1 0-3-2,2 0 0 2,-2 0 1 0,2 0-3 0,-3 0 6-2,2 0-8 2,-1 0 8 0,0 0-8 0,2 0 8-2,0 0-9 3,-4 0 5-3,6 0 0 2,-4 0 0-1,5 0 1 1,-4 0-4 0,5 0 8-1,-4 0-8-1,2 0 9 3,1 0-12-1,1 0 6-1,0 0 0 0,-1 0 0 0,1 0 0 2,-2 0-1-1,1 0 2-2,-2 0-5 2,-2 0 8-1,0 0-8 2,1 0 10-3,-3 0-10 2,4-1 5 0,-1-3-1-1,-2 3 0 0,4-2 2 1,-4 0-6 0,4 3 8 0,2-1-7-2,-4-1 8 1,4 0-10 2,-2 2 7-2,2-1-3-1,-4-2 1 3,2 3 0-1,0-1-2-1,-2 1 4 0,2 0-3 0,-4-3 4 2,1 3-6-2,0 0 10 0,1-1-12 1,-4 1 5-1,4-4 0 2,-2 4 0-3,1-3 1 2,2 3-5 0,-1 0 8-1,1-4-8-1,-2 4 10 3,3-4-11-1,-1 1 7 0,2 1-2-2,-1 2 0 2,1-4 0 0,-2 4-2 0,3-5 5-2,-2 4-6 2,-2-1 8 0,2 2-10 0,-1-3 12-3,0 0-13 4,-3 1 6-2,2-1 0 2,0 3 0-4,0-1 1 4,-2 1-5-2,0-3 10 2,1 2-9-4,-3 1 9 3,1 0-12 1,1 0 8-2,0-1-3 0,-2 1 1 0,6-3 0 2,-4 2-1-1,2-3 4-2,1 0-7 2,2 2 9 0,-3 0-10 0,0 0 10-3,-1 0-10 4,-3 0 5-1,1 0 0 0,1 1 0-2,0 1 2 1,-2 0-6 1,0 0 10 1,0 0-9-3,0 0 9 2,0-3-10 0,1 3 8-1,1-1-4 0,-2 1 0 1,1-3 0 0,-1 1-2-1,4 2 7-1,-3-2-5 3,-1-2 2-1,2 4-4-1,-2 0 9-1,1-3-12 2,0 2 6 0,2-3-1 1,0-1 0-3,-1-3 1 2,1 2-6-1,0 2 10 2,0-2-9-3,-1 1 10 1,0-2-12 2,1 4 8-2,0-1-3-1,-1 0 1 3,2 0 0-1,0-1-2-1,0-4 4-1,0 4-8 3,0 3 12-1,-1 1-12 0,-2-2 12-3,1 1-10 4,0 0 5-1,-2 2-1 0,0 0 0-2,1 0 1 2,-1-1-5 0,0 1 10 0,1 0-8-3,-1-4 7 4,0 3-9-1,0-1 7 0,1 0-3-2,0-4 0 1,1 6 0 2,0-3-2-1,0 0 6-3,0 0-8 4,-2-2 8-1,3 0-8 0,0 0 8-3,-3 4-8 3,2-3 4 1,-2 1 0-1,1 1 0-3,0-1 1 4,3 2-5-2,-1-4 9 2,-2-2-9-3,5 3 9 2,-4 2-10 0,-2 0 7-1,2-2-2 0,2-1 0 1,-2 2 0 0,-1-1-1 0,1-3 4-3,1 3-5 4,-3 2 5-1,2-2-6 0,-1 0 9-2,-1 1-9 2,0 2 3 0,1-1 0-1,-1 0 0 0,0 2 2 1,0-2-5 0,0 2 8 0,0 0-5-3,1-2 5 4,-1-1-10-2,2-1 8 2,-2 2-3-3,0-2 0 2,0 3 0 0,0 1-1-1,0-3 4-1,0 1-5 3,0 0 5-1,0-2-6 0,0 2 9-3,0-2-11 4,0 0 6-2,0 3-1 2,0-4 0-4,1 1 1 4,-1-3-7-1,0 3 12 0,0-1-9-3,0 0 8 4,0-1-10-1,0 2 8 0,0 1-4-2,0 0 1 2,0 0 0 0,2-1-2 0,-2-1 6-2,0-1-7 2,0 2 7-1,0 0-8 1,0 1 10-2,0 0-10 3,0-1 5-1,0 3-1 0,0-2 0-2,0 3 2 1,0-1 4 1,0-4-4 1,0 1 3-3,0 0-2 1,0-3-6 2,0 4 5-1,0-1-3-2,0 0 1 1,0 0 0 2,0-1-1-1,0 1 5-3,0-2 1 4,0 1-5-1,0 0 2-1,0 1 6 0,0 0-13 1,0-1 6-1,0 1-1 2,0 0 0-3,0 0 2 2,0 0-5 0,0-2 10 0,0 2-7-2,-2-1 2 2,2 4 3 0,-1-3 1 0,-1 0-2-3,0-3-1 4,1 1-2-1,1-2-2 0,0 0 5-2,0 1-7 1,-2 1 7 1,2-3-8 1,0 4 12-3,-3 0-11 2,2-4 3 0,1 0 0 0,0 2 3-2,0-2-2 2,0 0-2 0,0 1 6 0,0 0-8-2,0 0 9 2,0 2-9-1,0-3 7 2,0 1-5-4,0 2 2 3,0 2 0 1,0-4-1-2,0 2 6-1,0-2-9 3,0 1 7-2,0 1-4 2,0-2 6-3,0 1-10 2,0-1 6 0,0-2-2-1,0 4 0 0,0-2 1 1,0 2-5 0,0 2 10 0,0-5 1-2,0 1-6 2,0-2 1 0,0-1 4 0,0 0-7-2,0 1 1 2,0 1 0 0,0-1-2 0,0 1 6-2,0 3-4 2,0 2 1 0,1-1-2 0,-1 2 10-2,0-1-10 2,0 1 4 0,0-1-2 0,3 3 2-3,-3-4-1 4,0 0-3-2,0 5 8 1,0-7-9-2,2 3 6 3,-2-3-5-1,0-2 5-1,0 4-5-1,0 1 1 3,0-2 0-2,0 0-3 2,1-2 8-3,-1-2-9 2,0 5 8 0,0-1-7-1,0-1 10 0,0 0-11 0,0 0 5 1,0 0-1 1,0-4 0-3,0 4 4 2,0 1-8 0,0 1 10 0,0 1-4-2,0-5 4 2,0 3-12-1,0 0 11 2,0 0-5-4,0 2 0 4,0 0 1-1,0-1-3 0,1-3 6-3,-1 1-2 4,0-1-2-1,0-2 0 0,0 2 5-3,0 0-8 4,0 1 4-1,0 2-1 0,0-3 0-2,0-1 1 1,1 2-6 2,-1 0 11-1,0-1-10-2,0 2 9 2,0 2-9 0,0-1 10-1,0 3-6 0,0 0 0 1,0-4 0 0,0-1-2-1,0 4 5 0,0-4-5 1,2 3 4 0,-2-2-4 0,0 0 9-2,0 1-14 2,0 0 11 0,0-1-4 0,0-1 0-2,0 0 2 2,0 2-8 1,0-3 15-2,0-2-13-1,0-3 8 2,0 1-8 0,1 2 7 0,-1-2-3-2,0 7 0 2,0-4 0 1,2 2 0-2,0 0 3-1,-2-4-3 2,0 4 1 0,1 0-2 0,1-1 10-2,-2 2-11 3,1 1 5-2,-1 0-3 1,2-4 0-2,-2 2 1 2,4-3-2 1,-3 3 8-2,-1-1-8-1,0 2 2 2,0-2 2 0,3-1 2 0,-3 1-5-2,0-2 2 2,0-1-1-1,0 1-2 2,0-3 4-3,2 2-4 2,-2-3 7 0,0 3-12 0,2-4 15-2,-2-2-17 2,1 3 9-1,2-4-1 2,-1 1 0-3,0-1 3 2,-2 2-8 0,1 0 11 0,-1-2-10-2,2 1 11 2,0 3-11 0,-2 3 7-1,0-2-4 0,1 1 1 1,1-1 0 0,0 4-4 0,-2-3 8-2,0 8-6 1,1-3 4 2,-1 0-4-1,0 2 9-3,1-3-12 5,-1 2 6-3,0-3-1 1,2 0 0-2,-2 2 1 2,2-2-7 0,-2 0 12 0,0 3-9-2,0-1 8 2,0-4-9 0,0 5 7 0,2-4-5-2,-2-3 2 2,0 4 0 0,0-2 0 0,0-2 6-2,0 2-9 2,0-3 7 0,0 0-8 0,0 0 10-2,0 0-9 2,0 2 4-1,0-4-1 2,0 1 0-4,0-2 0 4,0 3-3-1,0 1 11 0,0 0-2-3,0-1-6 3,0 0 2 1,0 1 4-2,0 2-6 0,0-3 0 1,0 3 1 0,0-2-1 0,0 2 2-2,-2-1-5 2,-2 1 8 0,3 1-10 0,0-3 12-2,1 1-12 2,0-1 6 0,0 2-1 0,0-3 0-2,-2 4 0 2,2 1-7 0,-2 0 16 0,1 1-14-2,1-3 11 2,0 2-11 0,-2 1 8 0,2-4-4-2,0 4 1 2,-2-3 0 0,1 1-2 0,1 1 4-2,-2-5-4 2,0 4 5 0,2-4-6 0,-1 4 10-2,-1 0-11 1,1-1 5 1,1 1-1 1,-4-2 0-3,4 2 2 2,0 0-6 0,0-3 9 0,0 4-9-3,0 1 8 4,0 0-8-2,-3 4 8 2,3 0-5-3,-1 1 1 1,1-1 0 1,-1 3-2 1,1-2 7-4,0 1-9 4,-3 2 10-1,3 0-12 0,0-2 13-2,0 2-13 2,0 0 6-1,0 0 0 1,0 0 0-2,0 0 1 2,0 0-5 0,0 0 9 0,0 0-8-2,0 0 7 2,0 0-8 0,0 0 8 0,0 0-4-2,0 0 0 2,0 0 0 0,0 0 0 1,0 0 5-4,0-2-6 4,0 2 5-1,0 0-8-1,0 0 13 0,0 0-16 1,0 0 8 0,0-2-1 0,0 2 0-2,0 0 1 2,0 0-6-1,0 0 12 1,0 0-11-1,0 0 9 1,0 0-10-1,0 0 10 2,0 0-7-3,0 0 2 2,0 0 0 0,0 0-2 0,0 0 5-3,0 0-7 4,0 0 10-2,0 0-11 1,0 0 15-1,0 0-18 1,0 0 10-1,0 0-2 2,0 0 0-3,-2 0 1 2,2 0-5 0,0 0 9 0,0 0-10-2,0 0 12 2,0 0-12 0,0 0 8 0,0 0-4-1,0 0 1 0,0 0 0 1,0 0-2 0,0 0 5-2,0 0-4 2,0 0 6 0,0 0-7 0,0 0 11-2,0 0-15 2,0 0 8 0,0 0-2 0,-1 0 0-2,1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0,0-1-10-3,0 1 9 4,0 0-10-1,0 0 9 0,0 0-5-2,0 0 1 1,0 0 0 2,0 0-2-1,0 0 5-3,0 0-7 4,0 0 9-1,0 0-10-1,0-3 12 0,0 3-12 0,0 0 6 2,0 0-1-2,0 0 0 0,0 0 0 1,0 0-5 0,0 0 11 0,0 0-10-2,0 0 8 2,0 0-8 0,0 0 8 0,0 0-6-3,0 0 2 4,0 0 0-2,0 0-2 2,0 0 6-3,0 0-8 1,0 0 10 2,0 0-11-2,0 0 11-1,0 0-11 2,0 0 6 0,0 0-1 1,0-1 0-4,0 1 1 3,0-2-5 1,0 2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4,0-1-5-2,0 1 9 1,0 0-11-1,0 0 12 0,0 0-14 2,0 0 9-1,0 0-2 0,0 0 0-2,0 0 1 2,0 0-4-1,0 0 8-1,0 0-10 2,0 0 12 1,3 0-14-2,0-4 10 2,-1 4-6-3,-2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8-1,0-3-8 0,0 3 14-3,0 0-15 4,0 0 8-2,0 0-3-1,0 0 3 2,0 0-2 1,0 0 0-2,0 0 3-1,0 0-4 2,0 0 3 1,0 0-1-2,0 0 5 1,0-1-7-2,0 1 2 3,0 0-1-1,0 0-1-1,0 0 5-1,0 0-3 2,0 0 1 0,0 0 4 1,0-3-2-3,0 3 6 2,0 0-5 0,0 0 6 0,0 0-1-2,0 0-7 1,0 0 13 2,0 0-14-2,0 0 17 0,0 0-13 1,0-1 0 0,0 1-1 0,0 0-7-2,0-3 1 2,0 3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1,3 0-2-1,-3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2,0-3 1 1,0 2-7-1,0 1 11-3,0-3-13 3,0 3 16 1,0-2-16-1,0-3 8-3,0 1-2 4,0 0 1-2,0-1 1 1,0-3-1 1,0 0-1-4,0-1-4 4,0-6 12-1,0 5-12-3,0-4 1 4,0 3-1-2,0 0 5 1,0-3 1 1,0 3 0-3,0-1 1 2,0 3-5 0,0-1 10 0,0 6-13-2,0 0 14 2,0 3-14 0,0 1 8 0,0-3-1-2,0 3 0 2,0-1 0 0,0 1-3-2,0-1 6 1,0 1-5 1,0-4 6 1,0 4-8-3,0-3 11 1,0-1-12 2,0-1 5-1,0-1 0 0,0 0 0-3,0-1 3 4,0 1-8-1,0 0 10-2,0-2-10 1,0 0 11 2,0-1-11-2,0 1 6 0,0-1-1 1,2-2 0 0,0 2 1-1,-2 1-3 2,0 0 5-4,0 4-6 4,0-1 6-1,0 2-6-2,0-1 11 2,0-1-15 0,0 3 9 0,0 2-3-2,0 0 1 1,0 0 0 2,0 0-4-1,0-4 10-3,0 2-11 4,0-2 10-1,0 0-10-1,0 1 9-1,0-6-5 3,0 1 1-1,0 0 0 0,1 1-2-2,1 1 4 2,-2-2-2 0,0-4 3 0,0 1-6-2,0-1 8 1,0-1-12 2,0 4 9-1,0-2-2-2,0 5 0 1,0-5 2 2,0-1-8-1,0-1 13-2,0-3-13 2,0 5 13 0,0-2-12-1,0 0 7 0,0 1-3 1,0 0 1 0,0-1 0 0,0 1 0-2,0-3 2 1,0 2-6 2,0-2 9-1,0 2-10-2,0-1 10 2,0 0-11 0,0 3 7 0,0 1-1-2,0-1 0 2,0-1 3 0,0 3-7 0,0-2 9-3,0 1-9 4,0-2 8-2,0 1-8 2,0-2 5-4,0 4-1 4,0 1 0-1,0-1 0 0,0 1-2-3,0-3 5 3,0 1-5 1,0 2 4-2,0 1-4 2,0-1 7-3,0 0-11 2,0 0 8 0,0 0-2-3,0-3 0 4,0 5 1-1,0-6-7-1,0 0 12 0,1-1-10 1,-1 1 10 0,0 1-12 0,0-2 10 0,0 1-7-2,0-3 3 1,0 1 0 2,0 1-3-4,0 2 6 4,0-1-6-1,0 3 6 0,0 0-6-3,0 0 10 4,0 4-12-1,0 0 5-1,0-7 0 2,0 1 0-4,2 0 0 4,-2 2-6-2,0-1 12-1,0 2-11 3,0-3 12-1,0 3-13 0,0-1 11-2,0 0-8 2,0-3 3 0,0-1 0 0,0-2-3-2,0 2 6 2,2-2-6-1,-2-2 8 2,0 2-10-4,0 2 11 4,0-2-12-1,0 0 6 0,0 4-2-2,0-2 2 1,0-3 0 1,0 2-4 1,0-3 9-2,0 4-9 0,0 1 8 1,0-2-8 0,0-1 6-2,0-1-4 2,0-2 2-1,0 1 0 1,0 3-4-1,0-1 9 0,0 1-8 2,0-1 6-1,0-1-6-2,0 2 8 2,0-2-10-1,0 1 5 2,0-2 0-3,0 1-1 2,0 2 2 0,0-5-7 0,0 0 15 0,1 4-14-2,-1-7 10 2,2 2-10 0,-2-4 7-2,0 3-4 2,0-2 2 0,2 0 0 0,-2 1-5-2,1-1 6 2,-1-4-5 0,0 1 8 0,0 1-10-3,0 2 15 4,0-1-16-1,0 0 7 0,0 5 0-2,0-5 0 2,0 5 1 0,0-2-4 0,0-2 9-2,0 8-9 2,0 0 10 0,0-1-9 0,0 9 8-3,2-4-5 3,-2 1-1 1,2 1 0-1,-2-4-2-2,0 0 5 2,1-2-7 0,-1 1 8-1,0 3-8 0,0-2 9 1,0 1-10 0,0-3 5 0,0 1 0-3,0 0 0 4,0 1 1-1,0 1-4 0,0-3 7-1,0 3-9 0,0-2 13 1,0-2-16 0,0 5 12-2,0-1-5 2,0-1 1 0,0 1 0 0,0 0-2-2,0 0 5 2,0-3-6 0,0 5 7 1,0-2-8-5,0 4 9 5,0 1-10-1,0-2 6 0,0 1-1-2,0 3 0 2,0-2 1 0,0 2-7 0,0 1 13-2,0-1-11 1,0-1 11 2,1 1-13-1,-1 0 8-2,0 5-2 2,0-1 0 0,0 1 0 0,0 0-2-2,0 0 5 1,0 0-6 2,0 0 6-2,0 0-6-1,0 0 10 3,0-3-12-2,0 3 5 2,0 0 0-3,0 0 0 2,0 0 1-1,0 0-6 1,0 0 12-1,0 0-12 0,0 0 12 2,0 0-14-1,0 0 10-2,0 0-3 2,0 0 0 0,0 0 1-1,0-4-3-1,0 4 5 2,0-1-6 1,0-2 6-1,0 3-6-2,0-1 8 2,0 1-9-1,0-2 4 1,0-1 0-2,0-1 0 2,0 0 2 1,0 1-7-1,0-1 11-2,0 0-12 1,0-2 13 2,0 3-14-1,2-1 9-3,-2 0-2 3,0 0 0 1,0 0 1-1,0-2-3-2,0-1 5 2,0-4-6-1,0 2 7 1,0-6-8-1,0 1 12 0,2 0-13 1,-2-4 6 1,2 3-1-3,-2-1 0 2,0 3 0 0,0 2 3-1,0 2-2 0,1-4 12 0,-1-5-8 2,1-3-10-2,-1 1 2 0,0 3 2 1,0 4 0 0,0 2 2 0,0-5-4-2,0-1 6 3,0 1-9-2,0-1 12 2,0-3-12-3,0 5 12 2,0-3-12-1,3 3 6 2,-3-9 0-5,0 3 0 5,0-2-9-1,0 1-1 0,0 0 10-2,0-1-1 2,0-1 9 0,0-4-16 0,0 0 12-3,0 3-8 4,0 0 4-1,1 5 0-1,-1 0-2 0,0-1 5 1,0 0-7-1,0 2 8 2,0-3-8-4,2 1 5 4,-2-4-7-1,0 2 5 0,0 0-3-2,0-1 2 1,2 3 2 2,-1-3-3-1,-1-4-4-2,0-1 7 2,1-1-4 0,-1-1 1 0,0 1-10-2,0 1 11 2,0 1 2 0,0-1 0 0,2-1-3-2,-2-1 7 2,2 0-8 0,-2 2 8 0,0 1-8-3,0-2 9 4,0 1-8-1,0-6 3 0,0 7-2-2,0 0 2 1,0 3 0 2,0-3-4-1,0 3 10-2,2 1-10 1,-2-2 8 2,0-1-6-1,0-2 6-2,0 1-5 2,0 1 1 0,0-2 0 0,1-1-3-3,-1 0 6 4,0 3-4-2,0-2 3 2,0 1-4-3,0-1 5 2,0 1-6 0,0 0 4 0,0 3-1-2,0 0 0 2,0 0 5-1,0-3-11 2,0 4 12-3,0-2-9 1,0-2 10 2,1-3-14-1,-1 2 10-2,0-2-3 2,0 0 0 0,0 0 0 0,0-2-4-2,0 2 11 2,3-3-14 0,-3 2 14 0,0 3-13-3,0 0 13 4,0 4-11-2,0-3 4 2,0 4 0-3,0 3-2 2,0 3 4 0,0-1 9 0,0 3-5-2,1-2-7 1,-1 4 6 2,0 3-10-2,0 2 7 0,0 4-2 1,0 0 1-1,0 3 0 2,0-1-2-4,0 2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0,2 13-10 0,-2-2-40-3,1 2-45 4</inkml:trace>
  <inkml:trace contextRef="#ctx0" brushRef="#br0" timeOffset="4">6539 313 34 0,'0'0'27'6,"0"0"-13"2,0 0 0-2,0 0 5 2,0 0 9 0,0 0-15 0,0-31 5-2,0 31-10 2,0 0 7 0,0 0-2 0,0 0-1-2,0 0 1 2,0 0-6 0,0 0 5 1,0 0-11-3,0 0-1 2,0 0-2 0,0 0 0 0,0 0-1-2,0 0 0 2,0 0 3 0,0 0-5 0,0 0 4-2,0 0-4 3,0 0 3-2,0 0 4 1,0 0-1-1,0 0 3 0,0 0-4 1,0 0 2 0,0 0 8-1,0 0 3 1,0 0-6 0,0 0 9-1,0 0-7-1,0 0 5 2,0 0-12 0,0 0 11 0,0 0-11-1,0 0 6 0,0 0 13 1,0 0-20 0,0 0 0-2,0 0 8 3,0 0-4-2,0 0-1 1,0 0 9-2,0 0-13 2,0 0 5 0,0 0 3 0,4 0 18-2,2 0-7 2,2 0-19 0,2-2 16 0,1-2-13-2,0 0 3 2,2-3-1 0,2 3-5-2,-4-1 2 2,5-4-2 2,-4 2 0-3,2 0 3 2,-4 3-9-4,1-1 12 3,-1 0-11 0,-2 1 12-1,0 3-14 0,2-4 10 0,-2 4-4 2,0 1 1-1,0-2 0-2,0 0-1 1,2-2 5 1,2-2-7 0,-3 2 7-2,2-2-8 2,1 3 11 0,-2-1-11 0,2 1 4-2,2-1 0 2,2-1 0 0,-2 1 1 0,1-2-6-2,-3 2 12 2,-2-1-13 0,3 5 12 0,-2-5-12-2,1 2 10 2,-4-1-5 0,3 0 1 0,1 0 0-2,-2 0-4 2,2 0 8 0,2 0-7 0,-1 2 8-2,2-5-10 2,-1 3 9 0,-1 2-8 0,4-2 4-2,-3-1 0 2,-2 4 0 0,1-3 1 0,-3 0-6-2,-1 1 10 3,1-1-9-2,0 0 10 1,-2 0-12-2,4 1 7 2,0 0-3 0,0 0 1-2,2 0-7 2,-2-1 4 0,2-2 1 0,-1 2-2-2,-2 0 10 2,3-1-10 0,-2 3 12 0,0-2-11-2,-2 1 4 2,0-1 0 0,-2 3 0 0,-2-3 1 0,0-1-7-2,1 4 12 2,2-2-14 0,0 3 15 0,1 0-14-1,3-1 6 0,-2 1-1 1,4 0 1 0,-4 0-6-1,3 0 6 0,-1-3 2 1,1 3-4 0,0 0 6-2,0 0-6 2,-2 0-9 0,1 0 11 0,-2 0-8-2,-1 0 2 2,0 0 1 0,1 0 1 0,-1 0 4-2,1 0-6 2,-1 4 3 0,0 0 4 0,2-1-3-2,0-1-4 2,2 2 6 0,-4-3 0 0,1 3 1-2,-1-1-1 2,3-1 3 0,-2 0-5 0,-1 0 7-2,0-1-8 2,1 3 8 0,1-4-9 0,-4 0 5-2,2 4-3 2,-2-3-2 0,-4 2-6 0,2-3 10-2,2 2 2 2,-2-2-6 0,4 1 10-2,0 2-8 3,1 1 5-2,0-2-3 1,3-1 1 0,-4 2 0-2,0-3-2 2,4 0 5 0,-4 0-5 0,0 0 5-2,-2 1-6 2,2 1 6 0,-4 1-5 0,2 0 2-2,-4-3 0 2,1 1-1 0,-2 2 1 0,1-3-3-2,-1 1 6 3,5 3-9-2,-1 0 12 1,1 1-12-2,1-2 5 2,1 4 1 0,0-5 0-2,-4 2 0 2,1-2-2 0,-3-2 1 0,0 1-3 0,-1 2 8-2,0-3-9 2,3 3 8 0,-3-3-7 0,0 4 4-2,1-2 0 2,-2-1-2 0,2 3 3 0,0-1-6-2,-1-1 10 2,0 1-10 0,0 4 13 0,2-4-16-2,-3 2 11 2,0-3-3 0,2 1 0 0,-2 1 0-2,-2-3-1 2,2 2 2 0,1-1-4 0,0 0 7-1,0 0-8 0,-1 3 10 1,3-4-9 0,-3 3 3-2,1 0 0 2,0 0-1 0,-1-3 2-2,-1 2-6 2,2 1 10 0,-1-1-8 0,1-2 10 0,-1 4-14-2,1-3 7 2,-3 2 0 0,2-1-1 0,0 0 0-2,-1 0 0 2,2 1-2 0,1 1 0 0,-1 1 5-2,-1-3-8 2,1 4 5 0,-1 0-2 0,-1-2 3-2,2-1 0 2,-1-2 0 0,0 1 1-2,-2-3-5 2,0 4 8 0,1-1-9 1,0 1 10-3,2 2-10 2,-2-2 4-1,1 0 1 1,-2-2 0-2,2-2-4 2,-2 4 4 0,1 1-2 0,-1-1-2 0,0 0 8-2,1-3-9 2,1 4 3 0,-2-1 1 0,2-1-4-2,-2 3 2 2,2-1 3 0,-2 0 0 0,0-1-5-2,0-3 9 2,0 2-10 0,0-3 6-2,0 1-3 2,0-1-1 0,0 3 4 0,1-1-1 0,-1 2 1-2,0 1-2 2,0 0-2 0,0 0 2 0,0 2 4-2,0-3-4 2,0 1 5 0,0-1-5 0,0 0 3-2,0-3-1 2,0 2 1 1,0-1 2-2,0 3 2-1,0-5-5 2,-1 5 16 0,-1-2-15-2,-4-1 13 3,1 2-11-2,-2 0 6 1,-1 2 0-1,0-2-3 0,-2 1-3 1,0-1 2 0,2-1-4 0,-2 0 1-1,2 3-3 0,0-2 8 1,0 1-7 0,1-2 1-2,-2 1-1 2,3-2 1 0,-2-1 1 0,-2 2 0-2,0 4 4 2,0-5-7 0,-1 1 6 0,0 0-8-2,1 1 6 2,2-2-3 0,-2 0 2-2,0 0-1 2,2 0 4 0,-2-1-3 0,2 2 0-2,-2 0 1 2,0-2-5 0,-1 3 9 0,-2-2-8-2,0 2 1 3,0 0 0-2,0 3 0 1,0-1 2 0,0-1-3-2,-2-2 6 2,3 1-7 0,0 2 8 0,2-5-9-2,0 5 8 2,0-5-5 0,0 4 0-2,-2 1 3 2,1 0-5 0,0-2 4 0,-2 4-3-2,0-4 2 2,-2 1-2 0,-1-1 2 0,3 2-2 0,-2-2 1-2,0 1 0 2,3-1 0 0,-2 0 3 0,2-2-7-2,1 5 8 2,-2-2-6 0,0-1 8 0,0-2-12-2,0 2 7 2,0-2-1 0,1 2 0 0,-1 0 1-2,2-1-3 2,1 2 5 0,-4-1-5 1,2 1 5-3,-5 1-6 2,1-2 7-1,-2 4-6 1,-1-3 2-2,2-1 0 2,-2 1-1 0,1-1 2 0,2 1-3-1,0 0 7 0,2-4-9 1,-1 1 9 0,0 2-9-2,-1-2 5 2,2 2-1 0,0 0 0-2,2-1 0 2,0 0-2 0,2-1 6 0,2-1-7 0,-2 2 6-2,0-1-6 2,-1 3 6 0,-4-2-5 0,3 4 2-2,-6 1 0 2,5-3-1 0,0-1 3-2,-3-3-5 3,4 2 6-2,0-1-5 1,2-2 7 0,1 2-9-2,-1-2 4 3,-1 3 0-2,0 2 0 1,1-2 0-1,2-2-3 0,-1-1 8 1,2 0-5 0,0 0 5-2,1 0-9 2,-4 0 10 0,-2 0-7 0,1 0 1-2,-4 0 0 2,3 0-2 0,-4 0 4 0,0 0-3-1,0 0 3 1,4 0-3-1,2 0 7-1,2 3-1 2,0-2 8 0,0-1-4 0,1 0-5-1,-2 2-3-1,1-2-1 3,2 0 6-1,0 0 11-2,2 0-12 2,-1 0 14 0,2 0-18 0,-2 0 8 0,-2 0-8-2,2 0 1 2,-4 0-2 0,0 0 5 0,2 0-1-2,0 0-3 2,4 0 5 0,-2 0 1 0,3 0-5-2,0 0-1 2,-2 0 4 0,2 0 4 0,-1 0-7-2,0 0 3 2,-1 0 2 1,0-2 4-4,1-3-9 3,-2 1 4 0,0-3 1 0,0 0-7-2,0 3 3 2,2-2 0 0,0 2-3 0,-1-4 4-2,0 2 0 2,0-1-2 0,1 1-2 0,0-4 9 0,0 0-12-2,1 5 6 2,-1-4-2 0,1 1-1-2,-1-1 1 2,0 1-5 0,3 0 9 0,-1 1-11-2,-2 3 12 3,2-1-10-2,-1-2 7 1,0 1-4 0,1-1 1-2,-2-2-1 2,0 1-2 0,1 0 3-2,2 0-5 3,0 1 1-2,-2 3 2 1,1-1-2-2,1-4 0 2,-2 3 3 0,2 1 1 0,-1 0 0 0,1-3 4-2,-2 1-10 2,2 2 13 0,0 1-13 0,-1 0 12-1,0 3-12 0,1-4 6 1,0 5-1 0,0-2 1-2,0-2 0 2,0 1-2 0,0-1 6 0,-1-1-10-2,1 0 12 2,0 1-14 0,0 0 14-2,-2-2-11 2,2 0 5 0,0-1 0 0,0 2-2 0,0 0 5-2,0 0-8 2,0 2 8 0,0-1-9 0,0 1 12-2,0-6-12 2,0 2 9 0,0 2-6-2,0-2 3 2,0-1 0 0,0 0-2 0,0 2 7-2,0-2-10 2,0 3 10 0,0 0-10 0,0 2 12 0,0-3-13-2,0 1 6 2,0 1-3 0,0-3-1-3,0 2-14 4,0 1 16-1,2 0-4 0,0 0-2-2,-1 2 15 2,2-4-14 0,-1-1 7 0,1 1-1-2,0 1-3 2,4 2-15-1,4 3-38 2,-4 0-99-4,-1 0-34 3</inkml:trace>
  <inkml:trace contextRef="#ctx0" brushRef="#br0" timeOffset="5">7195 8385 8 0,'0'0'17'6,"0"0"-10"2,0 0-2 0,0 0-3-2,0 0-2 3,0 0-1-2,0 0-5 1,0 0-3-2,0 0-5 2,-8-33 5 0</inkml:trace>
  <inkml:trace contextRef="#ctx0" brushRef="#br0" timeOffset="6">3 487 7 0,'0'0'50'7,"0"0"-15"0,0 0-18-1,0 0-5 2,0 0 17 0,0 0 8 0,0 0 2-2,2-36-3 2,-2 34-13 0,0-1 8 0,0 1-11-2,0 2 13 2,0-2-22 0,0 2 16 0,0 0-15-2,0 0 7 2,0 0-11 0,0 0-8 0,0 0 0-2,0 0-7 2,0 0 2 0,0 0-17 0,0 0 21-2,0 0-8 2,0 0 7 0,0 0 3 0,0 4-1-2,0 10 0 2,0 6 1 0,0 2-3 0,0 0 7-2,0-1-8 2,0 2 11 0,0-2-16 0,0-3 12-2,0 0-4 3,0 0 0-2,0 2 1 1,0 2 2-1,0-2 0 1,0 2-4-1,0-1 5 2,0-3-5-4,0 2 7 4,0 4-6-1,0-1 2-1,0 2 1-1,0-2 4 2,0 0-4 1,0-3-1-2,0 0 2-1,0-1-2 3,0 2 4-2,0-1-3 2,0-2 0-4,0 5-3 3,0 1 0 0,0 1 1 0,0 3-2-1,0-3 8 1,0 0-14 0,0 2 14-1,0-2-11-1,0 0 9 2,0-4-5 0,0-3 0 1,0-5 0-4,0 2-1 3,0-2 4 0,0-1-6 0,0 2 7-1,0-1-7 0,1-2 12 1,-1 3-16 0,2-1 10-2,-2-3-3 2,0 6 0 0,0-4 2 0,0 1-4-2,0-2 9 2,1-1-10 0,1 5 7 0,-2-2-4-1,1-2 4 1,0 2-5 0,-1-1 1 0,1 1 0-2,1-1 0 2,-2 3 3 1,0-2-6-2,0 3 7-1,0-5-5 2,0 3 10 0,0 1-7 1,0 1 0-4,0-2 4 3,0 0-2 0,0 0-3 0,0 1-2-2,0-3 10 2,1 1-9 0,-1 1 3 0,0 0 0-3,0 0 4 4,2 2-10-2,-2 0 3 2,0-2 0-4,0-3-1 3,0 1 9 1,0 1-6-1,0-1 0-2,0 4-3 2,0-5 10-1,0 2-14 1,1 4 7-1,-1-3-2 0,0 2 0 2,0 2 2-2,0 2-9 0,0-2 17 0,2 1-17 2,-2 3 16-2,0 3-11-1,2 1 6 3,-2 2-4-2,0 2 0 1,0-1 1-1,0-2-4 1,0-1 8-1,0 3-10 1,0-2 12-1,0-1-14 1,0 5 12-1,0-3-6 2,0 4 2-4,0 0 7 4,0-2-4-1,0-4 1 0,0 1-6-2,0 3 7 1,0-2-5 2,0 7 3-1,0-2-5-3,0-5 5 3,0 1-4 1,0-2 0-2,0-5 0 0,0 1-1 1,0-2 6-1,0-3-7 2,0 1 5-4,0-1-6 4,0 1 9-2,0 1-12 1,0 1 6-2,0 3 0 3,0-1 0-1,0 2 3-1,0-5-11-1,0 1 17 2,0-5-13 0,0-3 11 0,0 2-12-1,0-4 11 0,0 3-7 1,0-1 1 0,0-1 0-2,0 5-1 3,0-3 7-2,0 4-14 2,0 1 16-3,0-1-16 2,0 5 19 0,0-1-17 0,0 0 10-3,0 0-4 4,0-2 0-2,0 1 3 1,0 0-10-1,0 1 16 0,0 1-10 1,0 0 9 1,0-3-15-3,0 0 11 1,0-6-5 1,0 4 1 0,3-3 0-2,-3-1-4 2,3 3 11 1,-2-4-12-2,0 6 11-1,1-2-10 2,-1 0 14 1,1 2-17-2,-2 1 10 0,1-3-3 0,-1 5 0 2,1 1 0-1,0 6-9-3,-1 0 20 4,2 3-14-1,-2-1 9 0,1-2-11-3,1-1 9 4,-1 2-4-1,1-2 0 0,-2 2 1-3,0-2-2 3,2-1 6 0,-2-5-8 0,0 0 8-2,0-4-10 2,0-1 11 0,0 2-11 0,0 1 5-2,0-2 0 2,0 4-2 1,0 1 4-2,0 4-9 0,0-3 14 0,0 1-10 1,0-2 12 1,0-2-17-3,0 0 12 1,0 3-4 1,0-2 0 1,0 2 0-4,0 1-2 3,0-3 8 1,0-1-11-2,0-3 11 0,0-3-12 0,0 5 15 1,0 0-15 0,0-2 6-1,0 2 0 0,0 2-2 2,0 0 5-2,0 1-11 0,0 0 16 1,0 1-16-1,0 2 19 2,0 8-22-3,0-2 14 2,0 3-3 0,0-3 0 0,0-7 1-3,0-4-5 4,0 0 7-1,0-3-8-1,0 2 10 0,0-3-8 0,0 1 10 2,0-2-12-2,0 2 5 0,0-4 0 0,0 4 0 1,0 2 3 1,0-3-10-4,0 5 14 3,0-3-13 1,0 2 18-1,0 2-23-3,0-2 13 3,0 1-2 1,0-1 0-1,0-3 0-3,0 2-2 3,0-2 6 0,0-3-8 1,0 1 8-4,0-5-7 3,0 0 10 1,0 2-11-2,0-3 4-1,0 1 0 2,0-2-1 1,0 4 3-2,0-3-8-1,0 2 14 3,0 2-15-2,-2 3 19 1,2 0-23-2,-2 5 14 2,1 0-3 0,-1 6 0 1,2 0 0-4,0-4-3 4,0 0 6-2,0-6-6 1,0-1 10-2,-1-2-12 3,1 2 15-2,0-1-14 2,0 0 4-3,0-2 0 1,-2-4-1 2,2-2 3-2,0 1-9-1,0-4 17 2,0 3-18 0,0-3 18 1,0 3-18-4,0 0 10 3,0 2-2 0,0 1 0 0,0 2 0-2,-1 2-4 2,0 2 10 1,1 4-12-2,-1 1 12 0,-1-1-9 1,2 2 10-1,0-1-10 2,0-1 3-4,0-5 0 4,0 1-1-2,0-3 1 2,0 0-8-4,0 3 16 4,0-5-11-2,0 1 12 1,0-1-16-1,0-4 10 0,0 0-3 1,0-2 0 0,0 1 0-2,0-3-2 2,0 1 8 1,0 0-9-2,0 1 7-1,0-2-8 2,0 2 9 0,0-3-9 0,-1 3 4-2,1-1 0 2,0-4 0 0,0-1 3 0,0 2-6-2,0-2 10 2,0 0-11 0,0 2 13 0,0-2-16-2,0 2 15 2,0-2-8 0,0 2 0 0,0 0 1-2,0 0-5 2,0-1 10 1,0 5-10-2,0 3 9-1,0-3-9 3,0 5 9-2,0 0-8 1,0 3 3-1,0 2 0 0,0 0 0 1,0 4 1 1,0 4-5-3,0 1 8 2,0 3-7 0,0 3 14-1,0 3-18 0,0 1 7 1,0 9-1 0,0 8 0 0,0 7 2-2,0-3-1 1,0-5 5 2,0-7-5-2,0-10 5 0,-2-4-6 1,1 2 7-1,1-5-6 2,0-2 0-3,0 0 0 1,0 5-1 2,0 5 3-1,0 2-2-2,-1 8 5 2,-2-1-7 0,0-4 11-1,3 0-14-1,-2-4 7 3,-1-1-3-2,1-1 1 2,2-5 0-4,0-3-3 4,0-5 8-1,0-4-11-1,0 1 12-1,0-8-11 2,0 6 11 0,0-2-8 1,0 3 2-4,0 3 0 3,0 4-2 0,0 6 6 1,0 4-9-4,-1 2 12 4,1-4-14-1,0-1 15 0,-2-4-15-2,2 0 8 1,0-3-1 1,0-6 0 0,0-1 2-2,0-3-6 2,0-5 10 0,0-4-9 0,0-2 8-2,-1 2-9 2,1-5 9 0,0 2-8 0,0-1 3-2,0-1 0 2,0 0-1 0,0 0 2 0,0 4-3-2,0-1 4 2,0 2-4 1,0 0 12-2,0-2-18 0,0-1 10 0,0 0-2 1,0-1 0 0,0 2 0-2,0-2-5 2,0 1 11 0,0 0-11 0,0 0 10-2,0 0-10 2,0 2 9 0,0 1-5 0,0-2 1-1,0-2 0 0,0 2-1 1,0-1 6 0,0-1-7-1,0-1 6 0,0 2-3 1,0-2 6 0,0 2-7-2,0-2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7">1390 373 9 0,'0'0'11'6,"0"0"-10"2,0 0-1-2,0 0-1 2,0 0 0 0,0 0 1 0,0 0-4-2,0 0 2 2,0 0-11 0</inkml:trace>
  <inkml:trace contextRef="#ctx0" brushRef="#br0" timeOffset="8">27 8053 17 0,'0'0'15'7,"0"0"10"-2,0 0-3 3,0 0-10 0,0 0-3-2,0 0-5 2,0 0 7 0,-3-4-7 0,1 2 4-2,2 2-4 2,0 0 7 0,0-2-4 0,0 2 4 0,0 0-2-2,-2 0-3 2,2 0 9 1,-1-2-4-4,1 2-3 3,0 0-7 0,0-5 2 0,0 5 0-2,0 0 1 2,-2-3-2 0,2 3 0 0,-1-1 2 0,1 1-3-2,0 0 3 2,-2-3-1 0,2 3-4 0,-1-2 6-2,1 2-10 2,0-2 6 1,-1 0-1-1,1 2 0-2,0 0-1 2,0-3-1 0,-1 1 4 0,1 2-5-2,0-2 6 1,0 2-6 1,-2 0-6-2,2-3 0 2,0 3-8 0,0 0 4 0,0 0 4-2,0 0-1 2,0 0 9 0,0 0 1 0,0 0-3-2,0 0 6 2,0 0-6 0,0 0 3 0,0 0 0 0,0 0-13-2,0 0-12 2,0 0 3 0,0 0-1-2,0 0 12 2,0 0 0 0,0 0 11 0,0 0-2 1,0 0 1-3,0 0 2 2,0 0 2 0,0 0 0 0,0-4-3-2,0 2-4 2,0-2-1-1,-3 1 4 1,3 3-5-1,-1 0 6 0,1 0-2 1,0 0 2 0,0 0 4-2,0-1-3 2,0 1 1 0,0-1-2-2,0 1 2 3,0-3 0-2,0 2-4 1,-1-2 0 1,0 0 0-4,1 2-3 3,0 1 1 0,0-3 2-2,0 1-2 2,0 2 4 1,0-4-17-2,0 2 2 1</inkml:trace>
  <inkml:trace contextRef="#ctx0" brushRef="#br0" timeOffset="9">0 7888 14 0,'0'0'21'4,"0"0"-10"5,0 0 0-2,0 0-7-1,0 0 5 2,0 0-2 0,0 0 2 0,0-1 3-2,0 1-2 2,0 0 6 0,1 0-7 0,-1 0 10-2,0 0-11 2,0 0 3 0,0 0-10 0,0 0 4-2,0 0-1 2,0 0-2 0,0 0 2 0,0 0-3-1,0 0 6 1,0 0-2 0,0 0 10 0,0 0-15-2,0 0 5 2,2 0-4 0,-2 0-1 0,0 0 0-2,0 0 1 3,0 0-6-2,0 0 10 1,0 0-8-2,0 0 8 3,0 0-10-2,0 0 8 1,0 0-3-2,0 0 3 3,0 0 0-2,0 0 5 1,0 0-8-2,0 0 6 2,0 0-4 1,0 0-4-2,0 0 5 1,0 0-6-2,0 0 3 2,0 0-1 0,0 0 1-2,0 0-2 2,0 0-1 0,0 0 6 0,0 0-7-2,0 0 8 2,1 1-8 0,-1 7 6 0,0-3-2-2,1 5 2 2,0-1-2 0,-1-2 3 0,0 2-1-1,2 2 2 0,-2-1-4 1,1 4 3 0,2-5 1-2,-3 1-1 2,1 1-3 0,-1-3 0 0,1 3-1-1,-1-2 2 0,0 0 1 1,0 6 2 0,0-6-3 0,0 4 3-1,0-1-1 0,2 0-3 1,-2 2 11-2,0 0-6 2,0-2-3-1,0-3-1 2,0-1 4-3,0 1-8 2,0 0 7 0,0 1-5 0,0-5 5-2,0 5-6 2,0-4 2 0,0 1 0 0,1-1 0-2,-1 2 1 2,2-2-4 0,-2-1 7 0,1 1-6-2,-1-2 6 2,0 0-8 0,0-1 5 0,0 0-1-2,2-3 0 2,-2 1 0 0,0 2-1 0,0 1 4-3,0-3-5 4,0 0 4-1,0-1-4 0,0 0 5-2,0 3-5 2,0-3 2 0,0 1 0 0,0-1 0-2,0 3 1 2,0-3-4 0,0 0 7-1,0 0-7 0,0 0 9 1,0 2-12 0,0 1 8 0,0-3-2-2,0 2 0 2,0 0 0 0,0 1-1 0,0-3 5-2,2 0-7 2,-2 4 6 0,0-4-6 0,0 4 6-2,0-2-6 2,0 1 4 0,0 4-1 0,0-5 0 0,0-2 2-2,0 0-3 2,3 2 6 0,-3-2-5-2,0 1 4 2,0 2-7 0,0-2 5 0,0 1-2-2,0 0 0 2,0-2 1 0,0 0 0 0,0 0 2-2,0 0 2 2,0 0-5 0,0 0 4 0,0 0 1-2,0 0-8 2,0 0 3 0,0 3 0 0,0-2 0-2,0-1 1 2,3 2-4 0,-3 0 7 0,1-2-7-2,0 4 7 2,-1-4-8 0,2 1 5 0,-2-1-1-2,1 3 0 2,-1-2 1 0,2 2-3 0,-1-3 4-2,-1 1-4 2,1 1 5 0,0-2-5 0,1 2 6-2,-2 0-7 2,1-2 3 0,1 2 0 0,-1-2-1-2,1 4 2 2,1 1-5 0,0-2 8 0,1 3-6-2,-3-4 6 2,2 2-8 0,-1 1 5 0,0-5-1-3,1 2 0 4,-3-2 1-1,3 3-3 0,-1 0 4-2,-2 0-5 2,2 0 6 0,-2-3-6 0,3 4 7-2,-2-4-7 2,2 2 4 0,-1 2-1 0,0-4 0-2,1 3 0 2,-3-3-3 0,1 1 6 0,-1-1-8-2,1 0 11 2,0 4-12 0,1-4 7 0,-1 0-1 0,1 0 0-2,-1 0 0 2,-1 4-2 0,1-4 4-2,0 2-5 2,2-2 6 0,-1 0-6 0,-2 0 9-2,3 2-9 2,-1 0 3 0,1-1 0 0,0 2 0-2,-1-2 3 2,1-1-7 0,0 0 9 0,-1 2-7-2,0-2 6 2,1 2-8 0,-2-2 6 0,1 2-2-2,1-2 0 2,0 0 0 0,0 0-2 0,-1 0 5-2,3 3-2 2,0-3 1 0,0 2-3 0,2 0 7 0,-3-2-7-2,2 3 2 2,0-3-1 0,-3 1 0-2,4-1 2 2,-4 0-6 0,2 0 9 0,-2 0-8-2,0 0 8 2,1 0-10 0,-2 0 7 0,2 0-2-2,-2 0 0 2,0 0 0 0,1 0-2 0,0 3 5-2,0-3-6 2,0 0 6 0,1 0-6 0,-2 0 7-2,1 0-7 2,2 0 3 0,2 0 0 0,-4 0 0-2,3 0 1 2,-4 1-6 0,5 2 10 0,-3-2-7 0,3 0 7-2,-2 2-10 2,-1-2 8 0,5-1-4-2,-1 3 1 2,0 0 0 0,-1-3-1 0,-2 2 3-2,1-2-4 2,-1 0 5 0,-2 0-6 0,-1 0 9-2,1 1-10 2,-3-1 4 0,3 0 0 0,-1 0 0-2,-2 0 1 2,0 0-5 0,2 0 9 0,-2 3-10-2,0-3 12 2,3 0-13 0,0 0 7 0,-3 0-1-2,5 2 0 2,-2-1 0 0,-1-1-1 0,2 0 3-2,-1 0-5 3,0 4 6-2,2-4-5 1,-4 4 6-2,4-4-7 2,-1 0 3 0,0 5 0-1,-1-5 0 0,-1 0 2 1,0 0-7 0,0 0 10 0,3 0-8-2,-5 1 8 2,3-1-10-1,0 4 7 2,-1-4-2-3,3 0 0 2,0 4 0 0,0-2-1 0,-2-2 3 0,2 1-4-2,0 2 5 2,-1-3-6 0,1 1 7-2,1 2-7 2,-2-2 3 0,3 2 0 0,0-2-1-2,-3 1 3 2,1 0-5 0,0 0 7 0,-1 1-8-2,2 0 10 2,0-3-11 0,0 1 8 0,0-1-4-2,-1 3 1 1,1-3 0 2,-1 1-1-1,0-1 2-2,2 0-3 2,-1 0 4 0,-2 0-4 0,2 0 6-2,-3 0-9 2,0 0 5 0,1 0 0 0,-3 0 0-2,3 0 2 2,-1 0-6 0,0 0 8 0,4 0-7-2,-1 0 9 2,-1 0-11 0,2 0 6 0,1 0-1-2,-3 0 0 2,3 0 0 0,-3 0-1 0,3 0 4-2,-3 0-7 2,0 0 8 0,3 0-7 0,0 0 8-2,-2 0-8 2,-2 0 3 0,2 0 0 0,-2 0-1-2,2 0 2 1,-3 0-5 2,2 0 8-1,1 0-7-2,-2 0 8 2,2 0-10 0,-2 0 8 0,3 0-3-2,-2 0 0 2,-1 0 0 0,3 0-2 0,-2 0 6-2,1 0-8 3,-1 0 8-2,0 0-8 1,1 0 8-2,-2 0-7 2,2 0 3-1,1 0 0 2,-2 0 0-3,3 0 0 2,-2 0-1 0,3 0 5 0,-2 0-4-2,-3 0 5 2,2 0-9 0,0 0 8 0,-3 0-4-2,2 0 0 2,-1 0 0 0,0 0-2 0,-1 0 5-2,1 0-6 2,-4 0 8 0,5 0-10 0,-3 0 11-2,2 0-8 2,-2 0 3 0,0 0-1 0,-1 0 0-2,2 0 2 2,-1 0-6 0,-1 0 9 0,1 0-8-2,1 0 8 2,2 0-9 0,-2 0 5 0,2 0-1-2,-1 0 0 2,2 0 0 0,-1 0-1 0,-2 0 3-2,2 0-3 2,-1 0 4 0,-2 0-6 0,2 0 7-2,-2 0-7 2,-1 0 3 0,-1 0 0 0,1 0 0-2,1 0 1 2,-2 0-4 0,4 0 8 0,-2 0-8-2,-2 0 9 2,1 0-11 0,0 0 7 0,3 0-2-2,-2 0 0 2,-1 0 0 0,3 0-2 0,-1 0 4-2,-1 0-5 2,0 0 7 0,2 0-7 0,-2 0 9-2,1 0-11 2,2 0 5 0,-1 0 0 0,0 0 0-2,0 0 1 2,2 0-5 0,0 0 9 0,-1 0-8-2,2 0 9 2,-3 0-12 0,-2 0 8 0,2 0-3-2,0 0 1 2,0 0 0 0,0 0-1 0,-2 0 4-2,2 0-6 2,-3 0 8 0,4 0-10 0,-3 0 10-2,1 0-9 2,2 0 4 0,-3 0 0 0,4 0 0-2,-2 0 1 2,0 0-5 0,0 0 9 0,-1 0-9-2,0 0 11 2,2 0-14 0,-2 0 10 0,-1 0-3-2,2 0 0 2,-2 0 1 0,2 0-3 0,-3 0 6-2,2 0-8 2,-1 0 8 0,0 0-8 0,2 0 8-2,0 0-9 3,-4 0 5-3,6 0 0 2,-4 0 0-1,5 0 1 1,-4 0-4 0,5 0 8-1,-4 0-8-1,2 0 9 3,1 0-12-1,1 0 6-1,0 0 0 0,-1 0 0 0,1 0 0 2,-2 0-1-1,1 0 2-2,-2 0-5 2,-2 0 8-1,0 0-8 2,1 0 10-3,-3 0-10 2,4-1 5 0,-1-2-1-1,-2 2 0 0,4-2 2 1,-4 0-6 0,4 3 8 0,2-2-7-2,-4 0 8 1,4 0-10 2,-2 2 7-2,2-1-3-1,-4-2 1 3,2 3 0-1,0-1-2-1,-2 1 4 0,2 0-3 0,-4-3 4 2,1 3-6-2,0 0 10 0,1-1-12 1,-4 1 5-1,4-3 0 2,-2 3 0-3,1-3 1 2,2 3-5 0,-1 0 8-1,1-4-8-1,-2 4 10 3,3-5-11-1,-1 2 7 0,2 1-2-2,-1 2 0 2,1-4 0 0,-2 4-2 0,3-4 5-2,-2 3-6 2,-2-1 8 0,2 2-10 0,-1-3 12-3,0 0-13 4,-3 0 6-2,2 0 0 2,0 3 0-4,0-1 1 4,-2 1-5-2,0-3 10 2,1 2-9-4,-3 1 9 3,1 0-12 1,1 0 8-2,0-1-3 0,-2 1 1 0,6-3 0 2,-4 2-1-1,2-2 4-2,1-1-7 2,2 2 9 0,-3 0-10 0,0-1 10-3,-1 1-10 4,-3 0 5-1,1 0 0 0,1 1 0-2,0 1 2 1,-2 0-6 1,0 0 10 1,0 0-9-3,0 0 9 2,0-3-10 0,1 3 8-1,1-1-4 0,-2 1 0 1,1-2 0 0,-1 0-2-1,4 2 7-1,-3-2-5 3,-1-2 2-1,2 4-4-1,-2 0 9-1,1-4-12 2,0 3 6 0,2-3-1 1,0-1 0-3,-1-2 1 2,1 1-6-1,0 1 10 2,0-1-9-3,-1 1 10 1,0-1-12 2,1 3 8-2,0-2-3-1,-1 1 1 3,2 0 0-1,0-1-2-1,0-3 4-1,0 2-8 3,0 4 12-1,-1 1-12 0,-2-2 12-3,1 1-10 4,0 0 5-1,-2 2-1 0,0 0 0-2,1 0 1 2,-1-1-5 0,0 1 10 0,1 0-8-3,-1-3 7 4,0 2-9-1,0-1 7 0,1 0-3-2,0-5 0 1,1 7 0 2,0-3-2-1,0 0 6-3,0 0-8 4,-2-1 8-1,3-1-8 0,0 0 8-3,-3 3-8 3,2-2 4 1,-2 1 0-1,1 1 0-3,0-1 1 4,3 2-5-2,-1-3 9 2,-2-3-9-3,5 2 9 2,-4 3-10 0,-2 0 7-1,2-2-2 0,2 0 0 1,-2 1 0 0,-1-1-1 0,1-4 4-3,1 4-5 4,-3 2 5-1,2-2-6 0,-1 1 9-2,-1 0-9 2,0 2 3 0,1-1 0-1,-1-1 0 0,0 3 2 1,0-2-5 0,0 2 8 0,0 0-5-3,1-2 5 4,-1-1-10-2,2-1 8 2,-2 2-3-3,0-1 0 2,0 2 0 0,0 1-1-1,0-3 4-1,0 1-5 3,0 0 5-1,0-3-6 0,0 3 9-3,0-2-11 4,0 0 6-2,0 3-1 2,0-3 0-4,1 0 1 4,-1-4-7-1,0 4 12 0,0-1-9-3,0 1 8 4,0-2-10-1,0 1 8 0,0 2-4-2,0 0 1 2,0 0 0 0,2-1-2 0,-2 0 6-2,0-2-7 2,0 1 7-1,0 1-8 1,0 1 10-2,0 0-10 3,0 0 5-1,0 2-1 0,0-2 0-2,0 3 2 1,0-1 4 1,0-5-4 1,0 2 3-3,0 0-2 1,0-2-6 2,0 3 5-1,0-1-3-2,0-1 1 1,0 1 0 2,0-1-1-1,0 1 5-3,0-1 1 4,0 0-5-1,0-1 2-1,0 2 6 0,0 0-13 1,0 0 6-1,0 0-1 2,0 0 0-3,0-1 2 2,0 1-5 0,0-2 10 0,0 3-7-2,-2-2 2 2,2 4 3 0,-1-4 1 0,-1 1-2-3,0-3-1 4,1 2-2-1,1-3-2 0,0-1 5-2,0 2-7 1,-2 2 7 1,2-5-8 1,0 5 12-3,-3 0-11 2,2-3 3 0,1-2 0 0,0 3 3-2,0-1-2 2,0-2-2 0,0 2 6 0,0 1-8-2,0-2 9 2,0 3-9-1,0-2 7 2,0 0-5-4,0 1 2 3,0 3 0 1,0-3-1-2,0 1 6-1,0-3-9 3,0 2 7-2,0 2-4 2,0-3 6-3,0 0-10 2,0 0 6 0,0-1-2-1,0 2 0 0,0-1 1 1,0 3-5 0,0 1 10 0,0-6 1-2,0 2-6 2,0-1 1 0,0-3 4 0,0 2-7-2,0-1 1 2,0 2 0 0,0 0-2 0,0-1 6-2,0 4-4 2,0 2 1 0,1 0-2 0,-1 1 10-2,0-2-10 2,0 2 4 0,0-1-2 0,3 3 2-3,-3-4-1 4,0 1-3-2,0 4 8 1,0-7-9-2,2 2 6 3,-2-2-5-1,0-1 5-1,0 3-5-1,0 0 1 3,0-1 0-2,0 0-3 2,1-1 8-3,-1-4-9 2,0 6 8 0,0 0-7-1,0-2 10 0,0-1-11 0,0 1 5 1,0 1-1 1,0-6 0-3,0 5 4 2,0 2-8 0,0 0 10 0,0 1-4-2,0-6 4 2,0 4-12-1,0 1 11 2,0-1-5-4,0 1 0 4,0 1 1-1,0-1-3 0,1-2 6-3,-1-1-2 4,0 0-2-1,0-1 0 0,0 0 5-3,0 1-8 4,0 2 4-1,0 1-1 0,0-4 0-2,0 0 1 1,1 3-6 2,-1-2 11-1,0 0-10-2,0 2 9 2,0 3-9 0,0-2 10-1,0 3-6 0,0-1 0 1,0-3 0 0,0-1-2-1,0 5 5 0,0-5-5 1,2 2 4 0,-2-1-4 0,0 0 9-2,0 2-14 2,0-1 11 0,0-2-4 0,0 0 0-2,0 1 2 2,0 1-8 1,0-4 15-2,0-1-13-1,0-3 8 2,0 1-8 0,1 3 7 0,-1-4-3-2,0 8 0 2,0-3 0 1,2 0 0-2,0 1 3-1,-2-3-3 2,0 2 1 0,1 1-2 0,1 0 10-2,-2 1-11 3,1 0 5-2,-1 1-3 1,2-3 0-2,-2 1 1 2,4-4-2 1,-3 4 8-2,-1 0-8-1,0 0 2 2,0-1 2 0,3 0 2 0,-3-1-5-2,0-1 2 2,0 0-1-1,0-1-2 2,0-1 4-3,2 0-4 2,-2-1 7 0,0 1-12 0,2-2 15-2,-2-4-17 2,1 5 9-1,2-6-1 2,-1 2 0-3,0 0 3 2,-2 0-8 0,1 1 11 0,-1-1-10-2,2-1 11 2,0 5-11 0,-2 1 7-1,0 0-4 0,1-1 1 1,1 1 0 0,0 2-4 0,-2-1 8-2,0 7-6 1,1-4 4 2,-1 1-4-1,0 2 9-3,1-2-12 5,-1 0 6-3,0-2-1 1,2 1 0-2,-2 0 1 2,2-1-7 0,-2 1 12 0,0 2-9-2,0-2 8 2,0-2-9 0,0 4 7 0,2-5-5-2,-2-1 2 2,0 2 0 0,0-1 0 0,0-1 6-2,0 0-9 2,0-1 7 0,0-2-8 0,0 1 10-2,0 0-9 2,0 2 4-1,0-3-1 2,0-1 0-4,0 0 0 4,0 1-3-1,0 3 11 0,0-2-2-3,0 1-6 3,0-2 2 1,0 3 4-2,0 0-6 0,0-1 0 1,0 1 1 0,0 0-1 0,0 0 2-2,-2 1-5 2,-2-1 8 0,3 2-10 0,0-2 12-2,1-1-12 2,0 1 6 0,0 0-1 0,0-1 0-2,-2 2 0 2,2 3-7 0,-2-1 16 0,1 0-14-2,1-1 11 2,0 0-11 0,-2 2 8 0,2-3-4-2,0 2 1 2,-2-2 0 0,1 2-2 0,1-1 4-2,-2-3-4 2,0 2 5 0,2-2-6 0,-1 2 10-2,-1 1-11 1,1 0 5 1,1-1-1 1,-4 0 0-3,4 0 2 2,0 1-6 0,0-2 9 0,0 2-9-3,0 3 8 4,0-1-8-2,-3 3 8 2,3 1-5-3,-1 1 1 1,1-1 0 1,-1 3-2 1,1-1 7-4,0 0-9 4,-3 2 10-1,3 0-12 0,0-2 13-2,0 2-13 2,0 0 6-1,0 0 0 1,0 0 0-2,0 0 1 2,0 0-5 0,0 0 9 0,0 0-8-2,0 0 7 2,0 0-8 0,0 0 8 0,0 0-4-2,0 0 0 2,0 0 0 0,0 0 0 1,0 0 5-4,0-2-6 4,0 2 5-1,0 0-8-1,0 0 13 0,0 0-16 1,0 0 8 0,0-2-1 0,0 2 0-2,0 0 1 2,0 0-6-1,0 0 12 1,0 0-11-1,0 0 9 1,0 0-10-1,0 0 10 2,0 0-7-3,0 0 2 2,0 0 0 0,0 0-2 0,0 0 5-3,0 0-7 4,0 0 10-2,0 0-11 1,0 0 15-1,0 0-18 1,0 0 10-1,0 0-2 2,0 0 0-3,-2 0 1 2,2 0-5 0,0 0 9 0,0 0-10-2,0 0 12 2,0 0-12 0,0 0 8 0,0 0-4-1,0 0 1 0,0 0 0 1,0 0-2 0,0 0 5-2,0 0-4 2,0 0 6 0,0 0-7 0,0 0 11-2,0 0-15 2,0 0 8 0,0 0-2 0,-1 0 0-2,1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0,0-3-1 0,0 3 0-3,0 0 2 4,0 0-6-1,0 0 10 0,0-1-10-3,0 1 9 4,0 0-10-1,0 0 9 0,0 0-5-2,0 0 1 1,0 0 0 2,0 0-2-1,0 0 5-3,0 0-7 4,0 0 9-1,0 0-10-1,0-3 12 0,0 3-12 0,0 0 6 2,0 0-1-2,0 0 0 0,0 0 0 1,0 0-5 0,0 0 11 0,0 0-10-2,0 0 8 2,0 0-8 0,0 0 8 0,0 0-6-3,0 0 2 4,0 0 0-2,0 0-2 2,0 0 6-3,0 0-8 1,0 0 10 2,0 0-11-2,0 0 11-1,0 0-11 2,0 0 6 0,0 0-1 1,0-1 0-4,0 1 1 3,0-2-5 1,0 2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4,0-1-5-2,0 1 9 1,0 0-11-1,0 0 12 0,0 0-14 2,0 0 9-1,0 0-2 0,0 0 0-2,0 0 1 2,0 0-4-1,0 0 8-1,0 0-10 2,0 0 12 1,3 0-14-2,0-3 10 2,-1 3-6-3,-2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8-1,0-3-8 0,0 3 14-3,0 0-15 4,0 0 8-2,0 0-3-1,0 0 3 2,0 0-2 1,0 0 0-2,0 0 3-1,0 0-4 2,0 0 3 1,0 0-1-2,0 0 5 1,0-1-7-2,0 1 2 3,0 0-1-1,0 0-1-1,0 0 5-1,0 0-3 2,0 0 1 0,0 0 4 1,0-3-2-3,0 3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1,3 0-2-1,-3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7-2,0-1-1-1,0 1 0 2,0-3 1 1,0 2-7-1,0 1 11-3,0-3-13 3,0 3 16 1,0-2-16-1,0-2 8-3,0 0-2 4,0 0 1-2,0-2 1 1,0-2-1 1,0 1-1-4,0-3-4 4,0-4 12-1,0 3-12-3,0-2 1 4,0 1-1-2,0 1 5 1,0-3 1 1,0 3 0-3,0 0 1 2,0 1-5 0,0 1 10 0,0 5-13-2,0 0 14 2,0 3-14 0,0 1 8 0,0-4-1-2,0 4 0 2,0-1 0 0,0 1-3-2,0-1 6 1,0 1-5 1,0-4 6 1,0 4-8-3,0-3 11 1,0-1-12 2,0 0 5-1,0-2 0 0,0-1 0-3,0 0 3 4,0 2-8-1,0-1 10-2,0-3-10 1,0 1 11 2,0 0-11-2,0-1 6 0,0 0-1 1,2-1 0 0,0 0 1-1,-2 3-3 2,0-1 5-4,0 3-6 4,0 0 6-1,0 2-6-2,0-1 11 2,0 0-15 0,0 2 9 0,0 2-3-2,0 0 1 1,0 0 0 2,0 0-4-1,0-4 10-3,0 1-11 4,0-1 10-1,0 0-10-1,0 1 9-1,0-5-5 3,0-1 1-1,0 1 0 0,1 2-2-2,1 0 4 2,-2-3-2 0,0-2 3 0,0-1-6-2,0 0 8 1,0-1-12 2,0 4 9-1,0-1-2-2,0 3 0 1,0-4 2 2,0 0-8-1,0-3 13-2,0-2-13 2,0 5 13 0,0-1-12-1,0-2 7 0,0 3-3 1,0-2 1 0,0 1 0 0,0-1 0-2,0-1 2 1,0 0-6 2,0 0 9-1,0 0-10-2,0 1 10 2,0-2-11 0,0 5 7 0,0-1-1-2,0 1 0 2,0-3 3 0,0 4-7 0,0-1 9-3,0-1-9 4,0 0 8-2,0-1-8 2,0 0 5-4,0 2-1 4,0 2 0-1,0 0 0 0,0-1-2-3,0-2 5 3,0 2-5 1,0 0 4-2,0 2-4 2,0 0 7-3,0-1-11 2,0-1 8 0,0 2-2-3,0-5 0 4,0 6 1-1,0-5-7-1,0-2 12 0,1 1-10 1,-1-1 10 0,0 2-12 0,0-2 10 0,0 1-7-2,0-3 3 1,0 2 0 2,0-1-3-4,0 3 6 4,0 0-6-1,0 1 6 0,0 2-6-3,0-2 10 4,0 5-12-1,0 0 5-1,0-6 0 2,0-1 0-4,2 2 0 4,-2 0-6-2,0 0 12-1,0 3-11 3,0-5 12-1,0 4-13 0,0 0 11-2,0-2-8 2,0-1 3 0,0-3 0 0,0 0-3-2,0 0 6 2,2 0-6-1,-2-4 8 2,0 4-10-4,0 0 11 4,0-1-12-1,0 1 6 0,0 2-2-2,0-1 2 1,0-3 0 1,0 3-4 1,0-5 9-2,0 6-9 0,0-1 8 1,0 0-8 0,0-3 6-2,0 1-4 2,0-3 2-1,0 0 0 1,0 5-4-1,0-3 9 0,0 3-8 2,0-3 6-1,0 0-6-2,0 3 8 2,0-4-10-1,0 3 5 2,0-4 0-3,0 2-1 2,0 3 2 0,0-7-7 0,0 1 15 0,1 5-14-2,-1-9 10 2,2 3-10 0,-2-4 7-2,0 3-4 2,0-1 2 0,2-1 0 0,-2 1-5-2,1-2 6 2,-1-3-5 0,0 1 8 0,0 1-10-3,0 2 15 4,0-1-16-1,0 0 7 0,0 6 0-2,0-6 0 2,0 4 1 0,0-1-4 0,0-2 9-2,0 9-9 2,0-2 10 0,0 1-9 0,0 7 8-3,2-2-5 3,-2-1-1 1,2 2 0-1,-2-3-2-2,0-2 5 2,1 0-7 0,-1-1 8-1,0 5-8 0,0-4 9 1,0 3-10 0,0-5 5 0,0 3 0-3,0-2 0 4,0 2 1-1,0 1-4 0,0-3 7-1,0 3-9 0,0-2 13 1,0-1-16 0,0 3 12-2,0 0-5 2,0-1 1 0,0 1 0 0,0 1-2-2,0-2 5 2,0-1-6 0,0 3 7 1,0 0-8-5,0 2 9 5,0 2-10-1,0-1 6 0,0-1-1-2,0 4 0 2,0-2 1 0,0 3-7 0,0 0 13-2,0-2-11 1,0 0 11 2,1 1-13-1,-1 1 8-2,0 4-2 2,0-1 0 0,0 1 0 0,0 0-2-2,0 0 5 1,0 0-6 2,0 0 6-2,0 0-6-1,0 0 10 3,0-3-12-2,0 3 5 2,0 0 0-3,0 0 0 2,0 0 1-1,0 0-6 1,0 0 12-1,0 0-12 0,0 0 12 2,0 0-14-1,0 0 10-2,0 0-3 2,0 0 0 0,0 0 1-1,0-4-3-1,0 4 5 2,0-1-6 1,0-3 6-1,0 4-6-2,0-1 8 2,0 1-9-1,0-2 4 1,0-1 0-2,0-1 0 2,0 1 2 1,0 0-7-1,0-1 11-2,0-1-12 1,0-1 13 2,0 3-14-1,2-1 9-3,-2 1-2 3,0-1 0 1,0-1 1-1,0-1-3-2,0-1 5 2,0-3-6-1,0 0 7 1,0-4-8-1,0-1 12 0,2 2-13 1,-2-5 6 1,2 2-1-3,-2 1 0 2,0 1 0 0,0 4 3-1,0 0-2 0,1-3 12 0,-1-5-8 2,1-3-10-2,-1 2 2 0,0 1 2 1,0 6 0 0,0 0 2 0,0-3-4-2,0-2 6 3,0 0-9-2,0 1 12 2,0-4-12-3,0 4 12 2,0-1-12-1,3 1 6 2,-3-8 0-5,0 3 0 5,0-2-9-1,0 2-1 0,0-1 10-2,0-1-1 2,0-2 9 0,0-2-16 0,0-1 12-3,0 3-8 4,0 0 4-1,1 4 0-1,-1 1-2 0,0 0 5 1,0-1-7-1,0 1 8 2,0-2-8-4,2 1 5 4,-2-4-7-1,0 3 5 0,0-1-3-2,0-1 2 1,2 2 2 2,-1-2-3-1,-1-4-4-2,0 0 7 2,1-2-4 0,-1-1 1 0,0 0-10-2,0 2 11 2,0 1 2 0,0-1 0 0,2-1-3-2,-2 0 7 2,2-1-8 0,-2 1 8 0,0 2-8-3,0-2 9 4,0 1-8-1,0-5 3 0,0 6-2-2,0 0 2 1,0 3 0 2,0-3-4-1,0 3 10-2,2 1-10 1,-2-2 8 2,0-1-6-1,0-2 6-2,0 1-5 2,0 1 1 0,0-3 0 0,1 0-3-3,-1 0 6 4,0 3-4-2,0-2 3 2,0 1-4-3,0 0 5 2,0 0-6 0,0 0 4 0,0 3-1-2,0 0 0 2,0 0 5-1,0-3-11 2,0 4 12-3,0-2-9 1,0-2 10 2,1-3-14-1,-1 1 10-2,0-1-3 2,0 0 0 0,0 0 0 0,0-1-4-2,0 0 11 2,3-2-14 0,-3 2 14 0,0 4-13-3,0-1 13 4,0 4-11-2,0-3 4 2,0 4 0-3,0 2-2 2,0 4 4 0,0 0 9 0,0 1-5-2,1-1-7 1,-1 5 6 2,0 1-10-2,0 3 7 0,0 5-2 1,0-1 1-1,0 3 0 2,0-2-2-4,0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0,2 14-10 0,-2-4-40-3,1 4-45 4</inkml:trace>
  <inkml:trace contextRef="#ctx0" brushRef="#br0" timeOffset="10">46 471 34 0,'0'0'27'6,"0"0"-13"2,0 0 0-2,0 0 5 2,0 0 9 0,0 0-15 0,0-31 5-2,0 31-10 2,0 0 7 0,0 0-2 0,0 0-1-2,0 0 1 2,0 0-6 0,0 0 5 1,0 0-11-3,0 0-1 2,0 0-2 0,0 0 0 0,0 0-1-2,0 0 0 2,0 0 3 0,0 0-5 0,0 0 4-2,0 0-4 3,0 0 3-2,0 0 4 1,0 0-1-1,0 0 3 0,0 0-4 1,0 0 2 0,0 0 8-1,0 0 3 1,0 0-6 0,0 0 9-1,0 0-7-1,0 0 5 2,0 0-12 0,0 0 11 0,0 0-11-1,0 0 6 0,0 0 13 1,0 0-20 0,0 0 0-2,0 0 8 3,0 0-4-2,0 0-1 1,0 0 9-2,0 0-13 2,0 0 5 0,0 0 3 0,4 0 18-2,2 0-7 2,2 0-19 0,2-2 16 0,1-2-13-2,0 1 3 2,2-4-1 0,2 2-5-2,-4 0 2 2,5-3-2 2,-4 1 0-3,2-1 3 2,-4 4-9-4,1-1 12 3,-1 1-11 0,-2 0 12-1,0 3-14 0,2-5 10 0,-2 5-4 2,0 1 1-1,0-2 0-2,0 0-1 1,2-2 5 1,2-1-7 0,-3 1 7-2,2-3-8 2,1 4 11 0,-2-1-11 0,2 1 4-2,2-1 0 2,2 0 0 0,-2 0 1 0,1-3-6-2,-3 3 12 2,-2-1-13 0,3 5 12 0,-2-4-12-2,1 1 10 2,-4-1-5 0,3-1 1 0,1 1 0-2,-2 0-4 2,2 0 8 0,2 1-7 0,-1 1 8-2,2-6-10 2,-1 4 9 0,-1 2-8 0,4-2 4-2,-3 0 0 2,-2 3 0 0,1-3 1 0,-3 0-6-2,-1 0 10 3,1 0-9-2,0 0 10 1,-2 0-12-2,4 2 7 2,0-1-3 0,0 0 1-2,2 0-7 2,-2-2 4 0,2-1 1 0,-2 2-2-2,0 1 10 2,2-2-10 0,-2 3 12 0,0-3-11-2,-2 2 4 2,0-1 0 0,-2 3 0 0,-2-3 1 0,0 0-7-2,1 3 12 2,2-2-14 0,0 3 15 0,1 0-14-1,3-1 6 0,-2 1-1 1,4 0 1 0,-4 0-6-1,3 0 6 0,-1-4 2 1,1 4-4 0,0 0 6-2,0 0-6 2,-2 0-9 0,1 0 11 0,-2 0-8-2,-1 0 2 2,0 0 1 0,1 0 1 0,-1 0 4-2,1 0-6 2,-1 5 3 0,0-1 4 0,2-1-3-2,0-2-4 2,2 3 6 0,-4-3 0 0,1 3 1-2,-1-1-1 2,3-1 3 0,-2 1-5 0,-1-1 7-2,0-1-8 2,1 3 8 0,1-4-9 0,-4 0 5-2,2 3-3 2,-2-2-2 0,-4 2-6 0,2-3 10-2,2 2 2 2,-2-2-6 0,4 1 10-2,0 2-8 3,1 2 5-2,0-3-3 1,3-1 1 0,-4 2 0-2,0-3-2 2,4 0 5 0,-4 0-5 0,0 0 5-2,-2 1-6 2,2 1 6 0,-4 0-5 0,2 1 2-2,-4-3 0 2,1 1-1 0,-2 2 1 0,1-3-3-2,-1 1 6 3,5 3-9-2,-1 1 12 1,1 0-12-2,1-2 5 2,1 3 1 0,0-4 0-2,-4 2 0 2,1-2-2 0,-3-2 1 0,0 1-3 0,-1 3 8-2,0-4-9 2,3 3 8 0,-3-3-7 0,0 4 4-2,1-3 0 2,-2 0-2 0,2 3 3 0,0-1-6-2,-1-1 10 2,0 1-10 0,0 5 13 0,2-5-16-2,-3 1 11 2,0-2-3 0,2 1 0 0,-2 1 0-2,-2-3-1 2,2 3 2 0,1-2-4 0,0 0 7-1,0 0-8 0,-1 2 10 1,3-3-9 0,-3 3 3-2,1 0 0 2,0 0-1 0,-1-3 2-2,-1 3-6 2,2 0 10 0,-1-1-8 0,1-2 10 0,-1 3-14-2,1-2 7 2,-3 2 0 0,2-1-1 0,0 1 0-2,-1-1 0 2,2 1-2 0,1 0 0 0,-1 2 5-2,-1-3-8 2,1 5 5 0,-1-1-2 0,-1-3 3-2,2 0 0 2,-1-2 0 0,0 1 1-2,-2-3-5 2,0 5 8 0,1-2-9 1,0 1 10-3,2 1-10 2,-2-1 4-1,1 0 1 1,-2-2 0-2,2-2-4 2,-2 5 4 0,1 0-2 0,-1-2-2 0,0 1 8-2,1-3-9 2,1 4 3 0,-2-1 1 0,2 0-4-2,-2 2 2 2,2-2 3 0,-2 1 0 0,0-1-5-2,0-3 9 2,0 3-10 0,0-4 6-2,0 1-3 2,0-1-1 0,0 3 4 0,1-1-1 0,-1 2 1-2,0 0-2 2,0 1-2 0,0 0 2 0,0 3 4-2,0-4-4 2,0 0 5 0,0 0-5 0,0 0 3-2,0-3-1 2,0 3 1 1,0-2 2-2,0 3 2-1,0-5-5 2,-1 4 16 0,-1-1-15-2,-4-1 13 3,1 2-11-2,-2 0 6 1,-1 3 0-1,0-3-3 0,-2 0-3 1,0 0 2 0,2-1-4 0,-2 0 1-1,2 4-3 0,0-3 8 1,0 0-7 0,1-1 1-2,-2 1-1 2,3-2 1 0,-2-1 1 0,-2 3 0-2,0 3 4 2,0-5-7 0,-1 0 6 0,0 1-8-2,1 1 6 2,2-2-3 0,-2 0 2-2,0 0-1 2,2 1 4 0,-2-2-3 0,2 2 0-2,-2 0 1 2,0-2-5 0,-1 2 9 0,-2-1-8-2,0 2 1 3,0 0 0-2,0 4 0 1,0-2 2 0,0-2-3-2,-2-1 6 2,3 1-7 0,0 3 8 0,1-6-9-2,2 5 8 2,-1-5-5 0,0 3 0-2,-2 2 3 2,1 1-5 0,0-3 4 0,-2 3-3-2,0-3 2 2,-2 1-2 0,-1-1 2 0,3 3-2 0,-2-3 1-2,0 0 0 2,3 0 0 0,-2 0 3 0,2-2-7-2,1 6 8 2,-2-3-6 0,0-2 8 0,0-1-12-2,0 2 7 2,0-2-1 0,1 3 0 0,-1-1 1-2,2-1-3 2,1 1 5 0,-4 0-5 1,2 1 5-3,-5 2-6 2,1-3 7-1,-2 3-6 1,-1-2 2-2,2-1 0 2,-2 2-1 0,1-2 2 0,2 1-3-1,0-1 7 0,2-3-9 1,-1 1 9 0,0 2-9-2,-1-2 5 2,2 3-1 0,0-1 0-2,2-1 0 2,0-1-2 0,2 0 6 0,2-1-7 0,-2 2 6-2,0-1-6 2,-1 3 6 0,-4-1-5 0,3 3 2-2,-6 0 0 2,5-2-1 0,0-1 3-2,-3-2-5 3,4 1 6-2,0-1-5 1,2-2 7 0,1 2-9-2,-1-2 4 3,-1 3 0-2,0 1 0 1,1-1 0-1,2-2-3 0,-1-1 8 1,2 0-5 0,0 0 5-2,1 0-9 2,-4 0 10 0,-2 0-7 0,1 0 1-2,-4 0 0 2,3 0-2 0,-4 0 4 0,0 0-3-1,0 0 3 1,4 0-3-1,2 0 7-1,2 3-1 2,0-2 8 0,0-1-4 0,1 0-5-1,-2 2-3-1,1-2-1 3,2 0 6-1,0 0 11-2,2 0-12 2,-1 0 14 0,2 0-18 0,-2 0 8 0,-2 0-8-2,2 0 1 2,-4 0-2 0,0 0 5 0,2 0-1-2,0 0-3 2,4 0 5 0,-2 0 1 0,3 0-5-2,0 0-1 2,-2 0 4 0,2 0 4 0,-1 0-7-2,0 0 3 2,-1 0 2 1,0-2 4-4,1-3-9 3,-2 1 4 0,0-2 1 0,0-1-7-2,0 2 3 2,2-1 0 0,0 2-3 0,-1-3 4-2,0 0 0 2,0 0-2 0,1 1-2 0,0-3 9 0,0-2-12-2,1 6 6 2,-1-3-2 0,1-1-1-2,-1 0 1 2,0 2-5 0,3-2 9 0,-1 2-11-2,-2 3 12 3,2 0-10-2,-1-3 7 1,0 0-4 0,1 0 1-2,-2-1-1 2,0-1-2 0,1 1 3-2,2 1-5 3,0-1 1-2,-2 4 2 1,1-1-2-2,1-3 0 2,-2 2 3 0,2 0 1 0,-1 1 0 0,1-2 4-2,-2 0-10 2,2 1 13 0,0 2-13 0,-1 0 12-1,0 3-12 0,1-3 6 1,0 4-1 0,0-2 1-2,0-2 0 2,0 1-2 0,0-2 6 0,-1 0-10-2,1 0 12 2,0 2-14 0,0-1 14-2,-2-3-11 2,2 1 5 0,0-1 0 0,0 3-2 0,0-1 5-2,0-1-8 2,0 3 8 0,0-1-9 0,0 1 12-2,0-5-12 2,0 0 9 0,0 3-6-2,0-2 3 2,0 0 0 0,0-2-2 0,0 3 7-2,0-1-10 2,0 2 10 0,0-1-10 0,0 3 12 0,0-3-13-2,0 2 6 2,0 0-3 0,0-4-1-3,0 3-14 4,0 1 16-1,2 0-4 0,0 1-2-2,-1 1 15 2,2-4-14 0,-1-2 7 0,1 2-1-2,0 2-3 2,4 1-15-1,4 3-38 2,-4 0-99-4,-1 0-34 3</inkml:trace>
  <inkml:trace contextRef="#ctx0" brushRef="#br0" timeOffset="11">702 8544 8 0,'0'0'17'6,"0"0"-10"2,0 0-2 0,0 0-3-2,0 0-2 3,0 0-1-2,0 0-5 1,0 0-3-2,0 0-5 2,-8-34 5 0</inkml:trace>
</inkml:ink>
</file>

<file path=ppt/ink/ink5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15:52:53.197"/>
    </inkml:context>
    <inkml:brush xml:id="br0">
      <inkml:brushProperty name="width" value="0.08819" units="cm"/>
      <inkml:brushProperty name="height" value="0.35278" units="cm"/>
      <inkml:brushProperty name="color" value="#FFC000"/>
      <inkml:brushProperty name="tip" value="rectangle"/>
      <inkml:brushProperty name="rasterOp" value="maskPen"/>
    </inkml:brush>
  </inkml:definitions>
  <inkml:trace contextRef="#ctx0" brushRef="#br0">17907 8154 0,'0'33'196,"0"1"-188,0 0 0,34 34 2,-34-34-3,0 35 1,35-36-2,-35 35 1,0-33 1,0-1 1,0-1-2,35 1 1,-35 0 9,0 1-4,0-2 114,0 1-109,0 0-2,0 1-8,0-2 2,0 1-1,35-34-2,-35 34 2,0 1 54,0-70 96,0 1-147,0 0-4,0 1-1,0-2-5,0 1 18,0 0-13,-35 34 25,35-33-17,0-2 11,-35 35-13,35-34 6,-35 34-8,35-34 1,0 1 8,-34-1-11,34-1-1,-35 1 9,35 0-16,0 1 11,-35-2-5,35 1 8,-35 0 11,35 1 118,0-2-116,0 1-13,0 0 2,-34 34-1,34-33-5,0-1 74,-35 34 372,0 34-121,70-34 1871,0 0-2155,-1 0-27,-34-34 4,35 34-21,0 0 61,0 0 44,-35-35-106,34 35 39,-34-34-31,35 1 11,0 33-3,0-34 9,0 34 3,-35-35-17,34 35-10,1-34 21,0 1 0,0-1-1,-1 34-10,1-34 17,-35-1 3,35 35-30,0 0 26,-35-34-27,34 34 27,-34-33-15,35 33 14,-35-34-27,35 34 18,0 0-3,-35-35-16,35 35 46,-1-34-24,1 34 23,-35-33-33,35 33 0,0 0-1,-1 0 48,1 0 27,0 0-50,-35-34 19,35 34 77,-1 0-81,1-35 24,0 35 6,0 0 0,0 0 286,-35 35-244,0-1-120,34-1 3,-34 1 3,0 1 0,0-1 5,0-1 19,0 1-18,0 1 20,0-1-8,0 0-15,0-1 7,0 1 1,0 1-8,0-1 11,0-1-11,0 1 0,0 1-1,0-1 6,0-1-8,0 1 5,0 0-11,0 1 15,0-2-7,0 1-10,0 0 10,0 1 18,0-2-14,0 1 6,0 0 14,0 1-16,0-1 7,0-1-15,0 1-5,0 0 10,0 1 0,0-2-3,0 1-4,0 0 11,0 1-2,0-2 7,0 1 2,0 0-10,0 1 2,0-2-1,0 1 4,-34-34-11,34 34-4,0 0 13,0 1 20,0-2-13,0 1-9,0 0 8,0 1-3,0-2-8,0 1 10,0 0-6,0 0 1,0 0-6,-35 0 8,35 0-13,0 0 18,0 0-11,0 0 11,0 0-1,0 0-8,0 0 16,0 0-15,0 0 22,0 0 3,0 0-12,0 0 6,0 0-12,0 0 16,0 0 15,-35-34-45,35 34 2,0 0 12,0 0 3,0 0 29,0 0-37,0 0 14,0 0 11,0 0 8,0-1 62,-35-33 52,35 69-165,0-35 6,0 0-1,0 0 9,0 0 31,0 0-32,0 0-8,0-1-5,0 2 8,0-1 11,0 0-11,0-1 1,0 2-4,0-1 11,0 0 9,0-1-16,0 2 27,0-1-14,0 0 34,0-1-30,0 1-1,0 1-19,0-1 4,0 0-3,-35-1 6,35 2 14,0-1-14,0 0-13,0-1 9,-34 2 7,34-1-8,0 0 4,-35-34 3,35 33 7,0 1 34,-35-34-44,35 35 7,-35-35-14,1 0 11,34 34-2,-35-1 12,0-33 35,35 34-46,-35-34 37,1 0-24,-1 0 9,35 35-7,-35-35-21,0 0 43,0 0-27,1 0 37,-1 0-24,0 0-29,0 0-10,1 0 8,-1 0 228,35-35-234,-70 1-1,70-33 0,-34-2 7,-36 2-13,70-2 11,-35 36 3,0-35-14,35 33 9,0 2 5,0-1 0,-34 0-8,34-1 6,0-32 2,0-1 1,0 33-10,0-32 1,0 33 0,0-34 0,0 34-2,0-35 2,0 2 0,0-1 0,0 0 0,0 34 0,0-68 0,0 34 1,0 0-1,0 0-1,0-34 1,0 34-2,0 0-1,0 0 7,0 0-5,0 34 1,34-34 0,-34 0 1,0 34-2,0-34 1,0 34 8,0-34-10,0 35 4,0-2 4,0 1 2,0 0-8,0 1 9,0-2-9,0 1-3,0 0 3,0 0 8,0 1-7,0-2 3,0 1-4,0 0 1,0 1 9,0-2-12,0 1 10,0 0 0,0 1 5,0-2 13,0 1-10,0 0-8,0 1 8,0-1-3,0-1 4,0 1-1,0 0 1,0 1-2,0-2-10,0 1 4,0 0 15,0 1 70,0-2-31,-34 35-63,34-34 16,0 0 1,-35 34 326,0 0-320,0 0 0,1 0 96,-1 0-103,0 0 284,0 0 138,1 34-9,34 0-381,0 1-17,0-2-9,0 1-6,0 0-8,0 1 8,0-2-10,0 1 10,0 0 8,0 1-3,0-1-4,0-1-6,0 1-6,0 0 41,0 1-24,0-2 15,0 1-10,0 0-13,0 1-20,0-2 12,0 1 2,0 0 5,0 1-1,0-2 12,0 1 8,0 0-23,0 0-9,0 1 7,0-2 10,0 1-9,0 0-1,0 1 0,0-2 1,0 1-7,0 0 22,0 0-9,0 0-6,0 0 8,0 0-10,0 0-2,0 0 28,0 0-19,0 0 23,0 0-10,0 0-19,0 0 7,0 0 3,0 0 6,0 0-13,0 0 2,0 0 4,0 0 0,0 0-1,0 0-8,0 0 10,0 0-2,0 0-1,0 0 2,0 0 0,0 0 1,0 0 1,0-1 1,0 2-4,0-1 1,0 0 0,0 0-8,0 0 1,0 0-3,0 0 2,0 0-3,0-1 3,0 2-8,0 33 16,0-35-2,0 2-14,0-1 16,0 0-8,0-1-2,0 2 2,0-1 8,0 0 0,0-1 25,0 1-18,0 1-8,0-1 16,0 0-28,0-1 32,0 2-3,0-1-15,0 0 21,0-1-31,0 2 1,0-1 7,0 0 1,0-1 7,0 1 55,0 1-37,0-1 10,0-1-18,0 1 25,0 1 117,0-70 176,0 70 295,34-35-597,-34 34-10,0-1 13,35-33-26,-35 34 194,35-34-165,0 0 30,-1 0-23,1 0-24,0 0 15,0 0-20,-1 0 16,1 0 230,0 0-255,0 34 116,0-34-140,-1 0-1,36 0-3,-1 35 3,36-35 1,-71 34-2,36-1 14,-35-33 310,0 0-320,-1 0 52,1 0 6,0 0-50,0 0 38,-35-33-48,34 33 0,1 0 36,0-34 34,0 34-60,-1 0 59,-34-35-56,35 35 6,-35-34-10,35 34 19,-35-34-8,0 1 114,35 33-118,-35-34 38,0-1-13,35 1 28,-35 1-29,0-1-17,0-1 8,0 1-1,0 1 4,0-1-5,34 34-14,-34-34-7,0-1 6,0 2-6,0-1 8,0 0 5,0-1 13,0 2-12,35 33-20,-35-34 5,0 0 31,-35 68 159,35 0-183,-34-1-6,-1 2-8,35-1-2,-35 0 11,35-1-10,-35 2 22,35-1-5,0 0-8,-35-34-10,35 33 3,-34 1-2,34 1 1,-35-35 0,35 34 0,-35-1-1,35 1-2,-35-34 8,35 35-8,-34-35 1,34 34 4,0-1 5,-35-33-8,0 0 23,35 34-12,0 0 10,-35-34-27,35 35 28,-34-35-19,34 34 36,-35-34-44,0 0 97,0 0-67,0 0 7,1 0-10,-1 0-3,0 0 13,0 0-16,1 0 108,-1 0-114,0 0 7,0 0-3,1 0 19,34-34-15,-35 34-23,0 0 18,0 0 2,0 0-15,35-35 1,-69 35-2,34 0 27,0 0 136,35-34-141,-34 34-18,-1 0 36,35-34-37,-35 34 4,35-33 4,-35 33-8,35-34 7,-34 34-2,-1 0 14,35-35 134,0 1 140,0 1-224,0-1-22,0-1-9,0 1-16,0 1-2,0-1 0,35 34-6,-1-34 17,1 34-21,0 0 0,0 0-10,-1-35 6,1 35 1,0 0-1,0 0 8,-1-33-15,1 33 8,0 0-11,0 0 4,-35-34 9,35 34-10,-1 0 19,1-34-11,0 34-4,0 0-5,-1 0 9,1 0-2,0 0 3,0 0 14,-1 0-26,1-35 6,0 35-5,35 0 3,-36 0-1,1 0 0,0 0 0,34 0 0,-34 0 1,0 0-2,0 0 138,-1-33-114,1 33-8,-35-34 166,35 34-181,-35-34 9,35 34-8,-35-35 17,35 35-25,-1 0 36,-34-34-22,0 1 189,0-1-147,0 0-19,35 34-36,-70 0 130,1 0-123,-1 0 3,-35 68-9,1-35 4,34-33 5,-35 34-6,36 1 7,-36-1-10,35-34 3,-34 0 1,34 34 1,0-34-1,0 0 2,35 33-1,-34-33 0,-1 0 0,0 35-1,0-35 10,1 34 1,-1-34-6,0 0 4,0 0-8,1 34 0,-1-1 8,0-33-7,0 0-2,0 0 1,1 35-2,-1-35 9,0 0-6,0 0 7,1 0-8,34 34 8,-35-34-8,0 0 11,70 0 186,0 0-188,-1 0-7,1 0-1,69-34 1,-69 34-3,35 0 0,-35-35 0,-1 35 4,1 0 1,0 0 10,0 0-6,-35-33-8,34 33 8,-34-34 0,35 34-8,0 0-4,0-34 17,-1 34-8,-34-35 3,35 35 1,0 0 25,-35-33-27,35 33 80,0 0-3,-35 68 41,0-34-124,0 0 1,-35 34 1,35 0-9,-35-68 8,35 33 0,-35 1 2,35 1-2,0-1 4,-35-34-8,1 0 21,-1 0 3,35 33-13,35-33 97,-35-33-102,69-1 0,-34-1 0,0 1 4,0 1-1,-1-1-5,36 0-3,-70-1-2,35 35 4,-35-33 120,-35 33-118,-69 0 2,34 0-5,0 0 0,36 0-1,-1 0 3,0 0-7,0 0 33,1 0 16,-1 0-38,0 0 49,0 0-45,1 0 12,-1-34-6,0 34-8,35-34-7,-35 34 8,35-35-13,-35 35 24,1 0-1,-1 0 8,0 0-10,0 0-18,1 0 6,-1 0 4,35 35-11,-35-35 27,35 34-8,0 0 95,35-34-118,0 0 7,-35 33 0,34-33 1,-34 35 0,35-1 4,-35 0 25,35-34-38,-35 33 22,35-33 15,-35 34-14,0 1 48,34-35-47,36 0-24,0 0 7,-1 0 0,-34 0 0,34 0-2,-34 0 1,35 0 1,-1 0-3,-34 0 16,0 0 24,0 0-1,-1 0-15,-34-35-19,35 35 69,0 0-38,0 0-29,-1 0 0,1 0-6,0 0 11,-35-34 7,35 34-15,-1 0 18,-34-33-10,35 33 2,-35-34-11,35 34 16,-35-34 7,35 34-13,-35-35 2,35 2 2,-35-1-2,0 0 79,0-1-85,-35 35-1,35-33 11,-35 33-14,35-34 26,0 0-27,0-1 5,0 1-4,0 1-1,0-1-1,0 0 2,0-1 8,0 2-4,0-1-6,0 0 24,35 34 13,-35-35-25,35 2 20,-35-1-21,34 0 61,-34-1-2,0 2-61,35 33-1,-35-34 131,0 0-16,0 0-96,0 0 0,0 0-10,0 0 31,0 0-2,0-1-15,0 2 0,0-1-7,0 0 13,0 0-6,0 0 48,0 0-23,-35 34 161,35 34-216,-34 34-7,-1-34 11,0 0-4,0-1 9,35 2-12,0-1 17,0 0 2,-35-34-16,35 34 6,0 0-7,-34-34-2,34 34 2,0 0 7,-35 0-6,0-1-2,0 2 10,35-1-12,-34 0 5,-1-1 4,0-33-6,0 35 3,1-1 2,-1-34-5,0 34 3,0-1 3,0-33-10,1 35 11,34-1-11,-35-34 3,0 34 2,0-1-2,1-33 1,-1 34 3,0 1 3,0-35-7,1 0 0,-1 34 0,0-34 0,35 34 2,-35-34-1,0 0 0,1 0-3,-1 0 14,35 33-8,-35-33 2,0 0-7,1 0 2,-1 0 4,0 0 8,35-33 208,0-1-198,0 0-6,0-1-7,0 1 87,0 1 36,-35-1-117,35 0 19,0-1-21,-34 2 4,34-1 27,34 34 370,1 0-357,0 0-55,0 0 50,-1 0-43,36-34-2,-35 34-5,-1 0-6,1-35 5,0 35 4,0-33-7,34-1 6,-34 34-2,35-34 1,-36-1-7,1-32 11,-35 33-7,70 34 0,-70-34 0,0 0-1,34 34 2,1-34 7,-35 0-9,35 0 8,0 34-7,-35-35 0,0 2 12,35 33-13,-35-34 1,0 0 6,34 34-7,1-34-1,-35 0 2,0 0 16,35 34-8,-35-34-8,0 0 0,35 0 26,-35 0-18,34 0 24,-34 0-26,0 0 10,35 34-22,-35-34 28,35 34-19,-35-34-3,0 0 17,0 0 15,35 34-11,-35-34 15,34 0 11,-34 0 13,35 34-35,-35 34 108,0 0-139,0 0 8,0 34-1,0-34-2,0 34-1,0-34 0,0 0 5,0 0-5,-35 34-1,35-34 4,0 0 3,-34 0-7,-1 0 12,35 0-9,0 0 8,-35-1 1,35 2-15,0-1 28,-35 0-14,1 0 9,34 0-11,-35 0 0,0-34-12,35 34 6,-35-34-1,1 34 17,-1-1-8,0-33-7,0 35 13,-34-35-13,34 34 8,0 0-16,-34-1 8,34 2 6,-69-1 1,34 0 1,35-34 0,0 0-8,35 33-5,-34-33 11,-1 0 16,35 35 11,-35-35-31,0 0 23,35 34-9,-34-34-16,-1 0 14,0 0 19,35 34 147,0-68-57,35 0-115,0-1-1,-35-32-5,34-35 15,1 34-14,0 33 9,-35 2-11,35 33 12,-35-34-11,0 0 2,34 34-4,1-34 6,-35 0-7,35 0 6,0 34-8,-35-34 1,35 0-4,-1-1 2,1 2 15,0-1-10,0 34 1,-1-34 0,1 0 2,-35 0-5,35 0-4,-35 0 8,35 0-3,-1 0-5,-34 0 2,35 0 9,0 0-11,0 0 12,-35 0-8,35 34 0,-35-34-2,34 34 6,-34-34-2,0 0 20,35 34 8,-35-34-28,0 0 1,0 0 5,35 34-3,-35-34 19,0 0-11,35 0 20,-35 0-3,34 0-2,-34 0-23,35 34-2,-35-34 8,35 0 12,0 34 24,-35-34-44,0 1 54,34-2-24,-34 1 37,0 0-16,0 1 0,0-2-15,0 1 8,0 0-14,35 34-26,-35-34-13,0 1 58,0-2-39,0 1 5,0 0 16,0 1-13,0-2 2,0 1 19,0 0-32,0 1 20,0-2-14,0 1 6,0 0 10,-35 34-31,35-33 4,0-1 3,0-1 10,0 1-2,-34 0-10,34 1 40,0-2-23,0 1-7,0 0 2,0 1-6,0-2-3,0 1-9,0 0 24,-35 34-17,35-33 9,0-1 133,0-1-135,0 1 2,0 1-3,0-1 32,0-1 13,35 35-49,-35-34-2,0 1 38,34 33 99,-34-34-146,-34 34 223,-1 0-220,0 0 1,-34 0 2,-1 34 4,35-34-9,1 0 1,-1 33 1,0-33 5,35 34-4,-35-34-4,35 35 2,-35-35 8,35 34-8,-34-34 25,-1 0-23,0 33 18,0-33-4,1 34 41,-1-34-18,35 35-45,-35-35 21,0 34 18,35-1-13,-34-33-17,-1 34-2,0-34 0,35 34-2,-35-34 1,0 35 0,1-2 0,-1-33-1,35 34 1,-35 0-1,35 1 9,-35-35 0,35 33 20,0 1-10,-34 0 24,34 1-36,0-1 2,0-1 1,0 1-10,0 0 8,0 1-7,0-2 14,0 1-11,-35 0-1,35 1 8,0-2-9,0 1-3,0 0 0,0 1 2,0-2 15,0 1-15,0 0 0,0 0 0,0 1 1,0-2-1,0 1-1,0 0 2,0 1-2,0-2 0,0 1 8,0 0-7,0 0 0,0 0-2,0 0 12,0 34-10,0-34 9,0 0-12,0 0 13,0 0-11,35-34 1,-35 34-1,0 0-1,0 0 5,0 0-3,0 0 0,0 0 5,0 0 4,0 0-2,0 0-7,0 0 9,0 0-7,0 0 4,0 0-6,0 0 0,0 0 0,0 34 0,0-35 0,0 2-5,0-1 11,0 34-7,0-34 2,34-34-2,-34 34 0,0 0 3,0 0 2,0-1 11,0 2-6,0-1-4,0 0 58,0-68 171,0-35-230,0-32-9,0 33 10,0 0 0,0-34-6,0-34 0,0 68-1,0-34-1,0 0 0,0-34 0,0 34 5,35-34-1,-35 34-1,0-34-6,0 68 10,0 0-6,0-34 1,0 69 1,0-36 2,0 2-1,0 32-2,0-33 2,0 35-1,0-2-2,0 1 2,0 0 0,-35-33 0,35 32 0,0-33 0,0 0 0,0 34 0,0 0 1,0 1-2,0-2 1,0-33-2,0 1 10,0 32-1,0 1 3,0 1 11,35 33-21,-35-34-3,35 34 22,-35-35-19,35 35 9,-1 0 25,1 0 20,0 0-34,0 0-16,0 35 18,-1-35-14,1 0 59,0 0-59,0 0-4,-1 0 3,1 0-3,0 0-8,0 0 12,-1 0-7,-34-35-1,35 35 1,0 0 18,0 0 26,0 0-36,-1 0 45,1 0 36,-35 69-82,0-2-5,35 35 3,-35-68-4,0 68-9,-35-68 6,35 0 1,-35-34 5,1 0 1,34 35-6,-35-35-1,0 0 2,0 0-2,0 33 2,-34-33-4,-1 0 4,36 34 0,-1-34-2,0 34 6,0-34-2,35-34 160,70 34-158,69-102-11,-104 102 13,34-34-2,36-33 8,-36 32-13,-34 35 9,0 0 30,-35 35-39,34-2 0,1 1 1,0 35 7,34 32 1,-34 35-5,-35-67-8,0 32-1,0-33 3,0 0 1,0 34 0,-35 1 0,1-36 4,-1-33 0,0 34-3,-34 0 2,34 0-2,-69-34 1,34-34-4,0 34 3,36 0-4,-1-34 3,0 0 5,35-34 16,-35-34-24,35 0 2,-34-33 5,-1 32-2,35 2-1,0-36-1,-35 69 2,35-34-1,0 34 0,35 34 86,0 69-82,-1-36-2,1 35 0,0 137 8,-35 32-4,0-169-10,0 34 2,-35 0 4,0-68-3,-34 34 0,34-34-1,35 0 13,-35-34-10,35-68 31,0 34-34,0-34-2,0 0 8,0-34-8,0 0 9,35-34-6,35 35 1,-36-2 3,1 1-10,35 34 15,-36 35-8,-34-2-4,35 1-2,0 0 10,0 34-4,-35 34 60,0 68-57,35 0-10,-35 34 12,0-68-2,-35 0-2,0 34-2,0-34 1,-69 68 8,69-102 0,-69 0 1,69-34 34,0-34-42,35 0-1,-34-68 8,34 34-15,0-68 5,0 35 2,0-2-1,34 1-2,1 1 1,0-2 3,0 70-2,-1-2 0,1-33 1,35 35 3,-36 33-2,-34 67 57,35-33-54,-35 68 1,0 102-12,0-136 9,0 0-2,0 0-1,0-34 1,-35 34-4,1-68 3,-1 0 67,35-68-57,0 1-5,0-69-5,0 67-2,35 35 4,-1-33-2,1 32-4,0 1 10,35-33 1,-36 67-3,-34 67 146,0-33-146,0 68-7,0-68 6,0 35 3,0 32-3,0-66 0,0-2-2,0 1 18,0-101 43,0 32-67,35-33 9,0 0 2,0-67-2,-1 66 4,1 2 0,0 32 0,-35-33-1,0 35-8,0-2 25,35 1 20,-35 0-31,0 1 6,34 33-24,-34-34 9,0-1-1,0 1-2,35 34 5,-35-34-11,0 1 17,0-2 5,0 1 3,0 0-6,0 1 1,0-2 7,35 1-6,-35 0 17,0 1-14,0-1 17,0-1 27,0 1-29,0 1 28,0-1-39,0-1-8,0 1 34,0 1-12,0-1-24,0 0 23,0-1-23,0 1 9,0 1-7,0-1 9,0-1 1,0 70 182,0-1-201,0-1-11,0 36 10,35 32-1,-35-67-2,0 1-1,0-1 1,0-1-3,0 36-1,0-35 17,0-1-15,0 1 9,0 0-2,0 1-6,0-2 0,0 1 1,0 0-2,0 1 1,35-2 0,-35 35-1,0-33 8,0-1-7,0-1 0,0 1 0,0 0 0,0 1 0,0-2 0,0 35 9,0-33-10,0-2 1,0 35-2,0-33 3,0-2 6,0 35-7,0 1 9,0-36-2,0 1-1,0 0 2,0-68 140,0 0-143,-35-102 0,35 69-2,-35-104-9,-35 1 22,70 136-16,-34 1 1,-1-70 7,35 69-1,0 1-6,-35 33 24,0 0 33,-34 0-54,-35 0 3,34 0-7,70 33 2,-35-33-9,0 34 17,35 0-2,-34-34 0,34 35-8,-35-1 20,0-34 116,0 0-125,1 0-18,34-34 7,-35-1 1,0 35 6,35-34-8,-35 34 1,1 0-3,-1 0 14,-35-34-10,35 34-1,1 0-5,-1 0 18,0 0-13,0 0 16,1 0 147,34-33 165,0-2-321,0 1 2,-35 0 8,35 1-10,0-2 87,0 1-82,0 0-9,0 1 22,0-1-25,-35 34 237,0 0-153,1 0-45,68 0 400,1 0-433,0 0 11,-35-35-16,35 35 31,-1 0-5,1-34 2,0 34-8,-35-33-14,35 33 0,-1 0 42,-34-34-2,35 34-53,0 0 35,-35-35-20,0 1 23,35 34-33,0 0 23,-35-33-4,34 33-8,1 0 23,-35-34-33,35 34 19,0-34 34,-1 34-35,1-35 10,0 35 17,-35-34-9,35 34-19,-1 0 32,1-33-33,0 33 24,-35-34-39,35 34 28,0 0-13,-35-35-8,34 35 24,1-34-15,0 34 28,0-33-31,-1 33-2,1 0 15,-35-34-25,35 34-2,0 0 43,-1 0-30,-34-35-14,35 35 9,0 0 39,0 0-20,0 0 13,-35-34-10,34 34-16,1 0 78,0 0-56,-35-33-28,-35 33 468,0 0-434,35 33-40,-34-33 14,-1 0-2,0 0-5,35 34-1,-35-34-15,0 0 21,35 35-13,-34-35 6,34 34 14,-35-34-26,0 0 19,35 33-11,-35-33 30,35 34-36,-34-34 20,-1 35-14,0-35 9,35 34 13,-35-34-27,1 0 10,-1 0 0,0 33-7,0-33 11,0 0 6,35 34-19,-34-34 1,-1 0 16,0 0 1,-34 35-4,34-35 3,0 34-3,0-34-2,1 0-11,34 34-2,-35-34 2,35 33 8,-35 1 9,0-34-9,0 0 11,35 35-8,-34-35-3,-1 34 17,0-34-4,0 0 27,1 0 22,-1 0-9,35 33 129,-35-33-182,35 34 62,0 1-50,0-1-10,0-1-16,0 35 10,0-33-2,35 32 0,-35-33 0,0 34 0,0-34 0,35 0-1,-35 1 2,34 32-4,1 1 7,35 34-8,-70-68 4,34 34-6,-34-34 6,0 0-5,35 1 8,-35-2-9,0 1 4,0 0 12,0 0 11,0 1-16,0-2 9,0 1-2,35 0-14,-35 1 7,0-2-5,0 1 5,0 34-7,0-34 7,0 0-7,0 0 7,0 0 2,0 0 6,0 0-14,0 0 4,0 0-5,0 0 9,0 0-10,0 0 1,0 0 8,0 0-8,0 0 0,0 0 0,0 0-2,0 34 3,0 0-2,0 0 1,0 0 0,0-34 0,0-1 1,0 2 6,0-1-8,0 0 8,0 0 10,0 0 23,0 0-5,0-68 69,35 0-99,34-68 1,1-102 5,-35-34 2,69-102 0,-35 102-20,-34 102 20,0 103-10,-35-36-2,35 35-4,0-33 5,-35 32 0,0 1-4,34 34 3,-34-34 0,0 1 8,35-2 5,-35 1 16,35 0-8,-35 1 18,35 33-37,-1-35 1,-34 1-1,0 0 0,35-33-3,-35 32-1,35 1 7,-35 0-9,0 1-4,0-2 4,35 1 14,-35 68 132,0 1-149,0-2 13,34 137 0,-34-67-4,35-36 0,-35 2 12,35 32-12,0-33 12,-35 0-13,0-34-2,0 1-3,0-2-1,0 1 1,0 0 4,0 1 0,0-2-4,0 1 4,0 0 7,0 0 10,0 0-7,0 0 4,35-34 4,-35 34-20,0 0 18,0 0-5,0 0-2,0 0-2,0 0 8,0 0 6,0 0-7,0 0-6,0 0 6,0 0-6,0 0 5,0 0-7,0 0 10,0 0 28,0 0 13,0 0 86,0 0-42,34-34 94,-34-34-168,0 0-24,35 34-4,-35-34 25,0 0 80,0 0-96,0 0-12,0 0 7,0 0 1,0 0-3,0 0 15,0 0 339,0 0-359,0 0 26,0 0-8,0 0 2,-35 34-13,35-34 118,0 0-97,0 0 6,0 0-16,-34 0 1,34 0 16,0 0-18,0 0 2,0 1-7,0-2 24,-35 35-32,35-34 23,0 0-11,0 1 2,-35-2-13,35 1 0,-35 0 5,0 0-10,35 1 0,0-2 1,-34 1 3,34 0-2,-35 34 1,0 0 0,0-33 1,35-2-2,-34 35 2,-1 0-2,0 0 3,-34 0-4,34 0 0,-35 0-2,35 0 9,-34 0-5,34 0-1,-34 0 1,34 0-5,-35 0 6,36 0 11,-1 0-6,35 35 39,-35-35-43,0 33 1,-69 1 0,69 0-10,0 34 20,35-34-6,-34-34 11,34 34-16,0 0 64,0 1 85,0-2-147,0 35-4,0-33 0,0-2-1,0 1 2,0 0-2,0 0 3,34 34-2,-34-34 0,0 0 0,0 34-7,0 0 7,0-34 0,0 34-2,0-34-1,0 34 14,0-34-2,0 0-2,0 0 0,0 0 8,0 0 9,0 0-7,0 0-20,0 0 3,0 0 9,0 0-9,0 0-1,0-1 9,0 36-7,0-35-1,-34 0-3,34 34 3,0-34 1,0 0 7,0-1 18,0 2-16,0-1 9,-35-34-24,35 34 60,0-68 58,0 0-105,0-34-1,0 0-12,0 34 11,0 0 1,0 0 50,0 0-45,0 0-18,0-1 9,0 2 20,0-1-17,0 0 18,0 0-17,0 0 1,0 0-6,0 0 2,0 0-2,0 0-2,0 0 2,0-34 2,0 34 1,0 0-6,0 0 1,0 0 1,0-34-4,0 34 3,0 0 0,0-34 1,0 34-1,0 0 0,0-34 0,0 34-2,0-34 12,0 35-13,0-2 12,0 1-9,0 0 0,0 1 7,0-2 2,0 1 15,0 0-14,0 0 6,0 1-2,0-2-4,0 1 8,0 0 16,0 1-1,0-2-1,0 1-26,0 0 18,0 1-14,0-2 15,0 1-22,0 0 47,0 1-29,0-1-9,0-1 20,0 1-10,0 0-2,-35 34 45,35-33-56,0-2 8,0 1 1,-35 34-10,35-34 2,0 1 3,-34 33 0,34 33 92,0 1-97,0 35-1,0 32-13,0-32 12,0-36-2,0 70-3,0-36 1,0-33 0,0 34-1,0-34-1,0 0 1,0 1-5,0-2 1,0 1 3,0 0-3,0 0 6,0 1 5,0-2-8,0 1 0,0 0-1,0 1 9,0-2-1,0 1-7,0 0 8,34 0-11,-34 0 15,0 0-11,0 0 12,0 0-5,0 0-1,0 0 1,0 0-2,0 0 10,0 0-8,0 0 4,0 0-6,0 0-11,0 0 20,0 0 13,35 0-21,-35 0-3,0 0 15,0 0-6,0 0-4,0 0-5,0 0 1,0 0 0,0 0 0,0 0-2,0 0-3,0-1 3,0 2 7,0-1-4,0 0 25,0 0-28,0 0 4,0 0 4,0 0 3,0 0 1,0-1-10,0 2-1,0-1 18,0 0-11,0-1 22,0 2 16,0-1-40,0 0 12,-35-1-4,35 2-9,0-1 1,0 0 6,0-1-7,0 1 8,-34 1-1,34-1-16,0 0 7,0-1 18,0 2 13,0-1-24,0-68 179,0-1-195,0 2 10,0-1 1,0 0 0,0-1 46,0 1-32,0 1-14,0-1 0,0 0-1,0-1 1,0 2-1,0-1 9,0 0 0,0-1-2,0 2 31,0-1-7,0 0-8,0-1-3,0 2 8,0-1-16,0 0 0,0 0 9,0 0 3,0 0-7,0 0-10,0 0 9,0-1-15,0 2 18,0-1-21,0 0-12,0 0 24,0 0-11,0 0 12,0 0-24,0 0 24,0 0-2,0 0 9,0 0-19,0 0 18,0 0-17,0 0 1,0 0 14,0 0 1,0 0 4,0 0-15,0 0 21,0 0-3,0 0 42,0 0-50,0 0-23,0 0 16,0 0 11,0 0 3,0 0-11,0 0 5,0 0 5,0 1 3,0-2-25,0 1 12,0 0-10,0 1-8,0-2 9,0 1 10,0 0-11,0 0 6,0 1 11,0-2-10,0 1-7,0 0 4,0 1 1,0-2-13,0 1 29,0 0-21,0 1-2,0-2 14,0 1 14,0 0-18,0 1 17,0-1-19,0-1 2,0 1 23,0 0-26,0 1 15,0-2-13,-35 35 3,35-34-18,0 0 24,0 1-2,0-2 24,0 1 11,0 0 21,0 1 57,0-1-101,0-1 8,0 1-27,0 1 4,0 66 289,0 1-314,0 1 14,0-1 0,0-1 0,0 1-3,0 0-2,0 1-3,0-2 10,0 1-3,0 0-6,0 1 5,0-2 3,0 1-6,35-34-2,-35 34 0,0 1 22,0-1 0,0-1-17,0 1 3,0 0 0,34 1-3,-34-2-3,0 1 5,0 0 0,0 1-9,0-2 9,0 1 1,0 0 6,0 1-9,0-2 22,0 1-3,0 0-11,0 0-15,0 1 9,0-2 17,0 1-24,0 0 4,0 1 2,0-2 10,0 1 10,0 0-4,0 0 8,0 0-16,0 0 4,0 0 16,0 0-28,0 0 0,0 0 10,0 0-10,-34-34-6,34 34-4,0 0 11,0 0 2,0 0 4,0 0-4,0 0-11,0 0 2,0 0 12,0 0-5,0 0 0,0 0-8,0 0 8,0 0-3,0 0 12,0 0 6,0 0-1,0 0 15,0 0-20,-35-1-2,35 2 29,0-1-26,0 0-6,0 0 11,0 0-17,0 0 10,0 0-14,-35-34-3,35 34 1,0-1 18,0 2 1,0-1 106,0 0-97,0-1 15,0 2 9,0-1-18,0 0-5,0-1 49,0 2-51,0-1 19,0 0-24,0-1 48,0 1-46,0 1 58,0-1-45,0 0-16,0-1 38,-35-33-53,35 35 0,0-1 17,0 0 0,0-1 2,0 2 11,0-1-20,0 0 4,0-1 14,0 1-10,0 1 8,0-1 26,0-1-27,0 1 30,0 1 1,0-1 11,0-1-55,0 1 18,0 0 103,35-34 213,0 35-335,0-35-23,-1 0 11,1 0 2,0 0 1,0 0 70,-1 0-50,1 0-20,0 0 34,0 0 9,-1 0-9,1 0-18,0 0 13,-35-35-28,35 35-15,0 0 57,-35-34-33,34 34-24,1 0 27,-35-34-12,35 34-15,0 0 28,-35-33-20,34 33 1,-34-34 9,35 34-10,-35-35 3,35 35-12,-35-34 9,35 34 2,-35-33-3,0-1-3,34 34 1,-34-35 4,0 1 14,0 1 5,35 33-14,-35-34-4,0 0 0,0-1 0,0-66-10,0 66 22,0 2-12,0-70-4,-35 103-1,35-67-2,-34-1 11,-1 33-8,0 2 6,35-35-9,-35 33 6,1-32-6,-1 33-4,35-1 9,-35-66-5,-34 67 6,69-34-6,-70 0 0,35-34 4,35 68 1,-35-68-1,1 68 0,-1 0-4,35 0 6,0 0-6,0 0 4,0 0 6,-35 34-2,35-34 14,0 0-2,-35 0-11,35 0-6,0 0 0,0 0 0,0 0-5,-34 34 11,34-34 1,0 0 98,0 0-110,0 0 10,34 0 19,1 0-21,-35 0 0,35 34-1,0-34-5,-1 34 28,-34-34-23,35 34 0,0-34 2,0 34-2,-35-33-5,35-2 5,-35 1 9,34 34-5,-34-34 13,0 1 33,35 33-50,0-35 28,-35-33-37,35 68 10,-1-67-2,36-2 2,-35 2 0,-1 32-5,-34 1 0,0 0 11,35 34-12,-35-33 17,35-2 34,0 1-12,0 34-30,-1-34 12,36 1-11,-35-1 8,-1-1-6,1 1-16,-35 0 16,35 1-9,-35-2 9,0 1 116,0 0-131,35 1 17,-35-2 4,0-33-9,0 35-1,0-1 0,0-1 11,0 1-16,0 1 30,0-1 0,34 34-28,-34-35 5,0 1 1,0 1 8,-34 66 95,-36 36-102,-34 101 0,-105 135 10,140-135 9,69 69 0,0-103-17,0-35-6,0 1-3,0-34-3,0 0-2,0 34 7,0-34-7,0 0 4,0 0-3,34-34-1,1 0 5,-35 0-4,35-34 4,-35 34-4,0 0 4,35 0-4,0 0 5,-35 0-4,34 0 10,-34 34-10,35-68 0,-35 68-2,35-68 16,-35 34-15,0 0 1,0 0 12,35 0-17,-35 34 10,34-35-9,-34 2 9,35-1-7,-35 0 7,35 0 4,-35 0 0,0 0 20,0 0-11,35-34 13,-35 34-28,0-1 18,0 2-14,0-1 6,0 0-9,0 34 0,0-34 1,0 0-4,0-1 5,0 2-6,0-1 7,0 0 1,34-34 12,-34 33 77,35-33-71,0 0 2,-35 34 124</inkml:trace>
</inkml:ink>
</file>

<file path=ppt/ink/ink5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31T02:00:46.810"/>
    </inkml:context>
    <inkml:brush xml:id="br0">
      <inkml:brushProperty name="width" value="0.05292" units="cm"/>
      <inkml:brushProperty name="height" value="0.05292" units="cm"/>
      <inkml:brushProperty name="color" value="#FF0000"/>
    </inkml:brush>
  </inkml:definitions>
  <inkml:trace contextRef="#ctx0" brushRef="#br0">13451 11864 7 0,'0'0'1'0,"0"0"1"16,0 0 5-16,0 0 5 0,0 0 9 16,0 0-13-16,0 0-3 15,0 0-2-15,0 0 0 16,0 0-1-16,0 0 0 15,0 0-2-15,0 0 3 16,0 0 7-16,0 2-10 16,0-2 6-16,0 1-6 15,0-1 0-15,0 0 0 16,0 0-1-16,0 0-5 16,6 0 6-16,2 0 0 15,3 0 1-15,-2 0-2 16,6 0 4-16,-2 0-8 15,5 0 7-15,0 0-6 0,3 0 1 16,1-1 2-16,2-1-6 16,-4 2-7-16,0 0 7 15,0 0-3-15,-4 0 10 16,2 0 0-16,0 0-3 16,1 0 5-16,2 0-4 15,2 0 2-15,2 0 0 16,2 0 0-16,0 0-1 15,-2 0-1-15,2 0 3 16,-3 0-6-16,1 0 9 16,-1 0-8-16,-3 0 6 15,-6 0-4-15,4 0 2 0,-4 0 0 16,2 0-1 0,-1 0 4-16,0 0-5 0,0-1 4 15,-3-1-2-15,-1 1 3 16,-2 1-4-16,-1-2 1 15,-1-1 0-15,-4 3 0 16,-2 0 1-16,-1 0-4 16,-1 0 6-16,3 0 1 15,-2 0-3-15,-1 0 2 16,2 0 1-16,-2-2-3 16,0 2 0-16,0 0-1 15,0 0 0-15,0 0-9 16,0 0-7-16</inkml:trace>
  <inkml:trace contextRef="#ctx0" brushRef="#br0" timeOffset="587.25">14168 11851 3 0,'0'0'16'0,"0"0"-11"16,0 0 0-16,0 0-5 15,0 0-1-15,0 0-2 0,0 0-7 16,0 0-5-16</inkml:trace>
</inkml:ink>
</file>

<file path=ppt/ink/ink5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6:12:35.542"/>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5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6:12:41.502"/>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50:13.879"/>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8692 9595 0,'0'35'155,"0"-1"-139,0 1 6,0 0-10,0 0 0,0-1 12,0 1-12,0 0-3,35-35 5,-35 35 11,0 0-8,0-1 34,0 1 46,0 0-63,0 0 19,0-1-35,35-34 2,-35 35-2,0 0 12,0 0 19,0-1-28,0 1-4,0 0 6,0 0 152,35-35-116,0 0-35,-1 0-14,1 0 3,0 0-6,0 0-1,34 0 1,1 0 0,34 0 1,-34 0 1,-1 0-2,70 0 2,-69 0-2,-36 0 2,36 0-2,-35 0-1,0 0 3,34 0-2,-34 0 9,0 0-8,-1 0 8,1 0-8,0 0 6,0 0-5,0 0-2,-1 0 2,1 0-2,0 0 1,0 0 9,-1 0-10,1 0 9,0 0-10,0 0 3,-1 0-2,1 0 1,0 0 9,0 0-9,0 0 7,-1 0-9,1 0 27,0 0 63,0 0-94,-1 0 22,1 34-15,0-34-5,0 0 40,-1 0-28,1 35-8,0-35 10,0 35-3,0-35-1,-1 0 9,-34 35-2,35-35 8,-35 35-19,35-35-9,-35 34 20,35-34-5,-35 35 56,0 0-57,34-35 1,-34 35-3,0-1 275,0 1-274,-104-70 126,-35 1-125,-70-1 3,1 0-4,138 35-13,1 0 6,34 0 1,-35 0-8,36 0 6,-1 0 12,0 0-3,0 0 10,1 0-8,-1 0-5,0 0 1,0 0-6,-34 0 4,34 35-5,0-35 13,-34 0-13,34 0 3,0 0-1,0 0-1,0 0 1,1 0 3,-1 0 2,0 0 4,0 0-11,1 0 1,-1 0 2,0 0 6,0 0-4,1 0-2,-1 0-2,0 0 3,0 0 16,0 0-10,35 35 89,-34-35-85,-1 0 19,0 0-28,0 0 9,1 0 5,-1 0-4,35 34-12,-35-34-1,0 0 8,1 0-1,-1 0 3,0 35 232,35 0-234,0 0 0,0-1 9,-35 1-12,35 0-2,35-35 174,35 0-171,-36 0-12,1 0 9,35 0 1,-1 0-1,1 0 0,69-35-3,-70 35-2,-34 0 1,0 0-1,0 0 0,34 0 5,-34 0-5,0 0 14,-1 0-12,1 0-2,0 0 2,0 0-1,34 0 1,-34 0 0,35 0 1,-36 0-2,1 0 2,35 0-2,-1 0 2,1 0-2,-35 0 0,34 35 1,-34-35-1,0 0 1,-1 0 0,1 0-5,0 0 14,0 35 66,0-35-76,-1 0 7,1 34-8,0-34 0,0 0 2,-35 35 4,34-35-6,1 0 13,0 0 21,0 0-25,-1 35-9,1-35 3,0 35 1,0-35-4,34 0 2,1 34 0,-35-34 0,-1 0 5,-34 35 378,-34-35-345,-1 0-35,0 35 1,0-35 1,-69 0-2,34 0-9,-173 0 10,104-35-1,-243 0 3,208 35-1,35-34-3,-1 34 5,-68-35-3,173 35-4,0 0-2,1 0 103,-1 0-97,35 35 33,-35-35 32,35 34-31,-35-34-37,35 35-7,-35-35 8,1 0 28,34 35-28,-35 0 97,0-35-91,35 35 12,-35-35-26,1 0 16,34 34 12,-35-34-17,35 35 102,-35 0-90,0-35 13,35 35-30,-34-35 226,34 34-122,34-34 397,1 0-493,0 0-14,69 0 12,-34 0 0,-1 0 1,1 0 0,34 0-2,-69 0-1,0 0-3,-1 0 0,1 0-1,0 0-2,0 0 6,-1 0 0,1 0 7,0 0-10,0 0-7,34 0 11,-34 0 0,0 0-9,0 0 5,34 0 8,-34 0-11,0 0 5,34 0-5,-34 0 2,35 0-1,-36 0 2,1 0-2,0 0 4,0 0 2,-1 0-7,1 0 16,0 0 2,0 0-23,0 0 11,-1 0-3,1 0-2,104 0 2,-69 0-1,-36 35 0,36-35 0,-35 0-6,34 0 12,-34 0-7,0 70 315,0-36-320,-1 1 13,-34 0-3,35 34 0,0-69 18,-35 35-18,0 0 71,0-70 143,0 0-216,0 1 2,0-1-2,0 0 10,0 0-18,0 1 9,0-1-7,0 0 6,0 0-3,0 1 4,-35-1-5,35 0 1,0-34-1,-35 34 15,35 0-14,0 0 3,0 0 5,0 1-7,0-1 2,0 0 9,0 0 17,0 1 27,0-1-27,0 0 10,0 0-14,0 1 14,0-1-15,0 0-14,0 0 7,0 1 14,0-1-14,0 0 14,0 70 117,0 0-143,0 69 1,0-69 1,0 69 0,0 35-2,0-104 2,-34 104-11,34-70 8,0-34-3,0 35-1,0-1 0,-35 1-2,35-36 2,0 1 0,0 0 0,0 0 0,0-1-1,0 1 0,0 0 39,0 0 4,0-1-31,0 1-12,0 0 18,0 0 14,-35-35 125,-34-35-138,-1 0-18,35 0 10,0 1-16,1 34 11,-71-70 1,71 70-3,-1 0-4,0 0 12,0 0 64,-34 0-66,-1-35 2,-34 35-1,34 0-7,36 0 2,-36 0-4,1 0 0,34 0 0,-35 0 0,35 0-2,1 0 1,-1 0 18,0 0-18,0 0 5,1 0-5,-1 0 4,0 0-6,-35 0 16,36 0-7,-1 0-5,0 0-1,0 0 0,1 0 16,-1 0 22,0 0-30,0 0-1,1 0-12,-1 0 19,0 0-9,35 35 60,-35-35-43,0 35 4,1-35-18,-1 0 21,35 35-20,-35-35-2,35 34 72,-35-34-73,1 0 16,34 35-19,-35-35 10,0 35 62,0-35-43,1 35-9,-1 0-4,35-70 271,0 0-282,0 0-1,0 0-6,0 1 2,0-1 0,0-35-1,0 36 0,0-1-8,0 0 8,0 0 0,0 1 0,0-1 0,-35-35 0,35 36 0,0-1 19,0 0-20,0 0-7,0 1 8,0-1-2,-35 0-2,35 0 6,0 0 7,0 1-3,0-1 8,0 0-1,0 0 0,0 1 9,0 68 149,0 1-164,0 35-5,35-36-10,-35 1 7,0 0 1,0 0 0,35-35 0,0 69 1,-35-34-1,0 0 1,0 0-10,34-35 7,-34 34 0,0 1 15,0 0-2,0 0 33,0-1-29,35-34-3,-35 35-6,0 0 2,35-35 11,0 0 52,-1 35-58,1-35-21,35 0 13,69 34 0,-104-34 6,34 35-6,-34 0 1,0-35-7,-1 0 14,1 0-5,0 0-10,0 0 4,-1 0-4,1 0 5,0 0-5,0 0 0,0 0 1,-1 0-1,1 0 0,35 0-2,-36 0 0,1 0 1,0 0 0,0 0 4,0 0-4,-1 0 11,1 0-2,0 0-9,0 35 5,-1-35 7,1 0-11,0 0-1,0 0 2,34 0-1,-69 34 0,35-34 0,0 0 0,0 35 0,34-35 5,-69 35-3,35-35-4,0 0 6,-35 35 0,34-35-6,1 35 13,0-1 4,0-34-9,-1 0 3,-34 35-9,35-35 0,0 0 103,0 35-98,34-35-12,-34 35 12,0-35 1,-35 34-5,35-34-1,-70 0 461,-35 0-458,36 0-10,-36 0 10,35 0 0,-34 0 1,-1-34-11,-34 34 10,-70-35-1,139 35 6,-69-35-9,69 35 84,0 0-68,1 0-20,-1-35 7,0 35-4,0 0 14,1 0-11,-1 0-2,0 0 1,0 0 0,0 0 1,1 0-2,-1 0 1,0 0 0,0 0-1,1 0 0,-1 0 1,0-34 1,0 34 7,0 0-9,1 0 5,-1 0-5,0 0 0,0 0 14,1 0-10,-1 0 1,0 0-5,0 0-4,1 0 14,-1 0-5,0 0 1,0 0 13,0 0 28,1 0-14,34 34-31,-35-34 15,35 35-11,-35 0 10,0-35-16,1 35 7,-1-35 12,35 34-13,-35-34-6,35 35 21,-35-35-20,70 0 295,35 35-285,-1-35-4,1 0-13,104 0 11,-70 0-4,-35 0 1,36 35-1,34-1 2,-35-34-2,0 0 1,-34 35-2,-35-35 2,34 0-2,-34 0 2,0 35-1,0-35 1,-1 0 6,1 0 1,0 0-8,0 0-1,34 0 2,-34 35-2,0-35 2,0 0 0,-1 0-1,1 0 6,0 0 5,0 0-5,-1 0 13,1 0 12,0 0-4,0 0-5,-1 0 1,1 0 30,0 0-43,0-35 22,0 35 14,-1 0-25,-34-35 4,35 35-9,0 0-7,0-35-6,-1 35 11,-34-34 10,35 34 18,-70 0 147,35 34-184,-34-34 5,-1 0 1,35 35-4,-35 0 9,35 0 0,-35-35-18,1 34 18,-1 1 0,35 0-9,-35 0-4,0-35 6,35 35-11,-35-35 49,35 34-44,0 1 15,-34-35 0,34 35-11,-35 0 16,0-1-11,0 1 6,35 0 0,-34-35 0,34 35-24,-35-1 66,0 1-21,35 0 14,-35-35-45,35 35 31,-34-35 12,34 34-38,-35-34-4,35 35 37,-35-35-38,0 35 32,0-35-26,1 0 63,-1 0-44,0 0-3,0 0-28,1 0 15,-1 0-20,0 0 15,0 0-10,1 0-1,-1 0 21,0 0-15,0 0 9,0 0 8,35 35-10,-34-35-14,-1 0 30,0 0-6,0 0 2,1 0 20,-1 0-39,35-35-5,-35 35-1,0-35 1,0 35-2,-34 0 2,69-35-3,-35 35-1,35-34 122,-35 34-120,1-35 9,-1 0-2,0 0 15,0 1-17,1-1 12,-1 35-15,0-35 2,0 0 4,0 35 10,1-34-19,-1-1 14,0 35-10,35-35-3,-35 35 5,35-35 12,-34 35-2,34-34-6,-35 34 7,35-35-4,-35 35-12,35-35 17,-35 35-16,35-35 59,-34 35 83,34-35-143,0 1 54,0-1-42,0 0 9,0 0-12,34 35 121,140 0-121,35 35-15,34 0 13,-34 34-2,-140-69 4,-34 0-10,0 35 104,0-35-96,-1 0 6,1 0 0,0 0 3,0 0-8,0 0-8,-1 0 14,1 0-14,35 0 8,-1 0-14,-34 0 16,0 35-12,-1-35 2,36 0 5,-35 0 4,-35 35 225,0 0-226,0-1-1,0 1 0,-35 0-3,35 0-8,-35-35 4,0 0 10,1 34 3,-1-34-13,-35 0 7,36 0-6,-36 0-3,1 0 1,34 0-5,-70 0 12,71 0-5,-1 0-2,0 0 1,0-34 0,1 34 8,-1 0-2,0-35 11,0 35 4,0 0-15,1 0 5,34-35-12,-35 35 2,0 0-2,0 0 3,35-35 2,-34 35 7,-1 0 303,35-34-306,-70-36-14,70 35 11,-34 0-1,-1 35 10,70 0 209,-1 0-222,1 0 5,35-34-4,-1 34-1,-34 0 0,0 0 0,34 0-1,-34 0-7,0 0 8,34 0 0,-34 0 1,0 0-1,0 0 8,-1 0-7,1 0 6,0 0-2,35 34-6,-36-34 6,1 35-6,69-35-6,-34 35 11,34-35-3,-34 0-3,-1 35 0,1-35 0,-1 0 0,-34 35-1,0-35 2,-35 34 244,-35 1-236,0-35-1,35 35-13,-34-35 13,-71 0 4,36 0-5,34 0 0,0 0-4,35-35 2,0 0-5,0 1 1,0-36-1,0 35-3,-35-69 6,35 34-3,-34 36 1,34-71-1,0 36 1,0-1 0,0 36 3,0-36-4,0 0-1,0-34 2,0 0-1,0 34 1,0 1 5,0-35-7,0-1-2,0-34 6,0 0-3,0 35 7,34 0-8,-34-35 2,0 34-1,0 1-1,0-70 2,0 35-4,0 35 6,0-35-3,0 0 0,0-35 1,-34 35 4,34 35-6,0 34 1,0-34 0,0 34 0,0-34 0,0 0 5,0-1-5,0 36-1,-35-35 2,35 34 4,0-34-5,0 34-5,0 1 9,0-36-4,0 1-1,0 0 8,0-35-12,0-35 9,0 0-4,35 0 6,-35 35-7,0-35-3,0 35 7,0 0-6,0 70 4,34-1 1,-34 36-1,0-1 4,0 0 324,0 0-323,35 0 2,0 1-13,0-36 11,-35 35 14,35 35-13,-35-34-12,0-1 9,0 0 3,0 0 7,0 1-4,34-36-15,-34 35 15,0-34-8,35-35 0,-35 34-8,35 0 8,0-34-1,34-104 2,-69 103 0,35 36-3,-35-1 2,35 1-2,-35-1 4,34 1-5,-34 34 5,0 0-4,35-34-1,-35 34 124,0 0-114,0 0 4,35 35 9,-35-34 8,35 34 181,-35 34-200,35 1-13,-35 0 4,34 0 2,-34 69 1,35-35-1,-35 1 8,35-35-8,-35 0 6,0 34-4,0-34-5,0 0 19,0-1-10,0 1-1,0 0 0,0 0-3,0-1 3,0 1 2,0 0-1,0 0 3,0-1 16,0 1-7,0 0-5,0 0 6,0-1 1,0 1-2,0-70 86,0 1-109,0-1 4,0 0 2,0-34-2,35 34 0,-35 0 0,0 0 0,0 1-2,0-1-1,0 0 0,0 0 0,0 1 0,0-1 0,0 0 0,0 0-1,0 1 1,0-1 0,0 0 0,0 0 13,0 0 0,0 1 1,-35-1 26,35 0-15,0 0 6,0 1-21,0-1-2,0 0 2,0 0-8,0 1 4,0-1-6,0 0 19,0 0 2,0 1 12,0-1 8,0 0 31,0 70 131,0 0-209,0-1 11,0 36 2,0 69 0,0 0-1,0-35 2,0-69-1,0 69 0,0 1 0,0-71 1,0 36-1,0-35 0,0-1 2,-35-34 95,35 35-95,-35-35-9,-34 0 2,-1 0 2,-34 0-4,34 0 1,1 0-1,34 0 0,0 0 7,-34 0-7,34 0-6,0 0 136,0 0-136,-69 0 14,35 0-2,-1 0-4,-34-35-2,69 35 5,-35-34-10,1 34 13,-1 0-8,1-35 1,-36 35-1,71 0 2,-1 0 2,0-35-6,0 35 126,1 0-114,-1 0-2,0 0-13,0 0 22,1 0-2,-1 0 16,35 35-35,-70-35 14,35 35 6,1-35-22,-1 0 23,0 0-20,0 34 158,1-34-110,-1 0-35,35 35-4,-35-35 114,35 35-122,-35 0 45,1-70 341,34 70-171,0-1-217,0 1 21,-35-35-22,35 35 10,0-70 366,0 0-367,0 1 10,0-1-8,0 0 15,0 0-11,0 1 5,0-1-11,0 0-1,0 0 5,0 1-8,35 34 1,-35-35-1,0 0 1,0 0 5,0 1-5,0-1 11,0 0-4,0 0 6,34 35-12,-34-35 1,0 1 63,70 34 103,-35-35-165,34 35 0,105-35-10,35 0 15,-105 1-8,-69 34 2,34 0-4,-34 0 15,-35-35-19,35 35 10,0 0 84,-35-35-88,34 35 7,36-35-2,-1 1 9,-34-1-8,0 0 10,0 35-5,0 0 17,-1 0-7,-34-35-21,35 35 1,0 0 6,0-34-7,-1 34-1,-34-35 6,35 35-12,0 0 71,0 0-58,-1 0 8,1 35-13,35-35-8,-35 34 16,-1 1-16,1-35 13,-35 35-6,35-35 0,0 0 9,-35 35-3,34-35 16,1 34-14,0 1 8,0-35-1,-35 35 7,34-35-12,1 0-5,-35 35 9,35-35-7,-35 34 21,35 1-28,-35 0 4,35-35-10,-35 35 12,0-1-12,0 1 20,0 0 2,0 0-9,34-35 1,-34 35 1,-34-35 162,-1 0-169,0-35-2,-35 0 9,1 0-9,-35-34 5,-1 34-1,36-35 0,69 36 11,-35 34-11,0 0 92,0 0-93,1 0 4,-71-35-9,71 35 3,-1 0-1,0 0-1,0 0 0,1 0 0,-1 0 13,0 0-6,0 0 1,0 0 22,1 35-12,-1-35 1,0 34 0,0-34-10,1 35-4,-1-35 2,0 35 14,0-35-12,0 35 4,1-35-9,-1 34 2,0-34 0,0 35 4,1-35-6,-1 0-2,35 35-1,-35-35-1,0 35 4,1-35 9,-1 0-14,0 0 19,35 35-16,-35-35 14,35 34 10,-35-34 7,70 0 128,0 0-152,69 0-1,-34 0-3,69-34-4,-70 34 0,1-35 4,-35 35-5,34 0 0,-34 0 2,35 0-2,-36 0 0,36 0 1,-35 0 0,0 0-7,-1 0 17,1 0-11,0 0 0,0 0 1,-1 0 1,36 0-2,-70 35 2,35-35-2,34 0 2,-34 0-2,0 0 0,0 0 17,-1 0 82,-34 34 87,0 1-98,-34-35-68,-1 0-16,35 35-4,-35-35-6,0 0 13,0 0-13,1 0 6,-1 0 7,0 0-7,0 0-5,-34 0 10,-1 0-5,1 0 1,-1 0-1,1 0 0,-1 0 0,35 0 0,-34 0 1,34 0 6,0 0 1,0 0-7,1 0 6,-1 0 61,0 0-53,0 0-8,1 0 8,-1 0-19,0 0 16,0 0-4,1 0 12,-1 0-20,35-35 2,-35 35-2,0 0 11,0 0-11,1 0 2,-1 0-2,-35 0 7,36 0-7,-1 0-5,0 0 20,0 0 3,35-35 103,-34 35-115,34-34-2,0-1 8,-35 0 15,35 0-5,0 0 2,0 1 16,0-1 105,0 0-97,0 0-43,0 1 207,0-1-199,0 0 11,-35 35-26,35-35 277,0 1-236,-35 34-9,35 34 286,0 1-285,0 0-14,0 0 1,35-35-9,-35 34-6,0 1 26,35 0-16,-35 0-9,0-1 31,0 1-31,35-35 3,-35 35 25,0 0-15,0 0 3,0-1-12,34 1 1,-34 0 16,0 0-11,0-1 11,0 1 14,0 0-15,0 0 7,0-1-19,0 1 40,0 0-35,0 0 22,0-1-30,35-34 8,-35 35-16,0 0 15,0 0 29,0-1 7,0 1 67,0 0-41,0 0 282,0 0-350,0-1 20,-35-34 298,35 35-312,-34-35-7,34 35-1,0-70 214,-35 0-211,35-34-6,0-1-10,-35 70 9,35-35-1,0 1 0,0-1 1,0 0 1,0 0 135,0 1-138,0-1 48,0 0-17,0 0-14,0 1-18,0-1 10,0 0-5,0 0-4,0 1 14,0-1-9,0 0-5,0 0 12,0 1 10,0-1-6,0 0 7,0 0-15,0 0-9,0 1 14,0-1 3,0 0-10,0 0 8,0 70 189,0 0-199,0 34 1,0-34-1,35 0-1,-35 0 2,35 0-6,-1-1 5,1 36-6,0-35 7,34-35-2,70 69-4,-34-69 5,69 35-4,-70-35 3,0 0-4,-34 0 0,-35 0 0,-1 0 0,1 0 1,0 0 7,0-35 13,-1 35-13,1-35-3,0 35-6,0-34 4,34 34-2,-34-35 3,0 35-4,0-35 3,34 35-3,-34-35 3,0 35-4,-1 0 5,1-34-6,0 34 85,0 0-84,0-35 7,-1 35 9,1 0-16,0 0 120,0 0-111,-1 69 1,71 1-16,-71-35 17,36-1-2,-70 1 73,35-35-74,-35 35-7,35-35 6,-1 0 11,1 35-24,0-35 223,-35 34-222,35-34 16,34 35 12,-69 0-7,35-35-10,-35 35-2,69-35 4,-69-35 273,0 0-280,0 0 9,0 1-9,0-1 13,0 0 3,0 0-16,0 1 6,0-1 3,0 0 17,0 0-7,0 1-1,0-1-10,0 0-1,0 0 14,0 0 1,0 1-12,0-1-5,0 0 5,0 0 10,0 1-7,0-1 3,0 0-13,0 0-1,0 1 4,0-1 22,-34 0-19,34 0 6,0 1 14,0-1-19,0 0 2,0 0 30,0 0-27,-35 1-11,35-1 15,0 0 9,0 0-3,0 1 88,-35 34-119,35-35 32,-35 35 202,35-35-232,-34 35 9,-1 0 0,0 0 12,0 0-11,1 0 3,-1 0 2,0 0 12,0 0 87,0 0-83,1 0-20,-1 0 7,0 0 69,0 0-63,1 0-5,-1 0-1,0 0 54,0 0-42,1 0-23,-1 0 2,0 0-2,0 0 2,0 0 9,1 0 1,-1 0-11,0 0 6,0 0 4,1 0-14,-1 0 3,0 0 3,-34 0-6,34 0 13,0 0-6,0 0 119,0 0-120,1 0-3,-1 0 13,0 0-3,0 0 5,1 0-19,-1 0 2,0 0-2,0 0 15,0 0-15,1 0 0,-1 0 10,0 0-9,0 0 0,1 0 0,-1 0 13,0 0-13,0 0 63,1 35-46,-1-35 11,0 0-18,0 0 17,0 0 8,1 0-24,-1 0 16,0 0 100,35 35-11,-35-35-109,1 0 39,-1 0-29,0 0 26,0 0 8,1 0-16,-1 0 102,35 34-90,-35-34 364,0 0-355,35 35-52,-35 0 32,35 0 54,35-35 101,0 0-186,35 0 0,-36 0-8,1 0 10,0 0-3,0 0 13,-1 0-9,1 0-9,0 0 9,34 0-13,-34 0 11,0 0 2,0 0-8,0 0 7,-1 0 6,1 0-7,0 0 0,0 0-6,-1 0 5,1 0-3,0 0 5,0 34 8,-1-34-16,1 0 1,0 0 0,0 0-1,0 0 8,-1 0-7,1 0 12,0 0 22,-35 35-35,35-35 166,-70 0-131,0 0-24,-34 0-14,34 0 9,-139 35 3,-35-35 1,1 35 0,138 0 10,35-35-8,1 0 26,34 34-37,-35-34 16,0 0 4,35 35 76,-35-35-75,1 0-18,34 35-9,-35-35 37,35 35-10,69-35 208,36 0-230,-1 0 5,139 0 8,-138 0-4,103 0-2,1 0-3,-140 0 1,36 34 0,-70-34 1,-1 0-3,1 0 61,35 0-61,-36 0 1,1 0 0,35 35-9,-1-35 7,36 0 3,-71 0-1,1 0 0,0 0 0,0 0 54,-1 35-41,105 0-22,1-35 17,-71 34 3,-34-34 170,0 0-24,-35-34-139,34 34-27,1-35 17,-35 0 0,0 0 1,35 35 268,0 0-265,-35-34-14,34 34 7,-34-35 6,0 70 271,0-1-237,0 1-30,0 0 30,0 0-32,0-1 13,0 1-12,0 0 4,0 0 12,0-1-20,0 1 3,0 0 1,0 0 4,0 0 28,0-1-27,0 1 3,0 0 3,0 0 6,0-1-2,0 1-18,0 0 30,0 0-5,0-1-21,0 1-8,-34 0-14,34 0 22,0-1-19,0 1 33,-35-35-4,35 35-27,0-70 202,0 0-195,0 1-14,35-36 14,-35-34 3,34-35-7,1 35 6,-35 69-7,0 0 0,35-35-1,-35 36 1,0-1-2,0 70 287,0-1-281,0 1-14,0 0 15,0 0-3,-35 34 2,35-34 3,-35-35-2,35 35-2,-34-35 149,34 35-161,0-70 170,0 0-159,-35 0-4,35-34-8,0 34 8,0-35 9,0 36-2,0-1-7,0 0 0,-35 0 1,35 1-2,0-1 28,0 0-20,0 0 1,0 1 0,0 68 134,0 1-140,0 0-9,0 0 8,0 69 2,0-35 0,0 1 0,0-35-1,0 0 2,0 34 0,0-34-5,0 0 1,0 34 0,0-34 0,0 0 8,0-1 19,35 1-17,-35 0-1,0 0 8,0-1-18,0 1 2,0 0 24,-35-35 135,35 35-168</inkml:trace>
</inkml:ink>
</file>

<file path=ppt/ink/ink6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6:12:49.692"/>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6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2:42:39.773"/>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12309 14914 0,'0'34'104,"0"1"-91,0 0 2,0 0 1,0-1 1,0 1 22,-35-35 33</inkml:trace>
</inkml:ink>
</file>

<file path=ppt/ink/ink6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2:42:40.384"/>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12413 14566 0,'35'0'10,"-1"0"28,1 0-34,0 35 17,0-35-14,-35 35 1,35-35 1,-1 34-4,-34 1 7,35-35-3,-35 35 0,0 0-3,0-1 14,35 1-4,-35 0 305,0 0-310,0-1-5,-35 1 3,35 0 7,-35-35-4,1 35 5,-1-35-12,0 34 8,0-34-4,0 0 0,1 0-2,-1 0 8,-35 0-9,36 0 12,34-34-2,-35-1-7,35 0-4,0 0 2,0 1 0,0-36 5,0 35-6,0 1 0,0-1 5,35 0-6,-35 0 5,34 1 2,36 34-7,-35 0 3,-1 0-3,36 0 3,-70-35 0,35 35 0,0 0-1,-1 35 18,1 34-9,0 1-1,-35-36-9,0 105 0,0-69-4,0 34 9,0-69-3,0 34 0,0 1-1,-35 0-2,35-36 6,-35-34-2,35 35-7,-34-35 18,34-35 25,0 1-38,0-1 19,0 0 17,34 35 20,-34 104-34,0-34-20,-34 69-1,-1-70 0,0 1 3,0-1-4,-34 1 2,-1-35 1,35-1 6,35-68 54,0-1-63,0 0 1,35 0 8,35 1-9,-36-1 5,71 0-2,-70 35-5,-1 0-1,1 0 2,-35 35 35,0 34-33,0-34-4,0 35 9,0-1-6,0 1 0,0-35 0,0 34 1,-35-34 0,35 0 0,-34-1 3,-1-34-10,0 0 17,35-34 31,0-1-41,0 0-4,0 0 2,0 1 15,0-1-16,0 0 4,0 0 6,0 0 13,35 35 9,-35 35-22,0 0-11,0 0 4,0 34 0,0-34 2,-35-35 62,-35 0-45,36 0-20,-36-35-1,-69-34-3,70 34 13,-36-35-15,70 1 7,-34 34-2,69-34 6,0 34-7,0 0 2,35-34 8,34 34 1,1 0-6,-35 0-2,-1 35-2,-34 70 40,0 69-38,0-70 4,0 1-9,-34 34 8,34-69-6,-35 0 4,0-35-2,35-35 68,0 0-72,0 0 11,0-34-7,35 34 2,0 35 13,-35-35-16,34 35 1,1 35 74,-35-70 12,35 1-72,0-1-4,-1 35-10,1 0 5,0 0-2,-35-35-4,35 35 4,-35-35 141,0 1-126,0-1-17,-35 35 102,0 0-107,0 0 9,1 0-1,-1-35-3,-35-69 0,1 69 2,34-69-2,0 69-3,35-35 4,0 1-3,0 34 1,0 0 2,0 1-2,0-1-1,0 70 102,0 34-101,-35-34 3,1 0-2,-1-35 9,0 0 32,35-70-45,0 1 4,0 34 2,0-35-3,0 36 0,0-1 2,0 0-1,35 35 2,34 0-2,1 0-1,34 0 2,35 0-1,0 0-2,-34 0 0,69 0 3,-70 35 0,0 34-4,-104 1 3,70-1-1,-70 1 3,0 69 0,0-69-5,0 34 3,-35-35 1,0 1-2,-34-35 4,34-35-6,-35 34 6,36-34-5,-1 0 9,35-34-6,0-36-1,0 35-3,0-34 4,35-35-1,-1 69 1,36-70 1,-35 1 1,69 35-3,-34-1-1,-36 35 0,36 35-5,-70-34 5,0 68 74,0 1-74,0 0-1,-35 0 27,35-1 4,-35-34-30,35 35 1,0 0 0,-34 0 10,34-1-13,-35 1 4,35 0-1,-35 0-1,35 0-2,-35-1 9,35 1-9,-35 0 3,1 0 0,34-1-2,-35-34 3,35 35-3,-35 0 70,35 0-63,-35-1-7,35 1 12,0 0-12,0 0 12,-34-1-11,34 1-2,0 0 16,0 0-15,0-1 2,-35 36 8,35-35-7,-35 0 0,35-1 5,0 1-8,-35 0 11,1 0 22,-1-1-17,0 1-9,0-35-4,0 0-1,1 35 10,34 0 36,-35-35-46,35 34 0,0 1 14,-35-35-14,0 0 88,1-35-87,34 1-1,-35-36-6,35 35 10,0 1-5,0-1 0,35-35 7,-1 36 4,1 34-10,0 0 1,0 0-2,-1 0 2,-34 34 24,0 1-18,0 0-9,0 34 2,0 1-1,35 34 1,-35 0 0,0-34 0,35-105 109,-35 0-107,0 1-3,35-1 3,-35 0 6,0 70 93,-35 0 40,0-35-125,35 34-14,0 1 11,-35-35-10,1 35 35,-1-35-34,35 35-3,-35 0 10,0-1-11,35 1 8,0 0-9,-34-35 174,34-35-172,0 0-1,-35 35-1,35-34-5,-35-1 12,35 0-4,0 0-2,-35 35 11,35-35-12,0 1 17,-34 34-8,34-35-12,0 0 12,0 0-7,0 1-4,-35-1 11,35 0-4,0 0 2,0 1 3,-35 34-6,35-35 16,0 0-2,-35 0 14,35 1-8,0-1 0,-35 35-14,35-35-9,0 0 3,0 0-4,0 1 20,0-1-19,0 0 18,-34 35-20,34-35 1,-35 35 2,35-34 6,-35 34 25,35-35-33,0 0 39,-35 35-28,35-35-1,-34 1-7,-1-1 9,0 0-3,35-34-8,-35 34 7,35 0-7,-34 35 3,34-35 116,0 1-70,0-1-31,0 0 5,0 0-15,0 0-4,34 1 1,-34-1-3,0 0 7,35 35 27,-35-35-36,0 1 27,0-1 19,35 35-43,-35-35 11,35 0-6,-35 1 1,34 34 10,-34-35-11,35 35 30,0 0-38,0 0 9,-1 0-10,1 0 9,0 0-9,0 0 1,0 35-5,-1-35 6,36 34-2,-35-34 1,69 35 2,-35 35-4,-34-70 4,-35 34-4,35-34 3,-35 35-2,35 0-1,0 0 12,-35-1-10,0 1 25,34 0 66,-34 0-72,0 0-12,0-1 9,-34-34 60,-36 0-75,70 35 48,0 0-32,0 0-16,0-1-1,0 1 4,35 0-3,-35 0-1,35-35-6,-1 0 6,-34 34 0,70-34 2,-70 35-4,35-35 1,-35 35-1,34 0 14,-34-1-4,0 1-1,0 0 2,0 0 12,0-1-11,0 1 109,0 0-125,0 0 15,0 0-12,0-1 13,0 1 112,0 0-103,0 0-18,35-35 2,-35 34-3,0 1 311,-35-35 103,1 0-241,-1 0-164,0 0 890,35-35-890,0 1-8,0-36 2,-35 1-1,35-1-7,-34-69 9,34 35-4,0 69-1,-35-35 1,35 36 0,0-1 4,0 0-4,0 0 10,0 1 48,-35-1-48,35 0-10,-35 0 5,35 1-6,-35 34-1,35-35 487,-34 35-472,34-35 15,-35 35-28,0-35 9,0 35-9,-69-35-1,35 1-1,-36 34 0,36-35 4,-36 35-4,36-35 0,-1 35 5,36 0-4,34 35 231,0 0-157,34-1-51,-34 1-11,35 0 1,0 0-4,-35 0-14,0-1 4,69 1 4,-69 0 9,35-35 202,0 0-211,0 0 6,34 0 1,-34 0-10,0 0 13,0 0 15,-1 35 3,1-35-33,35 0 3,-70 34 0,34-34 11,1 0-13,0 35 3,0-35 16,-1 0-12,-34 35 4,35-35 29,0 0-32,0 0 0,34 0-4,-34 0-1,0 0-1,0 0 4,-35 35 92,34-35-56,1 0-11,-35 34-27,35-34 3,-35 35-5,35-35-7,-1 35 6,1-35 2,0 35 6,-35-1 180,0 1-139,0 0-19,0 0-5,0-1 10,0 1 34</inkml:trace>
</inkml:ink>
</file>

<file path=ppt/ink/ink6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2:43:18.608"/>
    </inkml:context>
    <inkml:brush xml:id="br0">
      <inkml:brushProperty name="width" value="0.08819" units="cm"/>
      <inkml:brushProperty name="height" value="0.35278" units="cm"/>
      <inkml:brushProperty name="color" value="#FFFFFF"/>
      <inkml:brushProperty name="tip" value="rectangle"/>
      <inkml:brushProperty name="rasterOp" value="maskPen"/>
    </inkml:brush>
  </inkml:definitions>
  <inkml:trace contextRef="#ctx0" brushRef="#br0">16377 13036 0,'35'0'140,"-1"0"-57,-34-34-76,35 34 2,0 0 4,34-35-9,-34 35 4,35-35 1,-36 35-2,36 0 1,0 0 0,-1-35 0,1 35 1,-1 0-3,-34 0 2,35-34-2,-36 34 3,1 0 8,0 0 55,0 0-39,-1 0-29,1 0 23,35-35-20,-36 35 1,1 0-4,35 0 9,-35 0-5,-1 0-1,36-35 1,-35 35 1,-1 0 4,1 0 97,-35 35 191,0 0-291,0-1 4,0 36-6,-35-70 0,35 35 0,-34-35 0,34 34-2,-35-34 4,0 0-2,0 0-2,35 35 2,-34-35 0,-1 0 16,0 0 0,0 0 6,0 0-14,1 0-8,-36 0 9,1 0-10,-36 0 1,36 0-2,-36 35 4,36-35-4,34 0 2,0 0 0,1 0 199,-1 0-184,0 35-20,0-35 5,0 34 0,1-34 0,34 35 126,0 0-76,0 0-38,0 0 6,0-1-17,0-68 60,0-36-60,0-34-6,0 34 9,0 1-2,0 34-3,34 0-4,1 0 13,70 35-8,34-34-2,0 34 2,35 0 2,34 0-2,-69 0 3,0 0-4,-34 0 0,69 69-2,-70-34 4,-35 104-4,1-70 7,-35 36-1,-1 34-9,-34 0 8,0 0-3,0-35-1,0 0 2,0 36 0,0-106 0,0 1 0,0 0 7,-34-35 44,-1-35-47,0 0-6,0-34 9,1 34-9,34-35 5,0 36-9,0-1 8,-35 0-3,35 0 0,0 1 1,0-1-2,0 0 3,0 0 14,0 1-6,0 68 54,-35 1-62,35 0-2,-35 0 6,1-1-7,-1-34 0,0 0 2,0 0 19,35-34-8,-35-36-12,35 1 0,-34 34 3,34 0-4,-35 0 4,35 1-5,0-1 10,0 70 112,0-1-123,-35 1 4,0 0 3,35 0-5,-34-35 68,34-35-71,0 0 9,0 0-9,0 1 6,0-36-1,0 35 8,0 1-10,0-1 2,69 0 0,-34 35 1,0-35-4,34 35 4,-34 0-2,0 0 11,-35 35 7,0 104-18,0-69 2,0-1-2,0 35 1,-35-34-2,0-35 3,0-35-2,1 0 2,-36 0-2,35 0 2,-34 0-2,-35-70 2,34 35-2,35 1 2,-34-1 0,34 0-2,35 0-2,0 1 11,0-1-8,0 0 0,0 0 16,35 35-2,-35 70 29,0-1-44,0 1 3,0-35-4,0-1 1,-35-34 1,0 0-2,0 0 10,-34-34 5,34-36-9,-34 1-6,34 34-2,35 0 8,-35 0-7,35 1 2,0-1 11,0 0-9,35-35 7,34 70-8,1-34-2,69-1 0,35 35 1,-70 0 2,0 0 1,-34 35-4,-35-1 2,-1 36-1,1 0 3,-35-36-2,0 36 0,-35-35-3,-34-1 4,-1 36-3,1-35 4,-35-1-4,34-34 4,-69 0-4,104 0 3,-69 0-1,0-34 0,69-1 0,-35 0-1,70 0 0,0-34 1,0-1 1,0 1-2,35 34 2,35-35-2,-36 36 3,1-36-2,35 70-1,-1 0-1,-34 0 1,0 0 1,-35 35 40,0 69-37,0-34-1,0-1-9,0 1 10,0-1-2,0-34-2,-35-35 2,0 0-2,0 35 2,1-35 6,-1-35 3,0 0-4,35-34-8,0 34 2,0 0 8,0 1-12,0-1 16,35 0-10,34 35-9,1-35 10,-1 35-2,36 0-5,-1 0 4,-34 35 0,-1 35-1,-34-1 1,-35 1 0,35 34 3,-35-35-4,0 36-4,0-71 6,0 1-1,-35 0 2,-35 0-5,-34-35 6,0 0-4,34 0 1,-69 0 1,-35-70-2,0-34 0,35 34 2,0-34-1,70 0-3,34 0 4,35 34-2,0 35 3,0-34-4,69 34 3,36-35 0,34 36 0,70-36 0,103 35-4,-103 35 2,34 0-1,-69 0 4,-35 35 0,-104 0-4,0 69 1,0-34 3,-35 34-4,0-34 0,-35-1 4,-69 35-4,69-34 5,-69-1-4,-36 1 2,1-1-1,0-34 0,-35-35-1,-104 0 0,-69-69 1,68-36 0,106 71-1,103-36 3,35 70-6,35-35 4,0 1 8,70-1-7,69-35-2,35 36 4,-35-1-5,0 0 2,0 35-2,-35-35 4,1 35-4,-36 0 3,-69 35 28,0 0-25,0 0-10,0-1 7,0 1 15,0 0-19,0 0 9,35-35 98,0 0-110,69-35 7,0 35 0,-34-35 1,138 35 8,-138 0-8,-35 0 1,0 0-1,-35 35 47,0 0-41,-35-1-8,0 1 0,0-35-4,-34 70 7,34-70-6,0 0 5,0 34-1,1-34-2</inkml:trace>
</inkml:ink>
</file>

<file path=ppt/ink/ink6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2:45:14.831"/>
    </inkml:context>
    <inkml:brush xml:id="br0">
      <inkml:brushProperty name="width" value="0.08819" units="cm"/>
      <inkml:brushProperty name="height" value="0.35278" units="cm"/>
      <inkml:brushProperty name="color" value="#FFFFFF"/>
      <inkml:brushProperty name="tip" value="rectangle"/>
      <inkml:brushProperty name="rasterOp" value="maskPen"/>
    </inkml:brush>
  </inkml:definitions>
  <inkml:trace contextRef="#ctx0" brushRef="#br0">22775 12666 0,'34'0'97,"1"0"-70,0 0 0,0-14-15,-1 14-4,1 0 1,0 0-4,35 0 108,-36 0-103,1 0-4,0 14 4,0-14 1,-35 29 71,0 0-67,0-15-12,0 1 17,-35-15-11,0 0 6,35 14 2,-35-14-8,35-14 37,0-1-43,0-14 8,0 15-7,0 0 6,35-15-2,35 15 6,-36-1-8,36 1 4,-1 14-4,1 0 13,-35 0-12,-35 14 25,35 15-25,-35-15-2,0 29 4,0-28-2,0 14 2,0-15-1,0 0 0,0 0 1,-35 1-2,0-15-1,0 0 2,0 0 8,1 0 0,34-15 0,0-13 2,0 14-10,0-1 0,34-14 14,1 29-17,0 0 3,35-14 0,-36 14 0,1 0 0,35 14 9,-70 1-9,34-1 2,-34 1-3,35 27 2,-35-27-3,0-1 2,0 0 0,0 1 0,-35-1 0,1 1 0,-36-15 0,1 0-2,34 0 3,-70 0-2,36 0 1,-70-15 0,35 1 0,69-15 4,35 15-8,-35-29 7,35 14-5,35-28-1,34 14 3,70 14 5,0 1-4,70-16 0,-35 30-8,0 0 8,34-15 0,-138 29-1,-35 0-4,-35 14 4,34 15-2,-34 29 2,0 27 1,0 16-1,-104-1-3,35-14 5,-36 0-2,1-29 0,0-28-2,-1 0 4,-34-15-2,35-14-4,0 0 4,-1-43 2,36 14-2,34 15 0,35-14-2,0-1 3,0 0 0,0 0-1,0 15 0,35-15-4,-35 15 6,69 14-3,-103-28 124,-36 13-128,35-14 18,-208-71-5,173 28-9,36 58 4,34 0-10,0-1 7,0 1 1,34 14-2,1 0 1,35 0 1,34 0-4,-34 0 4,-1 0-1,1 29 0,-36 14 0,36 0 3,-35 0-1,-35 14-5,0-14 1,0-14 2,0-1-2,-35-28 2,0 15 0,0-15 0,1 0 1,-36 0-2,1-29 0,-36-14 2,1 14 1,0-14 1,104 29-7,-35 0 3,35 0-1,0-1 1,0 1 2,35-1-2,34 15 1,1 0 1,-36 0-4,1 0 4,-35 15 22,0 14-22,0-15-1,0 14-4,0 1 8,-35-15 3,1-14-1,-1 0-6,0 0-2,-34-14 3,-36-29-3,71 43 4,-1-14-3,35 0 10,35 14-2,34-15-6,70 15-3,-35 0 0,70-14 6,-69 14-7,34 0 5,-70 0-4,-34 14 4,0 1-2,-35-1 0,0 14-1,0-13 0,-35 13-1,-69 1 4,34-14 0,-34-1-7,0-14 8,-36 0-3,1 0 0,-69-14 0,103-15-1,71 14 2,-1-13 0,35 13 3,0 1-4,35 14 1,69-14-2,-34 0 1,69-1 2,-35 15-3,35 0 2,-35 0-2,-69 0-1,0 0 2,-35 15 0,0 13 1,0-14-2,0 15 1,0 0 0,0 0 0,0-15 0,-35 0 8,0-14 17,1-28-24,-1 13 0,35 1 5,0-1-6,0 1-5,0 0 13,35 14-8,34-15 1,1 15-3,-1 0 0,35 0 1,-34 15-1,-35-1 10,-35 15-10,0-15-2,0 15 4,0-1 0,0-13 3,0-1-5,-35 0 1,0-14 20,0 0-14,1-28-5,-1 13-1,0-13 2,35 14 0,0-1-4,0-14 5,0 15-4,104 0 12,-69 14-9,70 0-4,-36-15 2,1 15 4,-36 0 11,-34 29-14,0-15-1,0 30 2,0-16-2,-34 1 2,-1-15-1,-35 0-1,36-14 0,-36 0 1,0 0 0,-34-14 0,-35-15 0,-70-28 3,70 14-2,105 14-1,-1 15-3,35-14 0,0-1 3,0 14-1,69 1 2,36-15-1,-1 29 0,-34-14 4,103 0-7,-68 14 3,-1 0 0,-69 0 0,0 0-3,-35 14 3,0 29 0,0-14 0,0 14 0,0-15 0,-35-13 0,0-1 1,35 0-2,-35-14 7,0 0 3,-34-14-8,34 0-2,35-1 1,0 1 8,0 0 5,35 14-13,34 0 0,1-14 1,-35 14-4,0 0 2,-35 14 36,0 14-29,0-13-12,0-1 8,0 0 0,-70-42 34,0-1-33,36 1 0,-1-1 3,35 0-13,0 15 7,0-1 0,35 1-2,34 14 1,1-14 0,-35 14 4,-1 0-4,1 14 25,-35 15-23,0-1-1,0 16 1,0-16-2,-35 1 2,1-1-1,34-13 0,-35-15 1,0 0-2,-35 0 1,36 0 7,-36-15-6,-34-13 1,69-1 5,0 1 1,35 13-8,0 1 0,105 14-7,-1-15 7,-35 15-2,71-14 0,-71 14 4,1 0 0,34 0-5,-104 14 5,35 1-3,-35-1-3,0 1 7,0 13-3,0 1 0,0-15 0,0 15-3,0-15 5,-35 1-4,0-15 4,0 0-2,1 0-1,68 0 63,1-15-58,35 1-2,-1 14-4,-69 14 64,0 1-60,0-1-2,-35-14 0,1 0-3,-1 0 8,-35 0-2,1-14-6,-1 14 3,70-15-1,-34 1 2,34-1 3,0 1 7,0 0-10,34 14-1,1-15 1,35 15 0,-1-14-7,-34 14 7,-35 14 61,0 15-61,0 0-7,0-15 7,0 15-2,0-15-1,-35-14 0,0 0 20,1 0-10,-1-14-8,0 0 2,0 14-3,35-15 0,0 1 17,-34-1-8,-1 15 113,0 0-114,-35 0 0,-34 0-13,0 15 13,34-15-3,36 0 0,-1 0-2,0 0-1,35-29 51,0 15-47,-35-15 0,35 1 1,-35 13 6,1 15 49,-1 0-45,-35 0 6,36 0-21,34 15-6,-35-15 7,0 0-2,0 0 3,35-29 44,0 14-46,0 1-1,35 0 8,0-1-11,0 1 4,-1 0 15,-34 28 44,35 0-66,-35 15 7,0-15 1,35 15 1,-35-14-1,35-15 98,34-15-93,209-14 10,279 1 20,-140 28-12,-417 43-16,0 0-13,-35-29-1,35 15 3,-35-15 2,1 0 0,-1 15-2,0-14 4,0-1-2,-34-14-1,-36 0 1,71 0 0,-1 0 0,70 0 75,34 0-74,1 0-7,-1-14 7,1 14 2,-35 0-3,-35 14 64,0 0-56,-35-14-10,0 0 10,-34-14 1,-1 0-7,35-30-5,-34 16 7,34-15-4,-35 14 0,36 0 1,34 15-8,0 0 16,0-1-11,0 1 2,34 14 2,1 0 0,-35 14 43,0 15-45,-35-15 2,1 15-5,-1-29 2,-35 29 1,36-15 6,-1-14-6,0 0 0,0 0 13,35-14 0,0 0 11,-35 14 465,1 0-459,-1 0-17,0 0 13,0 0-14,1 0-3,-1 0-9,0 0 4,0 0 6,1 0 142</inkml:trace>
</inkml:ink>
</file>

<file path=ppt/ink/ink6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2:59:10.674"/>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12413 14566 0,'35'0'10,"-1"0"28,1 0-34,0 35 17,0-35-14,-35 35 1,35-35 1,-1 34-4,-34 1 7,35-35-3,-35 35 0,0 0-3,0-1 14,35 1-4,-35 0 305,0 0-310,0-1-5,-35 1 3,35 0 7,-35-35-4,1 35 5,-1-35-12,0 34 8,0-34-4,0 0 0,1 0-2,-1 0 8,-35 0-9,36 0 12,34-34-2,-35-1-7,35 0-4,0 0 2,0 1 0,0-36 5,0 35-6,0 1 0,0-1 5,35 0-6,-35 0 5,34 1 2,36 34-7,-35 0 3,-1 0-3,36 0 3,-70-35 0,35 35 0,0 0-1,-1 35 18,1 34-9,0 1-1,-35-36-9,0 105 0,0-69-4,0 34 9,0-69-3,0 34 0,0 1-1,-35 0-2,35-36 6,-35-34-2,35 35-7,-34-35 18,34-35 25,0 1-38,0-1 19,0 0 17,34 35 20,-34 104-34,0-34-20,-34 69-1,-1-70 0,0 1 3,0-1-4,-34 1 2,-1-35 1,35-1 6,35-68 54,0-1-63,0 0 1,35 0 8,35 1-9,-36-1 5,71 0-2,-70 35-5,-1 0-1,1 0 2,-35 35 35,0 34-33,0-34-4,0 35 9,0-1-6,0 1 0,0-35 0,0 34 1,-35-34 0,35 0 0,-34-1 3,-1-34-10,0 0 17,35-34 31,0-1-41,0 0-4,0 0 2,0 1 15,0-1-16,0 0 4,0 0 6,0 0 13,35 35 9,-35 35-22,0 0-11,0 0 4,0 34 0,0-34 2,-35-35 62,-35 0-45,36 0-20,-36-35-1,-69-34-3,70 34 13,-36-35-15,70 1 7,-34 34-2,69-34 6,0 34-7,0 0 2,35-34 8,34 34 1,1 0-6,-35 0-2,-1 35-2,-34 70 40,0 69-38,0-70 4,0 1-9,-34 34 8,34-69-6,-35 0 4,0-35-2,35-35 68,0 0-72,0 0 11,0-34-7,35 34 2,0 35 13,-35-35-16,34 35 1,1 35 74,-35-70 12,35 1-72,0-1-4,-1 35-10,1 0 5,0 0-2,-35-35-4,35 35 4,-35-35 141,0 1-126,0-1-17,-35 35 102,0 0-107,0 0 9,1 0-1,-1-35-3,-35-69 0,1 69 2,34-69-2,0 69-3,35-35 4,0 1-3,0 34 1,0 0 2,0 1-2,0-1-1,0 70 102,0 34-101,-35-34 3,1 0-2,-1-35 9,0 0 32,35-70-45,0 1 4,0 34 2,0-35-3,0 36 0,0-1 2,0 0-1,35 35 2,34 0-2,1 0-1,34 0 2,35 0-1,0 0-2,-34 0 0,69 0 3,-70 35 0,0 34-4,-104 1 3,70-1-1,-70 1 3,0 69 0,0-69-5,0 34 3,-35-35 1,0 1-2,-34-35 4,34-35-6,-35 34 6,36-34-5,-1 0 9,35-34-6,0-36-1,0 35-3,0-34 4,35-35-1,-1 69 1,36-70 1,-35 1 1,69 35-3,-34-1-1,-36 35 0,36 35-5,-70-34 5,0 68 74,0 1-74,0 0-1,-35 0 27,35-1 4,-35-34-30,35 35 1,0 0 0,-34 0 10,34-1-13,-35 1 4,35 0-1,-35 0-1,35 0-2,-35-1 9,35 1-9,-35 0 3,1 0 0,34-1-2,-35-34 3,35 35-3,-35 0 70,35 0-63,-35-1-7,35 1 12,0 0-12,0 0 12,-34-1-11,34 1-2,0 0 16,0 0-15,0-1 2,-35 36 8,35-35-7,-35 0 0,35-1 5,0 1-8,-35 0 11,1 0 22,-1-1-17,0 1-9,0-35-4,0 0-1,1 35 10,34 0 36,-35-35-46,35 34 0,0 1 14,-35-35-14,0 0 88,1-35-87,34 1-1,-35-36-6,35 35 10,0 1-5,0-1 0,35-35 7,-1 36 4,1 34-10,0 0 1,0 0-2,-1 0 2,-34 34 24,0 1-18,0 0-9,0 34 2,0 1-1,35 34 1,-35 0 0,0-34 0,35-105 109,-35 0-107,0 1-3,35-1 3,-35 0 6,0 70 93,-35 0 40,0-35-125,35 34-14,0 1 11,-35-35-10,1 35 35,-1-35-34,35 35-3,-35 0 10,0-1-11,35 1 8,0 0-9,-34-35 174,34-35-172,0 0-1,-35 35-1,35-34-5,-35-1 12,35 0-4,0 0-2,-35 35 11,35-35-12,0 1 17,-34 34-8,34-35-12,0 0 12,0 0-7,0 1-4,-35-1 11,35 0-4,0 0 2,0 1 3,-35 34-6,35-35 16,0 0-2,-35 0 14,35 1-8,0-1 0,-35 35-14,35-35-9,0 0 3,0 0-4,0 1 20,0-1-19,0 0 18,-34 35-20,34-35 1,-35 35 2,35-34 6,-35 34 25,35-35-33,0 0 39,-35 35-28,35-35-1,-34 1-7,-1-1 9,0 0-3,35-34-8,-35 34 7,35 0-7,-34 35 3,34-35 116,0 1-70,0-1-31,0 0 5,0 0-15,0 0-4,34 1 1,-34-1-3,0 0 7,35 35 27,-35-35-36,0 1 27,0-1 19,35 35-43,-35-35 11,35 0-6,-35 1 1,34 34 10,-34-35-11,35 35 30,0 0-38,0 0 9,-1 0-10,1 0 9,0 0-9,0 0 1,0 35-5,-1-35 6,36 34-2,-35-34 1,69 35 2,-35 35-4,-34-70 4,-35 34-4,35-34 3,-35 35-2,35 0-1,0 0 12,-35-1-10,0 1 25,34 0 66,-34 0-72,0 0-12,0-1 9,-34-34 60,-36 0-75,70 35 48,0 0-32,0 0-16,0-1-1,0 1 4,35 0-3,-35 0-1,35-35-6,-1 0 6,-34 34 0,70-34 2,-70 35-4,35-35 1,-35 35-1,34 0 14,-34-1-4,0 1-1,0 0 2,0 0 12,0-1-11,0 1 109,0 0-125,0 0 15,0 0-12,0-1 13,0 1 112,0 0-103,0 0-18,35-35 2,-35 34-3,0 1 311,-35-35 103,1 0-241,-1 0-164,0 0 890,35-35-890,0 1-8,0-36 2,-35 1-1,35-1-7,-34-69 9,34 35-4,0 69-1,-35-35 1,35 36 0,0-1 4,0 0-4,0 0 10,0 1 48,-35-1-48,35 0-10,-35 0 5,35 1-6,-35 34-1,35-35 487,-34 35-472,34-35 15,-35 35-28,0-35 9,0 35-9,-69-35-1,35 1-1,-36 34 0,36-35 4,-36 35-4,36-35 0,-1 35 5,36 0-4,34 35 231,0 0-157,34-1-51,-34 1-11,35 0 1,0 0-4,-35 0-14,0-1 4,69 1 4,-69 0 9,35-35 202,0 0-211,0 0 6,34 0 1,-34 0-10,0 0 13,0 0 15,-1 35 3,1-35-33,35 0 3,-70 34 0,34-34 11,1 0-13,0 35 3,0-35 16,-1 0-12,-34 35 4,35-35 29,0 0-32,0 0 0,34 0-4,-34 0-1,0 0-1,0 0 4,-35 35 92,34-35-56,1 0-11,-35 34-27,35-34 3,-35 35-5,35-35-7,-1 35 6,1-35 2,0 35 6,-35-1 180,0 1-139,0 0-19,0 0-5,0-1 10,0 1 34</inkml:trace>
</inkml:ink>
</file>

<file path=ppt/ink/ink6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2:59:27.970"/>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27469 10707 0,'34'0'145,"1"0"-72,0 35-54,-35 0 5,35-35-15,-1 0 35,-34 35-27,0-1 14,35-34-9,-35 35-15,0 0 42,35-35-35,-35 35 5,35-35 18,-35 34-28,35 1 12,-1-35-2,-34 35-10,35-35 4,-35 35 3,35-35-7,0 0 27,-35 34-22,34-34 20,1 0 0,0 35-5,0-35 10,-35 35-23,35-35 5,-1 0 13,1 0 45,0 0-72,0 35 10,-1-35-4,1 0-9,0 0 18,0 0-16,-1 0 9,1 35 2,0-35 68,0 0-63,0 0-13,-1 0 2,1 0-2,35 0-1,-36 0 8,1 0 1,0 0-3,0 0 10,-1 0 32,-34-35-47,35 35 7,0 0 0,0 0-8,0 0 7,-1-35 23,1 35-22,0 0 62,0 0-57,-1 0 14,1 0 27,-35-35-40,35 35-4,0 0-3,-1 0 0,1 0 11,-35-35-24,35 35 56,-35-34-27,35-1 9,0 35-3,-1 0-12,-34-35-15,35 0 4,0 35 2,0-34 7,-35-1-6,34 35-10,1-35 32,0 35-11,-35-35-20,35 35 24,-35-34-24,0-1 22,34 35 8,-34-35-11,35 35 11,-35-35 25,0 1-39,0-1 93,0 0-97,35 35-13,-35-35 14,0 1 8,35 34 118,-35-35-131,0 0 340,0 70-225,-35-35-117,35 35-9,-35-35 6,35 34 1,-35-34-4,35 35 33,-34-35-21,-1 0-6,35 35 3,-35-35-2,0 0-7,35 35 16,-34-35-7,-1 34-2,0 1 37,0 0-35,1-35 13,34 35-19,-35-35 18,35 34-6,-35-34-21,-104 70 83,104-70-57,35 35-4,-35-35 24,35 34-36,-34-34 22,34 35-21,-35-35 25,0 0 23,35 35-12,-35-35 18,1 0-48,-1 35-8,0-35 21,35 34-29,-35-34 5,0 0 76,35 35-77,-34-35 15,-1 0 42,35 35-48,-35-35 15,0 0 33,1 0-25,-1 0-17,0 0-4,35 35-4,-35-35 0,1 0-3,-1 0 11,0 0 2,0 0-22,0 0 16,1 0-12,-1-35 10,0 35-8,0 0 17,1-35 109,-1 35-130,-35-35 12,36 35-7,34-34-3,-35 34 9,0 0 140,35-35-147,-35 35 0,35-35 0,-35 0 21,35 1 9,-34 34-28,-1-35 21,0 0-13,0 0 7,35 1 0,-34 34-9,34-35 6,0 0 5,-35 35-25,35-35 14,-35 35 25,35-34-35,0-1 50,-35 35-25,35-35 0,-35 35 12,35-35 11,-34 35-36,34-34-11,-35-1 9,0 0 15,0 35-17,35-35-5,-34 35-1,34-35 321,-35 35-307,35-34-4,-35 34 150,35 34 123,35-34-275,-35 35 21,0 0 26,35-35-45,-35 35-10,34-35 2,1 35-1,35-1-1,-70 1 0,34-35-1,-34 35-2,35 0 2,0-35-1,0 34 6,0-34-5,-1 35-6,1-35 18,-35 35 93,35-35-105,0 35 3,-1-35 10,1 0-8,-35 34-6,35-34 31,-35 35-17,35-35 5,-35 35 1,35-35-10,-35 35 18,34-35-16,1 0 51,-35 34-21,35-34-35,-35 35 23,35-35-26,-1 35 23,1-35 16,-35 35-42,35-35 17,-35 34-21,35-34 42,-35 35-32,34-35 127,-34 35 1,35-35-109,0 0 16,0 0 112,0 0-28,-1 0-70,1 0 32,0 0-63,-35 35 884,0 0-815,-35-35-53,0 0-29,35 34-4,-34-34-8,-1 0 1,0 0 18,0 0 99,0 0-100,1 0-3,-1 0-12,-35 0 3,36 0 4,-1 0 30,0 0 16,0 0-33,1 0-8,-1 0-5,0 0 16,0-34 16,0 34 17,1 0-49,-1 0 23,35-35-14,-35 35-6,0 0 145,1-35-114,-1 35 37,0 0 39,0 0-95,0 0 184,35-35 51,-34 35-226,-1 0 51,0 0 272,0 0-337,1 0 59,-1 0 1,35-35 339,0 1-413,0-1-3,0 0 6,0 0 17,0 1-16,0-1 11,0 0 48,0 0 60,0 1-102,0-1 4,0 0 18,0 0-21,0 1-3,0 68 247,0 1-268,0 0-2,0 0 12,0-1-11,0 1 13,0 0-7,0 0 25,0-1-27,0 1 9,0 0 4,35-35-10,-35 35-11,0-1 28,34-34 0,1 35 15,0-35-32,0 35-6,-1-35-2,1 35 8,0-35-2,0 0 47,0 0-44,-1 0-1,1 35 0,0-35 54,0 0-36,-1 0-23,1 0-5,0 0 1,0 0-1,34 34 0,-34-34 0,0 0 1,34 0 9,-34 0-8,0 0 1,0 0-7,-1 0 15,1 0 2,0 0 32,0 0-15,0 0-14,-1 0-4,36 0-5,-35 0-7,34 0 5,-34 35-5,0-35 0,-1 0 11,1 0 29,0 0-29,0 0-13,0 35 12,-1-35 0,1 0-7,0 0 17,0 0 0,-1 0 66,1 0-59,0 0 36,0 0-35,-1 0 18,1 0-17,0 0 19,0 0-8,0 0 24,-1 0-25,1 0 50,0 0-50,0 0-5,-1 0 62,1 0-56,0 0 56,0 0-77,-1 0 200,-34-35-187,0 0 201,35 35-160,-35-34 58,35 34-105,-35-35 107,0 0 77,0 0 7,0 0-176,0 1 31,0-1-9,0 0 33,0 0-69,0 1-3,-35 34 105,0 34-125,1-34 2,-1 35 7,0 0-11,35 0 2,-35-35-5,1 34 16,-1-34-5,35 35 8,-35-35-16,0 0 16,35 35-7,-34-35-11,-1 35 1,0-35 9,0 0-2,0 35 5,1-35-11,34 34 12,-35-34-9,0 35-4,0-35-1,1 0 27,-1 0-2,0 0 6,35 35-6,-35-35-4,1 0 1,-1 0 6,0 0-25,0 0 6,0 0-7,1 0 1,-1 0-1,0 0 136,0 0-113,1 0-14,-1 0-6,0 0-5,0 0 3,1 0-2,-1 0 9,0 0-4,-35 0 8,36 0-5,-1 0-7,0 0 4,0 0 33,1 0 51,-1 0-49,0 0-6,0 0-11,1 0-18,-1 0-1,0 0 13,0 0-8,0 0 23,1 0 29,-1 0-28,0 0-17,0 0-6,1 0-8,-1 0 4,35-35 2,-35 35 20,0 0 87,0 0-94,1 0 154,34-35-134,-35 35-37,0 0 78,0-34-71,1 34 12,-1 0-14,35-35-14,-35 35 82</inkml:trace>
</inkml:ink>
</file>

<file path=ppt/ink/ink67.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00:25.086"/>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2747 11715 0</inkml:trace>
</inkml:ink>
</file>

<file path=ppt/ink/ink6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00:43.774"/>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26530 9699 0,'-35'0'166,"0"0"-151,1 0 2,-1 0 7,0 0-21,35 35 7,-35 0 14,0-35-11,1 34 4,-1-34-2,35 35-6,-35 0 7,0-35-2,35 35 2,-34-35-9,-1 0 1,0 0 9,35 35-10,-35-35-1,0 34 19,1-34-9,-1 35-3,0-35 6,35 35-3,-35-35-2,1 0 11,-1 0-12,0 35 13,0-35-18,1 0 0,34 34 3,-35-34-2,0 35 9,0-35-2,0 0 0,1 35-1,-1 0 8,0-35-10,0 0 8,1 0-6,34 34-9,-35-34 7,0 0 53,35 35-56,-35-35 5,1 35 8,-1-35 1,0 0-12,0 0 4,35 35-11,-35-35 14,1 0 5,-1 0 5,35 34-20,-35-34-1,0 0 7,1 0 15,-1 0-1,0 0-14,35 35 0,-35-35 0,1 35 18,-1-35-4,0 0 3,0 0-6,0 35 0,1-35 8,-1 0-11,0 0 17,35 35-32,-35-35 16,1 0 21,-1 0-8,35 34-19,-35-34 22,0 35-16,0-35-2,1 0 65,34 35-80,-35-35 134,35 35-94,-35-35-26,35 34 48,-35-34-56,1 0 33,-1 35 292,0-35-153,35-35 1968,0 1-2118,0-1-9,0 0 11,0 0 8,0 1-5,0-1 22,0 0-27,0 0 15,35 35-1,-35-35-23,0 1 26,0-1 190,0 0 194,0 0 84,35 35-499,-1 0 33,1 0-15,0 0-30,0-34 29,-1 34-7,1 0 31,0 0 9,0 0-29,-35-35-32,35 35 32,-1 0-23,-34-35 19,35 35-29,0 0 19,0 0-15,-35-35-5,34 35 22,1 0 8,0-34-19,0 34 0,-35-35 26,35 35-24,-1 0 44,1 0-36,-35-35-10,35 35-9,0 0 5,-1 0 7,1 0 1,0 0 15,-35-35-22,35 35 0,-1 0 6,1 0 2,0-34-14,0 34 14,0 0 13,-1-35 1,1 35-21,0 0 4,0 0-1,-1 0 18,1-35-18,0 35-9,0 0-3,-1 0 27,-34-35-19,35 35-10,0 0 26,0 0 3,0 0 10,-35-35-35,34 35 6,1 0 16,0 0 12,0 0-5,-35-34-7,34 34-22,1 0 12,0 0 8,0 0-8,-1 0-10,1 0 4,0 0 2,-35-35 2,35 35 7,0 0 19,-1 0 71,1 0-79,-35-35 26,35 35-56,0 0 38,-1 0 57,-34-35-95,35 35 39,0 0-19,0 0 10,-35-34-23,35 34 20,-1 0 55,1 0 389,-35 34 152,0 1-608,0 0 1,0 0 5,0-1-1,0 1 33,-35-35-49,35 35 4,0 0 15,0 0 6,0-1 6,0 1-22,-34-35-7,34 35 35,0 0-17,0-1 12,0 1 5,0 0 37,-35 0-37,35-1 50,-35-34-79,0 0-5,0 35-6,1-35-1,-1 35 0,0-35 7,35 35 13,-35-35-25,1 0 23,-1 0-9,35 34-11,-35-34 0,0 0 11,0 35-9,1-35 16,-1 35-10,0-35 2,0 0 1,1 0-1,34 35-9,-35-35 10,0 35 14,0-35-16,1 0 8,-1 0-14,0 34-2,0-34 1,0 0 0,1 0-2,-1 0 2,0 0 0,-34 0 0,34 0 10,0 0 14,0 35-4,1-35 10,-1 0-6,0 0-3,0 0-21,0 0 22,1 0-9,-1 0-18,0 0 43,0 0-24,1 0 25,-1 0-6,0 0-27,0 0-4,1 0 8,-1 0 17,0 0-12,0 0 3,0 0-4,1 0-14,-1 0 4,0 0 2,0 35-8,1-35 4,-1 0 6,0 0 1,35 35 253,0-1-246,35 1-17,0-35 18,34 35-23,-34-35 25,-35 35-20,35-35 5,-1 0 6,1 0-10,0 0 4,0 0-5,34 34 1,-34-34-2,35 35 2,-1 0 3,1-35-5,-1 35 1,-34-35 1,0 0 0,0 0 2,-1 34-2,1-34 104,0 0-104,0 0 2,-1 0-2,36 0-6,-35 0 6,34 0 0,-34 0 2,0 0-5,34 35 10,-34-35 2,0 0-2,0 0 1,-1 0 0,1 0 6,0 0 23,0 0-36,-1 0 2,1 0 19,0-35 2,0 35-7,0 0-5,-1-34-2,1 34-5,0 0 29,-35-35-35,35 0 59,-1 35-21,-34-35-36,0 1 36,35-1 3,-35 0-15,0 0 3,35 35-20,-35-34 0,0-1 14,0 0-14,0 0 16,0 1-10,0-1-6,0 0 5,0 0 7,0 0-6,0 1-7,0-1-3,0 0 16,0 0 12,0 1 149,35 34-180,-35-35 54,35 35 5,-35-35-34,34 35-2,-34-35-30,0 1 110,0 68 171,0 1-253,0 0-4,-34-35-16,34 35 2,0-1-1,0 1-8,0 0 12,-35-35-13,35 35 9,0-1-3,0 1-4,0 0 17,0 0-14,-35-35 1,35 35 0,0 34 0,0 1 7,0-36-8,-35 36 1,35-35 0,0-1 15,0 1 3,-35-35 140,1 0-149,-1 0-9,-35 0 1,36 0-3,-1 0 0,-35 0 0,1-35-1,34 35 11,0 0-10,0 0 42,1 0-40,-1 0 9,0 0-4,0 0-7,1 0 16,-1 0-7,0 0-6,0 0 7,0 0-9,1 0 0,-36 0 2,35 0 5,1 0 2,-1-34 0,0 34-9,0 0 2,-34 0 6,34 0 10,0 0-10,0 0 9,1 0-21,-1 0 14,35-35 2,-35 35-14,0 0 9,1 0-6,-1 0 17,0 0 42,0 0-52,1 0-1,-1 0 20,0 0-14,0 0-9,0 0 28,1 0-8,-1 0-13,35 35-3,-35-35-5,0 0 10,1 0 3,-1 0 10,0 0 6,0 0 12,0 34-8,1-34 32,-1 0-11,0 35 91,0-35-131,35 35-8,-34-35 293,34 35-185,0-1 203,34-34-319,1 35 14,0-35 2,0 0-8,-1 0 1,1 0 1,0 0-1,0 0-7,0 0 14,-1 0 0,1 0-11,0 0 4,0 0-9,-1 0 16,1 0-17,0 0 0,0 35 0,0-35 11,-1 0-9,1 0 14,0 0-15,0 0 1,-1 0-2,1 0 5,0 0-5,0 35 2,-1-35 8,1 0-8,0 0 8,0 0-10,0 0 4,-1 0 11,1 0 8,0 0-15,0 34 0,-1-34-6,1 0-3,0 0 2,0 0 0,-1 0 26,1 0-17,0 0-15,0 0 19,0 0-14,-1 0 1,1 0 6,0 0-10,0 0 4,-1 0 22,1 0-9,0 0 28,0 0-11,-1 0-6,1 0 7,0 0-6,0 0-8,0 0 7,-1 0-7,1 0-1,0 0 14,0 0 19,-1-34-25,1 34-5,0 0 0,-35-35 6,35 35-16,-35-35-10,35 0 29,-35 1 0,0-1-13,0 0 12,0 0 3,0 1-4,0-1-1,0 0-11,0 0 40,0 1-36,0-1 3,0 0-1,0 0 12,0 1-21,34 34-2,-34-35 0,0 0 22,0 0 14,0 0-23,-34 35 143,-1 0-162,0 0-7,0 0 7,0 0 1,1 35-7,-1 0 4,-35-35 4,36 0-8,34 35 2,-35-35 2,35 35 5,-35-35-4,0 34 14,0-34 12,1 35-11,-1-35 84,35 35-100,35-35 68,-1 0-71,1-70 2,0 36 10,0 34-11,-35-35 6,0 0-3,0 0 9,0 0 3,0 1 2,0-1-1,-35 35 5,0-35-18,0 35-4,1 0 3,-1 0 9,0 0 6,70 0 68,0 0-82,-1-35 2,1 35-5,-35-34 9,-35 34 125,-34 0-139,-35 0 10,-35 0 1,-1 34 0,106 1-1,-1-35-3,0 35-2,0-35 4,35 35-3,-34-35-4,34 34-1,-35-34 4,35 35 12,-35-35-11,0 35-2,35 0 12,-34-35-12,-1 35 1,0-1 10,35 1-1,-35-35 8,35 35-18,0 0 29,0-1 3,-35-34-24,35 35 0,-34-35-8,34 35 15,-35-35-5,35 35 1,-35-35 4,0 34 0,35 1-6,-34-35 7,34 35-16,-35 0-3,35-1 30,-35-34 3,35 35 17,-35-35-44,1 0 30,-1 0-29,0 0 2,35 35 12,-35-35-7,0 0-15,1 0 20,-1 0 5,0 0-1,35 35-20,-35-35 10,1 0 2,-1 0-7,35 34-6,-35-34 3,0 0 10,0 0 5,1 0-1,-1 0 14,0 0 61,0 0 199,70 0 11,0 0-305,0 0 7,34 0 3,-34 0 15,0 0-22,34 0 8,-34 0-1,35 0-7,-36 0 4,36 35-4,-35-35 6,0 0-3,-1 0 0,1 0 0,0 0 0,0 0 8,-1 35-10,1-35 2,0 0 8,0 0-8,-1 0 8,1 0-8,0 0 0,0 0-2,0 35 4,-1-35-5,1 0 3,35 0 0,-36 0 1,36 0 6,-35 0-7,-35 35 0,34-35 1,1 0 5,0 0-7,0 34 9,0-34-8,-1 0 1,1 0-2,0 0 10,0 0 5,-1 0-15,1 0 9,0 0 8,0 0 4,-1 0-6,1 0 26,0 0-38,0 0 42,0 0-28,-1 0-1,1 0 2,0 0-1,0 0 13,-35-34 116,34 34-103,-34-35 5,35 35 127,-35-35-88,0 0 55,35 35-129,-35-35-8,0 1-1,0-1 1,0 0 0,0 0-3,0-34-1,0 34 6,0 0-9,0 1 4,0-36-4,0 35 3,0-34 0,0 34 0,0 0-4,0 1 16,0-1 65,0 0-47,0 0-6,0 0-7,0 1-2,0-1-16,0 0 1,-35 35 0,35-35-1,0 1 0,0-1 11,-35 35 161,35-35-161,-34 35 8,-1 0-10,-35-35-8,1 35 0,-36 0 3,-34 0-3,35 0 0,-70 0 0,35 35 0,0-35-4,-35 0 4,35 35 1,-35-35-2,105 35 1,-1-35-1,35 0 3,1 0 177,-1 0-172,35 34-5,-35-34 1,0 0 8,1 35-13,-1-35 6,0 0-6,35 35 1,0 0 446,70-1-399,-1 36-42,1-35-5</inkml:trace>
</inkml:ink>
</file>

<file path=ppt/ink/ink6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03:25.101"/>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2121 11542 0,'0'-35'199,"0"0"-99,35 35-30,-1 0-56,1 0 4,0-35-9,0 35-4,-1 0 11,1 0-8,0 0 6,0 0 9,-1 0 2,1 0-9,0 0 0,0 0 5,-35-34-5,35 34-8,-1 0 19,1 0-10,0 0 28,0 0-29,-1 0-5,1 0 7,0-35-10,0 35 0,0 0 9,-1 0-2,1 0 1,0 0 5,0-35-14,-1 35 27,1 0-14,0 0-13,0 0 11,-35-35-8,34 35-4,1 0 4,0 0 6,0 0-9,0 0 5,-35-34 6,34 34-2,1 0 0,0 0-8,0 0 0,-1 0 6,1-35 10,0 35-6,0 0 6,-35-35-8,34 35-7,1 0 19,0-35-12,0 35-7,-35-35 13,35 35-5,-1-34 41,1 34-16,-35-35-34,35 35 0,0 0 17,-35-35-10,34 35 9,1 0-7,0-35 17,0 35-5,-35-34-21,34 34 9,1 0 13,0 0 1,-35-35-14,35 35 2,0 0 18,-35-35-20,34 35 0,1 0 6,-35-35 14,35 35-24,0 0 23,-1 0-5,1 0-7,0 0 28,0 0 97,0 0 1,-1 0-18,-34-34-107,35 34 114,-70 0 291,1 0-392,-1 0-26,0 0-3,0 0 6,0 0 2,35 34-10,-34-34 3,-36 0-5,35 0 5,1 0 4,-1 0-6,-35 0-1,35 0 2,35 35-1,-34-35 0,-1 0 0,0 0 0,0 0 1,1 0-2,-1 0-3,0 0 6,0 35-2,1-35 0,-36 0 16,35 35-10,0-35 5,1 0-11,-1 0-1,0 34 1,0-34 0,1 0 10,-1 35-12,0-35 11,0 0-14,1 0 13,-1 0 8,35 35-18,-35-35 4,0 0 7,0 0 11,35 35-18,-34-35-3,-1 0 17,35 34-17,-35-34 10,0 0 14,1 0 73,-1 35-78,0-35 10,0 0-19,1 0-7,-1 0 27,0 0-12,0 0 13,0 0-13,1 0 4,-1 0 19,35 35-42,-35-35 25,0 0 7,1 0 1,-1 0 2,0 0 13,0 0-38,0 0 30,1 0 3,-1 0-11,0 0-5,0 0 4,1 0-11,34 35 3,-35-35-12,0 0 60,35 35-62,-35-35 12,1 0 157,-1 0-159,0 0 295,0 0-302,0 0 18,35 34-28,0 1 69,0 0-52,0 0-5,0-1 9,35-34-11,-35 35-12,35-35 19,-35 35 15,35-35-32,0 0-2,-1 35 0,1-1 9,35-34-1,-1 35-3,1 0-5,-36-35-5,1 0 10,35 35-6,-35-35 109,-1 0-105,36 0-7,-35 0 6,-1 0 4,36 0-1,-35 0-3,0 0 4,-1 0 3,1 0-5,0 34 17,0-34-12,-1 0 2,1 0-1,0 0-8,0 0-2,-1 0 11,1-34-10,0 34 1,0 0 8,0-35 8,-1 35 17,1 0-25,-35-35-13,35 35 5,0 0 4,-1-35-8,1 35 4,0-34 0,0 34-3,-1 0 7,-34-35-3,35 35-5,0 0 5,-35-35 0,35 35-4,0 0 5,-1-35-3,1 35 16,35 0-5,-70-34 6,34 34-15,1 0 2,0-35 7,0 35-3,-35-35 10,34 35-1,1 0 22,0 0-4,0 0-5,-35-35-28,35 35 0,-1 0 15,1 0-1,-35-34-15,35 34 3,0 0 2,-35-35 50,34 35-49,1 0 137,0 0-136,-35-35-5,35 35 4,-35-35-4,35 35 329,-35 35-125,0 0-164,-35-35-31,35 35-3,0-1 28,0 1-18,-35-35-6,35 35 6,-35 0 28,35-1-15,-35-34-31,1 0 29,34 35-30,-35-35 41,0 0-39,0 0 1,1 0-1,-1 35-1,-35-35 10,35 0 13,1 0-16,-1 0 1,0 0 0,0 0-1,1 0-8,-1 0 9,0 0 0,-34 0-12,34 0 6,0 35 8,0-35-13,0 0 0,1 0 11,-1 0-4,0 0-6,0 0 1,1 0 0,-1 0 3,0 0-3,0 0 2,1 0-3,-1 0 2,0 0 8,0 0-7,0 34 6,1-34-9,-1 0 4,0 0 6,0 0-2,1 0 2,-1 35-9,0-35 10,0 0-9,1 0 0,-1 0 34,0 0-3,35 35-13,-35-35-19,0 0 15,35 35-13,-34-35 8,-1 0 11,0 34-2,35 1-4,0 0 117,70 0-82,-1-35-48,1 34-7,69 1 13,-70-35-6,1 0 0,-1 35-1,-34-35-1,0 0 3,0 35-5,0-35 13,-1 0-8,1 0 10,0 0-6,0 0-8,34 0 7,1 0-9,-36 0 1,36 0 3,-35 0 3,34 0-4,-34 0 10,0 0 0,0-35 47,-1 35-19,1-35 181,-35 0-129,35 1-42,0 34-18,-35-35-26,0 0 1226,34 0-1233,1 35 16,-35-34-15,35 34 15,-35-35 1,-35 35 93,0 35-112,1-35 8,-1 0 1,0 0-2,0 34 0,1-34 2,-1 0 9,0 0-3,0 35-10,1-35 1,-1 0 8,0 0-7,0 0-2,0 0 6,1 0 22,-1 0-27,0 0 16,0 0-9,1 0 0</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4:19:59.244"/>
    </inkml:context>
    <inkml:brush xml:id="br0">
      <inkml:brushProperty name="width" value="0.05292" units="cm"/>
      <inkml:brushProperty name="height" value="0.05292" units="cm"/>
    </inkml:brush>
  </inkml:definitions>
  <inkml:trace contextRef="#ctx0" brushRef="#br0">15892 17033 154 0,'0'0'0'1,"0"0"-25"10,0 0-17-11,0 0-45 5</inkml:trace>
  <inkml:trace contextRef="#ctx0" brushRef="#br0" timeOffset="70">15892 17033 2 0,'0'0'2'1,"105"20"-2"5,-90-12 3 2,-5-1-6 0,2 5-1-2,-7 0 4 2,1 0 0 0,-3-1 0 0,0 3 0-2,0-1 1 2,1-2 5 0,-1 3-1 0,3-2 4-2,-2 1-8 2,-1-2 8 0,-3-4-8 0,0 3 5-2,3-4 8 2,-1 2 7 0,-2-1-19 0,4-1 2-2,-3-1 3 2,2-1-6 0,-3 1 4 0,0-1-5-2,0-1 10 2,0 3-9 1,0 0 9-2,0 5-10-1,0 2 7 2,0 2-6 0,0-2-1 0,-3 2 0-2,-4-3-2 2,0-1-1 1,-2 0 4-2,5-2-5-1,-5 2 0 3,5-3-4-2,-1 0-10 2,0-5 6-4,3 0 6 3,1-2-2 0,1-1-28 0</inkml:trace>
</inkml:ink>
</file>

<file path=ppt/ink/ink7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03:37.983"/>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4694 9630 0,'-35'0'212,"35"34"-199,-35-34-4,1 0 19,34 35-21,-35-35 14,35 35 14,-35-35-20,0 0 25,35 35-34,-35-1 25,35 1 30,-34-35-52,34 35 23,-35-35-28,0 35 53,0-35-24,35 35-25,-34-1 25,-1-34 13,35 35-25,-35-35-17,0 35 39,0-35 0,1 35-7,34-1 10,-35-34-34,0 0 8,35 35-12,-35-35 22,35 35 1,-34-35-21,-1 0 43,35 35-28,-35-35 6,0 0-17,35 34 3,-34-34-10,-1 0 18,35 35-14,-35-35-4,0 35 33,0-35 10,1 35-31,-1-35 2,35 34-6,-35-34 18,35 35 5,-35-35-28,1 0 31,-1 35 9,0-35-23,0 35-2,1 0 24,-1-35-29,0 0-1,0 0 14,0 34-9,1-34 13,34 35-13,-35-35-8,0 0 27,35 35 10,-35-35-41,1 0 44,-1 35 0,0-35-17,35 34-9,-35-34-21,1 0 19,-1 0 12,0 35 16,0-35-25,0 0 7,35 35-11,-34-35-20,-1 0 30,0 0 32,0 0-15,35 35 19,-34-35-66,-1 0 48,0 34-17,0-34 19,35 35-43,-35-35-1,1 0 20,34 35-13,-35-35 9,35 35-3,-35-35 49,0 0-5,35 34-54,-34-34 46,-1 35-19,0-35 15,35 35-25,-35-35 13,1 0 93,34 35-121,-35-35 161,35 34-133,-35-34-29,35 35 986</inkml:trace>
</inkml:ink>
</file>

<file path=ppt/ink/ink7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27:57.111"/>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29868 9664 0,'-35'35'190,"35"0"-177,-35-35 2,0 35-4,1-35 3,34 34 2,-35-34-10,0 35 18,0 0 6,1-35-10,34 35-4,-35-35-10,35 35 3,-35-35-1,0 0 14,35 34-15,-34-34 9,-1 35 9,0 0-1,0 0-6,0-1-2,1-34-10,34 35 1,-35-35-4,35 35 9,-35-35-5,0 0 4,35 35 1,-34-35 4,34 34-12,-35-34 12,0 35 2,0 0 5,1-35 10,-1 35-21,0-35 18,0 0-23,35 34-1,-35-34-2,1 0 3,34 35 1,-35-35 1,35 35-1,-35-35 1,0 35 5,1-35 17,34 35-23,-35-35 16,35 34-9,-35-34 27,0 35-1,1-35-24,34 35-8,-35-35 19,0 35-17,0-35 27,0 34-9,1-34-2,34 35-13,-35-35-8,0 0 24,0 0 27,35 35-50,-34-35 10,-1 0 8,0 0 27,35 35-37,-35-35 5,1 0 29,34 34-9,-35-34-15,0 0 0,0 0 11,0 0-5,1 35-7,-1-35-16,0 0 31,0 35-35,1-35 15,-1 0 13,35 35 21,-35-35-45,0 0 211,35 34-179,-35-34-32,1 0 149,-1 0 128,0 0-22</inkml:trace>
</inkml:ink>
</file>

<file path=ppt/ink/ink7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28:00.759"/>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27469 10394 0,'0'-34'80,"34"34"-33,-34-35-28,35 35 0,0 0 4,-35-35-17,35 35 4,-1-35 6,1 35-10,0-34 26,0 34-15,0 0 37,-35-35-46,34 35 41,1 0-19,0-35-22,0 35 9,-1-35-14,1 35 9,0 0 13,0 0-12,0 0 20,-1 0-9,1 0-21,-35-34 11,35 34-5,0 0 9,-1 0-1,1 0-1,0-35-1,0 35-10,-1 0 13,1 0 5,0 0 1,-35-35-16,35 35-1,0 0 8,-1 0 1,1 0 6,-35-35-15,35 35 9,0 0 17,-35-34-20,34 34-5,1 0 1,0 0 19,0 0-19,-35-35 4,34 35-4,1 0 16,0 0-7,0 0 8,-35-35-18,35 35-5,-1 0 21,1 0 10,0 0-14,-35-35 1,35 35-2,-1 0 2,1 0 2,0-35-8,0 35 1,-1 0 16,1 0-21,-35-34 11,35 34-11,0 0 12,0 0 1,-1-35 7,1 35 10,0 0 14,0-35-32,-1 35 5,1 0 30,-35-35-44,35 35 26,0 0 14,-35-34-6,34 34-17,1 0 86,0 0 24,0 0-63,-70 0 70,0 0-131,0 0-9,1 0 0,-1 34-5,0-34 11,-34 35-3,-1-35-6,35 35 4,1-35-4,-36 35 5,35-1-5,-34 1 3,-1 0 0,1 0 1,-1 0-2,35-35-4,-34 34 7,-1 1-3,35-35 1,35 35-2,-69 0 2,-1-1 0,36 1 1,-1-35-2,0 35 2,0-35 3,1 0-1,34 35-3,-35-35 0,0 34 6,0-34 2,0 35 8,1-35-13,-1 0 5,-35 35-8,36-35-6,-1 0 15,35 35-10,-35-35 0,0 0 3,1 34-2,-1-34 0,-35 35 12,35-35-1,1 35-9,-1-35 3,35 35-5,-35-35-1,0 0 10,35 35-9,-34-35-4,-1 0 14,35 34-2,-35-34 8,0 0 9,0 0 242,35 35-197,35-35 41,0 0-111,35 0 0,-36 0 1,71 0 0,-36 0 1,36 0-3,-36 0-6,35 0 4,-69-35 5,35 35-6,-36 0 7,36 0-6,-35-34 4,0 34 5,-1 0 10,-34-35-17,35 35 20,0 0-4,-35-35-17,35 35 0,-1 0 3,1-35 1,0 0 7,34 35-10,-34 0-1,0-34 13,0 34-13,34 0 1,-34 0-1,0 0 1,0-35 1,34 35 2,-34 0-3,0 0 2,-35-35-1,34 35 0,1 0 8,0 0 6,0 0-3,0 0-3,-1 0-9,1 0 1,0-35-6,0 35 19,-1 0-18,1-34 13,0 34-4,0 0 4,-1-35 7,1 35 15,0 0 8,-35-35-9,35 35-24,-70 0 409,35 35-410,0 0-4,-35-35 0,35 34 7,-35-34-7,35 35-1,0 0 8,0 0 5,-34-35-15,34 34 12,-35 1-2,35 0 2,-35 0-2,35 0 2,-35-35-8,35 34-6,-34-34 5,34 35 1,-35-35-3,0 35 11,0-35 5,35 35-10,-34-35 0,34 34-5,-35-34 0,0 35 11,0-35-9,0 0 7,1 0-1,-1 0-1,35 35-9,-35-35 4,0 0 1,1 0 6,-1 0-7,0 35 6,0-35 7,1 0 2,-1 0 0,0 34-16,0-34 2,0 0 2,-34 0-7,34 0 6,-34 0-3,34 0 0,-35 0 9,36 0-10,34 35 2,-35-35-2,0 0 8,0 0 51,0 0-19,1 0 6,34 35-35,-35-35 7,0 0 6,105 0 45,34 0-73,0-35 5,1 0 0,34 1 1,-70 34 5,1-70-7,-35 70 1,-1-35-4,1 35 10,-35-34 17,35 34 1,-35-35 32,35 35-51,-35-35 13,34 35-18,-34-35 0,35 35 22,0 0-13,-35-34-10,35 34 1,-1-35 8,1 0-5,0 35-1,-35-35-4,35 35 1,0-35 1,-1 35 1,-34-34-2,35 34 15,-35-35-13,35 35 10,-35-35 17,35 35-28,-35-35 17,34 1 15,-34-1-16,35 35-9,-35-35 7,0 0 22,35 35-19,-35-34-10,35 34 48,-35-35-53,34 35 81,-34-35-81,35 35 99,-35-35-62,35 35 38,-35-34 34,-35 68 364,-34-34-470,-70 70-10,69-35 19,-34-1-16,-105 36 4,174-70-1,1 35 0,-71-35-2,71 34-2,-36-34 4,35 35 2,-34-35-4,34 35 3,0-35-5,-34 0 2,34 35 2,-35-1-1,36-34-4,-36 0 4,70 35 3,-70-35-3,36 0-1,-36 0 0,35 0 3,1 0-4,-1 0 2,0 0 16,0 0 6,1 0 22,-1 0-39,0 0 3,0 0-8,0 0 3,1 0 9,-1 0-2,0 0 16,0 0 28,1 0-46,-1 0 78,0 0-66,0 0-25,0 0 7,1 0 5,-1 0 0,0 0 14,0 0 119,1 0-101,-1 0-30,0 0 842,0 0-696,1 0-7,34 35 721,0 0-847,0 0 40,0-1-17,0 1-16,0 0 44,0 0 30,0-1-12,0 1-43,0 0-8,0 0 4,0-1-20,0 1 46,0 0 48,0 0-18,0-1-58,34-34-49,-34 35 63,0 0 87,0 0-41,0-1 162,0 1-68,35-35-15,-35 35-152,0 0 171,0 0-64</inkml:trace>
</inkml:ink>
</file>

<file path=ppt/ink/ink7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1:54.64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11231 10221 0,'34'0'223,"-34"-35"-215,0 0 14,35 0-5,0 35 15,-35-34-24,35 34 0,-35-35 9,35 35-15,-1-35 7,1 35-3,-35-35 2,35 35-2,0-34 6,-1-1 3,1 0 4,0 35-15,0-35 5,0 35-3,-35-35 3,69 1-2,-34 34 2,-35-35-2,69 35 1,-34-35-3,0 0 4,0 35-1,-1 0 0,-34-34 0,35-1 8,0 35 0,0 0-8,-35-35 0,35 35 16,-35-35-18,34 35-1,1 0 22,-35-34-20,35-1 0,0 35 2,-1 0 1,-34-35-6,35 35 6,35-35-4,-36 1 10,36 34-10,-70-35 4,35 35-2,0-35 0,-1 0 8,1 35-9,-35-34 0,35 34 0,0 0 1,-35-35 1,34 35-1,1-35 9,0 35 6,-35-35-15,35 35 6,-35-35-6,34 35 8,-34-34 0,35 34-8,0 0 14,-35-35-6,35 35 8,0-35 8,-1 35 9,-34-35-33,35 35 0,0 0 8,-35-34-8,35 34 7,-1 0 0,-34-35-7,35 35 0,0-35 16,0 35 18,-35-35-31,34 35 10,1 0-5,0 0 9,0 0-11,-35-34-6,35 34 8,-1 0 33,-34-35-45,35 35 25,0 0 10,-35-35-21,35 35-9,-1 0 72,-34 35 404,0 0-470,0-1 5,0 1-4,0 0 8,0 0-4,0-1 11,0 1-12,0 0 4,0 0 114,-34-35-106,34 34-23,-35-34-1,0 0 10,0 35-6,1-35 21,-1 0 11,0 35-27,0-35 10,0 0-14,1 35 5,-1-35-4,0 0-6,0 0 10,1 35-2,-1-35-12,0 0 9,0 34-6,1-34 3,-1 0-3,0 35 1,0-35 1,0 0 1,35 35 11,-34-35-13,-1 0-2,0 35 3,0-35-2,1 34 4,-1-34 6,0 35-8,0 0 0,1-35 0,-1 0 0,35 35-2,-35-1 2,0-34 0,0 35 10,1-35-3,34 35-8,-35-35 1,0 0 14,35 35-14,-35-35 8,35 34-8,-34-34 8,34 35 14,-35-35-8,35 35 8,-35-35-20,0 35 13,1-35-3,-1 34 0,0-34-13,35 35-1,-35-35 0,0 35 9,1 0-8,-1-35-4,35 35 7,-35-35 1,-34 34-8,34 1 17,0 0-15,0 0 5,1-35-1,-1 34-4,0-34 10,35 35-4,-35-35-5,0 0 11,35 35 7,-34-35-8,34 35 25,-35-35 7,0 0-24,35 34-8,-35-34-2,35 35 17,-34-35-23,34 35 17,-35-35-23,35 35 34,-35-35-22,35 34 0,-35-34-8,0 0 34,35 35 28,-34-35-35,34 35 2,-35-35-17,35 35 29,-35-35-18,35 35 103,-35-35-46,70 0 48,-35-35-124,35 35-8,0 0 6,-35-35-2,34 0 2,1 0-2,0 35 2,0-34 1,-35-1-3,35 0 4,-1 0-4,36 35 6,-70-34-5,69-1 7,-69 0 2,35 35-8,0-35-3,0 35 12,0-34-2,-1-1 3,1 0-9,0 35 7,0-35-13,-1 35 6,1 0 0,0-34-2,0-1 6,34 35 0,-34 0-7,0 0 0,0-35 6,-1 35-6,1 0 1,-35-35 0,35 35 12,0 0-7,-1-35 5,1 35-8,0 0-4,0-34 4,-1 34 8,1-35-12,0 35 22,-35-35-21,35 35 2,0 0 7,-35-35-6,34 1 23,1 34-24,0 0 6,-35-35-6,35 35 8,-1-35-3,1 35 6,-35-35-10,35 35-2,-35-34-1,35 34 3,-1 0 6,1-35 1,0 35 3,0 0 19,-35-35-30,35 35 19,-1 0-14,1 0-10,-35-35 4,35 35 1,0 0 1,-1 0 8,1 0 6,0-34-6,0 34 5,-1 0-18,1 0 17,0 0 107,0 0-98,-35-35 1,35 35-19,-1 0 141,1 0-107,0 0 112,-35 35-149,35-35 4,-35 34-11,0 1 145,34 0-130,-34 0 6,0-1 39,0 1-31,0 0 17,-34-35 116,-1 0-138,0 0-12,0 0 12,1 0-18,-1 0 7,0 0 11,35 35-19,-35-35-4,0 0 17,1 0-10,-1 0 0,35 34-1,-35-34-3,0 0 14,35 35-13,-34-35 9,-1 0 0,35 35-10,-35-35 10,0 0 2,35 35-12,-34-35 3,-1 34-1,0-34 0,0 35 4,-34-35-4,34 35-2,0-35 9,0 35-6,1-35 0,-1 35 8,35-1-11,-35-34 10,-34 0 0,69 35 0,-35-35-8,0 35 1,0-35-2,0 0 1,1 35-2,-1-35 2,0 0 8,35 34-8,-35-34 10,1 35 1,-1-35-5,35 35-5,-35-35 1,0 35 13,1-35-16,-1 0 11,0 34-10,0 1-2,0-35 0,1 0 9,34 0-14,0 35 51,-209 34-52,174-69 0,35 35 0,-34-35 0,-1 0 0,35 35 0,-35-35 0</inkml:trace>
</inkml:ink>
</file>

<file path=ppt/ink/ink7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3:22.32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16168 10290 0,'35'0'301,"-35"-35"-293,0 1 30,35 34-26,-35-35 10,34 35-15,-34-35 2,35 35-2,-35-35 5,35 35 4,0-34-8,-35-1-1,35 0 6,-1 35-9,-34-35 4,35 35-1,0-34-1,0-1 2,-35 0 0,34 0 2,1 0-7,0 1 20,0-1-17,-1 0 8,-34 0 1,35 35 0,0-34 9,0 34-8,-35-35-11,35 35 14,-35-35-13,34 35 2,1-35 8,0 1-9,0 34 1,-35-35-1,34 0 1,1 35 1,0-35 4,0 35-2,0-34-7,-1 34 4,-34-35 2,35 35-2,0-35-2,0 35 6,-1 0-5,-34-35-4,35 1 11,0 34-9,0-35 10,-35 0 2,34 35-9,1 0 0,0-35 8,0 35-8,0-35 7,-1 35 0,1-34 17,0 34-13,0 0-7,-35-35-2,34 35 3,1-35 2,0 35 10,-35-35-11,35 35 2,-1 0 0,1-34 8,0-1 11,0 35-15,0-35 3,-1 35-7,1-35 6,0 35-6,0-34 6,-1 34 14,1-35 1,0 35-3,-35-35-27,35 35 8,-1 0 24,1 0 6,0-35-24,0 35 23,0 0 3,-1-34-8,1 34 31,0 0-17,0 0-12,-70 0 310,0 0-336,0 0 17,1 0-12,34 34-14,-35 1 2,0 0 14,0-35-15,0 35 3,1-35 12,-1 34 0,0-34-14,35 35-6,-35-35 3,35 35 5,-34-35-3,-1 35 6,0-1 14,0-34-17,1 35 5,-1-35 6,0 35-7,0-35-1,35 35-7,-35-35 7,35 34-9,-34-34 7,34 35-6,-35 0 12,0-35-12,0 35 12,1 0-8,-1-35 5,35 34-5,-35-34 6,0 0-8,35 35 3,-34-35-4,-1 0 4,35 35-4,-70-35 4,70 35-7,-35-35 10,1 0-8,-1 34 2,0-34 10,35 35-9,-35-35 1,1 0 15,34 35-16,-35-35 4,35 35-2,-35-35 5,0 34 19,1 1-9,-1-35-7,0 35-4,0 0-8,0-35 5,35 0-11,-208 139 50,173-105-50,35 1 0,-35-35 0,0 35 0,1 0 0,-1 0 0</inkml:trace>
</inkml:ink>
</file>

<file path=ppt/ink/ink7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3:48.01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16238 10603 0,'34'0'137,"1"0"19,0 0-140,0 0-9,34 0 10,36 35-9,-71-35 0,36 0-1,69 0 1,-69 35 1,34-1-7,0-34 6,-34 0 0,-1 35 1,1-35-2,-35 0 9,-1 0-7,1 0-2,0 0 1,0 0-3,-1 0 2,1 35 3,35-35-5,-35 0 3,-1 0 2,36 35-2,-35-35 0,-1 0 8,1 0 56,0 0-17,0 0-11,-35 34-36,34-34 15,1 0-7,0 0-8,0 0 8,0 0 0,-1 0 0,1 0 31,0 0-21,0 0 42,-1 0-31,1 0-5,0 0 40,-35 35-62,35-35-3,-1 0 38,1 0-24,0 0 86,0 0 64,0 0-161,-1 0-3,-34 35 2,35-35-6,0 0 11,-70 0 311,0 0-307,1 0 3,-1 0-18,0 35 23,0-35-1,0 0 23,1 0-35,34 34-9,-35-34 12,0 35 13,0-35-16,1 0-6,-1 0 7,0 0 3,-34 35-8,34-35 6,-35 0-7,35 0 0,1 0 0,-1 0 1,-35 0-3,36 0 2,-1 0 6,0 0-7,0 0 2,1 0-1,-1 35 24,0-35-18,0 0 2,0 0-8,1 0 0,-36 0 8,35 0-8,1 0 0,-1 0-1,0 0 2,0 0 5,1 0 10,-1 0 0,0 0-10,0 0 10,0 0-18,1 0 3,34 34 0,-35-34-3,0 0 2,0 35 10,1-35-10,-1 0 6,0 35-7,0 0 2,0-35-1,1 35 8,-1-35-9,35 34 6,-35-34-3,0 0 49,35 35 11,-34-35-58,-1 0 10,35 35-16,-35-35 4,0 35-8,1-35 14,-1 34-5,0-34-6,35 35 11,-35-35-7,0 0 129,35 35-130,-34-35 18,34 35 264,-35-1-250,70-34 194,-1 0-225,1 0-1,0 0-6,0 0 6,0 0 9,-1 0-9,1 0 9,0 0-10,0 0 1,-1 0 0,1 0-4,0 0 7,34 0-5,-34 0 4,35 0-4,-35 0 3,-1 0-5,1 0 14,0 0-2,0 0-8,-1 0-2,36 0 2,0 0 0,34 35-1,-35-35 1,-34 0 1,69 0-3,-34 0 4,0 35-4,-36-35 4,1 0-4,0 0 10,0 0 73,-1 0-86,1 0 11,0 0-3,0 0-5,-1 0 9,1 0 0,0 0 11,0 0-6,0 0-2,-1 0-11,1 0 12,0 0 0,0 0 5,-1 0 11,1 0 7,0 0 4,0 0-38,-1 0 1,36 0-2,-35 0 10,0 0-1,-1 0-8,-34 35 698,-34-35-697,-1 34 3,0 1-9,0-35 6,0 35-2,-34 0 8,34-1-3,-34-34-3,34 35 1,0-35-4,0 0 13,1 0-10,-1 35 4,0-35 12,0 0 6,0 0-22,1 35 7,-1-35-9,0 0 8,0 0-7,1 0-1,-1 0 1,0 35 1,0-35-1,1 0 0,-1 0 0,0 0-1,0 0 2,-34 0-3,34 0 1,-35 0 2,36 0 8,-1 0-11,0 34 2,0-34 17,1 0-12,-1 0 14,0 0-14,0 35 4,0-35-2,-34 0 0,34 0 0,0 0-7,35 35 0,-34-35 1,-1 0-5,0 35 5,0-35-1,0 0-3,1 0 14,-1 34-14,0-34 11,0 0 1,1 0 2,-1 0 0,0 0 15,35 35-26,-35-35 24,1 0-2,34 35-17,-35-35-3,0 0-1,0 0 14,35 35-17,-35-35 342,35 34-329,-34-34-10,34 35 237,34-35-227,1 0-11,0 0-2,35 0 10,-36 0-6,1 0-2,35 35 1,-36-35-2,1 0-2,35 0 3,-36 0 3,36 35-6,34-35 3,1 0 1,-36 34-2,36-34 1,-1 0 0,-35 0 0,70 35 0,-34-35 0,-1 0 0,-34 35 0,-1-35 0,-34 0-4,34 0 6,-34 0 7,0 35 18,0-35-19,0 0-2,-1 0-6,1 0 3,0 0-3,0 35 0,34-35-1,-34 0 0,0 34 7,-1-34-5,1 0-2,0 0-1,0 0-2,-35 35 393,-35-35-388,0 0 5,35 35-4,-35-35-8,1 0 5,-1 0 2,0 35-2,-34-1 2,34-34-1,-35 0 1,36 0 0,-106 0-2,36 35-2,35-35 1,-36 0 3,1 35-2,69-35 2,-34 35-1,34-35 8,0 0 78,0 0-86,1 0 1,-1 0-1,-35 0-2,36 0 0,-1 0 2,0 0 1,0 0-1,0 0 9,1 0 13,-1 0-5,0 0-18,0 0-1,1 0 3,-36 0-1,35 0-4,0 0 6,1 0-1,-1 0 0,0 0-5,0 0 6,1 0 88,-1 0-86,0 0 2,35 34-6,-35-34 10,1 0-2,-1 0 15,35 35 96,-35-35-119,0 0 11,35 35 275,35-35-285,0 0 14,0 0-14,-1 35 1,1-35-1,69 34-5,-69-34 4,35 0 8,-36 35-8,1-35 3,0 0-6,35 35-1,-36-35 10,1 0 16,0 0-13,34 0-10,-34 0 2,35 35 0,-1-35-2,36 34 6,-1-34-8,-35 35 5,36-35-4,-1 35 3,-69-35-3,0 0-1,-1 0 3,1 35 112,0-35-96,0 0-7,-1 0 2,1 0-4,0 0-9,0 0 17,0 0 18,-1 35-27,1-35-7,0 34-1,0-34 2,-1 0 0,1 35 0,35-35 0,-36 35 12,1-35-4,-70 35 873,1-35-883,-36 0 2,35 0 3,-34 0-6,-1 0 9,-34 0-12,0-35 6,-35 35 2,34-35-2,-34 35 4,104 0-3,1 0 9,-1 0 45,0 0-45,0 0-9,1 0-4,-1 0 0,0 0 19,0 0-16,1 0 23,-1 0-15,0 0-3,0 0 5,0 0-6,1 0 7,-1 0-10,0 0 4,0 0-5,1 0 10,-1 0-4,0 0 3,35 35-9,-35-35 8,0 0 5,1 0 36,-1 0-24,0 35-14,0-35 10,1 0-17,-1 0 0,0 0 16,0 0-5,1 0 9,34 34-6,-35-34-10,0 0 6,0 0-6,35 35-7,-35-35 10,70 0 288,0 0-305,35 0 7,-36 0-1,-34 35 1,35-35 0,0 0 2,0 0-6,-1 0 1,1 0 1,0 0 3,34 35-6,-34-35 4,70 34 2,-71-34 4,36 35-13,-1-35 10,1 35-7,0-35 3,-1 35 3,-34-35-6,0 0 6,-1 0-2,1 0 0,0 0 1,34 0 6,-34 34-7,35-34-2,-1 35 5,36-35-6,-36 0 5,35 35-4,-69-35 3,35 35 1,-1-35 3,-34 0 3,0 0 6,0 0 21,-1 0-39,1 0 17,0 0-14,-35 34 1,35-34 25,-1 0 70,1 0-19,0 0-67,0 0 27,0 0 27,-1 0 31,-103 0 218,34 0-310,0 0-8,-34 0 7,-1 0-1,35 35-2,-34-35 4,-1 0-6,1 0 2,-36 0 7,36 0-8,-35 0 4,34 0-1,1-35-1,-1 35 1,-34-34 3,69 34-6,0 0 4,0 0-2,1 0 97,-36 0-92,35 0 9,1 0-19,-1 0 14,0 0 17,0 0-15,0 0-6,1 0 13,-1 0-18,0 0 0,0 0 0,1 0 2,-1 0-2,-35 0-1,1 0 4,-1 0-1,1 0-3,-1 0 3,35 0-2,1 0 2,-1 0 5,0 0 93,0 34-83,0-34 6,1 0-13,68 0 485,1 0-495,35 0 3,-1 0-4,1 0 2,-35 35 9,69-35-15,-35 0 4,1 35 0,-35-35 6,69 0-6,-34 35 1,69-35-1,-70 0 1,1 0 5,34 0-8,-34 0 4,-1 35 3,1-35-5,-35 0 1,34 0 1,-34 0 0,34 0 0,-34 0 8,0 0 30,0 0-10,-1 0-12,1 0-3,0 0-5,0 0 8,0 0-13,-1 0 8,1 0-8,0 0 13,0 0 5,-1 0-12,1 0-4,0 0 43,0 0 48,-1 0 45,1 0-110,0 0-23,0 0 146,-35-35 45,35 35-198,-35-35-7,0 0 11,0 0 19,0 1 14,0-1-11,0 0-3,0 0-8,0 1-8,0-1 8,0 0-10,0 0 74,0 1-4,0-1-59,34 0 20,-34 0-21,0 1-15,0-1-2,0 0 3,35 0 7,-35 1-12,0-1 11,0 0 1,0 0-3,0 0 12,0 1 62,0-1 23,0 0 211,0 0-306,0 1 6,0-1-7,-35 0-2,35 0 12,0 1-11,0-1 1,0 0 25,0 0-10,0 1-14,0-1-7,0-35 14,0 36-7,0-1-8,0 0 9,0 0-11,-34-34 17,34 34 1,0 0-15,0 0 4,0 1 3,0-1 8,0 0-7,0 0-1,0 1 1,0-1-5,0 0 1,0 0 3,0 1 0,0-1 7,0 0-18,0 0 13,0 0 1,0 1 5,0-1-9,0 0 1,0 0-14,0 1 27,0-1-4,0 0-12,0 0 12,-35 1-1,35-1 7,0 0-19,0 0 14,0 1 20,0-1 21,0 0-20,0 0 0,0 1-29,0-1 15,0 0-16,0 0 0,0 0-5,0 1 5,0-1-10,0 0 2,0 0 1,0 1 3,0-1 1,0 0-4,35 0-2,-35-34 7,0 34 0,0 0-8,0 1-3,0-36 10,0 35-1,0 1-7,0-1-1,0 0 21,34 0-18,-34 0 16,0 1-3,0-1 22,0 0-9,0 0-5,0 1 6,0-1-19,0 0 11,0 0-8,0 1 3,0-1-6,0 0-3,0 0 19,0 1-8,0-1 14,0 0-14,0 0-8,0 0 7,0 1 0,0-1-2,0 0 11,0 0 27,0 1-26,0-1-10,0 0-7,0 0 11,0 1 7,0-1-9,0 0 1,0 0 0,0 1-5,0-1 13,0 0-7,0 0-15,0 1 21,0-1 6,0 0-1,0 0 25,0 0-6,0 1 19,35-1-5,-35 0-31,-35 35 163,1 0-191,-1 35-4,-35 0-2,35-35 1,35 34 1,-34-34 1,-1 0 22,35 35-6,-35-35-19,0 0 2,35 35-5,-69-35 9,34 35-4,0 0 8,1-35-8,-1 34 8,0-34 6,0 35 2,0-35-8,35 35-7,-34-35-6,-1 35 6,0-1 8,0-34-8,1 35 3,-1 0 0,0-35-5,35 35 9,-35-35-7,1 0-2,-1 34 8,0-34 8,35 35-15,-35-35 0,0 35 8,1-35-8,34 35-2,-35-35-1,0 34 2,0-34 21,1 0-19,34 35-2,-35-35 1,35 35 8,-35-35-9,0 0 6,1 0-6,34 35 3,-35-35-4,0 34 14,0-34-12,0 35 10,1-35-8,-1 35 6,0-35 0,0 0 9,1 35-2,-1-35 1,35 35-9,-35-35 1,0 0-7,35 34 0,-35-34-4,1 35 11,-1-35 0,0 35 6,0-35-4,1 35 3,-1-35-5,35 34-7,-35-34 24,35 35-20,-35-35 11,35 35-18,-34-35-1,34 35 28,-35-35-20,35 34 113,0 1-85,-35-35-31,35 35 18,35-35 160,0-35-176,-1 35-8,1-35 6,104-34 12,-104 69-8,0 0-5,-1-35 1,1 35-3,0-35 0,35 1 7,69-36-9,-105 70 2,36-35-3,0 1 6,-36-1-3,36 35 0,-35 0 0,-1-70 3,36 70-2,-35 0-2,-1-35 4,36 35-4,-35-34 1,0-1-1,-1 35 5,1 0-6,0-35 4,0 0 1,-1 35 6,1 0-13,0 0 24,0 0-11,-35-34-11,34 34 14,1 0-11,0 0 0,0 0 6,0-35-9,-1 35 6,1 0-3,35-35 0,-36 35 0,1 0 8,0-35-9,0 35 2,-1 0-3,-34-34 25,35 34-14,0 0 310,-35-35-318,35 35 50,-35-35-36,35 35-21,-1 0 38,-34-35-14,35 35-13,0 0 285,-35-34-291,0 68 219,0 1-215,-35 35 0,35-36-8,0 1 6,-35 0 4,35 0 9,0-1-10,-34-34 5,34 35 9,0 0 28,0 0-14,0-1-8,0 1-11,0 0 4,0 0 0,0 0-1,0-1-10,0 1-5,0 0 8,0 0-1,0-1-2,0 1 11,0 0-18,0 0 9,0-1-12,0 1 8,-35-35-4,35 35-4,0 0 7,0-1-5,0 1 19,0 0-9,0 0 25,0 0 16,0-1-45,-35-34 0,35 35 2,0 0 13,0 0-11,-35-1 0,35 1-4,-35 0 14,35 0-2,0-70 147,-34 0-155,34 0-15,-70-34 11,35 34 10,1 35-7,-1-35 30,0 35-29,-34 0-8,34 0 1,-35 0-2,35 0 1,1 0-5,-1 0 6,0 0 1,0 0-2,1 0 3,-1 0 14,0 0 11,35-34-28,-35 34 1,1 0 4,-1 0-4,0 0-2,0 0 1,0 0 1,-34-35-1,34 35 0,-34-35 7,-1 35-7,35-35 5,-34 35-4,34 0-3,0 0 6,0 0 18,1 0-18,-1 0-5,0 0 1,0 0-2,-34 0 3,-1 0 1,35 0-2,-34 0 0,34 0 0,-34 0 0,34 0-2,0 0 4,0 0 4,70 0 181,0 0-173,34-35-16,-34 1-5,35 34 10,-36-35-5,36 0 5,34 0-7,-34 1 6,-35 34-5,69-35 4,-34 0 1,-1 0-3,1 1 0,-36 34 4,1-35-6,0 35 1,0 0 4,-1 0 5,1-35 2,0 35 8,0 0-21,34 0 13,-34-35-12,0 35 5,0-34-4,-1 34 5,36 0-3,-35-35 7,-1 35-6,36-35-6,-35 35 15,0 0 0,-1-35-3,1 35 68,0 0-58,0 0-8,-1 0 19,1-35-5,0 35 5,-35 35 141,0 0-168,0 0 13,0 0-10,0-1-10,0 1 140,0 35-125,0-36-2,0 1-5,0 35 2,0-36-2,0 1 2,0 0-1,0 0 19,0-1-14,0 1 0,0 0-1,-35-35-5,35 35 1,0 0 1,0-1 6,-35-34 6,1 0 65,-1 0-79,0 0 2,-34 0-1,-1 0 0,-34-34-8,69 34 19,0 0 40,0 0-52,1 0 1,-1 0 2,0 0-2,0 0 1,1 0-3,-1 0 8,0-35 15,0 0 33,35 0-52,0 0 20,-35 1 7,35-1-28,0 0 13,35 35-11,-35-35-6,35 35 8,0 0-8,0 0 8,-35-34-7,34 34-2,1-35 9,0 35-10,0 0 10,-1-35-8,1 35 0,0 0 0,34 0 0,1-35-5,0 35 7,-36 0-3,1 0-1,0 0 5,0 0 252,-1 0-237,1-34-16,0 34-4,0 0 0,-1-35 0,-34 0 2,35 35 12,-35-35 53,35 35-39,-35-34-31,0-1 35,0 0-25,35 35-3,-35-35-1,0 0-1,35 1 8,-35-1 0,0 0 1,34 35-4,-34 35 173,0 0-172,0 34-2,0-34 3,0 0-13,0 69 10,0-69-3,0 34-2,-34 1 6,34-35-3,0-1-2,0 1 0,0 0 6,0 0-6,0-1-2,0 1 12,0 0-1,0 0-9,-35-35-1,35 35 1,0-1-2,0 1 11,0 0-2,0 0 41,-35-35-2,35 34-37,0 1 20,0 0-20,0 0-15,0-1 15,0 1-8,0 0 9,0 0 6,0-1-4,0 1 15,0 0 1,0 0-21,0-1 19,0 1-22,0 0 4,0 0-14,0 0 17,-35-1-10,35 1-2,0 0-1,0 0 7,0-1-7,0 1 21,0 0 14,0 0-17,0-1-7,0 1 1,0 0-11,0 0 3,0-1-2,0 1 18,-35 0-8,1-35 381,-1 0-381,0 0-3,0 0 54,1 0-57,-1 0-1,-35 0-1,1 0-3,34-35 0,0 35 0,-34 0 0,34 0 1,-35 0-1,36 0-1,-1 0 3,0 0-1,0-35-1,-34 35-4,34 0 10,-35 0-5,36-34-1,-1 34 1,0-35 7,0 35-6,1 0-2,34-35 1,0 0 106,-35 35-107,0-69-6,0 34 7,1 0-2,-1 35 10,35-34-9,0-1 14,-35 0-19,0 0 27,35 1-27,-35 34 28,35-35-22,0 0 22,0 0-11,-34 0-11,34 1 12,0-1-8,-35 0 0,35 0-2,0 1-3,-35-1 28,0 0 32,35 0-49,-34 35-9,-1-34 2,0-1-9,35 0 5,-35 0-1,0-34 7,1 34-7,-1-34 7,-35 34-2,70 0-3,-34 35-5,34-35 3,0 0 102,0 1-53,-35 34-39,35-35 1,0 0-3,-35 35 0,35-35-12,0 1 38,-35 34 29,35-35-15,-34 35 9,-1 0 23,0 0-38,0 0-24,0 0 146,1 0-85,-1 0 188,35 35-261,0-1 187,-35-34 168,35 35-156,0 0-156,0 0 390,0-1-424,0 1-11,0 0 27,0 0-8,0 0 11,0-1-8,-35-34-1,35 35-24,0 0 25,0 0-2,0-1 14,0 1-6,0 0-6,0 0 15,0-1-15,0 1 6,0 0 49,0 0-56,0-1 15,0 1 16,0 0-15,0 0-15,0-1 1,0 1-18,0 0 11,35-35 213,-35-35-228,35 35 3,-35-35-12,35 35 11,-1 0 19,-34-34-23,35 34-1,0-35 5,0 35 6,0-35-4,-1 0-8,1 35-1,0-34-1,34 34 9,-34-35-12,0 0 14,0 0-15,-1 35 16,1 0-16,0-34 5,0 34 7,0 0 8,-35-35-14,-35 35 241,0 0-238,0 0 3,0 0-3,1 0 1,-36 0-2,35 0-2,35 35 8,-34-35-4,34 0 84,-35 34-95,35 1 0,-35-35 0,35 35 0,0 0 0,0-1 0</inkml:trace>
</inkml:ink>
</file>

<file path=ppt/ink/ink7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8:00.70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20549 11194 0,'0'-35'93,"0"0"-20,35 35-33,0 0-9,-35-34-27,35 34 4,-1 0 14,1 0-17,0 0 2,0 0 9,-1 0-8,1 0-5,-35-35 11,70 35-9,-35 0 8,-1 0-5,1 0 26,0 0-17,34 0-10,-34 0 1,0 0-3,34 0 6,-34 0-2,35 0-2,-35 0 1,34 0 1,-34 0-2,0 0-3,34 0 8,-34 0 1,0 0 119,-1 0-109,1 0-7,0 0 0,0 0-8,0 0 0,-1 0 0,-34 35 0,35-35 0,0 0 6,0 0-6,-1 0 1,1 0-2,0 0 9,0 0-8,-1 0 8,36 34-8,-35-34-3,0 0 2,-1 0 3,1 0-2,0 0-2,0 0 3,-1 0 9,1 0 20,0 0-14,0 0 0,0 0-2,-35 35-15,34-35 0,1 0 26,0 0 290,0 0-227,-105 0 378,35 0-465,1 0-1,-1 0-1,0 0-1,0 35 16,0-35-6,1 0 0,-1 0-7,0 0-2,0 0 1,-34 0 0,34 35 0,0-35-1,-34 0-1,-1 0 1,1 0 2,34 0-3,0 0 3,-34 0-2,34 0 28,0 0 4,0 0-22,0 35-10,1-35-2,-1 0 4,0 0 4,0 0 8,1 0-8,-1 0-6,0 0 0,0 34 1,-34-34 10,34 35 2,0-35-15,0 0 0,1 0 0,-1 0 4,0 0-1,0 0 0,1 0 10,-1 0-4,0 0-8,0 0 28,1 0-1,-1 0-14,0 0 7,35 35-17,-35-35-2,0 0 1,1 0 8,-1 0 6,0 0 121,0 0-124,1 0-6,-1 35 136,0-35-135,139 0 229,1 34-234,34-34 0,0 0-2,-35 0 3,35 0-3,0 0 2,-69 0-1,34 0 0,-34 0-6,-1 35 7,-34-35 2,0 0 49,0 0-45,-1 0-13,1 0 7,35 35-1,-36-35 5,36 0 0,-35 0-7,-1 0 2,1 0 66,0 35-70,35-35 12,-36 0 0,1 0 10,0 0-14,0 0 7,-1 0 7,1 0-9,0 0-7,0 0 6,0 0-8,-1 0 8,1 0-9,0 0 25,0 0 35,-1 0 329,-68 0-115,-1 0-264,0 0-7,-34 0-3,34 0-4,-35 34 5,1-34-1,34 0 1,-35 0 1,36 0-1,-1 0-2,-35 0 0,1 0 2,34 0 1,-35 0 0,1 0-1,-1 0-1,1 0-1,34 0 2,0 0 0,-34 0 0,34 0 0,0 0 0,0 0 10,1 0-8,-1 0 5,0 0 7,0 0-14,1 0-1,-36 0 10,35 0-9,-34 0-1,34 0-1,0 0 0,-34 0 11,34 0 7,0 0 15,0 0-35,1 0 16,-1 0-15,0 0 20,0 0-14,0 0 4,1 35 0,-1-35-9,0 35 10,0-35 0,1 0 1,34 35-10,-35-35 2,0 0 7,35 34 180,-35-34-115,0 0-47,35 35 55,0 0-57,70 0 37,34-1-60,1-34 2,-1 0-4,-34 0-2,69 35 0,-70-35 3,1 0 0,-36 0 0,1 0 0,0 0 0,0 0-3,0 0 9,-1 0-7,1 0 2,0 0 8,0 0-9,34 0 0,-34 0 0,0 0-2,34 0 4,-34 0-4,0 0 2,0 0 0,34 0 1,-34 0-2,0 0 1,-1 0 0,1 0 0,0 0 1,34 0-4,-34 0 12,35 0-10,-1 0 2,-34 0-2,0 0 1,0 0 0,-1 0 16,1 0 95,0 0-67,0 0-44,0 0-1,-1 0 1,1 0 1,0 0-3,0 0 130,-1 0-102,1 0 10,0 0-27,34 0 85,-34 0-85,-70 0 340,1 0-345,34 35 0,-35-35 9,0 0-7,0 0 1,1 35-4,-1-35-6,0 0 4,0 0-1,1 0 1,34 35-4,-70-35 3,35 0 1,0 0 8,-34 0-11,34 0 8,0 0-7,1 34 2,-1-34-1,-35 0 10,35 35-2,1-35-8,-1 0 0,0 0-2,-34 0 10,34 0-7,0 0 6,0 35 1,1-35 8,-1 0-10,0 0-6,0 0 8,-34 0 0,34 0 0,0 0-6,0 0-8,1 35 15,-1-35 34,0 0 35,0 0-72,1 34 4,-1-34-6,0 0-4,-35 35-2,36-35 2,-1 0 0,0 0 2,-34 0-3,34 0 0,0 0-1,0 0 3,1 0-3,34 35 4,-35-35-2,0 0 205,0 0-195,0 0 5,1 0 38,-1 0-43,0 0 8,0 0 9,1 35-12,-1-35 9,0 0-14,0 0 64,35 34 417,0 1-486,0 0 12,0 0-15,0-1 5,0 1-3,0 0 15,0 0-11,0 0 9,0-1-18,0 1 23,0 0-6,0 0 16,0-1-22,0 1 26,0 0-13,0 0-3,0-1-7,0 1-1,0 0 13,0 0 0,0-1 5,0 1 1,0 0-14,0 0 5,0-1 1,0 1 13,0 0-13,0 0-17,0 0 34,0-1-13,0 1 11,0 0-32,0 0 5,0-1-7,35-34-4,-35 35 0,0 0 7,0 0-7,0-1 8,0 1 0,0 0 6,0 0-14,0-1 9,0 1-2,0 0 1,0 0 2,0-1-6,0 1 13,0 0-17,0 0 8,0 0 15,0-1-5,0 1 0,0 0-11,0 0-6,0-1 5,0 1 2,0 0 1,0 0-9,0-1-2,0 1 6,0 0-7,0 0 4,0-1-4,0 1 4,0 35 0,0-35-4,0-1 5,0 36-3,0-35 2,0 34-3,0 1 4,0-36-2,0 36-2,-35-1 0,35-34 4,0 0-3,0 0 2,0-1-2,0 1 2,0 0 118,0 0-94,0 0 22,0-1-22,0 1-2,0 0 0,0 0 6,0-1 30,0 1-21,0 0-19,0 0-10,0-1-8,0 1 6,0 35-7,35-36 5,-35 1-9,0 0 4,0 0 8,0-1 169,35-34-176,-35 35 8,0 0 3,0 0-8,35-35-5,-35 35 5,0-1 22,0 1-5,34-35 15,-34 35-36,0 0 0,0-1 4,0 1-4,0 0 4,35-35-7,-35 35 2,0-1 21,0 1 131,0 0-121,0 0 39,35-35-35,-35 34-27,35-34 0,-35 35-6,34-35 1,-34 35 6,35-35 21,-35 35-22,35-35 8,0 0 8,-35 35-23,35-35 6,-1 0-3,1 0 25,-35 34-20,35-34-13,0 0 16,-1 0-10,1 0-2,0 0 9,-35 35-2,35-35-10,-1 0 21,1 0-16,0 0-1,0 0 8,0 0 8,-1 0 39,1 0-15,0 0-25,0 0 1,-1 0 8,1 0-18,0 0-5,0 0 0,-1 0 8,1 0-9,0 0 21,0 0-12,0 0 21,-1 0-14,1 0-9,0 0 8,-35 35 0,35-35-15,-1 0 8,1 0 7,0 0-8,0 0-12,-1 0 13,-34 35-8,35-35 0,0 0 10,0 0 5,0 0 33,-1 0-31,1 0-10,0 0 79,0 0-78,-1 0 55,1 0 44,-35-35-112,35 35 14,0 0 14,-35-35 28,35 35-22,-35-35-23,34 35 15,1-34 71,0 34-57,-35-35-15,35 0 26,-35 0 26,34 35-35,-34-35-18,0 1 16,0-1-2,35 35-31,-35-35-7,0 0 18,0 1-6,0-1 11,0 0 20,0 0 58,-35 35 130,1 35-222,-1-35-10,0 35 7,0 0 7,-34-35-10,34 34 0,0-34 5,0 0-1,35 35 83,-34-35-82,-1 0-2,0 0-3,0 0 0,1 35 0,-1-35 8,0 35 2,0-35-1,0 0-6,1 34-2,-1-34 17,0 0 16,0 0-15,1 35-15,-36-35-2,35 35 1,1-35 6,-1 0-8,-35 0 0,35 0 2,1 0 10,-36 0-16,35 0 7,1 0-3,-1 0-2,0 0 7,0 0-6,1 0 0,-1 0 4,0 0 5,0 0 121,0 0-108,1 0-9,-1 0-6,35 35 16,-35-35-7,0 0 72,1 0-76,-1 0-16,0 0 8,0 0 0,1 0 101,-1 0-89,0 0-5,0 0 10,0 0-12,1-35 1,-1 35 22,35-35 15,-35 35-16,0-35 424,1 35-458,-1-34 7,0-1 10,0 35-12,35-35-2,-35 35-1,35-35 294,0 1-260,-34 34-7,34-35-29,0 0 183,-35 0-162,35 1-8,0-1 0,-35 35 14,35-35-24,0 0 20,0 1-11,0-1 24,0 0-15,0 0-7,0 0 20,0 1 257,0 68-104,0 1-160,0 0 3,0 0 35,0 0-28,0-1-7,0 1-14,0 0 36,0 0-45,0-1 5,0 1 1,0 0-1,0 0 23,0-1-12,0 1-1,0 0 44,35-35 0,-35 35-60,0-1 155,35 1-46,-35 0 92,0 0-125,34-35 48,1 0-118,-35 35-13,35-35 7,0 0 0,0 0 9,-1 34-14,1-34 13,0 0 59,-35 35-53,35-35-12,-1 0-8,1 0 20,0 0 87,-35 35-99,35-35-5,0 0 10,-1 0 8,1 35 44,0-35-28,0 0 14,-1 0-15,1 0-1,0 0-35,0 0 19,-1 0 8,1 0-14,0 0 2,0 0-9,0 0 4,-1 0 2,1 0-7,0 0 8,0 0 131,-1 0-128,1 0 12,0 0-14,0 0 9,-1 0-16,-34-35 4,35 35-3,0 0-3,0 0 6,0 0 14,-1 0-12,1 0-5,0 0 12,0 0 13,-1 0 5,1 0-15,0 0-11,0-35 19,-1 35-4,1 0-17,0 0 14,0 0-3,0 0 10,-1 0 23,1 0-43,0 0 7,0 0 1,-1 0-5,1 0-3,0 0-7,0 0 10,-35 35 166,-35-35-31,0 0-130,0 35-1,1-35 28,-1 0-9,0 34-17,0-34-2,1 0-11,-1 0 9,0 0 3,0 0 20,0 0-24,35 35 37,-34-35-38,-1 0 34,0 0-34,0 0 8,1 0-1,-1 0 4,0 0 3,35 35-28,-35-35 38,1 0 26,-1 0-53,0 0 5,0 0-10,0 0 1,1 0 2,-1 0 3,0 0 9,0 0-6,1 0 7,-36 0-7,35 0 9,1 0-6,-1 0-1,0 0 65,0 0-59,0 0 13,1 0-2,-1 0-12,0 0-14,0 0-2,1 0-7,-1-35 10,-35 35-4,36 0 5,-1 0 8,35-35-18,-35 35 15,0 0 3,0 0-5,1-34 2,-1 34 8,0 0-7,0-35-11,1 35 5,-1 0-6,0 0 0,35-35 1,-35 35 5,0 0 211,35-35-214,-34 1 152,-1 34-128,35-35-23,0 0 70,-35 35-56,35-35-14,0 0 32,0 1 33,0-1 176,0 0-219,0 0 15,0 1 9,0-1-31,0 0-3,0 0 11,0 1 6,0-1 26,0 0-33,0 0 19,0 1-35,0-1 13,0 0 2,0 0-23,35 0 12,-35 1 50,0-1-54,0 0 14,0 0 1,0 1-9,35 34 10,-35-35-19,0 0 26,0 0-18,0 1 2,0-1-8,0 0 34,0 0-18,0 1 2,0-1 12,0 0-23,0 0 23,0 1-13,34 34-19,-34-35 17,0 0-6,0 0 5,0 0-28,0 1 22,0-1-2,0 0 10,0 0-9,0 1 0,0-1 2,0 0-12,0 0 3,0 1 2,0-1-3,0 0-6,0 0 5,0 1 16,0-1 10,0 0 45,0 0-30,0 1 1,0-1-18,35 35-29,-35-35-7,0 0 27,0 0-19,0 1 16,0-1 16,0 0-12,0 0-5,0 1-10,0-1-5,0 0 4,0 0 2,0 1 0,0-1 9,0 0-2,0 0 0,0 1 3,0-1-11,0 0 16,0 0-17,0 0 4,0 1-14,0-1 17,0 0-1,0 0 1,0 1 9,0-1-2,0 0-7,0 0-1,0 1-12,0-1 17,0 0-19,0 0 17,-35 35-14,35-34 6,0-1 1,0 0-9,0 0 16,0 1 1,0-1 13,0 0-16,0 0-5,0 0 9,0 1 2,0-1-11,0 0 26,0 0-34,0 1 24,0-1-18,0 0 4,0 0 20,0 1-14,0-1 8,0 0 6,0 0-3,0 1 4,0-1-20,0 0 34,0 0-23,0 1 19,0-1-12,0 0 2,0 0-7,0 0-17,0 1 5,0-1 2,0 0-7,0 0 0,0 70 171,0 0-170,0 0-13,0-1 24,0 1-25,0 0 20,0 35-13,0-36 0,0 1-1,0 0 1,0 34-3,0-34 5,0 35-5,0-36-1,0 1 3,0 0 2,0 0-1,0-1-2,0 1 10,0 0-9,0 0 14,0-1 2,0 1-16,0 0 8,0 0-8,0 0 1,0-1 6,0 1-8,0 0 8,0 0-7,0-1 0,0 1 1,0 0-2,0 0 9,0-1-10,0 1 18,0 0-8,0 0 8,0-1 10,0 1 1,0 0-1,-34-35-27,34 35 1,0-1 15,0 1-11,0 0 6,0 0 6,-35-35-17,35 35 10,0-1 0,-35 1 16,35 0-18,0 0 4,0-1 5,0 1 51,0 0 28,-35-35-3,35 35-83,0-1 43,0 1 28,0 0-49,0 0 15,0-1 23,0 1-17,0 0 22,0 0-43,35-35-4,-35 35-5,0-1-6,0 1-2,0 0 18,35-35-30,-35 35 19,0-1 6,0 1-5,0 0-6,0 0-18,0-1 9,0 1 10,35-35-19,-35 35 18,0 0 2,0-1-4,0 1-2,0 0 24,34 0-3,-34-1-9,0 1-15,0 0 11,0 0-7,0 0 3,0-1 5,0 1-12,0 0 12,0 0 0,0-1-12,0 1 9,0 0-1,0 0-4,0-1 4,0 1-9,0 0 0,0 0 0,0-1 14,0 1-17,0 0 36,0 0 74,0-1-28,0 1-2,0 0-30,0 0-10,-34 0-12,34-1-25,0 1-4,0 35-1,0-36 2,0 1-7,0 0 1,0 0 14,-35-70 290,35 0-295,0 0 5,0 1-10,0-1 11,-35 0 40,35 0-29,0 1-18,0-1 11,0 0 6,0 0-11,0 0 13,0 1 8,0-1 2,0 0-6,0 0 11,0 1 33,0-1-13,0 0-44,35 35 17,-35-35-21,0 1-7,0-1 19,0 0 13,0 0 234,35 35-269,-35-34-9,0-1 16,0 0 9,0 0-11,34 35-9,-34-34 28,0-1 3,0 0-15,0 0-4,0 0 1,0 1-5,35 34 1,-35-35 8,0 0 127,0 0-135,0 1 4,0-1-8,35 0-4,-35 0 8,0 1 0,0-1-9,0 0 10,0 0-9,0 1 6,0-1 3,35 0 6,-35 0-15,0 1 7,0-1-7,0 0 4,0 0 1,0 0-9,0 1 17,0-1-18,0 0 5,0 0 24,0 1-19,0-1 4,0 0-1,0 0 36,0 1-33,35-1-3,-35 0 12,0 0-11,0 1-2,0-1-7,0 0 6,0 0 11,34 35-23,-34-35 6,0 1 27,0-1-8,0 0 0,0 0-1,0 1 12,0-1-7,0 0 16,0 0-15,0 1 7,35 34-23,-35-35 1,0 0 53,0 0-53,0 70 208,-35-35-216,35 35 3,0 0-2,-34-35 6,34 34-5,0 1 9,0 0 19,-35-35-32,35 35 1,0-1 12,0 1-12,0 0 8,-35-35-6,35 35 1,0-1 5,0 1 0,-35-35 483,35 35-487,-35-35-9,35 35 26,0-70 161,0 0-178,0-34 2,0 34-2,0 0 1,0 0 46,0 1 121,0-1-156,0 0-10,0 0 3,0 1-5,0-1-9,0 0 12,0 0 21,0 1-16,0-1 22,0 0-27,-34 35 1,34-35-3,0 1 38,-35-1-2,35 0-11,0 0 23,0 0 284,0 1-313,0-1 5,35 35-36,-35-35 28,0 0 75,0 1 7,34 34-100,-34-35 1,0 0-6,0 0 7,0 1 10,0-1 9,35 0-8,-35 0 6,0 1-8,0-1-10,0 0 32,0 0-22,0 1 29,0-1-30,0 0-6,0 0 18,0 0-23,0 1 1,0-1 4,0 0-7,0 0 7,0 1 14,35-1-14,-35 0 1,0 0 15,0 1 40,0-1-24,0 0-14,0 0 1,0 1 7,0-1-17,0 0-7,-35 35 20,35-35-29,0 0 13,0 1-5,0-1 6,0 0 6,-35 35-21,35-35 8,0 1 0,0-1 3,0 0 303,0 0-303,0 1-12,0-1 10,0 0 0,0 70 897,0 0-893,0-1-7,0 1 10,0 0-7,0 0-2,0-1 3,0 1-8,0 0-2,0 0 9,0-1-8,0 1 0,0 0 5,0 0 4,0 0-9,0-1 8,0 1-7,0 0-2,0 0 9,0-1 6,0 1 17,0 0-22,0 0 25,0-1-17,0 1-9,0 0-2,0 0-11,0-1 28,0 1-1,0 0 16,0 0-30,0 0-7,0-1 1,0 1 9,0 0 2,0 0-13,-34-35 0,34 34 8,0 1 0,0 0-9,0 0 25,0-1 65,0 1-3,0-70 142,0 1-211,0-1 18,0 0-35,0 0 21,0 1-26,0-1 10,0 0 5,0 0-11,0 1 11,0-1-10,0 0 5,0 0 14,0 0 1,0 1-13,0-1 10,0 0-9,0 0-3,-35 35 15,35-34-19,0-1 21,0 0 5,0 0 6,0 1-14,0-1 5,0 0-21,0 0 9,0 1 2,0-1 17,0 0 43,0 0-43,0 0-8,0 1 23,0-1-37,0 0-1,0 0 1,0 1-10,0-1 9,0 0 0,0 0-8,0 1 9,0-1-2,0 0 17,0 0 16,0 1 24,0-1-10,0 0-5,0 0-8,0 1 19,0-1-11,0 0 206,0 0-200,35 35-53,-1 0 202</inkml:trace>
</inkml:ink>
</file>

<file path=ppt/ink/ink77.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8:46.481"/>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22844 15956 0,'-35'0'347,"35"-34"-207,0-1-115,0 0-22,0 0 18,0 1-6,0-1-6,0 0 4,-34 0 12,34 1-10,0-1 14,0 0 19,0 0-16,0 1-13,0-1 94,34 35-74,-34-35-22,0 0 61,35 35-22,-35-34-40,0-1 29,0 0-3,35 35 11,-35-35-46,0 0 88,0 1-58,0-1 49,0 0-39,0 0 16,0 1-32,0-1-12,0 0 17,0 0-22,0 1-7,0-1 13,35 35-4,-35-35-2,0 0 23,0 1 19,0-1 64,0 0-87,0 0 13,34 35-40,-34-34 15,0-1 4,0 0-3,0 0 1,0 0 24,0 1 38,0-1-45,0 0-15,0 0-9,0 1 37,0-1-33,0 0 22,0 0-18,0 1-8,0-1 9,0 0 20,0 0 48,0 1-72,0-1-5,0 0 16,-34 35-26,34-35 1,0 0 12,0 1-16,0-1 17,0 0-11,-35 35 5,35-69-8,0 34 19,0 0-12,0 0-2,-35 35-4,35-34 17,0-1-8,0 0 118,0 0-94,0 1-10,0-1 4,0 0-12,0 0-11,-35 1 16,35-1-13,0 0-1,0 0 22,0 0 42,0 1-13,0-1-39,0 0-11,0 0 33,0 1-25,0-1-5,0 0 8,0 0-9,0 1-9,0-1 6,0 0 4,0 0-1,0 1 23,0-1 32,0 0-33,0 0-8,0 1-7,0-1 16,0 0-22,0 0 13,0 0-22,0 1 6,0-1-4,0 0 6,0 0-1,0 1-9,0-1 19,0 0 93,0 0-93,0 1 1,0-1-17,0 0 11,0 0-9,0 1-2,0-1-2,0 0 10,0 0-10,0 0 18,0 1 77,0-1 31,0 0-85,0 0-23,0 1-15,0-1 15,0 0-10,0 0-8,35 35 3,-35-34-5,0-1 15,0 0-15,0 0 10,35 1 9,-35-1 126,0 0-104,0 0 3,0 1-41,0-1 18,35 35-13,-35-35 51,0 0 56,0 0-61,0 1-5,34 34-45,-34 34 178,0 1-177,0 0 0,0 0-4,0 0 15,0-1-16,0 1 4,0 0 4,0 0-3,0-1-3,0 1 0,0 0 1,0 0 0,0-1 0,0 1 1,0 0-2,0 0 1,0-1 0,0 1 6,0 0 2,0 0 0,0-1 8,0 1 32,0 0-8,0 0-34,0 0 11,0-1 6,0 1-19,0 0 21,0 0 15,0-1 19,0-34-67,0 70 57,0-35-57,0-1 0</inkml:trace>
</inkml:ink>
</file>

<file path=ppt/ink/ink7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8:56.42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20723 12654 0,'35'0'142,"0"0"-123,-35-35-13,34 35 1,36 0 2,34-34-6,1 34 6,34-35 1,-35 0-3,35 0 0,35 35-1,-35-35 2,-35 35 0,-34 0 0,-1 0 0,1-34 0,-35 34 80,-1 0-45,-34-35-32,35 35-4,0 0 7,-35-35-2,35 35 5,0 0 0,-1-35 9,1 35-10,0 0 0,0 0-8,-35-34 0,34 34-2,1 0 10,0 0 64,0 0 84,0 0 18,-1 0-130,-34 34 12,0 36-54,0-35-7,35 34 4,-35-34-1,0 0 2,0 0 1,0-1 0,0 1 8,0 0 46,35-35-55,-35 35 1,0-1 6,0 1-6,0 0-2,0 0 8,0-1-8,0 1 17,0 0-8,0 0 8,0-1 7,0 1-15,0 0 0,0 0 0,0-70 148,0 0-156,-35 0 2,35 1 55,-35 34-60,1 0 70,-1 0-65,0-35-2,-35 35-1,1-35 5,34 35-10,-34-35 3,34 35 4,0-34-1,0 34-1,0 0 72,1 0-74,-36-35 7,35 35-4,35-35 0,-104 35-5,69-35 8,-69 1-6,104-1 6,-70 0 2,36 0-6,-1 1 5,0-1-1,0 35-4,1 0-5,34-35 17,-35 35 80,0 0-83,-34 0 3,34 35-10,-35-35-3,35 0 1,-34 35-3,-1-1 3,36-34 4,-1 0-6,0 0 5,35 35-4,-35-35 3,1 0 8,34 35-2,-35-35 2,0 0-13,0 0 14,0 35-10,1-35 1,-1 34 2,0-34-7,35 35 2,-35-35 10,1 0-1,-1 0 58,35 35-64,0 0 61,-35-35-63,35 34 26,-35-34-17,35 35-13,-35-35 5,35 35 0,0 0-1,-34-1 11,34 1 5,0 0-7,0 0-1,34-35 152,36 0-144,-35 0-5,0 0-9,-1 0 5,1 0 5,0-35-12,0 35 20,-1 0-14,1-35-7,0 0 10,0 35 4,0 0 4,-1-34 24,1 34-30,0-35 17,0 35-18,-1 0-9,1-35 0,0 35 0,0 0 0,34-35-1,-34 35 2,0 0-2,0-34 0,34-1-4,-34 35 4,34-35 4,1 0 0,-35 35-3,-1 0-6,1-34 5,0 34 0,0 0 14,0 0 32,-1 0-49,71 0 9,-71 0-6,1 0 1,35 0-4,-36 0 4,1 0 0,0 0 11,0 0 122,0 0-132,-1 0-6,1 0 12,0 0-8,0 0 2,34 0-2,-34 0 248,0 34-245,-35 36-8,35-35 7,-35-1 0,0 1 0,34 0 5,-34 0 146,0-1-134,0 1 17,0 0-4,0 0-22,0-1 10,0 1-2,0 0-9,35-35-13,-35 35 15,0 0-1,0-1-3,0 1 17,0 0-6,0 0 4,-35-1 62,1-34-60,-36 35-10,35-35-12,-69 0-3,34 0 1,-104 0-4,35 0 4,0 0 0,35 0 0,0 0 0,34 0 2,35 0-2,1 0 127,-1 0-93,0 0-17,0 0-16,1 0 7,-1 0-9,0 0 6,0 0-2,35 35 2,-35-35-5,1 0-4,-1 0 15,35 35-11,-35-35 0,35 34 9,-35-34-8,1 35 16,-1-35-7,35 35-11,-35-35 2,35 35 8,-35-35-8,1 0 8,-1 34-9,-35 1 9,35-35-7,1 35 2,-1-35-6,-35 35 4,36-1-4,-36-34 3,0 35 4,36-35-7,-1 0 10,35-35 284,35 35-292,-35-34 5,34-1-5,-34 0 3,0 0-2,35 35-6,-35-34 17,35 34 79,-35-35-81,35 35-8,-35-35-7,35 0 28,-35 1-22,34-1-1,-34 0 14,35 35-15,-35-35 3,0 1 23,35 34-27,0-35 20,-1 0-10,1 0 5,0 35-10,-35-34-2,35 34 0,0-35 0,-1 0 0,1 35 1,35-35 2,-36 0-9,1 35 8,0 0-2,0-34 8,-1 34-2,1 0 2,0 0 0,0 0-1,0-35-8,-1 35 0,1 0 3,0 0-5,0 0 2,-1 0 1,1 0 1,0 0-1,0 0 0,34 0-2,-34 0 7,0 0-8,0 0 3,-1 0 15,1 0 3,0 0-12,0 0-7,-1 0 1,1 0-2,0 0 11,0 0 6,-35 35 51,34-35-65,1 0 68,-35 34-60,35-34-1,-35 35-7,35-35-2,-35 35-4,69 0 4,-69 0 1,35-1 0,35 1 8,-36 0-7,-34 0 4,35-35 4,-35 34-10,0 1 18,0 0 7,35-35-7,-35 35 146,0-1-137,35-34-18,-35 35 15,0 0-19,0 0 16,35-35 1,-35 34 0,34 1 75,-34 0-56,35 0-16,-35-1-17,0 1 96,35-35-42,-35 35-45,35-35 21,-35 35-42,0 0 67,0-1-16,34-34-52,-34 35 7,35-35 7,-35 35-6,0 0 130,35-35-100,-35 34-1,0 1 1,0 0-9,0 0 7,0-1 15,0 1-4,35-35-17,-35 35-30,0 0 26,0-1 12,0 1-8,0 0 8,0 0-26,0 0 17,0-1 30,0 1-14,0 0-14,0 0-11,0-1 4,0 1-11,0 0-5,0 0 9,-35-35-17,35 34 6,0 1 27,0 0-19,0 0-2,-35-35 7,35 34-1,0 1 67,0 0-32,0 0-7,-35-1-10,35 1 12,-34-35-26,34 35-15,0 0 1,0 0-1,-35-1 15,35 1-14,0 0-8,0 0 14,0-1-9,-35-34 1,35 35 1,0 0 15,0 0-9,0-1-10,-35-34 4,35 35-3,0 0 21,0 0-19,-34-35-1,34 34 17,0 1 47,0 0-51,-35-35 0,35 35-12,0-1 32,0 1-31,-35-35 2,35 35 1,0 0 19,0 0 9,-35-35-33,35 34 17,-35-34-6,35 35-10,0 0 16,-34-35-17,34 35 0,-35-35 9,35 34 66,-35-34-34,0 0-10,1 0-3,-1 0-20,0 0-3,0 0-9,0 0 5,1 0 7,-1 0-3,0 0-4,0 0 29,1 0-16,-1 0-3,0 0-12,-34 0 14,34 0-15,0 0 3,0 0 0,0 0 8,1 0 73,-36 0-79,35 0-1,1 0-1,-36 0 7,35 0 12,1 0-16,-1 0 18,0 0-4,0 0 168,0 0-176,1 0 6,-1 0 0,0 0 17,0 0-8,1 0-23,-1 0 4,0 0-5,0 0-5,-34 0 5,34 0 115,35-34-114,-35-1-7,35 0 6,-35 0 0,1 1 5,-1-36-8,35 35 17,-35 35-15,35-35 1,0 1 0,0-1 16,0 0 47,-35 35-30,35-35-33,0 1 21,0-1 66,0 0-61,35 35 26,0 0-34,-35-35 7,35 35-24,-1 0 4,1 0 29,0 35-27,0-35-8,34 0 2,-34 70-2,35-36 1,-36-34-2,36 35 3,-35 0 8,-1-35-9,1 0 38,0 0-30,35 0-8,-36 35 0,36-35 2,-1 0-4,1 34 0,-1-34 3,-34 0-1,0 35 0,0-35 0,0 0-1,-1 0 23,1 0 31,0 0-31,0 0-27,-1 35 5,1-35 34,0 0-11,0 35-29,-1-35 7,1 0 0,35 0-3,-35 0 4,-1 0 2,-34 35-10,35-35 7,0 0 99,0 0-62,-1 0-20,1 0-5,-35-35-5,35 35 6,-35-35 41,35 35-53,-35-35 28,35 35-28,-35-35 3,34 35 0,-34-34 7,0-1-13,0 0 39,0 0-20,35 1-11,-35-1 4,0 0-11,0 0-1,0 1 4,0-1 7,0 0-11,0 0 12,0 1-2,0-1-8,0 0 1,0 0 9,0 1-4,0-1-7,0 0 7,0 0-9,0 0 0,-35 1 13,1 34 95,-1 0-92,0 0-9,0 0-10,0 0 5,-34 0 8,34 0-6,0 0-3,-34 0 1,-1 34-1,35 1 2,-34-35-3,34 35 1,0-35 2,1 35-2,-1-35 2,35 35-2,-35-35 1,0 0 10,1 0 12,-1 0 23,-70 0-45,36 0 1,-70-70 0,0 70-1,69 0 1,1 0-2,34-35-2,-35 35 0,36 0 15,34-35 211,-35 35-214,0 0-8,35-34 1,-35 34-1,1 0 2,34-35 8,-35 35-6,0 0 63,0 0-51,0 0-18,1 0 2,-1 0 4,35 35 273,-35-35-277,35 34-1,-35 1 3,35 0-2,0-70 109,0-34-108,0-1 2,35 1-10,-35 34 8,0-35-1,35 36 8,-35-1 77,0 0-77,35 35-7,-35-35-4,34 35 2,-34-34 1,35-1 5,0 35 13,0-35-14,0 35-1,-1 0-6,36-35 9,-35 35-9,-1 0 2,1 0-2,-35-34 3,35 34 1,0 0 7,-1 0-2,1-35-10,0 35 3,0 0-1,34 0 0,-34-35 5,35 35-6,-36 0 0,1 0 2,0 0 2,0 0-2,-1 0-1,1 0 89,0 0-86,0 0-2,0 0 1,-1 0-1,1 0 7,35 0-13,-1 0 6,-34 0 0,34 0 2,-34 35-5,0-35 1,0 0 3,0 0 161,-1 0-160,1 0 0,0 0 7,0 0-2,-1 0-10,1 0 20,0 0 7,0-35 17,0 35-24,-1 0 10,-34-35-27,35 35 6,0 0 44,-35-35 35,35 1-81,-35-1-2,0 0-5,0 0 13,0 1-10,0-1 8,0 0 15,0 0-15,0 1-1,0-1 18,0 0-19,0 0 6,0 1-19,0-1 23,0 0-16,0 0 8,0 0 3,-35 35 58,35-34-69,-35-1 22,35 0 15,-35 35-35,1-35 21,-1 35 14,0 0-29,0 0-5,0 0-9,1 0 8,-1 0-1,0 0 0,0 0-3,1 0 1,-1 0 0,0 0 13,0 0 19,0 0-18,1 35 1,-1-35-2,-35 0 3,36 35-18,-1-35 1,0 35 5,-34-1-6,34-34 3,0 35 10,0-35-10,0 0 0,1 0 0,34 35 0,-35-35 0,0 0 7,0 35-8,-34-35 1,34 35 3,-34-35-6,-1 34 6,0 1-6,36-35 3,-1 0 0,0 0 0,35 35-2,-35-35 10,1 35 67,-1-1-74,0 1 0,-34 0 11,34 0-2,35-1 75,-35-34-52,0 0-34,0 35 16,1 0-21,-1 0 7,0-35-1,0 34 2,-34 36 9,34-35 340,70-35-179,34 0-169,-34 0 0,35-35-9,-1 35 6,-34 0 3,35-35-4,-36 35 185,1-35-170,104 35-12,-69-34-8,104-1 11,-105 0-1,35 35-9,-69 0 7,0 0-4,0 0 4,-1-35-4,1 35 1,0 0 2,0 0 7,-35-34 0,35 34 90,-1-35-82,1 35 63,-35-35-64,35 35-16,0-35 22,-1 1-9,1 34 13,0 0 9,0-35 59,-1 35-90,1 0 6,0 0-3,0 0 10,0 0 153,-1 0-168,1 0 2,0 0 42,-35 35-51,35-1 105,-35 1-91,34-35 114,-34 35-49,35 0-58,0-1-13,35 1-8,34 104 19,-69-104-7,-1 0 172,1-35-151,-35 35-20,35-35 124,-35 34-118,35 1 10,-35 0-9,34-35-6,-34 35-7,0-1 22,0 1 207,-34 0-190,-1-35-13,0 0-23,0 35 1,1-35-6,-1 34 4,-35-34-3,36 0-2,-36 35-1,35-35 1,0 0 1,1 35 194,-1-35-195,0 0 10,0 0 10,1 0-8,-1 0-8,0 0 24,0 0-26,0 0 0,1 0 1,-1 0-2,0 0 1,0 0 0,1 0-2,-36 0 3,35 0-2,-34 0 1,-1 0 0,35 0 8,1 0 192,-1 0-50,35 35-144,-35-35 2,0 34 4,35 1-8,0 0 6,-34-35-1,34 35 103,0-1-89,0 1 94,-35-35 80,0 0-198,0 0 94,1 0 1,-1 0-69,35 35 192,35 0-122,-35 0-59,34-35-3,1 0-21,-35 34-17,35-34 14,-35 35 25,35-35-38,-1 35 13,1-35 0,0 35 9,0-35-3,-1 0 30,1 0-37,0 0 0,-35 34-8,35-34 15,0 0 0,-1 0-7,1 0-8,35 35 0,-36 0-1,1-35 0,35 0 2,-36 0-1,1 0-1,0 0 99,0 0-97,0 0 2,-1 0 0,1 0 4,-35-35-6,35 35-6,0-35 13</inkml:trace>
</inkml:ink>
</file>

<file path=ppt/ink/ink7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42:31.99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27434 11785 0,'35'0'534,"-1"0"-520,1 0 6,0 0 49,0 0-46,-1 0-6,1 0-14,0 0 13,35 0 57,-36 0-69,36 0 5,-1 35-2,-34-35 3,0 0-3,35 0 1,-70 34-1,69-34 1,-34 0 8,0 0 41,-1 0-35,1 0-16,0 0 3,0 0-2,-1 0 1,1 35-2,0-35 12,0 0 84,0 0-79,-1 0-15,1 0 0,35 0-1,-1 0 1,1-35 1,-36 35-2,1 0-1,0 0 4,0-34-4,0 34 10,-1 0 3,1 0 114,-35-35-102,35 35-6,0 0 36,-35-35-52,34 35 2,1 0 37,0 0-39,0 0-2,-35-35-1,34 35 8,1 0 178,35 0-175,-35 0-8,-1 0-2,36 35-1,-35 0 2,34-35 7,-34 0 283,0 0-188,-1 0-48,-34 35 820,35-1-876,-35 1 0,0 0 13,0 0 102,35-35-101,-35 35 22,0-1 28,-35-34 171,0 35-224,1-35-9,-1 0-5,0 0 5,-34 0 0,-1 0 5,1 0-10,34 0 4,0 0 0,0 0 52,0 0-49,1 0-2,-1 0 4,0 35-5,0-35 6,1 0 13,34 35 15,-35-35-33,0 0 9,-34 0-10,34 34 2,0-34-2,-69 35 7,69-35-6,0 35 6,0-35-1,1 0 70,-1 35-67,0-35 0,0 0 1,1 0 5,-1 34-13,0-34-6,0 0 4,-34 0 2,34 0-2,35 35 1,-35-35-4,0 0 23,1 35 43,-1-35-60,-35 0-1,36 0-2,-71 0 1,36 0 0,-1 0-4,1 0 4,-1 0 1,35 0-4,0 35 3,1-35 303,34-35-234,-35 35-22,0 0-41,0 0 0,1 0-3,-1 0-7,0 0 4,0 0-1,-34 0 3,104 0 771,-35-35-761,34 35-12,1 0-6,0 0 6,34-35-1,-34 35 0,35-34 4,-1 34-3,-34 0 10,-35-35-12,35 35 332,0 0-321,-1-35-8,1 35 137,0 0-120,0-35 2,-1 35-25,1 0 9,0 0-8,35 0 4,-36 0 0,1 0 0,0 0 9,0 0 276,-1-34-285,1 34-1,0 0 5,-70 0 186,0 0-189,1 0-7,-36 0 11,35 0-10,-34 0 9,-1 0-7,35 0 1,1 0 1,-1 0 2,0 0 145,0 0-140,1 0 18,-1 0-8,0 0-15,0 0-1,0 0 2,-34 34-3,34-34 8,0 35 4,1-35 140,34 35 23,0 0-168,-35-1-5,35 1 6,-35 0-7,35 0 8,-35-35-2,35-35 552,0 0-516,0 0 7,0 1-13,0-1-21,0 0 4,-34 35-3,34-35-3,0 1 64,0-1 8,0 0-68,0 0 30,0 1-10,0-1-2,0 0 9,0 0-35,0 0-3,0 1 11,0-1 155,0 0-102,0 0 5,0 1-11,34 34-63,-34-35 9,0 0 9,35 35-2,0 0 293,0 0-291,-1 0 10,1 0-21,0 0-6,0 0-8,-1 0 10,1 35 3,0-35-6,0 0 1,0 0 16,-1 0 1,1 0 15,0 0-23,0 0-12,-1 0 1,1 0-3,0 0 2,0 0 1,0 0 0,-1 0 0,1 35 8,0-35 13,0 0-5,-1 0-15,1 0-1,0 0 0,0 0 8,-1 0-8,36 0 0,0 0-3,-36 0 6,1 0-5,0 0 2,0 0 13,34 0 54,-34 0-67,34 0 1,-34 0 1,0 0 9,0 0 35,0 0-39,-1 0-7,1 0-1,35 0 0,-36 0 0,1 0 1,0 0 0,0 0-1,-1 0 20,1 0 78,0 0-97,0 0 1,0 34 178,-1-34-1,1 0-149,0 0-4,0 0 7,-1 0 21,-34-34-28,35 34-25,0 0 54,-35-35-16,35 35-38,-1 0 38,1-35-10,0 35-20,-35-35-9,35 35 1,-35 35 539,0 0-525,0 0-14,0-1 34,35-34-31,-35 35 14,0 0-11,0 0 58,34-35-49,-34 34 30,0 1 141,0 0-159,0 0 33,0 0 35,0-1-73,35-34-17,-35 35 14,0 0-10,0 0 19,0-1 6,0 1-19,0 0 5,0 0 4,0-1 37,0 1 9,0 0-29,0 0-20,0-1-13,0 1 10,0 0 18,0 0-28,0 0 30,0-1 34,0 1-17,0 0-39,0 0 25,0-1 9,0 1-47,0 0 4,0 0 2,0-1-3,0 1-2,0 0 5,0 0 6,0-1 5,0 1 23,0 0-10,0 0 12,-35-35-43,35 34 43,0 1 9,0 0 17,-34 0-57,34 0 10,0-1 15,0 1-8,0 0 16,-35-35-39,35 35-6,0-1 41,0 1-5,0 0 10,0 0-24,-35-1-2,35 1-2,0 0 9,0 0-3,0-1-12,0 1 29,0 0-5,-35 0 18,35-1-11,0 1 4,-35-35-50,35 35 41,-34-35 37,-1 0 26,0 35-89,0-35 22,1 0-23,-1 0-14,0 0 1,0 35 8,1-35-7,-1 0 30,0 0 4,0 0-17,35 34-19,-35-34 29,1 0-6,-1 0-2,35 35 12,-35-35-27,0 0 4,1 0-7,-1 0 6,0 0-5,0 0-7,1 0 13,-1 0-9,0 35 1,0-35-1,0 0-3,1 0 71,-1 35-58,0-35 0,0 0 5,1 0-7,-1 0-10,0 0 10,0 0 214,1 0-220,-1 0 5,0 0 1,0 0-8,0 0 3,1 0 12,-1 0 42,0 0-57,0 0 9,1 0-11,-1 0 18,0 0 0,0 0 45,1 0-52,-1 0-1,0 0 0,0 0-6,0 0-4,1 0 4,-36 0-1,35 0 0,1 0-5,-1 0 13,35-35-9,-35 35-2,0 0 92,0 0-95,1 0 6,-1 0 0,0 0-1,0 0 1108,1 0-768,-1 0-332,35 35 408,0-70 77,0 0-480,0 0-9,0-34-2,0 34 1,0 0-10,0 0 6,0 1-3,0-1 1,-35 35 2,35-35 10,0 0 68,0 1-56,0-1-20,0 0-2,0 0-5,0 1 17,0-1-4,0 0 10,-35 0 13,35 1 32,0-1-37,0 0-1,0 0-10,0 1 17,0-1 47,0 0-56,0 0 12,0 0-5,0 1 11,0-1-10,35 35-11,-35-35-4,0 0 37,0 1-12,0-1 5,35 35-34,-35-35-11,0 0 27,35 35-10,-35-34-18,0-1 20,34 35-9,-34-35-11,0 0 43,35 35-41,-35-34 7,35 34-1,-35-35 12,35 35 0,-35-35-14,34 35-7,1 0 24,0-35-21,0 35 0,0-34 6,69-1-8,-69 0 2,-1 35-3,-34-35-1,35 0 1,0 35 1,0 0 1,0 0-3,-1 0 5,36-34-4,-35 34 3,-1-35-5,36 35 13,-70-35-6,35 35-4,-1 0 26,1-35-22,0 35 9,0 0-16,0 0 6,34 0-4,-34-34 6,34-1-6,-34 35 2,35-35 0,-1 35 1,-34 0-6,0-35 7,0 35 6,-1 0 74,1 0-80,0 0-2,34 0-6,-34 0 7,0 0-1,0 0 7,-1 0 71,1 0-60,0 0 6,0 0 34,0 0 27,-1 0-62,1 0-28,0 0 6,0 0-1,-1 0-3,-34 35 3,35-35 7,-35 35 239,35 0-235,-35-1-6,0 1 46,0 0-30,35-35-7,-35 35-13,0-1 24,0 1-7,0 0 22,0 0-24,0 0 7,0-1-7,0 1-8,0 0 4,0 0 7,0-1-12,0 1 24,0 0 45,0 0-68,0-1-8,0 1 16,0 0-7,0 0-3,0-1-6,0 1 7,0 0-13,0 0 20,0-1-12,0 1 4,0 0-4,0 0 17,0 0-12,0-1 8,0 1-7,0 0-1,0 0 0,0 34 25,0-34-19,0 34-12,0-34-4,0 0 4,0 0 6,0-1-4,0 1 6,0 0 4,0 0 3,0-1-7,0 1 0,0 0-5,0 0-3,0 0-1,0-1 5,0 1-6,0 0 28,0-70 124,0 0-143,0 1-7,0-36 2,0 35-2,0 0-3,0 1-5,0-1 5,0 0 16,0 0 4,0 1-10,0-1 8,0 0-16,0 0 7,0 1-5,0-1 2,0 0-3,0 0 3,0 1 4,0-1-6,0 0 7,0 0-4,0 1 5,0-1-5,0 0 4,0 0-9,0 0 8,0 1-11,0-1 5,0 0-4,0 0 11,0-34-11,0 34 4,0 0 6,0-34-8,0 34 0,0 0 6,0 1-9,0-1 6,0 0-3,0 0-3,0 1 14,0-1-3,0 0-4,0 0 6,0 0 6,34 1-16,-34-1 18,0 0-10,0 0 6,0 1 3,0-1-1,0 0-9,0 0 15,0 1-5,0-1 8,0 0 0,0 0-14,0 1-1,0-1-5,0 0-7,0 0 1,0-34 0,0 34 4,0-35-6,0 36 2,0-1 2,35 0-2,-35-34-1,0 34 5,0 0 15,0 70 337,0 0-351,0-1-1,0 36 0,0-35-5,0-1 1,0 1-2,0 0-3,0 0 11,0-1 2,0 1-6,0 0 12,0 0-4,0 0 4,35-35-4,-35 34 2,0 1 18,0 0-11,0 0-3,0-1 6,0 1-19,0 0 3,0 0 1,0-1 19,0 1-14,0 0-5,0 0 6,0-1 2,0 1-14,0 0 16,0 0-8,0 0-4,0-1 7,0 1 4,-35-35-15,35 35 0,0 0 8,0-1-7,-35 1 12,35 0-8,0 0 6,0-1-3,-34-34-8,34 35-3,0 0 12,0 0-9,-35-1 16,35 1-2,0 0-6,0 0 5,-35-1 0,35 1 3,0 0-10,0 0-8,0 0 11,-35-1 15,35 1-16,0 0 10,0 0 20,0-1-14,0 1-9,0 0-5,0 0 4,0-1-5,0 1-2,0 0 15,0 0-4,0-1-8,0 1 4,0 0 30,0 0-43,0-1-2,0 1 11,0 0 28,0 0 36,0-70 53,35 0-126,-35 0-6,0-34 6,0 34-1,0 0 2,0 1-5,0-1 18,0 0 24,0 0-20,0 1-12,0-1-3,0 0-4,-35 0 5,35 1-2,0-1 5,0 0 6,0 0-14,-34 1 0,34-1 0,0 0 1,0 0-2,0 0 1,0 1 0,0-1-2,0 0 10,0 0-8,0 1 1,0-1 6,0 0-7,-35 0 0,35 1 8,0-1-2,0 0 23,-35 35 47,0 0-37,1 0-38,-36 0 6,35 0-6,-34 0-7,-1 0 5,-34 0 2,0 0 0,69 35 1,-70-35-2,36 0-4,34 0 2,0 0 3,1 0-4,-1 35 90,0-35-87,0 34-6,-34 1 14,34 0-9,-35-35 3,1 35-4,34-35 6,0 34-7,-69 1 8,35-35-4,34 35 9,0 0 0,0-35-5,35 34 10,-35-34 81,35 35-81,-34-35-14,-1 0 0,0 35 0,-34-35-1,34 35 10,-35 0-16,1-35 8,69 34-5,-35-34 1,35-34 325,0-1-322,0 0 6,0 0-5,-35 35 2,35-69-3,0 34 16,0 0 13,0 0-29,0 1 21,0-1-7,0 0 19,0 0-26,0 1-8,35-1 4,-35 0 5,35 0-10,-1 35 11,-34-34-10,35 34 8,-35-35-8,35 35-1,35 0 2,-36-35-3,1 35 1,35-35 11,-1 35-11,-34-34-1,0 34 4,0 0-2,-1-35 1,1 35 4,0 0 5,34 0-12,-69-35 0,70 35 4,-35-35-1,69 35-2,-69 0 1,0 0-2,-1 0 0,1 0 12,0-35 32,0 35-42,-1 0 1,1 0-3,35 0 1,-36 0 1,36 0-4,0 0 8,-36 0-3,1 0 10,35 0 57,-36 0-66,1 0-1,0 0 4,0 0-5,-1 0 6,1 0 76,35 0-82,-35 0 0,34 0 1,-34 0-1,0 0 1,-35 35 45,34-35-34,-34 35-6,35 0-4,-35 0 1,35-1-1,-35 36 4,35-35-6,-35-1 31,0 1-8,0 0-17,0 34-7,0 1 2,0-1-2,34-69-1,-34 35 3,0 35-3,0-36 2,0 1 20,0 0 4,0 0 6,0 0-21,0-1 6,0 1-20,0 0 31,-34-35-24,-1 0 29,0 0-32,-34 0-1,-36 0 3,1 0-2,0 0 1,-35 0-4,0 0 10,-35 0-12,104 0 6,35 0 0,1 0 105,-1 0-64,0 0-47,-34 0 20,34 0 0,0 35-19,0-35 5,0 0 1,1 34-3,-1-34 2,-35 0 2,1 35 6,-1-35-9,36 0 2,-1 35-2,0-35 7,0 0 5,0 0-12,1 0 10,-1 0-12,0 0 3,0 0 17,1 0-10,-1 0-7,0 0 8,0 0-10,0 0 2,1 0 9,34 35 34,-35-35-43,0 0 15,0 34-12,1-34-2,-1 35 8,0-35-5,35 35 5,-35-35-5,35 35 121,35-1-33,0-34-75,0 0-15,-1 35 1,1-35 1,35 0-2,-1 0 2,1 0-4,-35 0 3,-1 0-3,1 0 8,0 0-8,0 0 8,-1 0 0,1 0-5,0 0 0,0-35 6,0 35-12,34 0 11,-34 0-8,0 0 0,-1 0-2,36 0 8,-1 0-4,-34-34-1,35 34 6,-35 0 1,-1 0-8,1-35-2,0 35 10,0 0 3,-1-35 4,1 35-15,0 0 0,0 0 7,-1 0-13,-34-35 10,35 35-4,0 0 73,0 0 6,0 0-78,-1 0 7,1 0 0,0 0 0,0 0 82,-1 0-66,1 0 22,0 0-4,-35 35-34,35-35-5,-1 0 211,1 35-175,35-35-44,-35 0 7,34 0 0,1 35 0,-36-35-1,-68 34 261,-1-34-258,0 0-8,0 35 25,1-35-16,-36 0 5,35 0-16,0 0 8,1 0-3,-36 0 2,-34 0-2,34 0 0,-34 0 0,34 0 4,-34 0-6,35 0 4,-1 0-3,35 0 6,-34 0-5,34 0 0,0 0 2,0 0 4,1 0 110,-1 0-104,0 0-5,0 0-5,-34 0 2,34 0-9,0 0 8,-34 0-1,-36 35-1,36-35-2,34 0 6,0 0-10,1 0 8,-1 0 23,0 35 88,0-35-111,-34 34 10,-1-34-17,35 35 8,-34-35 13,-35 35-14,69-35 6,70 0 276,34 0-274,35 0-6,35 0 2,1 0-1,-106 0-1,105 0 0,-69-35-2,139 35-8,-140-35 9,70 35 5,0 0-11,-69-34 6,-1 34-6,1-35 1,-35 35 5,-1 0-6,1 0 80,0 0-74,0 0-1,0 0 1,-1 0-1,1 0 112,0 0-120,0 0 8,-1 0-2,1 0 10,0 0-16,0 0 13,-1 0-4,1 0 24,-35-35 52,35 35-71,0 0-1,0 0 1,-1 0 124,1 0-62,0 0-60,0 0-4,-1 35-5,1-35-1,0 0 133,0 0 23,-35 35 772,0-1-412,0 1-423,34-35 111,-34 35-181,35-35-1,-35 35-23,0 0 143,35-1-31,-35 1-103,35-35 1,-35 35-14,0 0 32,0-1 5,0 1 65,0 0-51,0 0 96,0-1-126,0 1 203,-35-35-209,0 0 18,0 0-20,35 35 21,-34-35-34,-1 0 21,0 0 5,35 35-11,-35-35 15,1 0-10,-1 0 15,35 34-30,-35-34-3,0 0 13,1 0-10,-36 0-3,35 35 5,35 0-7,-35-35 9,1 0-2,-1 0-5,35 35 11,0-70 224,-35 35-200,35-35-9,0 0-2,-35 35 13,35-34-28,0-1 111,-34 35-94,-1 0 5,35-35-29,-35 35 21,0 0-14,1 0 136,34-35 23,-35 35-95,-35-34-56,35 34-12,1-35 13,-244-104-12,208 104 12,-34-34 0,104 34-12,-35 35 145,0 0-132,0 0 31,1 0-38,-1 0 3,0 35-11,0-35 6,1 0 2,-1 0 5,35 34-7,-35-34 1,0 0 2,0 35 42,1-35 31,34 35-81,-35-35 1,0 0-1,35 35 2,-35-1-4,1-34-1,34 35 3,-35-35-3,0 35-3,0-35 1,35 35 13,-35-35 96,1 34-74,-1-34-25,35 35 86,-35-35-88,35 35 72,-35-35 129,35 35-17,0-1-133,-34-34-53,34 35 1,0 0 10,-35-35 118,35 35-52,35-35 84,-1 0-138,1-35-11,0 35-7,0 0 0,-1-35-8,1 35 0,0 0 1,-35-35-2,35 35 1,0 0-6,-35-34 16,34 34-13,1 0 75,0 0-20,-35-35-48,35 35 16,-1 0 5,1 0 9,0-35-33,0 35 6,0 0-2,-1 0 3,1 0-2,-35-35 140,0 1-152,35 34 7,-35-35 20,35 35 34,-1-35-50,1 0 4,0 35-4,0-34 8,-1-1 20</inkml:trace>
</inkml:ink>
</file>

<file path=ppt/ink/ink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35:51.355"/>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8797 4311 0,'35'-35'129,"-1"35"-119,71-35 0,-71 35 1,36 0-1,-1-34-1,-34 34 1,0 0 0,0 0-1,0 0 1,34 0 0,-34 0 0,0 0 0,-1 0-1,1 0 2,0 0 6,0 0-9,-1 0 6,1 0-6,0 0 0,0 0 8,34 0-9,-34 0 2,0 0-2,0 0 2,-1 0-1,1 0 0,0 0-2,0 0 2,0 0 0,-1 0 8,1 0-8,35 0 7,-36 0 2,1 0 5,0 0 2,0 0 124,-1 0-116,1 0-16,0 0-2,0 0 8,0 0-8,-1 0-3,1 0 7,0 0-11,0 34 9,-1-34-10,36 0 18,-35 0-8,-1 0 21,1 35 152,0-35-138,0 0-24,0 0 9,-1 0 71,-34 35 36,35-35-130,-35 35 4,0-1 109,35-34-106,-35 35-8,0 0 11,35-35-9,-35 35 309,0 0-296,34-35-24,-34 34 18,0 1 227,0 0-218,0 0 30,-34-35 291,-1 0-325,0 0 51,0-35-68,-34 35 12,69-35-15,-35 35 1,-35-35-1,36 35 6,-1 0-7,0 0 2,0 0 1,1-34 0,-1 34 0,0 0 132,0 0-117,1 0-15,-1 0-2,0 0 13,0 0-16,0 0 12,1 0-4,-36 0-5,35 0 1,1 0 3,-1 0-4,-35 0 5,36 0-5,-36 0 0,35 0 4,0 0-5,1 0 2,-1 0 3,0 0 1,-34 0-5,34 0-1,0 0 3,0 0 2,0 0-3,1 0 3,-1 0 7,0 0-10,0 0 17,1 0-8,-1 0 8,0 0-2,0 0-10,1 0 7,-1 0 2,0 0 1,0 0-1,0 0 45,1 0-34,-1 0-5,0 0 3,0 0 36,35 34-26,-34-34-30,-1 0 53,35 35-32,-35-35 35,35 35-10,-35-35-12,35 35 31,-34-35-60,34 34 275,0 1-230,0 0 151,-35-35-172,35 35 8,0-1 8,0 1-22,0 0 44,0 0 228,0-1-272,0 1 172,35-35-6,-1-35-198,1 35 9,35 0 1,-36-34-2,36 34-3,-35 0 0,-1-35 0,1 35 1,0 0 11,0-35-10,0 35 0,-1-35 9,1 35-9,35 0-2,-36-34 1,1 34 1,0 0 0,0 0 1,34 0-2,-34 0 13,0 0 15,0 0-28,-1 0 1,1 0 0,0 0 0,34 0 0,1 0 0,34 0 0,-34 0 0,-1 34 0,-34-34-1,0 0 0,0 0 1,-1 35 1,1-35-2,0 0 9,0 0 1,0 0-8,-1 35 19,1-35-12,0 0-8,-35 35 0,35-35 8,-1 0-8,-34 34-2,35-34 0,0 0 12,-35 35 17,35-35 12,-1 0 72,-34 35-79,35-35-29,0 0 92,0 0-72,-35 35-24,35-35 1,-35 35 50,34-35-51,-34 34 83,35-34-83,-35 35 41,35 0 8,-35 0 12,35-35-34,-35 34-18,0 1 14,34 0-15,-34 0 96,35-35 36,-35-35-28,0 0-83,0 0-10,0 1 12,0-1-30,0 0 36,0 0-2,0 1-10,0-1-8,0 0 86,0 0-40,-35 35-31,1-35-25,-1 35 3,-35 0-7,36 0 0,-36 0-8,35 0 9,-34-34-4,34 34 0,0 0 5,-34 0-6,34 0 0,0 0 6,0 0 0,1 0-6,-1 0 14,0 0-4,0 0-4,0 0-1,1 0 2,-1 0-7,0 0 6,0 0-7,1 0 2,-1 0 4,0 0-5,-34 0 5,34 0-5,-35 0 0,1 0 6,34 0-9,0 0 3,0 0 3,1 0 2,-1 0-5,0 0 5,0 0 1,0 0-5,1 0 14,-1 0 1,0 0 0,0 0 4,1 34-3,-1-34-8,0 0 20,35 35-20,-35-35-13,1 0 33,-1 0-2,0 35-2,0-35 0,0 35-8,1-35 8,-1 0 10,35 35-13,-35-35-14,0 34 31,1 1-25,-1-35-4,0 35 14,35 0 19,-35-35-41,35 34 116,-34-34-113,34 35 19,-35 0-10,35 0 192,-35-35-184,35 34 18,0 1 66,0 0-84,0 0 2,-35-35 25,35 34 133,35-34-1,0 0-162,0 0-18,-1-34 16,1 34-14,0 0 16,-35-35-12,35 35-1,-1 0 1,1-35-2,0 35-3,-35-35 0,35 35 2,-1 0-4,1 0-1,0-34 3,0 34 10,0 0-10,-35-35 0,34 0-1,1 35 17,0 0-9,0-35 1,-1 35-9,36 0 18,-35 0-9,-1 0 6,1 0-14,0 0-1,0 0 1,0 0 1,-1 0-2,36 0 2,-35 0-2,34 35 1,-34-35 1,69 0-4,-69 0 4,0 0-2,0 35 2,-1-35-1,71 0 0,-71 35 7,1-35-7,0 0 22,0 0-22,0 0 8,-1 0-13,1 34 8,35-34-6,-36 0 9,1 0-8,0 35 0,0-35 20,-1 0-8,1 0 14,-35 35-24,35-35 19,0 0 22,0 35 40,-1-35 179,-34 34-253,35-34 16,0 35-2,0-35 108,-35 35-104,34-35-16,-34 35 16,35-35-24,-35 34 18,0 1 38,35-35-56,-35 35 44,-70-35 234,36 0-271,-36 0-3,35-35-3,1 35 1,-36 0-10,35 0 5,0 0 6,1-35-10,-1 35 15,0 0-5,0 0 72,1 0-82,-36-34 13,35 34 2,-34 0-9,34-35 1,0 35-1,0 0 1,1 0 10,34-35 66,0 0 33,0 1-115,0-1 10,69-35-1,-69 36-3,0-1 0,35 35-3,-35-35 1,0 0 5,35 35 0,0 0 139,-1-34-137,1 34 0,0 0-12,0 0 12,-1 0 176,-68 0 65,-36-35-253,1 35 12,-36-35-4,70 35 2,-173-35-5,138 1 3,36-1-4,-1 35 3,0 0-1,0 0 175,0-35-169,-34 35-2,-105-70-10,104 36 11,1 34-4,-1-35-2,36 35 11,-1 0 121,0 0-122,-34 0-10,-1 0 10,35 0-9,0 0 8,1 0-8,-1 0 1,0 0 95,0 35-82,1-35 25,34 34-32,0 1 8,-35-35-21,35 35 11,-35 0 1,35 0 18,-35-35-25,35 34 14,0 1 9,-34-35 201,34 35-201,0 0-6,-35-35-9,35 34-5,0-68 355,0-1-333,0 0-25,0 0 10,0 1 22,0-1 5,0 0-11,0 0 12,0 0-21,0 1 16,0-1-17,0 0-7,0 0 7,0 1 1,0-1 97,0 0-89,0 0 4,0 1 9,0-1 57,0 0-72,0 0 18,0 1 14,0-1 8,0 0-30,0 0-17,0 0 50,0 1-53,-35 34 13,35-35-10,0 0 11,0 70 561,0 0-577,0-1-3,0 1 1,0 0-8,0 0 14,0 0-10,0-1 9,0 1 4,0 0 6,0 0 5,0-1-5,0 1-12,0 0 17,0 0-13,0-1-6,0 1 22,0 0-17,0 0 181,0-1-156,0 1-2,0 0 41,0 0-45,0 0-10,0-1-20,0 1 12,0 0 14,0 0-30,0-1 10,0 1-9,0 0 8,0 0 6,0-1-6,0 1 1,0 0 4,0 0 27,0-1-20,35-34-23,-35 35 27,0 0-15,0 0 8,0-1 35,0 1-40,35 0-3,-35 0 18,0 0-7,0-1-13,0 1 43,0 0-13,0 0-5,0-1 5,0 1-27,0 0 10,0 0 9,0-1-20,0 1 7,0 0 0,0 0-11,0-1 9,0 1 4,0 0-9,0 0-9,0-1 3,0 1 3,0 0 7,0 0-14,0 0 4,0-1 11,0 1-15,0 0 2,0 0 0,0-1 12,0 1-6,0 0 2,0 0-4,0-1 4,0 1 7,0 0-8,-35-35-9,35 35 17,0-1-10,0 1 2,0 0 8,0 0-16,0 0 9,0-1-11,0 1 10,0 0-9,0 0 9,0-1-5,-35 1 3,35 0-4,0 0 10,0-1-4,0 1-1,0 0 9,0 0-10,0-1 9,-35 1-5,35 0-4,0 0-4,0-1 11,0 1-5,0 0 0,0 0 0,0 0 2,-35-1-3,35 1 9,0 0 5,0 0-12,0-1 12,0 1-4,-34-35-6,34 35-7,0 0 0,0-1 16,0 1-6,0 0 71,0 0-75,0-1 38,0 1-17,0 0 15,0 0 12,0-1-43,0 1 99,0 0-67,0 0 0,0 0 15,0-1 293,0 1-339,0 0-9,0 0-3,0-1 7,0 1 7,0 0-7,0 0-8,34-35-8,-34 34 6,0 1 26,0 0-3,0 0 9,0-1-31,0 1 2,0 0-1,0 0-3,0 0 9,0 34 0,0-34-13,0 0 18,35-1-13,-35 1-1,0 0 13,0 0-11,0-1 25,0 1-10,0 0-9,0 0 8,0-1 16,0 1-31,0 0 8,0 0 6,0-1 6,0 1-13,0 0 3,0 0 8,35 0-7,-35-1 15,0 1-25,0 0 13,0 0-9,0-1 15,0 1-7,0 0 15,0 0-14,0-1-4,0 1-2,0 0 20,0 0-15,35-35-5,-35 34 4,0 1-15,0 0 11,0 0 9,0 0-24,0-1 11,0 1 5,0 0-8,0 0 20,0-1 2,0 1 37,0 0-38,0 0 14,0-1-31,0 1 15,0 0 3,0 0-17,0-1 13,0 1-15,0 0 16,0 0-18,0-1 9,0 1 21,0 0-12,0 0-19,0 0 28,0-1-21,0 1 11,0 0-17,0 0 3,0-1-5,0 1 27,0 0-14,0 0 10,0-1-6,0 1-19,0 0 17,0 0 4,0-1-8,0 1-4,0 0 11,0 0 29,0-1-22,0 1-16,0 0 11,0 0 9,0 0-21,0-1 27,35-34-42,-35 35 50,0 0 131,0 0-163,34-1-2,-34 1-10,0 0 3,0 0-3,0-1 10,0 1 1,0 0-9,0 0 19,0-1-6,0 1 24,35-35-45,-35 35 20,0 0-5,0 0 336,35-35-337,-35 34 6,35-34-7,-35 35 67,34-35-61,1 0 44,-35 35-43,35-35 41,-35 35-50,0-1-1,35-34-4,-1 0 2,1 35-2,0-35 8,0 35 1,0-35 81,-1 35-82,1-1 17,0-34-27,0 0 94,-1 0-75,1 35-18,0-35 6,0 35-5,-1-35 3,-34 35-2,35-35-1,0 0 0,0 0 124,-35 34-62,69-34-53,-34 0-7,35 35 0,-36-35-8,36 35 8,-35-35 5,0 0 76,-1 0-27,1 0-57,0 0 54,0 0-16,-1 0-30,1 0 6,0 0-8,0 0 4,-35-35-9,34 35 2,1 0 3,-35-35-3,35 35 5,0 0-3,-35-34 8,35 34 10,-1 0 0,-34-35-8,35 35-12,0-35 45,0 35-31,-35-35 14,34 35 0,-34-34-14,35 34-15,-35-35 24,35 35-15,-35-35 5,35 35-14,-35-35 7,34 35-2,-34-34 2,35 34 49,-35-35-49,0 0 12,35 35-14,-35-35 13,0 1-5,35 34-5,-35-35 1,35 35 3,-35-35-13,0 0 6,34 35-3,-34-35 10,0 1 3,35 34-18,-35-35 5,35 35 19,-35-35-22,0 0 7,35 35 1,-35-34-9,0-1 24,34 0-15,-34 0-6,35 35 20,-35-34-29,0-1 28,0 0 3,35 35-18,-35-35 12,0 1 8,35 34 25,-35-35 201,0 0-7,-35 35 19,0 35-254,0 0-9,-34 34 2,-1-34-4,36 0 22,34-1-13,-35-34-9,35 35 9,-35-35-1,0 35 1,0-35 8,35 35-16,-34-1 6,-1 1 2,0 0 0,0-35 0,35 35-9,-34-35 15,34 34-5,-35-34-9,0 35 10,0 0 12,1-35-16,-1 35-4,0-35 13,0 35-11,0-35-6,1 34 7,-1 1-6,-35 0 6,36 0-7,-1-1 8,0-34 8,0 0-3,1 0 100,-1 0-106,-70 0 0,71 0 1,-71 0-1,71 0-1,-1 0 2,0-34 124,0-1-116,0 35-14,1-35 8,-1 35 101,-35-69-92,1 34-23,34 0 6,0 35 2,1 0-4,34-35 1,0 0 192,-35 35-193,0-34 1,0 34 5,0-35-5,1 0 117,34 0-110,-35 1-4,0 34-1,35-35 0,-35 35 4,35-35 9,-34 0-8,-1 35 12,35-34 109,-35 34-108,0-35-19,35 0-1,-34 0 6,-1 1 267,35-1-256,0 0-17,-35 35 132,35 35 1,-35 0-110,35-1 114,0 1-112,0 0-9,0 0 6,0-1-8,35-34 33,-35 35-14,0 0-10,35-35-17,0 35 60,-1-1-64,-34 1 1,35 0 1,0-35-2,-35 35-3,35-35 2,-35 34-1,34-34 1,1 0 22,-35 35-22,0 0 25,35-35-12,-35 35-13,35-35-1,-1 0 5,-34 35-4,35-35-1,0 0 15,-35 34-8,35-34-7,0 0 1,-1 35 0,36-35 4,-35 35 9,34-35-13,-34 0-1,0 0 1,34 35 2,-34-35 26,0 0-26,0 34 10,-1-34-2,1 0 12,0 35-20,0-35 10,-1 0-18,1 0 16,0 35 2,0-35 18,0 0-22,-1 0-14,1 0 17,0 35-11,0-35 12,-1 0-13,1 0 7,0 0-7,0 0 4,-1 0 5,1-35 14,0 0-7,0 35-7,0 0 13,-35-35-24,34 35 81,-34-34-76,0-1 1,35 35 28,-35-35-32,35 0 12,-35 1 3,0-1-13,35 0 13,-35 0-15,34 0 9,-34 1-8,35-1 4,-35 0-5,35-34 5,-35 34-5,35 35 1,-35-35 0,0 0 9,34 35 5,-34-34-14,0-1 15,0 0-6,35 35-6,-35-35 17,0 1-8,35 34 6,-35-35-19,0 0 17,0 0 14,35 35-17,-35-35 9,0 1 50,35 34-50,-35-35-24,0 0 33,34 0 10,1 1-6,-35-1 12,35 35-32,-35-35 0,0 0 24,35 35-31,-1 0 25,-34-34-38,0-1 27,35 35 26,-35-35-41,35 0 14,-70 35 272,0 35-286,1-35-2,-36 70 7,-69-1-18,69-69 11,36 35 1,-71 0 8,71-35-10,-1 34 2,0-34 5,0 0-9,35 35-3,-34-35-1,-1 0 1,0 35 7,0 0-13,0-35 11,35 34-5,-34 1-2,-1-35 5,35 35-3,-35 0 6,35 0 1,-35-35-7,1 34 12,-1 1 11,0 0-10,0-35-8,1 35 0,-1-35-6,0 0 17,0 34-10,0-34 6,1 0 2,-1 0-7,0 0 2,0 0-8,1 0 0,-71 0 1,36 0-1,34 0-1,0-34 2,0 34-2,-69 0 1,69 0-1,1-35 9,-1 0 157,0 0-157,0 1 12,35-1-9,-35 35 1,35-35-3,-34 35-15,34-35 14,-35 35-6,35-35-3,-35 35 6,35-34 1,-35 34 188,1-35-188,34 0 1,-35 35 8,0 0-13,35-35-1,-35 1 25,35-1-5,-34 0 119,34 0-130,-35 1 22,35-1-17,0 0-9,0 0 10,-35 1 2,35-1 62,0 0-3,0 0-65,0 1 11,0-1-14,0 0-1,0 0-2,0 0 19,0 1-18,0-1 13,0 0 20,0 0-26,0 1 10,0-1-24,0 0 6,0 0 13,35 1-20,-35-1 24,0 0-25,0 0 20,0 1-11,0-1-6,0 0-2,0 0 9,0 1 9,0-1-4,0 0 18,0 0-23,35 35-1,-35-35-4,0 1 32,0-1-3,0 0 22,0 0-37,0 1 4,0-1-10,0 0 10,0 70 145,0 0-151,0-1-14,0 1 13,0 0-9,0 0-10,0-1 9,0 1-8,0 35 10,0-35 4,0-1-12,0 1 4,0 0 2,0 0-4,0 34 5,0-34-6,0 0 0,0-1 0,0 1 1,0 35-2,0-36 9,0 36-9,0-35-3,0-1 14,0 1-9,0 0-3,0 0 5,0 0-3,0-1 15,0 1-15,0 0 17,-35 0-16,35-1 1,0 1 12,0 0-5,0 0-7,0-1 6,0 1 3,0 0 0,0 0 8,0-1 28,0 1-22,-35-35-16,35 35-2,0 0 12,0-1 15,0 1 50,0 0-78,35-35 9,-35 35-20,35 0 11,34-35 0,1 69 0,69-69 9,-105 35-9,1-35 1,0 35-6,0-1 3,0-34-4,-1 0 6,36 35-3,-35-35 4,34 0-3,1 35-4,-36-35 14,1 0 2,0 0 15,0 0-13,34 0-10,-34 0-7,0 0 0,0 0 0,34 0-1,-34 0 9,0 0-9,0 0-5,-1 0 18,1 0-6,0-35 0,0 35 23,-35-35-30,34 35 2,1 0 7,-35-34-9,35 34 2,-35-35-2,35 35 1,-1-35-1,1 35 9,-35-35-9,35 1 2,0 34 6,0-35 3,-35 0-10,0 0-1,34 35 0,1 0 7,-35-35 3,35 1 15,0 34 7,-35 34 180,0 1-208,34-35-1,-34 35-9,0 0 10,0 0 9,0-1 47,-34 1-45,-1 0 1,-69 0-1,69-1 13,-243 36-13,69-35 1,105 34-6,-1-69-4,71 0-5,-1 0 6,0 0 11,0 35 86,0-35-81,35 35-6,0-1 7,0 1 1,35-35 7,0 0-28,35 0 1,-1 0 0,-34 0-1,34 0 0,-34 0 2,0 0-2,0 0 1,34-35-1,-34 1 0,35-1 8,-1 0-1,35-34 2,-104 34-19,35 0 10,0 35 2,0 0 22,-35-35-27,35 35 31,-35-34-17,34 34-5,1-35 2,0 35-2,0-35-9,-1 0 5,-34 1-5,35 34 0,-35-35 1,0 0-2,0 0 2,35 35-2,0-35 2,-35 1-2,34-1-2,-34 0 19,0 0 53,35 1-40,-35-1-19,0 0 2,0 0 4,0 1-7,35 34-1,-35-35-7,0 0-2,0 0 7,35 1-13,-35-1 21,35 0-7,-1 0-12,-34 1 10,0-1 1,35 35-7,-35-35 15,35 0 39,-35 0 49,35 35-91,-35-34 2,0-1-3,34 35-2,-68 0 423,-36 0-437,35 0 11,-34 0-2,-70 35-1,69-35 0,-34 0-1,-35 0 2,0 34-2,34-34 0,1 0 0,69 0-1,-34 0 0,-36 0-1,71 0 1,-36 0-2,35 0 1,-34 0 0,34 0 0,0 0 0,0 0 16,1 0 20,-1 0-38,0 0 9,-34 35-3,34-35-1,0 0-1,-34 0 6,34 0-8,0 0 4,0 0-1,0 0 4,1 0 1,-1 0 2,0 0 2,0 0-4,1-35-3,-1 35-1,0 0 16,0 0 118,35 35 36,0 0-150,0 0-18,0 0-1,0-1 0,0 1 0,35-35-10,0 70 9,-35-36 1,35 1 0,-1 0 8,1-35-9,0 0 2,0 0 2,34 0-1,-34 0 3,69-35-15,-34 35 9,69-35 2,35 1 5,-139 34-7,-1 0-4,1-35 1,0 35 0,0 0 15,-1 0-6,1 0 18,0 0-27,35 0 0,-36 0 9,1 0-10,0 0 1,0 0 0,-1-35 0,1 35 5,0 0-7,0 0 2,-1 0-1,1 0 1,0 0 13,0 0-12,0 0 8,-1-35 5,1 35 7,0 0-10,0 0 11,-1 0 71,1 35-53,0 0-19,0-35-12,-35 35 113,0-1-85,-35-34-30,0 0-3,0 0-10,-69 35 11,0-35-2,69 0-3,-35 0-1,1 0 1,-1 0 0,1 35 6,-1-35-7,-34 0 1,0 35-1,34-35 1,35 0-1,1 0 0,-1 0-4,0 34 88,0-34-75,0 0-2,-69 35 1,69-35 0,1 0-1,-1 35 0,-35-35 1,70 35 133,35-1-84,69-34-49,70 0 0,0 35-13,-139-35 13,34 0-5,-34 0 0,0 0 74,0 0-79,0 0 10,34 0-14,-34 0 8,0 0 0,-1 0 5,1 0 89,35 0-81,-1 0-20,-34 0 17,35 0-5,-70 35 128,0 0-118,-70-35-22,0 34 12,-103 1 3,68 0 11,-138-35-1,-70 0-10,139 0-2,105 0 0,34 0 0,0 0-7,0-35 111,0 0-111,1-34 9,34-1 2,-35-34 4,0-35-2,35 104-9,0 1-3,0-1 1,0 0 2,0 0-2,0 1 3,0-1-2,0 0 5,0 0 69,0 0-39,0 1-18,0-1-10,0 0 39,0 0 3,0 1 68,-35-1-103,1 35-5,34-35-18,-35 0 232,0 35-205,105 0 158,103 0-172,71 0 0,34 0-7,-208 0-1,-1 0 2,35 0-2,-34 35 2,-35-35-2,0 0 1,-1 0 12,1 0 15,0 0 5,0 0-19,-1 0-13,1 0 3,0 0-3,0 0 22,-1 0-8,1 0 1,-35-35-14,35 35 20,0 0-18,0 0 12,-1 0-16,1 0 1,0 0 16,0 0 0,-1 0 6,1 0-21,0 0 14,-35-34-7,35 34-8,-1 0 13,1 0 17,0 0 115,0 0-118,0 0-4,-1 0-11,1-35 26,0 35 25,0 0 124,-1 0 558,1 0-683,-35-35 231,0 0-280,-35 1-4,1 34 2,-1-35 8,0 35-20,0 0-5,1-35 11,-71 0-6,36 35 0,-36-34 0,1-1 5,-35 0-5,69 0 5,-69 35-11,70 0 10,-1-35-4,1 35 6,34 0-6,0 0 7,0 0 9,1 0-16,-1 0 0,0 0 1,0 0-1,1 0 1,-1 0 1,0 0-1,0 0-7,-34 0 14,34 0-7,0 0 6,0 0-7,1 0 1,-1 0 1,0 0-1,0 0-1,1 0 9,-1 35-8,0-35 3,0 0 3,0 0 8,1 35-15,-1-35 5,0 0 8,0 0-12,1 0 6,-1 0 3,35 35-10,-35-35 2,0 0-8,1 0 24,-1 35 3,70-35 221,-1 0-236,1 0-1,104 0-10,-69 0 10,173 0 1,-173 0 0,173 0-2,-139 0-2,-34 0-2,-1 0 0,-34 0 1,0 0-2,35 0 62,-1 0-61,1 0 2,-1 34-1,35-34-1,-34 0 2,0 35-2,-1-35 1,-34 0 1,0 0 0,-1 0 218,1 0-166,0 0-30,0 0 23,-1 0-9,-34-35-18,35 35-3,0-34 9,0 34-15,0 0 47,-35-35-9,34 35-43,1 0 20,-35-35-16,35 35 130,0 0 22,-35-35-151,0 0 6,34 35-12,-34-34 68,-34 34 103,-1 0-170,0 0 8,0 0-19,-104 0 15,-69 0-2,138 0-3,-104 0 1,139 0-2,-138-35 2,138 35-2,-35 0 1,36 0-3,-1 0-2,-35 0 0,35 0 1,1 0 0,-1 0-1,0-35 0,0 35 0,-34 0 1,34 0-1,0 0 1,0 0-1,-34 0 0,34 0 1,0 0 0,1 0-1,-1 0 0,0 0 1,0 0-1,1 0 1,-1 0-1,0 0 7,0 0 1,0 0 23,1 0-22,-1 0 0,0 0-2,0 0-6,1 0-1,-36 0 2,1 0 7,34 0 0,35-35 110,0 1-95,-35 34-23,35-35 2,0 0 659,35 35-571,-35 35-50,0 0 183,35-35-231</inkml:trace>
</inkml:ink>
</file>

<file path=ppt/ink/ink8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03:43.515"/>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2816 11055 0,'35'-35'172,"0"35"-165,0 0-1,34-35 17,-34 35-12,0-34-3,-1 34 9,1 0-10,0-35 7,0 35 8,-35-35-11,34 35-4,1 0 15,0-35-5,0 35 8,0 0-10,-35-34-10,34 34 2,1-35 19,0 35-10,0 0 0,-35-35 6,34 35-15,1 0 10,0-35 6,0 1 27,-1 34-33,1 0-6,0 0 4,0 0 18,-35-35-26,35 35 10,-1 0 4,1 0 4,-35-35-7,35 35-12,0 0 24,-35-35-22,34 35 10,-34-34 11,35 34-23,0 0 17,-35-35 4,35 35-1,-35-35-13,34 35 18,-34-35 2,35 35-25,-35-35 22,35 1-8,0 34 21,-35-35-18,35 35 33,-35-35-40,34 35-4,-34-35 48,35 35-54,0 0 44,-35-34-34,35 34 22,-1-35 35,1 35-32,0-35 10,0 35 10,0-35-23,-35 70 404,0 0-428,-35 0-8,35-1 4,0 1 18,0 0 7,-35-35-24,35 35 7,0-1 16,0 1 12,0 0-35,0 0-6,0 0 25,0-1-17,-35-34-7,35 35 8,0 0-2,-35 0 3,35-1-1,0 1 16,0 0 8,0 0 108,-34-35-145,34-35 163,0 0-98,-35 35-54,0 0 3,0 0 67,1 0-28,-1 0-44,35-35-3,-35 35-2,105 0 168,-36 0-159,1 0-8,0 0 21,0 0 3,-1 0-20,1 0 7,0 0 56,0 0-61,0 0 14,-35-34 4,34 34-20,-34-35 116,35 35-111,-35-35 8,0 0 36,0 1-15,0-1 17,0 0-24,0 0-5,0 0 96,0 1-51,0-1-24,0 0-33,0 0-5,0 1-1,0-1 8,0 0-9,0 0 1,-35 35 0,35-34 0,-34 34 165,-1 69-165,0-69-7,0 35-2,0 0 2,1-1 4,34 1 3,-35 0-7,0 0 29,35-1-30,0 1 14,0 0 28,-35 0-33,35 0-2,-34-1 2,34 1 7,0 0-5,-35 0-2,35-1 15,0 1-12,-35-35-2,35 35 87,35-70 97,-35 0-182,35 1-5,-1-1 12,-34 0-19,35 0-4,0-34 3,-35 34 2,35 0-2,-35 0 2,34 35 0,-34-34-2,35 34 26,-35-35 19,0 0-7,35 35-20,-35-35-15,35 1 26,-35-1-19,35 35 161,-35-35-175,0 0 41,34 35 42,-34-34-63,-34 34 166,-1 34-179,0 1 0,0 0-1,0-35-1,35 35-3,-34-1 1,-1-34 1,0 35 12,0 0-13,1 0 7,-1-35-2,35 34-2,-35 1-2,0 0 1,0 0 0,-34 0 0,69-1-3,-70-34 3,36 35 0,-36 0 8,70 0-8,-35-35 0,-34 34 0,34 1-1,0 0 2,0-35-3,1 0 2,-1 35 0,0-35 0,0 0 0,1 34 0,-1-34 18,0 0-19,0 0 7,1 0-6,-1 0 0,0 0 0,0 0 0,0 0 0,1 0 0,-1 0 0,0 0-2,0 0 54,1 0-51,-1 0 8,0 0 6,0 35 2,1-35-1,34 35-16,-35 0 6,0-35-7,35 34 1,-35 1 9,0-35-2,35 35-7,-34-35 33,34 35-34,-35-35 51,0 0-41,35 34-1,-35-34 2,1 0 0,-1 0-9,0 0 11,35 35-12,-35-35 0,70 0 150,0 35-149,0-35-1,34 0 1,-34 0-1,69 0 2,-34 0-2,34 0 2,-69 0-8,0 0 5,-1 0 2,36-35 0,-35 35-5,34 0 1,-34 0 1,0-35 5,0 1-6,69 34 3,-35 0 4,1 0-6,34 0-1,-69 0 2,35 0 3,-1 0-3,-34 0 2,0 0-1,-1 0 0,1 0 127,0 34-110,34-34-9,-34 35-3,0-35-4,0 35-7,0-35 7,-35 35 9,34-35-1,-34 35-10,0-1 1,0 1 0,0 35 6,0-36-6,0 1 0,0 35 0,0-1 0,0 35 0,-34-34 0,34 34-1,-35-34 5,35 34-8,-35 0 9,35-34-9,-35 69 4,35-70-2,-35 36 5,1-1-7,-1-34 7,0 34-3,35-69-2,-35-1-1,35 1 1,0 0 13,-34 0-3,34-1 0,0 1-11,0 0 4,0 0-1,0-1 1,0 1-1,0 0-4,0 0 6,0 0-4,0-1 4,0 1-4,0 35 4,0-1 6,0-34-10,0 34 2,0 1-2,0-35 6,0-1-6,0 36 0,0-35 4,0 34-2,0-34 0,0 0-2,0 0 4,-35-1-2,35 1 0,0 0-4,0 0 22,35-35 125,-1 0-141,1 0 16,0 0-17,0-35 4,-1 0-10,1 35 12,-35-35-7,35 1 1,0 34-2,-35-35 1,35 35 9,-35-35-9,0 0 51,0 0-20,34 35-37,-34-34 11,35 34 1,-35-35-5,0 0 0,35 35 2,-35-35-2,35 1 14,-35-1-21,0 0 18,34 35 170,-34-35-181,0 1 36,35 34-20,-35-35 9,35 35-20,-35-35-3,0 0 282,0 70-137,0 0-147,0 0-7,0-1 7,0 1 3,0 0 8,0 0 19,0-1-17,0 1 6,0 0-8,0 0 3,0-1 15,0 1-5,0 0-8,0 0 4,0 0 3,0-1-9,0 1 15,0 0-6,0 0 25,0-1-25,0 1 6,0 0 10,0 0-34,0-1 2,0 1-5,0 0 19,0 0 7,0-1-5,0 1-15,0 0 8,-35 0-13,35 0-4,0-1 24,0 1-23,0 0-7,0 0 20,0-1-9,0 1-11,0 0 9,0 0-2,-35-1 7,35 1-8,0 0-1,0 0 1,0-1-3,0 1 3,0 0 0,0 0-2,0-1 6,0 1-8,0 0 14,-34 0-10,34 0-3,0-1 13,0 1 7,0 0 34,0 0-38,0-1-5,0 1-6,0 0 13,0 0-15,0-1 4,0 1-1,-35-35 0,35 35-4,0 0 19,0-1-18,0 1-6,0 0 10,0 0-4,0-1 16,0 1-8,0 0 0,0 0 13,0 0-4,0-1 30,0 1-28,0 0-13,0 0-1,0-1 12,0 1-14,-35-35-4,35 35 17,0 0-15,0-1 6,0 1 10,-35-35-1,35 35-17,-34-35 99,-1 0-98,0 0 0,0 0 1,35 35-1,-35-35 1,1 0 13,-1 34 46,0-34-14,0 0 10,35 35-54,-34 0 35,-1-35 0,35 35-40,-35-35 10,35 35 10,-35-35-17,35 34 0,-34-34 23,34 35 97,-35-35-90,0 0 41,0 0 149,35 35-104,35-35 117,0 0-231,0 0 49,-1 0-50,1 0 12,0 0-6,0 0 10,-1 0 0,1 0-9,0 0 8,0 0 6,-1 0 9,1 0 81,0 0-90,0 0 20,0 0-19,-1 0-16,1 0 32,0 0 242,0-35-272,-35 0 11,0 1 13,34 34-32,-34-35 14,0 0-8,0 0 11,35 35-16,-35-35 0,0 1 14,35 34-5,-35-35-11,0 0 152,0 0-112,0 1 12,0-1-20,0 0 62,0 0-87,0 1 2,0-1 14,0 0-17,0 0 23,0 1 9,0-1-5,0 0-10,35 35-22,-35-35 14,0 0 10,0 1 5,0-1-16,0 0 11,0 0-14,35 35-13,-35-34 4,0-1 14,0 0-11,0 0 4,0 1 31,0-1-8,0 0-18,0 0 16,0 1-25,0-1-4,0 0 19,0 0-2,0 1 43,0-1-38,0 0-9,0 0 42,0 0-40,0 1 11,0-1 6,0 0 8,0 0-12,0 1-20,0-1 1,0 0-8,34 35-1,-34-35-1,0 1 1,0-1 12,0 0-8,0 0-6,0 1 22,0-1-22,0 0 22,35 35-18,-35-35-5,0 1 10,0-1 6,0 0 2,0 0 0,0 0 0,0 1 0,0-1-10,0 0 10,0 0 7,0 1 0,0-1 28,0 0-12,0 0-39,0 1 24,0-1-20,0 0 5,0 0-1,0 1-6,0-1 8,0 0-3,0 0 1,0 0 0,0 1-8,0-1 8,0 0-10,0 0 10,0 1-8,0-1 9,0 0 6,0 0-15,0 1 4,0-1-2,0 0 14,-35 0-15,35 1 15,0-1-1,0 0 0,-34 35-16,34-35 17,0 1 6,0-1 61,0 70 71,0-1-151,0 36-9,0-35 7,-35-1-1,35 1 3,0 0-7,0 34 2,0-34 1,0 0 3,0 0-4,0 34 1,0-34-1,0 34 4,0 1-3,0-35 1,0 34 0,0 1 0,0-35 0,0 34-1,0 1 4,0-36-3,-35 1 0,35 35-2,0-36 2,0 36 0,0-35 0,0 0 0,0-1 0,0 1 0,-35-35-3,35 35 6,0 0 4,0-1-8,0 1 1,0 0 0,-35 0 0,35-1 1,0 1-2,0 35 1,0-36 0,0 1 0,0 0 1,0 0-4,0-1 4,-34 1 6,34 0-7,0 0 7,0 0-7,0-1 15,0 1-8,-35 0 1,35 0 0,0-1-10,0 1 12,-35 0-10,35 0 6,0-1-8,0 1 12,-35 0-11,35 0 2,0-1 7,0 1-12,-34 0 15,34 0-12,0 34 1,-35-34 8,35 0-7,0 34-2,-35-34 10,35 0-3,-35-35 33,0 0 169,1 0-200,-1 0 104,0 0-113,35 35 2,139-35 83,-34 0-90,-36 0 7,35 0 2,-69-35-2,0 35 4,0-35 6,-35 0-12,35 35 11,-35-34 40,-35 34 186,0 0-212,35-35 14,-35 0-44,35-35 8,0 36 1,0-1-1,-35 0 0,35 0-2,0 1-1,0-1 6,0 0 10,0 0-6,0 1-10,0-1 7,0 0-4,0 0-2,0 1 8,0-1-10,0 0 11,-34 35-9,34-35-2,0 1 3,0-1 8,0 0 159,0 70-59,0 69-107,0 0-8,0 1 6,-35-36 2,35 35 0,-35 1 0,35-71 8,-35 106-12,35-71 5,0 1-5,-34-36 0,34 36 0,0-35 22,0-1-13,0 1 8,0 0-7,0 0-10,-35-35 0,35 34 3,0 1 18,-35-35 38,35 35-56,-35-35 15,0 0 14,1 0-7,34 35-29,-35-35 8,0 0 9,0 0 2,1 0 76,-1 0-82,0 0-3,0 35-1,1-35-8,-1 0 18,0 0-3,0 0 2,0 0-4,35 34 7,-34-34 3,-1 0-1,0 0-16,0 0-3,1 0 1,-1 0 60,35 35 131,69-35-182,-34 0 0,0 35-7,0-35-2,-1 0 15,1 0-6,0 0-2,0 0-2,0 0 3,-1 0 23,1 0 2,0 0-31,0 0 0,-1 0 4,1 0 3,0 0 23,0 0 2,-1 0 23,1 0-55,-35 35 453,-35-35-432,1 0-19,-1 0 10,0 0-11,0 0-4,1 0 14,-1 0-2,0 0 18,0 0-6,1 0-19,-1 0 18,0 0-12,0 0-2,0 0-3,1 0-7,-1 0 15,0 0-13,35-35-2,-35 35 5,1 0-4,-1 0 21,0-35-12,0 35-10,1 0 5,-1 0-4,0 0 3,0 0-1,35-35 11,-35 35 92,1 0-95,-1 0-8,0 0 1,0 0-3,1 0 7,34-34 11,-35 34-8,0 0 86,0 0-99,1 0 65,-1 0-42,0 0-17,0 0 0,0 0 3,1 0 15,-1 0-4,0 0-8,0 0 44,1 0-35,-1 0 22,0 0-5,0 0-26,0 0 23,1 0 9,-1 0-14,0 0-25,0 0 14,35 34-6,-34-34 65,-1 0 81,35-34 47,-35 34-200,0-70 0,35 35 1,-34 0 10,-36-69-9,70 69-1,0 1 93,-35 34-92,35-35-2,0 0 27,0 0 21,0 1-41,0-1 16,0 0 12,0 0 3,0 1-11,0-1-14,0 0-6,0 0 15,0 0-8,35 35-7,-35-34 13,35 34-12,-35-35-10,0 0 5,0 0-2,35 1 7,-35-1 7,0 0-16,0 0 13,0 1-5,0-1 0,34 35-7,-34-35 27,0 0-21,0 1 0,0-1 4,35 35-11,-35-35 6,0 0 5,0 1-5,35-1 2,-35 0 0,0 0-8,0 0 0,0 1 0,0-1 0,0 0 3,0 0-2,35 35 9,-35-34-11,0-1-1,0 0 20,0 0-14,0 1-4,0-1 37,34 0-29,-34 0-7,0 1 13,0-1-9,0 0 13,0 0-18,0 1 4,0-1 7,0 0-6,0 0-6,0 0 12,0 1-11,0-1 12,0 0-8,0 0-6,0 1 5,0-1-3,0 0 0,0 0 1,0 1 17,0-1-12,-34 35-6,34-35 8,0 0 0,0 1 15,0-1-15,0 0 0,0 0 7,0 0-13,0 1 5,0-1-1,0 0-6,-35 35 0,35-35 0,0 1-4,0-1 6,0 0 8,0 0-11,0 1 9,-35-1-9,35 0 1,0 0 15,0 1 2,0-1 21,0 0-15,0 0 3,0 1-12,0-1-5,0 0 0,0 0-7,0 0 15,0 1-17,0-1 17,0 0-18,0 0 9,0 1-6,0-1 2,0 0-3,0 0 6,-35 105 66,35-1-73,0 36-6,-34-1 7,34 0 0,0 1-1,0-1 1,0 0-4,0 0 1,0-34 2,0 34-1,34 35 1,1 0 1,35-34-2,-36 34 4,36-35 1,-35 70-10,-1-35 7,1 35-3,0-35 1,-35 0 0,0-70 1,35 36 2,0-36-2,-35 1-1,0-1 2,0 1-3,0-1 4,34-34-4,-34 34 0,0 1 5,35 0-4,-35-36 9,0 36-8,35-35-2,-35-1 5,35 1-4,-35 35 2,0-36-4,34-34 3,-34 35-1,0 0 19,35-35-21,-35 35 6,35-35-5,-35 34 4,0 1-4,35-35 2,0 35 0,-1 0 7,-68-35 155,-1 0-154,0 0 12,0 0-15,0 0-3,35-35-5,-34 35 1,-1-35 6,0 35-6,0-35 1,35 1 4,-34 34-5,34-35 0,-35 35 0,35-35 4,-35 35-3,35-35 19,-35 35 89,35-34-84,-35 34-30,35-35 90,0 0-81,-34 35 5,34-35-2,0 1 5,0-1-16,0 0 14,0 0 3,-35 1 5,35-1-9,0-35-7,0 35-2,0 1 2,0-1-1,0 0 3,0 0-3,0 1 1,0-1 0,0 0 0,0 0 1,0 1-3,0-1 10,0 0-10,0 0 3,0 1 6,0-1-5,0 0-4,0 0 6,35 35 3,-35-34 13,0-1 3,34 0-22,1 0 10,0 35-8,0 0 1,0 0 23,-1 0-5,1 0 5,-35 35 43,0 0-68,0 0-1,0 69 0,0-35 4,-35 70-5,1-104-2,-1 35 6,0-36-8,35 1 17,-35-35 50,35 35-66,-35 0 5,35-1 4,-34-34-5,34 35-4,0 0 11,0 0 0,-35-35 107,35-70-106,-35 35-8,0-69 1,35 35-8,0-1 7,-34 1 1,34 34 4,0-104-10,-35 139 0,35-35 6,0 0-2,0 1 6,0-1 2,0 0-8,0 0-2,-35 0 4,35 1 6,0-1-10,-35 0 1,35 0 10,0 1-11,0-1 11,0 0 7,0 0-14,0 1 2,-34-1 5,34 0-12,0 0 5,0 1-1,0-1-2,0 0 10,-35 35-9,35-35 0,0 1 5,0-1 1,0 0 15,0 0 6,0 0 80,0 1-69,0-1-5,0 0-16,0 0-4,0 1 13,0-1-7,0 0 8,0 0-5,0 70 166,0 0-185,0 34-1,0 1-8,0-35 9,0-1-5,0 1 1,0 0 3,-35 0-5,35 0 3,0-1 2,0 1 8,0 0-3,0 0-7,0-1 16,0 1 7,0 0-17,-35-35 3,35 35-1,0-1 13,0 1-5,0 0 24,0 0-19,0-1 5,0 1 6,0 0-17,0 0-8,0-1 29,0 1-15,0 0-13,0 0 16,0 0-12,0-1 5,0 1 3,0 0-6,0 0 19,0-1 1,0 1-32,0 0 21,0 0-15,0-1 7,0 1-13,0 0 19,0 0-13,0-1 0,0 1-3,0 0 12,0 0-4,0-1-7,0 1-7,0 0 18,0 0-10,0 0-4,0-1 15,0 1-6,0 0-14,0 0 9,0-1 2,0 1 7,0 0-7,0 0-5,0-1 32,0 1 41,0 0-54,0 0 48,0-1-54,0 1 37,0 0 94,35 0-119,0-35-20,-35 35-2,35-35-6,-1 34 44,1-34-42,0 35 17,0-35-13,-1 0 87,-34 35-39,35-35-40,0 0 96,0 0-97,-35 35-14,34-35 25,1 34 98,0-34-70,0 0-42,0 0-3,-35 35-8,34-35 24,1 0 76,0 0-62,0 0-23,-1 0-4,1 0-3,0 0 15,0 0-11,0 0 2,-1 0 7,1 35 60,0-35-27,0 0-37,-1 0 12,1 0 28,0 0-50,0 0-6,-1 0 3,1 0 0,0 0-3,-35 35 1,35-35 13,0 0 88,-1 0-69,1 0-21,0 0 0,0 0 0,-1 0 16,1 0-19,0 0 6,0 0 14,-1 0 2,1 0 12,0 0-21,0 0 10,0 0-22,-1 0 4,1 0 17,0 0-22,0 0 49,-1 0 77,1 0-82,-35-35-36,35 35 51,-35-35 41,35 35-94,-35-35 109,-35 1-118,-174-36-6,105 1 8,-174-36 0,-139-69 0,243 105-8,139 69-4,0 0-1,0 0 3,1-35 126,34 0-120,-70 1 13,1 34-14,34-35-10,0 35 154,35-35-143,-35 35 0,0 0 1,1 0 2,-1 0 2,0 0 2,0 0-1,1 0 10,-1 0 62,0 35-58,0-35-1,35 35 77,-34-35-100,34 34 25,0-68 119,0-1-141,0 0 0,34 0 10,-34 1-14,0-1 11,0 0 7,0 0 54,0 0-65,0 1-1,0-1 5,0 0-2,0 0-10,0 1 1,0-1 8,0 0-9,0 0 8,0 1-7,0-1 0,0 0 9,0 0-9,0 1 0,0-1 9,0 0-4,0 0 4,0 1 5,0-1 186,0 0-190,0 0 20,0 0-5,0 1-21,0-1-1,0 0 2,0 0-2,0 1 2,0-1 9,0 0 0,0 0 1,0 1 15,0-1-22,0 0 8,0 0-14,0 1 4,0-1-6,0 0 1,0 0 12,0 1-5,0-1-2,35 0-8,-35 0 13,0 0-12,0 1 19,0-1-11,0 0-1,0 0 4,35 35 109,-35 35-117,0 0 1,35 69 1,-35-69 0,34 35-9,36 138 21,-35-173-10,-1 34 11,1 1-9,0-1-1,0-34 1,34 35-1,-34-70-1,0 0 7,-35 34-12,-35-34 188,0 0-185,1 0-8,-1 0 6,0 0 97,0 0-83,35-34-11,-35 34 6,1 0 14,-1 0-19,-35 0-5,36 0 6,-1 0 9,0 0 17,0 0 103,1 34-34,-1-34-95,35 35 2,0 0 271,35-35-273,138 139-1,-68-104 1,-36 34-12,1-34 99,-35-35-90,-1 35-10,36 0 23,-70-1-3,0 1 136,-35-35-132,-34 35-14,34-35 0,0 0-10,0 0 10,0 0-1,1 35-3,-1-35-2,0 0 7,0 0-7,1 0 12,-1 0 53,0 34-25,35 1 72,0 0-72,0 0-21,0-1-12,35 1 4,0-35-3,-1 70 14,105 34-12,-69-34 4,-70-36-18,35-34 13,-35 35 52,0 0-19,-35-35-11,35 35-26,-35-35 1,0 0 0,1 0 8,-1 0-19,0 34 12,0-34-5,1 0 12,68 0 307,1 0-310,35 0 0,-36-34-3,1 34-5,0 0-7,35 0 5,-1 0 2,-34 0 0,34-35 1,1 35-3,0 0 2,-1-35-1,1 0 0,34 1 0,-35 34 7,105-105-8,-104 71 8,-1-1-9,-34 0 1,0 35 0,0 0-2,-1 0 10,-34-35-3,35 35-2,0 0 6,0 0 9,0-35-20,-1 35 14,1 0-4,0-34-8,0 34-1,-1 0 12,1-35-2,0 35 51,-35-35-39,35 35-18,-1 0 35,-34-35-42,35 35 26,-35-34-20,0-1 7,35 35-2,-35-35-7,0 0 25,35 35-22,-35-34-2,0-1 5,0 0 3,35 35-8,-35-35 11,0 1-3,0-1 6,0 0-2,0 0 4,0 1-7,0-1 4,0 0-10,0 0 8,34 35-3,-34-35 0,0 1 22,0-1-1,35 35-8,-35-35-20,35 35 15,-35-35-16,0 1 4,35 34 15,-35-35-17,0 70 255,34-35-253,-34 34-9,0 1 18,0 0-14,0 0 9,0-1 31,0 1-33,35 0 0,-35 0-10,0 0 16,0-1-8,35-34 6,-35 35 18,0 0-13,0 0-8,0 34 3,0-34 1,0 0-12,0-1 19,0 1-5,0 0-5,0 0 7,0-1-8,0 1 1,0 0-3,0 0 18,0-1 7,0 1 40,0 0-21,-35-35-49,35 35 23,-35-35 46,35 35-52,0-1 25,-34-34-42,-1 35 53,0 0-36,0 0 6,1-1-10,-1 1-13,35 0-6,-35-35 21,35 35-15,-35-35 16,35 34 6,-35-34-22,1 0 38,34 35-30,-35-35-2,0 0 61,-69-35-59,69 35 1,0-34-3,1 34-8,-1 0 0,0-35 0,0 35-2,0-35 8,-34 35-8,-1 0 1,36-35 10,-1 35 2,35-34 18,-35 34-22,-34-35 2,69 0-7,-35 0-1,0-34 11,0 34-13,0 0 5,35-34 2,-34 34-11,34 0 14,0 0-5,-35 35-3,35-34 8,0-1 2,0 0-11,0-34 10,-35 34 7,35 0-7,0 0 19</inkml:trace>
</inkml:ink>
</file>

<file path=ppt/ink/ink8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9:40.09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20967 15122 0,'34'0'303,"1"0"-282,0 0-10,-35-35 0,35 35-4,-1 0 0,1 0 16,0-34 12,0 34-27,-1 0-1,1 0-1,0 0 1,0-35 0,34 35 11,-34 0-12,0 0 10,0 0-10,-1 0 12,1 0-2,0 0 7,0 0-9,-1-35 11,1 35-2,0 0 10,0 0-25,0 0-4,-1 0 8,1 0-4,35-35 0,-1 35 9,-69-34-10,70 34-1,-36 0 11,1 0-9,-35-35 47,35 35 7,0 0-16,-35-35-38,35 35-4,-1-35 12,-34 1 26,0-1-10,0 0-8,0-34-8,0 34-9,-34 0 4,-1 35 141,-35 0-136,1-35-7,34 0-2,-69 35 1,34 0 1,35-34-1,1 34 1,-1 0 5,0-35 79,0 0-82,0 0 5,1 1-13,-1 34 7,35-35-4,-35 35 1,0-35-1,1 0 2,-36 1 1,70-1 158,-69 35-153,34-35-10,0 0 4,0 1 2,-34 34 1,34-35-3,-35 35-5,1-35 7,69 0-3,-35 35 0,0 0 200,-34 0-114,34 0-77,0 35-6,0-35 3,1 0 11,68 0 225,1 0-240,0-35 7,0 35 0,0-35-3,-35 1-4,34 34-2,-34-35-5,35 0 6,0 0-2,0 1 2,-1 34 4,1-35-5,35 0 5,-36 0-2,1 35-2,0 0-5,0-34 4,0 34 0,-1 0 3,1-35-2,0 35 0,0 0 1,-1-35-2,36 35 1,-35 0 8,-1 0 22,1 0-14,0 0-15,0 0-2,0 0 0,-1 0-2,36 35 6,-35-35-3,-1 0 8,1 35 55,0-35-67,-35 34 7,35-34-4,-35 35 12,-35-35 94,35 35-93,-35-35-13,0 0 1,1 0 13,-1 0-15,0 35 98,0-35-95,1 0 23,34 34-24,-35-34 30,0 0-19,0 0-10,0 0 13,35 35-15,-34-35 1,-1 0 15,35 35 16,-35-35-32,0 0 16,-34 0-7,69 35 22,-35-35-19,0 0 135,35-35-147,-34 0 0,34 0-4,-70 1 5,35-36 0,0 35 2,1 35 0,-1-34-5,35-1 3,-35 35 0,35-35 112,0 0-110,0 1 4,35 34-11,0 0 47,-35-35-41,34 35-2,1-35 11,0 35-11,0 0 9,0-35-6,-1 35 6,1 0-8,0 0-1,0 0 11,69 0-1,-69-34-10,34 34 1,-34 0-2,35 0 2,-36 0 1,36 0 0,-35 104 44,-35-35-46,34 36 10,1-36-9,0 35 7,0-34 1,-35 34-8,0-69 0,0 0 1,0 0-3,0-1 10,0 1 8,34-35-11,-34 35-3,0 0-4,0-1 6,0 1-7,0 0 12,0 0-10,0-1 1,0 1 8,0 0-11,0 0 3,-34-1 1,34 1-1,0 0-3,0 0 4,-35-35-2,35 35 5,0-1 2,-35-34 91,0 0-58,1 0-16,-1 35-20,0 0 4,0-35-7,1 0 6,-1 35-12,0-35 11,-69 0-6,69 0-3,-69 69 3,34-69 0,35 35 2,-34-35-1,-1 35 1,1-1 7,34-34-8,35 35 0,-35 0 5,0 0 3,1-1 1,34 1-10,0 0 3,-35 0-6,35-1 15,-35-34 5,35 35-10,0 0 20,-35 0-23,1-35 11,34 35-14,-35-35 1,35 34-2,-35 1 5,35 0 11,-35-35-15,35 35 17,-35-35-12,35 34-7,0 1 12,-34-35-10,34 35 9,-35-35 19,35 35-24,-35-1 0,0 1 62,35 0-43,-34-35 44,34 35-32,34-35 57,1 0-88,0 0-10,34 0 18,-34 0-10,0 0 2,0 0-9,0 0 54,-1 0-39,-34-35-9,35 35-7,35 0 6,-36 0 0,1 0-1,35 0 1,-36 0 4,1 0-5,35 0-3,-1 0 4,1 0 0,-1 0 2,-34 0-2,0 0 151,0 0-152,34 0 0,-34 0 1,0 0 1,0 0-6,34 0 10,-34 0-7,0-35 1,-1 35 14,1 0 178,0 0-184,0 0-4,-1 0-5,1-35 10,0 35-7,0 0-1,0 0-1,-1 0-3,36 0 4,-70-34 8,35 34-9,-1 0 8,-34-35-2,35 0 243,-35 0-230,0 1 20,0-1 135,35 0-173,-35 0 13,0 1 18,0 68 102,0 1-131,0 0 0,0 0-7,0-1 6,0 1 11,0 0-3,0 0-11,0-1 7,-35 1-5,35 0 1,-35 34 12,35-34-20,-34-35 10,34 35-3,-35 0 19,0-35-14,0 34 9,1-34-15,-1 0 2,-35 0-1,-69 0-1,104 0 1,-34 0-3,34 0 4,-34 0-1,34 0 0,0 0 0,0 35-2,0-35 11,1 0 19,-1 0-14,0 0-11,0 0 1,1 0-1,-1 0-2,-35 0-2,36 0 3,-36 0-3,35 0-1,0 0 19,1 0 34,-1 0-45,35 35-11,-35-35 7,0 0-3,1 0 8,-1 0-4,35 35-2,-35-35-3,0 0 3,1 35 5,-36-35-5,35 0 6,35-35 231,0-35-238,35 35 1,0-34-7,0-1 7,34-138 7,70 69 3,-104 69-2,0 36-6,-1-1 1,1 0-4,-35 0 10,0 0 37,35 35-47,-35-34-3,0-1 28,35 35-17,-35-35 17,0 0-17,-35 35 128,-69 70-136,69-70 5,-69 35 0,34-1-12,1-34 5,34 35 0,0-35 5,0 35 104,0-35-105,35 35 0,-34 0-8,-1-35 9,35 34-1,-35-34 1,0 0 129,35 35-132,-34-35 0,34 35 0,-35 0 7,35-1 24,0-103 140,0 34-169,0 0-8,0 1 8,0-36-1,0-34 2,0 69-2,0-35-1,0 36-3,0-1 2,0 0 11,0 0-2,0 1 17,0-1-17,0 0-9,0 0 9,0 1-10,0-1 10,0 0-8,0 0 6,0 1-7,0-1 10,0 0-8,0 0-2,0 0 1,0 1-3,0-36 4,0 35-1,0 1 10,0-1-9,0 0-4,0 0 3,0 1 8,0-1 0,0 0-1,0 0-1,0 1 11,0-1-2,0 0 20,0 0-32,0 0 3,0 1-3,0-1 2,-35 35-5,35-35 11,-35 35 193,35-35-209,0 1 97,0-1-67,0 0-11,0 0-7,0 1 6,-35 34 11,35-35-19,0 0 55,0 0-26,0 1 24,0 68 98,0 1-161,0 35 7,35-1-2,-35 1 1,35 34-5,-35-69 3,35 69 0,0 0 2,-1 1-1,1 34 1,0 0 3,34-35-4,-34-34-1,0-1 2,0 35-2,-35-34-2,35-35 2,-1 69 0,1-69 0,-35-1 0,35 36 1,0-35 0,34-1 0,-69 36 3,70-35-4,-70 0-2,34-35 6,-34 34-5,35-34 2,-35 35 0,35-35 4,0 0-8,0 70 5,-1-70-3,36 104 1,-1-69 2,36-1 4,-1 71-7,35-36 3,-69-34-3,-36-35-2,1 35 7,-35-1 314,0 1-308,0 0-1,35 0 0,0 0-7,-35-1-4,0 1 3,34-35 77,1 0-61,-35-35-15,0-34 9,0 34-14,35 0 6,-35 0-7,0 1 10,35-36-10,-35 35 8,0-34-4,0-1 2,35 1-1,-35-1 0,0 1 0,0-1 0,34 36 0,-34-36 0,0 0-2,0 36 0,0-36 4,0 35-2,0 1 0,0-1 8,0 0 0,35 0 0,-35 1-2,0-1-6,0 0 8,0 0 8,0 1-8,0-1-1,0 0 3,35 0 15,-35 1-25,0-1-1,0 0-1,0 0 1,0 0 8,35 1 1,-35-1-9,0 0 10,0 0-9,0 1 0,0-1 6,34 0-6,-34 0 5,0 1-5,0-1 0,35 0 1,-35 0 9,0 1 12,35 34-25,-35-35 14,0 0-3,0 0-10,35-34 20,-35 34-23,0 0 9,0 0-8,0 1 6,35-1-3,-35 0 2,0 0 7,34 35-8,-34-34-4,0-1 14,0 0-10,0 0 16,35 1-16,-35-1 0,0-35 0,35 36-2,-35-1 4,0 0 4,0 0 2,0 0 16,35 1 2,-35-1-14,0 0-3,0 0-9,0 1 16,0-1-10,0 0-6,0 0 8,0 1 0,0-1 6,34 35-14,-34-35 0,0 0 24,0 1-16,0-1 6,0 0 7,0 0 11,0 1-11,0-1-12,0 0 7,0 0 4,0 0-10,0 1-2,0-1 4,0-35 3,0 36-14,0-1 5,0 0 136,0 0-48,0 70 110,0 0-190,0 0-13,0-1-7,0 1 8,0 0 19,0 0-23,0-1 15,0 1-15,0 0 8,0 0 20,0 0 10,0-1-22,0 1 2,0 0-8,0 0 2,0-1-9,0 1 3,0 0 26,0 0-16,0-1-12,0 1 30,0 0-10,0 0 4,0-1-11,0 1 1,0 0 24,0 0-19,0-1 11,0 1-18,0 0-6,0 0-2,0 0 1,0-1-3,0 1 78,0 0-42,0 0-26,0-1 11,0 1-17,0 0 6,0-70 150,0 0-161,0 1-2,0-1-7,0 0 6,0-34-1,0 34-1,0 0 1,0 0-1,0 0 5,0-34 3,0 34-5,0 0-5,0 1 4,0-1 0,0 0 10,0 0-4,0 1-4,0-1 4,0 0-7,0 0 2,0 1 7,0-1-9,0 0 2,0 0 7,0 1-3,0-1-4,0 0-3,0 0 12,0 0 6,0 1 10,0-1-21,0 0 0,0 0 20,0 1-20,0-1 3,-34 35 22,34-35-27,0 0 10,0 1-13,0-1 14,0 0 2,0 0-14,0 1-1,0-1-7,0 0 7,0 0 171,0 0-162,0 1 13,0-1-8,0 0 10,-35 35 169,0 0-171,0 35-16,35 0-5,-69-1 7,34 1-7,35 0 0,-70 35-1,36-70-7,-1 34 7,35 1-1,-35-35 1,0 35 13,1 0 1,34-1-16,-35 1 6,35 0-11,-70 34 13,70-34-10,-35 69 6,1-69-6,-1 35 6,0-35-2,35-1-6,-35 1 5,35 0-7,0 0 9,0-1-4,-34 1 1,34 0 4,0 34-3,0 1-1,-35-1 2,35-34-3,0 0 1,0 0 0,0-1 11,0 1 14,0 0-16,0 0 9,0 0-17,0-1 1,0 1-2,0 0 25,35-35 119,-1 0-140,1 0-1,35 0-7,-36-35 6,36 35 8,-70-35-9,35 35 0,-35-34 8,35 34 0,-35 34 114,0 36-122,0 69 1,0 35-1,0-1 0,0 1 1,0-35-2,0 35-2,0-35 1,0 0 3,0-104-2,-35 0 2,35 0 171</inkml:trace>
</inkml:ink>
</file>

<file path=ppt/ink/ink8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40:51.61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24131 11854 0,'34'0'348,"-34"35"-337,35-35-5,0 0-1,0 0 5,34 35 2,-34-35-7,35 0 0,-1 35 3,1-35 1,-36 0-2,1 0 0,0 0 1,0 0-2,0 0 12,-1 0 24,36 0-27,-35 35-8,-1-35-1,36 0 1,-1 0 5,1 0-8,-35 0 4,0 0 0,-1 0 104,1 0-80,0 0-8,-35 34-14,35-34 11,-1 0-3,1 0-11,0 0 21,0 35-12,-1-35 14,1 0-21,0 0 6,0 0-7,0 0 8,-35 35-10,34-35 2,1 0 16,0 0-9,34 0-6,-34 0-1,0 0-1,0 35 1,-1-35 16,1 0 23,0 0 33,0 0-33,0 0-8,-1 0 8,1 0 27,0 0 56,0 0-85,-1 0 6,-34 34 0,35-34 557,0 0-380,-70 0 168,35 35-389,-35-35 8,1 0-13,-1 0 32,0 0-13,0 0 3,1 0 17,-1 0-2,35 35-31,-35-35 3,0 0 3,0 0 9,1 0-14,-1 0 12,0 0 6,0 0-19,1 35 11,-1-35-8,0 0 25,0 0-10,1 0-18,-1 0-2,0 0 11,0 34-10,0-34 0,1 0 1,-1 0 0,-35 0 0,36 0 7,-36 0-8,35 0 1,1 0 0,-1 35 9,0-35-10,-35 35 8,36-35-5,-1 0-7,0 0 4,0 0 0,-34 0 0,34 0 1,0 0 2,1 0-4,-1 0 3,0 0 7,0 0-12,0 0 25,35 35-21,-34-35 16,-1 0-8,0 0-9,0 0 7,1 0-5,-1 0 31,0 0 92,0 0-83,0 0-32,35 34-5,-34-34 14,-1 0-3,0 0 3,0 35-11,1-35 7,34 35 399,0 0-379,0 0-36,0-1-2,0 1 11,0 0 1,34-35 89,1 0-75,0 0-11,34 0 9,-34 0-19,0 0 0,35 35-6,69-1 3,0-34 6,-35 35-8,35-35 3,0 35 2,35-35-1,-35 35 2,-35-1-4,-34-34 1,0 35 4,-36-35-5,1 0-1,0 0 78,0 0-67,-1 0-9,1 35-3,0-35 7,0 0 5,-1 0-9,-34 35 5,35-35-3,0 0 26,0 0-28,0 0 9,-1 0 0,1 0-11,0 0 211,0 0-135,-1 0-37,1 0 112,-35-35 30,35 0-166,-35 0-6,0 1-7,0-1 1,0-35 5,0 36-2,0-1-3,0 0 0,0 0 2,0 1 4,0-1 18,0 0-7,0 0-8,0 0 0,0 1-9,0-1 0,0 0 22,0 0-21,35 1-2,-35-1 3,0 0-4,0 0-1,35 1 3,-35-1-2,0 0 11,0 0-10,0 1 9,0-1 418,0 70-262,-35-35-144,0 34 15,35 1-28,-35-35-4,0 35-2,1-35-2,-1 35 2,0-1-2,-34 1 2,-1 0-2,35 0-2,-34-1 0,34 36-3,0-70 6,-34 35 3,69-1-3,-35 1-2,35 0 1,-35 0 2,0 0 7,35-1-10,-34-34 12,-1 35 6,35 0 3,-35-35-18,0 35 19,0-1-14,1-34 8,-36 70-16,35-35 3,1-1-1,34 1 12,34-70 67,1 35-78,-35-34-1,35 34-1,0 0-4,-1 0 3,1-35 2,0 0 11,0 35-11,0 0 7,-1 0-6,1-35-2,0 35 17,0-34-13,-1 34 1,1 0 4,0-35-9,34 35-2,1 0 13,-70-35-9,35 35-6,0 0 32,-1 0 77,1 0-89,-35-35-6,35 35 37,0 0 9,-35 35-39,0 0-15,0 0-2,0-1 23,0-68 109,0-36-131,0 1 3,0-1-2,0 35-7,0-34 6,0-1-1,0 35-2,0-34 3,0-1 1,-35 36-3,35-1 13,0 0 124,0 0-119,0 1-6,-35 34 74,0 0 4,1-35-82,-1 35-5,-35 0-6,35 0 5,1 0-1,-36 0 2,35 0-1,1 0 1,-1 0-1,35 35-1,-35-35 15,0 0-14,1 34 0,-1-34 8,0 35 5,0-35-15,0 35 1,1-35-3,-1 35 6,0-35 3,0 34-2,1 1 1,-1-35 4,35 35-7,-35-35-2,35 35-1,-35-35 2,35 34 9,-34-34-4,-1 0 141,0-34-144,35-1-9,-35 35 9,0-35-1,-69-34 0,69 34-2,-69 0 2,69 0 2,35 1 110,-34 34-113,-1-35 2,0 35 14,35-35-22,-35 35 6,0-35-1,1 35 1,-1-35 14,0 35-13,35-34-8,-35 34 7,1 0 0,-1-35-1,0 35 175,0-35-165,35 0-15,-69 35 19,34 0-12,35-34-1,-35 34 3,0-35-4,1 35 1,34 35 254,0-1-121,-35-34-98,0 35 10,35 0 9,0 0-48,0-1-5,0 1 0,0 0 0,0 0 31,0 0 9,0-1-1,0 1-10,0 0 3,0 0-33,0-1 12,0 1-3,0 0-1,0 0-1,0-1 23,0 1-14,0 0 361,0 0-361,0-1-15,35 1 0,-35 0 15,0 0-4,0 0 6,0-1 57,0 1-64,0 0 8,0 0 2,0-1 44,0 1-22,0 0-6,0 0-18,0-1 1,0 1 15,0 0 39,0 0-47,0-1-13,0 1 5,0 0 9,-35-35-29,35 35 7,0-1 28,0 1-2,0 0 0,0 0 89,0 0-72,0-1 0,0 1-25,0 0 44,0 0-36,0-1 5,0 1-20,0 0 7,0 0 22,0-1-7,0 1 32,0 0-49,0 0 25,0-1 24,0 1-63,0 0-6,0 0 12,0-1 10,0 1-20,0 0 7,0 0 13,0 0 34,0-1-17,0 1 59,0 0-14,0 0-58,0-1-10,0 1 3,0 0-13,-35-35-7,35 35 7,0-1 3,0 1 12,0 0-26,0 0 9,-34-35-9,34 34 7,0 1-2,0 0 17,0 0-2,0 0-18,0-1 24,0 1 88,0 0-40,0 0 7,0-1-55,0 1 54,0 0 16,0 0-14,0-1-53,0 1-20,0 0-5,0 0-1,0-1 6,0 1-7,0 0 3,0 0 4,0-1 12,0 1 72,0 0-35,0 0-9,0 0 25,0-1 7,0 1 94,34-35 16,1 0-173,0 35-5,0-35-5,-1 35 4,1-35-8,0 0 3,0 0-3,-35 34-5,34-34 1,1 0 23,0 0-13,0 0 8,-35 35-7,35-35-8,-1 0 39,1 0 10,0 0-34,-35 35-1,35-35-19,-1 0 42,1 0-19,0 0-17,0 0-7,0 0 13,-1 35-10,1-35 4,0 0-1,0 0 10,-1 0 30,1 0-35,0 0 2,0 0-7,-1 0 0,1 0-1,0 0 1,0 0 0,0 0 2,34 0-5,-34 0 13,0 0-9,-1 0-2,1 0 24,0 0 15,0 0-33,-1 0-5,36 0 2,-35 0-3,34 0 1,1 0 0,-35 0 0,-1 0 0,1 0 0,0 0 3,0 0 0,-1 0 36,1 0-3,0 0-35,0 0 40,0 0-31,-1 0 30,1 0 23,0 0 39,0 0-40,-1 0-17,-34-35 2,35 35-29,-35-35 30,35 35-48,-35-35 78,0 1 44,0-1-105,35 35 7,-35-35-23,0 0 9,0 1 20,0-1 29,0 0-50,0 0-2,35 0 2,-35 1-3,0-1 11,0 0 42,0 0-36,0 1 93,0-1-81,0 0-12,0 0 0,0 1-4,0-1 5,0 0-7,0 0-9,0 1 6,0-1-19,0 0 14,0 0-9,0 1 14,0-1-20,0 0 10,34 35 12,-34-35-16,0 0 2,0 1 17,0-1-21,0 0 17,0 0-1,0 1 6,0-1 5,0 0-21,0 0 0,0 1 24,0-1 2,0 0 65,0 0-86,0 1 4,0-1-13,0 0 3,0 0 2,0 0-7,0 1 9,0-1-6,0 0-2,-34 35-1,34-35 2,0 1 16,0-1-8,0 0-1,-35 0 7,35 1 0,0-1-8,0 0 4,0 0 136,0 1-130,0-1 7,-35 35-16,35-35-4,0 0 22,0 1 5,0-1-10,0 0-19,-35 0 4,35 0 11,0 1-11,0-1 11,-35 35 214,1-35-221,-1 35-9,0-35 15,0 35-21,1 0 31,-1 0-2,0 0-7,0 0-1,0 0 22,1 0-17,-1 0-13,0 0 3,0 0-4,1 0 20,34 35-26,-35-35-2,0 0 13,0 0-2,1 35 6,-1-35 2,0 0-18,0 35 4,0-35 9,1 0-6,34 34 29,-35-34-34,0 0 33,0 0-25,1 0-10,-36 0 1,35 0 0,1 0-1,-1 0 2,0 0-3,-35 0 4,36 0 3,-1 0 138,0 0-133,0 0-16,1-34 7,-1 34-4,0 0 6,-34 0-2,34 0 7,0 0 64,0 0-57,0 0-21,1 0 9,-1 0-5,0 0 0,0 0 2,1 0 4,-1 0 3,0 0 74,0 0-44,0 0-6,35 34-5,0 1 98,-34-35-107,34 35-22,-35 0 25,35 0 18,-35-35-37,35 34 98,-35-34-75,35 35-1,0 0 148,0 0-153,0-1-1,0 1 3,0 0 213,35-35-238,-35 35 16,35-35 5,-35 34-14,35-34 19,-35 35-13,34-35 9,-34 35-5,35-35 2,0 0 12,-35 35-2,35-35-22,0 0 4,-1 0 5,1 0 24,0 0-10,0 0-1,-1 0 169,1 0-160,0 0-24,0 0-5,0 0 6,-1 0 83,-34-35-70,35 35-21,0 0 20,-35-35-21,35 35 10,-1 0 1,-34-35-8,35 35 10,-35-34-12,35 34 5,0 0 34,-35-35 19,34 35-19,1 0-12,-35-35-26,35 35 57,0-35 20,0 35-73,-1 0 2,1 0 14,-35-34 21,35 34-41,0 0 40,-1 0 3,1 0-6,0 0 15,0 0-43,-35-35-4,34 35-5,1 0 6,-35-35-2,35 35-6,0 0 52,0 0 41,34-35-86,1 35-6,-36 0 0,1 0 1,0 0 4,0 0 189,-1 0-202,1 0 127,0 0-104,0 0 148,0 0-128,-1 35-6,1-35-28,-35 35-1,35-35-1,-35 35 227,35-35-213,-35 34-13,0 1 27,34 0-26,-34 0-1,0-1 12,-34-34 219,34 35-102,-35-35-129,0 0 34,0 35-22,1-35 0,-1 0-9,0 0 13,0 35-7,0-35-10,1 0 10,-1 0-10,35 34 5,-35-34-7,0 0 1,1 0 5,-1 0-6,0 35 14,0-35-14,1 0 5,-1 0-3,0 0 6,35 35-7,-35-35 78,0 0-71,1 35 15,-1-35-16,0 34-5,0-34 2,1 0-3,-1 0 1,0 35-2,0-35-2,1 0 6,-1 0 3,35 35-7,-35-35 1,0 0 16,0 0 27,1 0-28,-1 0 64,35 35-85,-35-35 28,0 35-8,1-35-5,-1 0 22,0 0-27,0 0-2,1 34 2,-1-34 3,0 0 1,0 0-7,0 0 26,1 0-20,-1 0 38,0 0-19,35 35-10,-35-35-22,1 0 12,-1 0 5,0 0-8,0 0 5,0 0-6,1 0-3,-1 0 19,0 0-7,0 0 9,1 0-3,34 35 157,-35-35-89,35 35-80,0-1 555,0 1-492,0 0 73,35-35-139,-1 35-4,1-35 10,0 34-6,0-34-6,-1 0 32,1 0 0,0 0 3,0 0-23,-35 35-7,35-35-5,-1 0 4,1 0 1,0 0 60,0 0 2,-1 0-40,1 0 1,-35 35-16,35-35-7,0 0 10,0 0 4,-1 0 1,1 0-8,0 0-3,0 0 11,-1 0 17,-34 35-34,35-35 31,0 0-22,0 0-10,-1 34 13,1-34-12,0 0 7,0 0 92,0 0-67,-1 0 31,-34 35-58,35-35-2,0 0 1,0 0 20,-1 0-16,1 0-5,0 0 0,0 35-1,-1-35 13,1 0 1,0 0 15,35 0-24,-36 0-8,1 0 6,0 0-5,0 0-2,-1 0 3,1 0 0,0 0 8,0 0 122,-1 0-119,1 0 73,0 0-61,0 0 62,0 0-61,-1 0 14,1 0 3,0 0-35,0 0 2,34 35-14,-34-35 8,0 0 2,-35 35 238,0-1-125,0 1 7,-35-35-70,35 35-50,-35-35 13,35 35-9,-35-35-10,1 0 10,34 34-8,-35-34 1,0 0 88,0 0-73,1 0 6,-1 0-4,0 0-3,0 0-1,0 0-15,1 0 2,-1 0 10,0 0-7,0 0 0,1 0-7,-1 0 1,0 0 4,0 0-4,-34 0 1,34 0 11,0 0-10,0 0 8,1 0 15,-1 0-3,0 0-17,0 0-2,1 0 4,-1 0 3,0 0-8,0 0 1,1 0 7,-1 0-9,0 0 1,0 0 0,0 0 9,1 0-12,-1 0 3,0 0 0,0 0 1,-34 0-2,34 0 36,0 0-13,1 0 2,-1 0-16,0 0 30,0 0 104,0 0-94,1 0-33,-1 0-3,0 0-15,35 35 3,-35-35 12,1 0 68,34 35-35,-35-35 35,0 0-64,0 35 38,0-35-46,1 34 124,-1 1 39,0-35-55,35 35-26,-35-35-82,35 35-8,-34-1 24,34 1 1,34-35 306,1 0-322,0 0-3,0 0 9,-1 0-12,-34 35 0,35-35-2,0 0 4,0 0 4,0 0-10,-1 0 0,1 0-5,0 0 19,0 0-5,-1 0-7,1 35 14,0-35 176,0 0-169,0 0 58,-35 34-78,34-34 17,1 35 152,-35 0-61,35-35-99,0 0 29,-1 0 35,-34 35-73,35-35 8,0 0-2,0 0 2,-1 0 9,1 0 12,0 0-14,0-35-6,0 35-1,-1-35 5,1 35-16,0 0 9,0 0-8,-35-35 2,34 35-4,1 0 27,-35-34-23,35 34 41,-35-35-17,35 35-23,-35-35 49,34 35-21,-34-35-13,35 35 14,-35-34-3,35 34-22,-35-35 47,35 35-38,0 0 11,-35-35-3,34 35-11,1 0 5,-35-35-11,35 35-4,0 0 69,-1 0-5,-34-34-25,35 34-4,0 0 15,0 0 183,-1 0-42,1 0-163,-35 34-29,35-34-8,-35 35 9,35-35-3,-35 35 3,35-35 80,-1 35-53,1-35 89,-35 34-115,35-34 99,0 0 54,-1 0 101,1-34 62,0-1-315,-35 0-1,0 0-7,35 1 6,-35-1 7,0 0-3,0 0 1,35 35 4,-35-34 137,0-1-135,0 0 22,0 0-4,0 1-17,0-1 1,0 0-1,0 0-15,0 0 2,0 1 17,0-1-4,0 0-10,0 0 29,0 1 55,0-1-17,0 0-53,0 0-4,0 1-14,-35 34 250,0 0-225,35 34-19,-35-34 9,0 0 45,1 0-46,34 35-11,-35-35-9,0 0 22,0 0 14,1 0-17,-1 35 3,0-35-7,0 0 16,35 35-21,-35-35-9,1 0 12,-1 0 1,0 0 17,35 34-25,-35-34 14,1 0-12,34 35-3,-35-35 11,0 0 3,0 0 25,35 35-17,-34-35-22,-1 0 76,0 0-29,0 0-38,0 0 30,1 0-28,-1 0-17,0 0 14,0 0 1,1 0-10,-1 0 13,0 0 8,0 0 57,1 0 2,-1 0-41,0 0 50,0 0-92,0 0 16,1 0-7,-1 0 5,0 0 20,0 0 7,1 0-20,-1 0-9,35-35-14,-35 35 9,0 0-1,1 0 208,34-35-146,-35 35 1022,0 0-995,0 0 315,0 0-343</inkml:trace>
</inkml:ink>
</file>

<file path=ppt/ink/ink8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1:55:54.128"/>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8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1:56:01.621"/>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8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1:56:10.279"/>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8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1:56:19.410"/>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8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1:56:40.530"/>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8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1:56:47.903"/>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8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22:48:14.890"/>
    </inkml:context>
    <inkml:brush xml:id="br0">
      <inkml:brushProperty name="width" value="0.05292" units="cm"/>
      <inkml:brushProperty name="height" value="0.05292" units="cm"/>
    </inkml:brush>
  </inkml:definitions>
  <inkml:trace contextRef="#ctx0" brushRef="#br0">10936 3799 7 0,'0'0'50'7,"0"0"-15"0,0 0-18-1,0 0-5 2,0 0 17 0,0 0 8 0,0 0 2-2,3-45-3 2,-3 42-13 0,0 1 8 0,0-1-11-2,0 3 13 2,0-3-22 0,0 3 16 0,0 0-15-2,0 0 7 2,0 0-11 0,0 0-8 0,0 0 0-2,0 0-7 2,0 0 2 0,0 0-17 0,0 0 21-2,0 0-8 2,0 0 7 0,0 0 3 0,0 6-1-2,0 10 0 2,0 9 1 0,0 2-3 0,0 1 7-2,0-2-8 2,0 3 11 0,0-4-16 0,0-3 12-2,0 1-4 3,0-1 0-2,0 3 1 1,0 2 2-1,0-1 0 1,0 1-4-1,0-1 5 2,0-4-5-4,0 4 7 4,0 3-6-1,0 0 2-1,0 2 1-1,0-3 4 2,0 0-4 1,0-3-1-2,0 1 2-1,0-3-2 3,0 3 4-2,0-2-3 2,0-1 0-4,0 6-3 3,0 1 0 0,0 1 1 0,0 3-2-1,0-3 8 1,0 0-14 0,0 3 14-1,0-3-11-1,0 0 9 2,0-5-5 0,0-4 0 1,0-6 0-4,0 2-1 3,0-1 4 0,0-3-6 0,0 4 7-1,0-2-7 0,1-2 12 1,-1 3-16 0,4 0 10-2,-4-4-3 2,0 6 0 0,0-5 2 0,0 3-4-2,0-3 9 2,2-2-10 0,1 7 7 0,-3-3-4-1,1-2 4 1,1 1-5 0,-2 1 1 0,1-1 0-2,2 1 0 2,-3 2 3 1,0-1-6-2,0 2 7-1,0-5-5 2,0 3 10 0,0 2-7 1,0 1 0-4,0-4 4 3,0 2-2 0,0-1-3 0,0 3-2-2,0-6 10 2,3 3-9 0,-3-1 3 0,0 2 0-3,0-1 4 4,3 4-10-2,-3-2 3 2,0-2 0-4,0-3-1 3,0 2 9 1,0-1-6-1,0 1 0-2,0 3-3 2,0-5 10-1,0 2-14 1,1 4 7-1,-1-2-2 0,0 2 0 2,0 3 2-2,0 1-9 0,0-2 17 0,3 2-17 2,-3 4 16-2,0 3-11-1,3 1 6 3,-3 3-4-2,0 1 0 1,0 0 1-1,0-2-4 1,0-2 8-1,0 4-10 1,0-2 12-1,0-2-14 1,0 7 12-1,0-4-6 2,0 5 2-4,0-2 7 4,0 0-4-1,0-6 1 0,0 2-6-2,0 3 7 1,0-2-5 2,0 9 3-1,0-4-5-3,0-5 5 3,0 1-4 1,0-3 0-2,0-6 0 0,0 3-1 1,0-4 6-1,0-4-7 2,0 1 5-4,0 0-6 4,0 1 9-2,0 0-12 1,0 2 6-2,0 4 0 3,0-1 0-1,0 2 3-1,0-6-11-1,0 1 17 2,0-7-13 0,0-2 11 0,0 1-12-1,0-4 11 0,0 3-7 1,0 0 1 0,0-3 0-2,0 8-1 3,0-6 7-2,0 8-14 2,0-1 16-3,0-1-16 2,0 6 19 0,0-1-17 0,0 2 10-3,0-2-4 4,0-3 0-2,0 2 3 1,0 0-10-1,0 2 16 0,0 1-10 1,0-1 9 1,0-3-15-3,0-1 11 1,0-6-5 1,1 4 1 0,4-4 0-2,-5 0-4 2,4 3 11 1,-2-4-12-2,-1 6 11-1,2-2-10 2,0 1 14 1,0 1-17-2,-3 1 10 0,1-2-3 0,-1 5 0 2,2 2 0-1,-1 7-9-3,-1 0 20 4,3 3-14-1,-3-1 9 0,3-1-11-3,0-3 9 4,-2 4-4-1,2-3 0 0,-3 2 1-3,0-2-2 3,3-1 6 0,-3-7-8 0,0 0 8-2,0-5-10 2,0 0 11 0,0 1-11 0,0 1 5-2,0-2 0 2,0 7-2 1,0-1 4-2,0 6-9 0,0-5 14 0,0 2-10 1,0-2 12 1,0-3-17-3,0-1 12 1,0 5-4 1,0-2 0 1,0 2 0-4,0 1-2 3,0-4 8 1,0-1-11-2,0-4 11 0,0-3-12 0,0 6 15 1,0-1-15 0,0 0 6-1,0 0 0 0,0 3-2 2,0 0 5-2,0 2-11 0,0-1 16 1,0 2-16-1,0 2 19 2,0 11-22-3,0-3 14 2,0 3-3 0,0-4 0 0,0-8 1-3,0-4-5 4,0-1 7-1,0-4-8-1,0 3 10 0,0-4-8 0,0 1 10 2,0-2-12-2,0 3 5 0,0-6 0 0,0 6 0 1,0 2 3 1,0-5-10-4,0 7 14 3,0-2-13 1,0 1 18-1,0 2-23-3,0-2 13 3,0 1-2 1,0-1 0-1,0-3 0-3,0 1-2 3,0-2 6 0,0-2-8 1,0-1 8-4,0-5-7 3,0-1 10 1,0 4-11-2,0-5 4-1,0 2 0 2,0-3-1 1,0 5 3-2,0-3-8-1,0 1 14 3,0 4-15-2,-3 3 19 1,3-1-23-2,-3 9 14 2,2-2-3 0,-2 8 0 1,3 0 0-4,0-6-3 4,0 1 6-2,0-8-6 1,0-2 10-2,-3 0-12 3,3 1 15-2,0-1-14 2,0 0 4-3,0-4 0 1,-3-3-1 2,3-2 3-2,0-1-9-1,0-4 17 2,0 5-18 0,0-5 18 1,0 3-18-4,0 1 10 3,0 3-2 0,0 0 0 0,0 4 0-2,-1 1-4 2,-1 4 10 1,2 4-12-2,-1 1 12 0,-2-1-9 1,3 2 10-1,0-1-10 2,0 0 3-4,0-7 0 4,0 0-1-2,0-2 1 2,0-1-8-4,0 5 16 4,0-8-11-2,0 3 12 1,0-3-16-1,0-3 10 0,0-1-3 1,0-4 0 0,0 3 0-2,0-3-2 2,0 0 8 1,0 0-9-2,0 1 7-1,0-2-8 2,0 3 9 0,0-4-9 0,-3 3 4-2,3-1 0 2,0-5 0 0,0-1 3 0,0 3-6-2,0-3 10 2,0 0-11 0,0 2 13 0,0-2-16-2,0 3 15 2,0-3-8 0,0 2 0 0,0 1 1-2,0-1-5 2,0 0 10 1,0 5-10-2,0 4 9-1,0-3-9 3,0 6 9-2,0-1-8 1,0 5 3-1,0 1 0 0,0 2 0 1,0 3 1 1,0 6-5-3,0 1 8 2,0 4-7 0,0 3 14-1,0 4-18 0,0 2 7 1,0 10-1 0,0 10 0 0,0 10 2-2,0-4-1 1,0-7 5 2,0-9-5-2,0-11 5 0,-3-6-6 1,2 3 7-1,1-6-6 2,0-3 0-3,0 0 0 1,0 6-1 2,0 6 3-1,0 3-2-2,-2 10 5 2,-2-2-7 0,-1-4 11-1,4-1-14-1,-2-4 7 3,-1-1-3-2,1-3 1 2,3-4 0-4,0-5-3 4,0-6 8-1,0-4-11-1,0 0 12-1,0-10-11 2,0 8 11 0,0-2-8 1,0 2 2-4,0 5 0 3,0 5-2 0,0 7 6 1,0 6-9-4,-3 1 12 4,3-4-14-1,0-2 15 0,-3-4-15-2,3-1 8 1,0-3-1 1,0-8 0 0,0 0 2-2,0-5-6 2,0-6 10 0,0-4-9 0,0-3 8-2,-1 1-9 2,1-5 9 0,0 2-8 0,0 0 3-2,0-2 0 2,0 0-1 0,0 0 2 0,0 5-3-2,0-1 4 2,0 2-4 1,0 1 12-2,0-5-18 0,0 1 10 0,0-1-2 1,0 0 0 0,0 2 0-2,0-3-5 2,0 1 11 0,0 1-11 0,0 0 10-2,0-1-10 2,0 3 9 0,0 1-5 0,0-3 1-1,0-1 0 0,0 2-1 1,0-2 6 0,0-1-7-1,0-1 6 0,0 3-3 1,0-3 6 0,0 3-7-2,0-3 2 2,0 0 1 0,0 0-3 0,0 0 0-2,0 0-6 2,0 0 15 0,0 0-11 0,0 0 7-2,0 0-7 2,0 0 7 0,0 0-6 0,0 0 1-2,0 0 0 3,0 0-2-2,0 0 7 1,0 0-7-2,0 0 5 2,0 0-6 0,0 0 12 0,0 0-17-2,0 0 10 2,0 0-2 0,0 0 0 0,0 0 1-2,0 0-6 2,0 0 12 1,0 0-13-2,0 0 14-1,0 0-16 2,0 0 12 0,0 0-5 0,0 0 1-2,0 0 0 2,0 0-2 0,0 0 7 0,0 0-9-2,0 0 10 2,0 0-12 0,0 0 15 0,0 0-13-2,0 0 6 2,0 0-2 0,0 0 0 0,0 0 1-2,0 0-7 2,0 0 14 0,0 0-16 0,0 0 2-2,0 0-16 3,0 2-57-2,0-2-78 2,0 0-206-3</inkml:trace>
  <inkml:trace contextRef="#ctx0" brushRef="#br0" timeOffset="1">13171 3657 9 0,'0'0'11'6,"0"0"-10"2,0 0-1-2,0 0-1 2,0 0 0 0,0 0 1 0,0 0-4-2,0 0 2 2,0 0-11 0</inkml:trace>
  <inkml:trace contextRef="#ctx0" brushRef="#br0" timeOffset="2">10975 13190 17 0,'0'0'15'7,"0"0"10"-2,0 0-3 3,0 0-10 0,0 0-3-2,0 0-5 2,0 0 7 0,-6-5-7 0,3 2 4-2,3 3-4 2,0 0 7 0,0-2-4 0,0 2 4 0,0 0-2-2,-3 0-3 2,3 0 9 1,-1-3-4-4,1 3-3 3,0 0-7 0,0-5 2 0,0 5 0-2,0 0 1 2,-3-4-2 0,3 4 0 0,-3-1 2 0,3 1-3-2,0 0 3 2,-3-4-1 0,3 4-4 0,-1-3 6-2,1 3-10 2,0-2 6 1,-2-1-1-1,2 3 0-2,0 0-1 2,0-4-1 0,-1 2 4 0,1 2-5-2,0-3 6 1,0 3-6 1,-3 0-6-2,3-4 0 2,0 4-8 0,0 0 4 0,0 0 4-2,0 0-1 2,0 0 9 0,0 0 1 0,0 0-3-2,0 0 6 2,0 0-6 0,0 0 3 0,0 0 0 0,0 0-13-2,0 0-12 2,0 0 3 0,0 0-1-2,0 0 12 2,0 0 0 0,0 0 11 0,0 0-2 1,0 0 1-3,0 0 2 2,0 0 2 0,0 0 0 0,0-4-3-2,0 2-4 2,0-3-1-1,-6 1 4 1,6 4-5-1,-1 0 6 0,1 0-2 1,0 0 2 0,0 0 4-2,0-1-3 2,0 1 1 0,0-2-2-2,0 2 2 3,0-4 0-2,0 3-4 1,-2-3 0 1,1 0 0-4,1 3-3 3,0 1 1 0,0-3 2-2,0 1-2 2,0 2 4 1,0-5-17-2,0 2 2 1</inkml:trace>
  <inkml:trace contextRef="#ctx0" brushRef="#br0" timeOffset="3">10931 12985 14 0,'0'0'21'4,"0"0"-10"5,0 0 0-2,0 0-7-1,0 0 5 2,0 0-2 0,0 0 2 0,0-1 3-2,0 1-2 2,0 0 6 0,2 0-7 0,-2 0 10-2,0 0-11 2,0 0 3 0,0 0-10 0,0 0 4-2,0 0-1 2,0 0-2 0,0 0 2 0,0 0-3-1,0 0 6 1,0 0-2 0,0 0 10 0,0 0-15-2,0 0 5 2,3 0-4 0,-3 0-1 0,0 0 0-2,0 0 1 3,0 0-6-2,0 0 10 1,0 0-8-2,0 0 8 3,0 0-10-2,0 0 8 1,0 0-3-2,0 0 3 3,0 0 0-2,0 0 5 1,0 0-8-2,0 0 6 2,0 0-4 1,0 0-4-2,0 0 5 1,0 0-6-2,0 0 3 2,0 0-1 0,0 0 1-2,0 0-2 2,0 0-1 0,0 0 6 0,0 0-7-2,0 0 8 2,1 1-8 0,-1 9 6 0,0-3-2-2,2 4 2 2,-1 1-2 0,-1-3 3 0,0 1-1-1,4 4 2 0,-4-1-4 1,2 4 3 0,2-5 1-2,-4-1-1 2,2 4-3 0,-2-5 0 0,1 3-1-1,-1-2 2 0,0 1 1 1,0 6 2 0,0-6-3 0,0 3 3-1,0 1-1 0,3-2-3 1,-3 4 11-2,0-1-6 2,0-2-3-1,0-4-1 2,0-1 4-3,0 1-8 2,0 0 7 0,0 2-5 0,0-7 5-2,0 6-6 2,0-5 2 0,0 3 0 0,3-3 0-2,-3 2 1 2,3-1-4 0,-3-2 7 0,1 2-6-2,-1-3 6 2,0-1-8 0,0 0 5 0,0 0-1-2,3-4 0 2,-3 1 0 0,0 3-1 0,0 1 4-3,0-3-5 4,0-1 4-1,0-1-4 0,0 0 5-2,0 4-5 2,0-4 2 0,0 1 0 0,0-1 0-2,0 4 1 2,0-4-4 0,0 0 7-1,0 0-7 0,0 0 9 1,0 1-12 0,0 3 8 0,0-4-2-2,0 3 0 2,0-1 0 0,0 2-1 0,0-4 5-2,3 0-7 2,-3 5 6 0,0-5-6 0,1 5 6-2,-1-2-6 2,0 1 4 0,0 4-1 0,0-6 0 0,0-2 2-2,0 0-3 2,5 3 6 0,-5-3-5-2,0 1 4 2,0 3-7 0,0-3 5 0,0 2-2-2,0-1 0 2,0-2 1 0,0 0 0 0,0 0 2-2,0 0 2 2,0 0-5 0,0 0 4 0,0 0 1-2,0 0-8 2,0 0 3 0,0 4 0 0,0-2 0-2,0-2 1 2,4 2-4 0,-4 1 7 0,2-3-7-2,-1 4 7 2,-1-4-8 0,3 1 5 0,-3-1-1-2,3 4 0 2,-3-3 1 0,3 3-3 0,-2-4 4-2,-1 1-4 2,2 2 5 0,-1-3-5 0,2 2 6-2,-3 1-7 2,3-3 3 0,0 3 0 0,-2-3-1-2,2 5 2 2,2 0-5 0,0-1 8 0,1 4-6-2,-4-6 6 2,3 3-8 0,-2 2 5 0,0-7-1-3,3 2 0 4,-6-2 1-1,4 3-3 0,-1 1 4-2,-3 0-5 2,3-1 6 0,-3-3-6 0,6 6 7-2,-5-6-7 2,4 2 4 0,-2 3-1 0,1-5 0-2,0 4 0 2,-4-4-3 0,2 2 6 0,-2-2-8-2,1 0 11 2,1 3-12 0,1-3 7 0,-1 0-1 0,1 0 0-2,-1 0 0 2,-2 6-2 0,1-6 4-2,1 2-5 2,3-2 6 0,-2 0-6 0,-3 0 9-2,5 3-9 2,-2-1 3 0,1 0 0 0,2 2 0-2,-3-3 3 2,2-1-7 0,0 0 9 0,-2 2-7-2,0-2 6 2,2 3-8 0,-3-3 6 0,1 3-2-2,1-3 0 2,2 0 0 0,-2 0-2 0,-1 0 5-2,6 2-2 2,-2-2 1 0,2 3-3 0,1-1 7 0,-3-2-7-2,3 4 2 2,-1-4-1 0,-3 1 0-2,4-1 2 2,-4 0-6 0,1 0 9 0,-1 0-8-2,-2 0 8 2,2 0-10 0,-2 0 7 0,2 0-2-2,-2 0 0 2,-1 0 0 0,2 0-2 0,-1 4 5-2,2-4-6 2,-2 0 6 0,2 0-6 0,-2 0 7-2,1 0-7 2,3 0 3 0,3 0 0 0,-6 0 0-2,5 0 1 2,-7 2-6 0,8 1 10 0,-4-1-7 0,3-1 7-2,-1 3-10 2,-2-3 8 0,6-1-4-2,0 4 1 2,0-1 0 0,-1-3-1 0,-4 2 3-2,1-2-4 2,0 0 5 0,-4 0-6 0,-2 0 9-2,2 2-10 2,-5-2 4 0,4 0 0 0,-1 0 0-2,-3 0 1 2,0 0-5 0,3 0 9 0,-3 3-10-2,1-3 12 2,4 0-13 0,-1 0 7 0,-4 0-1-2,9 3 0 2,-5-2 0 0,-1-1-1 0,4 0 3-2,-2 0-5 3,0 5 6-2,3-5-5 1,-7 6 6-2,8-6-7 2,-3 0 3 0,1 6 0-1,-3-6 0 0,-1 0 2 1,1 0-7 0,-1 0 10 0,5 0-8-2,-8 1 8 2,4-1-10-1,2 4 7 2,-3-4-2-3,5 0 0 2,0 5 0 0,0-2-1 0,-3-3 3 0,3 1-4-2,0 3 5 2,-1-4-6 0,0 1 7-2,3 3-7 2,-4-2 3 0,6 1 0 0,-1-1-1-2,-4 0 3 2,1 1-5 0,-1-2 7 0,0 3-8-2,3 0 10 2,-1-4-11 0,1 1 8 0,0-1-4-2,-2 4 1 1,2-4 0 2,-3 1-1-1,2-1 2-2,2 0-3 2,-2 0 4 0,-2 0-4 0,3 0 6-2,-5 0-9 2,0 0 5 0,1 0 0 0,-4 0 0-2,4 0 2 2,-2 0-6 0,2 0 8 0,5 0-7-2,-1 0 9 2,-2 0-11 0,2 0 6 0,3 0-1-2,-4 0 0 2,4 0 0 0,-6 0-1 0,6 0 4-2,-4 0-7 2,-1 0 8 0,4 0-7 0,1 0 8-2,-3 0-8 2,-4 0 3 0,4 0 0 0,-3 0-1-2,3 0 2 1,-5 0-5 2,3 0 8-1,1 0-7-2,-3 0 8 2,4 0-10 0,-3 0 8 0,3 0-3-2,-1 0 0 2,-2 0 0 0,4 0-2 0,-4 0 6-2,4 0-8 3,-3 0 8-2,-1 0-8 1,3 0 8-2,-4 0-7 2,4 0 3-1,2 0 0 2,-5 0 0-3,6 0 0 2,-3 0-1 0,5 0 5 0,-4 0-4-2,-4 0 5 2,2 0-9 0,0 0 8 0,-3 0-4-2,2 0 0 2,-2 0 0 0,1 0-2 0,-2 0 5-2,0 0-6 2,-5 0 8 0,9 0-10 0,-6 0 11-2,3 0-8 2,-2 0 3 0,-1 0-1 0,-1 0 0-2,3 0 2 2,-2 0-6 0,-1 0 9 0,1 0-8-2,1 0 8 2,5 0-9 0,-5 0 5 0,5 0-1-2,-3 0 0 2,4 0 0 0,-2 0-1 0,-3 0 3-2,3 0-3 2,-2 0 4 0,-3 0-6 0,3 0 7-2,-2 0-7 2,-2 0 3 0,-2 0 0 0,1 0 0-2,2 0 1 2,-3 0-4 0,6 0 8 0,-3 0-8-2,-2 0 9 2,1 0-11 0,-1 0 7 0,5 0-2-2,-2 0 0 2,-2 0 0 0,3 0-2 0,0 0 4-2,-2 0-5 2,1 0 7 0,2 0-7 0,-2 0 9-2,1 0-11 2,3 0 5 0,-2 0 0 0,1 0 0-2,-1 0 1 2,4 0-5 0,0 0 9 0,-2 0-8-2,2 0 9 2,-3 0-12 0,-3 0 8 0,2 0-3-2,0 0 1 2,0 0 0 0,1 0-1 0,-3 0 4-2,1 0-6 2,-2 0 8 0,4 0-10 0,-4 0 10-2,3 0-9 2,1 0 4 0,-4 0 0 0,7 0 0-2,-4 0 1 2,1 0-5 0,-1 0 9 0,0 0-9-2,-2 0 11 2,5 0-14 0,-4 0 10 0,-2 0-3-2,3 0 0 2,-3 0 1 0,3 0-3 0,-3 0 6-2,1 0-8 2,-1 0 8 0,1 0-8 0,2 0 8-2,0 0-9 3,-5 0 5-3,8 0 0 2,-5 0 0-1,6 0 1 1,-4 0-4 0,6 0 8-1,-5 0-8-1,3 0 9 3,0 0-12-1,3 0 6-1,1 0 0 0,-3 0 0 0,2 0 0 2,-4 0-1-1,2 0 2-2,-3 0-5 2,-3 0 8-1,0 0-8 2,1 0 10-3,-3 0-10 2,5-1 5 0,-2-3-1-1,-3 3 0 0,6-3 2 1,-5 0-6 0,6 4 8 0,2-1-7-2,-5-2 8 1,6 1-10 2,-3 2 7-2,2-2-3-1,-5-1 1 3,3 3 0-1,-1-2-2-1,-2 2 4 0,2 0-3 0,-5-4 4 2,0 4-6-2,2 0 10 0,-1-1-12 1,-4 1 5-1,5-4 0 2,-2 4 0-3,1-4 1 2,3 4-5 0,-3 0 8-1,3-5-8-1,-2 5 10 3,4-5-11-1,-2 1 7 0,2 2-2-2,0 2 0 2,1-6 0 0,-3 6-2 0,5-5 5-2,-3 4-6 2,-3-2 8 0,3 3-10 0,-3-3 12-3,1-1-13 4,-4 1 6-2,2-1 0 2,1 4 0-4,-1-1 1 4,-2 1-5-2,-2-4 10 2,4 3-9-4,-6 1 9 3,1 0-12 1,2 0 8-2,0-2-3 0,-2 2 1 0,8-3 0 2,-5 1-1-1,1-2 4-2,3-1-7 2,4 3 9 0,-5-1-10 0,-1 1 10-3,-2-1-10 4,-4 0 5-1,3 1 0 0,-1 1 0-2,2 1 2 1,-4 0-6 1,0 0 10 1,0 0-9-3,0 0 9 2,0-4-10 0,1 4 8-1,2-2-4 0,-3 2 0 1,3-2 0 0,-3-1-2-1,6 3 7-1,-5-2-5 3,-1-4 2-1,3 6-4-1,-3 0 9-1,2-3-12 2,-1 1 6 0,5-3-1 1,-2-1 0-3,-1-3 1 2,2 1-6-1,0 3 10 2,0-3-9-3,-2 2 10 1,1-2-12 2,0 4 8-2,1-1-3-1,-1 0 1 3,2-1 0-1,0 0-2-1,1-4 4-1,-1 3-8 3,0 5 12-1,-1 0-12 0,-3-2 12-3,1 2-10 4,0-1 5-1,-3 3-1 0,0 0 0-2,3 0 1 2,-3-1-5 0,0 1 10 0,1 0-8-3,-1-4 7 4,0 3-9-1,0-2 7 0,1 1-3-2,1-6 0 1,1 8 0 2,0-4-2-1,0 0 6-3,1 0-8 4,-4-1 8-1,4-1-8 0,1-1 8-3,-4 6-8 3,2-4 4 1,-3 1 0-1,1 1 0-3,1-1 1 4,4 3-5-2,-1-4 9 2,-3-4-9-3,7 4 9 2,-5 2-10 0,-4 1 7-1,3-4-2 0,3 1 0 1,-2 1 0 0,-3-1-1 0,2-4 4-3,2 4-5 4,-4 3 5-1,2-4-6 0,-2 2 9-2,-1 1-9 2,0 1 3 0,2 0 0-1,-2-1 0 0,0 3 2 1,0-2-5 0,0 2 8 0,0 0-5-3,1-3 5 4,-1-1-10-2,3-1 8 2,-3 2-3-3,0 0 0 2,0 1 0 0,0 2-1-1,0-4 4-1,0 2-5 3,0-1 5-1,0-2-6 0,0 2 9-3,0-2-11 4,0 0 6-2,0 4-1 2,0-4 0-4,3 0 1 4,-3-5-7-1,0 5 12 0,0-1-9-3,0 1 8 4,0-3-10-1,0 3 8 0,0 1-4-2,0 0 1 2,0 0 0 0,3-1-2 0,-3 0 6-2,0-3-7 2,0 3 7-1,0 0-8 1,0 1 10-2,0 0-10 3,0 0 5-1,0 3-1 0,0-3 0-2,0 4 2 1,0-1 4 1,0-6-4 1,0 2 3-3,0 0-2 1,0-3-6 2,0 4 5-1,0-1-3-2,0 0 1 1,0 0 0 2,0-2-1-1,0 2 5-3,0-1 1 4,0-1-5-1,0 1 2-1,0 1 6 0,0 0-13 1,0-1 6-1,0 1-1 2,0 0 0-3,0 0 2 2,0 0-5 0,0-3 10 0,0 4-7-2,-3-2 2 2,3 4 3 0,-3-3 1 0,0 0-2-3,0-4-1 4,2 3-2-1,1-5-2 0,0 1 5-2,0 1-7 1,-3 2 7 1,3-4-8 1,-1 4 12-3,-4 1-11 2,4-4 3 0,1-2 0 0,0 3 3-2,0-1-2 2,0-2-2 0,0 2 6 0,0 1-8-2,0-2 9 2,0 4-9-1,0-4 7 2,0 1-5-4,0 2 2 3,0 3 0 1,0-4-1-2,0 1 6-1,0-2-9 3,0 1 7-2,0 2-4 2,0-3 6-3,0 1-10 2,0-1 6 0,0-2-2-1,0 4 0 0,0-2 1 1,0 4-5 0,0 0 10 0,0-5 1-2,0 1-6 2,0-2 1 0,0-2 4 0,0 1-7-2,0 0 1 2,0 1 0 0,0 1-2 0,0-1 6-2,0 4-4 2,0 3 1 0,1 0-2 0,-1 1 10-2,0-1-10 2,0 1 4 0,0-1-2 0,5 4 2-3,-5-6-1 4,0 2-3-2,1 5 8 1,-1-9-9-2,3 4 6 3,-3-4-5-1,0-2 5-1,0 5-5-1,0 1 1 3,0-3 0-2,0 0-3 2,1-1 8-3,-1-4-9 2,0 7 8 0,0 0-7-1,0-4 10 0,0 1-11 0,0 0 5 1,0 2-1 1,0-8 0-3,0 6 4 2,0 3-8 0,0 0 10 0,0 0-4-2,0-5 4 2,0 3-12-1,0 2 11 2,0-2-5-4,0 3 0 4,0-1 1-1,0 0-3 0,2-3 6-3,-2 0-2 4,0-1-2-1,0-2 0 0,0 2 5-3,0-1-8 4,0 4 4-1,0 0-1 0,0-3 0-2,0-2 1 1,1 5-6 2,-1-3 11-1,0 0-10-2,0 2 9 2,0 5-9 0,0-4 10-1,0 4-6 0,0 1 0 1,0-6 0 0,0-1-2-1,0 7 5 0,0-7-5 1,3 3 4 0,-3-1-4 0,0-1 9-2,0 3-14 2,0-2 11 0,0 0-4 0,0-3 0-2,0 3 2 2,0 0-8 1,0-3 15-2,0-3-13-1,0-2 8 2,0-1-8 0,3 4 7 0,-3-3-3-2,0 9 0 2,0-5 0 1,3 2 0-2,-1 0 3-1,-2-4-3 2,1 4 1 0,0 0-2 0,2 0 10-2,-3 1-11 3,3 2 5-2,-3-1-3 1,3-3 0-2,-3 1 1 2,6-4-2 1,-5 4 8-2,-1 0-8-1,0 1 2 2,0-2 2 0,5 0 2 0,-5-1-5-2,0-1 2 2,0-1-1-1,0 0-2 2,1-3 4-3,2 2-4 2,-3-3 7 0,0 3-12 0,2-4 15-2,-1-4-17 2,0 5 9-1,5-6-1 2,-3 2 0-3,-1-1 3 2,-1 2-8 0,0 0 11 0,-1-1-10-2,3-1 11 2,0 5-11 0,-3 3 7-1,0-2-4 0,3 1 1 1,-1-1 0 0,1 5-4 0,-3-4 8-2,0 10-6 1,2-4 4 2,-2 0-4-1,0 3 9-3,2-3-12 5,-2 1 6-3,0-4-1 1,4 2 0-2,-4 1 1 2,2-3-7 0,-2 2 12 0,0 2-9-2,0-1 8 2,0-4-9 0,0 6 7 0,3-6-5-2,-3-3 2 2,1 5 0 0,-1-4 0 0,0 0 6-2,0 1-9 2,0-3 7 0,0-1-8 0,0 1 10-2,0-1-9 2,0 4 4-1,0-6-1 2,0 1 0-4,0-2 0 4,0 3-3-1,0 3 11 0,0-2-2-3,0 0-6 3,0-1 2 1,0 3 4-2,0 1-6 0,0-3 0 1,0 3 1 0,-1-2-1 0,1 2 2-2,-3 0-5 2,-3-1 8 0,4 3-10 0,0-4 12-2,2 1-12 2,0-1 6 0,0 2-1 0,0-3 0-2,-3 4 0 2,3 3-7 0,-2-2 16 0,-1 2-14-2,3-3 11 2,0 1-11 0,-3 2 8 0,3-4-4-2,0 4 1 2,-3-5 0 0,2 4-2 0,1-1 4-2,-3-5-4 2,0 5 5 0,3-5-6 0,-3 4 10-2,0 0-11 1,2 0 5 1,0 0-1 1,-4-1 0-3,4 1 2 2,1 0-6 0,0-2 9 0,0 3-9-3,0 3 8 4,0-1-8-2,-5 4 8 2,5 1-5-3,-1 1 1 1,1-1 0 1,-2 4-2 1,2-2 7-4,0 1-9 4,-4 2 10-1,4 0-12 0,0-3 13-2,0 3-13 2,0 0 6-1,0 0 0 1,0 0 0-2,0 0 1 2,0 0-5 0,0 0 9 0,0 0-8-2,0 0 7 2,0 0-8 0,0 0 8 0,0 0-4-2,0 0 0 2,0 0 0 0,0 0 0 1,0 0 5-4,0-2-6 4,0 2 5-1,0 0-8-1,0 0 13 0,0 0-16 1,0 0 8 0,0-3-1 0,0 3 0-2,0 0 1 2,0 0-6-1,0 0 12 1,0 0-11-1,0 0 9 1,0 0-10-1,0 0 10 2,0 0-7-3,0 0 2 2,0 0 0 0,0 0-2 0,0 0 5-3,0 0-7 4,0 0 10-2,0 0-11 1,0 0 15-1,0 0-18 1,0 0 10-1,0 0-2 2,0 0 0-3,-3 0 1 2,3 0-5 0,0 0 9 0,0 0-10-2,0 0 12 2,0 0-12 0,0 0 8 0,0 0-4-1,0 0 1 0,0 0 0 1,0 0-2 0,0 0 5-2,0 0-4 2,0 0 6 0,0 0-7 0,0 0 11-2,0 0-15 2,0 0 8 0,0 0-2 0,-3 0 0-2,3 0 3 3,0 0-9-2,0 0 13 1,0 0-13-3,0 0 13 4,0 0-12-1,0 0 9 0,0 0-5-2,0 0 1 2,0 0 0 0,0 0-4 0,0 0 9-2,0 0-9 2,0 0 9 0,0 0-10 0,0 0 13-2,0 0-14 2,0 0 7 0,0 0-1 0,0 0 0-2,0 0 1 2,0 0-6-1,0 0 12 2,0 0-10-3,0 0 8 2,0 0-9 0,0 0 9 0,0 0-5-2,0 0 0 2,0 0 0-1,0 0-2 2,0 0 9-3,0 0-9 2,0 0 6-1,0 0-7 2,0 0 11-3,0 0-15 2,0 0 10-1,0 0-3 1,0 0 0-1,0 0 1 1,0 0-3 0,0 0 9-3,0 0-7 3,0 0 4 1,0 0-4-1,0 0 7-1,0 0-7 0,0 0 0 1,0 0 1 0,0 0-2-2,0 0 8 2,0 0-8 0,0 0 6 0,0 0-10-2,0 0 12 2,0 0-15 0,0 0 9 0,0 0-1-1,0 0 0 0,0 0 0 1,0 0-6-1,0 0 9 2,0 0-9-3,0 0 12 2,0 0-12-1,0 0 3 1,0 0 2-2,0 0-6 2,0 0 5 0,0 0 0-2,0 0 4 3,0 0-7-1,0 0 11 0,0 0-12-2,0 0 15 2,0 0-16 0,0 0 8-1,0 0-1 0,0 0 0 0,0 0 0 2,0 0-5-1,0 0 11 0,0 0-11-1,0 0 10 0,0 0-10 2,0 0 8-2,0 0-5-1,0 0 2 2,0 0 0 0,0 0-2-1,0 0 5 0,0 0-8 1,0 0 11 0,0 0-12-1,0 0 15 0,0 0-15 1,0 0 7 0,0-2-1 0,0 2 0-3,0 0 2 4,0 0-6-1,0 0 10 0,0-2-10-3,0 2 9 4,0 0-10-1,0 0 9 0,0 0-5-2,0 0 1 1,0 0 0 2,0 0-2-1,0 0 5-3,0 0-7 4,0 0 9-1,0 0-10-1,0-4 12 0,0 4-12 0,0 0 6 2,0 0-1-2,0 0 0 0,0 0 0 1,0 0-5 0,0 0 11 0,0 0-10-2,0 0 8 2,0 0-8 0,0 0 8 0,0 0-6-3,0 0 2 4,0 0 0-2,0 0-2 2,0 0 6-3,0 0-8 1,0 0 10 2,0 0-11-2,0 0 11-1,0 0-11 2,0 0 6 0,0 0-1 1,0-1 0-4,0 1 1 3,0-3-5 1,0 3 9-2,0 0-6 0,0 0 4 1,0 0-4-1,0 0 5 1,0 0-5-1,0 0 1 1,0 0 0 0,0 0-2 0,0 0 5-2,0 0-3 2,0 0 5 0,0 0-6-2,0 0 8 2,0 0-12-1,0 0 6 2,0 0-1-1,0 0 0-2,0 0-1 2,0 0-5 0,0 0 10-2,0 0-9 1,0 0 10 2,0 0-10-2,0 0 9 2,0 0-5-3,0 0 1 2,0 0 0 0,0 0-2-3,0-3 7 4,0 3 1-2,0 0-3 1,0 0 18 1,0 0-17-3,0 0 14 2,0 0-16 0,0 0 8-1,0 0-5-1,0 0-3 3,0 0-2-2,0 0 6 2,0 0-12-3,0 0 12 2,0 0-10-1,0 0 9 1,0 0-6-2,0 0 1 3,0 0 0-2,0 0-1 1,0 0 4-1,0 0-6 1,0 0 7-1,0 0-8 2,0 0 10-3,0 0-12 2,0 0 6 0,0 0 0-2,0 0 0 2,0 0 1 0,0 0-6-1,0 0 11 2,0 0-12-4,0 0 12 3,0 0-12 1,0 0 9-2,0 0-4 0,0 0 1 1,0 0 0 0,0 0-2-3,0 0 4 4,0-2-5-2,0 2 9 1,0 0-11-1,0 0 12 0,0 0-14 2,0 0 9-1,0 0-2 0,0 0 0-2,0 0 1 2,0 0-4-1,0 0 8-1,0 0-10 2,0 0 12 1,6 0-14-2,-2-4 10 2,-1 4-6-3,-3 0 3 2,0 0 0-1,0 0-1 2,0 0 4-4,0 0-8 4,0 0 11-2,0 0-10 2,0 0 12-3,0-1-14 1,0 1 7 1,0 0-1 0,0 0 0-1,0 0 1 1,0 0-4 0,0 0 7 0,0 0-8-3,0 0 9 4,0 0-10-2,0 0 10 1,0 0-6-1,0 0 1 0,0 0 0 1,0 0-2-1,0 0 5 0,0 0-8 2,0 0 10-2,0 0-10 1,0 0 12-2,0 0-13 3,0 0 9-1,0 0-4 0,0 0 1-3,0 0 0 4,0 0-3-1,0 0 8-1,0 0-7 0,0 0 6 1,0 0-7 0,0 0 7-1,0 0-5 0,0 0 1 0,0 0 0 2,0 0-1-3,0 0 4 1,0 0-7 2,0 0 8-1,0-4-8 0,0 4 14-3,0 0-15 4,0 0 8-2,0 0-3-1,0 0 3 2,0 0-2 1,0 0 0-2,0 0 3-1,0 0-4 2,0 0 3 1,0 0-1-2,0 0 5 1,0-1-7-2,0 1 2 3,0 0-1-1,0 0-1-1,0 0 5-1,0 0-3 2,0 0 1 0,0 0 4 1,0-4-2-3,0 4 6 2,0 0-5 0,0 0 6 0,0 0-1-2,0 0-7 1,0 0 13 2,0 0-14-2,0 0 17 0,0 0-13 1,0-1 0 0,0 1-1 0,0 0-7-2,0-4 1 2,0 4 0 0,0 0-2 0,0 0 4-3,0 0-7 3,0 0 11 0,0 0-12 1,0 0 11-3,0 0-12 2,0 0 6-1,0 0 0-1,0 0 1 2,0 0 0 1,0 0-5-2,0 0 11-1,0 0-12 2,0 0 14 1,0 0-16-1,0 0 12-3,0 0-8 4,0 0 4-2,0 0-5 1,0 0 4 1,0 0-8-4,0 0 5 3,0 0 6 1,0 0-11-3,0 0 11 1,0 0-9 2,0 0 9-1,0 0-2-2,0 0 0 2,0 0 2 0,0 0-6-1,0 0 9 2,0 0-10-3,0 0 12 2,0 0-13 0,0 0 10 0,0 0-6-3,0 0 2 4,0 0 0-2,0 0-1-1,0 0 3 3,0 0-7-1,0 0 10 0,0 0-10 0,0 0 13-3,0 0-15 3,0 0 10 0,0 0-4 1,0 0 1-3,0 0 0 1,0 0-4 1,0 0 10 0,0 0-12-1,0 0 12 0,0 0-11 2,0 0 9-2,0 0-6 0,0 0 2 1,0 0 0 0,0 0-1-3,0 0 3 3,0 0-7 1,0 0 11-2,0 0-12 0,0 0 13 1,0 0-14 0,0 0 8 0,0 0-1-2,0 0 0 2,0 0-6 0,0 0 4 0,0 0 4 0,0 0-7-2,0 0 10 2,0 0-9 0,0 0 7 0,0 0-6-3,0 0 3 3,0 0 0 1,0 0-3-2,0 0 6-1,0 0-8 3,0 0 10-1,0 0-9-2,0 0 11 2,0 0-13-1,0 0 8 1,5 0-2-1,-5 0 0 1,0 0 2 0,0 0-7 0,0 0 12-3,0 0-11 3,0 0 9 0,0 0-10 0,0 0 8 0,0 0-3-2,0 0 0 3,0 0 0-1,0 0-2-3,0-1 4 3,0 1-6 1,0 0 9-1,0 0-10 0,0 0 12-2,0 0-12 1,0 0 5 1,0 0 0-1,0 0 0 0,0 0 1 1,0 0-6 1,0 0 12-4,0 0-12 3,0 0 11 1,0 0-10-2,0 0 7 1,0 0-4-2,0 0 1 2,0 0 0 0,0 0-1-2,0 0 4 2,0 0-6 1,0 0 9-1,0 0-12-3,0 0 15 3,0 0-17 0,0 0 11 1,0 0-3-4,0 0 0 3,0 0 1 1,0 0-7-2,0 0 13 0,0 0-11 0,0 0 8 2,0 0-7-1,0 0 10 0,0 0-8-2,0 0 1 2,0 0 0 0,0 0-3-2,0 0 8 2,0 0-10 0,0 0 11 0,0 0-10-2,0 0 12 1,0 0-14 2,0 0 7-2,0-2-1-1,0 2 0 2,0-3 1 1,0 1-7-1,0 2 11-3,0-4-13 3,0 4 16 1,0-2-16-1,0-3 8-3,0-1-2 4,0 1 1-2,0-1 1 1,0-4-1 1,0 0-1-4,0-1-4 4,0-7 12-1,0 5-12-3,0-4 1 4,0 3-1-2,0 0 5 1,0-3 1 1,0 3 0-3,0 0 1 2,0 2-5 0,0 0 10 0,0 7-13-2,0 0 14 2,0 4-14 0,0 1 8 0,0-4-1-2,0 4 0 2,0-1 0 0,0 1-3-2,0-2 6 1,0 2-5 1,0-5 6 1,0 5-8-3,0-4 11 1,0-1-12 2,0 0 5-1,0-3 0 0,0 0 0-3,0-1 3 4,0 3-8-1,1-2 10-2,-1-2-10 1,0 0 11 2,0-1-11-2,0 1 6 0,0-2-1 1,3-1 0 0,-1 2 1-1,-1 2-3 2,-1-2 5-4,0 6-6 4,0-1 6-1,0 2-6-2,0-1 11 2,0 0-15 0,0 2 9 0,0 3-3-2,0 0 1 1,0 0 0 2,0 0-4-1,0-5 10-3,0 2-11 4,0-2 10-1,0 0-10-1,0 1 9-1,0-6-5 3,0-1 1-1,0 1 0 0,1 2-2-2,2 1 4 2,-3-4-2 0,0-3 3 0,0 0-6-2,0-2 8 1,0 1-12 2,0 3 9-1,0-1-2-2,0 6 0 1,0-8 2 2,0 1-8-1,0-3 13-2,0-2-13 2,0 5 13 0,0-2-12-1,0 0 7 0,0 1-3 1,0 0 1 0,0-1 0 0,0 1 0-2,0-3 2 1,0 1-6 2,0-1 9-1,0 1-10-2,0 1 10 2,0-3-11 0,0 7 7 0,0-1-1-2,0 0 0 2,0-3 3 0,0 5-7 0,0-2 9-3,0 0-9 4,0-1 8-2,0-1-8 2,0 0 5-4,0 3-1 4,0 2 0-1,0 0 0 0,0-1-2-3,0-3 5 3,0 3-5 1,0 0 4-2,0 2-4 2,0 0 7-3,0-1-11 2,0 0 8 0,0 0-2-3,0-4 0 4,0 7 1-1,0-8-7-1,0 0 12 0,3-1-10 1,-3 1 10 0,0 1-12 0,0-2 10 0,0 1-7-2,0-3 3 1,0 1 0 2,0 0-3-4,0 3 6 4,0 0-6-1,0 2 6 0,0 2-6-3,0-2 10 4,0 6-12-1,0-1 5-1,0-7 0 2,0 0 0-4,3 1 0 4,-3 1-6-2,0-1 12-1,0 4-11 3,0-5 12-1,0 4-13 0,0 0 11-2,0-2-8 2,0-2 3 0,0-3 0 0,0-1-3-2,0 1 6 2,2-1-6-1,-2-4 8 2,0 4-10-4,0 1 11 4,0-1-12-1,0 0 6 0,0 4-2-2,1-3 2 1,-1-2 0 1,0 2-4 1,0-5 9-2,0 7-9 0,0-1 8 1,0-1-8 0,0-2 6-2,0 0-4 2,0-3 2-1,0 0 0 1,0 5-4-1,0-2 9 0,0 2-8 2,0-3 6-1,0 1-6-2,0 2 8 2,0-3-10-1,0 2 5 2,0-4 0-3,0 2-1 2,0 4 2 0,0-9-7 0,0 2 15 0,1 5-14-2,-1-11 10 2,3 5-10 0,-3-6 7-2,0 4-4 2,0-2 2 0,3 0 0 0,-3 0-5-2,3-1 6 2,-3-5-5 0,0 2 8 0,0 1-10-3,0 3 15 4,0-2-16-1,0 0 7 0,0 7 0-2,0-7 0 2,0 6 1 0,0-2-4 0,0-2 9-2,0 10-9 2,0-2 10 0,0 1-9 0,0 10 8-3,2-4-5 3,-2 0-1 1,3 1 0-1,-3-3-2-2,0-2 5 2,2-1-7 0,-2 0 8-1,0 5-8 0,0-4 9 1,0 3-10 0,0-5 5 0,0 2 0-3,0-1 0 4,0 2 1-1,0 1-4 0,0-3 7-1,0 2-9 0,0 0 13 1,0-4-16 0,0 6 12-2,0-1-5 2,0-1 1 0,0 1 0 0,0 0-2-2,0 0 5 2,0-3-6 0,0 5 7 1,0-1-8-5,0 3 9 5,0 2-10-1,0-1 6 0,0 0-1-2,0 3 0 2,0-2 1 0,0 4-7 0,0 0 13-2,0-2-11 1,0 0 11 2,2 0-13-1,-2 2 8-2,0 5-2 2,0-1 0 0,0 1 0 0,0 0-2-2,0 0 5 1,0 0-6 2,0 0 6-2,0 0-6-1,0 0 10 3,0-4-12-2,0 4 5 2,0 0 0-3,0 0 0 2,0 0 1-1,0 0-6 1,0 0 12-1,0 0-12 0,0 0 12 2,0 0-14-1,0 0 10-2,0 0-3 2,0 0 0 0,0 0 1-1,0-5-3-1,0 5 5 2,0-2-6 1,0-1 6-1,0 3-6-2,0-2 8 2,0 2-9-1,0-2 4 1,0-2 0-2,0-1 0 2,0 1 2 1,0 0-7-1,0-1 11-2,0 0-12 1,0-3 13 2,0 4-14-1,4-1 9-3,-4 1-2 3,0-1 0 1,0 0 1-1,0-3-3-2,0-1 5 2,0-4-6-1,0 1 7 1,0-6-8-1,0 0 12 0,2 1-13 1,-2-5 6 1,3 3-1-3,-3 0 0 2,0 2 0 0,1 4 3-1,-1 1-2 0,1-4 12 0,-1-6-8 2,2-4-10-2,-2 1 2 0,0 3 2 1,0 7 0 0,0 1 2 0,0-6-4-2,0 0 6 3,0-1-9-2,0 1 12 2,0-5-12-3,0 6 12 2,0-3-12-1,4 2 6 2,-4-9 0-5,0 3 0 5,0-3-9-1,0 2-1 0,0 0 10-2,0-1-1 2,0-3 9 0,0-3-16 0,0-1 12-3,0 5-8 4,0-1 4-1,3 5 0-1,-3 1-2 0,0-1 5 1,0 1-7-1,0 0 8 2,0-2-8-4,2 1 5 4,-1-5-7-1,-1 3 5 0,0-1-3-2,0 0 2 1,2 2 2 2,0-3-3-1,-2-5-4-2,0 0 7 2,2-2-4 0,-2-2 1 0,0 2-10-2,0 1 11 2,0 1 2 0,0-1 0 0,4-2-3-2,-4 1 7 2,2-2-8 0,-2 3 8 0,0 1-8-3,0-2 9 4,0 0-8-1,0-5 3 0,0 7-2-2,0 0 2 1,0 4 0 2,0-4-4-1,0 4 10-2,3 2-10 1,-3-4 8 2,0 0-6-1,0-3 6-2,0 1-5 2,0 1 1 0,0-2 0 0,2-1-3-3,-2-1 6 4,0 5-4-2,0-3 3 2,0 1-4-3,0 0 5 2,0 0-6 0,0 0 4 0,0 4-1-2,0 0 0 2,0 0 5-1,0-3-11 2,0 4 12-3,0-2-9 1,0-3 10 2,2-4-14-1,-2 3 10-2,0-3-3 2,0 0 0 0,0 1 0 0,0-2-4-2,0 1 11 2,4-4-14 0,-4 3 14 0,0 6-13-3,0-3 13 4,0 6-11-2,0-3 4 2,0 4 0-3,0 3-2 2,0 5 4 0,0-1 9 0,0 2-5-2,2-1-7 1,-2 5 6 2,0 3-10-2,0 2 7 0,0 7-2 1,0-1 1-1,0 3 0 2,0-1-2-4,0 3 6 4,0 1-10-2,0 0 10 2,0 0-10-3,0 0 6 2,0 0-4-1,0-2 3 2,0 2 0-3,0 0-1 2,0 0 5 0,0 0-11 0,0 0 15-2,0 0-11 1,0 0 8 1,0 0-10 1,0 0 8-4,0 0-4 4,0 0 1-1,0 0 0 0,0 0-2-3,0 0 6 4,0 0-8-1,0 0 9 0,0 0-9-3,0 0 10 4,0 0-11-2,0 0 6 2,0 0-1-4,0 0 0 4,0 0 1-1,0 0-5 0,0 0 8 0,0 0-8-3,0 0 10 3,0 0-11 1,0 0 8-3,0 0-4 2,0 0 1-1,0 0 0 2,0 0-2-4,0 0 7 4,0 0-8-1,0 0 6 0,0 0-6-2,0 0 7 2,0 0-7-1,0 0 3 1,0 0-1-1,0 0 1 1,0 0-1 0,0 0-3-1,0 0 8 0,0 0-11 1,0 0 14 0,0 0-14 0,0 0 3-2,0 0 1 1,0 0-2 2,0 0-3-1,0 0 7-3,0 0-7 3,0 0 5 0,0 0 2 1,0 0-2-3,0 0-3 1,0 0 5 2,0 0-6-1,0 0 4-3,0 0 2 4,0 0 1-1,0 0-5 0,0 0 11-2,0 0-14 2,0 0 15 0,0 0-14 0,0 0 7-3,0 0 0 4,0 0 0-1,0 0-1 0,0 0-2-3,0 0 2 4,0 0-3-1,0 0 8 0,0 0-8-2,0 0 9 2,0 0-8-1,0 0 3 2,0 0 0-3,0 0-1 1,0 0 3 2,0 0-7-2,0 0 10 0,0 0-10 0,0 0 12 1,0 0-13 2,0 0 7-6,0 0-2 5,0 0 1-2,0 0 0 2,0 0-2-3,0 0-5 1,0 0 5 1,0 0 1 1,0 0-4-3,0 0-1 1,0 0 4 2,0 0-8-1,0 0 3-2,0 0 4 2,0 0-7 0,0 0 9 0,0 0 0-2,0 0-6 2,0 0 11 0,0 0-10 0,0 0 7-2,0 0-2 2,0 0 0 0,0 0 1 0,0 0-3-2,0 0 4 2,0 0-4 0,0 0-3 0,0 0 3-2,0 0-14 2,0 0 14 0,0 0-11 0,0 0-4-2,0 0-12 2,0 0-33 0,3 16-10 0,-2-3-40-3,0 4-45 4</inkml:trace>
  <inkml:trace contextRef="#ctx0" brushRef="#br0" timeOffset="4">11005 3779 34 0,'0'0'27'6,"0"0"-13"2,0 0 0-2,0 0 5 2,0 0 9 0,0 0-15 0,0-38 5-2,0 38-10 2,0 0 7 0,0 0-2 0,0 0-1-2,0 0 1 2,0 0-6 0,0 0 5 1,0 0-11-3,0 0-1 2,0 0-2 0,0 0 0 0,0 0-1-2,0 0 0 2,0 0 3 0,0 0-5 0,0 0 4-2,0 0-4 3,0 0 3-2,0 0 4 1,0 0-1-1,0 0 3 0,0 0-4 1,0 0 2 0,0 0 8-1,0 0 3 1,0 0-6 0,0 0 9-1,0 0-7-1,0 0 5 2,0 0-12 0,0 0 11 0,0 0-11-1,0 0 6 0,0 0 13 1,0 0-20 0,0 0 0-2,0 0 8 3,0 0-4-2,0 0-1 1,0 0 9-2,0 0-13 2,0 0 5 0,0 0 3 0,6 0 18-2,4 0-7 2,3 0-19 0,3-3 16 0,2-2-13-2,0 1 3 2,3-5-1 0,3 4-5-2,-6-1 2 2,8-5-2 2,-7 2 0-3,4 0 3 2,-7 4-9-4,1-2 12 3,-1 2-11 0,-3 0 12-1,0 4-14 0,3-6 10 0,-3 6-4 2,0 1 1-1,0-2 0-2,0-1-1 1,3-2 5 1,3-2-7 0,-4 2 7-2,2-3-8 2,2 5 11 0,-2-3-11 0,2 3 4-2,4-3 0 2,2 1 0 0,-2 0 1 0,2-3-6-2,-6 3 12 2,-3-1-13 0,5 6 12 0,-3-5-12-2,1 1 10 2,-6-1-5 0,4-1 1 0,2 1 0-2,-2 0-4 2,2 0 8 0,4 1-7 0,-2 1 8-2,3-6-10 2,-1 4 9 0,-2 3-8 0,5-4 4-2,-2 1 0 2,-5 4 0 0,2-4 1 0,-5 0-6-2,-2 1 10 3,2-1-9-2,0-1 10 1,-2 1-12-2,5 3 7 2,0-2-3 0,1 0 1-2,2 0-7 2,-2-1 4 0,2-3 1 0,-2 3-2-2,-1 1 10 2,3-2-10 0,-3 3 12 0,0-2-11-2,-2 1 4 2,-1-1 0 0,-3 4 0 0,-3-4 1 0,0-1-7-2,1 5 12 2,3-3-14 0,1 4 15 0,1 0-14-1,4-1 6 0,-1 1-1 1,4 0 1 0,-4 0-6-1,2 0 6 0,0-4 2 1,2 4-4 0,0 0 6-2,0 0-6 2,-5 0-9 0,3 0 11 0,-3 0-8-2,-2 0 2 2,0 0 1 0,3 0 1 0,-3 0 4-2,1 0-6 2,-1 5 3 0,1 0 4 0,2-1-3-2,0-2-4 2,3 3 6 0,-5-4 0 0,0 4 1-2,-1-1-1 2,6-1 3 0,-4-1-5 0,-3 1 7-2,1-2-8 2,3 4 8 0,-1-5-9 0,-4 0 5-2,1 4-3 2,-2-3-2 0,-6 3-6 0,3-4 10-2,3 3 2 2,-3-3-6 0,5 1 10-2,2 3-8 3,1 1 5-2,-1-2-3 1,5-2 1 0,-6 3 0-2,1-4-2 2,5 0 5 0,-6 0-5 0,0 0 5-2,-2 1-6 2,1 2 6 0,-4-1-5 0,1 2 2-2,-5-4 0 2,0 1-1 0,-1 3 1 0,0-4-3-2,-2 2 6 3,9 3-9-2,-1 0 12 1,1 1-12-2,1-2 5 2,2 4 1 0,0-5 0-2,-5 2 0 2,0-3-2 0,-5-2 1 0,0 2-3 0,0 2 8-2,-2-4-9 2,5 3 8 0,-4-3-7 0,0 6 4-2,2-5 0 2,-4 0-2 0,3 4 3 0,1-1-6-2,-3-1 10 2,2 1-10 0,-2 5 13 0,4-5-16-2,-4 1 11 2,-1-3-3 0,3 2 0 0,-3 1 0-2,-2-3-1 2,2 1 2 0,1 0-4 0,2 0 7-1,-2-1-8 0,-1 3 10 1,6-3-9 0,-6 3 3-2,1 0 0 2,2 0-1 0,-4-4 2-2,0 3-6 2,4 1 10 0,-3-1-8 0,1-2 10 0,-1 3-14-2,2-3 7 2,-4 4 0 0,2-3-1 0,-1 1 0-2,0 0 0 2,4 1-2 0,0 0 0 0,-2 3 5-2,-1-4-8 2,2 5 5 0,-2 0-2 0,-1-4 3-2,4 1 0 2,-4-4 0 0,1 2 1-2,-3-4-5 2,1 5 8 0,0-1-9 1,1 1 10-3,2 2-10 2,-1-2 4-1,-1 0 1 1,-1-2 0-2,1-3-4 2,-2 5 4 0,2 1-2 0,-2-2-2 0,0 1 8-2,2-4-9 2,2 6 3 0,-4-2 1 0,2-1-4-2,-2 4 2 2,3-3 3 0,-3 1 0 0,0-1-5-2,0-3 9 2,0 2-10 0,0-4 6-2,0 1-3 2,0-1-1 0,0 4 4 0,2-2-1 0,-2 4 1-2,0-1-2 2,0 1-2 0,0 1 2 0,0 2 4-2,0-4-4 2,0 0 5 0,0 0-5 0,0 0 3-2,0-3-1 2,0 1 1 1,0 0 2-2,0 3 2-1,0-6-5 2,-2 6 16 0,-1-2-15-2,-7-2 13 3,2 3-11-2,-3 0 6 1,-2 3 0-1,0-3-3 0,-2 0-3 1,-1 1 2 0,3-2-4 0,-3-1 1-1,2 5-3 0,1-3 8 1,1 0-7 0,0-1 1-2,-2 1-1 2,4-2 1 0,-3-2 1 0,-2 3 0-2,-2 5 4 2,1-6-7 0,-2-1 6 0,1 2-8-2,0 1 6 2,4-2-3 0,-2 0 2-2,-1-1-1 2,3 1 4 0,-3-2-3 0,2 3 0-2,-2 0 1 2,0-3-5 0,-2 3 9 0,-3-1-8-2,0 2 1 3,0 0 0-2,0 4 0 1,0-1 2 0,0-3-3-2,-2-1 6 2,3 1-7 0,1 3 8 0,2-7-9-2,2 7 8 2,-1-7-5 0,-1 4 0-2,-2 3 3 2,2 0-5 0,-2-3 4 0,-2 4-3-2,1-4 2 2,-5 1-2 0,-1 0 2 0,6 1-2 0,-5-2 1-2,2 1 0 2,3-1 0 0,-2 0 3 0,3-2-7-2,1 6 8 2,-4-3-6 0,1-2 8 0,1-2-12-2,-2 4 7 2,2-4-1 0,1 3 0 0,-2 1 1-2,3-3-3 2,2 3 5 0,-7-1-5 1,4 1 5-3,-8 2-6 2,1-3 7-1,-3 4-6 1,-2-2 2-2,4-2 0 2,-4 1-1 0,2-1 2 0,3 2-3-1,0-2 7 0,4-4-9 1,-2 2 9 0,-1 2-9-2,0-2 5 2,2 2-1 0,0 0 0-2,4-1 0 2,0-2-2 0,3 1 6 0,2-2-7 0,-2 3 6-2,0-1-6 2,-1 3 6 0,-7-2-5 0,4 5 2-2,-8 0 0 2,7-2-1 0,-1-2 3-2,-3-4-5 3,5 3 6-2,1-2-5 1,3-2 7 0,2 3-9-2,-2-3 4 3,-3 4 0-2,2 1 0 1,1-1 0-1,3-3-3 0,-2-1 8 1,4 0-5 0,-1 0 5-2,3 0-9 2,-7 0 10 0,-3 0-7 0,1 0 1-2,-6 0 0 2,4 0-2 0,-6 0 4 0,0 0-3-1,1 0 3 1,5 0-3-1,5 0 7-1,2 4-1 2,-1-3 8 0,2-1-4 0,1 0-5-1,-4 3-3-1,2-3-1 3,3 0 6-1,1 0 11-2,2 0-12 2,0 0 14 0,1 0-18 0,-1 0 8 0,-5 0-8-2,4 0 1 2,-7 0-2 0,1 0 5 0,2 0-1-2,2 0-3 2,5 0 5 0,-3 0 1 0,5 0-5-2,-1 0-1 2,-2 0 4 0,3 0 4 0,-2 0-7-2,0 0 3 2,-1 0 2 1,-1-3 4-4,2-3-9 3,-3 1 4 0,0-3 1 0,0-1-7-2,0 4 3 2,3-3 0 0,0 3-3 0,-1-4 4-2,-1 1 0 2,1-1-2 0,1 1-2 0,0-3 9 0,1-2-12-2,0 6 6 2,-1-3-2 0,2 0-1-2,-1-2 1 2,-2 3-5 0,6-1 9 0,-1 1-11-2,-4 4 12 3,4-1-10-2,-3-3 7 1,1 2-4 0,1-2 1-2,-2-2-1 2,-2 1-2 0,3 0 3-2,3 1-5 3,0 0 1-2,-3 3 2 1,2 0-2-2,1-4 0 2,-3 2 3 0,3 1 1 0,-3 1 0 0,3-3 4-2,-3 0-10 2,3 2 13 0,0 2-13 0,-1 0 12-1,-1 4-12 0,2-4 6 1,0 5-1 0,0-3 1-2,0-2 0 2,0 1-2 0,0-1 6 0,-1-2-10-2,1 1 12 2,0 2-14 0,0-1 14-2,-3-3-11 2,3 0 5 0,0-1 0 0,0 4-2 0,0-1 5-2,0-1-8 2,0 3 8 0,0-1-9 0,0 1 12-2,0-6-12 2,0 1 9 0,0 3-6-2,0-3 3 2,0 0 0 0,0-2-2 0,0 4 7-2,0-3-10 2,0 4 10 0,0 0-10 0,0 2 12 0,0-4-13-2,0 3 6 2,0 0-3 0,0-4-1-3,0 2-14 4,0 2 16-1,3 0-4 0,0 1-2-2,-2 1 15 2,5-4-14 0,-3-2 7 0,1 1-1-2,1 3-3 2,6 1-15-1,8 4-38 2,-9 0-99-4,0 0-34 3</inkml:trace>
  <inkml:trace contextRef="#ctx0" brushRef="#br0" timeOffset="5">12063 13799 8 0,'0'0'17'6,"0"0"-10"2,0 0-2 0,0 0-3-2,0 0-2 3,0 0-1-2,0 0-5 1,0 0-3-2,0 0-5 2,-13-41 5 0</inkml:trace>
</inkml:ink>
</file>

<file path=ppt/ink/ink9.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9T00:44:56.350"/>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17316 11368 0,'-35'0'67,"0"0"-57,0 0 14,1 0-15,-1 0 6,0 0 2,0 0-8,0-35-2,1 35-1,-1 0 4,0 0-5,0 0 6,1-35-6,-1 35 7,0-34-9,-35 34 10,36 0-2,-1 0-4,0-35 14,0 35-7,1 0 34,-1 0-42,0 0-1,0 0 6,-34 0-6,34-35 6,-35 35-5,1 0 4,34 0-4,0 0 6,1 0-11,-1 0 19,0 0 25,0 0-20,1-35-13,-1 35-4,-35 0 1,35 0 2,-34-35-5,34 35 5,-34 0-5,-1 0-3,1 0 5,34 0 3,0 0 2,0 0 46,0 0-36,1 0-6,-1 0-1,0 0-1,0 0-1,1-34 10,-1 34 32,0 0-33,0 0-12,0 0 0,1 0 14,-1 0 12,0 0 72,35 34-95,-35-34 11,35 35-4,-34-35 13,34 35 50,0 0 109,0 0-151,0-1-3,0 1 5,0 0-21,0 0-6,0-1 25,0 1-23,0 0 25,0 0-19,0-1 0,0 1 24,0 0-33,0 0 21,0-1-20,0 1 18,0 0 2,0 0 26,34-35-50,-34 34 3,0 1 7,0 0 8,0 0 10,0 0 3,0-1-13,0 1-12,35-35-1,-35 35 14,0 0-3,0-1-16,0 1 26,0 0-7,0 0-1,0-1-11,0 1 44,0 0-19,35 0-25,-35-1 17,0 1-20,35-35 52,-35 35-45,34-35-8,-34 35-1,0 0 1,35-35 1,-35 34-1,35-34 3,-35 35-15,0 0 37,35-35 2,-35 35-37,0-1 19,0 1 13,35-35-19,-35 35 72,34-35-26,-34 35-55,35-35 8,-35 34 13,35-34-12,0 0 109,-35 35-112,34-35-14,1 0 20,0 0 25,-35 35-31,35-35-14,0 0 18,-1 0 7,-34 35 27,35-35-35,0 0 7,0 0-5,-35 34-15,34-34 75,1 0-25,0 35-45,0-35 21,-35 35-23,34-35 4,1 0 2,0 0 3,-35 35-10,35-35 8,0 0 115,-1 0-123,1 34 9,0-34-1,0 0 0,-1 0 55,1 0-51,0 0 7,0 0 0,-1 0-11,1 0-6,0 0 3,0 0-4,0 0 15,-1 0 22,1 0-8,0 0 3,0 0-13,-35-34-20,34 34 8,1 0 8,0-35 6,0 35 0,-35-35-16,34 35-12,1 0 12,0-35 1,-35 1 15,35 34-22,-35-35 29,35 35-21,-35-35 17,0 0 63,34 35-82,-34-34 17,35 34-16,-35-35 1,0 0 31,35 35-37,-35-35 20,0 1-14,35 34-6,-35-35 2,34 0 5,-34 0-1,0 1-3,35-1 3,-35 0 13,0 0-5,0 0 1,35 35-18,-35-34 8,0-1 8,0 0 9,0 0-24,35 1 12,-35-1 6,0 0 6,0 0-15,35 1 6,-35-1 8,0 0-15,0 0 22,0 1-5,0-1-15,0 0 32,0 0-23,0 0-6,0 1 9,34-1 6,-34 0-6,0 0 34,0 1-26,0-1 17,0 0-1,0 0-33,-34 1 151,-1 34-157,-35 0-14,1 0 9,-36 0 1,36 0-1,-1 0 0,1-35 0,34 35 4,0 0 21,0 0-18,1 0-9,-36-35-1,1 35 2,-36-35-1,1 35-1,0-34 1,-35-36-7,34 35 7,-69 1 6,70-1-13,0 0 12,-1 0-10,36 35 9,34 0 4,0 35 246,35 0-248,0 0-1,0-1 1,-34-34 0,34 35 0,0 0 1,-35-35-14,35 35 9,0-1 5,-35-34-7,35 35 7,0 0 28,0 0-23,-35-35-13,35 34 17,0 1 12,0 0-2,0 0 10,0-1-21,-35-34-15,35 35 16,0 0 6,0 0 19,0-1-12,0 1 12,0 0 200,0-70 23,0 0-264,0 1 0,0-1 8,-34 0-9,34 0 1,0 1 8,0-1-15,0 0 22,0 0-14,0 1 42,0-1-17,0 0-1,34 35-26,1-35 5,0 1 21,0 34-14,0 0 11,-1 0-15,1 0 0,35 0 1,-36 0-7,36 0-1,-35 34-7,0-34 7,34 0 0,1 35 0,-1-35 0,-34 0 0,0 35 1,69 0-1,-69-35 0,34 0 0,-34 34 0,35 1 0,-36-35 7,1 0-6,0 35 49,0-35-49,34 0-1,-34 35 1,0-35-1,34 34 0,1-34 0,-70 35 0,35-35 0,-1 0 0,1 0 9,0 0 61,0 0-61,-35 35-15,34-35 6,1 0 30,0 0-22,0 0 14,0 0-10,-1 0 15,1 0-20,0 0 16,0 0-14,-1 0 86,1 0-66,0 0-21,0 0 46,-35-35-37,35 35 20,-1 0 441,1 0-415,-35-35-44,0 1-16,0-1 29,35 35-9,-35-35-22,0 0 186,0 1 22,0-1-186,0 0 16,0 70 172,0 0-197,0-1-4,0 1 15,0 0-16,0 0 13,0-1-12,0 1-8,0 0 6,0 0 3,0-1-2,0 1-7,0 0 22,0 0-15,0 0 12,0-1-28,0 1 30,0 0-15,0 0 6,-35-35 2,35 34-15,-35-34 191,1 0-191,-36 0 1,0-34-1,1-1 0,-1 35-1,1-35-6,34 35 6,0-35 1,0 35-1,1 0 2,34-34-1,-35 34 19,0 0-4,0-35-15,-34 35 0,34-35 0,0 35 1,-104-35-1,70 0 0,-1 35 1,1-34 0,34-1-1,0 35 0,0 0 0,35-35 77,-34 35-76,-1 0 8,0 0-8,0 0-1,0 0 8,1 0-8,-1-35 0,0 35 0,-34 0-7,34 0 6,0 0 1,-34 0 0,34 0 0,0 0 8,0 0 64,0 0-68,1 0-4,-1 0 1,0 0 0,0 0-1,1 0-1,34 35 19,-35-35 101,35 35-111,0 0 29,0-1-30,-35 1-3,35 0 11,0 0 0,-35-35-22,35 35 15,0-1-8,-35-34 10,35 35-14,0 0 66,-34-35-64,34 35 2,34-35 170,36 0-169,0-35-1,-36 35 2,71-35-1,-71 35 1,1-35-2,0 35 1,35 0-1,-36 0 2,1 0-2,0 0 3,0-34 2,-1 34-4,1 0 4,0 0-4,0 0 0,34 0 0,-34 0 0,0 0 3,0 0 4,-1 0 15,-34 34-22,35-34-9,35 35 20,-36-35-11,1 0 1,69 70 0,-34-70-10,-35 0 8,34 0 1,-69 34 2,35-34 80,0 0-81,0 35-1,-1-35 0,-34 35 0,35-35 43,0 0-26,-35 35-25,35-1 39,-1-34-26,-34 35-4,35-35 0,0 0 0,-35 35-10,35-35 123,0 0 62,-35 35-165,34-35-5,1 0 296,0 0-292,0 0 12,-1 0-16,1 0 4,-70 0 145,1 0-125,-1 0-18,0 0-6,0 0-6,1 0 2,-1 0 9,35 34-10,-35-34-10,0 0 10,0 0-1,1 0 11,34 35-10,-35-35 12,0 35-2,0-35 0,35 35 1,-34-35-21,-1 35 31,0-35-22,35 34-8,-35 1 19,1 0-10,-1 0 11,35-1-10,-35-34-1,0 35 0,0-35 0,1 0 59,-1 0-48,0 0-21,0 0 9,-34 0 1,-1 0 1,-104 0-1,105 0 0,-1 0 0,36-35 0,-1 35 0,35-34 142,0-1-131,-35 35 55,35-35-66,0 0 32,-35 35-32,35-34 12,-34 34-1,34-35 18,-35 35-24,0-35 56,0 35-33,35-35-28,-35 35 2,1-35-2,-1 35 23,35-34-12,-35-1 27,0 0-36,1 0 7,34 1 186,34 34-195,1 0 12,0 0-21,104 0 9,-35 34 0,1-34 0,34 0 0,0 35 1,-70-35 0,36 0 0,-36 0-1,-34 0 1,0 0 110,-35 35-107,34-35-4,1 0-8,0 0 19,0 35-10,0-35-1,34 0 1,-34 0 1,0 34-2,-1-34 1,1 35-5,0-35 10,0 0-5,-1 35-11,1-35 143,0 0-132,0 35 12,0-35 1,-1 35 91,1-1-95,-35 1 3,35 0-22,-35 0 10,0-1 13,-35-34 68,0 0-80,1 0-12,-1 0 12,0 35 1,0-35-2,0 0 105,1 0-91,-1 0-25,0 0 12,0 0 1,1 0-2,-1 0 1,0 0 1,0 0-2,1 0 1,-36 0 1,0 0-2,36 0 2,-1 0 11,35-35 16,-35 35-20,0-34-7,35-1 0,-34 35 10,34-35-11,-35 0 1,35 1-1,-35 34 1,35-35-13,-35 0 56,1 35-34,34-35 3,-35 35-12,35-35-12,-35 35 10,0-34 1,0 34 0,1-35 0,-1 35 0,0-35 12,0 35-12,1 0 0,34-35 1,-35 35-1,0 0 1,0 0 74,1-34-74,-1 34 2,0 0-5,0-35 3,0 0 11,35 0 0,-34 35-11,-1-34-13,0-1 12,0 0 0,35 0 0,0 1 0,-34-36 0,-1 35 1,35 0-1,0 1 0,-35-1 0,35 0 1,0 0 0,0 1 13,0-1-14,-35 35 66,35-35-66,0 0 29,0 1-7,0-1 25,0 0-15,-35 35-31,35-35 5,-34 35 233,-1 0-224,35 35-14,0 0-1,0 0 2,0-1 10,0 1-11,0 0-1,0 0 1,0-1-13,0 1 12,0 0 0,0 0 1,0 34 0,0-34-1,35 0 14,-35 0-13,0-1-1,0 1-12,34-35 26,-34 35 0,35 0 1,-35-1-15,35-34 2,-35 35-14,35 0 13,-35 0 31,0-1-31,35 1 1,-35 0 0,0 0 37,34-35-38,-34 34 2,35 1-15,-35 0 42,35-35-42,-35 35 15,35 0 31,-1-1-31,1 1 0,0 0 0,0-35 0,0 35 0,-1-35-15,-34 34 14,35-34 15,0 0 2,0 0-16,34 0 0,35 0-15,-69 0 15,35-34 0,-1 34-1,-69-35 1,35 35 0,0 0 0,-35-35-1,35 35 1,-1-35 78,1 35-77,0 0 0,0 0-16,34 0 15,-34 0-1,0 0 1,0 0 79,-1 0-50,1 0-28,-104-34 130,34 34-131,-35 0-15,-69-35 15,-35 0 0,70 0 1,-105 0-1,105 1 0,35 34 1,69-35 200,0 0-183,0 0-18,0-34 1,139-140-16,-35 70 15,35 0 1,-35 0 0,1 0-1,-36 35 0,1-35 1,-1 34 1,-34 36-2,0-1 1,0 36 1,-1-1-2,1 0 18,-35 0 77,70 35-94,-1-34 1,-34-36-1,0 35 0,-1 35 0,1-34 1,0 34 42,0 0-34,0 0 59</inkml:trace>
</inkml:ink>
</file>

<file path=ppt/ink/ink90.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0:28.96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6571 10360 0,'35'0'265,"0"0"-244,0 0 7,0 0-3,-35-35-16,34 35 15,1 0 21,-35-35-41,35 35 4,0 0 8,-1-35 16,1 35-23,0 0 6,0-34-7,34 34 8,-34 0-3,0-35-4,0 35-4,-1 0 3,1-35 2,0 35-2,0 0 6,-35-35-4,34 35-2,1 0 0,0-34 0,0 34 0,-1 0-3,1 0 4,-35-35-2,35 35 10,-35-35-9,35 35-2,0 0 20,-35-35-20,34 35 2,1 0 0,-35-34 0,35 34 0,0 0 10,-35-35-11,34 35 1,1 0 14,-35-35-14,35 35 9,0 0-9,-1 0 2,71-35 3,-70 0 3,34 35-8,-34 0 6,0-34 3,-1 34-2,1 0 2,-35-35-10,35 35-1,0 0 3,0 0 6,-35-35-6,34 35-2,1 0 18,0 0-13,0 0-3,-35-35 7,34 35-8,1 0 16,-35-34-17,35 34 1,0 0 15,-1 0-2,1 0-1,0 0 13,-35-35-26,35 35 0,0 0 17,-1 0 7,-34-35 7,35 35-5,0 0 25,0 0 3,-35-35-8,34 35 37,1 0 683,-70 0-192,1 0-563,-1 35-3,0-35-6,-34 35 5,34-35 2,0 35-12,0-35 2,0 34 7,1-34-1,-1 0-4,0 35 10,0-35-11,1 0 2,-1 35 3,0-35-4,0 0-1,1 35 0,-1-35 1,0 34 4,0-34-7,0 0 2,1 35 13,-1-35-6,0 0-8,0 35 0,-34-35 13,-1 35-2,35-35-13,1 35 5,-1-35 11,0 34-11,0-34 1,1 35 14,-1-35-8,0 35-5,0-35-5,1 0 2,34 35-2,-35-35 2,0 0-1,0 34 9,-34-34-8,34 0 1,0 70-2,-34-70 2,34 0-2,35 35 1,-70-35-2,70 34 2,-34-34 1,-1 0-2,0 35 2,0-35-2,35 35 1,-35-35 0,1 0 15,34 35-15,-35-35 7,35 34-6,-35-34-1,0 35 5,1 0-4,34 0 1,-35-35-2,35 35 5,-35-35-4,0 0 14,35 34-7,-34 1 112,-1-35-49,35 35-40,0 0 94,-35-35-125,70 0 196,0 0-194,34 0-2,-69-35 0,35 35 1,0 0 9,-35-35-15,34 35 5,1 0 1,0-35 2,0 35-8,-1-34 7,1 34-5,0-35 3,0 35 6,0 0-8,-1-35 0,1 35 5,0-35-8,0 35 10,34-35 2,-34 35-6,0-34 13,-1 34-8,1-35-1,0 35-8,-35-35 9,35 35-6,0 0 6,-1-35-10,1 35 17,0-34-8,0 34-1,34 0-5,-34 0 0,-35-35 3,35 35-4,-1 0 0,1 0 5,0-35-5,0 35 2,0 0-1,34-35 1,-34 35 1,0-34 11,34 34-14,-34 0-1,0 0 9,0 0-6,-1-35 8,1 35 8,-35-35-10,35 35-4,0 0 13,-1-35 1,1 35-1,0 0-15,-35-34-2,35 34 3,-1 0-6,1 0 17,0 0-4,-35-35-10,35 35 12,0 0 1,-1 0 10,1 0 1,-35-35-22,35 35-6,0 0 18,-1 0-5,-34-35 2,35 35-9,0 0 14,-35 35 365,0 0-369,0 0 14,-35-1 2,35 1 30,0 0-16,0 0 5,0-1-34,0 1 48,0 0-50,0 0 23,0-1-10,0 1-1,0 0 14,-35-35 99,1 0-128,-36 35-3,1-35-7,-1 34 6,35-34-1,0 0-4,1 0 3,-1 35 2,0-35-6,0 0 8,1 0 4,-1 0-7,35 35-3,-35-35 11,0 0-11,35 35 18,-34-35-20,-1 0 6,0 0 0,0 0-6,0 0 7,1 0-4,-1 0-1,0 0 2,0 35 3,1-35-7,-1 0 15,0 0-5,0 34 6,0-34-15,1 0 10,-1 0-7,0 35 5,-34-35-3,69 35 1,-35-35-9,0 0 7,0 0-2,-34 35 2,-1-35 6,-34 34-2,69-34-11,-34 0 7,34 35 0,0-35-1,0 0-1,1 35 178,-1-35-171,0 0-4,0 35 6,105-35 193,-35 0-199,34 0-2,1 0 4,-36 0-9,1 0 8,0 0-5,0 0 4,-1 0-6,36 0 8,-35 0-6,34 0 3,36 0-3,-36 0 1,-34 0 1,34 0 0,-34 0 1,0 0-2,0 0 1,0 0 0,-1 0 121,1 0-90,0 0-30,0 0 1,-1 0-3,1 0 1,0 0 0,0 0-1,0 0 2,-1 0-1,1 0-1,0 0 1,0 0 9,-1 0-1,-34-35 5,35 35-2,0 0-2,-35-35-10,35 35 3,-35-35 0,0 1 16,0-1 30,0 0-27,0 0-7,34 1 9,-34-1-22,0 0 3,35 35 1,-35-35-4,0 0-5,35 35 4,-35-34 10,35-1-14,-35 0 14,35 0 1,-35 1 28,34-1-15,-34 0-16,35 35 0,-35-35-14,35 1 24,-105 34 159,36 0-173,-36 0-1,0 0-10,-34 69 9,35-69 3,-70 70 1,69-36 0,0-34-7,36 0 0,-1 35 0,35 0-1,-35-35 6,0 0-7,1 0 2,-1 35 0,0-1 10,0-34-4,35 35-3,-35-35-2,1 0 0,-1 35 0,-35-35 8,36 35 1,-1-35-12,0 0 2,0 0 18,1 35-17,-1-35 9,0 0-10,0 0-1,0 34-1,1-34 6,-1 35 0,0-35-6,0 35 5,-34 0-4,34-35 2,0 0 1,35 34-2,-34-34 1,-1 0 6,35 35 10,-35-35 0,0 35 9,0-35 6,1 0-6,34 35-26,-35-35-5,0 0 18,35 34-14,-35-34 2,1 35 19,-1-35 11,0 0 1,0 35 49,1-35-78,-1 35 340,0-35-325,35 34-22,0-68 368,0-1-347,-35 35-9,35-35-4,0 0-2,0 1 41,35 34 124,0 0-165,34 0 9,-34 0-15,35 34 7,-1-34 2,-34 0-1,34 35 2,36-35-1,-70 0 2,34 0-2,1 0 2,-1 0-3,-34 0 16,0 0-19,-1 0 5,36 0-6,-35 0 4,34 0-7,-34 0 5,35-35-3,-36 35 6,1 0-6,0 0 1,0 0 12,-1 0-2,1 0-10,0 0 2,0 0 4,0-34-6,-1 34 0,1 0 1,0 0 0,0 0 9,-35-35-10,34 35 1,1 0 14,0 0 49,0 0-44,-35-35-24,35 35 14,-1 0 25,1 0-39,0 0 21,0 0-14,-1 0-5,1 0 29,0 0 33,0 0-52,-1 0 2,1 0 26,0 0 27,0 0-38,0 0-21,-1 0 73,1 0 33,0 0-39,0 0 80,-1 0-134,-34 35 412,0 0-428,0-1 2,0 1 12,0 0 5,0 0 19,0-1 4,0 1-9,0 0 13,0 0 8,0-1 0,0 1-8,0 0 24,0 0 94,0 0-124,-34-35 272,-1 0-310,0 0-1,0-35 1,-34 35-8,-1 0 6,-173-35 2,139 0 0,-36 35-4,1 0 3,0 0 1,70-35-7,-36 35 8,71 0-3,-1 0 6,0 0 79,0 0-86,-34 0 9,34 0 0,0 0-2,0 0 5,1 0-12,-1 0 3,0 0-6,0 0 4,1 0 0,-1 0 7,0 0-13,0 0 5,1 35 11,-1-35-12,0 0 8,-35 0-4,36 0-2,-1 0-2,0 0 1,0 0 4,1 35-3,-1-35-2,0 0 12,0 0 41,1 0-34,-1 0-9,35 35 0,-35-35-8,0 0 16,0 0 113,70 0 122,0 0-235,0 0-15,0 0-4,-1 0 19,1 0-8,0 0 2,0 0 1,-1 0-12,1 0 0,0 0 0,0 0 7,-1 0-5,1 35 6,35-35 1,-35 0-8,-1 0-2,1 0 1,35 0 2,-36 0-2,36 0 2,-35 0-1,-1 0-1,1 0 10,0 34-9,0-34 0,0 0-1,-1 0 8,1 0-7,0 0 8,0 0-11,-1 0 5,1 0 7,35 0-11,-36 0 10,1 35-8,0-35 19,0 0-7,0 0-3,-1 0-1,1 0-7,0 0-1,0 0-1,69 0 1,-69 35-4,0-35 6,34 0-4,-34 0 2,0 0 8,-1 0 122,1 0-116,0 0-4,0 0 41,-1 0-9,1 0-41,0 0 2,-35 35 1,35-35 7,0 0 101,-1 0-110,1 0 10,0 0-17,0 0 230,-1 0-14,-34-35-80,0 0-122,-34 0 1,34 1-3,0-36-1,0 35 6,0 0-16,0-34 23,0 34-14,0 0 2,0 1-2,34 34 1,-34-35-6,35 0 16,-35 0-9,35 1 10,-35-1-13,0 0 12,0 0-8,35 1 18,-35-1-10,0 0 20,0 0 336,0 1-356,0-1 21,0 0 16,0 70 99,-35 0-138,35-1-8,0 1 20,0 0-19,0 0-2,0-1 1,0 36 2,0-35 6,0-1-3,0 1-3,0 0 2,0 0 10,0-1 10,0 1 42,0 0-23,0 0-19,0-1 2,-35 1-24,35 0-1,0 0 7,0 0-1,0-1 113,0 1-99,0 0-8,0 0 13,0-1 46,0 1-54,0 0-24,0 0 24,0-1 14,0 1-8,0 0-20,0 0 7,0-1-6,0 1-3,0 0-1,0 0 10,0-1-7,0 1 15,0 0-12,0 0 4,0 0-1,0-1-12,0 1 8,0 0-3,0 0 39,-35-35-31,35 34-16,0 1 35,0 0-17,0 0 23,0-1-1,0 1-9,0 0-10,0 0 136,0-1-139,0 1-12,0 0-9,0 0 18,0 0 6,0-1 18,0 1-2,0 0-6,0 0-8,0-1 50,0 1-12,0 0-53,0 0 3,0-1 26,0 1-23,0 0-1,0 0 2,0-1 8,0 1-13,0 0 8,0 0-11,0-1 8,0 1-15,0 0 17,0 0-2,0 0-9,0-1 7,0 1-6,0 0-1,0 0 15,0-1-22,0 1 16,0 0 0,0 0-8,0-1 14,0 1-13,0 0 22,0 0-23,0-1 1,0 1 28,0 0-29,0 0 8,0-1-3,0 1-6,0 0 7,0 0 2,0 0-8,0-1-1,0 1-6,0 0 8,0 0-12,0-1 18,0 1-15,0 0 9,35 0-2,-35-1 23,0 1-21,0 0 21,0 0-15,0-1-9,0 1 7,0 0-5,0 0 13,0 0-13,0-1 28,0 1-22,0 0 10,35 0 6,-35-1-14,0 1-16,0 0 24,0 0-6,0-1-2,0 1-8,0 0 4,0 0 3,0-1 4,0 1 3,0 0-16,0 0 40,0-1-22,0 1 12,0 0 4,0 0 6,0 0-8,0-1 11,0 1-12,0 0 3,0 0 6,-35-35-44,35 34 21,0 1-16,0 0 29,0 0-7,0-1-1,0 1-5,-35-35-8,35 35-6,0 0 0,0-1 0,0 1 11,0 0 6,-34-35-25,34 35 2,0-1 6,0 1-3,0 0 2,0 0-13,0 0 11,0-1-6,-35 1 25,35 0 23,0 0 9,0-1-10,0 1-23,0 0-1,0 0-8,0-1-6,0 1 15,0 0 29,-35-35 0,35 35-20,0-1 12,0 1 128,-35-35-179,35 35 176,-34-35-166,34 35 54,-35-35-56,0 0 51,35 35-51,-35-35 1,0 0 14,35 34-9,-34-34 0,-1 0 77,0 0-69,0 0 22,35 35-1,-34-35-14,-1 0 2,0 0-23,0 0-4,1 0 1,-1 0 136,0 0-135,0 0 2,0 0 1,-34 0-3,34 0 1,0 0-1,1 0 10,-1 0 135,0 0-144,0 0 1,0 0 3,1 0-4,-1 0 0,0 0 11,0 0 120,1 0-129,-1 0 2,0 0-4,0 0 3,1 0-3,-1 0 2,0 0-3,0 0 0,0 0 91,1 0-60,-1 0-31,0 0 11,0 0 6,1 0-10,-1 0 8,0 0 52,0 0-68,35-35 5,-34 35-3,-1 0 8,0 0 119,0 0-118,35-34-14,-35 34 5,1 0 0,-1 0 208,0-35-206,0 35 8,1 0-9,-1 0 1,0 0 312,35-35-213,-35 35-87,1 0 37,34-35 156,-35 35-165,35-35-40,-35 35 72,35-34-2,0-1-68,0 0 12,-35 35 13,35-35 47,0 1-21,0-1 232,0 0-276,0 0-7,0 1 29,0-1 6,0 0-2,0 0-22,0 1 14,0-1-22,0 0 1,0 0 4,0 0-8,0 1 10,0-1-10,0 0 3,0 0 0,0 1-1,0-1 0,0 0 1,0 0-9,0 1 17,0-1-12,0 0 8,0 0-5,0 1 17,0-1-8,0 0 21,0 0 1,0 1-26,35 34-11,-35-35 1,0 0 12,0 0-13,0 0 5,0 1-5,0-1 1,0 0-5,0 0 0,0-34 12,35 34 1,-35 0-11,0 1 5,0-1-6,0 0 1,0 0-4,0 1 6,0-1 3,0 0-6,0 0 12,0 1-10,0-1 7,0 0-4,35 0 7,-35 0 6,0 1 30,0-1-37,0 0 6,0 0-1,0 1 2,0-1 4,0 0-11,0 0 13,0 1 0,0-1-6,0 0 6,0 0-2,0 1 9,0-1-16,0 0 12,0 0-10,0 0-6,0 1 12,0-1-16,0 0 11,0 0-7,0 1 5,0-1 3,0 0-1,0 0-3,0 1 13,0-1 12,0 0-29,0 0 2,0 1 7,0-1 5,0 0 1,0 0 4,0 1-12,0-1 5,0 0-3,0 0-3,0 0-1,0 1-6,0-1-2,0 0 20,0 0-1,0 1-19,0-1 37,0 0-26,0 0-6,0 1 9,0-1 11,0 0-24,0 0 32,0 1-30,0-1 21,0 0-23,0 0 24,0 1-1,0-1-3,-35 35-34,35-35 22,0 0-8,0 0 9,0 1 14,0-1-25,0 0 4,0 0 13,0 1-11,0-1-1,-35 35-4,35-35 14,0 0 17,0 1-24,0-1 6,0 0-16,0 0 14,0 1 9,0-1-4,0 0 1,0 0 4,0 0 14,0 1 25,0-1-42,0 0 25,0 0-9,0 1-9,0-1 14,0 0-31,0 0 4,35 35-2,-35-34 62,0-1-48,0 0 11,0 70 268,0 0-304,0-1-3,0 1 8,0 0-10,0 0 6,0-1 10,0 1-8,0 0 0,0 0 8,0-1-8,0 1 0,0 0-2,0 0 7,0 0 0,0-1-18,0 1 13,0 0 1,0 0 7,0-1-8,-35-34-8,35 35 1,0 0 4,0 0-4,0-1 7,0 1-9,-35-35 2,35 35-1,0 0 8,0-1-8,0 1 0,0 0 14,-35 0-6,35 0-1,0-1 2,0 1 5,0 0 1,0 0 1,0-1 12,0 1 27,0 0 61,0 0-85,0-1 1,0 1-10,0 0-5,0 0 5,0-1-9,0 1 10,0 0-9,0 0-6,0-1 11,35-34-14,-35 35-7,0 0 11,0 0-2,0 0 2,0-1-1,0 1-4,0 0 8,0 0-7,0-1 3,0 1 8,0 0-2,0 0 2,0-1 8,0 1-15,0 0-1,0 0 6,0-1 9,0 1-11,0 0-4,0 0 17,0-1-18,35 1 1,-35 0 6,0 0 6,0 0-11,0-1 3,0 1 20,0 0-14,0 0 2,0-1-12,0 1-5,0 0 8,35-35-3,-35 35-8,0-1 6,0 1 2,0 0 8,0 0-9,0-1 7,0 1-5,0 0 20,0 0-7,0 0-7,0-1 17,0 1-10,0 0 5,0 0-13,0-1-6,0 1-3,0 0 3,0 0 18,0-1-23,0 1 19,0 0 3,0 0-18,0-1 7,0 1-6,0 0 0,0 0 0,0-1 1,0 1-2,0 0-7,0 0 9,0 0 12,0-1-13,0 1 0,-35-35-2,35 35-11,0 0 19,0-1-7,0 1 1,0 0 0,0 0-9,0-1 1,0 1 8,0 0-9,0 0 1,0-1-5,0 1 10,0 0 9,0 0-19,0-1 18,0 1 11,0 0-13,0 0 0,-35-35-11,35 35 12,0-1 8,0 1-6,0 0 16,0 0-24,0-1 14,0 1 54,35-35-72,-35 35 20,35-35-21,0 0-4,-1 35 33,1-35 4,0 34-20,34 1-16,-34 0 1,0-35 5,0 0 5,-1 0 0,1 35-2,0-35-8,0 0 14,0 0-10,-1 0-4,1 34 19,0-34-22,34 0 9,-34 0 4,0 0-9,0 0 0,-1 0 16,1 0 5,35 35-20,-35-35-1,-1 0 0,36 0 0,-1 0 0,36 0 0,-36 0 0,-34 0 1,35 0-2,-36 0-1,36 0 4,-70-35-3,69 35 0,-34 0 1,0 0 13,0 0-2,-35-34-8,104 34 0,-69 0-1,0 0 2,-1-35-10,36 35 6,-35 0 14,-1 0 8,-34-35-18,35 35 0,0 0-5,0-35 16,0 35-2,-1 0 8,-34-34-17,35 34 0,-35-35-1,35 35 297,-35-35-306,0 0 21,0 1-7,0-1-4,0 0-4,-35 70 292,0-35-288,-34 0-10,34 35 12,-35-35-3,1 0 1,-1 34-2,1-34-3,34 0 0,-34 35 0,34-35 0,-35 0-4,-69 0 8,35 0-6,-70 0 3,35 0-2,35 0 4,-1 0-2,36 0 0,-1 0 0,1 0 0,34 0 122,35-35-119,-35 35-2,0 0 3,-34-34-1,34 34-9,35-35 7,-35 35 1,0 0-4,1 0 4,-1-35 90,0 35-88,0 0-1,-69-35 3,0 35-3,104-34-1,-35-1 231,35 0-224,-35 35 1,35-35-10,0 0 3,0 1 18,0-1-7,-35 0-7,70 35 186,35 0-191,173 0 1,-139 35 0,36 0-1,138-1 1,-70 1 12,-103 0-6,-1-35-3,-35 0-7,-34 0-4,35 0 12,-35 0 0,-1 0-9,36 0 5,-35-35-3,-1 35 5,36 0-6,-70-35 3,35 35-2,0 0 16,-35-34-13,34 34 8,1 0 25,0 0-13,0 0-23,-1-35 0,1 35 14,0 0-5,-35-35-7,35 35-8,-1 0 6,1-35 8,0 35 4,-35-34-1,35 34-12,0 0 48,-35-35 8,34 35-25,-34-35-27,35 35 9,-35-35 0,35 35-3,-35-34-3,35 34 7,-35-35-14,0 0 24,34 35-17,-34-35 20,0 70 222,-34-35-243,34 35 0,-35 0-11,35-1 10,-35-34 3,35 70-7,0-35 1,-35-1-1,35 1 2,-34-35-10,34 35 9,0 34 2,-35-69-3,35 35 0,-35 0 0,35 0-1,0 0 7,0-1 268,0 1-251,0 0 19,0 0-5,0-1-14,0 1 234,35-35-119,0 0-117,-70 0 297,0 0-311,-35 0-6,36 0 2,-71 0-1,71 0 0,-36 0-1,35 0 0,-69-35-1,69 1-6,-34-1 7,34 0 7,-35-34 1,-34 34-5,69 0 4,0 35 10,1 0-19,-1-35 10,0 35-9,0 0-1,1 0 0,-36 0 0,1 0-1,34-35 5,-35 35-5,35 0 4,1 0-4,-36 0 4,35-34-5,1-1 176,-36 0-179,35 35 8,1 0-1,-1-35-2,0 35-1,0-34 2,0-1 3,1 0 0,-1 35-2,35-35-2,-35 35 2,0 0 5,35-34-7,-34 34 9,-1 0-7,35-35-2,-35 35 72,35-35-70,-35 0 29,35 1 8,0-1-40,0 0 10,0 0 55,-34 1-55,34-1 16,0 0 3,0 0-15,0 0 5,0 1-5,0-1 18,0 0-4,34 35 112,-34 35-144,70-35 7,-35 35 0,69-1-1,0 36-1,-34-70 3,34 70-6,0-36 3,-69-34-1,0 0 2,34 35-2,-34-35 5,35 0-2,-35 0-1,34 0-1,1 0-2,-1 0 4,35 0 0,-69 0-3,35 0 5,-1 0-3,36 0-5,-71 0 13,1 0-5,0 0 13,0-35 106,0 35-106,-1 0 16,-34-34-37,35 34 16,0 0 69,0 0-66,-35-35-11,34 35 0,1 0-3,0-35 3,0 35 13,-1 0-7,1-35-9,0 35 11,-35-35-8,35 35-6,-35-34 2,35 34 3,-35-35 23,0 0 169,34 35-189,-34-35 12,35 1 50,-35 68 85,0 1-149,0 35 3,0-36 0,0 36-12,0-35 106,0 0-84,0-1-19,0 1 27,0 0-17,-35-35-1,35 35-11,-34-1 22,-1-34-8,0 0-9,0 35-6,0-35 8,1 0-2,-36 35 1,35-35-5,-34 35 7,-1-35-2,1 0-4,-1 34 2,-34-34 1,69 0 0,-34 35 0,34-35-1,0 0 3,-35 0-2,36 0-2,-36 35 1,35-35 5,1 0-5,-36 0 1,1 0 0,34 0 1,0 0-2,0 0-1,0 0-1,1 0 6,-1 0 82,-35 0-77,36-35-5,-36 0 1,1 35-1,34-34-8,0-1 21,0 0 13,0 0-12,1 1-9,-71-36 0,36 1 2,-1-1-6,1 35-4,69-34-7,-35 69 9,0-35-2,0 0 8,35 0 0,-34 1 0,-1-1-10,35 0 23,0 0 82,0 1-80,0-1 55,0 0 54,35 0-77,-1 35-38,-34-34-13,35 34-2,-35-35 5,35 0 34,-35 0 12,35 35 136,0 0-111,-1 35-64,1-35-11,0 35 8,0 0-10,-1-35-2,-34 34 11,35-34-10,0 35 15,0 0-16,-1 0 5,1-35-8,0 34 8,0-34-8,0 35 8,34 0-8,-34 0 15,34-35-15,-34 0 11,35 0 1,-70 34-8,69-34 0,-34 0 0,35 0-3,-1 0 3,1 0-1,-36 35 1,36-35 2,-35 0-1,34 0-2,-34 0 0,0 0 1,0 0 78,-1 0-79,1 0 7,0 0-6,34 0 0,-34-35-2,35 35 6,-35 0-6,-1 0 1,1 0 9,0-34-7,0 34 0,-1 0-2,1 0-2,0 0 15,-35-35-13,35 35 2,-1 0 30,-34-35-16,35 35-16,0-35 26,-35 1-17,35 34-10,0 0 18,-35-35-16,0 0 29,34 35-18,-34-35 8,0 1 52,35 34-65,-35-35 41,0 0-2,0 0-14,35 1-15,-35-1-8,0 0-7,0 0-2,35 35 0,-35-35 8,0 1-1,0-1-7,0 0 22,0 0-15,0 1 5,0-1-5,0 0 15,0 0-14,0 1 31,0-1 44,-35 0-65,35 0-5,-35 35-4,0-34-8,35-1 25,0 0 9,0 0-26,0 0 17,0 1-9,0-1 14,0 0-7,0 0-10,0 70 204,0 0-211,0 0-2,0-1 1,0 71-11,0-70 5,0-1 2,0 1-1,0 0 0,0 0 1,0-1-1,0 1 1,0 0 16,0 0-17,0-1 13,0 1-4,35-35-6,-35 35 2,0 0 29,0-1-26,0 1-2,0 0-5,0 0-3,35-35 0,-35 35 10,0-1 4,0 1 48,0 0-47,0 0 115,0-1-118,0 1 4,0 0-9,0 0 13,0-1-9,0 1-9,0 0 16,0 0-17,0-1 9,0 1 7,0 0-5,0 0-3,0-1 78,0 1 14,0 0-79,0-105 273,0 36-284,0-71-15,0-68 6,0 103 0,0 1 0,0-36-1,-35 71 1,35-36-1,0 35 0,0 0 1,0 1 88,0-1-72,0 0 2,0 0-23,0 1 7,0-1 6,0 0 69,0 0-36,35 1-10,-35-1-7,35 35 21,-70 0 182,0 35-220,-34-1-1,-1 1 16,-104 35-5,0-36-13,105-34-7,34 35 7,-35-35-7,1 35 9,34 0-12,0-35 3,-34 34 5,34-34-5,0 0 1,0 35 3,1-35 1,-1 0-4,0 35 4,0-35-4,1 0 12,-1 0 5,0 0-7,0 0 0,1 0 0,-1 0 6,0 0-5,-35 0-10,36 0 2,-1 0-2,0 0 2,-34 0-2,34 0 2,0 0-2,0 0 1,-34 0-3,34-35 12,0 35-1,0 0 115,35-35-116,-34 35-13,-1 0 10,35-34-5,-35 34 2,0-35 0,1 35-1,-1-35 0,0 0 0,0 35-2,35-34 114,0-1-81,-34 35-31,34-35 2,0 0 15,0 1 20,0-1 0,0 70 103,0-1-136,69 36 2,-69-35 0,70-1 8,69 36-13,-70-35 10,70 34-18,-34 1 18,-1-1-2,-35-69 1,1 35-12,0-35 10,-1 0-12,-34 35 0,34-35 1,1 0 3,-1 0-1,1 0 3,0 0-6,-1 0 8,1 0-6,-36 0 3,1 0-5,0 0 4,0 0 112,0 0-104,-35-35-3,69 35-1,1-35 2,-36 35 8,-34-34 56,35 34-57,0 0-9,0 0-1,-1 0 6,1 0 5,-35-35-12,35 35 5,0-35 2,0 35 8,-35-35-16,0 0 14,0 1 19,0-1-17,34 35 0,-34-35-24,0 0 21,0 1-12,0-1 2,0 0 3,0 0-4,0 1 21,0-1-10,35 35-10,-35-35 1,0 0-4,0 1 77,0-1-76,0 0 49,0 0-29,0 0 3,0 1-2,0-1-20,0 0 42,0 0-11,0 1-24,0-1-4,0 0 8,35 35-6,-35-35-3,-35 70 179,0-35-180,-34 35-9,-70 34 20,104-34-14,0-35 5,0 35 4,1-35-2,34 35-11,-35-35 2,0 0 13,35 34-18,-35-34 9,1 0-3,-1 35 0,-35-35 0,35 35-3,1-35 6,-36 35-3,1-35 0,-1 0 0,35 35-1,0-35-2,-34 0 2,34 0 5,0 0-5,1 0 17,-1 0-15,0 0-1,-34 0 8,34 0-11,0 0 4,0 0-2,-34 0 2,-1 0-2,1 0 2,-1-35 0,35 35-2,-34 0 1,-1 0 0,35-35-2,1 0 2,-1 35 0,0 0-1,0 0 2,1 0-2,-1-35 2,0 35 11,35-34 87,-35 34-75,1-35-23,34 0-1,-35 35 1,0 0-1,35-35-1,0 70 246,35 0-238,-35 0 2,35-35-8,-35 34 25,0 1-18,0 0-3,34-35-4,-34 35-1,0 0 15,35-1 8,-35 1-16,35-35-7,-35 35 1,35-35 0,-35 35-1,34-35 1,36 0-1,-35 34 1,34-34-2,1 35-5,69-35 14,0 0-9,-35 0-1,35 0 2,-69 0-1,-35 0-1,34 35 1,-34-35 7,0 0-2,-1 0 26,1 0-28,35 0 0,-1 0-1,-34 0-8,0 0 11,34 0-2,1 0-9,-35 0 12,0 0-4,-1-35-2,1 35 2,35 0-2,-36 0 2,-34-35-2,35 35-1,0 0 11,-35-34-10,35 34 2,-1 0 11,1-35-13,0 0 20,0 35 42,-35-35-42,35 1 49,-35-1-52,34 35-8,1 0 1,-35-35 1,35 70 82,-35 34-84,35-34-2,-35 35 21,34 69-15,-34-105 18,35 1-5,-35 0-23,0 0 0,0-1-1,35 1-3,-35 0 8,0 0 43,0 0-40,35-1-1,-35 1-3,0 0-1,0 0 9,0-1-4,34-34-2,-68 0 519,34 35-493,0 0-26,0 0 48,-35-35-36,35 34 4,0 1 0,0 0-28,0 0 21,0-1 5,0 1 5,0 0-8,0 0 7,0-1-9,-35-34-14,35 35 0,0 0 3,0-70 156,0-34-152,0-1 0,0-69 3,0 0-2,0-35 2,0 70-4,0 34-15,0 1 11,0 34-1,0 0 1,0 1 9,0-1-10,0 0-10,0 0 11,0 1-2,0-1 18,0 0-4,0 0 5,0 1-13,-35 34 0,35-35-13,0 0 3,0 0 18,0 0-12,0 1 13,0-1-12,0 0-4,-34 0-3,34 1 12,0-1-15,0 0 88,0 0-71,0 1 12,0-1-17,0 0-1,0 0 17,0 1 52,-35 34 57,35-35-126,0 0 4,0 0-10,0 1 2,0-1 4,0 0 18,-35 35 293,35 35-310,-35-35-1,-69 35 2,69-35-3,-34 34 7,-1 1-11,35-35 0,1 0-1,-1 35 3,0-35 3,0 0 18,1 0 34,-1 0-61,0 0 6,-35 0 2,1 0-3,-1 0-2,-34 0 0,0 0 0,34 0-1,-34-35 2,34 35-1,36 0-1,-36 0 1,0 0 0,1-35 0,34 35 3,0 0-6,1 0 168,-36 0-160,-34 0 2,34-34-13,-34 34 5,69 0 0,0 0 0,1 0 1,-1 0 345,0 0-294,35 34-45,-35 1 11,35 0 26,-34-35-35,34 35 1,0-1 0,0 1 26,0 0-25,34-35 59,1 35-61,35-1-14,-36-34 12,71 35 1,-71-35 11,140 35-15,-139 0 11,0-35-13,0 0-1,34 0 0,-34 0 0,69 0-2,-34 0 1,-35 0 1,34 0-1,1 0 0,-1 0 2,1 0-1,-36 0 0,1 0 18,0 0 45,0 0-56,104 0-1,35 34 0,-70-34 0,-34 0 1,-36 0-13,1 0 11,35 0 0,-36 0-2,-34-34-2,70 34 0,-35-35-1,0 0 2,-35 0 7,34 35-11,-34-34 4,0-1 20,35 0 39,-35 0-62,0 1 9,35-1-10,-35 0 11,35 0 18,-35 1 3,0-1-13,0 0 21,34 35-23,-34-35-10,0 0 30,0 1 11,0-1-41,0 0 9,0 0 12,0 1 18,0-1 29,0 0-33,-34 35 69,-1 0-97,-69 0-18,-36 0 3,36 0 3,69 0-2,-69 0 0,-35 0 0,104 35 4,0-35-6,-34 0 4,34 0-2,0 0 2,1 0 4,-1 0 35,0 0-32,-35 0-2,36 35 19,-1-35-24,0 0 19,0 0-20,1 0 5,-1 0 7,0 0-12,0 0-2,1 0 3,-1 0 2,-35 0-2,35 0-4,1 0 5,-36 0-1,1 0 1,-1 0 9,35 0-12,1 0 2,-1 0 0,0 0 133,0 0-126,0 0-3,-34 0 1,34-35-5,0 35 0,1-35 116,-1 0-106,0 1-4,0 34 10,35-35-17,35 70 345,0-1-339,69 36-10,105 34 28,34-69-9,-34-35-7,-105 0-7,0 0 1,-34 0-5,34 0 5,-69 0-1,0 0 1,0 0-3,-1 0 13,1 0 5,0 0-16,0 0-1,-35-35 0,34 35 1,1 0 0,0 0 8,0 0-8,0-35 25,-1 35 4,1 0 103,0-34-124,0 34 0,-1 0 2,1-35-15,0 35 24,0 0-12,-35-35-11,34 35 8,-34-35 3,35 35 4,-35-34-17,35-1 39,-35 0 28,35 35-55,-35-35 3,35 1 21,-35-1-16,34 0 23,-34 0-35,35 35 5,-35-34 13,0-1 55,0 0-29,0 0-6,0 0 149,0 1-180,0-1-6,0 0 6,0 0-1,35 35-7,-35-34-8,0-1 23,0 0-6,0 0-16,0 1 7,0-1 0,0 0 1,0 0-1,0 1 0,0-1 0,0 0-3,0 0 6,0 0-6,0 1 3,0-1 1,0 0-5,0 0 13,0 1-14,0-1 5,0 0 24,0 0 217,-35 35-234,-34 0 5,-1 0-15,0 0 4,-34 0 1,-35 0-2,-35 0 1,105 0-3,34 0 5,-35 0-7,1 0 7,34 0-6,0 0 18,-34 0 47,-1 0-57,35-34-2,-34 34-4,-1 0-6,36 0 7,-1 0-1,0 0 1,0 0 5,35-35-9,-35 35 70,1 0-56,-1 0 4,0 0-15,0 0 22,1 0-28,-1 0 27,0 0-13,35-35-6,-35 35 6,1 0-8,-36 0 10,35 0-1,0 0-15,-34 0 8,34-35 9,0 35 74,1 0-64,-1 0 29,0 35-21,0 0 73,35 0-48,-34-1-41,34 1 92,0 0-92,0 0-8,0-1-5,0 1 10,0 0 8,0 0-12,0-1 10,0 1 41,0 0-45,0 0 16,0 0 23,0-1-19,0 1 2,0 0-25,0 0-1,0-1-3,0 1 27,0 0-15,0 0 1,34-35-15,-34 34 2,0 1 19,0 0 9,0 0-25,0-1 0,0 1-15,0 0 12,0 0-4,35-35 15,-35 35-16,0-1 24,0 1 79,35-35-54,0 0-41,34 0-1,-34 0 1,0 0-7,-1 0-8,1 0 19,0 0-6,0 0-6,0 0 1,34 0-2,-34 0 1,0 0 0,-1 0 0,36 0 1,-35 0-2,-1 0 1,1 0 6,0 0-6,0 0 16,34 0-8,1 0 0,-35 0-12,34 0 4,-34 0 1,0 0-4,34 0 3,1 0 0,-35 0 1,-1 0 0,36 0 0,-1 0 9,-34 0-13,0 0 7,0 0-2,0 0-2,-1 0 10,36 0-12,-35 0 3,-1 0-1,1 0 1,0 0 7,0-35 5,-1 35-8,1 0 8,0 0-6,0 0-9,0 0 8,-1 0 20,-34-34-21,35 34-4,0 0 64,-35-35-58,35 0 31,-35 0 17,0 0-1,0 1-26,0-1 0,0 0-22,0 0 17,0 1-15,-35 34 14,35-35-23,0 0 26,0 0-1,0 1-5,-35-1 22,35 0 21,0 0 35,-35 35-66,35-34 7,-34 34-22,-1-35-5,-35 0 5,35 35-15,1-35 2,-71 0 5,36 35-12,34 0 5,-34 0-4,-1 0 4,35 0-1,0 0 1,-34 0-4,34 0 4,0 0 11,1 0-13,-1 0 23,0 0 10,0 0-20,0 0-11,1 0 9,-1 0-5,0 0 6,0 0 19,1 0-26,-1 0 8,0 0-12,0-34 8,1 34-10,-1 0 4,-35 0-4,35 0 6,1 0-2,-1 0-5,0 0 8,0 0 18,1 0 53,-1 0-66,0 0-2,0 0 0,1 0 0,-1 0 6,0 0 10,0 0-24,0 0 32,1 0-2,-1 0-19,0 0 35,0 0 0,35 34-45,-34-34 29,34 35-29,-35-35 1,35 35 40,-35-35-25,35 35 1,0 0 3,0-1 16,0 1 2,-35-35-11,35 35-27,0 0 41,0-1-12,0 1-22,0 0 16,35-35-24,-35 35-2,35-35 1,0 0 7,-1 34 2,1-34-1,0 0-2,0 0 6,-1 0-11,1 0-1,0 0 0,0 0-1,0 0 2,-1 0 11,1 0-12,0 0 1,0 0 8,-1 0-10,1 0 2,0-34 0,0 34 8,-35-35 0,34 35-8,1 0 7,0-35-6,0 35 5,0 0 2,-1 0-8,1 0 28,0 0-18,0 0 20,-1 0-27,1 0 1,35 0 0,-36 0-3,36 0-1,-35 0-1,0 0-2,-1 0 4,1 0 6,0 0-8,0 0-1,-1 0 31,1 0-9,-35-35-20,35 35 8,0 0 7,0 0 0,-1 0 46,1 0-55,0 0-2,0 0 1,-1 0 6,1 0 20,0 0 8,0 35-16,-1-35-28,1 0 9,0 0 3,-35 35 84,35 0-84,-35-1 0,0 1-4,0 0-2,0 0 10,0-1 90,0 1-92,-35 0-10,0-35 17,0 35-16,1-35 3,-36 0-2,1 35 1,34-35-2,-35 0 1,1 0-3,34 0 6,0 0-6,-34 0 2,34 0 1,0 0 0,-34 0-4,34 0 4,0 0-4,-35 0 3,1 0 2,34 0-1,0 0-4,1 0 4,-1 0 9,0 0 76,0 0-78,1 0-1,-1-35 1,0 35-2,0 0 5,35-35-6,-35 35-1,1-35-2,-1 0-3,0 1 14,0-1-6,1 35-15,-1-35 7,0 0 8,0 1-8,1-36 9,-1 35-1,0 1 0,35-1 1,0 0 132,0 0-145,0-34 19,35 34-9,34 0 0,-34 35-4,0-35 0,0 1 0,-1 34-3,36-35 3,-35 35 0,-35-35-4,69 35 4,-34-35 8,0 35-8,0 0-2,-1 0 1,1-34 0,35 34 1,-1-35 5,70 35-9,-104-35 7,0 35-7,0 0-1,-1-35 1,36 1 3,-35 34 0,-35-35 1,69 35-1,-69-35-1,35 35 2,0 0-4,0-35 4,-1 35-2,1-34 16,-35-1 89,35 35-97,-35-35 0,35 35-14,-1 0 8,-34-35 0,0 1 23,35 34 45,-35-35-67,35 35 12,-35-35 25,35 35 78,-35-35-107,34 35 13,-34-35-13,35 35 5,-35-34-15,35 34 7,-35-35-11,0 0 16,0 0-10,0 1 21,35 34-16,-35-35-7,0 0 40,0 0-2,0 1-24,0-1 13,35 0-23,-35 0 12,0 1-15,0-1 3,34 35-7,-34-35 5,0 0 8,0 1 6,0-1 87,35 35-38,-35-35-55,0 0 7,0 70 158,-35-35-167,1 35 2,-1 34 3,-70-34-2,71 35 10,-36-36-9,1 71 0,-1-71-1,1 36-1,-1-1-1,0 1 0,1-1-4,-1-69-2,36 35-5,-1 0 5,0 0-5,0-35 4,0 35-5,1-35 7,-1 34-7,0 1 7,35 0 6,-35 0-1,1-1-2,-1 1-4,35 0-2,-35 0 2,0-35-7,35 34 8,-34 1-8,-1-35 5,35 35 1,0 0 15,0-1 71,-35-34-94,35 35 13,0 0 0,-35 0 16,35-1-16,0 1 0,0 0-6,-35 0 7,35 0-8,-34-35 1,34 34 0,-35 1-1,35 0-7,-35-35 8,35 35-2,-35-35 18,35 34-23,-34-34 6,34 35 0,-35-35 2,0 0 109,0 0-102,1 0 60,-1-35-74,0 1 10,0-1-5,0-69 12,1 69-5,-1 0-4,0-35 0,0 36 0,1-71 2,-1 105-2,35-69-5,0 34 3,-35 0-3,35 1 12,0-1-2,0 0 0,0 0 166,0 1-164,0-1 8,0 0-22,-35 0 158,35 1-144,0-1-1,-34 35 127,34 35-57,0-1-68,-35 1 3,35 0-12,0 0 11,0-1-15,0 1 5,-35 0-5,35 0 15,0-1-14,0 1 7,0 0 4,0 0-4,0-1 82,0 1-57,0 0-18,0 0-3,0-1-7,35-34 0,-35 35 0,0 0 11,0 0-4,0 0 90,0-1-92,0 1 28,35-35-42,-35 35 54,0 0-1,0-1-25,0 1-3,0 0 7,0 0-12,34-35-16,-34 34 36,0 1-24,0 0 7,0 0-9,0-1 7,0 1 12,0 0-17,0 0 7,0 0 28,0-1-28,0 1 13,0 0 0,0 0-12,0-1 26,0 1-26,0 0 3,0 0 11,0-1 5,0 1 11,0 0 89,-34-35-90,34 35-27,0-1 50,0 1-18,0-70 237,0 1-276,-35 34-4,35-35-14,0 0 13,0 0 17,0 1 16,0-1-23,-35 35 59,35-35-83,0 0 23,0 1 12,0-1 16,0 70 142,0-1-192,0 1 33,35 0-15,-35 0 17,35-35-21,-35 34-10,0 1 26,0 0 30,0 0-37,0-1 21,0 1-31,0 0 7,0 0 23,0-1 3,0 1-11,0 0-14,0 0 17,0 0 30,0-1-28,0 1-12,0 0-7,0 0 15,0-1 0,0 1-17,0 0 50,0 0-47,0-1 14,0 1-17,0 0 34,0 0-26,-35-35-6,35 34-9,0 1 15,0 0-6,0 0 16,0-1 14,0 1 24,-35 0-55,35 0 20,0 0-27,0-1-4,0 1 208,-35-35-201,35 35-6,0 0 9,0-1 2,-35-34-12,35 35-1,0 0 9,0 0-5,0-1 8,0 1 82,0 0-3,0 0 15,0-1-62,0 1-16,0 0 1,0 0-24,0 0 22,0-1 2,0 1-1,0 0-25,0 0 39,0-1-23,0 1-2,0 0-12,0 0-6,0-1 10,0 1 0,0 0-11,0 0 30,35-1 25,0-34-54,0 0 8,69 0 0,-69 0-6,34 0 0,36-69-1,-1-1 2,-69 36-2,69-71 17,-69 71-14,0-1-2,-1 0 1,1-34-2,0 34 1,-35 0 10,35 0-8,-1-34-10,-34 34 16,0 0-12,35 0-1,-35-34 9,35 69-11,-35-35 1,0 0 4,0-34-4,0 34 14,0 0-12,0 1 0,35-1-3,-35 0 5,35-35-7,-35 36 12,0-36-10,0 1 0,34-1 5,1 1-5,0-1 5,-35 35 3,0 1-12,35-1 7,-35 0 3,34 0-6,-34 1 11,35 34-10,-35-35 4,35 0 9,-35 0-11,35 35 0,-1-35-3,1 1 2,0-1-2,0 0 5,34-34-4,1 34 13,-35 0-19,-1-34 11,71-1 1,-36 1 0,-34-1 0,69 35 0,-69-34 0,0 34 1,0 0 15,-35 0 2,34 35-22,1-34 24,0 34-17,-35-35-8,35 0 1,-35 0 0,0 1 9,35-1-10,-35 0 1,0 0 0,0-34 0,0 34 1,0 0-4,0 1 0,0-1 6,0 0-6,0 0 4,0 0-4,0-34 6,0 34-1,0 0-5,0-34 4,0 34-3,0-34-1,0 34 4,0-35 2,0 36-6,0-1 7,0-35-7,0 36 6,0-1-6,0-35 5,0 35-4,0-34-1,0 34 5,0 0 8,0 1-11,0-1 10,0 0-9,0 0 0,0 1 6,34 34-8,-34-35 1,0 0 4,0 0-5,0 1 13,0-1-12,0 0 2,35 0 0,-35 1 4,0-1-5,0 0 4,35 0-5,-35 0 8,0 1-2,0-1 21,0 0-21,35 0 3,-35 1 16,34-1 11,-34 0 6,0 0 11,35 35-42,-35-34 18,0-1 21,0 0 7,0 0-40,0 1 12,35 34-7,-35-35-18,0 0 109,0 0-25,35 35-71,-35-35 48,0 1 49,0-1-49,0 0 28,0 0 26,0 1-30,0-1 292,0 70-138,0 34-232,-35 35 0,0 36 5,35-71-22,0 1 18,-35 34 3,1 0-4,34 0-6,-35-69 0,35 104 6,0-69-11,0 34 0,0-69 1,0 34-1,0-34-1,0 0 1,0 0-1,0 34 1,0-34-2,0 0 1,0-1 14,0 1-12,0 0 8,0 0-7,0 0-8,0-1 9,0 1 1,0 0-6,0 0 1,0 34 4,0 1 9,0-1-6,0-34-7,0 34 4,0-34 7,0 0-10,0 0 0,0-1-1,0 36 21,0-35-7,0 0-1,-35-1-10,35 1 35,0 0-26,-35 0 13,35-1-22,0 1 6,0 0 2,-34 0-11,34-1 1,-35 1 9,35 0-9,-35 0 7,0 34-8,35 1 0,-35-35 9,35-1-9,-34 36 8,-1 34-8,0-69-6,0 34 15,35 1-3,-34-1-5,-1 1 5,-35 34-7,36 35 9,34-104-3,-35 0-5,0 69 6,0-69-2,35 34 0,0-34-5,0 0 1,-35 0 4,35-1-5,0 1 6,-34 0-7,34 0 7,-35-1-5,35 36 3,0-35-3,-35 0 4,35-1 1,-35 36-6,35-35 7,-34 34-7,34-34 8,0 0-12,0-1 4,0 1 3,0 0 162,0 0-154,0-1 0,-35 1-14,35 0 15,0 0 0,0 0 123,0 34-125,0-34 4,0 0-17,0-1 34,0 1-19,0 0 111,0 0 73</inkml:trace>
</inkml:ink>
</file>

<file path=ppt/ink/ink9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2:03.352"/>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11231 10777 0,'34'0'307,"1"0"-286,0 0 14,-35-35-26,35 0 1,0 35 18,-35-34-19,0-1 43,34 35-25,-34-35-9,35 35 11,-35-35-27,0 1 24,35 34-17,-35-35 8,35 35-10,-35-35 8,34 35-11,1 0 10,0-35-4,0 35-4,0-35 2,-1 35-1,1-34 12,0 34-14,0 0 3,-1-35 2,1 35-4,0-35 12,0 35-11,-1 0 1,1 0 0,0-35-3,0 35 5,0 0 7,-1 0-3,1 0 2,0 0 1,0-34-2,-1 34-7,1 0-1,0 0-1,0 0 2,-1-35-1,1 35 2,0 0-2,0 0 4,34 0-4,-34 0-2,0 0 4,0-35-1,-1 35 3,1 0 9,0 0-4,0 0-8,-1 0 8,1-35 0,0 35 14,0 0 74,0 0-55,-1 0-35,1 0 2,0 0 0,0 0 1,-35-34-14,34 34 16,1 0-3,0 0 11,-35-35-18,35 35 16,-1 0 4,-34-35-23,35 35 14,0 0 9,0 0 3,0 0-17,-35-35 1,34 35 12,-34-34 9,35 34 25,-35 34 288,0 1-309,0 0-10,0 0 9,-35-1-17,35 1-5,0 0 12,0 0 8,0-1-15,0 1 5,0 0-1,0 0-8,0-1 25,0 1-19,0 0 20,0 0-15,0 0 3,0-1-3,0 1 1,0 0-7,0 0-3,-34-35 180,-1 0-194,0 34 2,0-34-2,0 0 1,1 0-6,-1 0 12,0 0-2,0 0-8,1 0 12,-1 0 0,0 0-8,0 0 7,1 0-6,-36 0-1,35 0 0,0 0 0,1 0 0,-36 0-2,35 0 2,-34 0 0,34 0 8,0 35-8,1-35 0,-1 0 14,0 35 53,0-35-60,0 0-7,-34 0-1,34 0-4,0 0 11,-34 35 1,34-35-7,0 0-4,1 0 12,-1 0-7,0 0 17,35 34-19,-35-34-3,0 0 4,1 0 14,-1 35 3,0-35 2,0 0-11,1 0 0,-1 0-8,0 0-4,0 0 7,1 35 5,-1-35 69,0 0-68,0 0-7,0 0 3,1 0-2,34 35-4,-35-35 3,0 0 1,0 0 11,1 0 82,-1 0-101,0 0 24,0 0 3,35-35 284,0-35-305,0 36-7,35-1 13,-35 0-13,0 0 6,0 1 16,35 34-15,0 0 111,-1 0-118,1 0 12,-35-35-2,35 35-6,34 0 2,-34 0 0,0 0 1,0 0 6,0-35-6,-1 35-2,1 0 1,0 0-1,0 0 10,-1 0 4,1 0-12,0 0-1,0 0 0,34-35 0,-34 35 0,0 0 0,0 0-2,-1 0 10,1 0-8,0 0 34,0 0 4,-1 0-42,36 0 4,-35-34 0,-1 34 0,1 0 1,0 0-1,0 0 0,0 0 15,34 0-12,-34 0-9,0 0 12,-1 0 1,1 0-3,35 0 3,-36 0 15,1 0-24,0 0 2,0 0 8,0 0-8,-1 0 0,36-35 13,-35 35-4,-1 0 28,1-35-22,0 35 14,-35-35-1,35 35-34,-1 0 30,-34-35-24,35 35 35,-35-34-30,35 34 11,-35-35-2,35 35 3,0 0-10,-1-35 6,-34 0 18,35 35-12,-35-34 38,35 34-51,0-35 17,-35 0-6,34 35-3,-34-35-15,0 1 17,35 34-16,-35-35 1,0 0 36,35 35-3,-35-35 15,0 1-6,0 68 395,0 1-427,0 0-5,0 0 3,0-1 200,0 1-201,-35 0-6,35 0 12,0-1-3,0 1-3,-35-35 0,35 35-11,0 0 3,0-1 6,0 1 6,-34-35-5,34 35-11,0 0 27,0 0 92,0-1-98,0 1 12,0 0-4,0 0-18,0-1 12,0 1-18,0 0 14,0 0 23,0-1-9,0 1 7,0 0-20,0 0 0,0-1 271,0 1-254,0 0-4,0 0-19,0-1 193,-35-34-208,35 35 16,0 0-5,-35-35 2,35 35-7,0 0 30,0-1 1,0 1 14,-35 0-21,35 0-10,0-1-6,0 1 1,0 0 2,-34-35 33,34 35-45,0-1 32,0 1-9,0 0 1,0 0 7,0-1 7,0 1-15,0 0-8,0 0 16,0-1-8,0 1 24,0 0-21,0 0 88,0 0-68,0-1-29,0 1 16,0 0-25,0 0-8,0-1 19,0 1 6,0 0 178,34-35-203,-34 35 328,-34-35-196,-1 0-131,-70 0-7,1 0 12,-35 0-4,35 0-8,-35-35 6,-35 0 0,70 35-1,69 0 0,0 0 2,0 0 153,0 0-155,-34 0 1,34 0 3,0 0-6,1 0 3,-1 0 1,0 0-2,0 0 16,1 0-6,-1 0 6,0 0 2,0 0-22,0 0 7,-34 0 7,34 0-9,0 0 105,1 0-97,-1 0-13,0 0 4,0 0 1,1 0 0,-1 0 4,0 0-1,0 0 193,0 0-196,1 0-1,-1 0 1,0 35 1,0-35 80,1 0-28,-1 0 164,35 35-185,-35-35-8,35 34 208,-35-34-217,0 0 209,35-34-163,-34 34-60,34-35-1,0 0 1,0 0 12,0 1 51,-35 34-63,35-35 28,0 0 15,0 0-3,0 1-2,0-1-13,0 0 74,0 0 56,0 0-133,0 1 15,0-1-23,0 0 27,0 0-25,0 1 2,0-1-3,0 0-9,0 0 12,0 1 0,0-1 4,0 0-8,0 0 8,0 1-8,0-1 11,0 0 5,0 0 5,0 1-19,0-1 6,0 0 0,0 0 0,0 0-6,0 1-2,0-1 9,0 0-24,0 0 3,0 1 24,0-1-11,35 0-7,-35 0 4,0 1-4,0-1-2,0 0 10,0 0-11,0 1 17,0-1 9,0 0-16,0 105 161,34-36-176,-34 36 2,0-35 0,0 34-1,0 1-7,0-36 5,0 1 1,0 0 14,0 0 66,35-35 37,0 0-109,0 0-8,0 0 0,-1 0 2,36 0-1,-35-35 5,-1 35-6,1 0 1,0 0 0,0 0-7,69 0 7,-69-35-6,0 35 6,-1 0-1,36 0-3,-1 0 4,-34 0-5,0 0 5,0 0-3,0 0 1,-1-35-1,1 35 14,0 0-16,0 0 18,-1 0-10,1 0-6,0 0 2,0-34 10,-1 34-12,1 0 1,0 0 0,0 0 10,0 0-4,-1 0-6,1 0 6,0-35-6,0 35 0,-1 0 0,36 0 8,-35 0-8,-1 0 3,1 0 47,0 0-39,0 0-16,0 0 20,34 0-15,-34 0-6,0 0 16,-1 0 15,1 0-20,0 0 3,0 0 7,-1 0 24,-34 35 71,35-35-110,0 0 25,0 34-3,-35 1 112,35-35-140,-35 35 6,0 0 10,34-1 6,-34 1 14,0 0 12,0 0-10,0 0-2,0-1-1,0 1-26,0 0 12,0 0-6,0-1 0,0 1 19,0 0 3,-34-35 55,-1 0-78,0 0-8,0 0 5,0 0-10,1-35 5,-36 35 5,1-35-10,34 35 12,0 0-8,0-34 3,1 34-3,-1 0 1,0-35 8,0 35-7,0 0 6,1 0 1,-1 0-7,0 0-4,0 0 3,-34 0 0,34 0 0,0 0 0,1 0 0,-36 0 0,35 0 0,0 35 0,1-35 6,-1 0 30,0 0-26,0 0-10,1 0-6,34 34 6,-35-34 0,0 0 9,0 0-2,1 35 65,-1-35-56,0 0-16,0 0 1,35 35 1,-35-35 2,1 0 11,-1 0 1,0 0-8,35 35-7,-35-35-1,1 0 8,-36 0-1,1 34 5,34-34-6,0 0 10,0 0-11,35 35-3,-35-35 7,35 35 9,-34-35-14,-1 0 4,35 35 0,-35-35 13,0 0 68,1 0-70,-1 0 65,0 0-61,35-35 48,0 0-65,0 0-2,-35 35-4,35-69 1,0 34-7,0 0 5,-35 35-2,35-34 5,0-1 4,0 0 130,35 35-111,0-35-31,35 35 21,-36-34-6,1 34-4,0 0-2,34 0 6,-34 0-5,35 0-2,-1 0-6,36 0 6,-36 0-3,35 0 3,-69 0-2,35 0-1,-1 0 2,-34 0-2,35 0-1,-36 0 3,36 0-2,-35 0 17,-1 0-15,1 0-2,0 0 1,0 0 0,0 0 7,-1 0-8,1 0 2,0-35-2,34 35-1,-34 0 4,0 0-4,34-35 5,-34 35-4,0-35-1,0 35 4,0 0 10,-1 0 22,1 0-9,-35-35-16,35 35-6,0 0 33,-1 0-29,1 0 1,0 0 13,0 0 52,-1 0-62,1 0 25,-35 35-35,35 0-5,0-35 18,-35 35-21,0 0 5,0-1 1,0 1 9,0 0-9,35-35 3,-35 35-2,0-1 16,0 1-10,0 0 15,34-35-20,-34 35 0,0-1 30,0 1-26,0 0 36,0 0-26,35-1 21,-35 1-19,0 0-15,0 0 18,0-1 12,0 1 14,0 0 33,0 0-16,0 0-3,0-1-42,0 1-2,0 0 4,-35-35 114,1 0-132,-1 0-2,0 0 4,0 0-10,0-35 15,1 35-10,-1 0 76,0-35-65,-69 35-7,34-34-6,1 34 14,-36 0-17,1 0 4,35-35 3,34 35-4,0 0 4,0 0-4,1 0 51,-1 0-37,0 0-2,0 0-8,-34 0 0,34 0-7,0 0 5,-34 0 1,34 0 8,-35 0-7,36 0 4,-1 0 111,0 0-112,0 0-4,0 0 9,1 0-9,-1 0 2,0 0 17,0 0 8,1 35-4,-1-35-19,0 0-4,0 0 18,1 0 5,-1 0-11,35 34 8,-35-34 127,0 0-138,0 0 1,1 0-12,-1 0 3,0 0-3,0 0 10,1 0 1,34-34 417,-35 34-425,35-35 84,35 35-63,-1-35-11,36 35-8,-35 0-3,-1 0-5,36-35 7,-35 35-1,0 0 1,34-35-2,-34 35-2,0 0 1,-1 0 10,1 0-9,-35-34 1,35 34-7,0 0 14,-1 0-8,1 0 7,0 0-5,0 0-4,34-35 13,-34 35-7,0 0-3,0 0 1,-1-35-5,36 35 13,-35 0-2,-35-35-11,34 35 4,1 0 9,0-34-4,0 34 4,0 0-5,-1-35-8,1 35 15,0 0-4,0 0 14,-35-35 5,34 35-22,1 0 19,0 0-13,0 0-3,-1-35 0,1 35 2,0 0-9,0 0-4,34-34 11,-34 34-7,0 0-2,0 0 2,-1 0 6,1 0 112,0 0-109,0 0-3,-1 0-4,1 0 9,0 0-2,0 34-3,0-34 13,-35 35-10,0 0 3,34-35 1,-34 35-3,0-1 17,0 1-11,0 0 6,0 0 10,-34-35 69,-1 0-92,0 0-1,0 0-15,0 0 8,1 0-2,34 34-2,-70-34 0,35 0 15,1 0 3,-1 0-17,-35 0 1,36 0 0,-36 0-1,0 0 2,1 0-4,34 0 6,0 0-4,-34 0 1,34 0 6,0 0-5,1 0-2,-1 0-1,0 0 5,-35 0-6,36 0 6,-1 0-3,0 0-2,0 0 3,1 0 0,-1 0-4,0 0 44,0 0-30,1 0-18,-1 0 11,0-34 2,0 34-7,0 0 18,1 0 34,-1 0-42,0 0-1,0 0-6,1 0-1,-1 0 11,0 0-4,0 0-2,1 0 2,-1 0-5,0 0 4,0 0-6,0 0-3,1 0 1,-1 0 12,0 0-12,0 0 31,1 0 32,-1 0 154,35 34-203,0 1 83,0 0-49,0 0 257,0 0-287,0-1 81,0 1-11,0 0-25,0 0-45,35-1 6,-35 1 163,0 0-184,-35 0 0,35-1 0,0 36 0,-35-35-7,35-1 6,0 1 1,0 0 117,0 0-102,0 0 105,0-1-99,0 1 188,0 0-168,-35-35 179,0 35-98,1-35-107,34 34-9,0 1 580,0 0 44,0 0-602,0-1-29,0 1 0,0 0 0,0 0-2,0-1 2,0 1-2,0 0 10,0 0-10,0-1 2,0 1-8,0 0 17,0 0-12,0 0 4,0 34 8,0-34 7,0 0-18,0-1 1,0 1-6,0 0 10,0 0 12,34-35 1,-34 34-18,0 1 138,0 0-113,0 0-10,35-35-11,-35 34-1,0 1 69,0 0-17,0 0-12,0-1-32,0 1-1,0 0-6,0 0-2,0 34 16,35-34-11,-35 0-8,0 0 5,0-1 4,0 1-7,0 0 0,0 0 7,0-1 3,0 1 7,0 0 5,0 0-6,0-1 7,0 1-5,0 0 1,0 0 6,0 0-30,0-1 13,0 1-7,0 0 5,0 0-3,0 34-6,0-34 5,0 0 6,0-1-7,0 1 4,0 0-5,0 0 9,0-1 5,0 1 4,0 0-15,35 0 28,-35-1-24,0 1 0,0 0 5,0 0-11,0 0 7,0-1-5,0 1 4,0 0 12,0 0 9,0-1-23,0 1 50,0 0 182,35-35 66,-1 35-295,1-35 9,0 0 6,0 0-15,-1 34 13,1-34 5,0 0-4,0 0 23,-35 35 12,35-35-57,-1 0 30,1 35-17,0-35 1,0 0-4,-1 0-12,-34 35 7,35-35-7,0 0 117,0 0-105,-1 34 1,1-34-3,0 0-1,0 0 10,0 0 5,-35 35-20,34-35-5,1 0 18,0 0-14,0 0-2,-1 0 1,1 0 1,0 0-1,0 0 7,-1 0 23,1 0 2,0 0-17,0 0 0,0 0 2,-1 0-2,-34-35-16,35 35 0,0 0 17,0-34-8,-1 34 8,1 0 3,0-35 1,0 35-14,-1-35 5,1 35 0,-35-35-1,35 35-10,0 0 25,0-34-4,-1 34-2,1 0-6,-35-35-13,35 35 30,0-35 2,-1 35-18,1 0 90,0 0-32,-35-35-33,35 35-38,-1 0 60,1 0 24,-35-34-70,35 34 2,-35-35 27,35 35-38,0-35 128,-35 0-94,34 35-38,-34-34-2,35 34 7,-35-35-9,0 0 39,0 0-11,0 0 2,35 1 54,-35-1-74,0 0 7,0 0 4,0 1-14,0-1 7,0 0-10,0 0 13,0 1-4,35-1-10,-35 0 8,0 0-11,0 1 10,34 34-7,-34-35-3,0 0 10,0 0 0,0 1-8,0-1 7,0 0-6,35 35-3,-35-35 1,0 0 20,0 1 10,0-1 1,0 0-6,0 0 3,0 1-8,35-1-2,-35 0 13,0 0-24,0 1-1,0-1 12,0 0-14,0 0 19,0 1-14,0-1 8,0 0-11,0 0 24,0 0-19,0 1 28,0-1-29,0 0 18,0 0 19,0 1-26,0-1 22,0 0-31,0 0 3,0 1 2,0-1 9,0 0-5,0 0-25,0 1 10,0-1 7,0 0-3,0 0-5,0 1 4,0-1 7,0 0-5,0 0 14,0 0-15,0 1 13,0-1-7,0 0 0,0 0-3,0 1 8,0-1-12,0 0 0,-35 35 0,35-35-9,0 1 16,0-1 2,0 0 1,0 0 9,0 1 12,0-1-14,0 0 23,0 0-34,-35 35-20,35-34 7,0-1 40,0 0-6,0 0 42,-34 35-73,34-35 56,0 1-6,-35 34 101,0 0 65,0 0-173,1 0 22,-1 0-14,0 0-54,0 0-6,-34 0 17,34 0-18,0 0 7,0 0-3,1 0 6,-1 0-11,0 0 10,0 0 6,1 0 33,-1 0-35,0 0-5,0 0 0,0 0-2,1 0-2,-1 0 0,0 0-1,0 0 2,1 0 16,-1 0 8,0 0-14,0 0-2,35 34 1,-34-34 3,-1 0 43,0 0-39,0 0-7,0 0-5,1 0-9,-1 0 7,0 0 5,0 0 75,1 0-74,-1 0-3,0 0-3,0 0-5,1 0 24,-1 0-11,0 0 54,0 0-48,0 0-21,1 35 8,-36-35-1,35 0-2,1 0-1,-1 0 8,0 0 6,-34 0 76,34 0-87,0 0 1,0 35-3,0-35-1,1 0-5,-1 35 44,0-35-23,35 35-7,-35-35-12,1 34 14,-1-34 3,35 35-11,-35-35-2,0 35 8,0-35-10,35 35 9,-34-35-4,34 34 12,-35-34-6,35 35 11,-35-35-17,35 35 4,0 0 35,-35-35-23,35 34-16,0 1 13,0 0 8,0 0-7,0-1-4,0 1 14,0 0-9,0 0 4,0-1-13,0 1 8,0 0 14,0 0-14,35-35-7,-35 35 48,0-1 68,35-34-46,0 0-17,-1 0-60,1 0-3,35 0 3,-35-34 5,-1 34 2,-34-35-2,35 35 31,-35-35-33,0 0 27,35 35-32,-35-35 35,35 35-25,-35-34-7,0-1 238,34 0-234,-34 0-4,35-34 1,0 69-5,-35-35 0,35 35-1,-35-35 0,35 35 19,-35-34-18,34 34 63,1 0-47,0 0-16,0 0 1,-1 0 0,36-35 0,-35 35 1,-1 0-2,36 0 1,-35 0 8,0 0-10,-1 0-1,-34-35 3,35 35-1,0 0 1,0 0 2,-1 0-3,1 0 0,35 0 0,-36 0 3,36 0-1,0 0-3,-1 0 2,-34 0 1,0 0-2,-1 0 1,1 0 0,0 0 16,0 0 32,-1 0-7,1 0-27,0 0-14,0 0 0,0 0-1,-1 0 2,1 0-2,0 0 4,0 0 96,-1 0-73,1 0-18,0 0-1,0 0-1,-1 0-2,1 0 10,0 0 54,0 0-61,34 0-4,1-35-2,-35 35 2,69-34 5,-69 34-10,-35 34 261,0 1-234,-35 0-10,35 0-2,-35-1 15,0 1-7,35 0-11,-34 0 4,-1-35 3,35 34-24,-35-34 5,0 35 13,1 0 4,-1-35-14,0 0 15,35 35-16,-35-35-2,0 0 18,35 34-14,-34-34 2,-1 0-8,0 0 39,0 0-19,1 35-8,-1-35-13,0 0 8,0 0 8,1 0 153,-1 0-156,0 0 4,0 0-7,0 0 5,1 0-8,-1 0 12,0 0-13,0 35 3,1-35 5,-1 0-9,0 0 8,0 0-10,1 0 2,-1 0 1,0 0 6,0 0-7,0 0 18,1 0 41,-1 0-52,0 0 16,0 0-10,1 0-5,-1 0-5,0 0-3,0 0 15,1 0 171,34 35-192,-35-35 20,0 0-15,35 35 6,-35-35-11,35 34 77,-35-34 62,35 35-101,-34-35-30,-1 0 11,35 35 12,-35-35-16,0 0-15,-34 0 21,34 0-2,0 0 77,35 35-81,-34-35-3,-1 0 49,35 34-54,-35-34 13,0 35-3,0-35 2,1 0 12,34 35-25,-35-35 1,35 35 41,-35-35-18,35 34-12,-35-34 0,35 35 35,-34-35-39,34 35-3,-35-35 6,35 35 22,-35-1-19,35 1 47,-35-35-58,35 35 64,-35-35-59,35 35 46,0-1 24,0 1-41,0 0 104,-34-35-132,34 35 37,0 0-15,-35-35 23,35 34-37,35-34 552,-1 0-556,-34-34-18,35 34 20,-35-35-6,35 35-9,0 0 19,-35-35-17,35 35 11,-1-35 15,1 35 14,0 0 46,0 0-83,-1 0 0,-34-35-8,35 35 5,35-34 13,-35 34-4,34 0-9,-69-35-2,35 35 0,0-35 0,-1 35 14,1-35-6,0 35-8,0 0 56,-35-34-50,34 34-3,1 0-6,0 0 5,0 0 4,0-35-7,-1 35 25,1 0-17,0 0 42,0-35-44,-1 35 4,1 0-7,-35-35-2,70 35 2,-36 0 18,-34-34-20,35 34 16,0 0 8,0 0-15,-35-35-12,35 35 4,-1 0-1,1 0-1,0 0 9,0 0 0,-1 0-5,1 0 0,-35-35 2,35 35-5,0 0 0,-1 0 0,1 0 18,0 0-3,0 0 0,0 0-10,-1 0 40,1 0 36,0 0-65,0 0 8,-1 0-10,-34-35 17,35 35 87,0 0-33,0 0-29,-1 0 137,1 0-114,0 0-72,-35 35 197,35-35-193,0 0 48,-35 35-52,34-35 246,1 35 165,-35-1-354,0 1 14,0 0-18,0 0-3,0-1 27,0 1 25,35-35-109,-35 35 64,0 0-34,0-1 16,0 1-8,35-35-12,-35 35-23,0 0 12,0 0 16,0-1-8,0 1-9,0 0 3,0 0-1,0-1-6,0 1 19,0 0-6,0 0 7,0-1 2,0 1 9,0 0-20,0 0 7,0-1-6,0 1-24,0 0 19,0 0 25,0 0-29,0-1 18,0 1-16,0 0 5,0 0-11,0-1 6,0 1-1,-35-35-14,35 35 5,0 0 3,-35-35-1,35 34-11,0 1 39,-35 0 11,1-35 31,34 35-70,-35-35-1,0 0 17,0 0 27,35 34-19,-35-34-29,35 35 150,0 0-142,-34-35-7,34 35-9,0-1 37,0 1-25,0-70 122,0 1-126,0-36 2,0 1-2,0 34 0,0-35 3,0 36-1,0-1-1,0-35-9,34 70 10,-34-34-1,0-1 2,0 0 8,0 0-8,0 1 9,0-1-17,0 0 14,0 0 5,0 0 0,0 1-16,0-1 14,0 0-5,0 0 19,0 1-23,35-1 3,-35 0-8,0 0 1,35 1 6,-35-1-7,0 0 9,35 0-9,0 1-7,-35-1 8,0 0-1,34 0 1,-34-34 2,0 34 13,35 0-22,-35 0 6,0 1 10,0-1-4,0 0 33,0 0 154,0 1-120,0-1-51,-35 0-14,35 0-2,0 1 23,0-1-6,-34 35-23,34-35 49,0 0-32,0 1 15,0-1-19,0 0 11,0 0 23,0 0-22,0 1-16,34 34 0,-34-35-8,0 0 15,0 0-9,0 1 13,0-1-7,0 0 11,0 0 4,0 1-21,0 68 184,0 1-187,0 0 9,0 0-8,0-1-2,0 1-8,0 0 10,0 0-2,0-1-3,0 1 0,0 0-1,0 0 7,0 0-4,0-1-4,0 1 17,0 35-15,0-36 0,0 1 5,0 0-5,0 0 1,0-1-2,0 1 2,0 0-1,0 0-1,0-1 6,0 1-6,0 35 1,0-36-1,0 1 7,0 0-7,-34 0 16,34 0-14,0-1-2,0 1 1,0 0 0,-35-35-1,35 35 1,0-1-7,0 1 7,0 35 13,0-36-10,-35 1-3,35 0 12,0 0 2,-35-1-9,35 1-6,0 0 12,0 0-12,0 0 7,0-1 3,0 1-1,0 0-9,-35 0 2,35-1 7,0 1-9,0 0-1,0 34 10,0-34 9,0 0-13,0 0 4,0-1 9,0 1 69,35-70 94,-35 1-186,0-1 11,35 35 8,-35-35 45,0 0-28,0 1-22,0-1 0,0 0 0,0 0-7,0 1 7,0-1-7,0-35 8,0 36-8,0-1-1,0 0 1,0 0-1,0 0 0,0 1 8,0-36-8,0 35 8,0-34-9,0 34 1,0 0 0,0-34 1,0 34-4,0 0 2,0 1 2,0-36-1,0 0 6,0 36-7,0-1 1,0-35 1,0 36-1,-35-1 1,35 0-1,0 0-4,0 1 5,0-1-1,0 0 19,0 0 187,-35 35-130,1 0-81,-1 0 10,0 0 22,0 0-10,1 0-11,34 35-6,-35 0 0,0-35-1,0 35 1,1-1 1,34 1-2,-35-35 1,35 35 7,0-70 142,-35 0-145,0 35 116,0 0-126,-34 0 10,34 35 1,0 0-1,1-35 1,-1 35 93,0-1-89,0-34-2,35 35-3,-34-35-10,34 35 21,-35-35-4,35 35-13,-35-35 2,35 34 9,-35-34-9,0 35 5,35 0 4,-34-35-8,-1 0 13,0 35-17,35 0 22,-35-35-20,1 0 30,34 34-29,0 1 13,-35-35-3,35 35-11,-35-35 1,35 35 1,0-1 27,-35 1 3,35 0-24,-34-35-4,34 35-4,-35-35 3,35 34 6,-35-34-8,0 0 8,35 35 7,-35-35-6,1 0 25,34 35-30,-35-35 33,0 0 17,35 35-37,-35-35-5,1 0 21,34 34-30,-35-34 16,0 0-11,0 0 7,1 0 1,-1 0-17,0 0 37,0 0 61,0 0-98,1 35 1,-1-35 10,0 0-5,0 0 119,1 0-91,34-35 110,-35 35 3,0 35 82,35 0-223,0 35-5,-35-36-3,35 1 109,0 0 65,0 0-84,35-35-84,0 0 9,0 0 29,-1 0-47,1 0 12,35 34-1,-36-34 1,1 0-6,0 0 36,0 0 0,0 0-30,-1 0-3,1 0 35,0 0-6,0 0-19,-1 0-8,1 0 6,0 0-3,0 0 1,-1 0-12,1 0 4,0 0-1,0 0 0,0 0 7,-1 0 2,1 0 13,0 0-21,0 0 4,-1-34-7,1 34 22,0 0-14,-35-35-8,35 35 11,-35-35-10,34 35 2,-34-35-2,35 35-1,0-34 13,0 34-6,-35-35 4,35 35-9,-35-35 13,34 35-1,-34-35-1,35 35 8,-35-35-2,35 35-18,-35-34 8,35 34 1,-35-35 6,34 35-13,-34-35 15,35 35-15,-35-35 0,35 35 26,0 0 36,-35-34-64,34 34 26,-34-35-26,35 35 8,-35-35 1,35 35 0,0 0 139,0 0-123,-1 0-11,1 0 19,0 0-33,0 0 103,-35-35-93,34 35-3,1 0 10,-35-34-7,35 34 0,0 0-4,-35-35 1,0 104 186,0-34-189,0 0-4,0 0-6,0-1 26,-35 1 65,35 0-65,0 0-9,-35-35-5,35 34-4,0 1 22,0 0 22,0 0-13,-35-35-25,35 35 0,0-1 8,-34 1-9,34 0-3,-35-35-3,35 35 16,-35-35-3,35 34-12,-35-34 14,35 35-12,-34-35 2,-1 35 12,0 0-3,0-35-9,35 34 14,-35 1-14,1 0 11,34 0-8,-35-35-6,35 34 20,-35-34-20,0 35 2,1-35 13,34 35-18,-35-35 6,35 35 29,-35-35-26,0 0 58,1 0-34,34 34-27,-35-34 107,0 0-109,0 0 2,0 0 7,1 0-12,-36 0 1,35 0-3,1 0 13,34 35-3,-35-35-8,0 0 9,0 0 13,1 0-3,-1 0-17,0 0 61,0 0-39,0 0-24,-34 0-1,-1 0 2,1-35-1,-1 1-6,36 34 6,-36-35 0,0 35 11,36 0 208,-1 0-213,-35 0 1,36 0-7,-1 0 1,35 35 290,0-1-277,0 1 54,0 0-46,0 0 13,0 0 76,0-1-99,35-34-2,-1 35 77,1-35-78,0 0-4,0 0 0,-1 0 59,1 0-59,0 0 1,0 0-12,0 0 11,-1 0 14,1 0-18,0 0-1,0 0 1,-1 0 0,1 0-1,0 0 16,0 0 6,-1 0-22,1 0 4,0-35-2,0 35-4,0 0 14,-1 0-6,1 0 2,0 0 17,0 0-10,-1 0-16,1-34 16,0 34-3,0 0 6,-1 0 7,1 0 66,-35 34-93,35-34 90,0 0 44,0 0-123,-1 0-12,-34 35 26,35-35 89,0 0-102,0 0-15,-1 0 13,1 0 5,0 0 15,-35-35-29,35 35 12,-1 0 3,-34-34 2,35 34-16,0-35 185,-35 0-122,35 35-57,-35-35 74,35 35-66,-35-35-8,0 1 5,34-1-3,-34 0-7,35 0 11,-35 1-15,35-1 11,-35 0 223,35 35-216,-35-35 46,34 35 43,1 0 83,-35-34-135,35 34 29,-35-35-64,35 35-13,-35-35-9,0 0 13,34 35-6,-34-34 25,35 34 32,-35-35-50,35 35 2,-35-35-10,35 0 3,-35 1 12,35 34-16,-35-35 17,34 35-12,-34-35-5,35 35 15,-35-35-14,35 0 15,-35 1 5,35 34-3,-35-35-11,0 0 69,34 35 16,-34-35-86</inkml:trace>
</inkml:ink>
</file>

<file path=ppt/ink/ink9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4:33.30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18533 12028 0,'-35'0'121,"0"0"-117,0 0 9,0 0 14,1 0 0,-1 0-4,35 35-6,-35-35-9,0 0 3,1 0 15,-1 35-9,0-35-9,0 0 0,1 0 0,-1 0-2,0 0 2,-35 35-3,36-35 4,-1 0-2,0 0 11,0 0-12,1 0 128,-1 34-114,0-34 8,0 0-1,1 0-20,-1 0 7,0 0 17,0 0 1,0 0 4,1 0 4,-1 0-25,0 0-7,0 0-1,-34-34-2,34 34 7,0 0-4,-34-35 1,-1 35-2,35 0 1,1 0 0,-1 0 1,0 0 176,0-35-160,1 35-9,-1 0 8,0 0-10,0 0-3,0 0 7,1 0-10,-1 0-1,0-35 0,0 35 97,1 0-73,-1 0-26,0 0 15,0 0-11,1 0 3,-1 0-5,0 0 34,0 0 503,0 0-525,1 0-1,34 35 348,-35-35-327,35 35 1051,35 0-899,-35-1-187,34 1 16,1 0-4,-35 0-8,35-1 7,-35 1 1,35 0 86,0-35-95,-1 35 14,1-35-11,0 34-6,0-34 9,34 35-7,1 0 7,-36 0-8,1-35 3,0 0 0,-35 35 9,35-35-9,0 0 55,-1 34-48,36-34-8,-35 35 5,34 0 0,-34-35 6,0 35-9,0-35 3,-1 34 228,1-34-232,0 0 1,-70 0 177,-34 0-179,34 0 2,0 0-6,-69 0 5,69 0 0,-35 0-1,36 0 1,-36 0-1,35 0 1,0-34 19,1 34 51,-1 0-61,0 0-10,0 0 3,1 0-1,-1 0-1,-35 0 4,36 0-1,-1 0 10,0 0 103,0 0-64,35 34 92,-35-34-135,35 35-1,-34-35-3,34 35 27,0-70 210,0 0-220,0 1 4,0-1-11,0 0-5,0 0 4,0 1-8,0-1 10,0 0-9,0 0-6,0 0 5,0 1-6,0-1 5,0 0 3,0 0 6,0 1-2,0-1 31,0 0-32,0 0 1,0 1 13,0-1-20,0 0-7,0 0 35,0 1-8,0-1-14,0 0-11,0 0 29,0 0 8,0 1-20,0-1-9,0-35 8,0 36-7,0-1 4,0 0 2,0 0-7,0 1 7,0-1 0,0 0-7,0 0 16,0 1-4,34-1 18,-34 0-32,0 0 22,0 1-13,0-1 2,0 0 108,0 0-122,35 35 11,-35-35-13,0 1 74,0-1-51,0 0-25,0 0 16,35 1 0,-35-1 10,0 0-18,0 0-4,0 1 8,0-1-16,0 0 5,0 0 8,0 1-8,0-1 1,0 0 8,35 0-9,-35 1 14,-35 34 118,0 0-73,0 0-5,35 34-54,0 1 13,0 0 2,-34-35-10,34 35 6,0-1-3,0 1 9,0 0 12,0 0 25,0-1-13,0 1-16,0 0-8,0 0 10,0-1 5,0 1 38,-35-35-70,35 35 48,-35-35 193,35 35-233,0-1 23,0 1-7,0 0 32,0 0-32,0 0 20,0-1-6,0 1 16,0 0 16,0 0-6,0-1-10,0 1-16,0 0 41,0 0-47,0-1-3,0 1-16,0 0 13,0 0-14,0-1 4,0 1-8,0 0 8,0 0-1,0-1-8,0 1 10,0 0-2,0 0 2,0 0 7,0-1 14,0 1-6,0 0 15,0 0-30,0-1 14,0 1-17,0 0-2,0 0 18,0-1-9,0 1 8,0 0-13,0 0-10,0-1 26,0 1-2,0 0-21,0 0 14,0 0-19,0-1 22,0 1-15,0 0 4,0 0 14,0-1-10,0 1 10,0 0 2,0 0 1,0-1-18,0 1 2,0 0-1,0 0 14,0-1-9,0 1 1,0 0 24,0 0-33,0-1 1,0 1 9,0 0-11,0 0 29,0 0-14,0-1 12,0 1-18,0 0 24,0 0-15,0-1 4,0 1-15,0 0 41,0 0-12,0-1 7,0 1 1,0 0-29,0 0 33,0-1-29,0 1 72,0 0-45,0 0-11,0-1 144,0 1-128,0 0 256,0 0-215,0-70 261,35 0-363,-35 0 4,35 1 1,-35-1-6,34 0 5,-34 0-3,0 1 8,0-1-4,0 0-6,0 0 0,35 1-1,-35-1 1,0 0 8,0 0-9,0 1 17,0-1-16,0 0 14,0 0 2,35 35-8,-35-34 8,0-1 6,0 0 2,0 0-2,35 0 18,-35 1-13,35 34-9,-1 0 14,1-35-32,35 35-2,-1 0 2,-34 0 5,34 0-9,-34 0 3,35 0 1,-35 0 10,-1 0-12,1 0 2,0 0 0,34 0 8,-34 0-7,0 0-2,0 0-1,34 0 2,-34 0 1,35 0-3,-36 0 3,1 0 0,35 0 5,-36 0 46,1 0-35,0 0-4,0 0-14,0 0 1,-1 0 2,1 0-2,0 0 0,0 0 7,-1 0-2,1 0 20,0 0 29,0 0-47,-1 0 1,-34-35 1,35 35-13,-35-35 225,0 1-220,-35 34-1,35-35 0,0 0-1,-34 35 2,34-35 3,0 1 4,0-1-11,0 0 4,0 0 9,0-34-10,0 34-2,0 0 2,34 1 0,-34-1 1,0 0-2,0 0 1,35 35 0,-35-35 8,35 35 6,-35-34 52,35 34-52,-35-35-5,35 35-15,-35-35 7,34 0 6,-34 1-7,35-1-1,-35 0 6,0 0-12,0 1 19,35 34 2,-35-35-11,0 0 18,0 0-13,0 1 1,0-1-6,0 0-3,0 0 12,0 0-18,0 1 7,0-1-2,0 0 2,0 0 4,0 1 1,0-1 2,0 0 16,0 0-14,0 1-4,0-1 2,0 0-13,35 35 28,-35-35-22,0 1 2,0-1 22,34 35-26,-34-35 31,35 35 47,-35-35-81,0 1 34,0-1-16,0 0 105,35 35-105,0 0 74,-1 0 58,-34-35-116,35 35-26,0 0 361,0 35-279,0-35 107,-35 35-61,34-35-128,-34-35 512,0 0-488,0 0-13,0 1 219,0-1-224,0 0 13,0 0-10,0 1-13,0-36 2,0 35-2,0 1 6,0-1-11,0-35 4,0 36 0,35-36 2,-35 35-2,0-34 1,0 34-2,0 0 5,0 0-4,0 1 1,35-36-2,-35 35 13,0 1 108,0-1-101,0 0-11,0 0 14,0 1 347,0-1-343,0 0-1,0 0 12,0 1-12,0-1 0,0 0-10,0 0-4,0 0 43,0 1-31,0-1 3,0 0-9,0 0-4,0 1 19,0-1 67,0 0-37,0 0-55,0 1 17,0-1 103,0 0-79,0 0-23,0 1-10,0-1-6,0 0 23,0 0 32,-35 70 91,35 0-152,-35 34 6,-34 1-7,69-35-1,-35 34 8,0 1-7,35-36 1,-35 36 6,35-35-14,0 34 5,0-34 1,0 0-3,0 0 0,0-1 3,-34 1 0,34 0-1,0 0 2,0-1-1,-35 1 8,35 0 42,0 0-47,-35-1 3,0 1 3,35 0-10,-34 0 11,34-1-1,-35-34-10,0 35 84,0-35-62,35 35-21,-34-35 2,-1 0 19,0 0-26,0 35 11,35 0 17,-35-35-23,1 34 30,-1 1-29,0 0 6,0 0 22,35-70 169,0 0-197,0-34-1,35 34 1,0-35-1,0 35 1,-35 1 2,34 34-6,-34-35-1,35 0 6,0 0-4,-35 1 3,35 34-1,-35-35-1,35 0 2,-35 0 6,34 1-4,1-1-5,-35 0 8,35 35-4,-35-35-5,35 1 4,-1-1 7,-34 0 0,0 0-1,35 0-7,0 35 1,-35-34-4,0-1 4,0 0 15,35 35-9,-35-35-7,0 1 6,0-1 2,0 0 29,34 0-8,-34 1-18,0-1-11,0 0 31,0 0-17,0 70 81,0 0-88,0 34-6,-34-34-2,34 69-1,-35 35 5,35-69-8,0 34 1,0-34 3,-35 34 5,0-69-6,35 69 2,0-34 0,-34-1 0,34 1 0,0-35 0,0 34 0,0 1 6,0-36-7,0 1 10,0 0-1,0 0-9,-35-35-1,35 34 4,0 1-1,0 0-4,0 0 12,0-1-9,-35 1 0,35 0 0,0 0 0,0-1 0,0 36 0,0-35 1,-35 0-5,35-1 2,-34 36 2,34-1 2,0-34-1,0 0 6,0 0 4,0-1 3,-35-34 216,0 0-216,0 0-12,0 0-1,1 0 4,-1 0-1,0 0 77,0-34-80,1 34 8,34-35-9,-35 35 1,0-35 4,0 35 1,35-35 6,-34 35 251,-1-34-255,0 34-1,0-35-13,0 35 33,35-35 74,0 0-81,35 35 14,-35-34-39,35 34 53,0 0-48,34 0 0,-34 0 0,0 0 9,0 0-9,-35-35 0,34 35 0,1 0 0,0 0 8,0 0 159,-1 35-166,1-35-1,0 34 10,-35 1 50,0 0-61,0 0 6,35-1-2,-35 1 7,0 0-4,0 0 170,0-1-166,0 1-5,0 0-2,0 0 17,0-1-12,0 1-2,35-35 2,-35 35-10,0 0 16,0-1-15,0 1 32,34-35-30,-34 35 9,0 0 25,0 0-28,35-35-5,-35 34-4,0 1 33,0 0-3,35-35 2,-35 35-28,0-1 10,0 1 7,35-35-8,-35 35 16,0 0 5,34-1-2,-34 1 27,0 0 37,0 0-67,0-1-22,0 1 13,0 0-15,-34-35-3,34 35 8,0 0 25,0-1-39,-35 1 18,35 0-10,0 0 4,0-1-12,0 1 24,0 0 5,0 0 8,0-1 65,35-34-72,-35 35 6,34-35-28,1 0 144,-35 35-145,35-35 6,-35 35 1,35-35-14,-35 34 43,34-34 49,-34 35-85,35-35 82,-35 35-67,0 0 116,0-1-85,35-34-37,-35 35-4,0 0 48,0 0 17,0 0-41,0-1-4,0 1-19,0 0 7,0 0 6,0-1-12,0 1 107,0 0-81,0 0-3,0-1 99,0 1-73,-35-35-55,35 35 27,0 0 1981</inkml:trace>
</inkml:ink>
</file>

<file path=ppt/ink/ink9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5:04.989"/>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16272 14357 0,'35'0'253,"35"0"-249,34 0 6,0 35-2,-34 0-1,34 0 0,-34-35 4,34 0-5,-34 0-2,-1 34 6,1-34-3,-35 35 4,-1-35-7,1 0 8,0 0 2,0 0 0,-1 0 28,36 0-37,-1 0 8,-34 0-7,70 35 3,-36-35-1,1 0-2,-36 0 2,1 0 0,0 35 0,0-35 6,-1 0 65,1 0-62,0 0 0,0 0 5,0 0 9,-1 0-11,-34-35 30,35 35-34,0 0 29,0 0-6,-35-35-33,34 35 16,1 0 31,-35-35-50,35 35 39,0 0 14,-1-34-11,1 34 34,-35-35-17,35 35-29,0 0 106,0 0-77,-35-35-51,34 35 448,1 0-216,-35-35-154,-35 35 71,1 0-152,-1 0 6,0 0-6,0 0 4,0 0 2,1 0-9,-36 0 11,35 0-8,1 0 0,-36 35 1,35-35-2,1 0 3,-1 0 9,0 0-3,0 0 39,35 35-35,-35-35-6,1 0 21,-1 0-33,0 0 11,0 0-5,1 0 8,34 35 6,-35-35-11,0 0 10,0 0 21,1 0-1,-1 0-23,0 0 10,0 0-12,-34 0 7,34 0-16,0 0 5,0 0-3,1 0 166,-1 0-158,0-35 0,0 35-10,1 0 3,-1-35-2,0 35 5,0 0 87,0 0-83,1-35-10,-1 35 2,0 0-6,0-34 12,1 34 12,-1 0 93,0 0-112,0-35 9,0 35 10,1 0-3,-1-35 76,0 35-92,0 0 6,1 0 2,-1 0 134,0 0-55,35-35-86,-35 35-2,1 0-4,-36 0 10,35 0 3,0 0 6,1 0 119,34 35-131,-35-35 8,35 35 38,0 0 39,-35-35-87,35 34 297,0 1-274,0 0 1,0 0-16,0-1 22,0 1-22,0 0 16,0 0 22,0 0 55,0-1-71,0 1-2,0 0 23,35-35 150,0 0-187,-1 0-15,1 0 1,0 0 4,0 0-9,34 0 5,-34-35 0,69 35-1,-34-35 1,-35 35-1,34 0 3,-34 0-3,0 0 1,0 0-2,-1 0 12,1 0 23,35 0-24,-36 0-10,36 35 1,-35-35 0,69 0 1,-34 0-2,-36 0 1,36 0-1,-1 0 2,1 0-2,-35 0 7,0 0-4,-1 0 6,1 0 2,-35 35-8,35-35-3,0 0 9,-1 0-8,1 0-1,35 0 10,-36 0-9,1 0 1,0 0 6,0 0-1,0 0-6,-1 0 17,1 0-18,35 0 9,-36 0-1,1 0-8,0 0 0,0 35 10,-1-35 7,1 0 6,0 0 75,0 0 37,0 0-109,-1 0 90,1 0-37,0 0 14,-35 34 129,-35-34-213,0 35-8,1-35 3,-36 35 6,35-35-10,0 0-2,1 0 4,-1 35-2,-35-1 9,1-34-1,34 0-7,0 35 0,-34-35 0,-1 0 0,35 0 0,1 0 0,-1 35 0,-69-35 1,69 0-4,-35 35 3,36-35 0,-36 0 0,35 0 0,-34 0 8,34 0 3,0 0 2,0 0 3,1 0 1,34 34-18,-35-34 2,0 0 4,0 0 3,1 0 0,-1 0 1,0 0-10,0 0 25,0 0 45,1-34-68,-1-36-6,0 35 5,-34 1 6,34-1-12,-35 0 12,35 0-6,1 1 1,-1 34-3,35-35 11,-35 35 42,0-35-38,1 35-2,34-35-11,-35 35 31,35-34-31,-35 34 85,0 0-76,1 0-7,-1 0 13,0 0-8,0 0-12,35 34 354,-35-34-340,35 35-6,0 0-5,0 0 3,0-1 14,0 1 6,0 0 126,0 0-125,0-1 50,0 1-51,0 0 0,0 0-19,0-1 8,-34 1 21,34 0-14,0 0 10,0-1 80,0 1-47,0 0-17,0 0 3,0 0-21,0-1-8,0 1 6,0 0-2,0 0 10,-35-1-9,35 1 33,0 0-39,0 0-8,0 34-5,-35-69-3,35 35-2,0 34 13,-35-34-6,35 0-5,0 0 18,0-1-13,0 1 112,0 0-89,0 0 19,0 0 23,0-1-59,0 1 16,0 0-17,0 0 25,0-1-10,0 1-14,0 0 27,0 0-9,0-1-14,0 1-5,0 0 12,0 0-17,0-1 185,35-34-181,-35 35 44,35-35-20,-35 35-20,35 0 35,-1-35 44,-34 35-58,35-1 75,0-34 77,-35 35-178,35-35-6,0 0 27,-35 35-15,34-35 49,-34 35 23,35-35-70,0 0 8,0 34-10,-1-34-6,1 0 10,0 0 127,0 0-146,-1 0 7,1 35-8,0-35-1,0 0 14,0 0-2,-1 0 82,1 0-93,0 0 3,34 35-2,-34-35 1,0 0 11,0 0-4,0 0 70,-1 0-69,1 0 17,0 0-3,0 0-11,-1 0-5,1 0 1,0 0 6,0 0-4,-1 0-6,1 0-3,0 0 19,0 0-3,0 0-16,-1 0 9,1 0-12,0 0 12,0 0 6,-1 0 12,1 0-12,0 0-8,0 0 10,-1 0-10,1 0 2,0 0 52,0 0-24,0-35-5,-1 35-16,1 0-12,0 0 13,-35-35-9,35 35-8,-1 0 22,1 0 40,-35-34-60,35 34 9,0 0 10,-1 0-12,-34-35-5,35 35 52,-35-35-41,35 35 49,-35-35 52,0 1-77,0-1-8,0 0-4,0 0-5,35 0 8,-35 1 15,0-1-3,0 0 18,35 35 0,-35-35-55,0 1 46,0-1 51,34 35-78,-34-35-9,0 0 9,0 1-2,0-1-6,0 0 1,0 0-8,0 1 7,35 34-2,-35-35-14,0 0 23,0 0-16,0 0 14,0 1-9,0-1 1,0 0 5,0 0-10,0 1 0,0-1 0,0 0 6,0 0-6,0 1 0,0-1 0,0 0 7,0 0 4,0 1-2,0-1-8,0 0 17,0 0 6,0 1-24,0-1 7,0 0 12,0 0 0,0 0-3,0 1 9,0-1-20,0 0 27,0 0-18,0 1 40,0-1-21,0 0 37,-35 70 148,1 0-207,-1-35-12,35 34-13,-35-34 7,35 35-4,-35 0 1,0-35 3,1 35-3,-1-1 5,0 1 13,-34 0-17,69 0 8,-35-35-8,35 35 1,-35-35 0,0 34 10,35 1-12,0 0 1,-34 0 3,-1-1-7,35 1 5,0 0 0,0 34 2,-35-34 8,35 0-14,0 0 16,-35-1-4,35 1-7,0 0 1,0 0 10,0-1-13,0 1 25,-35 0-14,35 0-12,0 0 9,0-1-8,0 36 1,-34-35 0,34-1 0,0 1 1,-35 35-1,35-36-1,-35 1 5,35 0-5,-35 34 6,35-34-11,-34 35 13,34-35-12,0-70 321,0 0-321,34 0 11,-34 0-6,35 1-5,35-105 13,-36 69-6,1 35 0,0-34 2,0-1-1,0 36-6,-1-36 0,1 35 3,-35 0 1,35-34-1,-35 34-2,35 0 4,-35 1-6,34 34 14,-34-35-10,0 0 24,35 35 1,-35-35 8,35 35-34,0 0 4,-35-34-3,34-1 11,1 35 4,-35-35-15,35 35 0,-35-35 8,35 35-2,-35-34 2,35 34 0,-1-35 29,1 35 48,-35-35-54,0 70 108,0 0-131,0 34 0,-35-34-6,35 0-1,-34-1 2,34 1-2,0 0 1,-35 0-5,35-1 5,0 1-2,0 0 8,0 0-9,0-1 9,0 1-8,0 0 7,0 0 2,0 0-1,0-1 13,-35-34 3,35 35-4,0 0-14,0 0 11,0-1-17,0 1-1,0 0 1,0 0 10,-35-35 47,0 34 64,1-34-98,34 35-20,-35-35 4,35 35-5,-35-35 1,35 35-10,-35-35 7,35 34 1,0 1 0,-34 0-4,34 0 5,0 0 6,-35-35-7,0 0 244,0 0-226,35-35-19,-34 35 89,-1 0-72,0 0-15,0 35-2,0-35 388,-34 34-386,34-34-1,-34 35 0,-36-35 5,1 35-13,34-35 5,36 35 4,-36-35-4,105 0 235,-70 0 23,35-35-255,-35 35 37,35-35-27,-34 35-13,-1 0 2,35-35 4,-35 35-8,0 0 5,35-34-1,-34 34-2,-1-35 5,0 35-5,0 0 18,-34-35-5,34 35 5,0 0-7,0 0-9,-34 0 3,-1 0-2,35 0 0,1 0-7,-36 0 2,35 0 3,1 0-1,-36-35 305,35-34-302,1 69 2,-36-35 9,70 0-18,0 0 167,0 1-92,-35-1 79,35 0-139,0 0-1,0 1 29,0-1-20,-35 35-9,35-35-2,0 0 3,0 1 5,0-1 141,0 0-122,0 0 12,0 0-21,0 1-7,0-1-8,0 0-5,0 0 5,0 1 0,0-1-1,0 0-7,0 0-8,0 1 8,0-1-2,0 0 5,0 0-4,0 1 27,0-1-13,35 35 250,-35 35-264,0-70 320,0 0-297,35 35-15,-35-35 66,35 1-25,-35-1-40,0 0 19,35 35-2,-35-35-31,34 35 56,-34-35-42,35 35-1,0-34 23,0 34-3,-1 0 3,1-35 16,0 35-30,0-35 128,-35 0-67,0 1-37,0-1 5,0 0-6,-35 35 201,0 0-178,0 0-39,1 0-12,-1 0 7,0 0-15,0 0 163,1 0-96,-1 0-42,35 35-4,-35-35-25,0 0 187,35 35-180,-35-35 112,35 34 36,-34-34-151,34 35 309,-35-35-294,35 35-9,0 0 367,0-1-368,0 1 14,0 0-3,0 0-13,0 0 1,0-1-1,0 1 1,0 0-1,0 0-9,0-1 7,0 1 16,0 0 6,0 0-6,0-1-7,0 1-10,0 0 6,0 0-12,0-1 10,0 1-3,0 0-3,0 0 15,0-1-10,0 1-3,0 0 22,0 0 17,0 0-17,0-1 12,0 1-38,0 0 10,0 0 15,0-1-21,0 1-2,0 0-6,0 0 18,35-35-15,-35 34 2,0 1 0,0 0 6,0 0 7,0-1 22,0 1-20,0 0 14,0 0-23,34 0 2,-34-1 39,0 1-4,0 0 590,-34-35 1366,-1 0-1828,0 0 116,35-35-289,0 0 3,-35 1 0,35-71 11,0 70-11,0 1-3,-34-1-1,34 0 12,0 0 14,0 1 25,0-1-18,0 0-29,0 0 2,0 1 12,0-1-7,0 0-8,0 0 13,0 1-7,0-1 9,0 0-8,0 0 13,0 0-9,0 1 9,0-1-6,0 0 4,0 0-4,0 1-1,0-1 0,0 0 6,0 0-4,0 1-3,0-1-6,0 0 27,0 0-1,0 1 14,0-1-9,0 0-14,0 0-2,0 1 11,0-1-11,0 0 17,0 0-7,0 0 0,0 1 69,0-1-40,0 0-37,0 0-9,0 1 24,0-1-17,0 0 10,0 0-17,0 1 24,0-1 39,0 0-40,0 0 16,0 1 4,0-1-12,0 0-13,34 35 167,-34-35-176,0 1 108,0-1 65,35 35-135</inkml:trace>
</inkml:ink>
</file>

<file path=ppt/ink/ink9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35:57.487"/>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20445 10499 0,'0'-35'198,"0"0"-90,35 0 35,-35 1-64,34 34-66,-34-35 18,35 35-23,0 0 37,-35-35-36,35 0 15,0 35 7,-1 0-23,-34-34 1,35 34-1,0-35 3,0 35-3,34-35 9,-34 0 0,0 1-9,0 34 0,-1 0-4,36-70 4,-35 70 2,34-35 1,-34 35-6,0-34 5,34 34-4,-34-35-1,0 0 7,0 0 8,-1 35-14,1-35 10,0 35-2,0-34 5,-1 34-11,1-35 3,0 35-2,0-35 5,-1 0-11,1 35 2,0-34 4,35 34 3,-36-35-5,-34 0 4,35 35-5,0 0 2,-35-35 0,35 35-2,-35-34 2,34 34 0,1 0 0,0-35 0,0 35 8,-1-35-7,1 0 13,0 35-5,-35-34-13,35 34 4,0 0 2,-35-35-3,34 35 18,-34-35-18,35 35 0,0-35 25,0 35-8,-35-34-18,34 34 8,1-35 30,0 35-31,0 0 21,-35-35-28,35 35 28,-1 0-10,-34-35-17,35 35 16,0 0-3,-35-35 0,35 35-3,-35-34 20,34 34-28,1 0 44,0-35 291,-35 0-258,35 35-68,-35 35 333,0 0-335,-35-35 1,35 34-9,0 1 13,0 0-1,0 0 3,0 0 13,-35-35-12,35 34-9,0 1 13,0 0-8,0 0-12,0-1 14,-35 1-13,35 0 6,0 0-6,0-1-3,0 1 2,0 0 6,0 0 3,0-1-10,0 1 5,0 0 0,0 34-5,0-34 0,0 0 2,0 0-2,0 0 10,0-1 7,0 1 99,0 0-107,0 0 8,0 34-10,0-34 2,0 0 1,0-1-2,0 1 16,0 0 13,0 0-13,0-1 19,0 1-30,0 0 0,0 0 6,0 0-2,0-1 11,-34-34 113,-1 0-140,0 0 10,0 0-16,-34 0 6,34 0-1,0 0 2,-34 0 0,34 0-3,0 0 2,-34 0 0,34 0 1,-35 0-3,1 0 0,-36 0 4,36 0-2,-35 0-1,34 0 1,-34 0 0,34 0-1,1 0 1,-1 0 2,35 0-1,1 0-2,-1 0-2,0 0 6,0 0-7,0 0 23,1 0 27,-1 0-30,0 35-8,0-35 0,1 0-8,-1 0 5,0 0-6,0 0 1,-34 0 10,34 35 17,0-35-21,0 0 5,1 0 33,-1 0-22,35 35-21,-35-35 10,0 0 2,1 0 36,-1 0 71,0 0 31,0 0-150,70 0 209,0 0-210,0 0 2,-1 0 4,-34-35-6,35 35 10,0 0-9,0 0 6,-1 0-1,1-35-6,0 35 8,0 0-11,-35-35 6,69 35-3,-34-34 8,0 34-7,0 0-4,-1-35 12,1 35-10,35-35 12,-36 35-14,1 0 3,0-35 0,0 0 0,0 35-1,-1-34-2,1 34 4,35-35-2,-1 0 4,-34 35-4,34-35-1,1 1 3,0-1-2,-36 35 1,1 0 3,0-35-4,34 35 2,-34-35-7,0 35 7,0-34-1,-1 34 2,1-35 6,0 35 0,0-35 7,0 35-16,34-35 14,-69 1-11,35 34 7,-35-35-9,35 0 8,-1 35-2,-34-35-9,35 35 6,-35-35 6,35 35-2,-35-34 31,0-1 0,35 35-34,-35-35-2,0 0 26,0 1-7,35 34-3,-35-35 6,0 0-16,34 0 0,-34 1 7,35 34-5,-35-35 5,35 35 14,-70 0 118,0 0-145,1 35 0,-1-35 0,-35 34-8,-69 1 11,70 0-6,-1 0 3,0-35 2,1 34-7,-35 1 6,69-35 0,0 0-6,-34 35 5,34-35-4,0 0 12,0 35-9,0-35-2,1 0-1,-1 0 3,0 0-2,0 34 9,1-34-8,-1 0 0,0 0 0,0 0-1,1 35 9,-1-35-6,0 0 3,0 35-4,0-35 6,1 35 1,-1-35-1,35 35-8,-35-35-1,0 0 4,1 34 2,-1-34-2,35 35-4,-35-35 4,0 35 6,1 0 0,-1-35-9,0 34 16,0-34 75,35 35-87,-35-35 72,35 35-58,-34-35 7,34 35-24,-35-35 0,35 34 8,-35-34-3,35 35-8,-35 0 8,1-35 20,34 35-25,-35-35 24,35 34-21,35-34 162,34 0-163,1 0 3,-1-34-7,-34 34 1,35-35 4,-36 35-7,1-35 6,0 35 2,0 0-5,-1 0-2,-34-35 4,35 35 0,0 0-1,0 0 17,-1-34-17,1 34 0,0 0 4,0-35-3,0 35-2,-35-35 2,34 0 8,1 35-9,0 0-1,0-34 1,-1-1 1,1 35 5,0 0 84,0 0-82,-1 0-8,1 0-5,0 0 7,0 0-1,0 0-7,-1 0 11,1 0 1,0 0 12,0 0-1,-1 0-16,1 0 0,0-35-3,0 35 1,-1 0 3,1-35-1,0 35 6,0 0 8,0-34-5,-1 34-1,1 0 109,-35-35-116,35 35-8,0 0 11,-1 0 7,1 0-4,-35-35 16,35 35-25,0 0 16,0 0 36,-35-35 18,34 35-58,1-35 2,0 35-14,-35-34 14,35 34-5,-35-35-2,34 35 2,-34-35 8,35 35-1,-35-35 36,0 1 26,35 34-24,-35-35-43,0 0 120,0 0-59,35 1-23,-35-1-11,0 0 74,0 70 123,0 0-218,0-1 8,-35-34-16,35 35-5,0 0 9,0 0 2,0-1 11,0 1-18,0 0 11,0 0-2,0-1 7,-35-34-14,35 35-11,0 0 62,0 0 27,0 0-51,0-1 26,0 1-23,0 0 8,0 0-10,0-1 28,0 1-20,0 0 9,0 0 1,0-1-17,0 1 33,0 0-49,0 0 12,35-1 27,-35 1-38,0 0 79,0 0 23,35-35 217,-35-35-316,34 35 19,-34-35-45,0 0 24,0 1-4,0-1 5,0 0-16,0 0 21,0 1-16,0-1-12,0 0 19,0 0 18,0 1-20,0-1 12,0 0-13,0 0 13,0 1-1,0-1 43,0 0-17,0 70 78,-34-35-131,34 35-8,-35 34 9,0-34-5,35 0-1,-35-35 1,35 34 3,-34-34-3,34 35 0,0 0 13,-35-35-8,35 35-6,0-1 13,-35-34-10,0 0 3,35 35 8,-34-35-4,-1 0 2,0 0-9,0 35 9,0-35-2,1 0 8,-1 0-8,0 0 6,0 0 2,1 0 0,-1 35-15,0-35 6,0 0-1,0 0-4,1 0-4,-1 34 2,0-34-2,0 0 13,-34 35-13,34-35-1,-34 0 5,34 0 6,-35 0-9,35 0 7,1 0-3,-36 35-5,35-35 1,-34 0 2,-1 0 1,36 35-8,-71-35 7,36 0 1,34 35-4,0-35 4,0 0 0,1 0-5,-1 0 1,0 0 36,0 34-17,1-34-1,-1 0 6,0 0-18,0 0 24,35 35-29,-35-35 24,1 0 28,-1 0-35,0 0-8,0 0-1,35 35 23,-34-35 2,-1 0 77,0 0 24,0 0-32,0 0-79,35 35 11,-34-35 341,34 34 15,34-34 339,1 0-727,0 0 1,0 0 2,0 0-10,-1-34 7,1 34 4,0 0-7,0 0 3,-1 0-3,1 0 2,0 0 9,0 0 3,0 0-13,34 0-1,1 0 13,-36 0-11,36 0-1,-1 0-1,1 34 0,-35-34 1,0 0 3,-1 0-2,1 0-2,0 0 20,0 0-5,-1 0-2,1 0-4,-35 35 2,35-35-2,0 0-1,-1 0-6,1 0 0,0 0 0,35 0 1,-36 0 6,1 0-7,0 0 8,0 0-10,-1 0 34,1 0-4,0 0-23,0 0 19,-1 0 3,1 0-22,0 0 9,0 0-4,0 0 5,-1 0 13,1 0-16,0 0 11,0 0-5,-1 0-2,1 0-8,0 0-5,0 0 15,0 0-2,-1 0 16,1 0-18,0 0-1,0 0 7,-1 0 106,1 0 16,0 0-120,-35-35 583,0 1-604,-35 34-1,0-35-4,1 0 5,-1 35 19,35-35-21,0 1 5,-35-1 2,35 0-2,0 0-9,0 0 5,0 1 1,-35-1-1,35 0 2,0 0-4,0 1 4,0-36-4,0 35 2,0 1-1,0-1-1,0 0 5,0 0-3,0 1 8,0-1 22,0 0 33,-69 35 32,34 0-89,-35 35-13,36-35 13,-71 69-5,36-69 3,-1 35-3,35 0 3,1-35 5,34 35-11,-35-35 2,0 34 9,0-34-11,1 35 10,-1-35-7,0 35 4,0 0-7,1-35 0,-1 69 0,0-69 0,0 35-2,0-35 8,-34 35-7,34-1 7,-34 1-7,-1 0 8,1 0-4,34 0 3,0-35-2,0 34-9,-34-34 12,69 35-9,-35-35 3,0 0 118,35 35-93,-35-35 12,1 0-27,-1 0 12,35 35-21,-35-35 0,0 0 1,1 0-1,-36 34-7,35-34 7,0 0 172,1 0-156,-1 0 17,0 0-26,0 0 54,1 0 32,34 35-76,-35-35-11,0 0 64,0 0-27,0 0 414,70 0-293,0 0-160,0 0 1,0 0 11,-1 35-11,1-35 3,0 0 4,0 0-17,34 0 9,-34 0 1,0 0-2,34 0-3,-34 0 16,-35 35 25,35-35-34,0 0 10,-1 0-14,1 0 1,0 0 11,0 0-7,-1 0 31,1 0-30,0 0-5,0 0-9,-35 34 7,69-34 2,-34 0-1,0 0-3,0 0 16,-1 0-7,1 0 30,0 0-37,0 0 16,-1 0 4,1 0-13,0 0-3,0 0 12,0 0-17,-1 0-2,1 0-2,0 0 4,0 0-1,-1-34 8,1 34 0,0 0-8,34-35 0,-34 35 0,0 0 0,0-35 0,0 35-3,34-35 9,-34 35-10,0 0 3,-1-34 1,1 34-1,0-35 14,0 0-11,0 35 14,-35-35-16,34 35 8,-34-34-8,35 34 59,-35-35-65,0 0 45,0 0-15,35 35-22,-35-35 4,0 1-10,0-1 26,0 0-5,0 0 13,-35 35 151,0 0-174,-69 0 0,0 0 0,-1 0-12,1 35 10,69-35 1,-34 0 0,103-35 217,1 35-189,0 0 27,0 0-52,0 0 2,-1 0-17,1 0 19,-35 70 132,0-35-151,0 69 11,-35-69 0,35 34-6,-34-34 1,34 0 5,-35 0-6,35-1-1,-35 1 102,35 0-69,-35-35 102,0 0-110,1 0 92,68 0 183,1 0-228,0 0-61,0 35-7,0-35 1,-1 0-5,1 0 6,0 0 7,0 0-5,-1 0 17,1 0-7,0 0 16,0 0-20,0 0 26,-1 0-1,1 0-11,0 0 44,0 0 16,-1 0 751,1 0 169,-35-35-881,35 35-117,-105 0 336,-34 0-338,-70 0-2,35-35 1,35 35-12,34-35 10,-34 1 3,69-1-5,0 35 3,1-35 6,-1 35-8,0-35 3,-34 1-3,-1-1-1,0 35-4,-34-35 5,0 0-4,34 35 0,36-35 4,-1 1-4,-35 34 2,35 0 126,1 0-132,-1 0 9,0 0 4,-69 0-1,69 0-1,-34 0-2,34 0-10,0 0 7,0 0 1,0 0 64,1 0-11,-1 0-49,0 0 1,0 0 0,1 0 7,-1 0 5,0 0 20,0 0 29,0 34 268,1-34-286,34 35-43,-35-35 798,35 35 1,0 0-713,0 0-61,0-1-21,0 1 27,0 0 18,0 0 22,0-1-55,0 1 22,0 0 397,35-35 935,-35 35-1164,34-35 91,1 0-256,0 0-43,0 0 0,0 34 5,-1-34-11,1 0-1,0 0 16,0 0 101,-1 0-5</inkml:trace>
</inkml:ink>
</file>

<file path=ppt/ink/ink9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41:38.802"/>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26426 10325 0,'0'35'522,"0"-1"-486,0 1 21,0 0-11,0 0-2,34 0 5,-34-1 44,0 1-47,0 0-12,0 0-2,0-1 32,0 1 64,0 0-57,0 0-10,0-1-28,0 1-9,0 0-6,0 0 2,0-1 5,0 1 27,0 0 2,0 0 17,0-1 36,0 1-49,0 0 9,0 0-39,0 0 9,0-1-4,0 1 28,0 0-24,0 0 19,0-1 23,0 1-25,0 0 22,0 0-39,0-1-6,0 1 68,-34-35 58,-1 0-87,35 35-57,-35-35 20,0 0 53,0 0-46,1 0 6,34 35-28,-35-35 5,0 0 47,0 34 31,1-34-78,-1 0-4,0 0 3,0 0-9,0 0 3,1 0 69,-1 0-38,0 0-15,0 0 7,1 0-21,-1 0 3,0 0-4,0 0-4,1 0 8,-1 0 4,0 0 4,0-34-4,0 34-6,1 0-6,-1 0 9,0 0 79,35-35-84,-35 35 6,1 0 2,-1 0 398,-35-35-419,36 0 4,-36 35 3,-34 0-3,69-34-2,-35 34 1,1-35 0,34 35 0,0 0 1,1 0 36,-1 0 150,0 0-169,0 0 1,0 0 13,1-35-26,-1 35 3,0 0 0,0 0 0,1 0 1,-1 0-9,0 0 185,0 0-175,0 0 22,1 0 30,-1 0-3,0 0-29,0 0 112,1 0-118,-1 0-9,35 35 1309,0-70-778,0 0-497,-35 35-23,35-34 5,0-1-2,0 0 9,0 0-21,0 1 21,0-1-5,0 0-10,0 0 19,0 0 1,0 1 36,0-1-41,0 0 15,0 0-21,0 1 22,0-1-42,0 0 22,0 0 30,0 1-19,0-1-13,0 0 8,0 0-10,0 1 79,0-1-1,0 0 11,0 0-74,0 1 21,0 68 267,0 1-297,0 0 14,0 0-42,0-1-13,0 1 19,0 0-7,0 0 16,-35-1 7,35 1-5,0 0-8,0 0 25,0-1-18,0 1 16,0 0-16,0 0-2,0-1 32,0 1-29,0 0-16,0 0 19,0 0 4,0-1 34,0 1-32,0 0 87,0 0-24,0-1-35,0 1-37,0 0 8,0 0 49,0-1 52,0 1-80,0 0-15,0 0-15,35-35-6,-35-35 308,0 0-315,0 0 8,0 1-11,0-1 30,0 0-6,-35 0-8,35 1-7,0-1-4,0 0-1,0 0 13,-34 35-25,34-34 4,0-1 5,0 0 8,0 0-2,0 0 1,0 1 7,0-1 1,0 0 39,0 0-32,0 1 24,0-1-38,0 0 0,0 0 19,0 1-20,0-1-5,0 0 22,0 0 84,0 1 41,0-1-127,0 0 10,0 0-23,0 1 23,0-1 374,34 35-415,1 0 24,0-35 2,0 35-14,-1 0-7,1 0 11,-35-35-8,35 35-8,0 0 12,-1 0 5,-34-35-9,35 35 1,0 0-3,0 0 2,0 0 7,-1-34-7,1 34 0,0 0 14,0-35-5,-1 35 0,-34-35 6,35 35-24,0 0 41,0 0-26,0-35 11,-1 35-11,1 0 1,-35-34-15,35 34-4,0 0 29,-35-35-9,34 35-15,1 0 12,0 0 3,-35-35-16,69 35 0,-34-35 14,0 35 3,0-34-10,0 34-7,-1-35 9,1 35-10,0-35 3,0 0-6,34 35 5,-69-34-2,70-1 1,-36 35 0,-34-35 1,35 35 0,0-35-3,0 0 10,0 35-9,-35-34 0,34 34 9,1-35 88,0 35-43,-35-35-2,35 35-51,-1 0 38,-34-35-30,35 35-13,0 0 41,0-34-15,-1 34-1,-34-35-16,35 35-9,0 0 21,-35-35-3,35 35-12,0 0 28,-1 0 23,1 0 14,0-35-12,0 35-23,-1 0 9,-34-34-41,35 34 55,0 0 48,-35-35-80,35 35 42,0 0 68,-35-35-107,34 35-25,1 0 53,-35-35 346,0 70 400,0 0-770,0 0-20,0-1 0,0 1 28,0 0 15,35 0-43,-35-1 21,0 1 17,0 0-2,0 0-26,0-1 79,-35-34 117,0 0-155,35 35-22,-34-35-14,-1 0-22,0 0 19,0 0 2,35 35-13,-35-35-9,1 0 15,-1 0-8,35 35-11,-35-35 38,35 35-21,-35-35-6,1 0 8,34 34-10,-35-34-6,-35 35 32,35-35-24,1 35-3,-1-35 0,35 35-4,-35-35 0,35 34 43,-35-34-40,35 35 38,-34 0-38,34 0-4,0-1 0,0 1 8,0 0-9,0 0 0,-35-1 2,35 1 1,0 0-5,0 0 2,0 0 1,0-1 1,0 1-2,0 0-1,35 34 2,-35-34 10,0 0 47,34-35-44,-34 35-7,0 34 6,35-69-6,-35 35-9,0 0 18,35-35 20,-35 34 29,35-34-61,-1 0-1,1 0 23,0 0 0,0 0 0,0 0-26,-1 0 19,1 0-9,-35-34-10,35 34 9,-35-35-8,35 35 6,-35-35-6,34 0 17,-34 1 15,0-1 11,0 0-42,0 0 12,0 1-18,0-1 17,0 0-13,0 0 3,0 1 4,0-1 5,0 0 63,0 0-65,0 0-9,0 1 0,0-1 0,0 0 0,0-34 0,0 34 0,0 0-4,35-104 12,-35 104-8,0 1-1,35-1 0,-35 0 6,0 0-3,0 0 15,0 1 55,0-1 139,-35 35-184,35-35-20,-35 0-2,35 1 3,0-1 0,0 0-7,0 0 9,-34 35-9,-1 0 330,0 0-294,0 35-4,1 0 85,-1-35-39,35 35-10,0-1 54,0-68 306,35 34-419,-1 0 28,-34-35-13,35 35-22,0 0 13,-35-35 14,35 35-21,-1-35 55,1 35-19,-35-34-21,35 34 8,-35-35 39,35 35-25,-35-35-36,35 35 33,-1 0 5,-34-35-48,0 1 76,35 34-19,-35-35 121,35 35-177,-70 0 483,0 0-414,1 35-15,-1-35-38,35 34 4,-35-34 0,0 0 17,35 35-22,-35-35 25,35 35-38,-34-35 57,34 35-28,-35-35-24,35 34 15,-35-34 7,0 0 33,35 35-64,-34-35 31,34 35 2,-35-35-28,0 0 59,0 35-42,0-35-17,35 34 4,-34-34 54,-1 0-38,35 35 1,-35-35-12,35 35 3,-35-35-8,1 0 46,34 35-39,-35-35 39,35 34-27,-35-34-25,35 35 10,-35-35-6,1 0 34,34 35 21,-35-35-46,0 0 31,70 0 306,-35-35-351,35 0 53,-1 1-15,-34-1-28,35 35-10,0-35 11,0 35 29,-35-35-48,34 35 29,-34-34-20,35 34 19,0 0-2,-35-35-18,35 35 11,-35-35-12,34 35 24,-34-35-8,35 35-8,0 0 6,-35-34-6,35 34 1,0 0 36,-35-35-39,34 35 17,1 0 39,-35-35-55,35 35 10,0 0 91,-35-35-96,34 35 38,1 0 5,-35-34-45,35 34 21,-35-35-17,35 35-5,-35-35 59,35 35-64,-1 0 67,-34-35 292,35 35 886</inkml:trace>
</inkml:ink>
</file>

<file path=ppt/ink/ink9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42:17.925"/>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27434 10429 0,'35'0'649,"-1"0"-552,-34-35-83,35 35-6,0 0-4,0 0 6,-1 0 17,1 0 0,-35-34 22,35 34-36,0 0 39,0 0-28,-1-35-14,1 35 24,0 0-22,-35-35 13,35 35-5,-1 0 2,-34-35-15,35 35 13,0 0 0,-35-34-16,35 34 23,0 0-11,-35-35-1,34 35-6,1-35 22,0 35 15,0 0-6,-35-35-33,34 35 4,1 0 18,-35-34-22,35 34 21,0 0-8,-1-35-5,1 35-7,0 0 3,0 0-1,0-35 6,-1 35 8,1-35-2,0 35-6,0-34 3,-1 34 5,1 0-10,-35-35 11,35 35-18,0 0 8,-1 0 1,1-35 8,0 35 10,0-35-19,0 35 20,-1 0 5,1 0-25,-35-35 14,35 35-21,0 0 11,-1 0 6,-34-34-12,35 34 18,0 0 1,0 0-2,-1 0 19,1 0-3,0 0-7,0-35-17,0 35 0,-1 0 5,1 0-4,-35-35-3,35 35-13,0-35 18,-1 35-9,1 0 6,-35-34 10,35 34 16,0 0 113,-35-35-133,34 35-1,1-35 32,0 35-12,-35-35 45,35 35 98,-35-34 383,0-1-475,0 0-74,0 0 1,0 1-22,0-1 14,0 0-9,0 0 9,0 1 27,-35 34 1018,35 34-1038,-35-34 8,0 0 25,35 35-49,0 0 18,-34-35 0,34 35 4,-35-35-20,35 34 29,-35-34-25,0 35 28,1-35-1,34 35-32,-35-35 3,0 35 15,0-35 11,1 0-9,34 34 10,-35-34-26,0 0 29,0 35-9,0-35-5,1 0-14,34 35 6,-35-35-5,0 0 15,0 35 3,1-35-18,34 34 31,-35-34-30,0 0 11,0 0 4,35 35-22,-34-35 19,-1 35-1,0-35 7,0 0 5,35 35-16,-35-35-7,1 0 23,-1 0 17,35 34-49,-35-34 31,35 35-19,-35-35 3,1 0-1,-1 0 9,35 35-21,-35-35-1,0 0 7,1 35 1,-1-35-7,35 35 3,-35-35-2,0 0 47,35 34-26,-35-34-3,1 0 29,-1 35-16,0-35-8,0 35-4,1-35-5,-1 0-9,0 0 23,35 35-28,-35-35 7,1 0 66,34 34 12,-35-34-87,0 0 51,35 35-36,-35-35-1,0 0 37,35 35-36,-34-35 1,34 35 2,-35-35-12,0 0 12,35 34-4,-35-34-6,1 0 45,34 35-31,-35-35-20,0 35 29,0-35-21,0 0 17,35 35 19,0-1 260,-34-34-305,34 35 24,-35-35 72,35 35-88,0 0 224,0 0-181,0-1-24,0 1 188,0 0-191,0 0-5,0-1-15,0 1 28,0 0-7,0 0-25,-35-35 39,35 34-39,0 1 20,0 0-11,0 0-11,0-1 19,0 1-10,0 0 6,0 0 341,0-1-332,0 1 164</inkml:trace>
</inkml:ink>
</file>

<file path=ppt/ink/ink97.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43:21.134"/>
    </inkml:context>
    <inkml:brush xml:id="br0">
      <inkml:brushProperty name="width" value="0.08819" units="cm"/>
      <inkml:brushProperty name="height" value="0.35278" units="cm"/>
      <inkml:brushProperty name="tip" value="rectangle"/>
      <inkml:brushProperty name="rasterOp" value="maskPen"/>
    </inkml:brush>
  </inkml:definitions>
  <inkml:trace contextRef="#ctx0" brushRef="#br0">27851 14879 0,'70'0'292,"-1"0"-284,36 0 0,-36 0-1,105 0 0,-35 35 1,0-35 0,-35 34 3,35 1-6,-104-35 3,0 0 23,0 0 142,0 0-162,-1 0 10,1 0-14,0 0 62,0 0-46,-1-35-18,1 35 14,0 0 123,0 0-136,-1 0 8,1 0 10,0-34-8,0 34 0,0 0-8,-1 0 14,1 0 72,35 0-78,-36-35-9,1 35 1,0 0-1,0 0 433,-1 35-125,-34-1-306,0 1-1,0 0 10,35-35-10,-35 35 17,0-1 31,0 1-16,0 0 5,0 0-4,0-1-31,0 1 17,0 0-9,0 0 5,0 0 0,0-1-1,0 1-3,0 0-6,0 0 26,0-1-16,35-34-14,-35 35 6,0 0 101,0 0-100,0-1-12,0 1 25,0 0-22,0 0 28,0-1 8,0 1-13,0 0 113,0 0-90,0-1-13,0 1-17,0 0 1,0 0-14,0 0 1,0-1 5,0 1-10,0 0 10,0 0 3,0-1-16,0 1 23,0 0 140,0 0-57,-35-1-69,35 1-1,0 0 62,0 0-31,-35-35-62,1 0 156,34 34-140,-35-34 47,0 35 18,0 0-82,1-35 36,34 35-11,-35-35 38,0 0 48,0 0-80,1 0-1,-1 0-35,35 35 6,-35-35 99,0 0-81,0 0 100,35 34-80,-34-34-29,-1 0-9,0 0 10,0 0-11,1 0-4,-1 0 256,-35 35-244,36-35-5,-1 0-1,0 0-6,0 0 16,0 0 174,-34 35-189,-1-35 4,1 0 6,-1 0-12,1 35 10,34-35-8,-35 0 205,36 0-203,-1 0 2,0 0 1,-34 0-3,34 0 7,0 0 294,0 0-290,1-35-10,-1 35 3,0 0 13,-35-35 187,36 35-201,-1 0-2,0 0 2,0 0 1,1 0 157,34-35-1,-35 35-102,0 0-26,35-34-31,-35 34 11,-34 0 291,34 0-285,0 0 201,0-35-215,-34 0-2,-1 35 0,36-35 6,68 35 530,1 0-509,0 0-2,0 0 44,-1 0-57,1 0 0,0 0-12,0 0-1,-1 0 3,1-35 1,0 35 5,0 0 14,0 0-14,-1 0-8,36 0 0,-1-34 1,36 34-4,-36 0 0,1-35 6,-35 35-3,-1 0 0,1 0 79,0-35-69,0 35-12,-1 0 10,1 0 2,-35-35-13,35 35 17,0 0-14,34-34 8,-34 34-11,0 0 3,0 0 1,-1-35-4,1 35 3,0 0 0,0 0 79,-1 0-69,-34-35-13,35 35 7,0 0-8,-35-35 82,35 35-50,0 0-4,-1 0-12,1 0 21,0 0 69,0 0-107,-1 0 10,1 0-1,0 0 70,0 0-68,-1 0 2,1 0-5,0 0 11,0 0 1,-35-34 6,0-1 120,35 35-130,-35-35 42,34 35-44,-34-35-4,35 1 20,0 34-15,-35-35-10,35 35 14,-35-35-10,0 0 33,0 0 51,0 1-72,34 34-5,-34-35-8,0 0 13,0 0 1,0 1-17,35 34 7,-35-35-6,0 0 1,0 0 4,0 1 23,0-1-14,35 35-20,-35-35 33,0 0 21,0 1-41,0-1 3,35 0-11,-35 0 6,0 1 10,0-1-14,0 0-1,-35 35 351,0 35-346,0-35-1,1 0-7,-1 0 1,-35 35 2,36-35-2,-36 34 2,0-34 0,1 35 1,34-35-6,0 0 6,-34 0-2,34 0 10,0 35-15,1 0 12,-1-35 3,0 0-11,0 0 10,0 34-1,-34-34-4,34 0 31,0 0 61,-34-34-98,-1-1 2,-69 0 6,70 0-6,-36 1-6,36-1 6,34 0 0,0 35 1,35-35 248,-34 35-243,-36-35-9,35 35 1,-34-34 2,34 34 0,-35 0 1,36 0-1,-1 0 0,0 0 389,0 0-388,0 0-1,35 34 262,-34-34-253,34 35 271,-35-35-272,35 35 398,-35-35-374,35 35-25,-35-35 116,35 35-123,0-1 346,0 1-193,-34-35 12,34 35-163,-35 0 139,35-1-10,-35-34-114,35 35 426,0 0-441,0 0 17,0-1 116,0 1-74,0 0-13,0 0-23,-35-35-2,35 34 7,0 1 79,0 0 55,0 0-14,0-1-129,0 1-5,0 0 15,0 0 77,0 0-66,0-1-35,0 1 53,0 0 19,35-35 12,0 0-26,0 0-19,-1 0-45,1 0 28,0 0-21,0 0-13,-1 0 5,1 0 0,35 0 0,-1 0 4,-34 0-7,0 0 1,0 0 12,-1 0 55,1 0-63,0 0 3,0 0-6,0 0-1,-1 0 2,1 0 0,0-35 0,0 35 0,-1 0 6,1 0 64,0 0-71,0-35 0,-1 1 1,36 34 4,34-35-9,-69 35 5,69 0 0,-69 0 2,-35-35-4,35 35 4,0 0 13,-1 0 66,1 0-79,0 0 27,0 0-27,0-35-3,-1 35 1,1 0-5,0 0 4,0 0 13,-1-35 48,1 35-55,0 0 7,0-34-12,-1 34 6,-34-35 0,35 35 20,-35-35 12,35 35-37,-35-35 16,35 35-8,-35-34 6,35 34-19,-35-35 17,34 35 5,-34-35-6,35 35 6,-35-35-10,0 1 0,35 34-12,-70 0 292,0 0-286,1 0 4,-1 0-1,0 0-10,0 0 8,-34 0-5,34 0 1,-35 0 4,1 0-8,-35 0 5,-1 0 0,-69 0 1,105 0 0,-70 0-1,0 0 0,0 0-1,69 0 1,1 0-1,34 0 16,0 0 201,0 0-193,0 34-15,35 1 31,-34-35-38,-1 35 0,0 0 14,-34-35-3,34 34-7,-35 1-8,35-35 1,35 35 1,-34-35-1,-1 0 9,35 35 76,0-70 263,0 0-301,0 0-39,0 1 19,0-1 5,0 0-13,35 0-10,-35 1-3,0-1 15,34 35 90,1 0-23,0 0-76,0 35-8,0-35-1,34 0-7,1 34 2,-36 1 3,36-35-1,-35 35 10,-35 0 113,35-35-111,-1 69-1,1-69-7,-35 35-1,35-35-2,-35 35 2,35-35 29,-1 34-29,-34 1 13,35-35-18,0 35 13,34-35-9,-34 35 10,0-35-9,0 0 108,0 0-91,-1 0-17,1 35 0,0-35-1,0 34 9,69-34-8,-69 35-6,-1-35 232,-34 35-226,35-35 5,0 0-7,0 0 9,0 0 100,-1 0 50,1 0-113,0 0 8,0 0 7,-1 0-61,36 0 7,-35 0 4,-1 0-13,-34-35 3,35 35 8,0 0 4,0 0-9,-35-35 43,35 35 17,-35-34-49,34 34-19,1-35 138,0 35-123,0 0 18,-35-35-24,34 35 115,1 0-32,0 0-16,-35-35-68,35 35 1,-1 0-2,1 0 2,-35-35-8,35 35 36,-70 0 472,35 35-498,-35 0 48,35 0-36,-34-35-24,34 35 8,-35-35 2,35 34-4,0 1 82,-35-35-65,35 35-13,-35-35 33,35 35-32,0-1 28,-34-34-30,-1 0 6,0 0-1,35 35-9,-35-35 16,1 0-21,-1 35 21,0-35-16,0 0 9,0 35 2,1-35 16,-1 0-8,35 34-19,-35-34 70,0 0-73,1 0 18,-1 35-7,0-35-5,0 0 21,35 35-21,-34-35-1,-1 0 0,35 35 250,-35-35-233,35 34-11,-35-34 1,0 0 8,35 35-18,-34-35 2,-1 35 11,0-35 4,0 0 1,35 35 4,-34-35 81,34 35 313,34-35-329,1 0-16,-35 34-57,35-34-6,0 0 28,-1 0-11,1 0 107,0 0-69,0 0-22,-35 35 2,35-35-35,-1 0 32,1 0-7,0 0-28,0 0 7,-1 0-8,1 0 0,0 0 20,-35 35 110,35-35-23,-1 0-47,1 0-39,0 0-7,0 0 0,0 0 68,-35-35-81,34 35 36,1 0-30,-35-35 97,35 35-104,0 0 28,-1 0-5,-34-34 4,35 34 18,0-35 13,0 35-20,-35-35-17,34 35 1,-68 0 391,-1 0-378,0 0-12,0 35-17,1-35-1,-1 0-4,35 35 6,-35-35-5,0 0 10,1 0 4,-1 34-17,0-34 80,0 0-70,0 0 26,1 0-22,-1 0-7,0 0 16,0 0 28,1 35-43,-1-35-1,0 0-10,0 0 16,1 0 90,-1 0-102,35 35-7,-35-35 8,0 0 9,0 0 30,1 0-11,-1 0-23,35 35-5,-70-35 1,36 0-2,-1 0-6,0 0 24,0 0 12,1 0-31,-1 0 4,35 34 170,35-34-27,-1 0-99,1 0-26,0 0 5,0 0-3,-1 0-16,1 35 76,0-35-68,0 0-13,-1 0-9,1 0 7,0 0 2,0 0 30,0 0 43,-1 0-78,1 0 18,0 0 45,0 0 33,-1 0 43,1-35-126,0 35 76,0 0-18,-1-34-29,1 34-23,-35-35 236,-35 35-213,1 0-29,-1 0-4,0 0 3,0 0-3,1 0 1,-36 0-7,1 0-2,-71-35 0,1 35 2,70 0 0,-1 0-2,36 0-1,-1 0 281,0 0-251,35 35-35,-35-35 8,0 0-1,1 0 3,-1 0 37,0 0-32,0 0-8,1 35-3,-36-35 8,35 0-11,1 0 8,-1 0 13,0 0 104,0 0-114,35 34-5,-35-34 86,1 0-75,-1 0-14,-35 0 10,36 0 3,34-34 388,-35 34-350,0 0-25,35-35-30,-35 35 7,0 0-1,1-35 16,-1 35 370,0 0-385,0 0 2,35-35-9,-34 1 532,34-36-528,-35 35 6,0 0-6,35-69 10,0 69 18,0 1 211,0-1-175,0 0-45,0 0 46,0 1-56,0-1 8,35 0-13,-35 0 14,0 1-8,0-1 22,35 35-13,-35-35 49,0 0-42,34 35-21,-34-35 4,35 1 5,-35-1 1,0 0-1,0 0 0,0 1 2,0-1 2,0 0-10,0 0 6,0 1 0,0-1 65,0 0-32,0 0 40,0 1-53,35-1 6,-35 0-14,35 35 55,-1 0-42,1 0-32,0 0 0,0 0-3,34-35-3,-34 35 1,0 0 0,0 0 1,-1 0 45,1 0-27,0 0-25,0 0 9,0 0-1,-1 0 96,-34 35-87,35 0-6,-35 0-5,0-1 16,0 1 70,0 0-77,0 0-7,-35-35-6,35 34 7,0 1-1,-34 0 3,34 0-1,0-1-2,-35 1 2,35 0-1,0 0-1,0-1 5,-35-34 59,35 35-60,-35 0 22,0 0-7,1-35-13,-1 35 0,0-35 13,0 34-15,-34-34-7,69 35 1,-35-35-1,35-69 203,0 34-199,-35-35 1,35-69-5,0 70-1,-35-1 2,35 1-1,0 34-5,0 0 17,-34 35-3,34-35-8,0 1 46,0-1-30,0 0-8,-35 35-2,35-35 56,0 1 18,0-1-72,-35 0-3,35 0 13,0 0 66,0 1-64,0-1 29,0 0-25,0 0 0,0 1-12,0-1-9,-35 0 26,35 0 165,0 1-37,0-1-119,35 0-29,-35 0 8,35 35 121,0 0-112,-35-34-24,34 34-3,1 0 40,0 0-30,0-35 2,0 35-1,-1 0 2,1 0 48,0 0-34,0 0-20,-1-35 2,1 35 4,0 0-11,0 0 6,0 0-9,-1 0 10,1 0-8,0 0 45,-35-35-24,35 35-19,-1 0 3,1 0-3,0 0-3,0 0 11,-1 0 50,1 0-15,-35-34-44,35 34 7,0 0 22,0 0-5,-1 0-3,-34-35 8,35 35-28,0 0-1,0 0 5,-1 0-4,1 0-2,0 0-2,0 0 5,-1 0 5,1 0 8,0 0-16,0 0 8,0 0-1,-1 0-13,1 0 26,0 0-11,0 0 19,-1 0-11,1 0-14,0 0 7,0 0 120,-1 0-121,1 0 6,0 0-10,0 0-3,0 0 99,-1 0 55,1 0-144,0 0 3,0 0 1,-1 0-8,1 0 106,0 0 127,0 0-185,-35 35-46,34-35-11,-34 34-3,35-34 7,-35 35 222,0 0-192,0 0 5,0-1-6,-35-34 1107,1-34-1137,-36 34 0,35 0 2,-69-35-9,-35 0 6,-70-34 2,175 69 7,-1 0 142,-69 0-155,-1-35-3,1 35 9,0 0-6,34 0 5,35 0 214,1 0-208,-36 0-5,35 0 0,-69 0-3,69 0-1,0 0 1,-69 0-2,35 0 15,34 0 102,0 0-114,0 0 1,0 0 0,1 0 1,-36 0-10,35 0 7,1 35 234,-1-35-233,0 0 4,-35 34-2,36-34-7,-1 35 26,0-35 341,35 35-74,-35-35-279,1 0 57,34 35 505,-35-1-442,35 1 339,0 0-399,0 0-31,0-1 25,-35-34-17,35 35-45,0 0 97,0 0-51,0-1-44,0 1 8,0 0 13,0 0-1,0-1-23,0 1 11,0 0 54,0 0-43,0 0 38,0-1-13,35-34 212,-35 35-266,0 0 33,0 0 9,0-1 76,0 1-95,0 0-7,0 0 135,0-1-131,0 1 28,0 0-34,0 0 61,0-1-15,0 1 150</inkml:trace>
</inkml:ink>
</file>

<file path=ppt/ink/ink98.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20-03-28T23:29:02.787"/>
    </inkml:context>
    <inkml:brush xml:id="br0">
      <inkml:brushProperty name="width" value="0.08819" units="cm"/>
      <inkml:brushProperty name="height" value="0.35278" units="cm"/>
      <inkml:brushProperty name="color" value="#FF0000"/>
      <inkml:brushProperty name="tip" value="rectangle"/>
      <inkml:brushProperty name="rasterOp" value="maskPen"/>
    </inkml:brush>
  </inkml:definitions>
  <inkml:trace contextRef="#ctx0" brushRef="#br0">2086 11194 0,'0'35'221,"0"0"-213,0-1 7,0 1-6,0 0 14,0 0 17,0-1-20,0 1-4,0 0 14,0 0 12,0-1 4,-35-34-38,35 35 46,0 0 2,0 0-10,0-1 1,0 1-10,0 0 231,0 0-242,0-1 18,0 1 6,0 0-14,0 0 5,0 0 12,0-1-7,0 1 8,0 0-13,0 0-10,0-1-6,0 1 14,0 0 0,0 0-2,0-1-14,0 1 16,0 0-7,0 0 1,0-1-11,0 1 10,0 0 7,0 0 61,0 0-74,0-1-4,0 1 13,0 0-2,0 0 1,0-1-10,0 1 8,0 0-9,0 0-2,0-1 3,0 1 9,0 0-21,0 0 36,0-1-22,0 1 3,0 0 4,0 0-9,0-1-2,0 1-2,0 0 24,0 0 17,0 0-21,0-1 12,0 1-20,0 0 9,0 0-18,0-1-5,0 1 18,0 0-14,0 0 7,0-1 29,0 1-35,0 0 16,35 0-6,-35-1-17,0 1 30,0 0-15,0 0-7,0-1 29,0 1-28,0 0 12,0 0-13,0 0-7,0-1 12,0 1 11,0 0 0,0 0-10,0-1 11,0 1 6,0 0 6,0 0-22,0-1 1,0 1 1,0 0-14,0 0 23,0-1-33,0 1 13,0 0 10,0 0 19,0 0 45,0-1-22,0 1-50,0 0 30,0 0-38,0-1 29,35-34 17,-35 35-31,0 0 7,0 0 56,0-70 83,35 0-162,-35 0 8,0 1-18,0-1 0,0 0 3,0 0 0,0 1 8,0-1-8,0 0 0,34 0-2,-34-34 2,0 34 1,0 0-1,0 0-3,0-34 2,0 34 1,0 0 10,0 1-12,0-1 12,0 0-9,0 0-1,0 1 5,0-1-7,35 0 3,-35 0-2,0 0 2,0 1-1,35-1 0,-35-35 17,0 36-12,0-1 4,0 0-3,0 0 18,0 1-8,0-1-7,0 0 6,0 0 7,0 1-6,0-1-7,0 0 8,0 0-9,0 1 0,0-1 14,0 0-13,0 0-6,0 0 23,0 1-29,0-1 32,0 0-17,0 0 28,0 1-24,0-1 6,0 0 2,0 0 77,0 1-77,0-1 0,0 0 13,-35 35-19,35-35-23,0 1 63,0-1-31,0 0 39,0 0-44,0 1 3,0-1 27,0 0-10,0 0 44,0 0-40,0 1-15,0 68 250,0 1-280,0 0-7,0 0 10,-35-35-6,35 35-2,0 34 5,0-34 7,-34 0 0,34-1 3,0 1-12,0 35 9,0-1-3,0-34-4,0 34-4,0 1 14,0-1-5,-35-69-4,35 35-2,0 0 5,0 0 5,0 0-3,0-1 8,0 1 17,0 0-22,0 0 6,0-1 22,-35-34-38,35 35 0,0 0 24,0 0-16,0-1-6,0 1 6,0 0 8,0 0 17,-35-35-24,35 34-10,0 1 30,0 0 0,0 0-4,0-1 48,0 1-26,0 0-8,0 0-30,0 0 28,0-1-19,-35 1 5,35 0-2,0 0 24,0-1-4,0 1 5,0 0-22,0 0 5,0-1 22,0 1-26,0 0 11,0 0-18,0-1 11,0 1 15,0 0-27,0 0 7,0 0-23,0-1 17,0 1 13,0 0-6,0 0 20,35-35-28,-35 34-8,0 1 14,0 0-8,0 0-4,0-1 4,0 1 27,35-35 93,0 0-126,0 0 36,-35-35-44,0 1 77,0-1-40,0 0-1,0 0-20,0 1 7,34-1 30,-34 0-37,0 0-11,35 1 3,-35-1-1,0 0-14,35 0 16,-35 0-10,35 1 12,-35-1-10,0 0-5,34 35 2,-34-69 1,35 34 1,0 0 6,-35-34-7,35 34 0,-35 0 0,34 35 4,-34-35-10,0-34 8,35 69-2,0-70 0,-35 35-2,35 1 4,0-36-5,-35 1 6,34 34-3,36-35 0,-35 36 0,-1-36 2,-34 1-7,35 34 8,0 0-7,-35 0 5,35 1 1,-35-1-4,35 0 10,-35 0-7,34 35-5,1-35 5,0 1 0,0-1 0,-1-35-2,1 70 0,-35-34 1,35-1 0,0 35 0,-1-35 1,1 0-3,0 1 3,0-1-1,-35 0-2,35 35 2,-35-35 0,34 1 1,1 34-1,-35-35 8,35 35-8,0-35 29,-1 35-1,1 0-21,0 0-6,0 0-4,-1-35 11,1 35-8,0 0 1,0 0 6,0 0 38,-1 0-31,1 0-12,-35-34-4,35 34 14,0 0 128,-1 0-129,1 34-2,0-34-8,0 0 6,-35 35 97,34-35-103,1 35 4,-35 0 84,35-35-82,-35 34-8,35-34 127,-35 35-125,35-35 6,-1 0 7,-34 35 3,35 0 122,0-35-88,0 0-14,-1 0-17,-34 34-15,35-34 2,-35 35 243,35-35-61,0 0-147,-35 35 257,0 0 232,0-1-503,0 1-20,35 0 0,-35 0-9,0-1 12,0 1-12,0 0 36,0 0-22,0 0 21,0-1-15,0 1 3,0 0-2,0 0 14,0-1-27,0 1 38,0 0-21,0 0-2,0-1 24,0 1-6,0 0-11,0 0 5,0-1 12,0 1-20,0 0 2,0 0 3,0-1-6,0 1-25,0 0 36,0 0-24,0 0 23,0-1-19,0 1 14,0 0 2,0 0-15,0-1 5,0 1-6,0 0 8,0 0-14,0-1 2,0 1-4,0 0 61,0 0-45,0-1 18,0 1-22,0 0 42,0 0-45,0 0 29,0-1 15,0 1-16,0 0-3,0 0 91,-35-35-126,0 0 3,0 34-9,0-34-2,35 35-3,-69-35-2,34 35 17,0 0 6,1-1-1,-1 1 13,35 0-24,-35 0 6,35-1 11,0 1-8,0 0-4,0 0-11,0-1 22,0 1-9,0 0-7,0 0-6,0 0 1,0-1 1,35 1-3,0 0 3,-35 0-3,0-1 3,34 1 0,-34 0-2,0 0-1,35-35 2,-35 34 0,0 1 0,35 0 2,-35 0-4,0-1 19,0 1 7,0 0 14,0 0 99,0 69-142,35 35 6,-1-69-1,1-1 0,0 35 8,-35-69 346,0 0-297,0 0-52,0-1 18,0 1-20,0 0 40,0 0 110,0 0-40,0-1-72,0 1 36,-35 0 69,0-35 64,1 0-154,34 35-1,-35-35-55,0 0 100,0 0 18,1 0-32,-1 0-17,0 0-15,35 34-54,-35-34 25,0 0 152,1 0-107,-1 0-64,70 0 473,-35-34-447,34 34-32,1 0 31,-35-35-24,35 35-5,-35-35 21,35 35-21,0 0 17,-35-35-3,34 35-12,-34-34 37,35 34-36,0 0 39,0 0-6,-35-35-38,34 35 54,-34-35 15,35 35-73,0 0 56,-35-35-20,35 35 69,-35-35 149,35 35-242,-35-34 16,0-1 805,0 0-829,0-34 10,0 34-7,0 0-2,0 0 10,0-34-12,0 34-1,0 0 4,0 1-4,-35-36 1,35 35 1,0-34-1,0-1-1,0 1 5,0-36-3,0 36 0,-35-70-1,35 35 2,-35-1-1,35-34 0,0-35 1,0 70-4,0 0 1,0 34 4,0-34-2,0 34 0,0 1 0,0-35 0,0 69 1,0-35-2,0 36 1,0-36-2,0 35 2,0 1 0,0-1 8,0-35-8,0 35 0,0 1 0,0-1 0,0 0 0,-35 0 0,35-34 0,-34 34 1,-1-34-4,35-1 3,0 35 0,-35-34 8,0-1-8,35 36 0,0-1 0,0-35-2,-34 35 2,34-34 0,0 34 0,0-34 1,-35-1-2,35 35 1,0 1 0,0-1 1,0 0-1,0 0-4,0 1 13,0-1 5,0 0-12,0 0-5,0 1 4,0-1 2,0 0-4,0 0-1,0 0 3,0-34-2,0-1 1,0 1 0,35 34-1,-35 0 2,0-34-3,0 34 4,34 0-4,-34 1 4,0-1 4,35 35-6,-35-35 8,0 0 8,0 0-10,0 1 7,35 34-15,-35-35 2,0 0 16,0 0-8,0 1 22,0-1-22,35 0 3,-35 0-9,0 1 23,34 34-25,-34-35 65,35 35-3,-35-35-68,0 0 38,0 1 83,35 34-70,-35-35 20,0 0-18,0 0 7,35 35 93,-35-34-137,0-1 67,0 0 63,35 35-109,-35-35 85,0 0 305,-35 1-412,35-1 0,-35 35-8,0 0 112,0 0-108,1 0 23,-1 0-25,35-35 146,0 0-148,0 1 9,0-1-4,0 0 8,0 0 18,0 1-21,0-1-6,0 0 12,0 0 5,35 35-14,-35-34 0,0-1 14,0 0 2,0 0-9,0 1 18,34-1-27,-34 0 1,0 0 2,0 0-9,0 1-6,35-1 7,-35 0 182,0 0-160,35 35 139,-35-34-161,0-1 54,0 0-1</inkml:trace>
</inkml:ink>
</file>

<file path=ppt/ink/ink9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4-01T21:40:49.121"/>
    </inkml:context>
    <inkml:brush xml:id="br0">
      <inkml:brushProperty name="width" value="0.05292" units="cm"/>
      <inkml:brushProperty name="height" value="0.05292" units="cm"/>
      <inkml:brushProperty name="color" value="#7030A0"/>
    </inkml:brush>
  </inkml:definitions>
  <inkml:trace contextRef="#ctx0" brushRef="#br0">18298 13362 20 0,'0'0'26'0,"0"0"3"15,0 0 3-15,0 0-5 0,0 0-8 16,0 0-16-16,0 0 1 15,0 0-4-15,0 0-4 16,0 0-23-16,0 0-14 16,0-16-6-16,0 16 6 15</inkml:trace>
  <inkml:trace contextRef="#ctx0" brushRef="#br0" timeOffset="188.08">18298 13362 11 0,'0'60'30'0,"0"-60"14"15,8 0-5 1,4-4-31-16,7-5-6 0,3 1 0 16,4 1 0-16,-2 2-4 15,0 2-9-15,-18 3-40 16</inkml:trace>
  <inkml:trace contextRef="#ctx0" brushRef="#br0" timeOffset="381.969">18591 13392 8 0,'0'0'21'0,"0"0"-21"16,0 0-2-16,0 0 1 15,0 0-16-15</inkml:trace>
  <inkml:trace contextRef="#ctx0" brushRef="#br0" timeOffset="560.88">18816 13389 1 0,'0'0'3'0,"0"0"0"0,0 0-3 15,0 0 0-15,0 0-6 16</inkml:trace>
  <inkml:trace contextRef="#ctx0" brushRef="#br0" timeOffset="742.77">18944 13308 8 0,'0'0'33'16,"0"0"-16"-16,0 0-12 15,0 0-5-15,0 0-14 16,0 0 13-16,32 17-11 16,-31-12-24-16</inkml:trace>
  <inkml:trace contextRef="#ctx0" brushRef="#br0" timeOffset="11953.71">18931 13430 0 0,'0'0'32'16,"0"0"7"-16,0 0 2 0,0 0-4 15,0 0 2-15,0 0-6 16,0 0 4-16,0 0-17 16,0 0 5-16,0 0-20 15,0 6-4-15,0-6-1 16,0 2-7-16,0-2 0 15,0 1-15-15,1 0 2 16,-1 1-18-16,2 1 12 16,-1-1 15-16,1 3 10 15,-1-2-2-15,1 0 0 0,-2-2-1 16,1 2 0 0,1-3 3-16,-1 0-9 0,2 2 5 15,2-2-10-15,2 0-1 16,-4 0-16-16,0 0-52 15</inkml:trace>
  <inkml:trace contextRef="#ctx0" brushRef="#br0" timeOffset="13013.01">18582 13428 6 0,'0'0'20'15,"0"0"14"-15,0 0-28 16,0 0 4-16,31-78-9 16,-1 71-2-16,4 2-5 15,2 5-3-15,-21 0-23 16</inkml:trace>
  <inkml:trace contextRef="#ctx0" brushRef="#br0" timeOffset="13196.9">18659 13486 8 0,'0'0'1'0,"0"0"22"16,0 0-17-16,0 0 1 16,0 0-7-16,0 0-4 15,45-56 3-15,-6 47-2 16,4 2 1-16,2 2-26 15</inkml:trace>
  <inkml:trace contextRef="#ctx0" brushRef="#br0" timeOffset="13627.66">18773 13450 17 0,'0'0'24'0,"0"0"-18"15,0 0 9-15,0 0 19 16,-17-78-34-16,32 68-7 0,11 1-18 16,8 5 2-1,0 4 2-15</inkml:trace>
  <inkml:trace contextRef="#ctx0" brushRef="#br0" timeOffset="13844.53">18632 13508 2 0,'0'0'7'0,"0"0"-1"16,0 0 6-16,-52-82-6 15,54 64-6-15,22 2-1 16,5 4-6-16,12 4 1 15,5 5-1-15,0 3-5 16</inkml:trace>
  <inkml:trace contextRef="#ctx0" brushRef="#br0" timeOffset="14032.42">18687 13551 2 0,'0'0'5'0,"0"0"4"16,0 0 22-16,0 0-20 0,-41-89-11 15,50 70 0-15,15-1-10 16,7 5-10-16,2 3-7 16</inkml:trace>
  <inkml:trace contextRef="#ctx0" brushRef="#br0" timeOffset="14752.94">19070 13515 17 0,'0'0'14'0,"0"0"-3"15,0 0 29-15,0 0-14 0,0 0 1 16,0 0-4 0,-16 2-23-16,16-2-14 0,0 0-58 15</inkml:trace>
  <inkml:trace contextRef="#ctx0" brushRef="#br0" timeOffset="14886.9">18875 13498 32 0,'0'0'0'15,"0"0"-6"-15,-81 0-20 0</inkml:trace>
  <inkml:trace contextRef="#ctx0" brushRef="#br0" timeOffset="15120.04">17964 13542 85 0,'0'0'0'0,"0"0"-40"16,0 0-5-16</inkml:trace>
  <inkml:trace contextRef="#ctx0" brushRef="#br0" timeOffset="16042.23">19025 13564 10 0,'0'0'18'16,"0"0"-9"-16,0 0 11 16,0 0-11-16,0 0 4 15,0 0-4-15,0 1 0 0,0-1 2 16,0 0-6-16,0 0 8 16,0 0-5-16,0 0 8 15,0 0-9-15,0 0 7 16,0 0-10-16,0 0 4 15,0 0-3-15,0 0-2 16,0 0 7-16,0 0-3 16,0 0-1-16,0 0-3 15,0 0 9-15,0 0-8 16,0 0 0-16,0 0-3 16,0 0 0-16,0 0 0 15,0 0 1-15,0 0 3 16,0 0-2-16,0 0-2 0,0 0 3 15,0 0-6 1,0 0 3-16,0 0-1 0,0 0 4 16,0 0-2-16,0 0 5 15,0 0-2-15,0 0 3 16,0 0-5-16,0 0 9 16,0 0-8-16,0 0 13 15,0 0-2-15,0 0 0 16,0 0-7-16,0 0-7 15,0 0-2-15,0 0 0 16,0 0 0-16,0 0 0 16,0 0-2-16,0 0 4 15,0 1-1-15,0-1 0 16,0 0-5-16,0 0-16 0,0 0-32 16,-2 0-118-1</inkml:trace>
  <inkml:trace contextRef="#ctx0" brushRef="#br0" timeOffset="23286.71">14262 10817 27 0,'0'0'0'0,"109"-53"-2"16,-87 67-23-16</inkml:trace>
  <inkml:trace contextRef="#ctx0" brushRef="#br0" timeOffset="27837.04">10120 11361 12 0,'0'0'47'0,"0"0"-12"16,0 0-7-16,0 0-16 15,0 0-1-15,0 0-10 16,0 0 9-16,0 0-8 0,0 0 15 15,0 0 4-15,-1 0 10 16,1 0 6-16,0 0-12 16,0 0 3-16,0 0-19 15,0 0 9-15,0 0-14 16,0 0 4-16,0 0-8 16,0 0-3-16,0 0-7 15,0 0 10-15,8 0 0 16,6-2-4-16,2-2-6 15,-4 0-9-15,-3 0 19 16,0 4-49-16,-6 0 16 16,0 0 11-16,0 0 2 15,-3 0-29-15,0 0-7 0,0 0 26 16,0 7 3 0,0 0 27-16,0 1 0 0,-8-1 5 15,0-3-3-15,2-1-1 16,1-1 1-16,4-2 15 15,1 0 11-15,0 0-5 16,0 0 9-16,0 0-7 16,0 0 2-16,3-4-19 15,4-5-5-15,3 1-2 16,1-1-1-16,-2 4 0 16,3-1-4-16,-2 6-3 15,-2-2-15-15,4 2 13 16,-3 0-27-16,4 0 7 15,-7 0 8-15,0 0-47 0</inkml:trace>
  <inkml:trace contextRef="#ctx0" brushRef="#br0" timeOffset="28535.64">10175 11956 12 0,'0'0'38'16,"0"0"-5"-16,0 0-32 0,0 0 9 15,0 0-10-15,0 0-5 16,21-6 0-16,-18 6-20 16,2 7-9-16,-4 6 31 15,-1 1 1-15,0 2-3 16,0-1 4-16,-3-1 2 16,-11-1 4-16,0-4-5 15,3-2 0-15,1-6 5 16,2-1 9-16,4 0 20 15,1 0-25-15,3-1 31 16,0-12-40-16,0-1-15 16,9-2-5-16,10 2 14 15,0 2 4-15,1 2-2 0,-1 4 3 16,-5 5-1 0,1 1 2-16,-11 0-34 0,-1 3-2 15,-3 6 34-15,0 0 2 16,0 1 0-16,-4-3 15 15,-4-2 9-15,-2-1-5 16,4-4 23-16,1 0 2 16,1 0-18-16,1 0-23 15,3 0 14-15,0 0-11 16,0 0-6-16,0 0-43 16,0 0-53-16</inkml:trace>
  <inkml:trace contextRef="#ctx0" brushRef="#br0" timeOffset="28850.41">9816 11727 0 0,'0'0'1'0,"0"0"-2"16,0 0 1-16</inkml:trace>
  <inkml:trace contextRef="#ctx0" brushRef="#br0" timeOffset="29058.8">9816 11727 20 0,'-36'-37'9'16,"24"37"21"-16,-3 0-30 0,-3 18 8 15,2 4 7-15,1 2 6 16,5 0-12-16,5-5 14 16,5-2-19-16,0-6-4 15,3-6 0-15,10-2 3 16,2-3-3-16,3 0 2 16,7-16-5-16,0-11 3 15,-2-8-22-15,-15 20-45 16</inkml:trace>
  <inkml:trace contextRef="#ctx0" brushRef="#br0" timeOffset="29667.39">10536 11289 37 0,'0'0'41'16,"0"0"1"-16,-42 86 2 15,32-54-22-15,1-3-19 16,6-2 6-16,3-7-9 16,0-10-2-16,0-3-4 15,0-7-24-15,0 0 30 16,0 0 3-16,0 0 21 0,0-3 11 16,0-16-35-16,0-4 4 15,3-1-5-15,6 1 2 16,3 1 17-16,0 5-18 15,1 4-5-15,5 7 4 16,1 6-13-16,1 0-29 16,5 14 19-16,1 18 20 15,2 8-8-15,-1 10 3 16,-2 4-20-16,-5 4-7 16,-4-2-2-16,-10-5 9 15</inkml:trace>
  <inkml:trace contextRef="#ctx0" brushRef="#br0" timeOffset="30018.02">10652 11969 6 0,'0'0'43'16,"0"0"-11"-16,0 0-25 15,-32 87 4-15,32-60-11 16,10 2 0-16,14-3 1 16,6 1 3-16,1-3-4 15,2-2-7-15,-5 2-6 16,-7-1-14-16,-6 2-3 15,-13 4 3-15,-2-2 27 16,0-2 0-16,-9-4 0 16,-6-3 0-16,0 0 0 15,-4-3 0-15,0 0 8 16,3 1 7-16,1-2-9 16,5-1 4-16,5 1-7 0,4-1-3 15,1-1-4-15,0-2 3 16,1 0-4-16,11-1 2 15,0-3 1-15,-1 2 2 16,-3-5 0-16,-3-1-5 16,-2 0 4-16,-3-1-1 15,0 1 2-15,0-2 0 16,0 0-2-16</inkml:trace>
  <inkml:trace contextRef="#ctx0" brushRef="#br0" timeOffset="32637.05">10421 12426 24 0,'0'0'2'0,"0"0"4"15,0 0 13-15,0 0 5 16,0 0 16-16,0 0-13 15,0 0 7-15,-10-35-20 16,10 32 7-16,0 1-10 16,0 2 7-16,0 0-16 15,0 0-2-15,0 0-3 16,0 0-9-16,0 0-2 16,0 0-15-16,0 0 16 15,0 0-18-15,0 0-5 16,0 5 31-16,0 1 5 0,-3 2 1 15,-6-1 2-15,0-2-2 16,0-1 3-16,3-2 12 16,1 0-13-16,0-1 3 15,2 1-4-15,0-2-3 16,3 0 3-16,0 0-2 16,0 0 0-16,0 0-7 15,0 0-3-15,0 0-20 16,0 0 6-16,3 1 9 15,5 4 14-15,0 0 2 16,-2-1 0-16,2 1 0 16,-4 2 6-16,3-4 1 15,-2 3 1-15,-2-3-4 16,0-2-4-16,-3 1 12 0,0-2-7 16,0 2 15-16,0-2-7 15,0 0-3-15,0 0-11 16,0 3 2-16,-6-1 0 15,-13 3-2-15,-5 2-2 16,-6 1-7-16,0 0 3 16,-4 1-5-16,1 0-3 15,-1-2-30-15,23-5-15 16</inkml:trace>
  <inkml:trace contextRef="#ctx0" brushRef="#br0" timeOffset="32975.85">9868 12434 1 0,'0'0'9'15,"0"0"40"-15,0 0-13 16,0 0-17-16,0 0-4 15,0 0-10-15,-5-49 1 16,5 47-4-16,0-1-4 16,0 3 0-16,0 0-21 15,-4 0 10-15,-2 0 2 0,-3 0 5 16,0 0 6 0,0 0 0-16,-3 0 0 0,2 0 0 15,-5 0 0-15,3-2 0 16,-3-4 0-16,0 0-1 15,3-5 0-15,5 0-13 16,7 6-33-16</inkml:trace>
  <inkml:trace contextRef="#ctx0" brushRef="#br0" timeOffset="33164.75">9735 11855 125 0,'0'0'3'0,"0"0"-3"0,0 0 4 15,-38-84-4-15,38 73-8 16,0 2-6-16,0 1-5 16,0 8-35-16</inkml:trace>
  <inkml:trace contextRef="#ctx0" brushRef="#br0" timeOffset="33336.65">9758 11501 13 0,'0'0'36'0,"0"-76"-25"16,0 43-11-16,0-1-8 15,0 0 8-15,-5-1-3 16,-1-1-12-16,-3 2-5 15,3 4 6-15</inkml:trace>
  <inkml:trace contextRef="#ctx0" brushRef="#br0" timeOffset="33524.55">9661 10826 11 0,'0'0'29'0,"0"0"2"15,0 0-31-15,-14-77-20 16,11 52-22-16</inkml:trace>
  <inkml:trace contextRef="#ctx0" brushRef="#br0" timeOffset="33727.21">9653 10343 19 0,'0'0'12'0,"0"0"22"0,0 0-9 16,0 0-23-16,0 0 14 15,0-78 0-15,0 70-8 16,0 4-8-16,0 0-8 15,5 1-16-15,2 1-32 16,2 2 12-16</inkml:trace>
  <inkml:trace contextRef="#ctx0" brushRef="#br0" timeOffset="33905.1">9653 10343 8 0,'77'-90'23'15,"-77"90"-6"-15,2 0 0 0,1 0-16 16,6 4 3-16,5 4-4 16,5 1 1-16,3 4-1 15,-2 2 0-15,-1 4-19 16,-3-4-13-16,-1 1 12 16</inkml:trace>
  <inkml:trace contextRef="#ctx0" brushRef="#br0" timeOffset="34828.86">10456 10985 74 0,'0'0'16'16,"0"0"-16"-16,0 0-44 15</inkml:trace>
  <inkml:trace contextRef="#ctx0" brushRef="#br0" timeOffset="35171.65">9986 11110 82 0,'0'0'0'15</inkml:trace>
  <inkml:trace contextRef="#ctx0" brushRef="#br0" timeOffset="35358.51">10166 11107 101 0,'0'0'0'0,"0"0"-4"0,0 0-93 16</inkml:trace>
  <inkml:trace contextRef="#ctx0" brushRef="#br0" timeOffset="35531.43">10304 11204 77 0,'0'0'0'16</inkml:trace>
</inkml:ink>
</file>

<file path=ppt/ink/inkAction1.xml><?xml version="1.0" encoding="utf-8"?>
<iact:actions xmlns:iact="http://schemas.microsoft.com/office/powerpoint/2014/inkAction" lengthUnit="cm" timeUnit="ms">
  <inkml:definitions xmlns:inkml="http://www.w3.org/2003/InkML">
    <inkml:context xml:id="ctx0">
      <inkml:inkSource xml:id="inkSrc0">
        <inkml:traceFormat>
          <inkml:channel name="X" type="integer" max="32767" units="cm"/>
          <inkml:channel name="Y" type="integer" max="32767" units="cm"/>
          <inkml:channel name="F" type="integer" max="2047" units="deg"/>
          <inkml:channel name="T" type="integer" max="2.14748E9" units="dev"/>
        </inkml:traceFormat>
        <inkml:channelProperties>
          <inkml:channelProperty channel="X" name="resolution" value="1516.99072" units="1/cm"/>
          <inkml:channelProperty channel="Y" name="resolution" value="2427.1853" units="1/cm"/>
          <inkml:channelProperty channel="F" name="resolution" value="5.68611" units="1/deg"/>
          <inkml:channelProperty channel="T" name="resolution" value="1" units="1/dev"/>
        </inkml:channelProperties>
      </inkml:inkSource>
      <inkml:timestamp xml:id="ts0" timeString="2020-03-28T13:45:50.058"/>
    </inkml:context>
    <inkml:brush xml:id="br0">
      <inkml:brushProperty name="width" value="0.05292" units="cm"/>
      <inkml:brushProperty name="height" value="0.05292" units="cm"/>
    </inkml:brush>
    <inkml:brush xml:id="br1">
      <inkml:brushProperty name="width" value="0.055" units="cm"/>
      <inkml:brushProperty name="height" value="0.055" units="cm"/>
    </inkml:brush>
    <inkml:context xml:id="ctx1">
      <inkml:inkSource xml:id="inkSrc26">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1" timeString="2020-03-28T13:45:50.058"/>
    </inkml:context>
  </inkml:definitions>
  <iact:action type="add" startTime="3336">
    <iact:property name="dataType"/>
    <iact:actionData xml:id="d0">
      <inkml:trace xmlns:inkml="http://www.w3.org/2003/InkML" xml:id="stk0" contextRef="#ctx0" brushRef="#br0">12321 8462 82 0,'0'0'0'0,"0"0"-1"0,0 0-1 0,0 0 4 0,0 0-1 0,0 0 15 0,0 0 6 0,0-30-2 0,0 30-16 0,0 0 8 0,0 0-4 0,0 0 9 0,0 0-2 0,0-2 3 0,0 2-5 0,0 0 5 0,0 0 4 0,0 0-3 0,0 0 7 0,0-2-7 0,0 0 2 0,0 0-20 0,0 2 0 0,0 0-1 0,0 0-1 0,0 0-21 0,0 0-89 0,0 0-109 0</inkml:trace>
    </iact:actionData>
  </iact:action>
  <iact:action type="add" startTime="3336">
    <iact:property name="dataType" value="strokeEraser"/>
    <iact:actionData xml:id="d1">
      <inkml:trace xmlns:inkml="http://www.w3.org/2003/InkML" xml:id="stk1" contextRef="#ctx0" brushRef="#br1">19076 10628 3 0,'0'0'8'0,"0"0"-5"0,0 0 2 0,0 0 1 0,0 0-5 0,0 0-1 0,1 0-4 0,-1 2 4 0,0 7 9 0,0 5-8 0,0 4 0 0,0 3 2 0,-1 3 3 0,-14 2 0 0,1 2-2 0,-5 4-3 0,-3-2 7 0,2 9-6 0,-6-3 0 0,0 4 0 0,-3 1-2 0,3-6 0 0,0 1 0 0,5-2-1 0,0 0 2 0,5 3-3 0,-2 0 4 0,1 1-3 0,-2 3 4 0,-1 4-1 0,-5-6-1 0,5 0 2 0,1-6 3 0,4-3-4 0,1-2-2 0,1-4 4 0,4-1-7 0,0 4 5 0,2 4-4 0,-3 4 4 0,-2 4-2 0,-3-1 2 0,1 6-2 0,0 2 0 0,-2-1 2 0,0 2-4 0,2 1 4 0,-4-3-4 0,7-1 4 0,-2-1-3 0,0-4 1 0,-1 0-1 0,1-3 0 0,0-1-1 0,0-1 2 0,2-2 0 0,-2-4 2 0,5 4-1 0,-2-1-2 0,-3 0 5 0,6 0-6 0,-2-2 2 0,5-1-3 0,-5-1 2 0,1 4 1 0,-1-4-1 0,-1 3 2 0,-2-1 5 0,5-1-5 0,-5 4 3 0,2 0-1 0,3 3-4 0,0 3 1 0,1-1-2 0,-1 0 2 0,1 5 0 0,0-3-4 0,2 1 9 0,-2-3-10 0,0-5 9 0,3-5-5 0,-1-2 2 0,2-2-2 0,-2 3 0 0,4-3-5 0,0 2 4 0,0 2 4 0,-1 1-3 0,-2 2 3 0,3-2-4 0,-5 0 3 0,-3-1-2 0,3 5 2 0,-3 2-1 0,0 3 0 0,4 5 0 0,0 1-1 0,-1 3 1 0,-5-1 0 0,4 1 3 0,-1-4-5 0,0-4 2 0,0 0 0 0,-4-2-1 0,4-1 3 0,-3 1-2 0,-2-1 2 0,-2 3-3 0,1 2 3 0,-4-1-4 0,-2 3 2 0,-3-1-1 0,2 0 0 0,-4-5 1 0,6-1-2 0,0-7 4 0,-1 0-2 0,3 0 1 0,-4 2-2 0,-2 2 7 0,2 2-5 0,0-3-1 0,1 2 1 0,3 1-1 0,3 0 0 0,0 3-1 0,0 1 3 0,0 2-7 0,0-4 5 0,3 5-1 0,-2-4-8 0,-1-1 9 0,1-3 0 0,1-1 1 0,1-5-2 0,2-1 1 0,-2 0-1 0,2 2 1 0,0 2-4 0,-2 5 5 0,4-4-2 0,-4 1-4 0,6-2 3 0,-5-4-2 0,2 0 2 0,0-3 1 0,1 2 2 0,0 6-2 0,-1-1 4 0,-3 1-5 0,-2-1 2 0,3 3 0 0,-2-2 0 0,-2-1 1 0,0 1-2 0,3 0 4 0,-2 0-4 0,3 0 2 0,-1 1-2 0,1 0 2 0,-1 1-4 0,4 1 4 0,1-3-3 0,-3-2 2 0,6-5-1 0,2-5 0 0,0-3-11 0,0-3 0 0,0 1-4 0,0-1 16 0,0-3-5 0,0-1 5 0,0-1 0 0,0-4-4 0,0-1 4 0,0 1-5 0,2-1 4 0,0-1-4 0,2 2 5 0,1-3-1 0,-5 2 1 0,2-2 0 0,4 2 0 0,-6-3 0 0,0 2 0 0,5-1 0 0,-2 2 0 0,2 1 0 0,1-4 0 0,-2 1 0 0,2-1 0 0,-1 0 0 0,-5 0 0 0,3 0 0 0,4 0 4 0,6 0-2 0,1 0 6 0,4 0-7 0,-2 0-1 0,-2 0 2 0,1 0-2 0,-2 0 0 0,-2 0 0 0,1 0 0 0,1 0 0 0,-6-1-1 0,6-2 4 0,-4 2-3 0,0-2 2 0,1 2-3 0,-3-1 2 0,-6-1 0 0,2 3 2 0,-3 0 8 0,0 0 24 0,0 0-8 0,0 0 1 0,0-1-21 0,2 1-3 0,-2 0-1 0,0 0-3 0,0 0 0 0,0 0 0 0,0-3 6 0,1 2 5 0,1-7 3 0,-2-1-10 0,0-6-4 0,0-3 2 0,0 3 0 0,0-4 1 0,0-2 16 0,0 1-4 0,0 3-10 0,0-2 29 0,0 4-16 0,0-2 4 0,0 2-19 0,0 0-6 0,-2 6 6 0,1-5-6 0,1 1 3 0,0-3-2 0,0 3 0 0,0-4 2 0,0 1-3 0,0-1 6 0,0-5-7 0,1-2 4 0,9 0-3 0,8-3-4 0,-5 1 7 0,-2 0 0 0,-2 3 0 0,0 1-3 0,0-1 7 0,1-1-4 0,0-4 4 0,-6-2-8 0,8 0 8 0,-2-5-6 0,0-1 2 0,5 1 0 0,-2-1-1 0,1 2 4 0,-1-1-8 0,3-3 11 0,3 1-12 0,4-6 11 0,-3-2-10 0,9 1 2 0,-5-4 3 0,-7 2 0 0,5 2 2 0,-2-5-5 0,2 6 3 0,-2-2-4 0,2 7 0 0,-8 6-21 0,1 7 25 0,-8 3 1 0,0 2 2 0,-2-1-3 0,3 1 0 0,0-7 0 0,5 0-4 0,0-3 6 0,1-4-7 0,1 2 3 0,1-2-3 0,1 1-4 0,2-5-1 0,-3 3-9 0,-3 6 14 0,-4 2 2 0,-4 3 6 0,1 4-1 0,0 0-1 0,-2 3-1 0,5 0 1 0,-5 2-4 0,2-1 3 0,4 0 0 0,-5 1 0 0,5-2 4 0,4-2-9 0,-4-3 10 0,3-1-10 0,1-2 10 0,-1-2-5 0,1-1 0 0,-1 0 2 0,-1 1 5 0,1-1-2 0,0-3 4 0,0-3-5 0,3-2-3 0,-3-3 1 0,-3 0 3 0,-1 1-4 0,-2-3 9 0,6 2-3 0,0-6-6 0,3-3-2 0,1 4 3 0,7-7-8 0,-4 4 11 0,4-7-10 0,4 2 6 0,-2-2-4 0,5 0 0 0,0-3-4 0,7 0-2 0,3-6-5 0,-1-4-4 0,-3-6 11 0,-6 1-15 0,-6 0 9 0,-6 0 2 0,-7 1-14 0,-12 51 6 0,0-1-69 0</inkml:trace>
    </iact:actionData>
  </iact:action>
  <iact:action type="add" startTime="3336">
    <iact:property name="dataType" value="strokeEraser"/>
    <iact:actionData xml:id="d2">
      <inkml:trace xmlns:inkml="http://www.w3.org/2003/InkML" xml:id="stk2" contextRef="#ctx0" brushRef="#br1">19053 11228 6 0,'0'0'33'0,"0"0"2"0,0 0-32 0,0 0-2 0,0 0-1 0,0 0-4 0,0 0 4 0,8-23-2 0,-8 19 1 0,0 4-28 0</inkml:trace>
    </iact:actionData>
  </iact:action>
  <iact:action type="add" startTime="3336">
    <iact:property name="dataType" value="strokeEraser"/>
    <iact:actionData xml:id="d3">
      <inkml:trace xmlns:inkml="http://www.w3.org/2003/InkML" xml:id="stk3" contextRef="#ctx0" brushRef="#br1">18861 11189 86 0,'0'0'4'0,"0"0"-4"0,0 0 0 0,0 0-34 0,0 0-19 0</inkml:trace>
    </iact:actionData>
  </iact:action>
  <iact:action type="add" startTime="3336">
    <iact:property name="dataType" value="strokeEraser"/>
    <iact:actionData xml:id="d4">
      <inkml:trace xmlns:inkml="http://www.w3.org/2003/InkML" xml:id="stk4" contextRef="#ctx0" brushRef="#br1">18960 11558 134 0,'0'0'6'0,"0"0"10"0,0 0-7 0,0 0 3 0,0 0-2 0,0 0-10 0,17 31-4 0,-9-13-13 0,-7 13 2 0,-1 10-3 0,0 5-20 0,0-28-18 0</inkml:trace>
    </iact:actionData>
  </iact:action>
  <iact:action type="add" startTime="3336">
    <iact:property name="dataType" value="strokeEraser"/>
    <iact:actionData xml:id="d5">
      <inkml:trace xmlns:inkml="http://www.w3.org/2003/InkML" xml:id="stk5" contextRef="#ctx0" brushRef="#br1">18499 12311 227 0,'0'0'58'0,"0"0"-27"0,0 0-29 0,0 0-2 0,0 0-41 0,0 0-17 0,-26 61-12 0,37-51 3 0,1 2-13 0</inkml:trace>
    </iact:actionData>
  </iact:action>
  <iact:action type="add" startTime="3336">
    <iact:property name="dataType" value="strokeEraser"/>
    <iact:actionData xml:id="d6">
      <inkml:trace xmlns:inkml="http://www.w3.org/2003/InkML" xml:id="stk6" contextRef="#ctx0" brushRef="#br1">18574 12692 171 0,'0'0'20'0,"0"0"-20"0,0 0-3 0,0 0-13 0,0 0-86 0,0 0 45 0</inkml:trace>
    </iact:actionData>
  </iact:action>
  <iact:action type="add" startTime="3336">
    <iact:property name="dataType" value="strokeEraser"/>
    <iact:actionData xml:id="d7">
      <inkml:trace xmlns:inkml="http://www.w3.org/2003/InkML" xml:id="stk7" contextRef="#ctx0" brushRef="#br1">18670 12998 46 0,'0'0'35'0,"0"0"-2"0,0 0-2 0,0 0-17 0,0 0-14 0,0 0-19 0,3 15-89 0</inkml:trace>
    </iact:actionData>
  </iact:action>
  <iact:action type="add" startTime="3336">
    <iact:property name="dataType" value="strokeEraser"/>
    <iact:actionData xml:id="d8">
      <inkml:trace xmlns:inkml="http://www.w3.org/2003/InkML" xml:id="stk8" contextRef="#ctx0" brushRef="#br1">18534 13617 125 0,'0'0'35'0,"0"0"-21"0,0 0-11 0,0 0-3 0,0 0-50 0,0 0-45 0,-19 96 69 0</inkml:trace>
    </iact:actionData>
  </iact:action>
  <iact:action type="add" startTime="3336">
    <iact:property name="dataType" value="strokeEraser"/>
    <iact:actionData xml:id="d9">
      <inkml:trace xmlns:inkml="http://www.w3.org/2003/InkML" xml:id="stk9" contextRef="#ctx0" brushRef="#br1">18460 13897 7 0,'0'0'0'0,"0"0"-7"0,0 0 7 0</inkml:trace>
    </iact:actionData>
  </iact:action>
  <iact:action type="add" startTime="3336">
    <iact:property name="dataType" value="strokeEraser"/>
    <iact:actionData xml:id="d10">
      <inkml:trace xmlns:inkml="http://www.w3.org/2003/InkML" xml:id="stk10" contextRef="#ctx0" brushRef="#br1">18410 13839 12 0,'0'0'37'0,"0"0"1"0,0 0-3 0,0 0 2 0,0 0-11 0,0 0 6 0,0 0-26 0,-2 0-6 0,2 0 1 0,0 0-3 0,0 0 4 0,0 0 0 0,0 0 8 0,0 0-4 0,0 0 11 0,0 0-15 0,0 0 25 0,0 0-17 0,0 0 12 0,0 0-12 0,0 0 11 0,0 0-10 0,0 0-6 0,0 0-5 0,0 0 5 0,0 0-10 0,0 0 10 0,0 0-10 0,0 0 13 0,0 0-10 0,0 0 4 0,0 2-3 0,-3 0 1 0,0-2-2 0,1 1-2 0,2-1 8 0,-1 3-9 0,-3-3 10 0,2 0-2 0,-4 3-1 0,5-3-1 0,-3 8-1 0,-7 5-14 0,0 7 3 0,-7 14 5 0,-8 5 2 0,-3 4 2 0,2 7 2 0,-1 2-19 0,6 2 10 0,-2 3-15 0,1 1 1 0,2 2 7 0,0 1-2 0,5 3 11 0,-2-2-18 0,2 2 19 0,6-5-11 0,-4-2 10 0,2-3-13 0,0 0 20 0,-2 4-5 0,-3 3-5 0,-8 11 9 0,-11 13-6 0,-6 6 3 0,-6 7-3 0,1-6 7 0,4-7-5 0,1-6 3 0,6-9-6 0,4-12 5 0,6-10-4 0,5-6 4 0,5-13 1 0,3-7 2 0,3-9-2 0,6-2 4 0,-5-4-1 0,6-1 2 0,-1 1-3 0,-2-3 1 0,0 3 0 0,-1 3-1 0,0 3 3 0,-6 4-6 0,0 2 6 0,-3 1-4 0,0 0 3 0,3-4-4 0,4-2 2 0,5-9 0 0,2 0 0 0,2-5 1 0,0 0-2 0,0 0 3 0,0 0 0 0,0 0 0 0,0 4-2 0,0-2 1 0,0-1-1 0,0 2 0 0,0-3 0 0,0 0-1 0,0 0 3 0,0 0-2 0,0 0 1 0,0 0-2 0,0 0 1 0,0 0-1 0,0 3-8 0,0 3 7 0,-8 5 1 0,3 2 2 0,-3-1-3 0,6-2 2 0,1-5-1 0,1 2-5 0,0-3 3 0,0-3-11 0,0-1 13 0,0 0 1 0,0 0 1 0,0 0 0 0,0 0 1 0,0 0 2 0,0 0-3 0,0 0 11 0,0-3-7 0,0-15 2 0,11-7-3 0,10-11 0 0,9-9-4 0,9-12 2 0,6-10-6 0,4-8 9 0,8-7-4 0,-3 0 3 0,-7 3-4 0,-9 4 1 0,-5 3 9 0,-5 4-8 0,-5-2 13 0,-5 5-7 0,-2-1 2 0,-2-3 7 0,5 2-15 0,1 1 2 0,-2 4-3 0,-1 6-2 0,-4 11 2 0,-6 9-1 0,-2 10 0 0,-4 3 1 0,-1 3-3 0,6-1 6 0,-5 3-7 0,4 3 7 0,-2-2-8 0,2 3 6 0,-2 0-2 0,-1 1 0 0,-1 1 0 0,-1 1-1 0,0 2 3 0,0 3 0 0,0-2-2 0,0-1 7 0,0 3-5 0,0-1-2 0,0 1 0 0,0-1 0 0,0-2-1 0,0 4 0 0,0-8-1 0,-1 2 4 0,-1-5-6 0,-6-1 6 0,5-5-7 0,3-4 6 0,0-1-2 0,0-8-3 0,0-4 2 0,1-9-2 0,22-8-3 0,6-8 7 0,5-10-16 0,8 2 14 0,1-6-2 0,8 1 2 0,1 0 2 0,-3 4-1 0,3 2 0 0,-2 4-2 0,-11 5 1 0,4 5 4 0,-8 3-5 0,0 3 6 0,-3-2-6 0,3-1 4 0,-5 2-1 0,-5 4 0 0,-6 2 0 0,-8 4-1 0,-8 2 2 0,-3 2 7 0,0 2-2 0,0 0 4 0,0 2-8 0,0-2 0 0,0 1-2 0,0-3 0 0,0 1-1 0,3-3 1 0,4 0-2 0,-1 2 4 0,1-2-4 0,-1 3 5 0,4-3-6 0,-3 1 5 0,1-4-2 0,-5-2 1 0,0 0 1 0,2-5-2 0,-5 3 3 0,0-2-6 0,0-1 3 0,-23-1-4 0,-6 1-1 0,-4 2 4 0,-3-2 2 0,5 3 3 0,4 4 9 0,2-3-6 0,9 2-1 0,4-3-5 0,5-5 3 0,-2 1-2 0,7 1-1 0,0 2 1 0,2 7 1 0,0 5-3 0,0 1-18 0,3 0-6 0,11 3-14 0,8-6 17 0,-9 6 1 0,8 2-2 0,-5 2 2 0,-15 25-1 0</inkml:trace>
    </iact:actionData>
  </iact:action>
  <iact:action type="add" startTime="3336">
    <iact:property name="dataType" value="strokeEraser"/>
    <iact:actionData xml:id="d11">
      <inkml:trace xmlns:inkml="http://www.w3.org/2003/InkML" xml:id="stk11" contextRef="#ctx0" brushRef="#br1">18731 11600 0 0,'0'0'0'0,"0"0"0"0,0 0 0 0,0 0 2 0,0 0-2 0,0 0 0 0,133 46-2 0</inkml:trace>
    </iact:actionData>
  </iact:action>
  <iact:action type="add" startTime="3336">
    <iact:property name="dataType" value="strokeEraser"/>
    <iact:actionData xml:id="d12">
      <inkml:trace xmlns:inkml="http://www.w3.org/2003/InkML" xml:id="stk12" contextRef="#ctx0" brushRef="#br1">19074 11771 76 0,'0'0'1'0,"0"0"3"0,0 0 7 0,-10-121-11 0,22 87-3 0,12-2-32 0,1-3 8 0,-5-1 7 0,2-3 13 0,-10 0 7 0</inkml:trace>
    </iact:actionData>
  </iact:action>
  <iact:action type="add" startTime="3336">
    <iact:property name="dataType" value="strokeEraser"/>
    <iact:actionData xml:id="d13">
      <inkml:trace xmlns:inkml="http://www.w3.org/2003/InkML" xml:id="stk13" contextRef="#ctx0" brushRef="#br1">19185 11149 8 0,'0'0'2'0,"0"0"-2"0,0 0 0 0,0 0-1 0,0 0-1 0,0 0-5 0</inkml:trace>
    </iact:actionData>
  </iact:action>
  <iact:action type="add" startTime="3336">
    <iact:property name="dataType" value="strokeEraser"/>
    <iact:actionData xml:id="d14">
      <inkml:trace xmlns:inkml="http://www.w3.org/2003/InkML" xml:id="stk14" contextRef="#ctx0" brushRef="#br1">18874 11033 0 0,'0'0'1'0,"0"0"0"0,0 0 8 0,0 0 30 0,0 0 0 0,0 0-7 0,0 0-32 0,0 0-5 0,5 3-42 0,-1 1 22 0</inkml:trace>
    </iact:actionData>
  </iact:action>
  <iact:action type="add" startTime="3336">
    <iact:property name="dataType" value="strokeEraser"/>
    <iact:actionData xml:id="d15">
      <inkml:trace xmlns:inkml="http://www.w3.org/2003/InkML" xml:id="stk15" contextRef="#ctx0" brushRef="#br1">19053 11083 139 0,'0'0'15'0,"0"0"-15"0,0 0-44 0,0 0-33 0</inkml:trace>
    </iact:actionData>
  </iact:action>
  <iact:action type="add" startTime="3336">
    <iact:property name="dataType" value="strokeEraser"/>
    <iact:actionData xml:id="d16">
      <inkml:trace xmlns:inkml="http://www.w3.org/2003/InkML" xml:id="stk16" contextRef="#ctx0" brushRef="#br1">19053 11083 75 0,'18'106'14'0,"-18"-99"-14"0,0-4-30 0</inkml:trace>
    </iact:actionData>
  </iact:action>
  <iact:action type="add" startTime="3336">
    <iact:property name="dataType" value="strokeEraser"/>
    <iact:actionData xml:id="d17">
      <inkml:trace xmlns:inkml="http://www.w3.org/2003/InkML" xml:id="stk17" contextRef="#ctx0" brushRef="#br1">18648 12114 161 0,'0'0'21'0,"0"0"-22"0,0 0 1 0,0 0-83 0,0 0-15 0</inkml:trace>
    </iact:actionData>
  </iact:action>
  <iact:action type="add" startTime="3336">
    <iact:property name="dataType" value="strokeEraser"/>
    <iact:actionData xml:id="d18">
      <inkml:trace xmlns:inkml="http://www.w3.org/2003/InkML" xml:id="stk18" contextRef="#ctx0" brushRef="#br1">18526 12822 52 0,'0'0'39'0,"0"0"-39"0,0 0-72 0,0 0 53 0</inkml:trace>
    </iact:actionData>
  </iact:action>
  <iact:action type="add" startTime="3336">
    <iact:property name="dataType" value="strokeEraser"/>
    <iact:actionData xml:id="d19">
      <inkml:trace xmlns:inkml="http://www.w3.org/2003/InkML" xml:id="stk19" contextRef="#ctx0" brushRef="#br1">18483 13348 145 0,'0'0'14'0,"0"0"14"0,0 0-28 0,0 0-21 0,0 0-12 0,0 0-26 0</inkml:trace>
    </iact:actionData>
  </iact:action>
  <iact:action type="add" startTime="3336">
    <iact:property name="dataType" value="strokeEraser"/>
    <iact:actionData xml:id="d20">
      <inkml:trace xmlns:inkml="http://www.w3.org/2003/InkML" xml:id="stk20" contextRef="#ctx0" brushRef="#br1">18521 13524 260 0,'0'0'0'0,"0"0"-5"0,0 0-139 0,0 0 115 0,0 0-15 0,0 0 9 0</inkml:trace>
    </iact:actionData>
  </iact:action>
  <iact:action type="add" startTime="3336">
    <iact:property name="dataType" value="strokeEraser"/>
    <iact:actionData xml:id="d21">
      <inkml:trace xmlns:inkml="http://www.w3.org/2003/InkML" xml:id="stk21" contextRef="#ctx0" brushRef="#br1">18541 13721 2 0,'0'0'2'0,"0"0"0"0,0 0-2 0,0 0 0 0,0 0 2 0,0 0-1 0,-81 109 13 0,58-85-13 0,-6 3 8 0,-8 0-7 0,5 5 3 0,-5 1 4 0,-4 7-6 0,-2 5 11 0,-2 6-11 0,-5 7 3 0,1 4-3 0,-4 3 10 0,0 3-8 0,7 1 3 0,-2 8-1 0,2 5-5 0,4 9 4 0,3 2-4 0,-2-2-1 0,3-6 0 0,8-10 1 0,4-6 1 0,3-14-2 0,7-7-1 0,3-8 0 0,4-3 0 0,0-5 3 0,2 2-4 0,0-2 3 0,2 1-3 0,-5 1 6 0,2-1-4 0,0 1 0 0,-2 2 5 0,6-2 0 0,-8 3 0 0,-1 4 1 0,0-3 0 0,0 3 5 0,4-4-12 0,-8 4 1 0,5-1 1 0,-1 3-4 0,-6-4 1 0,6-5 1 0,-3-4-1 0,3-8 3 0,0-3 3 0,3-3-4 0,2 0 17 0,-7-1-13 0,3 2-2 0,-1 6 2 0,0-2-4 0,0 4 1 0,6-4-2 0,-3 1 0 0,7-2-2 0,-6 0-1 0,5-3 4 0,4-4-4 0,0-5-2 0,0-7 3 0,0-1-5 0,0 0 4 0,0 0 2 0,0 3-4 0,0-3 5 0,0 3-8 0,0 3 6 0,0 2 4 0,0 6-5 0,0 2 6 0,0 1-3 0,0 6 3 0,0-4-2 0,0-3 1 0,0-6 0 0,-3-6 1 0,3-1-2 0,-1-3 2 0,1 0 0 0,0 0 3 0,0 0-3 0,0 0 4 0,0 0-2 0,0 0-4 0,0 0 5 0,0 0-5 0,0 0 7 0,0-7-3 0,14-30 2 0,18-24-5 0,14-22-2 0,15-18 2 0,10-10-1 0,9-15-2 0,7-6-4 0,-1-10 5 0,-1-2-18 0,-10-2 13 0,-17 9-4 0,-17 12 9 0,-12 9 2 0,-12 6 0 0,-4 1 8 0,-2 7 3 0,0 5 17 0,1 13-27 0,-5 10 17 0,3 11-12 0,-7 5 32 0,4 7-38 0,-1 1 2 0,7-1-4 0,0 1-1 0,2-1-1 0,1 2-19 0,-3 3 18 0,0 6-2 0,-2 5 4 0,-3 1-7 0,2 4 5 0,-9-2 4 0,2-1-1 0,1 0 0 0,-2-4 3 0,1-3-5 0,-2-2 7 0,1 2-8 0,2 1 12 0,13 2-18 0,-2-1 8 0,8-5-1 0,6-4-1 0,4-5 3 0,2-8-1 0,-4-4-1 0,1-1 0 0,-3 3 4 0,1 0-6 0,3 0 3 0,6-3 0 0,3-6-10 0,2-1-6 0,-2-10 15 0,0 1-4 0,9-2 5 0,-3-6-8 0,7-3 6 0,-2-6-7 0,-2-1 4 0,-6 1-14 0,-10 7 20 0,-8 6 0 0,-12 9 1 0,-8 3 3 0,-7 4-2 0,0 5-1 0,0 9 3 0,0 7-7 0,0 16 4 0,0 4-2 0,0 5 0 0,0 4-2 0,0-1-50 0,0 1 20 0,0 4 33 0,0 2 23 0,0 2-23 0,4 3-12 0,-4 1 7 0,3-1 5 0,0 4 0 0,-3 3 1 0,0-2 0 0,0 2 12 0,0-3-6 0,0-3-1 0,0 1-3 0,0 3 6 0,0-1-5 0,0 1-4 0,0 2 1 0,0 1 2 0,0-2 5 0,0 2-7 0,0-4 1 0,0-1 1 0,0 1 0 0,-3-4 0 0,0 3 13 0,-1 0-13 0,0 0 4 0,2 1 0 0,1-1-7 0,-4-2 0 0,0-1 5 0,3-1-6 0,-5-4 3 0,-2-2-2 0,2 1 3 0,-2-1-3 0,4 2 1 0,-3-1 2 0,4 2-3 0,-5 1 2 0,5-2 2 0,-5 0 0 0,6 0-5 0,-2 0 5 0,-1 1-7 0,0 1 6 0,0 0-3 0,2 3 4 0,-5 1-4 0,6-2 0 0,2 4 3 0,-1 1-4 0,2 1 3 0,0 2-3 0,0-3 4 0,0 1-4 0,-1 2 1 0,-2-4 0 0,1 2 0 0,-2 1 1 0,3-2-3 0,1 0 6 0,-2-1-6 0,1-4 8 0,-2 3-12 0,-3 2 9 0,5 0-3 0,-2 3 0 0,3 1 0 0,-3 0-2 0,3 0-1 0,0 0 2 0,0 0-17 0,0 0 1 0,0 0-9 0,0 0 14 0,-2 1-22 0,-2 22 25 0,-3 8 8 0,-6 13 1 0,-5 13-4 0,-6 10 10 0,-5 15-10 0,-3 28 9 0,-16 25-8 0,-1 21 4 0,-11 9-1 0,2-14 2 0,6-18-1 0,9-15-2 0,1-12 4 0,4-9-5 0,7-9 4 0,2-3-4 0,-1-3 6 0,0 0-5 0,-4-1 1 0,-1-1 0 0,1 5 2 0,8 1 0 0,5 5-4 0,0 0 8 0,7 1-10 0,4 3 9 0,2-1-10 0,3 1 1 0,4-3 2 0,1-7 1 0,0-7-6 0,0-10 7 0,-6-8-1 0,3-8-2 0,-6-7 6 0,4-6-4 0,-5-8 4 0,-4-4-5 0,6-1 2 0,-5 1 0 0,-3 3 0 0,-3 9 1 0,0 4-3 0,-4 0 5 0,3 4-5 0,2-4 6 0,5-3-8 0,2 0 5 0,0 2-2 0,10-1 1 0,-3-5-1 0,4-3 1 0,-6-5-1 0,4-6 1 0,-1-2 1 0,-5-3 4 0,3-3-3 0,1 6 2 0,-5 7-4 0,2 7 2 0,-6 10 3 0,-3 4-4 0,-3 3 3 0,2 0-3 0,-2-4 6 0,-1 3-4 0,4-2 3 0,0 3-5 0,-2-1-1 0,3 2 2 0,0 2-2 0,2-3 2 0,-1 2-1 0,3-2 5 0,-2 1-5 0,0 10 2 0,0 8-1 0,0 1-2 0,-3 1 0 0,3-5 2 0,0-5-2 0,-1-7 2 0,-2-2-2 0,0-2 4 0,-6-3-1 0,3 4 1 0,-5 3 1 0,-3-5-2 0,4-3 2 0,-1 0-2 0,0-12 1 0,4 3-4 0,-3-6 5 0,6-6-6 0,2-2 3 0,5-7-4 0,3 2 5 0,-4-4-5 0,6-2 2 0,-3-2 0 0,7-5 0 0,1-4 1 0,0-2 4 0,0 0 0 0,0 0 9 0,0 0-13 0,0 0 3 0,0 0-3 0,0 0-1 0,0 0 2 0,0 0-1 0,0 0 1 0,0 0 2 0,0 0-3 0,0 0-1 0,0 0-31 0,0 0-59 0,0 2-59 0</inkml:trace>
    </iact:actionData>
  </iact:action>
  <iact:action type="add" startTime="3336">
    <iact:property name="dataType" value="strokeEraser"/>
    <iact:actionData xml:id="d22">
      <inkml:trace xmlns:inkml="http://www.w3.org/2003/InkML" xml:id="stk22" contextRef="#ctx0" brushRef="#br1">19924 14695 46 0,'0'0'2'0,"0"0"7"0,0 0-7 0,0 0 18 0,0 0-18 0,0 0-1 0,0 0 0 0,13-49-1 0,-13 49 0 0,0-2 0 0,0 2-2 0,-2 0-3 0,2 0-8 0,-1 0-18 0</inkml:trace>
    </iact:actionData>
  </iact:action>
  <iact:action type="add" startTime="3336">
    <iact:property name="dataType" value="strokeEraser"/>
    <iact:actionData xml:id="d23">
      <inkml:trace xmlns:inkml="http://www.w3.org/2003/InkML" xml:id="stk23" contextRef="#ctx0" brushRef="#br1">18876 13796 128 0,'0'0'19'0,"0"0"40"0,0 0-19 0,0 0-8 0,0 0 0 0,0 0-18 0,-23-99 12 0,20 99-24 0,-2 0-2 0,0 0-4 0,-3 0-90 0,0 12-59 0</inkml:trace>
    </iact:actionData>
  </iact:action>
  <iact:action type="add" startTime="3336">
    <iact:property name="dataType" value="strokeEraser"/>
    <iact:actionData xml:id="d24">
      <inkml:trace xmlns:inkml="http://www.w3.org/2003/InkML" xml:id="stk24" contextRef="#ctx0" brushRef="#br1">20717 12605 33 0,'0'0'34'0,"0"0"-7"0,0 0 7 0,0 0-1 0,0 0 2 0,0 0 17 0,0 0-2 0,20 0-2 0,-20 0-22 0,0 0 8 0,0 0-24 0,0 0-10 0,4 0-10 0,5 0-57 0,-5 4 5 0,7 0-7 0,-10 0-7 0,-1-4-11 0</inkml:trace>
    </iact:actionData>
  </iact:action>
  <iact:action type="add" startTime="3336">
    <iact:property name="dataType" value="strokeEraser"/>
    <iact:actionData xml:id="d25">
      <inkml:trace xmlns:inkml="http://www.w3.org/2003/InkML" xml:id="stk25" contextRef="#ctx0" brushRef="#br1">19241 11162 29 0,'0'0'8'0,"0"0"19"0,-26-105-22 0,26 83 0 0,0 0 7 0,0-2 12 0,0-5-7 0,3-1-16 0,7-2 24 0,-3 6-1 0,2 7 14 0,-6 3-33 0,4 2-2 0,-4 7-3 0,-2-1 0 0,1-1 0 0,-1 2 2 0,-1-1 7 0,0 2 6 0,0-1-2 0,0 4-11 0,0 1 7 0,0 2-6 0,0 0 10 0,0 0-3 0,0 0 0 0,0 0 1 0,0 0-11 0,0 0 0 0,0 0-4 0,0 0 4 0,0 0-18 0,6 0 13 0,0 5 0 0,7 9 4 0,0 3 0 0,0 2 1 0,-3 0-2 0,0-4 6 0,-2 1-5 0,-3-4 6 0,4 1-9 0,-5 5 8 0,-1 2-4 0,-3 1 7 0,0 8 2 0,0 3 1 0,0-1-6 0,-13 5 16 0,-6 2-16 0,-7-1 3 0,0 8-2 0,2 4-1 0,-8 6-4 0,0 2 0 0,-7-1 0 0,7-2 3 0,-3-4-7 0,0-2 10 0,2 4-9 0,-2 1 8 0,2 3-8 0,-8 6 5 0,1 5-2 0,-5-1 0 0,1-2 0 0,5-10 0 0,10-14 5 0,12-14-10 0,7-13-1 0,8-7-4 0,2-6 10 0,0 0 7 0,0 0 5 0,0 0 27 0,0 0-7 0,0 0-17 0,0-20-15 0,0-7 3 0,0-11-10 0,6-6 12 0,11-6-10 0,1-8 10 0,3-2-6 0,4-9 1 0,3-2 0 0,4-8-2 0,-1-5 7 0,3-4-8 0,-1-2 6 0,-4 11-5 0,-4 8 7 0,-5 16-8 0,-8 13 3 0,-4 15 0 0,0 13 0 0,-4 6 0 0,-4 3-4 0,0 4-20 0,0 1-21 0,0 0-22 0,0 0 21 0,1 0-6 0,5 19 36 0,4 18 4 0,0 14 3 0,-7 19 8 0,-3 8 1 0,0-3-3 0,0-6 4 0,0-18-5 0,0-14 5 0,0-13-4 0,0-10 3 0,0-10-6 0,0-4 6 0,0 0 32 0,10-18 29 0,4-24-59 0,7-26-2 0,7-15-11 0,7-8 11 0,-2 2 0 0,0 13 1 0,-7 15 4 0,-10 25 4 0,-3 15-1 0,-8 18-8 0,-5 3-6 0,4 3-88 0,-1 33 52 0,-3 24 20 0,0 28 22 0,-19 31 12 0,-30 22-2 0,-14 13 8 0,-8-4-10 0,6-19-2 0,16-25-3 0,17-30-1 0,22-33-2 0,10-24 0 0,0-12-28 0,0-7 28 0,0 0 20 0,0-17 52 0,16-24-45 0,16-24-27 0,8-19-5 0,4-9-1 0,-1-7 6 0,-12 7 3 0,-2 18 26 0,-19 21 13 0,-7 25-14 0,-3 17 15 0,0 12-43 0,0 0-15 0,-3 39-78 0,-41 43 68 0,-27 48 25 0,-32 40 22 0,-18 27-13 0,-4 7 7 0,13-10-7 0,15-8-2 0,18-7 2 0,18-17-2 0,14-10-7 0,18-6-1 0,6-2-4 0,4 2-47 0,-2 12-17 0,21-121-44 0</inkml:trace>
    </iact:actionData>
  </iact:action>
  <iact:action type="add" startTime="3336">
    <iact:property name="dataType" value="strokeEraser"/>
    <iact:actionData xml:id="d26">
      <inkml:trace xmlns:inkml="http://www.w3.org/2003/InkML" xml:id="stk26" contextRef="#ctx1" brushRef="#br1">19054 10255 0,'0'35'0,"-34"0"0,-1-35 0,35 34 0,-35 1 0,35 0 0,0 0 0,-35 34 0,35-34 0,-35 34 0,35-34 0,-34 35 0,34-1 0,0-34 0,-35 0 0,35 34 0,0-34 0,-35 0 0,35 0 0,0-1 0,0 36 0,0-1 0,-35-34 0,35 35 0,-34-1 0,-1 35 0,35-34 0,0 34 0,-35 35 0,35-34 0,-35 68 0,35 1 0,-34-69 0,-1 68 0,0-103 0,0 34 0,0 0 0,1 1 0,34-1 0,-35 35 0,0-35 0,0 1 0,35-36 0,-69 35 0,34 1 0,0-36 0,1 36 0,-1-1 0,0-35 0,-35 36 0,36-36 0,34 35 0,-35-34 0,0 34 0,0-34 0,35-1 0,-34 1 0,34-35 0,-35-1 0,35 36 0,-35-35 0,35 34 0,0-34 0,0 0 0,-35 34 0,1-34 0,34 0 0,0 0 0,0-1 0,0 1 0,0 0 0,-35-35 0,35 35 0,0-1 0,-35-34 0,35 35 0,0 0 0,0 0 0,-35-35 0,35 34 0,0 1 0,0 0 0,-35 0 0,35-1 0,0 1 0,0 0 0,-34 35 0,34-1 0,0 1 0,0-36 0,-35 36 0,35-1 0,0-34 0,0 0 0,0 0 0,-35-1 0,35 1 0,0 0 0,0-105 0,0-34 0,35 0 0,0 0 0,-1-35 0,-34 34 0,0 36 0,35-36 0,-35 1 0,35-35 0,0 35 0,-35 34 0,35-34 0,-35 0 0,69-1 0,-69-68 0,35 68 0,-35 1 0,35 0 0,-1-35 0,-34 0 0,35 0 0,-35 34 0,35-34 0,-35 70 0,35-36 0,-1 36 0,-34-35 0,35 69 0,0 0 0,-35-34 0</inkml:trace>
    </iact:actionData>
  </iact:action>
  <iact:action type="add" startTime="3336">
    <iact:property name="dataType" value="strokeEraser"/>
    <iact:actionData xml:id="d27">
      <inkml:trace xmlns:inkml="http://www.w3.org/2003/InkML" xml:id="stk27" contextRef="#ctx1" brushRef="#br1">19124 10950 0,'0'-34'0,"0"103"0,-35 105 0,-34 69 0,-71-34 0,36 34 0,0 0 0,34 1 0,-34-36 0,69 1 0,35-35 0,-35-35 0,-34 35 0,-1 34 0,36-34 0,-1 35 0,-35-70 0,36 69 0,34-34 0,-35 0 0,35-35 0,0 35 0,-35-35 0,35 0 0,-35 35 0,35-35 0,-35-35 0,1 105 0,34-70 0,-35 104 0,0-69 0,0 69 0,-34-104 0,34 35 0,0-35 0,35-35 0,35-278 0,69-69 0,-34-35 0,34-35 0,-69 0 0,104-173 0,-69-71 0,-1 105 0,-34-104 0,104 70 0,-35-36 0,-34 1 0,-1 104 0,-34-1 0,35 106 0,-1-71 0,-69 175 0,0-1 0,35 35 0,-35 70 0,0 34 0,0 36 0,0 68 0,0 105 0,0 0 0,0 35 0,0-35 0,0 35 0,-35 35 0,35-35 0,0-35 0,-35 34 0,35 1 0,0 0 0,-34-35 0,-1 0 0,0 35 0,35-35 0,-35 0 0,35 35 0,0-35 0,0-70 0,0 1 0,0-35 0,0 0 0,35-140 0,0-103 0,34-1 0,1 35 0,-35-34 0,34 34 0,-34 0 0,35 35 0,-70 0 0,34 35 0,-34 69 0,0 0 0,0 105 0,-34 173 0,-105 70 0,-1 0 0,36-70 0,35 0 0,-1-138 0,35-105 0,35 34 0,0-138 0,70-209 0,-35-173 0,69-1 0,-35 105 0,1 34 0,-35-104 0,34 139 0,1-69 0,-35-1 0,34 71 0,-69 33 0,35 36 0,-35 34 0,0 70 0,0 35 0,0 69 0,0 1 0</inkml:trace>
    </iact:actionData>
  </iact:action>
  <iact:action type="add" startTime="3336">
    <iact:property name="dataType" value="strokeEraser"/>
    <iact:actionData xml:id="d28">
      <inkml:trace xmlns:inkml="http://www.w3.org/2003/InkML" xml:id="stk28" contextRef="#ctx1" brushRef="#br1">18985 8308 0,'0'0'0,"-70"0"0,35 0 0,1 0 0,-1 0 0,104 0 0,36 0 0,34 0 0,0 0 0,-69 0 0,69 0 0,-70 0 0,35 0 0,-69-34 0,0 34 0,0 0 0,-140-35 0,-173 0 0,-35-35 0,-313-34 0,105 69 0,-35-34 0,69-35 0,70-1 0,173 71 0,175 34 0,173 0 0,139 0 0,105 0 0,278 0 0,174 0 0,138 0 0,-103 69 0,-70 1 0,-348-1 0,-173 1 0,-175-1 0,-69 35 0,0-34 0,-69 104 0,-36 0 0,-69-1 0,-69 71 0,-174 103 0,69-68 0,-69 68 0,-140 105 0,36 104 0,208 140 0,70 138 0,208 104 0,35 1 0,104-139 0,0-140 0,35-208 0,-34-209 0,34-34 0,-70-105 0,36 0 0,-105-34 0,34-35 0,-34 0 0,0-1 0,-69 1 0,34 35 0,-69 34 0,0 0 0,-1 35 0,70 0 0,-34 105 0,34 34 0,-34-70 0,69 105 0,0-35 0,69-104 0,105-35 0,-35-35 0,35-69 0,139 35 0,35 69 0,-35-105 0,104 36 0,209-35 0,-70-35 0,0 104 0,105 0 0,-70-69 0,-139 0 0,0 34 0,0-69 0,-139 70 0,-70-70 0,1 0 0,-36 0 0,140 0 0</inkml:trace>
    </iact:actionData>
  </iact:action>
  <iact:action type="add" startTime="3336">
    <iact:property name="dataType" value="strokeEraser"/>
    <iact:actionData xml:id="d29">
      <inkml:trace xmlns:inkml="http://www.w3.org/2003/InkML" xml:id="stk29" contextRef="#ctx1" brushRef="#br1">30911 19432 0</inkml:trace>
    </iact:actionData>
  </iact:action>
  <iact:action type="add" startTime="3336">
    <iact:property name="dataType" value="strokeEraser"/>
    <iact:actionData xml:id="d30">
      <inkml:trace xmlns:inkml="http://www.w3.org/2003/InkML" xml:id="stk30" contextRef="#ctx1" brushRef="#br1">39221 16512 0</inkml:trace>
    </iact:actionData>
  </iact:action>
  <iact:action type="add" startTime="3118">
    <iact:property name="dataType" value="strokeEraser"/>
    <iact:actionData xml:id="d31">
      <inkml:trace xmlns:inkml="http://www.w3.org/2003/InkML" xml:id="stk31" contextRef="#ctx1" brushRef="#br1">37657 21761 0</inkml:trace>
    </iact:actionData>
  </iact:action>
</iact:action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customXml" Target="../ink/ink39.xml"/><Relationship Id="rId13" Type="http://schemas.openxmlformats.org/officeDocument/2006/relationships/image" Target="../media/image44.emf"/><Relationship Id="rId18" Type="http://schemas.openxmlformats.org/officeDocument/2006/relationships/image" Target="../media/image45.emf"/><Relationship Id="rId26" Type="http://schemas.openxmlformats.org/officeDocument/2006/relationships/image" Target="../media/image40.png"/><Relationship Id="rId3" Type="http://schemas.openxmlformats.org/officeDocument/2006/relationships/image" Target="../media/image26.jpg"/><Relationship Id="rId21" Type="http://schemas.openxmlformats.org/officeDocument/2006/relationships/customXml" Target="../ink/ink46.xml"/><Relationship Id="rId7" Type="http://schemas.openxmlformats.org/officeDocument/2006/relationships/image" Target="../media/image41.emf"/><Relationship Id="rId12" Type="http://schemas.openxmlformats.org/officeDocument/2006/relationships/customXml" Target="../ink/ink41.xml"/><Relationship Id="rId17" Type="http://schemas.openxmlformats.org/officeDocument/2006/relationships/customXml" Target="../ink/ink44.xml"/><Relationship Id="rId25" Type="http://schemas.openxmlformats.org/officeDocument/2006/relationships/customXml" Target="../ink/ink49.xml"/><Relationship Id="rId2" Type="http://schemas.openxmlformats.org/officeDocument/2006/relationships/image" Target="../media/image25.emf"/><Relationship Id="rId16" Type="http://schemas.openxmlformats.org/officeDocument/2006/relationships/image" Target="../media/image27.png"/><Relationship Id="rId20" Type="http://schemas.openxmlformats.org/officeDocument/2006/relationships/image" Target="../media/image46.emf"/><Relationship Id="rId1" Type="http://schemas.openxmlformats.org/officeDocument/2006/relationships/slideLayout" Target="../slideLayouts/slideLayout2.xml"/><Relationship Id="rId6" Type="http://schemas.openxmlformats.org/officeDocument/2006/relationships/customXml" Target="../ink/ink38.xml"/><Relationship Id="rId11" Type="http://schemas.openxmlformats.org/officeDocument/2006/relationships/image" Target="../media/image43.emf"/><Relationship Id="rId24" Type="http://schemas.openxmlformats.org/officeDocument/2006/relationships/customXml" Target="../ink/ink48.xml"/><Relationship Id="rId5" Type="http://schemas.openxmlformats.org/officeDocument/2006/relationships/image" Target="../media/image40.emf"/><Relationship Id="rId15" Type="http://schemas.openxmlformats.org/officeDocument/2006/relationships/customXml" Target="../ink/ink43.xml"/><Relationship Id="rId23" Type="http://schemas.openxmlformats.org/officeDocument/2006/relationships/image" Target="../media/image9.emf"/><Relationship Id="rId10" Type="http://schemas.openxmlformats.org/officeDocument/2006/relationships/customXml" Target="../ink/ink40.xml"/><Relationship Id="rId19" Type="http://schemas.openxmlformats.org/officeDocument/2006/relationships/customXml" Target="../ink/ink45.xml"/><Relationship Id="rId4" Type="http://schemas.openxmlformats.org/officeDocument/2006/relationships/customXml" Target="../ink/ink37.xml"/><Relationship Id="rId9" Type="http://schemas.openxmlformats.org/officeDocument/2006/relationships/image" Target="../media/image42.emf"/><Relationship Id="rId14" Type="http://schemas.openxmlformats.org/officeDocument/2006/relationships/customXml" Target="../ink/ink42.xml"/><Relationship Id="rId22" Type="http://schemas.openxmlformats.org/officeDocument/2006/relationships/customXml" Target="../ink/ink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50.emf"/><Relationship Id="rId13" Type="http://schemas.openxmlformats.org/officeDocument/2006/relationships/customXml" Target="../ink/ink53.xml"/><Relationship Id="rId18" Type="http://schemas.openxmlformats.org/officeDocument/2006/relationships/image" Target="../media/image31.png"/><Relationship Id="rId3" Type="http://schemas.openxmlformats.org/officeDocument/2006/relationships/customXml" Target="../ink/ink50.xml"/><Relationship Id="rId12" Type="http://schemas.openxmlformats.org/officeDocument/2006/relationships/image" Target="../media/image48.emf"/><Relationship Id="rId17" Type="http://schemas.openxmlformats.org/officeDocument/2006/relationships/customXml" Target="../ink/ink55.xml"/><Relationship Id="rId2" Type="http://schemas.openxmlformats.org/officeDocument/2006/relationships/image" Target="../media/image30.emf"/><Relationship Id="rId16" Type="http://schemas.openxmlformats.org/officeDocument/2006/relationships/image" Target="../media/image53.emf"/><Relationship Id="rId20" Type="http://schemas.openxmlformats.org/officeDocument/2006/relationships/image" Target="../media/image49.emf"/><Relationship Id="rId1" Type="http://schemas.openxmlformats.org/officeDocument/2006/relationships/slideLayout" Target="../slideLayouts/slideLayout7.xml"/><Relationship Id="rId11" Type="http://schemas.openxmlformats.org/officeDocument/2006/relationships/customXml" Target="../ink/ink52.xml"/><Relationship Id="rId15" Type="http://schemas.openxmlformats.org/officeDocument/2006/relationships/customXml" Target="../ink/ink54.xml"/><Relationship Id="rId10" Type="http://schemas.openxmlformats.org/officeDocument/2006/relationships/image" Target="../media/image51.emf"/><Relationship Id="rId19" Type="http://schemas.openxmlformats.org/officeDocument/2006/relationships/customXml" Target="../ink/ink56.xml"/><Relationship Id="rId9" Type="http://schemas.openxmlformats.org/officeDocument/2006/relationships/customXml" Target="../ink/ink51.xml"/><Relationship Id="rId14" Type="http://schemas.openxmlformats.org/officeDocument/2006/relationships/image" Target="../media/image52.emf"/></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ustomXml" Target="../ink/ink5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ustomXml" Target="../ink/ink58.xml"/><Relationship Id="rId2" Type="http://schemas.openxmlformats.org/officeDocument/2006/relationships/image" Target="../media/image37.emf"/><Relationship Id="rId1" Type="http://schemas.openxmlformats.org/officeDocument/2006/relationships/slideLayout" Target="../slideLayouts/slideLayout7.xml"/><Relationship Id="rId6" Type="http://schemas.openxmlformats.org/officeDocument/2006/relationships/customXml" Target="../ink/ink60.xml"/><Relationship Id="rId5" Type="http://schemas.openxmlformats.org/officeDocument/2006/relationships/customXml" Target="../ink/ink59.xml"/><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6" Type="http://schemas.openxmlformats.org/officeDocument/2006/relationships/image" Target="../media/image67.emf"/><Relationship Id="rId21" Type="http://schemas.openxmlformats.org/officeDocument/2006/relationships/customXml" Target="../ink/ink71.xml"/><Relationship Id="rId42" Type="http://schemas.openxmlformats.org/officeDocument/2006/relationships/image" Target="../media/image73.emf"/><Relationship Id="rId47" Type="http://schemas.openxmlformats.org/officeDocument/2006/relationships/customXml" Target="../ink/ink83.xml"/><Relationship Id="rId63" Type="http://schemas.openxmlformats.org/officeDocument/2006/relationships/customXml" Target="../ink/ink94.xml"/><Relationship Id="rId68" Type="http://schemas.openxmlformats.org/officeDocument/2006/relationships/image" Target="../media/image83.emf"/><Relationship Id="rId7" Type="http://schemas.openxmlformats.org/officeDocument/2006/relationships/image" Target="../media/image58.emf"/><Relationship Id="rId71" Type="http://schemas.openxmlformats.org/officeDocument/2006/relationships/customXml" Target="../ink/ink98.xml"/><Relationship Id="rId2" Type="http://schemas.openxmlformats.org/officeDocument/2006/relationships/customXml" Target="../ink/ink61.xml"/><Relationship Id="rId16" Type="http://schemas.openxmlformats.org/officeDocument/2006/relationships/image" Target="../media/image62.emf"/><Relationship Id="rId29" Type="http://schemas.openxmlformats.org/officeDocument/2006/relationships/customXml" Target="../ink/ink74.xml"/><Relationship Id="rId11" Type="http://schemas.openxmlformats.org/officeDocument/2006/relationships/customXml" Target="../ink/ink66.xml"/><Relationship Id="rId24" Type="http://schemas.openxmlformats.org/officeDocument/2006/relationships/image" Target="../media/image66.emf"/><Relationship Id="rId32" Type="http://schemas.openxmlformats.org/officeDocument/2006/relationships/image" Target="../media/image70.emf"/><Relationship Id="rId37" Type="http://schemas.openxmlformats.org/officeDocument/2006/relationships/customXml" Target="../ink/ink78.xml"/><Relationship Id="rId40" Type="http://schemas.openxmlformats.org/officeDocument/2006/relationships/image" Target="../media/image71.emf"/><Relationship Id="rId45" Type="http://schemas.openxmlformats.org/officeDocument/2006/relationships/customXml" Target="../ink/ink82.xml"/><Relationship Id="rId53" Type="http://schemas.openxmlformats.org/officeDocument/2006/relationships/customXml" Target="../ink/ink88.xml"/><Relationship Id="rId58" Type="http://schemas.openxmlformats.org/officeDocument/2006/relationships/image" Target="../media/image78.emf"/><Relationship Id="rId66" Type="http://schemas.openxmlformats.org/officeDocument/2006/relationships/image" Target="../media/image82.emf"/><Relationship Id="rId5" Type="http://schemas.openxmlformats.org/officeDocument/2006/relationships/image" Target="../media/image57.emf"/><Relationship Id="rId61" Type="http://schemas.openxmlformats.org/officeDocument/2006/relationships/customXml" Target="../ink/ink93.xml"/><Relationship Id="rId19" Type="http://schemas.openxmlformats.org/officeDocument/2006/relationships/customXml" Target="../ink/ink70.xml"/><Relationship Id="rId14" Type="http://schemas.openxmlformats.org/officeDocument/2006/relationships/image" Target="../media/image61.emf"/><Relationship Id="rId27" Type="http://schemas.openxmlformats.org/officeDocument/2006/relationships/customXml" Target="../ink/ink73.xml"/><Relationship Id="rId30" Type="http://schemas.openxmlformats.org/officeDocument/2006/relationships/image" Target="../media/image69.emf"/><Relationship Id="rId35" Type="http://schemas.openxmlformats.org/officeDocument/2006/relationships/customXml" Target="../ink/ink77.xml"/><Relationship Id="rId43" Type="http://schemas.openxmlformats.org/officeDocument/2006/relationships/customXml" Target="../ink/ink81.xml"/><Relationship Id="rId48" Type="http://schemas.openxmlformats.org/officeDocument/2006/relationships/image" Target="../media/image76.emf"/><Relationship Id="rId56" Type="http://schemas.openxmlformats.org/officeDocument/2006/relationships/image" Target="../media/image77.emf"/><Relationship Id="rId64" Type="http://schemas.openxmlformats.org/officeDocument/2006/relationships/image" Target="../media/image81.emf"/><Relationship Id="rId69" Type="http://schemas.openxmlformats.org/officeDocument/2006/relationships/customXml" Target="../ink/ink97.xml"/><Relationship Id="rId8" Type="http://schemas.openxmlformats.org/officeDocument/2006/relationships/customXml" Target="../ink/ink64.xml"/><Relationship Id="rId51" Type="http://schemas.openxmlformats.org/officeDocument/2006/relationships/customXml" Target="../ink/ink86.xml"/><Relationship Id="rId72" Type="http://schemas.openxmlformats.org/officeDocument/2006/relationships/image" Target="../media/image85.emf"/><Relationship Id="rId3" Type="http://schemas.openxmlformats.org/officeDocument/2006/relationships/image" Target="../media/image56.emf"/><Relationship Id="rId12" Type="http://schemas.openxmlformats.org/officeDocument/2006/relationships/image" Target="../media/image60.emf"/><Relationship Id="rId17" Type="http://schemas.openxmlformats.org/officeDocument/2006/relationships/customXml" Target="../ink/ink69.xml"/><Relationship Id="rId25" Type="http://schemas.openxmlformats.org/officeDocument/2006/relationships/customXml" Target="../ink/ink72.xml"/><Relationship Id="rId33" Type="http://schemas.openxmlformats.org/officeDocument/2006/relationships/customXml" Target="../ink/ink76.xml"/><Relationship Id="rId38" Type="http://schemas.openxmlformats.org/officeDocument/2006/relationships/image" Target="../media/image68.emf"/><Relationship Id="rId46" Type="http://schemas.openxmlformats.org/officeDocument/2006/relationships/image" Target="../media/image75.emf"/><Relationship Id="rId59" Type="http://schemas.openxmlformats.org/officeDocument/2006/relationships/customXml" Target="../ink/ink92.xml"/><Relationship Id="rId67" Type="http://schemas.openxmlformats.org/officeDocument/2006/relationships/customXml" Target="../ink/ink96.xml"/><Relationship Id="rId20" Type="http://schemas.openxmlformats.org/officeDocument/2006/relationships/image" Target="../media/image64.emf"/><Relationship Id="rId41" Type="http://schemas.openxmlformats.org/officeDocument/2006/relationships/customXml" Target="../ink/ink80.xml"/><Relationship Id="rId54" Type="http://schemas.openxmlformats.org/officeDocument/2006/relationships/customXml" Target="../ink/ink89.xml"/><Relationship Id="rId62" Type="http://schemas.openxmlformats.org/officeDocument/2006/relationships/image" Target="../media/image80.emf"/><Relationship Id="rId70" Type="http://schemas.openxmlformats.org/officeDocument/2006/relationships/image" Target="../media/image84.emf"/><Relationship Id="rId1" Type="http://schemas.openxmlformats.org/officeDocument/2006/relationships/slideLayout" Target="../slideLayouts/slideLayout7.xml"/><Relationship Id="rId6" Type="http://schemas.openxmlformats.org/officeDocument/2006/relationships/customXml" Target="../ink/ink63.xml"/><Relationship Id="rId15" Type="http://schemas.openxmlformats.org/officeDocument/2006/relationships/customXml" Target="../ink/ink68.xml"/><Relationship Id="rId28" Type="http://schemas.openxmlformats.org/officeDocument/2006/relationships/image" Target="../media/image55.emf"/><Relationship Id="rId36" Type="http://schemas.openxmlformats.org/officeDocument/2006/relationships/image" Target="../media/image72.emf"/><Relationship Id="rId49" Type="http://schemas.openxmlformats.org/officeDocument/2006/relationships/customXml" Target="../ink/ink84.xml"/><Relationship Id="rId57" Type="http://schemas.openxmlformats.org/officeDocument/2006/relationships/customXml" Target="../ink/ink91.xml"/><Relationship Id="rId10" Type="http://schemas.openxmlformats.org/officeDocument/2006/relationships/customXml" Target="../ink/ink65.xml"/><Relationship Id="rId31" Type="http://schemas.openxmlformats.org/officeDocument/2006/relationships/customXml" Target="../ink/ink75.xml"/><Relationship Id="rId44" Type="http://schemas.openxmlformats.org/officeDocument/2006/relationships/image" Target="../media/image74.emf"/><Relationship Id="rId52" Type="http://schemas.openxmlformats.org/officeDocument/2006/relationships/customXml" Target="../ink/ink87.xml"/><Relationship Id="rId60" Type="http://schemas.openxmlformats.org/officeDocument/2006/relationships/image" Target="../media/image79.emf"/><Relationship Id="rId65" Type="http://schemas.openxmlformats.org/officeDocument/2006/relationships/customXml" Target="../ink/ink95.xml"/><Relationship Id="rId4" Type="http://schemas.openxmlformats.org/officeDocument/2006/relationships/customXml" Target="../ink/ink62.xml"/><Relationship Id="rId9" Type="http://schemas.openxmlformats.org/officeDocument/2006/relationships/image" Target="../media/image59.emf"/><Relationship Id="rId13" Type="http://schemas.openxmlformats.org/officeDocument/2006/relationships/customXml" Target="../ink/ink67.xml"/><Relationship Id="rId18" Type="http://schemas.openxmlformats.org/officeDocument/2006/relationships/image" Target="../media/image63.emf"/><Relationship Id="rId39" Type="http://schemas.openxmlformats.org/officeDocument/2006/relationships/customXml" Target="../ink/ink79.xml"/><Relationship Id="rId34" Type="http://schemas.openxmlformats.org/officeDocument/2006/relationships/image" Target="../media/image65.emf"/><Relationship Id="rId50" Type="http://schemas.openxmlformats.org/officeDocument/2006/relationships/customXml" Target="../ink/ink85.xml"/><Relationship Id="rId55" Type="http://schemas.openxmlformats.org/officeDocument/2006/relationships/customXml" Target="../ink/ink90.xml"/></Relationships>
</file>

<file path=ppt/slides/_rels/slide21.xml.rels><?xml version="1.0" encoding="UTF-8" standalone="yes"?>
<Relationships xmlns="http://schemas.openxmlformats.org/package/2006/relationships"><Relationship Id="rId3" Type="http://schemas.openxmlformats.org/officeDocument/2006/relationships/customXml" Target="../ink/ink99.xml"/><Relationship Id="rId2" Type="http://schemas.openxmlformats.org/officeDocument/2006/relationships/image" Target="../media/image47.emf"/><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customXml" Target="../ink/ink103.xml"/><Relationship Id="rId13" Type="http://schemas.openxmlformats.org/officeDocument/2006/relationships/image" Target="../media/image100.emf"/><Relationship Id="rId18" Type="http://schemas.openxmlformats.org/officeDocument/2006/relationships/customXml" Target="../ink/ink108.xml"/><Relationship Id="rId3" Type="http://schemas.openxmlformats.org/officeDocument/2006/relationships/image" Target="../media/image87.emf"/><Relationship Id="rId7" Type="http://schemas.openxmlformats.org/officeDocument/2006/relationships/image" Target="../media/image49.png"/><Relationship Id="rId12" Type="http://schemas.openxmlformats.org/officeDocument/2006/relationships/customXml" Target="../ink/ink105.xml"/><Relationship Id="rId17" Type="http://schemas.openxmlformats.org/officeDocument/2006/relationships/customXml" Target="../ink/ink107.xml"/><Relationship Id="rId2" Type="http://schemas.openxmlformats.org/officeDocument/2006/relationships/customXml" Target="../ink/ink100.xml"/><Relationship Id="rId16"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customXml" Target="../ink/ink102.xml"/><Relationship Id="rId11" Type="http://schemas.openxmlformats.org/officeDocument/2006/relationships/image" Target="../media/image99.emf"/><Relationship Id="rId5" Type="http://schemas.openxmlformats.org/officeDocument/2006/relationships/image" Target="../media/image48.png"/><Relationship Id="rId15" Type="http://schemas.openxmlformats.org/officeDocument/2006/relationships/customXml" Target="../ink/ink106.xml"/><Relationship Id="rId10" Type="http://schemas.openxmlformats.org/officeDocument/2006/relationships/customXml" Target="../ink/ink104.xml"/><Relationship Id="rId19" Type="http://schemas.openxmlformats.org/officeDocument/2006/relationships/customXml" Target="../ink/ink109.xml"/><Relationship Id="rId4" Type="http://schemas.openxmlformats.org/officeDocument/2006/relationships/customXml" Target="../ink/ink101.xml"/><Relationship Id="rId9" Type="http://schemas.openxmlformats.org/officeDocument/2006/relationships/image" Target="../media/image98.emf"/><Relationship Id="rId1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8" Type="http://schemas.openxmlformats.org/officeDocument/2006/relationships/customXml" Target="../ink/ink4.xml"/><Relationship Id="rId26" Type="http://schemas.openxmlformats.org/officeDocument/2006/relationships/customXml" Target="../ink/ink7.xml"/><Relationship Id="rId8" Type="http://schemas.openxmlformats.org/officeDocument/2006/relationships/image" Target="../media/image7.emf"/><Relationship Id="rId3" Type="http://schemas.openxmlformats.org/officeDocument/2006/relationships/image" Target="../media/image5.png"/><Relationship Id="rId21" Type="http://schemas.openxmlformats.org/officeDocument/2006/relationships/image" Target="../media/image8.png"/><Relationship Id="rId17" Type="http://schemas.openxmlformats.org/officeDocument/2006/relationships/image" Target="../media/image6.png"/><Relationship Id="rId25" Type="http://schemas.openxmlformats.org/officeDocument/2006/relationships/image" Target="../media/image10.png"/><Relationship Id="rId2" Type="http://schemas.openxmlformats.org/officeDocument/2006/relationships/customXml" Target="../ink/ink1.xml"/><Relationship Id="rId16" Type="http://schemas.openxmlformats.org/officeDocument/2006/relationships/customXml" Target="../ink/ink3.xml"/><Relationship Id="rId20" Type="http://schemas.openxmlformats.org/officeDocument/2006/relationships/customXml" Target="../ink/ink5.xml"/><Relationship Id="rId29" Type="http://schemas.openxmlformats.org/officeDocument/2006/relationships/customXml" Target="../ink/ink9.xml"/><Relationship Id="rId1" Type="http://schemas.openxmlformats.org/officeDocument/2006/relationships/slideLayout" Target="../slideLayouts/slideLayout2.xml"/><Relationship Id="rId24" Type="http://schemas.microsoft.com/office/2011/relationships/inkAction" Target="../ink/inkAction1.xml"/><Relationship Id="rId5" Type="http://schemas.openxmlformats.org/officeDocument/2006/relationships/customXml" Target="../ink/ink2.xml"/><Relationship Id="rId15" Type="http://schemas.openxmlformats.org/officeDocument/2006/relationships/image" Target="../media/image10.emf"/><Relationship Id="rId23" Type="http://schemas.openxmlformats.org/officeDocument/2006/relationships/image" Target="../media/image9.png"/><Relationship Id="rId28" Type="http://schemas.openxmlformats.org/officeDocument/2006/relationships/customXml" Target="../ink/ink8.xml"/><Relationship Id="rId19" Type="http://schemas.openxmlformats.org/officeDocument/2006/relationships/image" Target="../media/image7.png"/><Relationship Id="rId10" Type="http://schemas.openxmlformats.org/officeDocument/2006/relationships/image" Target="../media/image8.emf"/><Relationship Id="rId31" Type="http://schemas.openxmlformats.org/officeDocument/2006/relationships/image" Target="../media/image15.emf"/><Relationship Id="rId4" Type="http://schemas.openxmlformats.org/officeDocument/2006/relationships/image" Target="../media/image4.png"/><Relationship Id="rId22" Type="http://schemas.openxmlformats.org/officeDocument/2006/relationships/customXml" Target="../ink/ink6.xml"/><Relationship Id="rId27" Type="http://schemas.openxmlformats.org/officeDocument/2006/relationships/image" Target="../media/image11.png"/><Relationship Id="rId30" Type="http://schemas.openxmlformats.org/officeDocument/2006/relationships/customXml" Target="../ink/ink10.xml"/></Relationships>
</file>

<file path=ppt/slides/_rels/slide7.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6" Type="http://schemas.openxmlformats.org/officeDocument/2006/relationships/customXml" Target="../ink/ink14.xml"/><Relationship Id="rId13" Type="http://schemas.openxmlformats.org/officeDocument/2006/relationships/image" Target="../media/image21.emf"/><Relationship Id="rId34" Type="http://schemas.openxmlformats.org/officeDocument/2006/relationships/customXml" Target="../ink/ink22.xml"/><Relationship Id="rId25" Type="http://schemas.openxmlformats.org/officeDocument/2006/relationships/customXml" Target="../ink/ink13.xml"/><Relationship Id="rId7" Type="http://schemas.openxmlformats.org/officeDocument/2006/relationships/image" Target="../media/image18.emf"/><Relationship Id="rId17" Type="http://schemas.openxmlformats.org/officeDocument/2006/relationships/image" Target="../media/image23.emf"/><Relationship Id="rId33" Type="http://schemas.openxmlformats.org/officeDocument/2006/relationships/customXml" Target="../ink/ink21.xml"/><Relationship Id="rId2" Type="http://schemas.openxmlformats.org/officeDocument/2006/relationships/customXml" Target="../ink/ink12.xml"/><Relationship Id="rId29" Type="http://schemas.openxmlformats.org/officeDocument/2006/relationships/customXml" Target="../ink/ink17.xml"/><Relationship Id="rId20" Type="http://schemas.openxmlformats.org/officeDocument/2006/relationships/image" Target="../media/image24.emf"/><Relationship Id="rId1" Type="http://schemas.openxmlformats.org/officeDocument/2006/relationships/slideLayout" Target="../slideLayouts/slideLayout2.xml"/><Relationship Id="rId24" Type="http://schemas.openxmlformats.org/officeDocument/2006/relationships/image" Target="../media/image6.emf"/><Relationship Id="rId11" Type="http://schemas.openxmlformats.org/officeDocument/2006/relationships/image" Target="../media/image20.emf"/><Relationship Id="rId32" Type="http://schemas.openxmlformats.org/officeDocument/2006/relationships/customXml" Target="../ink/ink20.xml"/><Relationship Id="rId5" Type="http://schemas.openxmlformats.org/officeDocument/2006/relationships/image" Target="../media/image17.emf"/><Relationship Id="rId28" Type="http://schemas.openxmlformats.org/officeDocument/2006/relationships/customXml" Target="../ink/ink16.xml"/><Relationship Id="rId15" Type="http://schemas.openxmlformats.org/officeDocument/2006/relationships/image" Target="../media/image22.emf"/><Relationship Id="rId31" Type="http://schemas.openxmlformats.org/officeDocument/2006/relationships/customXml" Target="../ink/ink19.xml"/><Relationship Id="rId27" Type="http://schemas.openxmlformats.org/officeDocument/2006/relationships/customXml" Target="../ink/ink15.xml"/><Relationship Id="rId9" Type="http://schemas.openxmlformats.org/officeDocument/2006/relationships/image" Target="../media/image19.emf"/><Relationship Id="rId30" Type="http://schemas.openxmlformats.org/officeDocument/2006/relationships/customXml" Target="../ink/ink18.xml"/><Relationship Id="rId35" Type="http://schemas.openxmlformats.org/officeDocument/2006/relationships/image" Target="../media/image14.png"/></Relationships>
</file>

<file path=ppt/slides/_rels/slide9.xml.rels><?xml version="1.0" encoding="UTF-8" standalone="yes"?>
<Relationships xmlns="http://schemas.openxmlformats.org/package/2006/relationships"><Relationship Id="rId18" Type="http://schemas.openxmlformats.org/officeDocument/2006/relationships/customXml" Target="../ink/ink27.xml"/><Relationship Id="rId26" Type="http://schemas.openxmlformats.org/officeDocument/2006/relationships/image" Target="../media/image16.emf"/><Relationship Id="rId13" Type="http://schemas.openxmlformats.org/officeDocument/2006/relationships/image" Target="../media/image31.emf"/><Relationship Id="rId3" Type="http://schemas.openxmlformats.org/officeDocument/2006/relationships/image" Target="../media/image26.emf"/><Relationship Id="rId21" Type="http://schemas.openxmlformats.org/officeDocument/2006/relationships/customXml" Target="../ink/ink29.xml"/><Relationship Id="rId34" Type="http://schemas.openxmlformats.org/officeDocument/2006/relationships/image" Target="../media/image35.emf"/><Relationship Id="rId17" Type="http://schemas.openxmlformats.org/officeDocument/2006/relationships/image" Target="../media/image33.emf"/><Relationship Id="rId25" Type="http://schemas.openxmlformats.org/officeDocument/2006/relationships/customXml" Target="../ink/ink30.xml"/><Relationship Id="rId7" Type="http://schemas.openxmlformats.org/officeDocument/2006/relationships/image" Target="../media/image28.emf"/><Relationship Id="rId33" Type="http://schemas.openxmlformats.org/officeDocument/2006/relationships/customXml" Target="../ink/ink35.xml"/><Relationship Id="rId2" Type="http://schemas.openxmlformats.org/officeDocument/2006/relationships/customXml" Target="../ink/ink23.xml"/><Relationship Id="rId16" Type="http://schemas.openxmlformats.org/officeDocument/2006/relationships/customXml" Target="../ink/ink26.xml"/><Relationship Id="rId20" Type="http://schemas.openxmlformats.org/officeDocument/2006/relationships/image" Target="../media/image34.emf"/><Relationship Id="rId29"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customXml" Target="../ink/ink25.xml"/><Relationship Id="rId24" Type="http://schemas.openxmlformats.org/officeDocument/2006/relationships/image" Target="../media/image36.emf"/><Relationship Id="rId32" Type="http://schemas.openxmlformats.org/officeDocument/2006/relationships/customXml" Target="../ink/ink34.xml"/><Relationship Id="rId5" Type="http://schemas.openxmlformats.org/officeDocument/2006/relationships/image" Target="../media/image27.emf"/><Relationship Id="rId15" Type="http://schemas.openxmlformats.org/officeDocument/2006/relationships/image" Target="../media/image32.emf"/><Relationship Id="rId28" Type="http://schemas.openxmlformats.org/officeDocument/2006/relationships/customXml" Target="../ink/ink32.xml"/><Relationship Id="rId36" Type="http://schemas.openxmlformats.org/officeDocument/2006/relationships/image" Target="../media/image17.png"/><Relationship Id="rId19" Type="http://schemas.openxmlformats.org/officeDocument/2006/relationships/customXml" Target="../ink/ink28.xml"/><Relationship Id="rId31" Type="http://schemas.openxmlformats.org/officeDocument/2006/relationships/image" Target="../media/image16.png"/><Relationship Id="rId4" Type="http://schemas.openxmlformats.org/officeDocument/2006/relationships/customXml" Target="../ink/ink24.xml"/><Relationship Id="rId9" Type="http://schemas.openxmlformats.org/officeDocument/2006/relationships/image" Target="../media/image29.emf"/><Relationship Id="rId27" Type="http://schemas.openxmlformats.org/officeDocument/2006/relationships/customXml" Target="../ink/ink31.xml"/><Relationship Id="rId30" Type="http://schemas.openxmlformats.org/officeDocument/2006/relationships/customXml" Target="../ink/ink33.xml"/><Relationship Id="rId35" Type="http://schemas.openxmlformats.org/officeDocument/2006/relationships/customXml" Target="../ink/ink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18B52-6087-5848-B766-CC0B80D3D21B}"/>
              </a:ext>
            </a:extLst>
          </p:cNvPr>
          <p:cNvSpPr>
            <a:spLocks noGrp="1"/>
          </p:cNvSpPr>
          <p:nvPr>
            <p:ph type="title"/>
          </p:nvPr>
        </p:nvSpPr>
        <p:spPr/>
        <p:txBody>
          <a:bodyPr/>
          <a:lstStyle/>
          <a:p>
            <a:r>
              <a:rPr lang="en-US" b="1" dirty="0">
                <a:solidFill>
                  <a:srgbClr val="0070C0"/>
                </a:solidFill>
              </a:rPr>
              <a:t>Lab# 14: Observing Metabolic Activities of Different Bacteria</a:t>
            </a:r>
            <a:endParaRPr lang="en-US" dirty="0"/>
          </a:p>
        </p:txBody>
      </p:sp>
      <p:pic>
        <p:nvPicPr>
          <p:cNvPr id="32" name="Content Placeholder 31">
            <a:extLst>
              <a:ext uri="{FF2B5EF4-FFF2-40B4-BE49-F238E27FC236}">
                <a16:creationId xmlns:a16="http://schemas.microsoft.com/office/drawing/2014/main" id="{EB3D1980-5615-0141-BEE0-43BF3BF2728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0364" y="1825625"/>
            <a:ext cx="7707799" cy="4815862"/>
          </a:xfrm>
        </p:spPr>
      </p:pic>
    </p:spTree>
    <p:extLst>
      <p:ext uri="{BB962C8B-B14F-4D97-AF65-F5344CB8AC3E}">
        <p14:creationId xmlns:p14="http://schemas.microsoft.com/office/powerpoint/2010/main" val="2388066679"/>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CCD21-9D67-466D-9DC4-F38708A840D8}"/>
              </a:ext>
            </a:extLst>
          </p:cNvPr>
          <p:cNvSpPr>
            <a:spLocks noGrp="1"/>
          </p:cNvSpPr>
          <p:nvPr>
            <p:ph type="title"/>
          </p:nvPr>
        </p:nvSpPr>
        <p:spPr>
          <a:xfrm>
            <a:off x="461889" y="443133"/>
            <a:ext cx="7729728" cy="765634"/>
          </a:xfrm>
        </p:spPr>
        <p:txBody>
          <a:bodyPr>
            <a:normAutofit fontScale="90000"/>
          </a:bodyPr>
          <a:lstStyle/>
          <a:p>
            <a:r>
              <a:rPr lang="en-US" b="1" dirty="0"/>
              <a:t>Procedure: Simmons- Citrate Agar</a:t>
            </a:r>
          </a:p>
        </p:txBody>
      </p:sp>
      <p:sp>
        <p:nvSpPr>
          <p:cNvPr id="3" name="Content Placeholder 2">
            <a:extLst>
              <a:ext uri="{FF2B5EF4-FFF2-40B4-BE49-F238E27FC236}">
                <a16:creationId xmlns:a16="http://schemas.microsoft.com/office/drawing/2014/main" id="{1C95CC9C-F233-4806-95AC-98387D4CF3AA}"/>
              </a:ext>
            </a:extLst>
          </p:cNvPr>
          <p:cNvSpPr>
            <a:spLocks noGrp="1"/>
          </p:cNvSpPr>
          <p:nvPr>
            <p:ph idx="1"/>
          </p:nvPr>
        </p:nvSpPr>
        <p:spPr>
          <a:xfrm>
            <a:off x="560364" y="1864320"/>
            <a:ext cx="10073224" cy="3861230"/>
          </a:xfrm>
        </p:spPr>
        <p:txBody>
          <a:bodyPr>
            <a:normAutofit/>
          </a:bodyPr>
          <a:lstStyle/>
          <a:p>
            <a:pPr>
              <a:lnSpc>
                <a:spcPct val="100000"/>
              </a:lnSpc>
            </a:pPr>
            <a:r>
              <a:rPr lang="en-US" sz="2600" dirty="0">
                <a:latin typeface="Arial" panose="020B0604020202020204" pitchFamily="34" charset="0"/>
                <a:cs typeface="Arial" panose="020B0604020202020204" pitchFamily="34" charset="0"/>
              </a:rPr>
              <a:t>Label the tubes with the name of organism, name of the medium, and your name.</a:t>
            </a:r>
          </a:p>
          <a:p>
            <a:pPr>
              <a:lnSpc>
                <a:spcPct val="100000"/>
              </a:lnSpc>
            </a:pPr>
            <a:r>
              <a:rPr lang="en-US" sz="2600" dirty="0">
                <a:latin typeface="Arial" panose="020B0604020202020204" pitchFamily="34" charset="0"/>
                <a:cs typeface="Arial" panose="020B0604020202020204" pitchFamily="34" charset="0"/>
              </a:rPr>
              <a:t>For this test stab inoculate the tube provided with the test organism assigned for this lab.</a:t>
            </a:r>
          </a:p>
          <a:p>
            <a:pPr>
              <a:lnSpc>
                <a:spcPct val="100000"/>
              </a:lnSpc>
            </a:pPr>
            <a:r>
              <a:rPr lang="en-US" sz="2600" dirty="0">
                <a:latin typeface="Arial" panose="020B0604020202020204" pitchFamily="34" charset="0"/>
                <a:cs typeface="Arial" panose="020B0604020202020204" pitchFamily="34" charset="0"/>
              </a:rPr>
              <a:t>Stab Inoculation:  For this technique, you’ll be using a needle to stab the middle of the agar, down to the bottom of the tube, and raise it back out (while trying to keep a straight stab).</a:t>
            </a:r>
          </a:p>
          <a:p>
            <a:pPr>
              <a:lnSpc>
                <a:spcPct val="100000"/>
              </a:lnSpc>
            </a:pPr>
            <a:r>
              <a:rPr lang="en-US" sz="2600" dirty="0">
                <a:latin typeface="Arial" panose="020B0604020202020204" pitchFamily="34" charset="0"/>
                <a:cs typeface="Arial" panose="020B0604020202020204" pitchFamily="34" charset="0"/>
              </a:rPr>
              <a:t>Incubate for 48 hours, observe and record results.</a:t>
            </a:r>
          </a:p>
        </p:txBody>
      </p:sp>
      <p:pic>
        <p:nvPicPr>
          <p:cNvPr id="5" name="Picture 4" descr="Test tube with Bromothymol Blue, labeled with a plus sing. ">
            <a:extLst>
              <a:ext uri="{FF2B5EF4-FFF2-40B4-BE49-F238E27FC236}">
                <a16:creationId xmlns:a16="http://schemas.microsoft.com/office/drawing/2014/main" id="{8614AE86-A033-408F-838F-44E69F3C0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12589" y="2757949"/>
            <a:ext cx="1525524" cy="3436374"/>
          </a:xfrm>
          <a:prstGeom prst="rect">
            <a:avLst/>
          </a:prstGeom>
        </p:spPr>
      </p:pic>
      <p:sp>
        <p:nvSpPr>
          <p:cNvPr id="6" name="Cross 5">
            <a:extLst>
              <a:ext uri="{FF2B5EF4-FFF2-40B4-BE49-F238E27FC236}">
                <a16:creationId xmlns:a16="http://schemas.microsoft.com/office/drawing/2014/main" id="{4D792036-F20D-4199-A3AD-C0B7178143E2}"/>
              </a:ext>
            </a:extLst>
          </p:cNvPr>
          <p:cNvSpPr/>
          <p:nvPr/>
        </p:nvSpPr>
        <p:spPr>
          <a:xfrm>
            <a:off x="10257289" y="5535636"/>
            <a:ext cx="348548" cy="379827"/>
          </a:xfrm>
          <a:prstGeom prst="plu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1974225724"/>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estbues with Simmons Citrate agar. Both are slanted. One is negative and green. The other is positive and blue. ">
            <a:extLst>
              <a:ext uri="{FF2B5EF4-FFF2-40B4-BE49-F238E27FC236}">
                <a16:creationId xmlns:a16="http://schemas.microsoft.com/office/drawing/2014/main" id="{DF6247D5-2559-49AD-A1D4-934517886660}"/>
              </a:ext>
            </a:extLst>
          </p:cNvPr>
          <p:cNvSpPr>
            <a:spLocks noGrp="1"/>
          </p:cNvSpPr>
          <p:nvPr>
            <p:ph type="title"/>
          </p:nvPr>
        </p:nvSpPr>
        <p:spPr>
          <a:xfrm>
            <a:off x="677193" y="343597"/>
            <a:ext cx="7729728" cy="762509"/>
          </a:xfrm>
        </p:spPr>
        <p:txBody>
          <a:bodyPr/>
          <a:lstStyle/>
          <a:p>
            <a:r>
              <a:rPr lang="en-US" b="1" dirty="0"/>
              <a:t>Simmons- Citrate Agar</a:t>
            </a:r>
          </a:p>
        </p:txBody>
      </p:sp>
      <p:pic>
        <p:nvPicPr>
          <p:cNvPr id="8" name="Picture 7">
            <a:extLst>
              <a:ext uri="{FF2B5EF4-FFF2-40B4-BE49-F238E27FC236}">
                <a16:creationId xmlns:a16="http://schemas.microsoft.com/office/drawing/2014/main" id="{B3B2E557-6DDD-49F4-A4D5-E6168FAC37A7}"/>
              </a:ext>
            </a:extLst>
          </p:cNvPr>
          <p:cNvPicPr>
            <a:picLocks noChangeAspect="1"/>
          </p:cNvPicPr>
          <p:nvPr/>
        </p:nvPicPr>
        <p:blipFill>
          <a:blip r:embed="rId2"/>
          <a:stretch>
            <a:fillRect/>
          </a:stretch>
        </p:blipFill>
        <p:spPr>
          <a:xfrm>
            <a:off x="677193" y="1537432"/>
            <a:ext cx="5418807" cy="5157563"/>
          </a:xfrm>
          <a:prstGeom prst="rect">
            <a:avLst/>
          </a:prstGeom>
        </p:spPr>
      </p:pic>
      <p:pic>
        <p:nvPicPr>
          <p:cNvPr id="10" name="Picture 9" descr="A picture containing comb, knife&#10;&#10;Description automatically generated">
            <a:extLst>
              <a:ext uri="{FF2B5EF4-FFF2-40B4-BE49-F238E27FC236}">
                <a16:creationId xmlns:a16="http://schemas.microsoft.com/office/drawing/2014/main" id="{E01B32C3-9BF2-4B83-90C8-31B28A7EE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334906" y="2733187"/>
            <a:ext cx="1657350" cy="1657350"/>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5E394724-3378-402F-AB07-6A546C824249}"/>
                  </a:ext>
                </a:extLst>
              </p14:cNvPr>
              <p14:cNvContentPartPr/>
              <p14:nvPr/>
            </p14:nvContentPartPr>
            <p14:xfrm>
              <a:off x="9137866" y="3915333"/>
              <a:ext cx="401040" cy="200880"/>
            </p14:xfrm>
          </p:contentPart>
        </mc:Choice>
        <mc:Fallback xmlns="">
          <p:pic>
            <p:nvPicPr>
              <p:cNvPr id="3" name="Ink 2">
                <a:extLst>
                  <a:ext uri="{FF2B5EF4-FFF2-40B4-BE49-F238E27FC236}">
                    <a16:creationId xmlns:a16="http://schemas.microsoft.com/office/drawing/2014/main" id="{5E394724-3378-402F-AB07-6A546C824249}"/>
                  </a:ext>
                </a:extLst>
              </p:cNvPr>
              <p:cNvPicPr/>
              <p:nvPr/>
            </p:nvPicPr>
            <p:blipFill>
              <a:blip r:embed="rId5"/>
              <a:stretch>
                <a:fillRect/>
              </a:stretch>
            </p:blipFill>
            <p:spPr>
              <a:xfrm>
                <a:off x="9122026" y="3851973"/>
                <a:ext cx="43236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1D58EF10-3413-4FD4-AD0F-EDEC3967EF37}"/>
                  </a:ext>
                </a:extLst>
              </p14:cNvPr>
              <p14:cNvContentPartPr/>
              <p14:nvPr/>
            </p14:nvContentPartPr>
            <p14:xfrm>
              <a:off x="8623568" y="3696674"/>
              <a:ext cx="914040" cy="638640"/>
            </p14:xfrm>
          </p:contentPart>
        </mc:Choice>
        <mc:Fallback xmlns="">
          <p:pic>
            <p:nvPicPr>
              <p:cNvPr id="4" name="Ink 3">
                <a:extLst>
                  <a:ext uri="{FF2B5EF4-FFF2-40B4-BE49-F238E27FC236}">
                    <a16:creationId xmlns:a16="http://schemas.microsoft.com/office/drawing/2014/main" id="{1D58EF10-3413-4FD4-AD0F-EDEC3967EF37}"/>
                  </a:ext>
                </a:extLst>
              </p:cNvPr>
              <p:cNvPicPr/>
              <p:nvPr/>
            </p:nvPicPr>
            <p:blipFill>
              <a:blip r:embed="rId7"/>
              <a:stretch>
                <a:fillRect/>
              </a:stretch>
            </p:blipFill>
            <p:spPr>
              <a:xfrm>
                <a:off x="8607728" y="3633314"/>
                <a:ext cx="945360" cy="765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44B6B1E3-80DA-4D98-8E6F-F4841242D3B4}"/>
                  </a:ext>
                </a:extLst>
              </p14:cNvPr>
              <p14:cNvContentPartPr/>
              <p14:nvPr/>
            </p14:nvContentPartPr>
            <p14:xfrm>
              <a:off x="11478600" y="5068440"/>
              <a:ext cx="360" cy="360"/>
            </p14:xfrm>
          </p:contentPart>
        </mc:Choice>
        <mc:Fallback xmlns="">
          <p:pic>
            <p:nvPicPr>
              <p:cNvPr id="6" name="Ink 5">
                <a:extLst>
                  <a:ext uri="{FF2B5EF4-FFF2-40B4-BE49-F238E27FC236}">
                    <a16:creationId xmlns:a16="http://schemas.microsoft.com/office/drawing/2014/main" id="{44B6B1E3-80DA-4D98-8E6F-F4841242D3B4}"/>
                  </a:ext>
                </a:extLst>
              </p:cNvPr>
              <p:cNvPicPr/>
              <p:nvPr/>
            </p:nvPicPr>
            <p:blipFill>
              <a:blip r:embed="rId9"/>
              <a:stretch>
                <a:fillRect/>
              </a:stretch>
            </p:blipFill>
            <p:spPr>
              <a:xfrm>
                <a:off x="11462760" y="5005080"/>
                <a:ext cx="31680" cy="127080"/>
              </a:xfrm>
              <a:prstGeom prst="rect">
                <a:avLst/>
              </a:prstGeom>
            </p:spPr>
          </p:pic>
        </mc:Fallback>
      </mc:AlternateContent>
      <p:grpSp>
        <p:nvGrpSpPr>
          <p:cNvPr id="13" name="Group 12">
            <a:extLst>
              <a:ext uri="{FF2B5EF4-FFF2-40B4-BE49-F238E27FC236}">
                <a16:creationId xmlns:a16="http://schemas.microsoft.com/office/drawing/2014/main" id="{B794E25F-2964-45D2-841E-B80C0B34A0E8}"/>
              </a:ext>
            </a:extLst>
          </p:cNvPr>
          <p:cNvGrpSpPr/>
          <p:nvPr/>
        </p:nvGrpSpPr>
        <p:grpSpPr>
          <a:xfrm>
            <a:off x="8602508" y="3429000"/>
            <a:ext cx="901800" cy="926280"/>
            <a:chOff x="9688320" y="2991240"/>
            <a:chExt cx="901800" cy="926280"/>
          </a:xfrm>
        </p:grpSpPr>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4186ECEB-4290-4EDA-A615-E272A809BC89}"/>
                    </a:ext>
                  </a:extLst>
                </p14:cNvPr>
                <p14:cNvContentPartPr/>
                <p14:nvPr/>
              </p14:nvContentPartPr>
              <p14:xfrm>
                <a:off x="9688320" y="3416760"/>
                <a:ext cx="901800" cy="500760"/>
              </p14:xfrm>
            </p:contentPart>
          </mc:Choice>
          <mc:Fallback xmlns="">
            <p:pic>
              <p:nvPicPr>
                <p:cNvPr id="9" name="Ink 8">
                  <a:extLst>
                    <a:ext uri="{FF2B5EF4-FFF2-40B4-BE49-F238E27FC236}">
                      <a16:creationId xmlns:a16="http://schemas.microsoft.com/office/drawing/2014/main" id="{4186ECEB-4290-4EDA-A615-E272A809BC89}"/>
                    </a:ext>
                  </a:extLst>
                </p:cNvPr>
                <p:cNvPicPr/>
                <p:nvPr/>
              </p:nvPicPr>
              <p:blipFill>
                <a:blip r:embed="rId11"/>
                <a:stretch>
                  <a:fillRect/>
                </a:stretch>
              </p:blipFill>
              <p:spPr>
                <a:xfrm>
                  <a:off x="9672480" y="3353400"/>
                  <a:ext cx="93312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11104D97-4DC2-4C48-B944-477E56892732}"/>
                    </a:ext>
                  </a:extLst>
                </p14:cNvPr>
                <p14:cNvContentPartPr/>
                <p14:nvPr/>
              </p14:nvContentPartPr>
              <p14:xfrm>
                <a:off x="10139040" y="2991240"/>
                <a:ext cx="63000" cy="613440"/>
              </p14:xfrm>
            </p:contentPart>
          </mc:Choice>
          <mc:Fallback xmlns="">
            <p:pic>
              <p:nvPicPr>
                <p:cNvPr id="12" name="Ink 11">
                  <a:extLst>
                    <a:ext uri="{FF2B5EF4-FFF2-40B4-BE49-F238E27FC236}">
                      <a16:creationId xmlns:a16="http://schemas.microsoft.com/office/drawing/2014/main" id="{11104D97-4DC2-4C48-B944-477E56892732}"/>
                    </a:ext>
                  </a:extLst>
                </p:cNvPr>
                <p:cNvPicPr/>
                <p:nvPr/>
              </p:nvPicPr>
              <p:blipFill>
                <a:blip r:embed="rId13"/>
                <a:stretch>
                  <a:fillRect/>
                </a:stretch>
              </p:blipFill>
              <p:spPr>
                <a:xfrm>
                  <a:off x="10129680" y="2981880"/>
                  <a:ext cx="81720" cy="632160"/>
                </a:xfrm>
                <a:prstGeom prst="rect">
                  <a:avLst/>
                </a:prstGeom>
              </p:spPr>
            </p:pic>
          </mc:Fallback>
        </mc:AlternateContent>
      </p:grpSp>
      <p:grpSp>
        <p:nvGrpSpPr>
          <p:cNvPr id="15" name="Group 14">
            <a:extLst>
              <a:ext uri="{FF2B5EF4-FFF2-40B4-BE49-F238E27FC236}">
                <a16:creationId xmlns:a16="http://schemas.microsoft.com/office/drawing/2014/main" id="{E3869ED4-A663-4E99-8D0C-E6CF4AC6CC9D}"/>
              </a:ext>
            </a:extLst>
          </p:cNvPr>
          <p:cNvGrpSpPr/>
          <p:nvPr/>
        </p:nvGrpSpPr>
        <p:grpSpPr>
          <a:xfrm>
            <a:off x="10203013" y="3057841"/>
            <a:ext cx="901800" cy="926280"/>
            <a:chOff x="9688320" y="2991240"/>
            <a:chExt cx="901800" cy="926280"/>
          </a:xfrm>
        </p:grpSpPr>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098C52FD-0731-4565-B4BE-746C3FB8CBE2}"/>
                    </a:ext>
                  </a:extLst>
                </p14:cNvPr>
                <p14:cNvContentPartPr/>
                <p14:nvPr/>
              </p14:nvContentPartPr>
              <p14:xfrm>
                <a:off x="9688320" y="3416760"/>
                <a:ext cx="901800" cy="500760"/>
              </p14:xfrm>
            </p:contentPart>
          </mc:Choice>
          <mc:Fallback xmlns="">
            <p:pic>
              <p:nvPicPr>
                <p:cNvPr id="16" name="Ink 15">
                  <a:extLst>
                    <a:ext uri="{FF2B5EF4-FFF2-40B4-BE49-F238E27FC236}">
                      <a16:creationId xmlns:a16="http://schemas.microsoft.com/office/drawing/2014/main" id="{098C52FD-0731-4565-B4BE-746C3FB8CBE2}"/>
                    </a:ext>
                  </a:extLst>
                </p:cNvPr>
                <p:cNvPicPr/>
                <p:nvPr/>
              </p:nvPicPr>
              <p:blipFill>
                <a:blip r:embed="rId11"/>
                <a:stretch>
                  <a:fillRect/>
                </a:stretch>
              </p:blipFill>
              <p:spPr>
                <a:xfrm>
                  <a:off x="9672480" y="3353400"/>
                  <a:ext cx="933120" cy="627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 name="Ink 16" hidden="1">
                  <a:extLst>
                    <a:ext uri="{FF2B5EF4-FFF2-40B4-BE49-F238E27FC236}">
                      <a16:creationId xmlns:a16="http://schemas.microsoft.com/office/drawing/2014/main" id="{B6A1FC1B-C90C-44DD-8492-84E36DEF223B}"/>
                    </a:ext>
                  </a:extLst>
                </p14:cNvPr>
                <p14:cNvContentPartPr/>
                <p14:nvPr/>
              </p14:nvContentPartPr>
              <p14:xfrm>
                <a:off x="10139040" y="2991240"/>
                <a:ext cx="63000" cy="613440"/>
              </p14:xfrm>
            </p:contentPart>
          </mc:Choice>
          <mc:Fallback>
            <p:pic>
              <p:nvPicPr>
                <p:cNvPr id="17" name="Ink 16" hidden="1">
                  <a:extLst>
                    <a:ext uri="{FF2B5EF4-FFF2-40B4-BE49-F238E27FC236}">
                      <a16:creationId xmlns:a16="http://schemas.microsoft.com/office/drawing/2014/main" id="{B6A1FC1B-C90C-44DD-8492-84E36DEF223B}"/>
                    </a:ext>
                  </a:extLst>
                </p:cNvPr>
                <p:cNvPicPr/>
                <p:nvPr/>
              </p:nvPicPr>
              <p:blipFill>
                <a:blip r:embed="rId16"/>
                <a:stretch>
                  <a:fillRect/>
                </a:stretch>
              </p:blipFill>
              <p:spPr>
                <a:xfrm>
                  <a:off x="10129680" y="2981880"/>
                  <a:ext cx="81720" cy="63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8" name="Ink 17">
                <a:extLst>
                  <a:ext uri="{FF2B5EF4-FFF2-40B4-BE49-F238E27FC236}">
                    <a16:creationId xmlns:a16="http://schemas.microsoft.com/office/drawing/2014/main" id="{ACFC719F-9ED2-445B-8642-3F6EAC78CF48}"/>
                  </a:ext>
                </a:extLst>
              </p14:cNvPr>
              <p14:cNvContentPartPr/>
              <p14:nvPr/>
            </p14:nvContentPartPr>
            <p14:xfrm>
              <a:off x="10201680" y="3429000"/>
              <a:ext cx="914040" cy="501120"/>
            </p14:xfrm>
          </p:contentPart>
        </mc:Choice>
        <mc:Fallback xmlns="">
          <p:pic>
            <p:nvPicPr>
              <p:cNvPr id="18" name="Ink 17">
                <a:extLst>
                  <a:ext uri="{FF2B5EF4-FFF2-40B4-BE49-F238E27FC236}">
                    <a16:creationId xmlns:a16="http://schemas.microsoft.com/office/drawing/2014/main" id="{ACFC719F-9ED2-445B-8642-3F6EAC78CF48}"/>
                  </a:ext>
                </a:extLst>
              </p:cNvPr>
              <p:cNvPicPr/>
              <p:nvPr/>
            </p:nvPicPr>
            <p:blipFill>
              <a:blip r:embed="rId18"/>
              <a:stretch>
                <a:fillRect/>
              </a:stretch>
            </p:blipFill>
            <p:spPr>
              <a:xfrm>
                <a:off x="10185840" y="3365640"/>
                <a:ext cx="945360" cy="627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9" name="Ink 18">
                <a:extLst>
                  <a:ext uri="{FF2B5EF4-FFF2-40B4-BE49-F238E27FC236}">
                    <a16:creationId xmlns:a16="http://schemas.microsoft.com/office/drawing/2014/main" id="{ECF7A07B-8B5E-4316-A9EE-D582D33EE4D0}"/>
                  </a:ext>
                </a:extLst>
              </p14:cNvPr>
              <p14:cNvContentPartPr/>
              <p14:nvPr/>
            </p14:nvContentPartPr>
            <p14:xfrm>
              <a:off x="10201680" y="3529080"/>
              <a:ext cx="889200" cy="463680"/>
            </p14:xfrm>
          </p:contentPart>
        </mc:Choice>
        <mc:Fallback xmlns="">
          <p:pic>
            <p:nvPicPr>
              <p:cNvPr id="19" name="Ink 18">
                <a:extLst>
                  <a:ext uri="{FF2B5EF4-FFF2-40B4-BE49-F238E27FC236}">
                    <a16:creationId xmlns:a16="http://schemas.microsoft.com/office/drawing/2014/main" id="{ECF7A07B-8B5E-4316-A9EE-D582D33EE4D0}"/>
                  </a:ext>
                </a:extLst>
              </p:cNvPr>
              <p:cNvPicPr/>
              <p:nvPr/>
            </p:nvPicPr>
            <p:blipFill>
              <a:blip r:embed="rId20"/>
              <a:stretch>
                <a:fillRect/>
              </a:stretch>
            </p:blipFill>
            <p:spPr>
              <a:xfrm>
                <a:off x="10185840" y="3465720"/>
                <a:ext cx="920520" cy="590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Ink 19">
                <a:extLst>
                  <a:ext uri="{FF2B5EF4-FFF2-40B4-BE49-F238E27FC236}">
                    <a16:creationId xmlns:a16="http://schemas.microsoft.com/office/drawing/2014/main" id="{EE394104-BC5C-4074-BCD1-4E690CF2858A}"/>
                  </a:ext>
                </a:extLst>
              </p14:cNvPr>
              <p14:cNvContentPartPr/>
              <p14:nvPr/>
            </p14:nvContentPartPr>
            <p14:xfrm>
              <a:off x="10789920" y="3717000"/>
              <a:ext cx="360" cy="360"/>
            </p14:xfrm>
          </p:contentPart>
        </mc:Choice>
        <mc:Fallback xmlns="">
          <p:pic>
            <p:nvPicPr>
              <p:cNvPr id="20" name="Ink 19">
                <a:extLst>
                  <a:ext uri="{FF2B5EF4-FFF2-40B4-BE49-F238E27FC236}">
                    <a16:creationId xmlns:a16="http://schemas.microsoft.com/office/drawing/2014/main" id="{EE394104-BC5C-4074-BCD1-4E690CF2858A}"/>
                  </a:ext>
                </a:extLst>
              </p:cNvPr>
              <p:cNvPicPr/>
              <p:nvPr/>
            </p:nvPicPr>
            <p:blipFill>
              <a:blip r:embed="rId9"/>
              <a:stretch>
                <a:fillRect/>
              </a:stretch>
            </p:blipFill>
            <p:spPr>
              <a:xfrm>
                <a:off x="10774080" y="3653640"/>
                <a:ext cx="31680" cy="127080"/>
              </a:xfrm>
              <a:prstGeom prst="rect">
                <a:avLst/>
              </a:prstGeom>
            </p:spPr>
          </p:pic>
        </mc:Fallback>
      </mc:AlternateContent>
      <p:grpSp>
        <p:nvGrpSpPr>
          <p:cNvPr id="32" name="Group 31">
            <a:extLst>
              <a:ext uri="{FF2B5EF4-FFF2-40B4-BE49-F238E27FC236}">
                <a16:creationId xmlns:a16="http://schemas.microsoft.com/office/drawing/2014/main" id="{1EB5E3D6-F2FA-46A6-ACF0-256560E1A45F}"/>
              </a:ext>
            </a:extLst>
          </p:cNvPr>
          <p:cNvGrpSpPr/>
          <p:nvPr/>
        </p:nvGrpSpPr>
        <p:grpSpPr>
          <a:xfrm>
            <a:off x="8572628" y="1453512"/>
            <a:ext cx="2558506" cy="4436185"/>
            <a:chOff x="8572628" y="1453512"/>
            <a:chExt cx="2558506" cy="4436185"/>
          </a:xfrm>
        </p:grpSpPr>
        <mc:AlternateContent xmlns:mc="http://schemas.openxmlformats.org/markup-compatibility/2006" xmlns:p14="http://schemas.microsoft.com/office/powerpoint/2010/main">
          <mc:Choice Requires="p14">
            <p:contentPart p14:bwMode="auto" r:id="rId22">
              <p14:nvContentPartPr>
                <p14:cNvPr id="11" name="Ink 10">
                  <a:extLst>
                    <a:ext uri="{FF2B5EF4-FFF2-40B4-BE49-F238E27FC236}">
                      <a16:creationId xmlns:a16="http://schemas.microsoft.com/office/drawing/2014/main" id="{94F79D28-7B41-42CE-B9DF-8A72ED221386}"/>
                    </a:ext>
                  </a:extLst>
                </p14:cNvPr>
                <p14:cNvContentPartPr/>
                <p14:nvPr/>
              </p14:nvContentPartPr>
              <p14:xfrm>
                <a:off x="8572628" y="2142291"/>
                <a:ext cx="986040" cy="3747406"/>
              </p14:xfrm>
            </p:contentPart>
          </mc:Choice>
          <mc:Fallback xmlns="">
            <p:pic>
              <p:nvPicPr>
                <p:cNvPr id="11" name="Ink 10">
                  <a:extLst>
                    <a:ext uri="{FF2B5EF4-FFF2-40B4-BE49-F238E27FC236}">
                      <a16:creationId xmlns:a16="http://schemas.microsoft.com/office/drawing/2014/main" id="{94F79D28-7B41-42CE-B9DF-8A72ED221386}"/>
                    </a:ext>
                  </a:extLst>
                </p:cNvPr>
                <p:cNvPicPr/>
                <p:nvPr/>
              </p:nvPicPr>
              <p:blipFill>
                <a:blip r:embed="rId23"/>
                <a:stretch>
                  <a:fillRect/>
                </a:stretch>
              </p:blipFill>
              <p:spPr>
                <a:xfrm>
                  <a:off x="8563268" y="2132931"/>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 name="Ink 13">
                  <a:extLst>
                    <a:ext uri="{FF2B5EF4-FFF2-40B4-BE49-F238E27FC236}">
                      <a16:creationId xmlns:a16="http://schemas.microsoft.com/office/drawing/2014/main" id="{BB0F7EBD-A349-47D4-B060-89C30FFB3267}"/>
                    </a:ext>
                  </a:extLst>
                </p14:cNvPr>
                <p14:cNvContentPartPr/>
                <p14:nvPr/>
              </p14:nvContentPartPr>
              <p14:xfrm>
                <a:off x="10145094" y="2142070"/>
                <a:ext cx="986040" cy="3747406"/>
              </p14:xfrm>
            </p:contentPart>
          </mc:Choice>
          <mc:Fallback xmlns="">
            <p:pic>
              <p:nvPicPr>
                <p:cNvPr id="14" name="Ink 13">
                  <a:extLst>
                    <a:ext uri="{FF2B5EF4-FFF2-40B4-BE49-F238E27FC236}">
                      <a16:creationId xmlns:a16="http://schemas.microsoft.com/office/drawing/2014/main" id="{BB0F7EBD-A349-47D4-B060-89C30FFB3267}"/>
                    </a:ext>
                  </a:extLst>
                </p:cNvPr>
                <p:cNvPicPr/>
                <p:nvPr/>
              </p:nvPicPr>
              <p:blipFill>
                <a:blip r:embed="rId23"/>
                <a:stretch>
                  <a:fillRect/>
                </a:stretch>
              </p:blipFill>
              <p:spPr>
                <a:xfrm>
                  <a:off x="10135734" y="2132710"/>
                  <a:ext cx="1004760" cy="3766127"/>
                </a:xfrm>
                <a:prstGeom prst="rect">
                  <a:avLst/>
                </a:prstGeom>
              </p:spPr>
            </p:pic>
          </mc:Fallback>
        </mc:AlternateContent>
        <p:grpSp>
          <p:nvGrpSpPr>
            <p:cNvPr id="27" name="Group 26">
              <a:extLst>
                <a:ext uri="{FF2B5EF4-FFF2-40B4-BE49-F238E27FC236}">
                  <a16:creationId xmlns:a16="http://schemas.microsoft.com/office/drawing/2014/main" id="{23FF609F-4FFA-4809-BF21-7491E6E3BB28}"/>
                </a:ext>
              </a:extLst>
            </p:cNvPr>
            <p:cNvGrpSpPr/>
            <p:nvPr/>
          </p:nvGrpSpPr>
          <p:grpSpPr>
            <a:xfrm>
              <a:off x="10565746" y="3374639"/>
              <a:ext cx="238974" cy="2360396"/>
              <a:chOff x="8961101" y="1405318"/>
              <a:chExt cx="238974" cy="2360396"/>
            </a:xfrm>
          </p:grpSpPr>
          <p:cxnSp>
            <p:nvCxnSpPr>
              <p:cNvPr id="22" name="Straight Connector 21">
                <a:extLst>
                  <a:ext uri="{FF2B5EF4-FFF2-40B4-BE49-F238E27FC236}">
                    <a16:creationId xmlns:a16="http://schemas.microsoft.com/office/drawing/2014/main" id="{046437CF-77A0-4F4E-93EC-E4A914597EFC}"/>
                  </a:ext>
                </a:extLst>
              </p:cNvPr>
              <p:cNvCxnSpPr>
                <a:cxnSpLocks/>
              </p:cNvCxnSpPr>
              <p:nvPr/>
            </p:nvCxnSpPr>
            <p:spPr>
              <a:xfrm>
                <a:off x="9065648" y="1405318"/>
                <a:ext cx="0" cy="2169569"/>
              </a:xfrm>
              <a:prstGeom prst="line">
                <a:avLst/>
              </a:prstGeom>
            </p:spPr>
            <p:style>
              <a:lnRef idx="1">
                <a:schemeClr val="accent1"/>
              </a:lnRef>
              <a:fillRef idx="0">
                <a:schemeClr val="accent1"/>
              </a:fillRef>
              <a:effectRef idx="0">
                <a:schemeClr val="accent1"/>
              </a:effectRef>
              <a:fontRef idx="minor">
                <a:schemeClr val="tx1"/>
              </a:fontRef>
            </p:style>
          </p:cxnSp>
          <p:sp>
            <p:nvSpPr>
              <p:cNvPr id="26" name="Flowchart: Connector 25">
                <a:extLst>
                  <a:ext uri="{FF2B5EF4-FFF2-40B4-BE49-F238E27FC236}">
                    <a16:creationId xmlns:a16="http://schemas.microsoft.com/office/drawing/2014/main" id="{5EA5EB68-34AF-4C39-A3E4-BD08870E73EE}"/>
                  </a:ext>
                </a:extLst>
              </p:cNvPr>
              <p:cNvSpPr/>
              <p:nvPr/>
            </p:nvSpPr>
            <p:spPr>
              <a:xfrm>
                <a:off x="8961101" y="3564833"/>
                <a:ext cx="238974" cy="200881"/>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EE383B8D-DE94-4959-977C-C586693F800B}"/>
                </a:ext>
              </a:extLst>
            </p:cNvPr>
            <p:cNvGrpSpPr/>
            <p:nvPr/>
          </p:nvGrpSpPr>
          <p:grpSpPr>
            <a:xfrm>
              <a:off x="8946161" y="1453512"/>
              <a:ext cx="238974" cy="2360396"/>
              <a:chOff x="8961101" y="1405318"/>
              <a:chExt cx="238974" cy="2360396"/>
            </a:xfrm>
          </p:grpSpPr>
          <p:cxnSp>
            <p:nvCxnSpPr>
              <p:cNvPr id="30" name="Straight Connector 29">
                <a:extLst>
                  <a:ext uri="{FF2B5EF4-FFF2-40B4-BE49-F238E27FC236}">
                    <a16:creationId xmlns:a16="http://schemas.microsoft.com/office/drawing/2014/main" id="{AF923D08-3369-45BF-B14C-5367DD662E88}"/>
                  </a:ext>
                </a:extLst>
              </p:cNvPr>
              <p:cNvCxnSpPr>
                <a:cxnSpLocks/>
              </p:cNvCxnSpPr>
              <p:nvPr/>
            </p:nvCxnSpPr>
            <p:spPr>
              <a:xfrm>
                <a:off x="9065648" y="1405318"/>
                <a:ext cx="0" cy="2169569"/>
              </a:xfrm>
              <a:prstGeom prst="line">
                <a:avLst/>
              </a:prstGeom>
            </p:spPr>
            <p:style>
              <a:lnRef idx="1">
                <a:schemeClr val="accent1"/>
              </a:lnRef>
              <a:fillRef idx="0">
                <a:schemeClr val="accent1"/>
              </a:fillRef>
              <a:effectRef idx="0">
                <a:schemeClr val="accent1"/>
              </a:effectRef>
              <a:fontRef idx="minor">
                <a:schemeClr val="tx1"/>
              </a:fontRef>
            </p:style>
          </p:cxnSp>
          <p:sp>
            <p:nvSpPr>
              <p:cNvPr id="31" name="Flowchart: Connector 30">
                <a:extLst>
                  <a:ext uri="{FF2B5EF4-FFF2-40B4-BE49-F238E27FC236}">
                    <a16:creationId xmlns:a16="http://schemas.microsoft.com/office/drawing/2014/main" id="{2B41B49F-38D9-4B76-95BE-4C9B2F1547EC}"/>
                  </a:ext>
                </a:extLst>
              </p:cNvPr>
              <p:cNvSpPr/>
              <p:nvPr/>
            </p:nvSpPr>
            <p:spPr>
              <a:xfrm>
                <a:off x="8961101" y="3564833"/>
                <a:ext cx="238974" cy="200881"/>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mc:AlternateContent xmlns:mc="http://schemas.openxmlformats.org/markup-compatibility/2006" xmlns:p14="http://schemas.microsoft.com/office/powerpoint/2010/main">
        <mc:Choice Requires="p14">
          <p:contentPart p14:bwMode="auto" r:id="rId25">
            <p14:nvContentPartPr>
              <p14:cNvPr id="7" name="Ink 6">
                <a:extLst>
                  <a:ext uri="{FF2B5EF4-FFF2-40B4-BE49-F238E27FC236}">
                    <a16:creationId xmlns:a16="http://schemas.microsoft.com/office/drawing/2014/main" id="{EBB7D617-29E3-4D3F-BE87-0D59735913E2}"/>
                  </a:ext>
                </a:extLst>
              </p14:cNvPr>
              <p14:cNvContentPartPr/>
              <p14:nvPr/>
            </p14:nvContentPartPr>
            <p14:xfrm>
              <a:off x="2134080" y="5464800"/>
              <a:ext cx="360" cy="36360"/>
            </p14:xfrm>
          </p:contentPart>
        </mc:Choice>
        <mc:Fallback xmlns="">
          <p:pic>
            <p:nvPicPr>
              <p:cNvPr id="7" name="Ink 6">
                <a:extLst>
                  <a:ext uri="{FF2B5EF4-FFF2-40B4-BE49-F238E27FC236}">
                    <a16:creationId xmlns:a16="http://schemas.microsoft.com/office/drawing/2014/main" id="{EBB7D617-29E3-4D3F-BE87-0D59735913E2}"/>
                  </a:ext>
                </a:extLst>
              </p:cNvPr>
              <p:cNvPicPr/>
              <p:nvPr/>
            </p:nvPicPr>
            <p:blipFill>
              <a:blip r:embed="rId26"/>
              <a:stretch>
                <a:fillRect/>
              </a:stretch>
            </p:blipFill>
            <p:spPr>
              <a:xfrm>
                <a:off x="2124720" y="5455440"/>
                <a:ext cx="19080" cy="55080"/>
              </a:xfrm>
              <a:prstGeom prst="rect">
                <a:avLst/>
              </a:prstGeom>
            </p:spPr>
          </p:pic>
        </mc:Fallback>
      </mc:AlternateContent>
    </p:spTree>
    <p:extLst>
      <p:ext uri="{BB962C8B-B14F-4D97-AF65-F5344CB8AC3E}">
        <p14:creationId xmlns:p14="http://schemas.microsoft.com/office/powerpoint/2010/main" val="1733432533"/>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D5CA7-14E1-4B75-BC0E-3BC9810F3DBC}"/>
              </a:ext>
            </a:extLst>
          </p:cNvPr>
          <p:cNvSpPr>
            <a:spLocks noGrp="1"/>
          </p:cNvSpPr>
          <p:nvPr>
            <p:ph type="title"/>
          </p:nvPr>
        </p:nvSpPr>
        <p:spPr/>
        <p:txBody>
          <a:bodyPr>
            <a:normAutofit/>
          </a:bodyPr>
          <a:lstStyle/>
          <a:p>
            <a:r>
              <a:rPr lang="en-US" b="1" dirty="0"/>
              <a:t>Principle: Nutrient Gelatin</a:t>
            </a:r>
          </a:p>
        </p:txBody>
      </p:sp>
      <p:sp>
        <p:nvSpPr>
          <p:cNvPr id="3" name="Content Placeholder 2">
            <a:extLst>
              <a:ext uri="{FF2B5EF4-FFF2-40B4-BE49-F238E27FC236}">
                <a16:creationId xmlns:a16="http://schemas.microsoft.com/office/drawing/2014/main" id="{DC91DC3D-3033-4E72-B4AC-7083E499A0EF}"/>
              </a:ext>
            </a:extLst>
          </p:cNvPr>
          <p:cNvSpPr>
            <a:spLocks noGrp="1"/>
          </p:cNvSpPr>
          <p:nvPr>
            <p:ph idx="1"/>
          </p:nvPr>
        </p:nvSpPr>
        <p:spPr>
          <a:xfrm>
            <a:off x="562708" y="1878008"/>
            <a:ext cx="11338559" cy="3101983"/>
          </a:xfrm>
        </p:spPr>
        <p:txBody>
          <a:bodyPr>
            <a:normAutofit fontScale="92500" lnSpcReduction="10000"/>
          </a:bodyPr>
          <a:lstStyle/>
          <a:p>
            <a:pPr>
              <a:lnSpc>
                <a:spcPct val="100000"/>
              </a:lnSpc>
            </a:pPr>
            <a:r>
              <a:rPr lang="en-US" sz="2600" dirty="0">
                <a:latin typeface="Arial" panose="020B0604020202020204" pitchFamily="34" charset="0"/>
                <a:cs typeface="Arial" panose="020B0604020202020204" pitchFamily="34" charset="0"/>
              </a:rPr>
              <a:t>This test is used to determine the ability of an organism to produce enzyme </a:t>
            </a:r>
            <a:r>
              <a:rPr lang="en-US" sz="2600" b="1" dirty="0">
                <a:latin typeface="Arial" panose="020B0604020202020204" pitchFamily="34" charset="0"/>
                <a:cs typeface="Arial" panose="020B0604020202020204" pitchFamily="34" charset="0"/>
              </a:rPr>
              <a:t>gelatinase</a:t>
            </a:r>
            <a:r>
              <a:rPr lang="en-US" sz="2600" dirty="0">
                <a:latin typeface="Arial" panose="020B0604020202020204" pitchFamily="34" charset="0"/>
                <a:cs typeface="Arial" panose="020B0604020202020204" pitchFamily="34" charset="0"/>
              </a:rPr>
              <a:t> that liquefy gelatin.</a:t>
            </a:r>
          </a:p>
          <a:p>
            <a:pPr>
              <a:lnSpc>
                <a:spcPct val="100000"/>
              </a:lnSpc>
            </a:pPr>
            <a:r>
              <a:rPr lang="en-US" sz="2600" dirty="0">
                <a:latin typeface="Arial" panose="020B0604020202020204" pitchFamily="34" charset="0"/>
                <a:cs typeface="Arial" panose="020B0604020202020204" pitchFamily="34" charset="0"/>
              </a:rPr>
              <a:t>Stab inoculate a tube of nutrient gelatin with your test organism.</a:t>
            </a:r>
          </a:p>
          <a:p>
            <a:pPr>
              <a:lnSpc>
                <a:spcPct val="100000"/>
              </a:lnSpc>
            </a:pPr>
            <a:r>
              <a:rPr lang="en-US" sz="2600" dirty="0">
                <a:latin typeface="Arial" panose="020B0604020202020204" pitchFamily="34" charset="0"/>
                <a:cs typeface="Arial" panose="020B0604020202020204" pitchFamily="34" charset="0"/>
              </a:rPr>
              <a:t>Incubate 48 hours, and then refrigerate for 30-60 minutes before observation</a:t>
            </a:r>
          </a:p>
          <a:p>
            <a:pPr>
              <a:lnSpc>
                <a:spcPct val="100000"/>
              </a:lnSpc>
            </a:pPr>
            <a:r>
              <a:rPr lang="en-US" sz="2600" dirty="0">
                <a:latin typeface="Arial" panose="020B0604020202020204" pitchFamily="34" charset="0"/>
                <a:cs typeface="Arial" panose="020B0604020202020204" pitchFamily="34" charset="0"/>
              </a:rPr>
              <a:t>Observe and record results. </a:t>
            </a:r>
          </a:p>
          <a:p>
            <a:pPr>
              <a:lnSpc>
                <a:spcPct val="100000"/>
              </a:lnSpc>
            </a:pPr>
            <a:r>
              <a:rPr lang="en-US" sz="2600" dirty="0">
                <a:latin typeface="Arial" panose="020B0604020202020204" pitchFamily="34" charset="0"/>
                <a:cs typeface="Arial" panose="020B0604020202020204" pitchFamily="34" charset="0"/>
              </a:rPr>
              <a:t>If the medium does not re-solidify after refrigeration, the organism is considered positive for gelatinase. </a:t>
            </a:r>
          </a:p>
        </p:txBody>
      </p:sp>
    </p:spTree>
    <p:extLst>
      <p:ext uri="{BB962C8B-B14F-4D97-AF65-F5344CB8AC3E}">
        <p14:creationId xmlns:p14="http://schemas.microsoft.com/office/powerpoint/2010/main" val="2299010858"/>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DA1B2EB-66CA-4C5D-B1E6-0E04ECA73D10}"/>
              </a:ext>
            </a:extLst>
          </p:cNvPr>
          <p:cNvPicPr>
            <a:picLocks noChangeAspect="1"/>
          </p:cNvPicPr>
          <p:nvPr/>
        </p:nvPicPr>
        <p:blipFill>
          <a:blip r:embed="rId2"/>
          <a:stretch>
            <a:fillRect/>
          </a:stretch>
        </p:blipFill>
        <p:spPr>
          <a:xfrm rot="16200000">
            <a:off x="362539" y="1490794"/>
            <a:ext cx="4612822" cy="3509046"/>
          </a:xfrm>
          <a:prstGeom prst="rect">
            <a:avLst/>
          </a:prstGeom>
        </p:spPr>
      </p:pic>
      <p:sp>
        <p:nvSpPr>
          <p:cNvPr id="5" name="Rectangle 4">
            <a:extLst>
              <a:ext uri="{FF2B5EF4-FFF2-40B4-BE49-F238E27FC236}">
                <a16:creationId xmlns:a16="http://schemas.microsoft.com/office/drawing/2014/main" id="{1A07DA10-5D48-4BE7-8DF6-2BAD99E110A4}"/>
              </a:ext>
            </a:extLst>
          </p:cNvPr>
          <p:cNvSpPr/>
          <p:nvPr/>
        </p:nvSpPr>
        <p:spPr>
          <a:xfrm>
            <a:off x="493486" y="5609706"/>
            <a:ext cx="4630057" cy="1077218"/>
          </a:xfrm>
          <a:prstGeom prst="rect">
            <a:avLst/>
          </a:prstGeom>
        </p:spPr>
        <p:txBody>
          <a:bodyPr wrap="square">
            <a:spAutoFit/>
          </a:bodyPr>
          <a:lstStyle/>
          <a:p>
            <a:r>
              <a:rPr lang="en-US" dirty="0">
                <a:solidFill>
                  <a:srgbClr val="000000"/>
                </a:solidFill>
                <a:latin typeface="Times New Roman" panose="02020603050405020304" pitchFamily="18" charset="0"/>
              </a:rPr>
              <a:t>Gelatin agar demonstrating gelatin digestion (right) and no gelatin digestion (left). </a:t>
            </a:r>
          </a:p>
          <a:p>
            <a:r>
              <a:rPr lang="fr-FR" sz="1400" dirty="0">
                <a:solidFill>
                  <a:srgbClr val="000000"/>
                </a:solidFill>
                <a:latin typeface="Times New Roman" panose="02020603050405020304" pitchFamily="18" charset="0"/>
              </a:rPr>
              <a:t>Image Source: https://traffic-club.info/2018gimage-gelatin-hydrolysis-test.awp </a:t>
            </a:r>
            <a:endParaRPr lang="en-US" dirty="0"/>
          </a:p>
        </p:txBody>
      </p:sp>
      <p:cxnSp>
        <p:nvCxnSpPr>
          <p:cNvPr id="8" name="Straight Connector 7">
            <a:extLst>
              <a:ext uri="{FF2B5EF4-FFF2-40B4-BE49-F238E27FC236}">
                <a16:creationId xmlns:a16="http://schemas.microsoft.com/office/drawing/2014/main" id="{027ADD3A-BC11-4C5B-BD8A-26F098B467BE}"/>
              </a:ext>
            </a:extLst>
          </p:cNvPr>
          <p:cNvCxnSpPr>
            <a:cxnSpLocks/>
          </p:cNvCxnSpPr>
          <p:nvPr/>
        </p:nvCxnSpPr>
        <p:spPr>
          <a:xfrm flipH="1">
            <a:off x="6293829" y="2574388"/>
            <a:ext cx="557137" cy="2870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7E62EA-416B-4E58-9FCB-8AA89CB14B80}"/>
              </a:ext>
            </a:extLst>
          </p:cNvPr>
          <p:cNvCxnSpPr>
            <a:cxnSpLocks/>
          </p:cNvCxnSpPr>
          <p:nvPr/>
        </p:nvCxnSpPr>
        <p:spPr>
          <a:xfrm flipH="1">
            <a:off x="8686094" y="2430881"/>
            <a:ext cx="557137" cy="287014"/>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D5BBAB9C-0404-4485-A8F8-3D75E13A8873}"/>
                  </a:ext>
                </a:extLst>
              </p14:cNvPr>
              <p14:cNvContentPartPr/>
              <p14:nvPr/>
            </p14:nvContentPartPr>
            <p14:xfrm>
              <a:off x="8674560" y="3041280"/>
              <a:ext cx="37800" cy="500760"/>
            </p14:xfrm>
          </p:contentPart>
        </mc:Choice>
        <mc:Fallback xmlns="">
          <p:pic>
            <p:nvPicPr>
              <p:cNvPr id="17" name="Ink 16">
                <a:extLst>
                  <a:ext uri="{FF2B5EF4-FFF2-40B4-BE49-F238E27FC236}">
                    <a16:creationId xmlns:a16="http://schemas.microsoft.com/office/drawing/2014/main" id="{D5BBAB9C-0404-4485-A8F8-3D75E13A8873}"/>
                  </a:ext>
                </a:extLst>
              </p:cNvPr>
              <p:cNvPicPr/>
              <p:nvPr/>
            </p:nvPicPr>
            <p:blipFill>
              <a:blip r:embed="rId8"/>
              <a:stretch>
                <a:fillRect/>
              </a:stretch>
            </p:blipFill>
            <p:spPr>
              <a:xfrm>
                <a:off x="8658720" y="2977920"/>
                <a:ext cx="6912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8" name="Ink 17">
                <a:extLst>
                  <a:ext uri="{FF2B5EF4-FFF2-40B4-BE49-F238E27FC236}">
                    <a16:creationId xmlns:a16="http://schemas.microsoft.com/office/drawing/2014/main" id="{2BB7F0F3-D75D-4CEC-91C2-610493F886FE}"/>
                  </a:ext>
                </a:extLst>
              </p14:cNvPr>
              <p14:cNvContentPartPr/>
              <p14:nvPr/>
            </p14:nvContentPartPr>
            <p14:xfrm>
              <a:off x="8661960" y="4042440"/>
              <a:ext cx="513720" cy="213120"/>
            </p14:xfrm>
          </p:contentPart>
        </mc:Choice>
        <mc:Fallback xmlns="">
          <p:pic>
            <p:nvPicPr>
              <p:cNvPr id="18" name="Ink 17">
                <a:extLst>
                  <a:ext uri="{FF2B5EF4-FFF2-40B4-BE49-F238E27FC236}">
                    <a16:creationId xmlns:a16="http://schemas.microsoft.com/office/drawing/2014/main" id="{2BB7F0F3-D75D-4CEC-91C2-610493F886FE}"/>
                  </a:ext>
                </a:extLst>
              </p:cNvPr>
              <p:cNvPicPr/>
              <p:nvPr/>
            </p:nvPicPr>
            <p:blipFill>
              <a:blip r:embed="rId10"/>
              <a:stretch>
                <a:fillRect/>
              </a:stretch>
            </p:blipFill>
            <p:spPr>
              <a:xfrm>
                <a:off x="8646120" y="3979080"/>
                <a:ext cx="545040" cy="339840"/>
              </a:xfrm>
              <a:prstGeom prst="rect">
                <a:avLst/>
              </a:prstGeom>
            </p:spPr>
          </p:pic>
        </mc:Fallback>
      </mc:AlternateContent>
      <p:grpSp>
        <p:nvGrpSpPr>
          <p:cNvPr id="27" name="Group 26">
            <a:extLst>
              <a:ext uri="{FF2B5EF4-FFF2-40B4-BE49-F238E27FC236}">
                <a16:creationId xmlns:a16="http://schemas.microsoft.com/office/drawing/2014/main" id="{B23255B4-9C40-4D5C-8ED1-2E78EBB249D8}"/>
              </a:ext>
            </a:extLst>
          </p:cNvPr>
          <p:cNvGrpSpPr/>
          <p:nvPr/>
        </p:nvGrpSpPr>
        <p:grpSpPr>
          <a:xfrm>
            <a:off x="6482944" y="643070"/>
            <a:ext cx="239972" cy="2008339"/>
            <a:chOff x="6482944" y="643070"/>
            <a:chExt cx="239972" cy="2008339"/>
          </a:xfrm>
        </p:grpSpPr>
        <p:cxnSp>
          <p:nvCxnSpPr>
            <p:cNvPr id="22" name="Straight Connector 21">
              <a:extLst>
                <a:ext uri="{FF2B5EF4-FFF2-40B4-BE49-F238E27FC236}">
                  <a16:creationId xmlns:a16="http://schemas.microsoft.com/office/drawing/2014/main" id="{1CD524B9-AA04-4CF1-A235-7710A3429E7B}"/>
                </a:ext>
              </a:extLst>
            </p:cNvPr>
            <p:cNvCxnSpPr>
              <a:cxnSpLocks/>
            </p:cNvCxnSpPr>
            <p:nvPr/>
          </p:nvCxnSpPr>
          <p:spPr>
            <a:xfrm>
              <a:off x="6602930" y="643070"/>
              <a:ext cx="0" cy="177253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Flowchart: Connector 23">
              <a:extLst>
                <a:ext uri="{FF2B5EF4-FFF2-40B4-BE49-F238E27FC236}">
                  <a16:creationId xmlns:a16="http://schemas.microsoft.com/office/drawing/2014/main" id="{31EF766A-D7AA-4485-A9AF-8F4F436FB6BB}"/>
                </a:ext>
              </a:extLst>
            </p:cNvPr>
            <p:cNvSpPr/>
            <p:nvPr/>
          </p:nvSpPr>
          <p:spPr>
            <a:xfrm>
              <a:off x="6482944" y="2387814"/>
              <a:ext cx="239972" cy="263595"/>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11">
            <p14:nvContentPartPr>
              <p14:cNvPr id="25" name="Ink 24">
                <a:extLst>
                  <a:ext uri="{FF2B5EF4-FFF2-40B4-BE49-F238E27FC236}">
                    <a16:creationId xmlns:a16="http://schemas.microsoft.com/office/drawing/2014/main" id="{C182520E-420A-4D35-BEF8-5C76B4DE1467}"/>
                  </a:ext>
                </a:extLst>
              </p14:cNvPr>
              <p14:cNvContentPartPr/>
              <p14:nvPr/>
            </p14:nvContentPartPr>
            <p14:xfrm>
              <a:off x="8566611" y="2430881"/>
              <a:ext cx="1590120" cy="1051560"/>
            </p14:xfrm>
          </p:contentPart>
        </mc:Choice>
        <mc:Fallback xmlns="">
          <p:pic>
            <p:nvPicPr>
              <p:cNvPr id="25" name="Ink 24">
                <a:extLst>
                  <a:ext uri="{FF2B5EF4-FFF2-40B4-BE49-F238E27FC236}">
                    <a16:creationId xmlns:a16="http://schemas.microsoft.com/office/drawing/2014/main" id="{C182520E-420A-4D35-BEF8-5C76B4DE1467}"/>
                  </a:ext>
                </a:extLst>
              </p:cNvPr>
              <p:cNvPicPr/>
              <p:nvPr/>
            </p:nvPicPr>
            <p:blipFill>
              <a:blip r:embed="rId12"/>
              <a:stretch>
                <a:fillRect/>
              </a:stretch>
            </p:blipFill>
            <p:spPr>
              <a:xfrm>
                <a:off x="8557251" y="2421521"/>
                <a:ext cx="1608840" cy="1070280"/>
              </a:xfrm>
              <a:prstGeom prst="rect">
                <a:avLst/>
              </a:prstGeom>
            </p:spPr>
          </p:pic>
        </mc:Fallback>
      </mc:AlternateContent>
      <p:sp>
        <p:nvSpPr>
          <p:cNvPr id="26" name="Rectangle 25">
            <a:extLst>
              <a:ext uri="{FF2B5EF4-FFF2-40B4-BE49-F238E27FC236}">
                <a16:creationId xmlns:a16="http://schemas.microsoft.com/office/drawing/2014/main" id="{BC1D9000-892E-47A4-95CE-BEE8E55D5465}"/>
              </a:ext>
            </a:extLst>
          </p:cNvPr>
          <p:cNvSpPr/>
          <p:nvPr/>
        </p:nvSpPr>
        <p:spPr>
          <a:xfrm>
            <a:off x="769264" y="181460"/>
            <a:ext cx="5186051" cy="701731"/>
          </a:xfrm>
          <a:prstGeom prst="rect">
            <a:avLst/>
          </a:prstGeom>
        </p:spPr>
        <p:txBody>
          <a:bodyPr wrap="square">
            <a:spAutoFit/>
          </a:bodyPr>
          <a:lstStyle/>
          <a:p>
            <a:pPr>
              <a:lnSpc>
                <a:spcPct val="90000"/>
              </a:lnSpc>
              <a:spcBef>
                <a:spcPct val="0"/>
              </a:spcBef>
            </a:pPr>
            <a:r>
              <a:rPr lang="en-US" sz="4400" b="1" dirty="0">
                <a:latin typeface="+mj-lt"/>
                <a:ea typeface="+mj-ea"/>
                <a:cs typeface="+mj-cs"/>
              </a:rPr>
              <a:t>Nutrient Gelatin</a:t>
            </a:r>
          </a:p>
        </p:txBody>
      </p:sp>
      <p:grpSp>
        <p:nvGrpSpPr>
          <p:cNvPr id="34" name="Group 33" descr="Sketch of yellow nutrient gelatin in test tube with slant and but. Indicates Gelatin digestion. ">
            <a:extLst>
              <a:ext uri="{FF2B5EF4-FFF2-40B4-BE49-F238E27FC236}">
                <a16:creationId xmlns:a16="http://schemas.microsoft.com/office/drawing/2014/main" id="{252B5CEE-AFDB-416C-8FDF-519D381208B1}"/>
              </a:ext>
            </a:extLst>
          </p:cNvPr>
          <p:cNvGrpSpPr/>
          <p:nvPr/>
        </p:nvGrpSpPr>
        <p:grpSpPr>
          <a:xfrm>
            <a:off x="5310676" y="1295033"/>
            <a:ext cx="5866837" cy="3076465"/>
            <a:chOff x="5338811" y="1365936"/>
            <a:chExt cx="5866837" cy="3076465"/>
          </a:xfrm>
        </p:grpSpPr>
        <p:grpSp>
          <p:nvGrpSpPr>
            <p:cNvPr id="20" name="Group 19">
              <a:extLst>
                <a:ext uri="{FF2B5EF4-FFF2-40B4-BE49-F238E27FC236}">
                  <a16:creationId xmlns:a16="http://schemas.microsoft.com/office/drawing/2014/main" id="{99F4F860-231E-445F-9736-87F4C8A2177E}"/>
                </a:ext>
              </a:extLst>
            </p:cNvPr>
            <p:cNvGrpSpPr/>
            <p:nvPr/>
          </p:nvGrpSpPr>
          <p:grpSpPr>
            <a:xfrm>
              <a:off x="8661960" y="2415600"/>
              <a:ext cx="688680" cy="1839960"/>
              <a:chOff x="8661960" y="2415600"/>
              <a:chExt cx="688680" cy="1839960"/>
            </a:xfrm>
          </p:grpSpPr>
          <mc:AlternateContent xmlns:mc="http://schemas.openxmlformats.org/markup-compatibility/2006" xmlns:p14="http://schemas.microsoft.com/office/powerpoint/2010/main">
            <mc:Choice Requires="p14">
              <p:contentPart p14:bwMode="auto" r:id="rId13">
                <p14:nvContentPartPr>
                  <p14:cNvPr id="16" name="Ink 15">
                    <a:extLst>
                      <a:ext uri="{FF2B5EF4-FFF2-40B4-BE49-F238E27FC236}">
                        <a16:creationId xmlns:a16="http://schemas.microsoft.com/office/drawing/2014/main" id="{4BFE8BCF-281B-48E0-B999-126253992E2F}"/>
                      </a:ext>
                    </a:extLst>
                  </p14:cNvPr>
                  <p14:cNvContentPartPr/>
                  <p14:nvPr/>
                </p14:nvContentPartPr>
                <p14:xfrm>
                  <a:off x="8661960" y="2941200"/>
                  <a:ext cx="563760" cy="1314360"/>
                </p14:xfrm>
              </p:contentPart>
            </mc:Choice>
            <mc:Fallback xmlns="">
              <p:pic>
                <p:nvPicPr>
                  <p:cNvPr id="16" name="Ink 15">
                    <a:extLst>
                      <a:ext uri="{FF2B5EF4-FFF2-40B4-BE49-F238E27FC236}">
                        <a16:creationId xmlns:a16="http://schemas.microsoft.com/office/drawing/2014/main" id="{4BFE8BCF-281B-48E0-B999-126253992E2F}"/>
                      </a:ext>
                    </a:extLst>
                  </p:cNvPr>
                  <p:cNvPicPr/>
                  <p:nvPr/>
                </p:nvPicPr>
                <p:blipFill>
                  <a:blip r:embed="rId14"/>
                  <a:stretch>
                    <a:fillRect/>
                  </a:stretch>
                </p:blipFill>
                <p:spPr>
                  <a:xfrm>
                    <a:off x="8646120" y="2877840"/>
                    <a:ext cx="595080" cy="1441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 18">
                    <a:extLst>
                      <a:ext uri="{FF2B5EF4-FFF2-40B4-BE49-F238E27FC236}">
                        <a16:creationId xmlns:a16="http://schemas.microsoft.com/office/drawing/2014/main" id="{7FC1128A-36E5-4460-9BDD-9CB9CC57769A}"/>
                      </a:ext>
                    </a:extLst>
                  </p14:cNvPr>
                  <p14:cNvContentPartPr/>
                  <p14:nvPr/>
                </p14:nvContentPartPr>
                <p14:xfrm>
                  <a:off x="8699400" y="2415600"/>
                  <a:ext cx="651240" cy="550800"/>
                </p14:xfrm>
              </p:contentPart>
            </mc:Choice>
            <mc:Fallback xmlns="">
              <p:pic>
                <p:nvPicPr>
                  <p:cNvPr id="19" name="Ink 18">
                    <a:extLst>
                      <a:ext uri="{FF2B5EF4-FFF2-40B4-BE49-F238E27FC236}">
                        <a16:creationId xmlns:a16="http://schemas.microsoft.com/office/drawing/2014/main" id="{7FC1128A-36E5-4460-9BDD-9CB9CC57769A}"/>
                      </a:ext>
                    </a:extLst>
                  </p:cNvPr>
                  <p:cNvPicPr/>
                  <p:nvPr/>
                </p:nvPicPr>
                <p:blipFill>
                  <a:blip r:embed="rId16"/>
                  <a:stretch>
                    <a:fillRect/>
                  </a:stretch>
                </p:blipFill>
                <p:spPr>
                  <a:xfrm>
                    <a:off x="8690040" y="2406240"/>
                    <a:ext cx="669960" cy="569520"/>
                  </a:xfrm>
                  <a:prstGeom prst="rect">
                    <a:avLst/>
                  </a:prstGeom>
                </p:spPr>
              </p:pic>
            </mc:Fallback>
          </mc:AlternateContent>
        </p:grpSp>
        <p:grpSp>
          <p:nvGrpSpPr>
            <p:cNvPr id="33" name="Group 32">
              <a:extLst>
                <a:ext uri="{FF2B5EF4-FFF2-40B4-BE49-F238E27FC236}">
                  <a16:creationId xmlns:a16="http://schemas.microsoft.com/office/drawing/2014/main" id="{3B88D3C6-F04B-4ED2-9379-8C45C5F323B8}"/>
                </a:ext>
              </a:extLst>
            </p:cNvPr>
            <p:cNvGrpSpPr/>
            <p:nvPr/>
          </p:nvGrpSpPr>
          <p:grpSpPr>
            <a:xfrm>
              <a:off x="5338811" y="1365936"/>
              <a:ext cx="5866837" cy="3076465"/>
              <a:chOff x="5352878" y="1323170"/>
              <a:chExt cx="5866837" cy="3076465"/>
            </a:xfrm>
          </p:grpSpPr>
          <p:grpSp>
            <p:nvGrpSpPr>
              <p:cNvPr id="21" name="Group 20">
                <a:extLst>
                  <a:ext uri="{FF2B5EF4-FFF2-40B4-BE49-F238E27FC236}">
                    <a16:creationId xmlns:a16="http://schemas.microsoft.com/office/drawing/2014/main" id="{F27478F0-F383-4678-AE34-F0DA8B1912CE}"/>
                  </a:ext>
                </a:extLst>
              </p:cNvPr>
              <p:cNvGrpSpPr/>
              <p:nvPr/>
            </p:nvGrpSpPr>
            <p:grpSpPr>
              <a:xfrm>
                <a:off x="6293829" y="1323170"/>
                <a:ext cx="2949402" cy="3076465"/>
                <a:chOff x="6293829" y="1323170"/>
                <a:chExt cx="2949402" cy="3076465"/>
              </a:xfrm>
            </p:grpSpPr>
            <mc:AlternateContent xmlns:mc="http://schemas.openxmlformats.org/markup-compatibility/2006">
              <mc:Choice xmlns:p14="http://schemas.microsoft.com/office/powerpoint/2010/main" Requires="p14">
                <p:contentPart p14:bwMode="auto" r:id="rId17">
                  <p14:nvContentPartPr>
                    <p14:cNvPr id="6" name="Ink 5" descr="Left test tube is negative, Right test tube sketch contains a layer of yellow clear liquid indicating gelatin digestion. ">
                      <a:extLst>
                        <a:ext uri="{FF2B5EF4-FFF2-40B4-BE49-F238E27FC236}">
                          <a16:creationId xmlns:a16="http://schemas.microsoft.com/office/drawing/2014/main" id="{5C952D11-7A18-4501-B7FB-3D2882298610}"/>
                        </a:ext>
                      </a:extLst>
                    </p14:cNvPr>
                    <p14:cNvContentPartPr/>
                    <p14:nvPr/>
                  </p14:nvContentPartPr>
                  <p14:xfrm>
                    <a:off x="6293829" y="1323170"/>
                    <a:ext cx="2949402" cy="3076465"/>
                  </p14:xfrm>
                </p:contentPart>
              </mc:Choice>
              <mc:Fallback>
                <p:pic>
                  <p:nvPicPr>
                    <p:cNvPr id="6" name="Ink 5" descr="Left test tube is negative, Right test tube sketch contains a layer of yellow clear liquid indicating gelatin digestion. ">
                      <a:extLst>
                        <a:ext uri="{FF2B5EF4-FFF2-40B4-BE49-F238E27FC236}">
                          <a16:creationId xmlns:a16="http://schemas.microsoft.com/office/drawing/2014/main" id="{5C952D11-7A18-4501-B7FB-3D2882298610}"/>
                        </a:ext>
                      </a:extLst>
                    </p:cNvPr>
                    <p:cNvPicPr/>
                    <p:nvPr/>
                  </p:nvPicPr>
                  <p:blipFill>
                    <a:blip r:embed="rId18"/>
                    <a:stretch>
                      <a:fillRect/>
                    </a:stretch>
                  </p:blipFill>
                  <p:spPr>
                    <a:xfrm>
                      <a:off x="6284469" y="1313809"/>
                      <a:ext cx="2968122" cy="3095187"/>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Ink 14">
                      <a:extLst>
                        <a:ext uri="{FF2B5EF4-FFF2-40B4-BE49-F238E27FC236}">
                          <a16:creationId xmlns:a16="http://schemas.microsoft.com/office/drawing/2014/main" id="{F7EB9A3F-28DE-4887-AA44-119718396209}"/>
                        </a:ext>
                      </a:extLst>
                    </p14:cNvPr>
                    <p14:cNvContentPartPr/>
                    <p14:nvPr/>
                  </p14:nvContentPartPr>
                  <p14:xfrm>
                    <a:off x="6308640" y="2715066"/>
                    <a:ext cx="563760" cy="1615374"/>
                  </p14:xfrm>
                </p:contentPart>
              </mc:Choice>
              <mc:Fallback xmlns="">
                <p:pic>
                  <p:nvPicPr>
                    <p:cNvPr id="15" name="Ink 14">
                      <a:extLst>
                        <a:ext uri="{FF2B5EF4-FFF2-40B4-BE49-F238E27FC236}">
                          <a16:creationId xmlns:a16="http://schemas.microsoft.com/office/drawing/2014/main" id="{F7EB9A3F-28DE-4887-AA44-119718396209}"/>
                        </a:ext>
                      </a:extLst>
                    </p:cNvPr>
                    <p:cNvPicPr/>
                    <p:nvPr/>
                  </p:nvPicPr>
                  <p:blipFill>
                    <a:blip r:embed="rId20"/>
                    <a:stretch>
                      <a:fillRect/>
                    </a:stretch>
                  </p:blipFill>
                  <p:spPr>
                    <a:xfrm>
                      <a:off x="6292800" y="2651704"/>
                      <a:ext cx="595080" cy="1742098"/>
                    </a:xfrm>
                    <a:prstGeom prst="rect">
                      <a:avLst/>
                    </a:prstGeom>
                  </p:spPr>
                </p:pic>
              </mc:Fallback>
            </mc:AlternateContent>
          </p:grpSp>
          <p:sp>
            <p:nvSpPr>
              <p:cNvPr id="4" name="TextBox 3">
                <a:extLst>
                  <a:ext uri="{FF2B5EF4-FFF2-40B4-BE49-F238E27FC236}">
                    <a16:creationId xmlns:a16="http://schemas.microsoft.com/office/drawing/2014/main" id="{F5060D05-590A-4C46-8810-FCE50AC5B7C3}"/>
                  </a:ext>
                </a:extLst>
              </p:cNvPr>
              <p:cNvSpPr txBox="1"/>
              <p:nvPr/>
            </p:nvSpPr>
            <p:spPr>
              <a:xfrm>
                <a:off x="5352878" y="2457073"/>
                <a:ext cx="650627" cy="369332"/>
              </a:xfrm>
              <a:prstGeom prst="rect">
                <a:avLst/>
              </a:prstGeom>
              <a:noFill/>
            </p:spPr>
            <p:txBody>
              <a:bodyPr wrap="none" rtlCol="0">
                <a:spAutoFit/>
              </a:bodyPr>
              <a:lstStyle/>
              <a:p>
                <a:r>
                  <a:rPr lang="en-US" dirty="0"/>
                  <a:t>Slant</a:t>
                </a:r>
              </a:p>
            </p:txBody>
          </p:sp>
          <p:sp>
            <p:nvSpPr>
              <p:cNvPr id="23" name="TextBox 22">
                <a:extLst>
                  <a:ext uri="{FF2B5EF4-FFF2-40B4-BE49-F238E27FC236}">
                    <a16:creationId xmlns:a16="http://schemas.microsoft.com/office/drawing/2014/main" id="{77943A9C-4B79-4A61-BD54-C1A83A68F64D}"/>
                  </a:ext>
                </a:extLst>
              </p:cNvPr>
              <p:cNvSpPr txBox="1"/>
              <p:nvPr/>
            </p:nvSpPr>
            <p:spPr>
              <a:xfrm>
                <a:off x="5470695" y="3961108"/>
                <a:ext cx="582147" cy="369332"/>
              </a:xfrm>
              <a:prstGeom prst="rect">
                <a:avLst/>
              </a:prstGeom>
              <a:noFill/>
            </p:spPr>
            <p:txBody>
              <a:bodyPr wrap="none" rtlCol="0">
                <a:spAutoFit/>
              </a:bodyPr>
              <a:lstStyle/>
              <a:p>
                <a:r>
                  <a:rPr lang="en-US" dirty="0"/>
                  <a:t>Butt</a:t>
                </a:r>
              </a:p>
            </p:txBody>
          </p:sp>
          <p:sp>
            <p:nvSpPr>
              <p:cNvPr id="28" name="TextBox 27">
                <a:extLst>
                  <a:ext uri="{FF2B5EF4-FFF2-40B4-BE49-F238E27FC236}">
                    <a16:creationId xmlns:a16="http://schemas.microsoft.com/office/drawing/2014/main" id="{709C1906-25EB-420C-B83A-F49FE008D374}"/>
                  </a:ext>
                </a:extLst>
              </p:cNvPr>
              <p:cNvSpPr txBox="1"/>
              <p:nvPr/>
            </p:nvSpPr>
            <p:spPr>
              <a:xfrm>
                <a:off x="9571956" y="2430881"/>
                <a:ext cx="1647759" cy="369332"/>
              </a:xfrm>
              <a:prstGeom prst="rect">
                <a:avLst/>
              </a:prstGeom>
              <a:noFill/>
            </p:spPr>
            <p:txBody>
              <a:bodyPr wrap="none" rtlCol="0">
                <a:spAutoFit/>
              </a:bodyPr>
              <a:lstStyle/>
              <a:p>
                <a:r>
                  <a:rPr lang="en-US" dirty="0"/>
                  <a:t>Liquid= Positive</a:t>
                </a:r>
              </a:p>
            </p:txBody>
          </p:sp>
          <p:cxnSp>
            <p:nvCxnSpPr>
              <p:cNvPr id="9" name="Straight Arrow Connector 8">
                <a:extLst>
                  <a:ext uri="{FF2B5EF4-FFF2-40B4-BE49-F238E27FC236}">
                    <a16:creationId xmlns:a16="http://schemas.microsoft.com/office/drawing/2014/main" id="{280870C8-0871-417C-B2AC-E0A5484AAA2A}"/>
                  </a:ext>
                </a:extLst>
              </p:cNvPr>
              <p:cNvCxnSpPr>
                <a:cxnSpLocks/>
                <a:stCxn id="4" idx="3"/>
              </p:cNvCxnSpPr>
              <p:nvPr/>
            </p:nvCxnSpPr>
            <p:spPr>
              <a:xfrm>
                <a:off x="6003505" y="2641739"/>
                <a:ext cx="472816" cy="14253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82D2E9F-ABD9-47F9-A420-5E28EDD40C26}"/>
                  </a:ext>
                </a:extLst>
              </p:cNvPr>
              <p:cNvCxnSpPr>
                <a:cxnSpLocks/>
                <a:stCxn id="23" idx="3"/>
              </p:cNvCxnSpPr>
              <p:nvPr/>
            </p:nvCxnSpPr>
            <p:spPr>
              <a:xfrm>
                <a:off x="6052842" y="4145774"/>
                <a:ext cx="430102" cy="1846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05F0412-0F2F-4E09-849B-411BCEDB59C6}"/>
                  </a:ext>
                </a:extLst>
              </p:cNvPr>
              <p:cNvCxnSpPr>
                <a:cxnSpLocks/>
              </p:cNvCxnSpPr>
              <p:nvPr/>
            </p:nvCxnSpPr>
            <p:spPr>
              <a:xfrm flipH="1">
                <a:off x="9350640" y="2641739"/>
                <a:ext cx="28224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98467158"/>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93987-E249-4F02-A24F-124C0D32C992}"/>
              </a:ext>
            </a:extLst>
          </p:cNvPr>
          <p:cNvSpPr>
            <a:spLocks noGrp="1"/>
          </p:cNvSpPr>
          <p:nvPr>
            <p:ph type="title"/>
          </p:nvPr>
        </p:nvSpPr>
        <p:spPr>
          <a:xfrm>
            <a:off x="548641" y="302455"/>
            <a:ext cx="7729728" cy="653093"/>
          </a:xfrm>
          <a:ln>
            <a:noFill/>
          </a:ln>
        </p:spPr>
        <p:txBody>
          <a:bodyPr>
            <a:noAutofit/>
          </a:bodyPr>
          <a:lstStyle/>
          <a:p>
            <a:r>
              <a:rPr lang="en-US" b="1" dirty="0"/>
              <a:t>Principle: Urea Agar</a:t>
            </a:r>
          </a:p>
        </p:txBody>
      </p:sp>
      <p:sp>
        <p:nvSpPr>
          <p:cNvPr id="3" name="Content Placeholder 2">
            <a:extLst>
              <a:ext uri="{FF2B5EF4-FFF2-40B4-BE49-F238E27FC236}">
                <a16:creationId xmlns:a16="http://schemas.microsoft.com/office/drawing/2014/main" id="{41701B40-54C2-448F-A630-F270008F47F2}"/>
              </a:ext>
            </a:extLst>
          </p:cNvPr>
          <p:cNvSpPr>
            <a:spLocks noGrp="1"/>
          </p:cNvSpPr>
          <p:nvPr>
            <p:ph idx="1"/>
          </p:nvPr>
        </p:nvSpPr>
        <p:spPr>
          <a:xfrm>
            <a:off x="548641" y="1252025"/>
            <a:ext cx="10916528" cy="5303520"/>
          </a:xfrm>
        </p:spPr>
        <p:txBody>
          <a:bodyPr>
            <a:normAutofit fontScale="55000" lnSpcReduction="20000"/>
          </a:bodyPr>
          <a:lstStyle/>
          <a:p>
            <a:pPr>
              <a:lnSpc>
                <a:spcPct val="120000"/>
              </a:lnSpc>
            </a:pPr>
            <a:r>
              <a:rPr lang="en-US" sz="4000" dirty="0">
                <a:latin typeface="Arial" panose="020B0604020202020204" pitchFamily="34" charset="0"/>
                <a:cs typeface="Arial" panose="020B0604020202020204" pitchFamily="34" charset="0"/>
              </a:rPr>
              <a:t>Urea is the only carbon/energy source.</a:t>
            </a:r>
          </a:p>
          <a:p>
            <a:pPr>
              <a:lnSpc>
                <a:spcPct val="120000"/>
              </a:lnSpc>
            </a:pPr>
            <a:r>
              <a:rPr lang="en-US" sz="4000" dirty="0">
                <a:latin typeface="Arial" panose="020B0604020202020204" pitchFamily="34" charset="0"/>
                <a:cs typeface="Arial" panose="020B0604020202020204" pitchFamily="34" charset="0"/>
              </a:rPr>
              <a:t>Phenol red is the indicator</a:t>
            </a:r>
          </a:p>
          <a:p>
            <a:pPr marL="228600" lvl="1">
              <a:lnSpc>
                <a:spcPct val="120000"/>
              </a:lnSpc>
            </a:pPr>
            <a:r>
              <a:rPr lang="en-US" sz="4000" dirty="0">
                <a:latin typeface="Arial" panose="020B0604020202020204" pitchFamily="34" charset="0"/>
                <a:cs typeface="Arial" panose="020B0604020202020204" pitchFamily="34" charset="0"/>
              </a:rPr>
              <a:t>Phenol red as PH indicator</a:t>
            </a:r>
          </a:p>
          <a:p>
            <a:pPr marL="1257300" lvl="2" indent="-342900">
              <a:lnSpc>
                <a:spcPct val="120000"/>
              </a:lnSpc>
            </a:pPr>
            <a:r>
              <a:rPr lang="en-US" sz="3400" dirty="0">
                <a:latin typeface="Arial" panose="020B0604020202020204" pitchFamily="34" charset="0"/>
                <a:cs typeface="Arial" panose="020B0604020202020204" pitchFamily="34" charset="0"/>
              </a:rPr>
              <a:t>Yellow= PH&lt;6.8</a:t>
            </a:r>
          </a:p>
          <a:p>
            <a:pPr marL="1257300" lvl="2" indent="-342900">
              <a:lnSpc>
                <a:spcPct val="120000"/>
              </a:lnSpc>
            </a:pPr>
            <a:r>
              <a:rPr lang="en-US" sz="3400" dirty="0">
                <a:latin typeface="Arial" panose="020B0604020202020204" pitchFamily="34" charset="0"/>
                <a:cs typeface="Arial" panose="020B0604020202020204" pitchFamily="34" charset="0"/>
              </a:rPr>
              <a:t>Red= PH 6.8-7.4</a:t>
            </a:r>
          </a:p>
          <a:p>
            <a:pPr marL="1257300" lvl="2" indent="-342900">
              <a:lnSpc>
                <a:spcPct val="120000"/>
              </a:lnSpc>
            </a:pPr>
            <a:r>
              <a:rPr lang="en-US" sz="3400" dirty="0">
                <a:latin typeface="Arial" panose="020B0604020202020204" pitchFamily="34" charset="0"/>
                <a:cs typeface="Arial" panose="020B0604020202020204" pitchFamily="34" charset="0"/>
              </a:rPr>
              <a:t>Pink/Purple= PH&gt; 7.4</a:t>
            </a:r>
          </a:p>
          <a:p>
            <a:pPr marL="228600" lvl="1">
              <a:lnSpc>
                <a:spcPct val="120000"/>
              </a:lnSpc>
            </a:pPr>
            <a:r>
              <a:rPr lang="en-US" sz="4000" dirty="0">
                <a:latin typeface="Arial" panose="020B0604020202020204" pitchFamily="34" charset="0"/>
                <a:cs typeface="Arial" panose="020B0604020202020204" pitchFamily="34" charset="0"/>
              </a:rPr>
              <a:t>Presence of </a:t>
            </a:r>
            <a:r>
              <a:rPr lang="en-US" sz="4000" u="sng" dirty="0">
                <a:latin typeface="Arial" panose="020B0604020202020204" pitchFamily="34" charset="0"/>
                <a:cs typeface="Arial" panose="020B0604020202020204" pitchFamily="34" charset="0"/>
              </a:rPr>
              <a:t>urease enzyme </a:t>
            </a:r>
            <a:r>
              <a:rPr lang="en-US" sz="4000" dirty="0">
                <a:latin typeface="Arial" panose="020B0604020202020204" pitchFamily="34" charset="0"/>
                <a:cs typeface="Arial" panose="020B0604020202020204" pitchFamily="34" charset="0"/>
              </a:rPr>
              <a:t>will convert media to </a:t>
            </a:r>
            <a:r>
              <a:rPr lang="en-US" sz="4000" b="1" dirty="0">
                <a:solidFill>
                  <a:srgbClr val="F632CC"/>
                </a:solidFill>
                <a:latin typeface="Arial" panose="020B0604020202020204" pitchFamily="34" charset="0"/>
                <a:cs typeface="Arial" panose="020B0604020202020204" pitchFamily="34" charset="0"/>
              </a:rPr>
              <a:t>hot pink</a:t>
            </a:r>
            <a:r>
              <a:rPr lang="en-US" sz="4000" dirty="0">
                <a:latin typeface="Arial" panose="020B0604020202020204" pitchFamily="34" charset="0"/>
                <a:cs typeface="Arial" panose="020B0604020202020204" pitchFamily="34" charset="0"/>
              </a:rPr>
              <a:t>.</a:t>
            </a:r>
          </a:p>
          <a:p>
            <a:pPr marL="228600" lvl="1">
              <a:lnSpc>
                <a:spcPct val="120000"/>
              </a:lnSpc>
            </a:pPr>
            <a:r>
              <a:rPr lang="en-US" sz="4000" dirty="0">
                <a:latin typeface="Arial" panose="020B0604020202020204" pitchFamily="34" charset="0"/>
                <a:cs typeface="Arial" panose="020B0604020202020204" pitchFamily="34" charset="0"/>
              </a:rPr>
              <a:t>Urea will be converted into Ammonia which will make the media </a:t>
            </a:r>
            <a:r>
              <a:rPr lang="en-US" sz="4000" dirty="0">
                <a:solidFill>
                  <a:srgbClr val="F632CC"/>
                </a:solidFill>
                <a:latin typeface="Arial" panose="020B0604020202020204" pitchFamily="34" charset="0"/>
                <a:cs typeface="Arial" panose="020B0604020202020204" pitchFamily="34" charset="0"/>
              </a:rPr>
              <a:t>alkaline</a:t>
            </a:r>
            <a:r>
              <a:rPr lang="en-US" sz="4000" dirty="0">
                <a:latin typeface="Arial" panose="020B0604020202020204" pitchFamily="34" charset="0"/>
                <a:cs typeface="Arial" panose="020B0604020202020204" pitchFamily="34" charset="0"/>
              </a:rPr>
              <a:t>.</a:t>
            </a:r>
          </a:p>
          <a:p>
            <a:pPr lvl="0">
              <a:lnSpc>
                <a:spcPct val="120000"/>
              </a:lnSpc>
            </a:pPr>
            <a:r>
              <a:rPr lang="en-US" sz="4000" dirty="0">
                <a:latin typeface="Arial" panose="020B0604020202020204" pitchFamily="34" charset="0"/>
                <a:cs typeface="Arial" panose="020B0604020202020204" pitchFamily="34" charset="0"/>
              </a:rPr>
              <a:t>Aseptically stab inoculate the broth with the bacteria by using the wire loop.</a:t>
            </a:r>
          </a:p>
          <a:p>
            <a:pPr lvl="0">
              <a:lnSpc>
                <a:spcPct val="120000"/>
              </a:lnSpc>
            </a:pPr>
            <a:r>
              <a:rPr lang="en-US" sz="4000" dirty="0">
                <a:latin typeface="Arial" panose="020B0604020202020204" pitchFamily="34" charset="0"/>
                <a:cs typeface="Arial" panose="020B0604020202020204" pitchFamily="34" charset="0"/>
              </a:rPr>
              <a:t>Incubate the tubes for 48 hours at 35-37 degrees C.</a:t>
            </a:r>
          </a:p>
          <a:p>
            <a:pPr lvl="0">
              <a:lnSpc>
                <a:spcPct val="120000"/>
              </a:lnSpc>
            </a:pPr>
            <a:r>
              <a:rPr lang="en-US" sz="4000" dirty="0">
                <a:latin typeface="Arial" panose="020B0604020202020204" pitchFamily="34" charset="0"/>
                <a:cs typeface="Arial" panose="020B0604020202020204" pitchFamily="34" charset="0"/>
              </a:rPr>
              <a:t>Follow above steps for all the bacteria.</a:t>
            </a:r>
          </a:p>
          <a:p>
            <a:pPr lvl="0">
              <a:lnSpc>
                <a:spcPct val="120000"/>
              </a:lnSpc>
            </a:pPr>
            <a:r>
              <a:rPr lang="en-US" sz="4000" dirty="0">
                <a:latin typeface="Arial" panose="020B0604020202020204" pitchFamily="34" charset="0"/>
                <a:cs typeface="Arial" panose="020B0604020202020204" pitchFamily="34" charset="0"/>
              </a:rPr>
              <a:t>Observe and record the result.</a:t>
            </a:r>
          </a:p>
          <a:p>
            <a:pPr marL="228600" lvl="1">
              <a:lnSpc>
                <a:spcPct val="120000"/>
              </a:lnSpc>
            </a:pPr>
            <a:endParaRPr lang="en-US" sz="3400" dirty="0">
              <a:latin typeface="Arial" panose="020B0604020202020204" pitchFamily="34" charset="0"/>
              <a:cs typeface="Arial" panose="020B0604020202020204" pitchFamily="34" charset="0"/>
            </a:endParaRPr>
          </a:p>
          <a:p>
            <a:endParaRPr lang="en-US" dirty="0"/>
          </a:p>
        </p:txBody>
      </p:sp>
      <mc:AlternateContent xmlns:mc="http://schemas.openxmlformats.org/markup-compatibility/2006">
        <mc:Choice xmlns:p14="http://schemas.microsoft.com/office/powerpoint/2010/main" Requires="p14">
          <p:contentPart p14:bwMode="auto" r:id="rId2">
            <p14:nvContentPartPr>
              <p14:cNvPr id="4" name="Ink 3" hidden="1">
                <a:extLst>
                  <a:ext uri="{FF2B5EF4-FFF2-40B4-BE49-F238E27FC236}">
                    <a16:creationId xmlns:a16="http://schemas.microsoft.com/office/drawing/2014/main" id="{290168E8-E0DD-4DF8-8464-AFD011350514}"/>
                  </a:ext>
                </a:extLst>
              </p14:cNvPr>
              <p14:cNvContentPartPr/>
              <p14:nvPr/>
            </p14:nvContentPartPr>
            <p14:xfrm>
              <a:off x="4842360" y="4266360"/>
              <a:ext cx="268200" cy="6120"/>
            </p14:xfrm>
          </p:contentPart>
        </mc:Choice>
        <mc:Fallback>
          <p:pic>
            <p:nvPicPr>
              <p:cNvPr id="4" name="Ink 3" hidden="1">
                <a:extLst>
                  <a:ext uri="{FF2B5EF4-FFF2-40B4-BE49-F238E27FC236}">
                    <a16:creationId xmlns:a16="http://schemas.microsoft.com/office/drawing/2014/main" id="{290168E8-E0DD-4DF8-8464-AFD011350514}"/>
                  </a:ext>
                </a:extLst>
              </p:cNvPr>
              <p:cNvPicPr/>
              <p:nvPr/>
            </p:nvPicPr>
            <p:blipFill>
              <a:blip r:embed="rId3"/>
              <a:stretch>
                <a:fillRect/>
              </a:stretch>
            </p:blipFill>
            <p:spPr>
              <a:xfrm>
                <a:off x="4833000" y="4257000"/>
                <a:ext cx="286920" cy="24840"/>
              </a:xfrm>
              <a:prstGeom prst="rect">
                <a:avLst/>
              </a:prstGeom>
            </p:spPr>
          </p:pic>
        </mc:Fallback>
      </mc:AlternateContent>
    </p:spTree>
    <p:extLst>
      <p:ext uri="{BB962C8B-B14F-4D97-AF65-F5344CB8AC3E}">
        <p14:creationId xmlns:p14="http://schemas.microsoft.com/office/powerpoint/2010/main" val="3192980927"/>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graph of two Urea agar slant test tubes. Left shows no urea utilizaation and is yellow. The right test tube shows pink demostrating urea utilization. ">
            <a:extLst>
              <a:ext uri="{FF2B5EF4-FFF2-40B4-BE49-F238E27FC236}">
                <a16:creationId xmlns:a16="http://schemas.microsoft.com/office/drawing/2014/main" id="{424D3BED-D172-4A3F-A333-335E3A3FBC38}"/>
              </a:ext>
            </a:extLst>
          </p:cNvPr>
          <p:cNvPicPr>
            <a:picLocks noChangeAspect="1"/>
          </p:cNvPicPr>
          <p:nvPr/>
        </p:nvPicPr>
        <p:blipFill>
          <a:blip r:embed="rId2"/>
          <a:stretch>
            <a:fillRect/>
          </a:stretch>
        </p:blipFill>
        <p:spPr>
          <a:xfrm>
            <a:off x="765053" y="263475"/>
            <a:ext cx="3811151" cy="5344078"/>
          </a:xfrm>
          <a:prstGeom prst="rect">
            <a:avLst/>
          </a:prstGeom>
        </p:spPr>
      </p:pic>
      <p:sp>
        <p:nvSpPr>
          <p:cNvPr id="3" name="Rectangle 2">
            <a:extLst>
              <a:ext uri="{FF2B5EF4-FFF2-40B4-BE49-F238E27FC236}">
                <a16:creationId xmlns:a16="http://schemas.microsoft.com/office/drawing/2014/main" id="{6B56F399-943C-42F1-8F65-B3CF6B3DA1BB}"/>
              </a:ext>
            </a:extLst>
          </p:cNvPr>
          <p:cNvSpPr/>
          <p:nvPr/>
        </p:nvSpPr>
        <p:spPr>
          <a:xfrm>
            <a:off x="680069" y="5607553"/>
            <a:ext cx="3981118" cy="1107996"/>
          </a:xfrm>
          <a:prstGeom prst="rect">
            <a:avLst/>
          </a:prstGeom>
        </p:spPr>
        <p:txBody>
          <a:bodyPr wrap="square">
            <a:spAutoFit/>
          </a:bodyPr>
          <a:lstStyle/>
          <a:p>
            <a:r>
              <a:rPr lang="en-US" dirty="0">
                <a:solidFill>
                  <a:srgbClr val="000000"/>
                </a:solidFill>
                <a:latin typeface="Times New Roman" panose="02020603050405020304" pitchFamily="18" charset="0"/>
              </a:rPr>
              <a:t>Urea agar demonstrating no urea utilization (left) and urea utilization (right). </a:t>
            </a:r>
          </a:p>
          <a:p>
            <a:r>
              <a:rPr lang="en-US" sz="1200" dirty="0">
                <a:solidFill>
                  <a:srgbClr val="000000"/>
                </a:solidFill>
                <a:latin typeface="Times New Roman" panose="02020603050405020304" pitchFamily="18" charset="0"/>
              </a:rPr>
              <a:t>Image Source: Georgia Highlands College </a:t>
            </a:r>
            <a:endParaRPr lang="en-US" dirty="0"/>
          </a:p>
        </p:txBody>
      </p:sp>
      <p:sp>
        <p:nvSpPr>
          <p:cNvPr id="4" name="Rectangle 3">
            <a:extLst>
              <a:ext uri="{FF2B5EF4-FFF2-40B4-BE49-F238E27FC236}">
                <a16:creationId xmlns:a16="http://schemas.microsoft.com/office/drawing/2014/main" id="{06523E8B-77ED-4E3C-BEF6-4636EB90F0D3}"/>
              </a:ext>
            </a:extLst>
          </p:cNvPr>
          <p:cNvSpPr/>
          <p:nvPr/>
        </p:nvSpPr>
        <p:spPr>
          <a:xfrm>
            <a:off x="7314236" y="263475"/>
            <a:ext cx="2393540" cy="701731"/>
          </a:xfrm>
          <a:prstGeom prst="rect">
            <a:avLst/>
          </a:prstGeom>
        </p:spPr>
        <p:txBody>
          <a:bodyPr wrap="none">
            <a:spAutoFit/>
          </a:bodyPr>
          <a:lstStyle/>
          <a:p>
            <a:pPr>
              <a:lnSpc>
                <a:spcPct val="90000"/>
              </a:lnSpc>
              <a:spcBef>
                <a:spcPct val="0"/>
              </a:spcBef>
            </a:pPr>
            <a:r>
              <a:rPr lang="en-US" sz="4400" b="1" dirty="0">
                <a:solidFill>
                  <a:srgbClr val="F030C7"/>
                </a:solidFill>
                <a:latin typeface="+mj-lt"/>
                <a:ea typeface="+mj-ea"/>
                <a:cs typeface="+mj-cs"/>
              </a:rPr>
              <a:t>Urea Agar</a:t>
            </a:r>
          </a:p>
        </p:txBody>
      </p:sp>
      <p:grpSp>
        <p:nvGrpSpPr>
          <p:cNvPr id="19" name="Group 18" descr="Sketch of three test tubes with urea agar: control (yellow), pink (positive), and yellow (negative.)">
            <a:extLst>
              <a:ext uri="{FF2B5EF4-FFF2-40B4-BE49-F238E27FC236}">
                <a16:creationId xmlns:a16="http://schemas.microsoft.com/office/drawing/2014/main" id="{46F58CDE-0B82-4488-936E-D7BF5192957D}"/>
              </a:ext>
            </a:extLst>
          </p:cNvPr>
          <p:cNvGrpSpPr/>
          <p:nvPr/>
        </p:nvGrpSpPr>
        <p:grpSpPr>
          <a:xfrm>
            <a:off x="6629758" y="1602430"/>
            <a:ext cx="4365570" cy="4609167"/>
            <a:chOff x="6629758" y="1602430"/>
            <a:chExt cx="4365570" cy="4609167"/>
          </a:xfrm>
        </p:grpSpPr>
        <p:grpSp>
          <p:nvGrpSpPr>
            <p:cNvPr id="9" name="Group 8">
              <a:extLst>
                <a:ext uri="{FF2B5EF4-FFF2-40B4-BE49-F238E27FC236}">
                  <a16:creationId xmlns:a16="http://schemas.microsoft.com/office/drawing/2014/main" id="{2E819075-C410-4AD3-8CB2-43033BB7F0F1}"/>
                </a:ext>
              </a:extLst>
            </p:cNvPr>
            <p:cNvGrpSpPr/>
            <p:nvPr/>
          </p:nvGrpSpPr>
          <p:grpSpPr>
            <a:xfrm>
              <a:off x="6629758" y="1602430"/>
              <a:ext cx="4365570" cy="3882042"/>
              <a:chOff x="6629758" y="1602430"/>
              <a:chExt cx="4365570" cy="3882042"/>
            </a:xfrm>
          </p:grpSpPr>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55C03146-F06A-4E78-98A5-44879D077D3A}"/>
                      </a:ext>
                    </a:extLst>
                  </p14:cNvPr>
                  <p14:cNvContentPartPr/>
                  <p14:nvPr/>
                </p14:nvContentPartPr>
                <p14:xfrm>
                  <a:off x="6629758" y="1737066"/>
                  <a:ext cx="986040" cy="3747406"/>
                </p14:xfrm>
              </p:contentPart>
            </mc:Choice>
            <mc:Fallback xmlns="">
              <p:pic>
                <p:nvPicPr>
                  <p:cNvPr id="5" name="Ink 4">
                    <a:extLst>
                      <a:ext uri="{FF2B5EF4-FFF2-40B4-BE49-F238E27FC236}">
                        <a16:creationId xmlns:a16="http://schemas.microsoft.com/office/drawing/2014/main" id="{55C03146-F06A-4E78-98A5-44879D077D3A}"/>
                      </a:ext>
                    </a:extLst>
                  </p:cNvPr>
                  <p:cNvPicPr/>
                  <p:nvPr/>
                </p:nvPicPr>
                <p:blipFill>
                  <a:blip r:embed="rId4"/>
                  <a:stretch>
                    <a:fillRect/>
                  </a:stretch>
                </p:blipFill>
                <p:spPr>
                  <a:xfrm>
                    <a:off x="6620398" y="1727706"/>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9F17EFD4-7957-47DC-A397-975B61C7AA10}"/>
                      </a:ext>
                    </a:extLst>
                  </p14:cNvPr>
                  <p14:cNvContentPartPr/>
                  <p14:nvPr/>
                </p14:nvContentPartPr>
                <p14:xfrm>
                  <a:off x="8447774" y="1737066"/>
                  <a:ext cx="986040" cy="3747406"/>
                </p14:xfrm>
              </p:contentPart>
            </mc:Choice>
            <mc:Fallback xmlns="">
              <p:pic>
                <p:nvPicPr>
                  <p:cNvPr id="6" name="Ink 5">
                    <a:extLst>
                      <a:ext uri="{FF2B5EF4-FFF2-40B4-BE49-F238E27FC236}">
                        <a16:creationId xmlns:a16="http://schemas.microsoft.com/office/drawing/2014/main" id="{9F17EFD4-7957-47DC-A397-975B61C7AA10}"/>
                      </a:ext>
                    </a:extLst>
                  </p:cNvPr>
                  <p:cNvPicPr/>
                  <p:nvPr/>
                </p:nvPicPr>
                <p:blipFill>
                  <a:blip r:embed="rId4"/>
                  <a:stretch>
                    <a:fillRect/>
                  </a:stretch>
                </p:blipFill>
                <p:spPr>
                  <a:xfrm>
                    <a:off x="8438414" y="1727706"/>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6E78AE5B-D829-49F5-9EBA-E4C8CE33A837}"/>
                      </a:ext>
                    </a:extLst>
                  </p14:cNvPr>
                  <p14:cNvContentPartPr/>
                  <p14:nvPr/>
                </p14:nvContentPartPr>
                <p14:xfrm>
                  <a:off x="10009288" y="1737066"/>
                  <a:ext cx="986040" cy="3747406"/>
                </p14:xfrm>
              </p:contentPart>
            </mc:Choice>
            <mc:Fallback xmlns="">
              <p:pic>
                <p:nvPicPr>
                  <p:cNvPr id="7" name="Ink 6">
                    <a:extLst>
                      <a:ext uri="{FF2B5EF4-FFF2-40B4-BE49-F238E27FC236}">
                        <a16:creationId xmlns:a16="http://schemas.microsoft.com/office/drawing/2014/main" id="{6E78AE5B-D829-49F5-9EBA-E4C8CE33A837}"/>
                      </a:ext>
                    </a:extLst>
                  </p:cNvPr>
                  <p:cNvPicPr/>
                  <p:nvPr/>
                </p:nvPicPr>
                <p:blipFill>
                  <a:blip r:embed="rId4"/>
                  <a:stretch>
                    <a:fillRect/>
                  </a:stretch>
                </p:blipFill>
                <p:spPr>
                  <a:xfrm>
                    <a:off x="9999928" y="1727706"/>
                    <a:ext cx="1004760" cy="3766127"/>
                  </a:xfrm>
                  <a:prstGeom prst="rect">
                    <a:avLst/>
                  </a:prstGeom>
                </p:spPr>
              </p:pic>
            </mc:Fallback>
          </mc:AlternateContent>
          <p:sp>
            <p:nvSpPr>
              <p:cNvPr id="8" name="Moon 7">
                <a:extLst>
                  <a:ext uri="{FF2B5EF4-FFF2-40B4-BE49-F238E27FC236}">
                    <a16:creationId xmlns:a16="http://schemas.microsoft.com/office/drawing/2014/main" id="{4B3FE632-4E12-4EDC-ACE4-26A5559A8D5E}"/>
                  </a:ext>
                </a:extLst>
              </p:cNvPr>
              <p:cNvSpPr/>
              <p:nvPr/>
            </p:nvSpPr>
            <p:spPr>
              <a:xfrm rot="16200000">
                <a:off x="6053718" y="3958210"/>
                <a:ext cx="2102303" cy="950219"/>
              </a:xfrm>
              <a:prstGeom prst="moon">
                <a:avLst>
                  <a:gd name="adj" fmla="val 87500"/>
                </a:avLst>
              </a:prstGeom>
              <a:solidFill>
                <a:srgbClr val="F6E4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Moon 9">
                <a:extLst>
                  <a:ext uri="{FF2B5EF4-FFF2-40B4-BE49-F238E27FC236}">
                    <a16:creationId xmlns:a16="http://schemas.microsoft.com/office/drawing/2014/main" id="{FB4B80C5-0ABA-40A7-975B-F9E60703E0E0}"/>
                  </a:ext>
                </a:extLst>
              </p:cNvPr>
              <p:cNvSpPr/>
              <p:nvPr/>
            </p:nvSpPr>
            <p:spPr>
              <a:xfrm rot="16200000">
                <a:off x="9451156" y="3857392"/>
                <a:ext cx="2102303" cy="950219"/>
              </a:xfrm>
              <a:prstGeom prst="moon">
                <a:avLst>
                  <a:gd name="adj" fmla="val 87500"/>
                </a:avLst>
              </a:prstGeom>
              <a:solidFill>
                <a:srgbClr val="F6E4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Moon 10">
                <a:extLst>
                  <a:ext uri="{FF2B5EF4-FFF2-40B4-BE49-F238E27FC236}">
                    <a16:creationId xmlns:a16="http://schemas.microsoft.com/office/drawing/2014/main" id="{DE03B33F-5B65-46D1-A20E-222AF9338917}"/>
                  </a:ext>
                </a:extLst>
              </p:cNvPr>
              <p:cNvSpPr/>
              <p:nvPr/>
            </p:nvSpPr>
            <p:spPr>
              <a:xfrm rot="16200000">
                <a:off x="7821323" y="3907800"/>
                <a:ext cx="2203121" cy="950219"/>
              </a:xfrm>
              <a:prstGeom prst="moon">
                <a:avLst>
                  <a:gd name="adj" fmla="val 87500"/>
                </a:avLst>
              </a:prstGeom>
              <a:solidFill>
                <a:srgbClr val="F030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26CE2E1C-A046-4AFE-99C2-FAFAEAB53651}"/>
                  </a:ext>
                </a:extLst>
              </p:cNvPr>
              <p:cNvGrpSpPr/>
              <p:nvPr/>
            </p:nvGrpSpPr>
            <p:grpSpPr>
              <a:xfrm>
                <a:off x="7002792" y="1602430"/>
                <a:ext cx="239972" cy="2008339"/>
                <a:chOff x="6482944" y="643070"/>
                <a:chExt cx="239972" cy="2008339"/>
              </a:xfrm>
            </p:grpSpPr>
            <p:cxnSp>
              <p:nvCxnSpPr>
                <p:cNvPr id="13" name="Straight Connector 12">
                  <a:extLst>
                    <a:ext uri="{FF2B5EF4-FFF2-40B4-BE49-F238E27FC236}">
                      <a16:creationId xmlns:a16="http://schemas.microsoft.com/office/drawing/2014/main" id="{454458FB-A063-4236-B5B9-2163CCD1A763}"/>
                    </a:ext>
                  </a:extLst>
                </p:cNvPr>
                <p:cNvCxnSpPr>
                  <a:cxnSpLocks/>
                </p:cNvCxnSpPr>
                <p:nvPr/>
              </p:nvCxnSpPr>
              <p:spPr>
                <a:xfrm>
                  <a:off x="6602930" y="643070"/>
                  <a:ext cx="0" cy="177253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Flowchart: Connector 13">
                  <a:extLst>
                    <a:ext uri="{FF2B5EF4-FFF2-40B4-BE49-F238E27FC236}">
                      <a16:creationId xmlns:a16="http://schemas.microsoft.com/office/drawing/2014/main" id="{590DCF28-1A40-48DD-A2F9-B37E837ADAF2}"/>
                    </a:ext>
                  </a:extLst>
                </p:cNvPr>
                <p:cNvSpPr/>
                <p:nvPr/>
              </p:nvSpPr>
              <p:spPr>
                <a:xfrm>
                  <a:off x="6482944" y="2387814"/>
                  <a:ext cx="239972" cy="263595"/>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6" name="TextBox 15">
              <a:extLst>
                <a:ext uri="{FF2B5EF4-FFF2-40B4-BE49-F238E27FC236}">
                  <a16:creationId xmlns:a16="http://schemas.microsoft.com/office/drawing/2014/main" id="{A3A81469-E894-4BF1-8F39-4567AF848928}"/>
                </a:ext>
              </a:extLst>
            </p:cNvPr>
            <p:cNvSpPr txBox="1"/>
            <p:nvPr/>
          </p:nvSpPr>
          <p:spPr>
            <a:xfrm>
              <a:off x="6683907" y="5619108"/>
              <a:ext cx="877741" cy="369332"/>
            </a:xfrm>
            <a:prstGeom prst="rect">
              <a:avLst/>
            </a:prstGeom>
            <a:noFill/>
          </p:spPr>
          <p:txBody>
            <a:bodyPr wrap="none" rtlCol="0">
              <a:spAutoFit/>
            </a:bodyPr>
            <a:lstStyle/>
            <a:p>
              <a:r>
                <a:rPr lang="en-US" dirty="0"/>
                <a:t>Control</a:t>
              </a:r>
            </a:p>
          </p:txBody>
        </p:sp>
        <p:sp>
          <p:nvSpPr>
            <p:cNvPr id="17" name="TextBox 16">
              <a:extLst>
                <a:ext uri="{FF2B5EF4-FFF2-40B4-BE49-F238E27FC236}">
                  <a16:creationId xmlns:a16="http://schemas.microsoft.com/office/drawing/2014/main" id="{4BBEE428-93E0-4D36-9AB5-5533221166AF}"/>
                </a:ext>
              </a:extLst>
            </p:cNvPr>
            <p:cNvSpPr txBox="1"/>
            <p:nvPr/>
          </p:nvSpPr>
          <p:spPr>
            <a:xfrm>
              <a:off x="8772842" y="5626993"/>
              <a:ext cx="364202" cy="523220"/>
            </a:xfrm>
            <a:prstGeom prst="rect">
              <a:avLst/>
            </a:prstGeom>
            <a:noFill/>
          </p:spPr>
          <p:txBody>
            <a:bodyPr wrap="none" rtlCol="0">
              <a:spAutoFit/>
            </a:bodyPr>
            <a:lstStyle/>
            <a:p>
              <a:r>
                <a:rPr lang="en-US" sz="2800" b="1" dirty="0"/>
                <a:t>+</a:t>
              </a:r>
            </a:p>
          </p:txBody>
        </p:sp>
        <p:sp>
          <p:nvSpPr>
            <p:cNvPr id="18" name="TextBox 17">
              <a:extLst>
                <a:ext uri="{FF2B5EF4-FFF2-40B4-BE49-F238E27FC236}">
                  <a16:creationId xmlns:a16="http://schemas.microsoft.com/office/drawing/2014/main" id="{9AF5766B-7616-49B7-9757-2CFFC701E36A}"/>
                </a:ext>
              </a:extLst>
            </p:cNvPr>
            <p:cNvSpPr txBox="1"/>
            <p:nvPr/>
          </p:nvSpPr>
          <p:spPr>
            <a:xfrm>
              <a:off x="10348238" y="5565266"/>
              <a:ext cx="325730" cy="646331"/>
            </a:xfrm>
            <a:prstGeom prst="rect">
              <a:avLst/>
            </a:prstGeom>
            <a:noFill/>
          </p:spPr>
          <p:txBody>
            <a:bodyPr wrap="none" rtlCol="0">
              <a:spAutoFit/>
            </a:bodyPr>
            <a:lstStyle/>
            <a:p>
              <a:r>
                <a:rPr lang="en-US" sz="3600" b="1" dirty="0"/>
                <a:t>-</a:t>
              </a:r>
            </a:p>
          </p:txBody>
        </p:sp>
      </p:grpSp>
    </p:spTree>
    <p:extLst>
      <p:ext uri="{BB962C8B-B14F-4D97-AF65-F5344CB8AC3E}">
        <p14:creationId xmlns:p14="http://schemas.microsoft.com/office/powerpoint/2010/main" val="2167287997"/>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5D5FE-CA96-4006-A70E-9CA15E54DFA0}"/>
              </a:ext>
            </a:extLst>
          </p:cNvPr>
          <p:cNvSpPr>
            <a:spLocks noGrp="1"/>
          </p:cNvSpPr>
          <p:nvPr>
            <p:ph type="title"/>
          </p:nvPr>
        </p:nvSpPr>
        <p:spPr>
          <a:xfrm>
            <a:off x="922840" y="464880"/>
            <a:ext cx="7729728" cy="751566"/>
          </a:xfrm>
        </p:spPr>
        <p:txBody>
          <a:bodyPr>
            <a:normAutofit/>
          </a:bodyPr>
          <a:lstStyle/>
          <a:p>
            <a:r>
              <a:rPr lang="en-US" b="1" dirty="0">
                <a:solidFill>
                  <a:srgbClr val="FF0000"/>
                </a:solidFill>
              </a:rPr>
              <a:t>Principle: Triple Sugar Iron Agar</a:t>
            </a:r>
          </a:p>
        </p:txBody>
      </p:sp>
      <p:sp>
        <p:nvSpPr>
          <p:cNvPr id="3" name="Content Placeholder 2">
            <a:extLst>
              <a:ext uri="{FF2B5EF4-FFF2-40B4-BE49-F238E27FC236}">
                <a16:creationId xmlns:a16="http://schemas.microsoft.com/office/drawing/2014/main" id="{D0805D7A-CAE2-4786-8308-268375D7BCE1}"/>
              </a:ext>
            </a:extLst>
          </p:cNvPr>
          <p:cNvSpPr>
            <a:spLocks noGrp="1"/>
          </p:cNvSpPr>
          <p:nvPr>
            <p:ph idx="1"/>
          </p:nvPr>
        </p:nvSpPr>
        <p:spPr>
          <a:xfrm>
            <a:off x="769036" y="1597035"/>
            <a:ext cx="10780540" cy="4527994"/>
          </a:xfrm>
        </p:spPr>
        <p:txBody>
          <a:bodyPr>
            <a:normAutofit fontScale="92500" lnSpcReduction="10000"/>
          </a:bodyPr>
          <a:lstStyle/>
          <a:p>
            <a:pPr>
              <a:lnSpc>
                <a:spcPct val="100000"/>
              </a:lnSpc>
            </a:pPr>
            <a:r>
              <a:rPr lang="en-US" dirty="0">
                <a:latin typeface="Arial" panose="020B0604020202020204" pitchFamily="34" charset="0"/>
                <a:cs typeface="Arial" panose="020B0604020202020204" pitchFamily="34" charset="0"/>
              </a:rPr>
              <a:t>Triple sugar iron agar (TSI) is a differential medium that contains lactose, sucrose, a small amount of glucose (dextrose), ferrous sulfate, and the pH indicator phenol red. </a:t>
            </a:r>
          </a:p>
          <a:p>
            <a:pPr marL="0" indent="0">
              <a:lnSpc>
                <a:spcPct val="100000"/>
              </a:lnSpc>
              <a:buNone/>
            </a:pPr>
            <a:endParaRPr lang="en-US" dirty="0">
              <a:latin typeface="Arial" panose="020B0604020202020204" pitchFamily="34" charset="0"/>
              <a:cs typeface="Arial" panose="020B0604020202020204" pitchFamily="34" charset="0"/>
            </a:endParaRPr>
          </a:p>
          <a:p>
            <a:pPr>
              <a:lnSpc>
                <a:spcPct val="100000"/>
              </a:lnSpc>
            </a:pPr>
            <a:r>
              <a:rPr lang="en-US" dirty="0">
                <a:latin typeface="Arial" panose="020B0604020202020204" pitchFamily="34" charset="0"/>
                <a:cs typeface="Arial" panose="020B0604020202020204" pitchFamily="34" charset="0"/>
              </a:rPr>
              <a:t>It is used to determine whether bacteria have capacity </a:t>
            </a:r>
          </a:p>
          <a:p>
            <a:pPr marL="971550" lvl="1" indent="-514350">
              <a:lnSpc>
                <a:spcPct val="100000"/>
              </a:lnSpc>
              <a:buAutoNum type="romanLcParenR"/>
            </a:pPr>
            <a:r>
              <a:rPr lang="en-US" dirty="0">
                <a:latin typeface="Arial" panose="020B0604020202020204" pitchFamily="34" charset="0"/>
                <a:cs typeface="Arial" panose="020B0604020202020204" pitchFamily="34" charset="0"/>
              </a:rPr>
              <a:t>for reducing sulfate to produce hydrogen sulfide, and </a:t>
            </a:r>
          </a:p>
          <a:p>
            <a:pPr marL="971550" lvl="1" indent="-514350">
              <a:lnSpc>
                <a:spcPct val="100000"/>
              </a:lnSpc>
              <a:buAutoNum type="romanLcParenR"/>
            </a:pPr>
            <a:r>
              <a:rPr lang="en-US" dirty="0">
                <a:latin typeface="Arial" panose="020B0604020202020204" pitchFamily="34" charset="0"/>
                <a:cs typeface="Arial" panose="020B0604020202020204" pitchFamily="34" charset="0"/>
              </a:rPr>
              <a:t>ferment carbohydrates.</a:t>
            </a:r>
          </a:p>
          <a:p>
            <a:pPr marL="457200" lvl="1" indent="0">
              <a:lnSpc>
                <a:spcPct val="100000"/>
              </a:lnSpc>
              <a:buNone/>
            </a:pPr>
            <a:r>
              <a:rPr lang="en-US" dirty="0">
                <a:latin typeface="Arial" panose="020B0604020202020204" pitchFamily="34" charset="0"/>
                <a:cs typeface="Arial" panose="020B0604020202020204" pitchFamily="34" charset="0"/>
              </a:rPr>
              <a:t>iii)   produce gas.</a:t>
            </a:r>
          </a:p>
          <a:p>
            <a:pPr marL="457200" lvl="1" indent="0">
              <a:lnSpc>
                <a:spcPct val="100000"/>
              </a:lnSpc>
              <a:buNone/>
            </a:pPr>
            <a:endParaRPr lang="en-US" dirty="0">
              <a:latin typeface="Arial" panose="020B0604020202020204" pitchFamily="34" charset="0"/>
              <a:cs typeface="Arial" panose="020B0604020202020204" pitchFamily="34" charset="0"/>
            </a:endParaRPr>
          </a:p>
          <a:p>
            <a:pPr marL="228600" lvl="1">
              <a:lnSpc>
                <a:spcPct val="100000"/>
              </a:lnSpc>
            </a:pPr>
            <a:r>
              <a:rPr lang="en-US" sz="2800" dirty="0">
                <a:latin typeface="Arial" panose="020B0604020202020204" pitchFamily="34" charset="0"/>
                <a:cs typeface="Arial" panose="020B0604020202020204" pitchFamily="34" charset="0"/>
              </a:rPr>
              <a:t>Triple Sugar Iron (TSI) agar is characterized by a short slant and a deep butt. The slant should be stroked and then the butt stabbed. </a:t>
            </a:r>
          </a:p>
        </p:txBody>
      </p:sp>
    </p:spTree>
    <p:extLst>
      <p:ext uri="{BB962C8B-B14F-4D97-AF65-F5344CB8AC3E}">
        <p14:creationId xmlns:p14="http://schemas.microsoft.com/office/powerpoint/2010/main" val="164140257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E8630-5090-4A13-A95E-BC1CCB9AD942}"/>
              </a:ext>
            </a:extLst>
          </p:cNvPr>
          <p:cNvSpPr>
            <a:spLocks noGrp="1"/>
          </p:cNvSpPr>
          <p:nvPr>
            <p:ph type="title"/>
          </p:nvPr>
        </p:nvSpPr>
        <p:spPr>
          <a:xfrm>
            <a:off x="2231136" y="271965"/>
            <a:ext cx="7729728" cy="780980"/>
          </a:xfrm>
        </p:spPr>
        <p:txBody>
          <a:bodyPr>
            <a:normAutofit/>
          </a:bodyPr>
          <a:lstStyle/>
          <a:p>
            <a:pPr algn="ctr"/>
            <a:r>
              <a:rPr lang="en-US" b="1" dirty="0">
                <a:solidFill>
                  <a:srgbClr val="FF0000"/>
                </a:solidFill>
              </a:rPr>
              <a:t>Triple Sugar Iron Agar</a:t>
            </a:r>
          </a:p>
        </p:txBody>
      </p:sp>
      <p:graphicFrame>
        <p:nvGraphicFramePr>
          <p:cNvPr id="7" name="Content Placeholder 6">
            <a:extLst>
              <a:ext uri="{FF2B5EF4-FFF2-40B4-BE49-F238E27FC236}">
                <a16:creationId xmlns:a16="http://schemas.microsoft.com/office/drawing/2014/main" id="{118361AB-A653-412B-80F0-8A45C53D2BE5}"/>
              </a:ext>
            </a:extLst>
          </p:cNvPr>
          <p:cNvGraphicFramePr>
            <a:graphicFrameLocks noGrp="1"/>
          </p:cNvGraphicFramePr>
          <p:nvPr>
            <p:ph idx="1"/>
            <p:extLst>
              <p:ext uri="{D42A27DB-BD31-4B8C-83A1-F6EECF244321}">
                <p14:modId xmlns:p14="http://schemas.microsoft.com/office/powerpoint/2010/main" val="1577396643"/>
              </p:ext>
            </p:extLst>
          </p:nvPr>
        </p:nvGraphicFramePr>
        <p:xfrm>
          <a:off x="295422" y="1052945"/>
          <a:ext cx="11633769" cy="5226675"/>
        </p:xfrm>
        <a:graphic>
          <a:graphicData uri="http://schemas.openxmlformats.org/drawingml/2006/table">
            <a:tbl>
              <a:tblPr firstRow="1" bandRow="1">
                <a:tableStyleId>{5C22544A-7EE6-4342-B048-85BDC9FD1C3A}</a:tableStyleId>
              </a:tblPr>
              <a:tblGrid>
                <a:gridCol w="3877923">
                  <a:extLst>
                    <a:ext uri="{9D8B030D-6E8A-4147-A177-3AD203B41FA5}">
                      <a16:colId xmlns:a16="http://schemas.microsoft.com/office/drawing/2014/main" val="899232156"/>
                    </a:ext>
                  </a:extLst>
                </a:gridCol>
                <a:gridCol w="3877923">
                  <a:extLst>
                    <a:ext uri="{9D8B030D-6E8A-4147-A177-3AD203B41FA5}">
                      <a16:colId xmlns:a16="http://schemas.microsoft.com/office/drawing/2014/main" val="236338766"/>
                    </a:ext>
                  </a:extLst>
                </a:gridCol>
                <a:gridCol w="3877923">
                  <a:extLst>
                    <a:ext uri="{9D8B030D-6E8A-4147-A177-3AD203B41FA5}">
                      <a16:colId xmlns:a16="http://schemas.microsoft.com/office/drawing/2014/main" val="1853553236"/>
                    </a:ext>
                  </a:extLst>
                </a:gridCol>
              </a:tblGrid>
              <a:tr h="552746">
                <a:tc>
                  <a:txBody>
                    <a:bodyPr/>
                    <a:lstStyle/>
                    <a:p>
                      <a:pPr algn="ctr"/>
                      <a:r>
                        <a:rPr lang="en-US" dirty="0"/>
                        <a:t>Carbohydrate</a:t>
                      </a:r>
                    </a:p>
                  </a:txBody>
                  <a:tcPr/>
                </a:tc>
                <a:tc>
                  <a:txBody>
                    <a:bodyPr/>
                    <a:lstStyle/>
                    <a:p>
                      <a:pPr algn="ctr"/>
                      <a:r>
                        <a:rPr lang="en-US" dirty="0"/>
                        <a:t>PH Indicator</a:t>
                      </a:r>
                    </a:p>
                  </a:txBody>
                  <a:tcPr/>
                </a:tc>
                <a:tc>
                  <a:txBody>
                    <a:bodyPr/>
                    <a:lstStyle/>
                    <a:p>
                      <a:pPr algn="ctr"/>
                      <a:r>
                        <a:rPr lang="en-US" dirty="0"/>
                        <a:t>Ferrous Ammonium Sulfate</a:t>
                      </a:r>
                    </a:p>
                  </a:txBody>
                  <a:tcPr/>
                </a:tc>
                <a:extLst>
                  <a:ext uri="{0D108BD9-81ED-4DB2-BD59-A6C34878D82A}">
                    <a16:rowId xmlns:a16="http://schemas.microsoft.com/office/drawing/2014/main" val="2476146172"/>
                  </a:ext>
                </a:extLst>
              </a:tr>
              <a:tr h="4673929">
                <a:tc>
                  <a:txBody>
                    <a:bodyPr/>
                    <a:lstStyle/>
                    <a:p>
                      <a:pPr marL="285750" indent="-285750">
                        <a:buFont typeface="Wingdings" panose="05000000000000000000" pitchFamily="2" charset="2"/>
                        <a:buChar char="§"/>
                      </a:pPr>
                      <a:r>
                        <a:rPr lang="en-US" sz="1800" dirty="0"/>
                        <a:t>1 Glucose: 10 Lactose: 10 Sucrose</a:t>
                      </a:r>
                    </a:p>
                    <a:p>
                      <a:pPr marL="285750" indent="-285750">
                        <a:buFont typeface="Wingdings" panose="05000000000000000000" pitchFamily="2" charset="2"/>
                        <a:buChar char="§"/>
                      </a:pPr>
                      <a:endParaRPr lang="en-US" sz="1800" dirty="0"/>
                    </a:p>
                    <a:p>
                      <a:pPr marL="285750" indent="-285750">
                        <a:buFont typeface="Wingdings" panose="05000000000000000000" pitchFamily="2" charset="2"/>
                        <a:buChar char="§"/>
                      </a:pPr>
                      <a:r>
                        <a:rPr lang="en-US" sz="1800" dirty="0"/>
                        <a:t>If Lactose and Sucrose are fermented, then whole tube (both slant and butt) will be yellow.</a:t>
                      </a:r>
                    </a:p>
                    <a:p>
                      <a:pPr marL="285750" indent="-285750">
                        <a:buFont typeface="Wingdings" panose="05000000000000000000" pitchFamily="2" charset="2"/>
                        <a:buChar char="§"/>
                      </a:pPr>
                      <a:endParaRPr lang="en-US" sz="1800" dirty="0"/>
                    </a:p>
                    <a:p>
                      <a:pPr marL="285750" indent="-285750">
                        <a:buFont typeface="Wingdings" panose="05000000000000000000" pitchFamily="2" charset="2"/>
                        <a:buChar char="§"/>
                      </a:pPr>
                      <a:r>
                        <a:rPr lang="en-US" sz="1800" kern="1200" dirty="0">
                          <a:solidFill>
                            <a:schemeClr val="dk1"/>
                          </a:solidFill>
                          <a:latin typeface="+mn-lt"/>
                          <a:ea typeface="+mn-ea"/>
                          <a:cs typeface="+mn-cs"/>
                        </a:rPr>
                        <a:t>Remember bacteria always metabolize peptone and that produces the red color. As glucose metabolism only produces little amount of acid, that can’t mask the red color completely and that is why </a:t>
                      </a:r>
                      <a:r>
                        <a:rPr lang="en-US" sz="1800" dirty="0"/>
                        <a:t>slant will be red/pink; butt will be yellow because of the low oxygen level.</a:t>
                      </a:r>
                    </a:p>
                    <a:p>
                      <a:endParaRPr lang="en-US" dirty="0"/>
                    </a:p>
                  </a:txBody>
                  <a:tcPr/>
                </a:tc>
                <a:tc>
                  <a:txBody>
                    <a:bodyPr/>
                    <a:lstStyle/>
                    <a:p>
                      <a:pPr lvl="1">
                        <a:buFont typeface="Wingdings" panose="05000000000000000000" pitchFamily="2" charset="2"/>
                        <a:buChar char="§"/>
                      </a:pPr>
                      <a:r>
                        <a:rPr lang="en-US" sz="2000" dirty="0"/>
                        <a:t>Phenol red as PH indicator</a:t>
                      </a:r>
                    </a:p>
                    <a:p>
                      <a:pPr marL="1257300" lvl="2" indent="-342900">
                        <a:buFont typeface="Arial" panose="020B0604020202020204" pitchFamily="34" charset="0"/>
                        <a:buChar char="•"/>
                      </a:pPr>
                      <a:r>
                        <a:rPr lang="en-US" sz="2000" dirty="0"/>
                        <a:t>Yellow= PH&lt;6.8</a:t>
                      </a:r>
                    </a:p>
                    <a:p>
                      <a:pPr marL="1257300" lvl="2" indent="-342900">
                        <a:buFont typeface="Arial" panose="020B0604020202020204" pitchFamily="34" charset="0"/>
                        <a:buChar char="•"/>
                      </a:pPr>
                      <a:r>
                        <a:rPr lang="en-US" sz="2000" dirty="0"/>
                        <a:t>Red= PH 6.8-7.4</a:t>
                      </a:r>
                    </a:p>
                    <a:p>
                      <a:pPr marL="1257300" lvl="2" indent="-342900">
                        <a:buFont typeface="Arial" panose="020B0604020202020204" pitchFamily="34" charset="0"/>
                        <a:buChar char="•"/>
                      </a:pPr>
                      <a:r>
                        <a:rPr lang="en-US" sz="2000" dirty="0"/>
                        <a:t>Pink/Purple= PH&gt; 7.4</a:t>
                      </a:r>
                    </a:p>
                    <a:p>
                      <a:endParaRPr lang="en-US" dirty="0"/>
                    </a:p>
                  </a:txBody>
                  <a:tcPr/>
                </a:tc>
                <a:tc>
                  <a:txBody>
                    <a:bodyPr/>
                    <a:lstStyle/>
                    <a:p>
                      <a:pPr marL="285750" indent="-285750">
                        <a:buFont typeface="Wingdings" panose="05000000000000000000" pitchFamily="2" charset="2"/>
                        <a:buChar char="§"/>
                      </a:pPr>
                      <a:r>
                        <a:rPr lang="en-US" dirty="0"/>
                        <a:t>A source of iron and sulfur; Detection for H</a:t>
                      </a:r>
                      <a:r>
                        <a:rPr lang="en-US" baseline="-25000" dirty="0"/>
                        <a:t>2</a:t>
                      </a:r>
                      <a:r>
                        <a:rPr lang="en-US" dirty="0"/>
                        <a:t>S</a:t>
                      </a:r>
                    </a:p>
                    <a:p>
                      <a:pPr marL="285750" indent="-285750">
                        <a:buFont typeface="Wingdings" panose="05000000000000000000" pitchFamily="2" charset="2"/>
                        <a:buChar char="§"/>
                      </a:pPr>
                      <a:r>
                        <a:rPr lang="en-US" dirty="0"/>
                        <a:t>A few bacteria are capable of reducing the SO</a:t>
                      </a:r>
                      <a:r>
                        <a:rPr lang="en-US" sz="1800" kern="1200" baseline="-25000" dirty="0">
                          <a:solidFill>
                            <a:schemeClr val="dk1"/>
                          </a:solidFill>
                          <a:latin typeface="+mn-lt"/>
                          <a:ea typeface="+mn-ea"/>
                          <a:cs typeface="+mn-cs"/>
                        </a:rPr>
                        <a:t>4</a:t>
                      </a:r>
                      <a:r>
                        <a:rPr lang="en-US" dirty="0"/>
                        <a:t>= to H</a:t>
                      </a:r>
                      <a:r>
                        <a:rPr lang="en-US" baseline="-25000" dirty="0"/>
                        <a:t>2</a:t>
                      </a:r>
                      <a:r>
                        <a:rPr lang="en-US" dirty="0"/>
                        <a:t>S (hydrogen sulfide). The iron combines with the H</a:t>
                      </a:r>
                      <a:r>
                        <a:rPr lang="en-US" baseline="-25000" dirty="0"/>
                        <a:t>2</a:t>
                      </a:r>
                      <a:r>
                        <a:rPr lang="en-US" dirty="0"/>
                        <a:t>S to form </a:t>
                      </a:r>
                      <a:r>
                        <a:rPr lang="en-US" dirty="0" err="1"/>
                        <a:t>FeS</a:t>
                      </a:r>
                      <a:r>
                        <a:rPr lang="en-US" dirty="0"/>
                        <a:t> (Ferrous sulfide) a </a:t>
                      </a:r>
                      <a:r>
                        <a:rPr lang="en-US" b="1" dirty="0"/>
                        <a:t>black compound</a:t>
                      </a:r>
                      <a:r>
                        <a:rPr lang="en-US" dirty="0"/>
                        <a:t>. This will turn the butt black. Thus a black butt indicates H</a:t>
                      </a:r>
                      <a:r>
                        <a:rPr lang="en-US" baseline="-25000" dirty="0"/>
                        <a:t>2</a:t>
                      </a:r>
                      <a:r>
                        <a:rPr lang="en-US" dirty="0"/>
                        <a:t>S production.</a:t>
                      </a:r>
                    </a:p>
                  </a:txBody>
                  <a:tcPr/>
                </a:tc>
                <a:extLst>
                  <a:ext uri="{0D108BD9-81ED-4DB2-BD59-A6C34878D82A}">
                    <a16:rowId xmlns:a16="http://schemas.microsoft.com/office/drawing/2014/main" val="3065031627"/>
                  </a:ext>
                </a:extLst>
              </a:tr>
            </a:tbl>
          </a:graphicData>
        </a:graphic>
      </p:graphicFrame>
      <p:sp>
        <p:nvSpPr>
          <p:cNvPr id="3" name="TextBox 2">
            <a:extLst>
              <a:ext uri="{FF2B5EF4-FFF2-40B4-BE49-F238E27FC236}">
                <a16:creationId xmlns:a16="http://schemas.microsoft.com/office/drawing/2014/main" id="{5290D2C9-F40E-4B66-ABB0-68471BE4DAED}"/>
              </a:ext>
            </a:extLst>
          </p:cNvPr>
          <p:cNvSpPr txBox="1"/>
          <p:nvPr/>
        </p:nvSpPr>
        <p:spPr>
          <a:xfrm>
            <a:off x="1716058" y="5633289"/>
            <a:ext cx="9904827" cy="646331"/>
          </a:xfrm>
          <a:prstGeom prst="rect">
            <a:avLst/>
          </a:prstGeom>
          <a:noFill/>
        </p:spPr>
        <p:txBody>
          <a:bodyPr wrap="none" rtlCol="0">
            <a:spAutoFit/>
          </a:bodyPr>
          <a:lstStyle/>
          <a:p>
            <a:r>
              <a:rPr lang="en-US" b="1" dirty="0"/>
              <a:t>Lactose and Sucrose Fermenter: </a:t>
            </a:r>
            <a:r>
              <a:rPr lang="en-US" b="1" dirty="0">
                <a:solidFill>
                  <a:srgbClr val="FF0000"/>
                </a:solidFill>
              </a:rPr>
              <a:t>Slant yellow, Butt yellow/ black in case of H</a:t>
            </a:r>
            <a:r>
              <a:rPr lang="en-US" b="1" baseline="-25000" dirty="0">
                <a:solidFill>
                  <a:srgbClr val="FF0000"/>
                </a:solidFill>
              </a:rPr>
              <a:t>2</a:t>
            </a:r>
            <a:r>
              <a:rPr lang="en-US" b="1" dirty="0">
                <a:solidFill>
                  <a:srgbClr val="FF0000"/>
                </a:solidFill>
              </a:rPr>
              <a:t>S production. </a:t>
            </a:r>
          </a:p>
          <a:p>
            <a:r>
              <a:rPr lang="en-US" b="1" dirty="0"/>
              <a:t>Glucose Fermenter: </a:t>
            </a:r>
            <a:r>
              <a:rPr lang="en-US" b="1" dirty="0">
                <a:solidFill>
                  <a:srgbClr val="FF0000"/>
                </a:solidFill>
              </a:rPr>
              <a:t>Slant red/pink, Butt yellow/ black in case of H</a:t>
            </a:r>
            <a:r>
              <a:rPr lang="en-US" b="1" baseline="-25000" dirty="0">
                <a:solidFill>
                  <a:srgbClr val="FF0000"/>
                </a:solidFill>
              </a:rPr>
              <a:t>2</a:t>
            </a:r>
            <a:r>
              <a:rPr lang="en-US" b="1" dirty="0">
                <a:solidFill>
                  <a:srgbClr val="FF0000"/>
                </a:solidFill>
              </a:rPr>
              <a:t>S production. </a:t>
            </a:r>
          </a:p>
        </p:txBody>
      </p:sp>
    </p:spTree>
    <p:extLst>
      <p:ext uri="{BB962C8B-B14F-4D97-AF65-F5344CB8AC3E}">
        <p14:creationId xmlns:p14="http://schemas.microsoft.com/office/powerpoint/2010/main" val="2153892875"/>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D2A3A-C751-41DF-9CCE-220FB2C14B9B}"/>
              </a:ext>
            </a:extLst>
          </p:cNvPr>
          <p:cNvSpPr>
            <a:spLocks noGrp="1"/>
          </p:cNvSpPr>
          <p:nvPr>
            <p:ph type="title"/>
          </p:nvPr>
        </p:nvSpPr>
        <p:spPr>
          <a:xfrm>
            <a:off x="838200" y="365126"/>
            <a:ext cx="10515600" cy="591478"/>
          </a:xfrm>
        </p:spPr>
        <p:txBody>
          <a:bodyPr>
            <a:normAutofit fontScale="90000"/>
          </a:bodyPr>
          <a:lstStyle/>
          <a:p>
            <a:r>
              <a:rPr lang="en-US" b="1" dirty="0">
                <a:solidFill>
                  <a:srgbClr val="FF0000"/>
                </a:solidFill>
              </a:rPr>
              <a:t>Principle: Triple Sugar Iron Agar</a:t>
            </a:r>
            <a:endParaRPr lang="en-US" dirty="0"/>
          </a:p>
        </p:txBody>
      </p:sp>
      <p:graphicFrame>
        <p:nvGraphicFramePr>
          <p:cNvPr id="7" name="Table 7">
            <a:extLst>
              <a:ext uri="{FF2B5EF4-FFF2-40B4-BE49-F238E27FC236}">
                <a16:creationId xmlns:a16="http://schemas.microsoft.com/office/drawing/2014/main" id="{ADAEE3AB-793B-429C-BB0F-650797D98566}"/>
              </a:ext>
            </a:extLst>
          </p:cNvPr>
          <p:cNvGraphicFramePr>
            <a:graphicFrameLocks noGrp="1"/>
          </p:cNvGraphicFramePr>
          <p:nvPr>
            <p:extLst>
              <p:ext uri="{D42A27DB-BD31-4B8C-83A1-F6EECF244321}">
                <p14:modId xmlns:p14="http://schemas.microsoft.com/office/powerpoint/2010/main" val="2068545464"/>
              </p:ext>
            </p:extLst>
          </p:nvPr>
        </p:nvGraphicFramePr>
        <p:xfrm>
          <a:off x="1877255" y="1605466"/>
          <a:ext cx="8127999" cy="3855721"/>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92498535"/>
                    </a:ext>
                  </a:extLst>
                </a:gridCol>
                <a:gridCol w="2709333">
                  <a:extLst>
                    <a:ext uri="{9D8B030D-6E8A-4147-A177-3AD203B41FA5}">
                      <a16:colId xmlns:a16="http://schemas.microsoft.com/office/drawing/2014/main" val="1101720563"/>
                    </a:ext>
                  </a:extLst>
                </a:gridCol>
                <a:gridCol w="2709333">
                  <a:extLst>
                    <a:ext uri="{9D8B030D-6E8A-4147-A177-3AD203B41FA5}">
                      <a16:colId xmlns:a16="http://schemas.microsoft.com/office/drawing/2014/main" val="1067179"/>
                    </a:ext>
                  </a:extLst>
                </a:gridCol>
              </a:tblGrid>
              <a:tr h="771974">
                <a:tc>
                  <a:txBody>
                    <a:bodyPr/>
                    <a:lstStyle/>
                    <a:p>
                      <a:pPr marR="0" lvl="0" algn="ctr">
                        <a:lnSpc>
                          <a:spcPct val="107000"/>
                        </a:lnSpc>
                        <a:spcBef>
                          <a:spcPts val="0"/>
                        </a:spcBef>
                        <a:spcAft>
                          <a:spcPts val="0"/>
                        </a:spcAft>
                        <a:buClr>
                          <a:srgbClr val="333333"/>
                        </a:buClr>
                        <a:buSzPts val="1100"/>
                      </a:pPr>
                      <a:r>
                        <a:rPr lang="en-US" sz="2400" b="1" dirty="0">
                          <a:solidFill>
                            <a:schemeClr val="tx1"/>
                          </a:solidFill>
                          <a:latin typeface="Arial" panose="020B0604020202020204" pitchFamily="34" charset="0"/>
                          <a:ea typeface="Calibri" panose="020F0502020204030204" pitchFamily="34" charset="0"/>
                          <a:cs typeface="Arial" panose="020B0604020202020204" pitchFamily="34" charset="0"/>
                        </a:rPr>
                        <a:t>Color Scheme: </a:t>
                      </a:r>
                    </a:p>
                    <a:p>
                      <a:pPr marR="0" lvl="0">
                        <a:lnSpc>
                          <a:spcPct val="107000"/>
                        </a:lnSpc>
                        <a:spcBef>
                          <a:spcPts val="0"/>
                        </a:spcBef>
                        <a:spcAft>
                          <a:spcPts val="0"/>
                        </a:spcAft>
                        <a:buClr>
                          <a:srgbClr val="333333"/>
                        </a:buClr>
                        <a:buSzPts val="1100"/>
                      </a:pPr>
                      <a:endParaRPr lang="en-US" sz="2400" b="1"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R="0" lvl="0">
                        <a:lnSpc>
                          <a:spcPct val="107000"/>
                        </a:lnSpc>
                        <a:spcBef>
                          <a:spcPts val="0"/>
                        </a:spcBef>
                        <a:spcAft>
                          <a:spcPts val="0"/>
                        </a:spcAft>
                        <a:buClr>
                          <a:srgbClr val="333333"/>
                        </a:buClr>
                        <a:buSzPts val="1100"/>
                      </a:pPr>
                      <a:endParaRPr lang="en-US" sz="2000" b="0" dirty="0">
                        <a:ln w="6350">
                          <a:solidFill>
                            <a:schemeClr val="tx1"/>
                          </a:solidFill>
                        </a:ln>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algn="ctr" defTabSz="914400" rtl="0" eaLnBrk="1" latinLnBrk="0" hangingPunct="1">
                        <a:lnSpc>
                          <a:spcPct val="107000"/>
                        </a:lnSpc>
                        <a:spcBef>
                          <a:spcPts val="0"/>
                        </a:spcBef>
                        <a:spcAft>
                          <a:spcPts val="0"/>
                        </a:spcAft>
                        <a:buClr>
                          <a:srgbClr val="333333"/>
                        </a:buClr>
                        <a:buSzPts val="1100"/>
                      </a:pPr>
                      <a:r>
                        <a:rPr lang="en-US" sz="2400" b="1" kern="1200" dirty="0">
                          <a:solidFill>
                            <a:schemeClr val="tx1"/>
                          </a:solidFill>
                          <a:latin typeface="Arial" panose="020B0604020202020204" pitchFamily="34" charset="0"/>
                          <a:ea typeface="Calibri" panose="020F0502020204030204" pitchFamily="34" charset="0"/>
                          <a:cs typeface="Arial" panose="020B0604020202020204" pitchFamily="34" charset="0"/>
                        </a:rPr>
                        <a:t>Is there any H</a:t>
                      </a:r>
                      <a:r>
                        <a:rPr lang="en-US" sz="2400" b="1" kern="1200" baseline="-25000" dirty="0">
                          <a:solidFill>
                            <a:schemeClr val="tx1"/>
                          </a:solidFill>
                          <a:latin typeface="Arial" panose="020B0604020202020204" pitchFamily="34" charset="0"/>
                          <a:ea typeface="Calibri" panose="020F0502020204030204" pitchFamily="34" charset="0"/>
                          <a:cs typeface="Arial" panose="020B0604020202020204" pitchFamily="34" charset="0"/>
                        </a:rPr>
                        <a:t>2</a:t>
                      </a:r>
                      <a:r>
                        <a:rPr lang="en-US" sz="2400" b="1" kern="1200" dirty="0">
                          <a:solidFill>
                            <a:schemeClr val="tx1"/>
                          </a:solidFill>
                          <a:latin typeface="Arial" panose="020B0604020202020204" pitchFamily="34" charset="0"/>
                          <a:ea typeface="Calibri" panose="020F0502020204030204" pitchFamily="34" charset="0"/>
                          <a:cs typeface="Arial" panose="020B0604020202020204" pitchFamily="34" charset="0"/>
                        </a:rPr>
                        <a:t>S ?</a:t>
                      </a:r>
                    </a:p>
                    <a:p>
                      <a:pPr marL="0" marR="0" lvl="0" algn="l" defTabSz="914400" rtl="0" eaLnBrk="1" latinLnBrk="0" hangingPunct="1">
                        <a:lnSpc>
                          <a:spcPct val="107000"/>
                        </a:lnSpc>
                        <a:spcBef>
                          <a:spcPts val="0"/>
                        </a:spcBef>
                        <a:spcAft>
                          <a:spcPts val="0"/>
                        </a:spcAft>
                        <a:buClr>
                          <a:srgbClr val="333333"/>
                        </a:buClr>
                        <a:buSzPts val="1100"/>
                      </a:pPr>
                      <a:endParaRPr lang="en-US" sz="2400" b="1" kern="1200" dirty="0">
                        <a:solidFill>
                          <a:schemeClr val="tx1"/>
                        </a:solidFill>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algn="ctr" defTabSz="914400" rtl="0" eaLnBrk="1" latinLnBrk="0" hangingPunct="1">
                        <a:lnSpc>
                          <a:spcPct val="107000"/>
                        </a:lnSpc>
                        <a:spcBef>
                          <a:spcPts val="0"/>
                        </a:spcBef>
                        <a:spcAft>
                          <a:spcPts val="0"/>
                        </a:spcAft>
                        <a:buClr>
                          <a:srgbClr val="333333"/>
                        </a:buClr>
                        <a:buSzPts val="1100"/>
                      </a:pPr>
                      <a:r>
                        <a:rPr lang="en-US" sz="2400" b="1" kern="1200" dirty="0">
                          <a:solidFill>
                            <a:schemeClr val="tx1"/>
                          </a:solidFill>
                          <a:latin typeface="Arial" panose="020B0604020202020204" pitchFamily="34" charset="0"/>
                          <a:ea typeface="Calibri" panose="020F0502020204030204" pitchFamily="34" charset="0"/>
                          <a:cs typeface="Arial" panose="020B0604020202020204" pitchFamily="34" charset="0"/>
                        </a:rPr>
                        <a:t>Is there any Gas?</a:t>
                      </a:r>
                    </a:p>
                    <a:p>
                      <a:pPr marL="0" marR="0" lvl="0" algn="l" defTabSz="914400" rtl="0" eaLnBrk="1" latinLnBrk="0" hangingPunct="1">
                        <a:lnSpc>
                          <a:spcPct val="107000"/>
                        </a:lnSpc>
                        <a:spcBef>
                          <a:spcPts val="0"/>
                        </a:spcBef>
                        <a:spcAft>
                          <a:spcPts val="0"/>
                        </a:spcAft>
                        <a:buClr>
                          <a:srgbClr val="333333"/>
                        </a:buClr>
                        <a:buSzPts val="1100"/>
                      </a:pPr>
                      <a:endParaRPr lang="en-US" sz="2400" b="1" kern="120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0" marR="0" lvl="0" algn="l" defTabSz="914400" rtl="0" eaLnBrk="1" latinLnBrk="0" hangingPunct="1">
                        <a:lnSpc>
                          <a:spcPct val="107000"/>
                        </a:lnSpc>
                        <a:spcBef>
                          <a:spcPts val="0"/>
                        </a:spcBef>
                        <a:spcAft>
                          <a:spcPts val="0"/>
                        </a:spcAft>
                        <a:buClr>
                          <a:srgbClr val="333333"/>
                        </a:buClr>
                        <a:buSzPts val="1100"/>
                      </a:pPr>
                      <a:endParaRPr lang="en-US" sz="2000" b="0" kern="12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887664"/>
                  </a:ext>
                </a:extLst>
              </a:tr>
              <a:tr h="379982">
                <a:tc>
                  <a:txBody>
                    <a:bodyPr/>
                    <a:lstStyle/>
                    <a:p>
                      <a:pPr marR="0" lvl="0">
                        <a:lnSpc>
                          <a:spcPct val="107000"/>
                        </a:lnSpc>
                        <a:spcBef>
                          <a:spcPts val="0"/>
                        </a:spcBef>
                        <a:spcAft>
                          <a:spcPts val="0"/>
                        </a:spcAft>
                        <a:buClr>
                          <a:srgbClr val="333333"/>
                        </a:buClr>
                        <a:buSzPts val="1100"/>
                      </a:pPr>
                      <a:r>
                        <a:rPr lang="en-US" sz="2000" b="0" dirty="0">
                          <a:solidFill>
                            <a:schemeClr val="tx1"/>
                          </a:solidFill>
                          <a:latin typeface="Arial" panose="020B0604020202020204" pitchFamily="34" charset="0"/>
                          <a:ea typeface="Calibri" panose="020F0502020204030204" pitchFamily="34" charset="0"/>
                          <a:cs typeface="Arial" panose="020B0604020202020204" pitchFamily="34" charset="0"/>
                        </a:rPr>
                        <a:t>Always slant/Butt</a:t>
                      </a:r>
                    </a:p>
                    <a:p>
                      <a:pPr marR="0" lvl="0">
                        <a:lnSpc>
                          <a:spcPct val="107000"/>
                        </a:lnSpc>
                        <a:spcBef>
                          <a:spcPts val="0"/>
                        </a:spcBef>
                        <a:spcAft>
                          <a:spcPts val="0"/>
                        </a:spcAft>
                        <a:buClr>
                          <a:srgbClr val="333333"/>
                        </a:buClr>
                        <a:buSzPts val="1100"/>
                      </a:pPr>
                      <a:endParaRPr lang="en-US" sz="1600" b="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0" marR="0" lvl="0" algn="l" defTabSz="914400" rtl="0" eaLnBrk="1" latinLnBrk="0" hangingPunct="1">
                        <a:lnSpc>
                          <a:spcPct val="107000"/>
                        </a:lnSpc>
                        <a:spcBef>
                          <a:spcPts val="0"/>
                        </a:spcBef>
                        <a:spcAft>
                          <a:spcPts val="0"/>
                        </a:spcAft>
                        <a:buClr>
                          <a:srgbClr val="333333"/>
                        </a:buClr>
                        <a:buSzPts val="1100"/>
                      </a:pP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All yellow= Acid/Acid</a:t>
                      </a:r>
                    </a:p>
                    <a:p>
                      <a:pPr marL="0" marR="0" lvl="0" algn="l" defTabSz="914400" rtl="0" eaLnBrk="1" latinLnBrk="0" hangingPunct="1">
                        <a:lnSpc>
                          <a:spcPct val="107000"/>
                        </a:lnSpc>
                        <a:spcBef>
                          <a:spcPts val="0"/>
                        </a:spcBef>
                        <a:spcAft>
                          <a:spcPts val="0"/>
                        </a:spcAft>
                        <a:buClr>
                          <a:srgbClr val="333333"/>
                        </a:buClr>
                        <a:buSzPts val="1100"/>
                      </a:pP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All Red: </a:t>
                      </a:r>
                      <a:r>
                        <a:rPr lang="en-US" sz="2000" b="0" kern="1200" dirty="0" err="1">
                          <a:solidFill>
                            <a:schemeClr val="tx1"/>
                          </a:solidFill>
                          <a:latin typeface="Arial" panose="020B0604020202020204" pitchFamily="34" charset="0"/>
                          <a:ea typeface="Calibri" panose="020F0502020204030204" pitchFamily="34" charset="0"/>
                          <a:cs typeface="Arial" panose="020B0604020202020204" pitchFamily="34" charset="0"/>
                        </a:rPr>
                        <a:t>Alk</a:t>
                      </a: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/Al</a:t>
                      </a:r>
                    </a:p>
                    <a:p>
                      <a:pPr marL="0" marR="0" lvl="0" algn="l" defTabSz="914400" rtl="0" eaLnBrk="1" latinLnBrk="0" hangingPunct="1">
                        <a:lnSpc>
                          <a:spcPct val="107000"/>
                        </a:lnSpc>
                        <a:spcBef>
                          <a:spcPts val="0"/>
                        </a:spcBef>
                        <a:spcAft>
                          <a:spcPts val="0"/>
                        </a:spcAft>
                        <a:buClr>
                          <a:srgbClr val="333333"/>
                        </a:buClr>
                        <a:buSzPts val="1100"/>
                      </a:pP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Red Slant/ Yellow butt= </a:t>
                      </a:r>
                      <a:r>
                        <a:rPr lang="en-US" sz="2000" b="0" kern="1200" dirty="0" err="1">
                          <a:solidFill>
                            <a:schemeClr val="tx1"/>
                          </a:solidFill>
                          <a:latin typeface="Arial" panose="020B0604020202020204" pitchFamily="34" charset="0"/>
                          <a:ea typeface="Calibri" panose="020F0502020204030204" pitchFamily="34" charset="0"/>
                          <a:cs typeface="Arial" panose="020B0604020202020204" pitchFamily="34" charset="0"/>
                        </a:rPr>
                        <a:t>Alk</a:t>
                      </a: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 Acid</a:t>
                      </a:r>
                    </a:p>
                    <a:p>
                      <a:endParaRPr lang="en-US" sz="2000" dirty="0">
                        <a:ln w="6350">
                          <a:solidFill>
                            <a:schemeClr val="tx1"/>
                          </a:solidFill>
                        </a:ln>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H</a:t>
                      </a:r>
                      <a:r>
                        <a:rPr lang="en-US" sz="2400" b="1" kern="1200" baseline="-25000" dirty="0">
                          <a:solidFill>
                            <a:schemeClr val="tx1"/>
                          </a:solidFill>
                          <a:latin typeface="Arial" panose="020B0604020202020204" pitchFamily="34" charset="0"/>
                          <a:ea typeface="Calibri" panose="020F0502020204030204" pitchFamily="34" charset="0"/>
                          <a:cs typeface="Arial" panose="020B0604020202020204" pitchFamily="34" charset="0"/>
                        </a:rPr>
                        <a:t>2</a:t>
                      </a: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S creates a black precipitate, normally taking up about 2/3 of the tube bottom volume. </a:t>
                      </a:r>
                      <a:endParaRPr lang="en-US" sz="2000" b="0" kern="1200" dirty="0">
                        <a:solidFill>
                          <a:schemeClr val="tx1"/>
                        </a:solidFill>
                        <a:latin typeface="Arial" panose="020B0604020202020204" pitchFamily="34" charset="0"/>
                        <a:cs typeface="Arial" panose="020B0604020202020204" pitchFamily="34" charset="0"/>
                      </a:endParaRPr>
                    </a:p>
                    <a:p>
                      <a:endParaRPr lang="en-US" sz="2000" dirty="0">
                        <a:ln w="6350">
                          <a:solidFill>
                            <a:schemeClr val="tx1"/>
                          </a:solidFill>
                        </a:ln>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latin typeface="Arial" panose="020B0604020202020204" pitchFamily="34" charset="0"/>
                          <a:ea typeface="Calibri" panose="020F0502020204030204" pitchFamily="34" charset="0"/>
                          <a:cs typeface="Arial" panose="020B0604020202020204" pitchFamily="34" charset="0"/>
                        </a:rPr>
                        <a:t>Gas normally creates a pocket at bottom of the tube, which lifts the agar off the bottom</a:t>
                      </a:r>
                    </a:p>
                    <a:p>
                      <a:endParaRPr lang="en-US" sz="2000" dirty="0">
                        <a:ln w="6350">
                          <a:solidFill>
                            <a:schemeClr val="tx1"/>
                          </a:solidFill>
                        </a:ln>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7675019"/>
                  </a:ext>
                </a:extLst>
              </a:tr>
            </a:tbl>
          </a:graphicData>
        </a:graphic>
      </p:graphicFrame>
    </p:spTree>
    <p:extLst>
      <p:ext uri="{BB962C8B-B14F-4D97-AF65-F5344CB8AC3E}">
        <p14:creationId xmlns:p14="http://schemas.microsoft.com/office/powerpoint/2010/main" val="2999077804"/>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est tubes in in tray. ">
            <a:extLst>
              <a:ext uri="{FF2B5EF4-FFF2-40B4-BE49-F238E27FC236}">
                <a16:creationId xmlns:a16="http://schemas.microsoft.com/office/drawing/2014/main" id="{84300D44-83F5-4AB4-96DB-1D51515680C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8127" y="2005781"/>
            <a:ext cx="3753121" cy="3360020"/>
          </a:xfrm>
        </p:spPr>
      </p:pic>
      <p:pic>
        <p:nvPicPr>
          <p:cNvPr id="7" name="Picture 6" descr="Single test tube with yellow substance. ">
            <a:extLst>
              <a:ext uri="{FF2B5EF4-FFF2-40B4-BE49-F238E27FC236}">
                <a16:creationId xmlns:a16="http://schemas.microsoft.com/office/drawing/2014/main" id="{D426072E-78A2-426A-A318-42FC9D57E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5365" y="1555954"/>
            <a:ext cx="3292577" cy="4259673"/>
          </a:xfrm>
          <a:prstGeom prst="rect">
            <a:avLst/>
          </a:prstGeom>
        </p:spPr>
      </p:pic>
      <p:pic>
        <p:nvPicPr>
          <p:cNvPr id="9" name="Picture 8" descr="Test tube with slanted yellow substance split between bottom and top. ">
            <a:extLst>
              <a:ext uri="{FF2B5EF4-FFF2-40B4-BE49-F238E27FC236}">
                <a16:creationId xmlns:a16="http://schemas.microsoft.com/office/drawing/2014/main" id="{6FF551A8-B7F5-40FF-97CC-4DDEA2D305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059" y="2005782"/>
            <a:ext cx="4026443" cy="3360020"/>
          </a:xfrm>
          <a:prstGeom prst="rect">
            <a:avLst/>
          </a:prstGeom>
        </p:spPr>
      </p:pic>
    </p:spTree>
    <p:extLst>
      <p:ext uri="{BB962C8B-B14F-4D97-AF65-F5344CB8AC3E}">
        <p14:creationId xmlns:p14="http://schemas.microsoft.com/office/powerpoint/2010/main" val="288829798"/>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0A7C1-85B6-44FC-823A-1906411C037D}"/>
              </a:ext>
            </a:extLst>
          </p:cNvPr>
          <p:cNvSpPr>
            <a:spLocks noGrp="1"/>
          </p:cNvSpPr>
          <p:nvPr>
            <p:ph type="title"/>
          </p:nvPr>
        </p:nvSpPr>
        <p:spPr>
          <a:xfrm>
            <a:off x="295423" y="500458"/>
            <a:ext cx="11633981" cy="765634"/>
          </a:xfrm>
        </p:spPr>
        <p:txBody>
          <a:bodyPr>
            <a:normAutofit fontScale="90000"/>
          </a:bodyPr>
          <a:lstStyle/>
          <a:p>
            <a:r>
              <a:rPr lang="en-US" b="1" dirty="0"/>
              <a:t>Purpose: Observing Metabolic Activities of Bacteria.</a:t>
            </a:r>
          </a:p>
        </p:txBody>
      </p:sp>
      <p:sp>
        <p:nvSpPr>
          <p:cNvPr id="3" name="Content Placeholder 2">
            <a:extLst>
              <a:ext uri="{FF2B5EF4-FFF2-40B4-BE49-F238E27FC236}">
                <a16:creationId xmlns:a16="http://schemas.microsoft.com/office/drawing/2014/main" id="{C247B807-7CC9-4699-AC03-40C829D82302}"/>
              </a:ext>
            </a:extLst>
          </p:cNvPr>
          <p:cNvSpPr>
            <a:spLocks noGrp="1"/>
          </p:cNvSpPr>
          <p:nvPr>
            <p:ph idx="1"/>
          </p:nvPr>
        </p:nvSpPr>
        <p:spPr>
          <a:xfrm>
            <a:off x="295424" y="1505244"/>
            <a:ext cx="11633980" cy="4852298"/>
          </a:xfrm>
        </p:spPr>
        <p:txBody>
          <a:bodyPr>
            <a:normAutofit fontScale="92500" lnSpcReduction="20000"/>
          </a:bodyPr>
          <a:lstStyle/>
          <a:p>
            <a:pPr marL="514350" indent="-514350" fontAlgn="base">
              <a:lnSpc>
                <a:spcPct val="100000"/>
              </a:lnSpc>
              <a:buFont typeface="+mj-lt"/>
              <a:buAutoNum type="arabicPeriod"/>
            </a:pPr>
            <a:r>
              <a:rPr lang="en-US" dirty="0"/>
              <a:t>Different species of organisms (Bacteria) can have the same morphology and staining patterns, but they can differ in what type of carbohydrate/sugar they can ferment, and that depends on what type of enzymes they have. </a:t>
            </a:r>
          </a:p>
          <a:p>
            <a:pPr marL="514350" indent="-514350" fontAlgn="base">
              <a:lnSpc>
                <a:spcPct val="100000"/>
              </a:lnSpc>
              <a:buFont typeface="+mj-lt"/>
              <a:buAutoNum type="arabicPeriod"/>
            </a:pPr>
            <a:r>
              <a:rPr lang="en-US" dirty="0"/>
              <a:t>Identification of bacteria by biochemical test= Widely used method of bacterial identification</a:t>
            </a:r>
          </a:p>
          <a:p>
            <a:pPr marL="514350" indent="-514350" fontAlgn="base">
              <a:lnSpc>
                <a:spcPct val="100000"/>
              </a:lnSpc>
              <a:buFont typeface="+mj-lt"/>
              <a:buAutoNum type="arabicPeriod"/>
            </a:pPr>
            <a:r>
              <a:rPr lang="en-US" dirty="0"/>
              <a:t>Types of media used:</a:t>
            </a:r>
          </a:p>
          <a:p>
            <a:pPr marL="971550" lvl="5" indent="-514350" fontAlgn="base">
              <a:lnSpc>
                <a:spcPct val="100000"/>
              </a:lnSpc>
              <a:spcBef>
                <a:spcPts val="1000"/>
              </a:spcBef>
            </a:pPr>
            <a:r>
              <a:rPr lang="en-US" sz="2800" dirty="0"/>
              <a:t>Phenol red carbohydrate broths with Durham tubes</a:t>
            </a:r>
          </a:p>
          <a:p>
            <a:pPr marL="971550" lvl="5" indent="-514350" fontAlgn="base">
              <a:lnSpc>
                <a:spcPct val="100000"/>
              </a:lnSpc>
              <a:spcBef>
                <a:spcPts val="1000"/>
              </a:spcBef>
            </a:pPr>
            <a:r>
              <a:rPr lang="en-US" sz="2800" dirty="0" err="1"/>
              <a:t>Simmon’s</a:t>
            </a:r>
            <a:r>
              <a:rPr lang="en-US" sz="2800" dirty="0"/>
              <a:t> Citrate Agar</a:t>
            </a:r>
          </a:p>
          <a:p>
            <a:pPr marL="971550" lvl="5" indent="-514350" fontAlgn="base">
              <a:lnSpc>
                <a:spcPct val="100000"/>
              </a:lnSpc>
              <a:spcBef>
                <a:spcPts val="1000"/>
              </a:spcBef>
            </a:pPr>
            <a:r>
              <a:rPr lang="en-US" sz="2800" dirty="0"/>
              <a:t>Nutrient Gelatin</a:t>
            </a:r>
          </a:p>
          <a:p>
            <a:pPr marL="971550" lvl="5" indent="-514350" fontAlgn="base">
              <a:lnSpc>
                <a:spcPct val="100000"/>
              </a:lnSpc>
              <a:spcBef>
                <a:spcPts val="1000"/>
              </a:spcBef>
            </a:pPr>
            <a:r>
              <a:rPr lang="en-US" sz="2800" dirty="0"/>
              <a:t>Urea broth or agar</a:t>
            </a:r>
          </a:p>
          <a:p>
            <a:pPr marL="971550" lvl="5" indent="-514350" fontAlgn="base">
              <a:lnSpc>
                <a:spcPct val="100000"/>
              </a:lnSpc>
              <a:spcBef>
                <a:spcPts val="1000"/>
              </a:spcBef>
            </a:pPr>
            <a:r>
              <a:rPr lang="en-US" sz="2800" dirty="0"/>
              <a:t>Triple Sugar Iron (TSI) Agar</a:t>
            </a:r>
          </a:p>
          <a:p>
            <a:pPr marL="514350" indent="-514350">
              <a:buFont typeface="+mj-lt"/>
              <a:buAutoNum type="arabicPeriod"/>
            </a:pPr>
            <a:endParaRPr lang="en-US" dirty="0"/>
          </a:p>
        </p:txBody>
      </p:sp>
      <p:grpSp>
        <p:nvGrpSpPr>
          <p:cNvPr id="12" name="Group 11">
            <a:extLst>
              <a:ext uri="{FF2B5EF4-FFF2-40B4-BE49-F238E27FC236}">
                <a16:creationId xmlns:a16="http://schemas.microsoft.com/office/drawing/2014/main" id="{A5ACD68A-9333-4920-BE91-76AE28ED98F1}"/>
              </a:ext>
            </a:extLst>
          </p:cNvPr>
          <p:cNvGrpSpPr/>
          <p:nvPr/>
        </p:nvGrpSpPr>
        <p:grpSpPr>
          <a:xfrm>
            <a:off x="6800099" y="4441013"/>
            <a:ext cx="5096477" cy="2189274"/>
            <a:chOff x="6800099" y="4441013"/>
            <a:chExt cx="5096477" cy="2189274"/>
          </a:xfrm>
        </p:grpSpPr>
        <p:grpSp>
          <p:nvGrpSpPr>
            <p:cNvPr id="9" name="Group 8">
              <a:extLst>
                <a:ext uri="{FF2B5EF4-FFF2-40B4-BE49-F238E27FC236}">
                  <a16:creationId xmlns:a16="http://schemas.microsoft.com/office/drawing/2014/main" id="{697EA6CF-120B-48C8-8D39-E55477A78F26}"/>
                </a:ext>
              </a:extLst>
            </p:cNvPr>
            <p:cNvGrpSpPr/>
            <p:nvPr/>
          </p:nvGrpSpPr>
          <p:grpSpPr>
            <a:xfrm>
              <a:off x="9729152" y="4441013"/>
              <a:ext cx="2167424" cy="2189274"/>
              <a:chOff x="9729152" y="4441013"/>
              <a:chExt cx="2167424" cy="2189274"/>
            </a:xfrm>
          </p:grpSpPr>
          <p:pic>
            <p:nvPicPr>
              <p:cNvPr id="5" name="Picture 4" descr="Photograph of E. coli, gram negative, pink rod shaped.">
                <a:extLst>
                  <a:ext uri="{FF2B5EF4-FFF2-40B4-BE49-F238E27FC236}">
                    <a16:creationId xmlns:a16="http://schemas.microsoft.com/office/drawing/2014/main" id="{32AA96B5-DE80-47D5-A0FA-B5A149170B07}"/>
                  </a:ext>
                </a:extLst>
              </p:cNvPr>
              <p:cNvPicPr>
                <a:picLocks noChangeAspect="1"/>
              </p:cNvPicPr>
              <p:nvPr/>
            </p:nvPicPr>
            <p:blipFill rotWithShape="1">
              <a:blip r:embed="rId2">
                <a:extLst>
                  <a:ext uri="{28A0092B-C50C-407E-A947-70E740481C1C}">
                    <a14:useLocalDpi xmlns:a14="http://schemas.microsoft.com/office/drawing/2010/main" val="0"/>
                  </a:ext>
                </a:extLst>
              </a:blip>
              <a:srcRect l="49783" b="37533"/>
              <a:stretch/>
            </p:blipFill>
            <p:spPr>
              <a:xfrm>
                <a:off x="9729152" y="4441013"/>
                <a:ext cx="2167424" cy="1916529"/>
              </a:xfrm>
              <a:prstGeom prst="rect">
                <a:avLst/>
              </a:prstGeom>
            </p:spPr>
          </p:pic>
          <p:sp>
            <p:nvSpPr>
              <p:cNvPr id="4" name="TextBox 3">
                <a:extLst>
                  <a:ext uri="{FF2B5EF4-FFF2-40B4-BE49-F238E27FC236}">
                    <a16:creationId xmlns:a16="http://schemas.microsoft.com/office/drawing/2014/main" id="{61299D96-72BA-4420-B29A-C4B3979F4B63}"/>
                  </a:ext>
                </a:extLst>
              </p:cNvPr>
              <p:cNvSpPr txBox="1"/>
              <p:nvPr/>
            </p:nvSpPr>
            <p:spPr>
              <a:xfrm>
                <a:off x="10447379" y="6260955"/>
                <a:ext cx="730969" cy="369332"/>
              </a:xfrm>
              <a:prstGeom prst="rect">
                <a:avLst/>
              </a:prstGeom>
              <a:noFill/>
            </p:spPr>
            <p:txBody>
              <a:bodyPr wrap="none" rtlCol="0">
                <a:spAutoFit/>
              </a:bodyPr>
              <a:lstStyle/>
              <a:p>
                <a:r>
                  <a:rPr lang="en-US" i="1" dirty="0"/>
                  <a:t>E. coli</a:t>
                </a:r>
              </a:p>
            </p:txBody>
          </p:sp>
        </p:grpSp>
        <p:grpSp>
          <p:nvGrpSpPr>
            <p:cNvPr id="8" name="Group 7">
              <a:extLst>
                <a:ext uri="{FF2B5EF4-FFF2-40B4-BE49-F238E27FC236}">
                  <a16:creationId xmlns:a16="http://schemas.microsoft.com/office/drawing/2014/main" id="{40912224-414A-4C92-95C3-90B5EEA0AAAD}"/>
                </a:ext>
              </a:extLst>
            </p:cNvPr>
            <p:cNvGrpSpPr/>
            <p:nvPr/>
          </p:nvGrpSpPr>
          <p:grpSpPr>
            <a:xfrm>
              <a:off x="6800099" y="4441013"/>
              <a:ext cx="2275685" cy="2162194"/>
              <a:chOff x="6800099" y="4441013"/>
              <a:chExt cx="2275685" cy="2162194"/>
            </a:xfrm>
          </p:grpSpPr>
          <p:pic>
            <p:nvPicPr>
              <p:cNvPr id="7" name="Picture 6" descr="Photograph of S. marcescens. Gram negative and pink rod shaped.">
                <a:extLst>
                  <a:ext uri="{FF2B5EF4-FFF2-40B4-BE49-F238E27FC236}">
                    <a16:creationId xmlns:a16="http://schemas.microsoft.com/office/drawing/2014/main" id="{0962B5C2-1F5B-465D-AFCB-6CF79CCBAC61}"/>
                  </a:ext>
                </a:extLst>
              </p:cNvPr>
              <p:cNvPicPr>
                <a:picLocks noChangeAspect="1"/>
              </p:cNvPicPr>
              <p:nvPr/>
            </p:nvPicPr>
            <p:blipFill rotWithShape="1">
              <a:blip r:embed="rId3">
                <a:extLst>
                  <a:ext uri="{28A0092B-C50C-407E-A947-70E740481C1C}">
                    <a14:useLocalDpi xmlns:a14="http://schemas.microsoft.com/office/drawing/2010/main" val="0"/>
                  </a:ext>
                </a:extLst>
              </a:blip>
              <a:srcRect l="40904" r="11234" b="28715"/>
              <a:stretch/>
            </p:blipFill>
            <p:spPr>
              <a:xfrm>
                <a:off x="6800099" y="4441013"/>
                <a:ext cx="2275685" cy="1952232"/>
              </a:xfrm>
              <a:prstGeom prst="rect">
                <a:avLst/>
              </a:prstGeom>
            </p:spPr>
          </p:pic>
          <p:sp>
            <p:nvSpPr>
              <p:cNvPr id="6" name="TextBox 5">
                <a:extLst>
                  <a:ext uri="{FF2B5EF4-FFF2-40B4-BE49-F238E27FC236}">
                    <a16:creationId xmlns:a16="http://schemas.microsoft.com/office/drawing/2014/main" id="{84A6FBBC-323A-4D14-B27D-7761CFAADBC5}"/>
                  </a:ext>
                </a:extLst>
              </p:cNvPr>
              <p:cNvSpPr txBox="1"/>
              <p:nvPr/>
            </p:nvSpPr>
            <p:spPr>
              <a:xfrm>
                <a:off x="7200504" y="6233875"/>
                <a:ext cx="1500539" cy="369332"/>
              </a:xfrm>
              <a:prstGeom prst="rect">
                <a:avLst/>
              </a:prstGeom>
              <a:noFill/>
            </p:spPr>
            <p:txBody>
              <a:bodyPr wrap="none" rtlCol="0">
                <a:spAutoFit/>
              </a:bodyPr>
              <a:lstStyle/>
              <a:p>
                <a:r>
                  <a:rPr lang="en-US" i="1" dirty="0"/>
                  <a:t>S. marcescens</a:t>
                </a:r>
              </a:p>
            </p:txBody>
          </p:sp>
        </p:grpSp>
        <p:sp>
          <p:nvSpPr>
            <p:cNvPr id="11" name="TextBox 10">
              <a:extLst>
                <a:ext uri="{FF2B5EF4-FFF2-40B4-BE49-F238E27FC236}">
                  <a16:creationId xmlns:a16="http://schemas.microsoft.com/office/drawing/2014/main" id="{C0E8FC16-9D8A-4D03-88F8-D6CF79D309CD}"/>
                </a:ext>
              </a:extLst>
            </p:cNvPr>
            <p:cNvSpPr txBox="1"/>
            <p:nvPr/>
          </p:nvSpPr>
          <p:spPr>
            <a:xfrm>
              <a:off x="8440615" y="4441013"/>
              <a:ext cx="2189574" cy="369332"/>
            </a:xfrm>
            <a:prstGeom prst="rect">
              <a:avLst/>
            </a:prstGeom>
            <a:noFill/>
            <a:ln>
              <a:solidFill>
                <a:srgbClr val="002060"/>
              </a:solidFill>
            </a:ln>
          </p:spPr>
          <p:txBody>
            <a:bodyPr wrap="none" rtlCol="0">
              <a:spAutoFit/>
            </a:bodyPr>
            <a:lstStyle/>
            <a:p>
              <a:r>
                <a:rPr lang="en-US" b="1" dirty="0">
                  <a:solidFill>
                    <a:srgbClr val="0070C0"/>
                  </a:solidFill>
                </a:rPr>
                <a:t>Both are Gram-, Rod </a:t>
              </a:r>
            </a:p>
          </p:txBody>
        </p:sp>
      </p:grpSp>
    </p:spTree>
    <p:extLst>
      <p:ext uri="{BB962C8B-B14F-4D97-AF65-F5344CB8AC3E}">
        <p14:creationId xmlns:p14="http://schemas.microsoft.com/office/powerpoint/2010/main" val="4268893457"/>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oon 12">
            <a:extLst>
              <a:ext uri="{FF2B5EF4-FFF2-40B4-BE49-F238E27FC236}">
                <a16:creationId xmlns:a16="http://schemas.microsoft.com/office/drawing/2014/main" id="{4D8CEBD9-A633-4720-B484-D9C06E43D3E4}"/>
              </a:ext>
            </a:extLst>
          </p:cNvPr>
          <p:cNvSpPr/>
          <p:nvPr/>
        </p:nvSpPr>
        <p:spPr>
          <a:xfrm rot="16200000">
            <a:off x="182886" y="4645185"/>
            <a:ext cx="2069491" cy="914400"/>
          </a:xfrm>
          <a:prstGeom prst="moon">
            <a:avLst>
              <a:gd name="adj" fmla="val 875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oon 13">
            <a:extLst>
              <a:ext uri="{FF2B5EF4-FFF2-40B4-BE49-F238E27FC236}">
                <a16:creationId xmlns:a16="http://schemas.microsoft.com/office/drawing/2014/main" id="{BB296A6B-E572-4307-B7C8-915D3FEFAD1C}"/>
              </a:ext>
            </a:extLst>
          </p:cNvPr>
          <p:cNvSpPr/>
          <p:nvPr/>
        </p:nvSpPr>
        <p:spPr>
          <a:xfrm rot="16200000">
            <a:off x="1561263" y="4427850"/>
            <a:ext cx="2504149" cy="914400"/>
          </a:xfrm>
          <a:prstGeom prst="moon">
            <a:avLst>
              <a:gd name="adj" fmla="val 87500"/>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oon 14">
            <a:extLst>
              <a:ext uri="{FF2B5EF4-FFF2-40B4-BE49-F238E27FC236}">
                <a16:creationId xmlns:a16="http://schemas.microsoft.com/office/drawing/2014/main" id="{7CCB3EEF-CDF0-4DE3-A7F3-E60308AD76EE}"/>
              </a:ext>
            </a:extLst>
          </p:cNvPr>
          <p:cNvSpPr/>
          <p:nvPr/>
        </p:nvSpPr>
        <p:spPr>
          <a:xfrm rot="16200000">
            <a:off x="5020726" y="4455849"/>
            <a:ext cx="2504149" cy="914400"/>
          </a:xfrm>
          <a:prstGeom prst="moon">
            <a:avLst>
              <a:gd name="adj" fmla="val 875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oon 17">
            <a:extLst>
              <a:ext uri="{FF2B5EF4-FFF2-40B4-BE49-F238E27FC236}">
                <a16:creationId xmlns:a16="http://schemas.microsoft.com/office/drawing/2014/main" id="{64E201A6-31E8-4339-A0A6-39B8DBC8C80C}"/>
              </a:ext>
            </a:extLst>
          </p:cNvPr>
          <p:cNvSpPr/>
          <p:nvPr/>
        </p:nvSpPr>
        <p:spPr>
          <a:xfrm rot="16200000">
            <a:off x="9050439" y="4427847"/>
            <a:ext cx="2504149" cy="914400"/>
          </a:xfrm>
          <a:prstGeom prst="moon">
            <a:avLst>
              <a:gd name="adj" fmla="val 87500"/>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19" name="Ink 18">
                <a:extLst>
                  <a:ext uri="{FF2B5EF4-FFF2-40B4-BE49-F238E27FC236}">
                    <a16:creationId xmlns:a16="http://schemas.microsoft.com/office/drawing/2014/main" id="{3F522291-ED15-48C9-987D-310AF36724AF}"/>
                  </a:ext>
                </a:extLst>
              </p14:cNvPr>
              <p14:cNvContentPartPr/>
              <p14:nvPr/>
            </p14:nvContentPartPr>
            <p14:xfrm>
              <a:off x="6321931" y="5944684"/>
              <a:ext cx="12960" cy="75240"/>
            </p14:xfrm>
          </p:contentPart>
        </mc:Choice>
        <mc:Fallback xmlns="">
          <p:pic>
            <p:nvPicPr>
              <p:cNvPr id="19" name="Ink 18">
                <a:extLst>
                  <a:ext uri="{FF2B5EF4-FFF2-40B4-BE49-F238E27FC236}">
                    <a16:creationId xmlns:a16="http://schemas.microsoft.com/office/drawing/2014/main" id="{3F522291-ED15-48C9-987D-310AF36724AF}"/>
                  </a:ext>
                </a:extLst>
              </p:cNvPr>
              <p:cNvPicPr/>
              <p:nvPr/>
            </p:nvPicPr>
            <p:blipFill>
              <a:blip r:embed="rId3"/>
              <a:stretch>
                <a:fillRect/>
              </a:stretch>
            </p:blipFill>
            <p:spPr>
              <a:xfrm>
                <a:off x="6306091" y="5881324"/>
                <a:ext cx="442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0" name="Ink 19">
                <a:extLst>
                  <a:ext uri="{FF2B5EF4-FFF2-40B4-BE49-F238E27FC236}">
                    <a16:creationId xmlns:a16="http://schemas.microsoft.com/office/drawing/2014/main" id="{43CB5D29-E261-4A13-A5F0-2BEC49547218}"/>
                  </a:ext>
                </a:extLst>
              </p14:cNvPr>
              <p14:cNvContentPartPr/>
              <p14:nvPr/>
            </p14:nvContentPartPr>
            <p14:xfrm>
              <a:off x="6036771" y="5237146"/>
              <a:ext cx="525960" cy="801360"/>
            </p14:xfrm>
          </p:contentPart>
        </mc:Choice>
        <mc:Fallback xmlns="">
          <p:pic>
            <p:nvPicPr>
              <p:cNvPr id="20" name="Ink 19">
                <a:extLst>
                  <a:ext uri="{FF2B5EF4-FFF2-40B4-BE49-F238E27FC236}">
                    <a16:creationId xmlns:a16="http://schemas.microsoft.com/office/drawing/2014/main" id="{43CB5D29-E261-4A13-A5F0-2BEC49547218}"/>
                  </a:ext>
                </a:extLst>
              </p:cNvPr>
              <p:cNvPicPr/>
              <p:nvPr/>
            </p:nvPicPr>
            <p:blipFill>
              <a:blip r:embed="rId5"/>
              <a:stretch>
                <a:fillRect/>
              </a:stretch>
            </p:blipFill>
            <p:spPr>
              <a:xfrm>
                <a:off x="6020931" y="5173786"/>
                <a:ext cx="557280" cy="928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Ink 20">
                <a:extLst>
                  <a:ext uri="{FF2B5EF4-FFF2-40B4-BE49-F238E27FC236}">
                    <a16:creationId xmlns:a16="http://schemas.microsoft.com/office/drawing/2014/main" id="{A69DC4A4-6EAB-499B-B295-7CE15796A9F5}"/>
                  </a:ext>
                </a:extLst>
              </p14:cNvPr>
              <p14:cNvContentPartPr/>
              <p14:nvPr/>
            </p14:nvContentPartPr>
            <p14:xfrm>
              <a:off x="5870520" y="4605480"/>
              <a:ext cx="751320" cy="488520"/>
            </p14:xfrm>
          </p:contentPart>
        </mc:Choice>
        <mc:Fallback xmlns="">
          <p:pic>
            <p:nvPicPr>
              <p:cNvPr id="21" name="Ink 20">
                <a:extLst>
                  <a:ext uri="{FF2B5EF4-FFF2-40B4-BE49-F238E27FC236}">
                    <a16:creationId xmlns:a16="http://schemas.microsoft.com/office/drawing/2014/main" id="{A69DC4A4-6EAB-499B-B295-7CE15796A9F5}"/>
                  </a:ext>
                </a:extLst>
              </p:cNvPr>
              <p:cNvPicPr/>
              <p:nvPr/>
            </p:nvPicPr>
            <p:blipFill>
              <a:blip r:embed="rId7"/>
              <a:stretch>
                <a:fillRect/>
              </a:stretch>
            </p:blipFill>
            <p:spPr>
              <a:xfrm>
                <a:off x="5854680" y="4542120"/>
                <a:ext cx="782640" cy="615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985A537A-1531-4162-858F-450E9717718B}"/>
                  </a:ext>
                </a:extLst>
              </p14:cNvPr>
              <p14:cNvContentPartPr/>
              <p14:nvPr/>
            </p14:nvContentPartPr>
            <p14:xfrm>
              <a:off x="8073720" y="4605480"/>
              <a:ext cx="676080" cy="247874"/>
            </p14:xfrm>
          </p:contentPart>
        </mc:Choice>
        <mc:Fallback xmlns="">
          <p:pic>
            <p:nvPicPr>
              <p:cNvPr id="26" name="Ink 25">
                <a:extLst>
                  <a:ext uri="{FF2B5EF4-FFF2-40B4-BE49-F238E27FC236}">
                    <a16:creationId xmlns:a16="http://schemas.microsoft.com/office/drawing/2014/main" id="{985A537A-1531-4162-858F-450E9717718B}"/>
                  </a:ext>
                </a:extLst>
              </p:cNvPr>
              <p:cNvPicPr/>
              <p:nvPr/>
            </p:nvPicPr>
            <p:blipFill>
              <a:blip r:embed="rId9"/>
              <a:stretch>
                <a:fillRect/>
              </a:stretch>
            </p:blipFill>
            <p:spPr>
              <a:xfrm>
                <a:off x="8057880" y="4542162"/>
                <a:ext cx="707400" cy="374509"/>
              </a:xfrm>
              <a:prstGeom prst="rect">
                <a:avLst/>
              </a:prstGeom>
            </p:spPr>
          </p:pic>
        </mc:Fallback>
      </mc:AlternateContent>
      <p:sp>
        <p:nvSpPr>
          <p:cNvPr id="27" name="Moon 26">
            <a:extLst>
              <a:ext uri="{FF2B5EF4-FFF2-40B4-BE49-F238E27FC236}">
                <a16:creationId xmlns:a16="http://schemas.microsoft.com/office/drawing/2014/main" id="{80177595-24C7-4A95-9A72-B4C56FB32DC7}"/>
              </a:ext>
            </a:extLst>
          </p:cNvPr>
          <p:cNvSpPr/>
          <p:nvPr/>
        </p:nvSpPr>
        <p:spPr>
          <a:xfrm rot="16200000">
            <a:off x="7829540" y="4427847"/>
            <a:ext cx="2504149" cy="914400"/>
          </a:xfrm>
          <a:prstGeom prst="moon">
            <a:avLst>
              <a:gd name="adj" fmla="val 875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Moon 27">
            <a:extLst>
              <a:ext uri="{FF2B5EF4-FFF2-40B4-BE49-F238E27FC236}">
                <a16:creationId xmlns:a16="http://schemas.microsoft.com/office/drawing/2014/main" id="{5E49E334-84CE-4C0E-8834-48D227C3D9E2}"/>
              </a:ext>
            </a:extLst>
          </p:cNvPr>
          <p:cNvSpPr/>
          <p:nvPr/>
        </p:nvSpPr>
        <p:spPr>
          <a:xfrm rot="16200000">
            <a:off x="3206253" y="4427846"/>
            <a:ext cx="2504149" cy="914400"/>
          </a:xfrm>
          <a:prstGeom prst="moon">
            <a:avLst>
              <a:gd name="adj" fmla="val 875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oon 29">
            <a:extLst>
              <a:ext uri="{FF2B5EF4-FFF2-40B4-BE49-F238E27FC236}">
                <a16:creationId xmlns:a16="http://schemas.microsoft.com/office/drawing/2014/main" id="{C9EFD548-696B-44A2-A7A6-89449BF13328}"/>
              </a:ext>
            </a:extLst>
          </p:cNvPr>
          <p:cNvSpPr/>
          <p:nvPr/>
        </p:nvSpPr>
        <p:spPr>
          <a:xfrm rot="16200000">
            <a:off x="6550618" y="4427847"/>
            <a:ext cx="2504149" cy="914400"/>
          </a:xfrm>
          <a:prstGeom prst="moon">
            <a:avLst>
              <a:gd name="adj" fmla="val 87500"/>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10">
            <p14:nvContentPartPr>
              <p14:cNvPr id="31" name="Ink 30">
                <a:extLst>
                  <a:ext uri="{FF2B5EF4-FFF2-40B4-BE49-F238E27FC236}">
                    <a16:creationId xmlns:a16="http://schemas.microsoft.com/office/drawing/2014/main" id="{96F8C794-BF38-46F8-AC2B-739B583B683F}"/>
                  </a:ext>
                </a:extLst>
              </p14:cNvPr>
              <p14:cNvContentPartPr/>
              <p14:nvPr/>
            </p14:nvContentPartPr>
            <p14:xfrm>
              <a:off x="10039533" y="5237146"/>
              <a:ext cx="525960" cy="801360"/>
            </p14:xfrm>
          </p:contentPart>
        </mc:Choice>
        <mc:Fallback xmlns="">
          <p:pic>
            <p:nvPicPr>
              <p:cNvPr id="31" name="Ink 30">
                <a:extLst>
                  <a:ext uri="{FF2B5EF4-FFF2-40B4-BE49-F238E27FC236}">
                    <a16:creationId xmlns:a16="http://schemas.microsoft.com/office/drawing/2014/main" id="{96F8C794-BF38-46F8-AC2B-739B583B683F}"/>
                  </a:ext>
                </a:extLst>
              </p:cNvPr>
              <p:cNvPicPr/>
              <p:nvPr/>
            </p:nvPicPr>
            <p:blipFill>
              <a:blip r:embed="rId5"/>
              <a:stretch>
                <a:fillRect/>
              </a:stretch>
            </p:blipFill>
            <p:spPr>
              <a:xfrm>
                <a:off x="10023693" y="5173786"/>
                <a:ext cx="557280" cy="928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2" name="Ink 31">
                <a:extLst>
                  <a:ext uri="{FF2B5EF4-FFF2-40B4-BE49-F238E27FC236}">
                    <a16:creationId xmlns:a16="http://schemas.microsoft.com/office/drawing/2014/main" id="{A25AE35F-A9FC-4241-A90D-1DBFF84A611C}"/>
                  </a:ext>
                </a:extLst>
              </p14:cNvPr>
              <p14:cNvContentPartPr/>
              <p14:nvPr/>
            </p14:nvContentPartPr>
            <p14:xfrm>
              <a:off x="9863640" y="3729600"/>
              <a:ext cx="889200" cy="363240"/>
            </p14:xfrm>
          </p:contentPart>
        </mc:Choice>
        <mc:Fallback xmlns="">
          <p:pic>
            <p:nvPicPr>
              <p:cNvPr id="32" name="Ink 31">
                <a:extLst>
                  <a:ext uri="{FF2B5EF4-FFF2-40B4-BE49-F238E27FC236}">
                    <a16:creationId xmlns:a16="http://schemas.microsoft.com/office/drawing/2014/main" id="{A25AE35F-A9FC-4241-A90D-1DBFF84A611C}"/>
                  </a:ext>
                </a:extLst>
              </p:cNvPr>
              <p:cNvPicPr/>
              <p:nvPr/>
            </p:nvPicPr>
            <p:blipFill>
              <a:blip r:embed="rId12"/>
              <a:stretch>
                <a:fillRect/>
              </a:stretch>
            </p:blipFill>
            <p:spPr>
              <a:xfrm>
                <a:off x="9847800" y="3666240"/>
                <a:ext cx="920520" cy="489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3" name="Ink 32">
                <a:extLst>
                  <a:ext uri="{FF2B5EF4-FFF2-40B4-BE49-F238E27FC236}">
                    <a16:creationId xmlns:a16="http://schemas.microsoft.com/office/drawing/2014/main" id="{784C52BB-EECE-453D-A447-E6A669256A67}"/>
                  </a:ext>
                </a:extLst>
              </p14:cNvPr>
              <p14:cNvContentPartPr/>
              <p14:nvPr/>
            </p14:nvContentPartPr>
            <p14:xfrm>
              <a:off x="988920" y="4217400"/>
              <a:ext cx="360" cy="360"/>
            </p14:xfrm>
          </p:contentPart>
        </mc:Choice>
        <mc:Fallback xmlns="">
          <p:pic>
            <p:nvPicPr>
              <p:cNvPr id="33" name="Ink 32">
                <a:extLst>
                  <a:ext uri="{FF2B5EF4-FFF2-40B4-BE49-F238E27FC236}">
                    <a16:creationId xmlns:a16="http://schemas.microsoft.com/office/drawing/2014/main" id="{784C52BB-EECE-453D-A447-E6A669256A67}"/>
                  </a:ext>
                </a:extLst>
              </p:cNvPr>
              <p:cNvPicPr/>
              <p:nvPr/>
            </p:nvPicPr>
            <p:blipFill>
              <a:blip r:embed="rId14"/>
              <a:stretch>
                <a:fillRect/>
              </a:stretch>
            </p:blipFill>
            <p:spPr>
              <a:xfrm>
                <a:off x="973080" y="415404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5" name="Ink 34">
                <a:extLst>
                  <a:ext uri="{FF2B5EF4-FFF2-40B4-BE49-F238E27FC236}">
                    <a16:creationId xmlns:a16="http://schemas.microsoft.com/office/drawing/2014/main" id="{6EEC20BF-F31E-404F-A077-95847026105F}"/>
                  </a:ext>
                </a:extLst>
              </p14:cNvPr>
              <p14:cNvContentPartPr/>
              <p14:nvPr/>
            </p14:nvContentPartPr>
            <p14:xfrm>
              <a:off x="8649615" y="3568112"/>
              <a:ext cx="889200" cy="600840"/>
            </p14:xfrm>
          </p:contentPart>
        </mc:Choice>
        <mc:Fallback xmlns="">
          <p:pic>
            <p:nvPicPr>
              <p:cNvPr id="35" name="Ink 34">
                <a:extLst>
                  <a:ext uri="{FF2B5EF4-FFF2-40B4-BE49-F238E27FC236}">
                    <a16:creationId xmlns:a16="http://schemas.microsoft.com/office/drawing/2014/main" id="{6EEC20BF-F31E-404F-A077-95847026105F}"/>
                  </a:ext>
                </a:extLst>
              </p:cNvPr>
              <p:cNvPicPr/>
              <p:nvPr/>
            </p:nvPicPr>
            <p:blipFill>
              <a:blip r:embed="rId16"/>
              <a:stretch>
                <a:fillRect/>
              </a:stretch>
            </p:blipFill>
            <p:spPr>
              <a:xfrm>
                <a:off x="8633775" y="3504752"/>
                <a:ext cx="920520" cy="727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7" name="Ink 36">
                <a:extLst>
                  <a:ext uri="{FF2B5EF4-FFF2-40B4-BE49-F238E27FC236}">
                    <a16:creationId xmlns:a16="http://schemas.microsoft.com/office/drawing/2014/main" id="{9E0007D9-D253-48BA-8BC5-0E2E816B2FE5}"/>
                  </a:ext>
                </a:extLst>
              </p14:cNvPr>
              <p14:cNvContentPartPr/>
              <p14:nvPr/>
            </p14:nvContentPartPr>
            <p14:xfrm>
              <a:off x="725760" y="3892320"/>
              <a:ext cx="951840" cy="413280"/>
            </p14:xfrm>
          </p:contentPart>
        </mc:Choice>
        <mc:Fallback xmlns="">
          <p:pic>
            <p:nvPicPr>
              <p:cNvPr id="37" name="Ink 36">
                <a:extLst>
                  <a:ext uri="{FF2B5EF4-FFF2-40B4-BE49-F238E27FC236}">
                    <a16:creationId xmlns:a16="http://schemas.microsoft.com/office/drawing/2014/main" id="{9E0007D9-D253-48BA-8BC5-0E2E816B2FE5}"/>
                  </a:ext>
                </a:extLst>
              </p:cNvPr>
              <p:cNvPicPr/>
              <p:nvPr/>
            </p:nvPicPr>
            <p:blipFill>
              <a:blip r:embed="rId18"/>
              <a:stretch>
                <a:fillRect/>
              </a:stretch>
            </p:blipFill>
            <p:spPr>
              <a:xfrm>
                <a:off x="709920" y="3828960"/>
                <a:ext cx="983160" cy="540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8" name="Ink 37">
                <a:extLst>
                  <a:ext uri="{FF2B5EF4-FFF2-40B4-BE49-F238E27FC236}">
                    <a16:creationId xmlns:a16="http://schemas.microsoft.com/office/drawing/2014/main" id="{0EF3A7C4-6EA5-4D43-A90E-057A5F206787}"/>
                  </a:ext>
                </a:extLst>
              </p14:cNvPr>
              <p14:cNvContentPartPr/>
              <p14:nvPr/>
            </p14:nvContentPartPr>
            <p14:xfrm>
              <a:off x="750960" y="3466800"/>
              <a:ext cx="939240" cy="550800"/>
            </p14:xfrm>
          </p:contentPart>
        </mc:Choice>
        <mc:Fallback xmlns="">
          <p:pic>
            <p:nvPicPr>
              <p:cNvPr id="38" name="Ink 37">
                <a:extLst>
                  <a:ext uri="{FF2B5EF4-FFF2-40B4-BE49-F238E27FC236}">
                    <a16:creationId xmlns:a16="http://schemas.microsoft.com/office/drawing/2014/main" id="{0EF3A7C4-6EA5-4D43-A90E-057A5F206787}"/>
                  </a:ext>
                </a:extLst>
              </p:cNvPr>
              <p:cNvPicPr/>
              <p:nvPr/>
            </p:nvPicPr>
            <p:blipFill>
              <a:blip r:embed="rId20"/>
              <a:stretch>
                <a:fillRect/>
              </a:stretch>
            </p:blipFill>
            <p:spPr>
              <a:xfrm>
                <a:off x="735120" y="3403440"/>
                <a:ext cx="970560" cy="6775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5" name="Ink 54">
                <a:extLst>
                  <a:ext uri="{FF2B5EF4-FFF2-40B4-BE49-F238E27FC236}">
                    <a16:creationId xmlns:a16="http://schemas.microsoft.com/office/drawing/2014/main" id="{5FFE45F4-55B7-4FD2-9F52-7C071126E1FC}"/>
                  </a:ext>
                </a:extLst>
              </p14:cNvPr>
              <p14:cNvContentPartPr/>
              <p14:nvPr/>
            </p14:nvContentPartPr>
            <p14:xfrm>
              <a:off x="9913680" y="3479040"/>
              <a:ext cx="839160" cy="475920"/>
            </p14:xfrm>
          </p:contentPart>
        </mc:Choice>
        <mc:Fallback xmlns="">
          <p:pic>
            <p:nvPicPr>
              <p:cNvPr id="55" name="Ink 54">
                <a:extLst>
                  <a:ext uri="{FF2B5EF4-FFF2-40B4-BE49-F238E27FC236}">
                    <a16:creationId xmlns:a16="http://schemas.microsoft.com/office/drawing/2014/main" id="{5FFE45F4-55B7-4FD2-9F52-7C071126E1FC}"/>
                  </a:ext>
                </a:extLst>
              </p:cNvPr>
              <p:cNvPicPr/>
              <p:nvPr/>
            </p:nvPicPr>
            <p:blipFill>
              <a:blip r:embed="rId24"/>
              <a:stretch>
                <a:fillRect/>
              </a:stretch>
            </p:blipFill>
            <p:spPr>
              <a:xfrm>
                <a:off x="9897840" y="3415680"/>
                <a:ext cx="870480" cy="6026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6" name="Ink 55">
                <a:extLst>
                  <a:ext uri="{FF2B5EF4-FFF2-40B4-BE49-F238E27FC236}">
                    <a16:creationId xmlns:a16="http://schemas.microsoft.com/office/drawing/2014/main" id="{545BA6E4-248E-47AE-A92F-8BD4CACFA1AD}"/>
                  </a:ext>
                </a:extLst>
              </p14:cNvPr>
              <p14:cNvContentPartPr/>
              <p14:nvPr/>
            </p14:nvContentPartPr>
            <p14:xfrm>
              <a:off x="9838800" y="3466800"/>
              <a:ext cx="914040" cy="588600"/>
            </p14:xfrm>
          </p:contentPart>
        </mc:Choice>
        <mc:Fallback xmlns="">
          <p:pic>
            <p:nvPicPr>
              <p:cNvPr id="56" name="Ink 55">
                <a:extLst>
                  <a:ext uri="{FF2B5EF4-FFF2-40B4-BE49-F238E27FC236}">
                    <a16:creationId xmlns:a16="http://schemas.microsoft.com/office/drawing/2014/main" id="{545BA6E4-248E-47AE-A92F-8BD4CACFA1AD}"/>
                  </a:ext>
                </a:extLst>
              </p:cNvPr>
              <p:cNvPicPr/>
              <p:nvPr/>
            </p:nvPicPr>
            <p:blipFill>
              <a:blip r:embed="rId26"/>
              <a:stretch>
                <a:fillRect/>
              </a:stretch>
            </p:blipFill>
            <p:spPr>
              <a:xfrm>
                <a:off x="9822960" y="3403440"/>
                <a:ext cx="945360" cy="715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9" name="Ink 58">
                <a:extLst>
                  <a:ext uri="{FF2B5EF4-FFF2-40B4-BE49-F238E27FC236}">
                    <a16:creationId xmlns:a16="http://schemas.microsoft.com/office/drawing/2014/main" id="{03DA1D46-93DD-4E5B-AEDC-D15F2EF17D0D}"/>
                  </a:ext>
                </a:extLst>
              </p14:cNvPr>
              <p14:cNvContentPartPr/>
              <p14:nvPr/>
            </p14:nvContentPartPr>
            <p14:xfrm>
              <a:off x="4004594" y="3267569"/>
              <a:ext cx="926640" cy="663840"/>
            </p14:xfrm>
          </p:contentPart>
        </mc:Choice>
        <mc:Fallback xmlns="">
          <p:pic>
            <p:nvPicPr>
              <p:cNvPr id="59" name="Ink 58">
                <a:extLst>
                  <a:ext uri="{FF2B5EF4-FFF2-40B4-BE49-F238E27FC236}">
                    <a16:creationId xmlns:a16="http://schemas.microsoft.com/office/drawing/2014/main" id="{03DA1D46-93DD-4E5B-AEDC-D15F2EF17D0D}"/>
                  </a:ext>
                </a:extLst>
              </p:cNvPr>
              <p:cNvPicPr/>
              <p:nvPr/>
            </p:nvPicPr>
            <p:blipFill>
              <a:blip r:embed="rId28"/>
              <a:stretch>
                <a:fillRect/>
              </a:stretch>
            </p:blipFill>
            <p:spPr>
              <a:xfrm>
                <a:off x="3988754" y="3204209"/>
                <a:ext cx="957960" cy="7905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1" name="Ink 60">
                <a:extLst>
                  <a:ext uri="{FF2B5EF4-FFF2-40B4-BE49-F238E27FC236}">
                    <a16:creationId xmlns:a16="http://schemas.microsoft.com/office/drawing/2014/main" id="{EF64FC09-3E49-4642-905B-A40436C4C0C6}"/>
                  </a:ext>
                </a:extLst>
              </p14:cNvPr>
              <p14:cNvContentPartPr/>
              <p14:nvPr/>
            </p14:nvContentPartPr>
            <p14:xfrm>
              <a:off x="5820480" y="3103920"/>
              <a:ext cx="901800" cy="600840"/>
            </p14:xfrm>
          </p:contentPart>
        </mc:Choice>
        <mc:Fallback xmlns="">
          <p:pic>
            <p:nvPicPr>
              <p:cNvPr id="61" name="Ink 60">
                <a:extLst>
                  <a:ext uri="{FF2B5EF4-FFF2-40B4-BE49-F238E27FC236}">
                    <a16:creationId xmlns:a16="http://schemas.microsoft.com/office/drawing/2014/main" id="{EF64FC09-3E49-4642-905B-A40436C4C0C6}"/>
                  </a:ext>
                </a:extLst>
              </p:cNvPr>
              <p:cNvPicPr/>
              <p:nvPr/>
            </p:nvPicPr>
            <p:blipFill>
              <a:blip r:embed="rId30"/>
              <a:stretch>
                <a:fillRect/>
              </a:stretch>
            </p:blipFill>
            <p:spPr>
              <a:xfrm>
                <a:off x="5804640" y="3040560"/>
                <a:ext cx="933120" cy="7275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2" name="Ink 61">
                <a:extLst>
                  <a:ext uri="{FF2B5EF4-FFF2-40B4-BE49-F238E27FC236}">
                    <a16:creationId xmlns:a16="http://schemas.microsoft.com/office/drawing/2014/main" id="{EBD7B5B1-DF53-4920-BFA4-B3DF8FFA51A9}"/>
                  </a:ext>
                </a:extLst>
              </p14:cNvPr>
              <p14:cNvContentPartPr/>
              <p14:nvPr/>
            </p14:nvContentPartPr>
            <p14:xfrm>
              <a:off x="5807880" y="3228840"/>
              <a:ext cx="901800" cy="1827720"/>
            </p14:xfrm>
          </p:contentPart>
        </mc:Choice>
        <mc:Fallback xmlns="">
          <p:pic>
            <p:nvPicPr>
              <p:cNvPr id="62" name="Ink 61">
                <a:extLst>
                  <a:ext uri="{FF2B5EF4-FFF2-40B4-BE49-F238E27FC236}">
                    <a16:creationId xmlns:a16="http://schemas.microsoft.com/office/drawing/2014/main" id="{EBD7B5B1-DF53-4920-BFA4-B3DF8FFA51A9}"/>
                  </a:ext>
                </a:extLst>
              </p:cNvPr>
              <p:cNvPicPr/>
              <p:nvPr/>
            </p:nvPicPr>
            <p:blipFill>
              <a:blip r:embed="rId32"/>
              <a:stretch>
                <a:fillRect/>
              </a:stretch>
            </p:blipFill>
            <p:spPr>
              <a:xfrm>
                <a:off x="5792040" y="3165480"/>
                <a:ext cx="933120" cy="1954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6" name="Ink 65">
                <a:extLst>
                  <a:ext uri="{FF2B5EF4-FFF2-40B4-BE49-F238E27FC236}">
                    <a16:creationId xmlns:a16="http://schemas.microsoft.com/office/drawing/2014/main" id="{B4DE0065-515D-4E1D-B67C-2EE2AE33A0A9}"/>
                  </a:ext>
                </a:extLst>
              </p14:cNvPr>
              <p14:cNvContentPartPr/>
              <p14:nvPr/>
            </p14:nvContentPartPr>
            <p14:xfrm>
              <a:off x="7335000" y="3979800"/>
              <a:ext cx="939240" cy="2115360"/>
            </p14:xfrm>
          </p:contentPart>
        </mc:Choice>
        <mc:Fallback xmlns="">
          <p:pic>
            <p:nvPicPr>
              <p:cNvPr id="66" name="Ink 65">
                <a:extLst>
                  <a:ext uri="{FF2B5EF4-FFF2-40B4-BE49-F238E27FC236}">
                    <a16:creationId xmlns:a16="http://schemas.microsoft.com/office/drawing/2014/main" id="{B4DE0065-515D-4E1D-B67C-2EE2AE33A0A9}"/>
                  </a:ext>
                </a:extLst>
              </p:cNvPr>
              <p:cNvPicPr/>
              <p:nvPr/>
            </p:nvPicPr>
            <p:blipFill>
              <a:blip r:embed="rId34"/>
              <a:stretch>
                <a:fillRect/>
              </a:stretch>
            </p:blipFill>
            <p:spPr>
              <a:xfrm>
                <a:off x="7319160" y="3916440"/>
                <a:ext cx="970560" cy="22420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7" name="Ink 66">
                <a:extLst>
                  <a:ext uri="{FF2B5EF4-FFF2-40B4-BE49-F238E27FC236}">
                    <a16:creationId xmlns:a16="http://schemas.microsoft.com/office/drawing/2014/main" id="{F92AB65D-964A-4BFA-9AD9-AA539618799E}"/>
                  </a:ext>
                </a:extLst>
              </p14:cNvPr>
              <p14:cNvContentPartPr/>
              <p14:nvPr/>
            </p14:nvContentPartPr>
            <p14:xfrm>
              <a:off x="8199000" y="3992400"/>
              <a:ext cx="62640" cy="1752120"/>
            </p14:xfrm>
          </p:contentPart>
        </mc:Choice>
        <mc:Fallback xmlns="">
          <p:pic>
            <p:nvPicPr>
              <p:cNvPr id="67" name="Ink 66">
                <a:extLst>
                  <a:ext uri="{FF2B5EF4-FFF2-40B4-BE49-F238E27FC236}">
                    <a16:creationId xmlns:a16="http://schemas.microsoft.com/office/drawing/2014/main" id="{F92AB65D-964A-4BFA-9AD9-AA539618799E}"/>
                  </a:ext>
                </a:extLst>
              </p:cNvPr>
              <p:cNvPicPr/>
              <p:nvPr/>
            </p:nvPicPr>
            <p:blipFill>
              <a:blip r:embed="rId36"/>
              <a:stretch>
                <a:fillRect/>
              </a:stretch>
            </p:blipFill>
            <p:spPr>
              <a:xfrm>
                <a:off x="8183160" y="3929040"/>
                <a:ext cx="93960" cy="1878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8" name="Ink 67">
                <a:extLst>
                  <a:ext uri="{FF2B5EF4-FFF2-40B4-BE49-F238E27FC236}">
                    <a16:creationId xmlns:a16="http://schemas.microsoft.com/office/drawing/2014/main" id="{8E56506D-C547-4CBA-8A20-2BA1ED8B24AB}"/>
                  </a:ext>
                </a:extLst>
              </p14:cNvPr>
              <p14:cNvContentPartPr/>
              <p14:nvPr/>
            </p14:nvContentPartPr>
            <p14:xfrm>
              <a:off x="7360200" y="4417920"/>
              <a:ext cx="901440" cy="1439280"/>
            </p14:xfrm>
          </p:contentPart>
        </mc:Choice>
        <mc:Fallback xmlns="">
          <p:pic>
            <p:nvPicPr>
              <p:cNvPr id="68" name="Ink 67">
                <a:extLst>
                  <a:ext uri="{FF2B5EF4-FFF2-40B4-BE49-F238E27FC236}">
                    <a16:creationId xmlns:a16="http://schemas.microsoft.com/office/drawing/2014/main" id="{8E56506D-C547-4CBA-8A20-2BA1ED8B24AB}"/>
                  </a:ext>
                </a:extLst>
              </p:cNvPr>
              <p:cNvPicPr/>
              <p:nvPr/>
            </p:nvPicPr>
            <p:blipFill>
              <a:blip r:embed="rId38"/>
              <a:stretch>
                <a:fillRect/>
              </a:stretch>
            </p:blipFill>
            <p:spPr>
              <a:xfrm>
                <a:off x="7344360" y="4354560"/>
                <a:ext cx="932760" cy="1566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3" name="Ink 72">
                <a:extLst>
                  <a:ext uri="{FF2B5EF4-FFF2-40B4-BE49-F238E27FC236}">
                    <a16:creationId xmlns:a16="http://schemas.microsoft.com/office/drawing/2014/main" id="{D951E833-BD03-4AD2-BE36-D8F2122A5C9B}"/>
                  </a:ext>
                </a:extLst>
              </p14:cNvPr>
              <p14:cNvContentPartPr/>
              <p14:nvPr/>
            </p14:nvContentPartPr>
            <p14:xfrm>
              <a:off x="9827349" y="4270420"/>
              <a:ext cx="964080" cy="1126800"/>
            </p14:xfrm>
          </p:contentPart>
        </mc:Choice>
        <mc:Fallback xmlns="">
          <p:pic>
            <p:nvPicPr>
              <p:cNvPr id="73" name="Ink 72">
                <a:extLst>
                  <a:ext uri="{FF2B5EF4-FFF2-40B4-BE49-F238E27FC236}">
                    <a16:creationId xmlns:a16="http://schemas.microsoft.com/office/drawing/2014/main" id="{D951E833-BD03-4AD2-BE36-D8F2122A5C9B}"/>
                  </a:ext>
                </a:extLst>
              </p:cNvPr>
              <p:cNvPicPr/>
              <p:nvPr/>
            </p:nvPicPr>
            <p:blipFill>
              <a:blip r:embed="rId40"/>
              <a:stretch>
                <a:fillRect/>
              </a:stretch>
            </p:blipFill>
            <p:spPr>
              <a:xfrm>
                <a:off x="9811509" y="4207060"/>
                <a:ext cx="995400" cy="1253520"/>
              </a:xfrm>
              <a:prstGeom prst="rect">
                <a:avLst/>
              </a:prstGeom>
            </p:spPr>
          </p:pic>
        </mc:Fallback>
      </mc:AlternateContent>
      <p:sp>
        <p:nvSpPr>
          <p:cNvPr id="54" name="TextBox 53">
            <a:extLst>
              <a:ext uri="{FF2B5EF4-FFF2-40B4-BE49-F238E27FC236}">
                <a16:creationId xmlns:a16="http://schemas.microsoft.com/office/drawing/2014/main" id="{49DAA480-B4B7-4EE2-BC61-8282EA26FF17}"/>
              </a:ext>
            </a:extLst>
          </p:cNvPr>
          <p:cNvSpPr txBox="1"/>
          <p:nvPr/>
        </p:nvSpPr>
        <p:spPr>
          <a:xfrm>
            <a:off x="774369" y="400488"/>
            <a:ext cx="6098344" cy="584775"/>
          </a:xfrm>
          <a:prstGeom prst="rect">
            <a:avLst/>
          </a:prstGeom>
          <a:noFill/>
        </p:spPr>
        <p:txBody>
          <a:bodyPr wrap="square">
            <a:spAutoFit/>
          </a:bodyPr>
          <a:lstStyle/>
          <a:p>
            <a:r>
              <a:rPr lang="en-US" sz="3200" b="1" dirty="0">
                <a:solidFill>
                  <a:srgbClr val="FF0000"/>
                </a:solidFill>
              </a:rPr>
              <a:t>Triple Sugar Iron Agar: Color Code</a:t>
            </a:r>
            <a:endParaRPr lang="en-US" sz="3200" dirty="0"/>
          </a:p>
        </p:txBody>
      </p:sp>
      <p:grpSp>
        <p:nvGrpSpPr>
          <p:cNvPr id="52" name="Group 51" descr="7 Test tubes.Control Substance test tube is red. Yellow test tube is lactose or sucrose -H2S; -G, Y=A, bottom Y=A. Test tube with Lactose or Sucrose -H2S; +G, slant yellow on top Y=A, bottom is blank/clear, Y=A. Test tube with Lactose or Sucrose =H2S; -G contains slant yello (Y=A) up  tob. The bottom of the test tube is a mix of gray and white, B=A, B=H,S. Test tube with Glucose, -H2S;, +G contains yellow substance with slant, Top slant is red=alk, bottom is yellow, y=A. Test tube with Glucose, -H2S;+G contains yellow substance. Top is slant red, R=Alk, bottom is clear, Y=A. The final test tube contains Glucose, +H2S; +G with yellow substance. The top slant is Red =Alk, bottom part of test tube is gray an dark, B=A, B=H2S.">
            <a:extLst>
              <a:ext uri="{FF2B5EF4-FFF2-40B4-BE49-F238E27FC236}">
                <a16:creationId xmlns:a16="http://schemas.microsoft.com/office/drawing/2014/main" id="{DA384E6E-C43E-4117-86AE-994CDA06E758}"/>
              </a:ext>
            </a:extLst>
          </p:cNvPr>
          <p:cNvGrpSpPr/>
          <p:nvPr/>
        </p:nvGrpSpPr>
        <p:grpSpPr>
          <a:xfrm>
            <a:off x="688792" y="1185429"/>
            <a:ext cx="10070922" cy="5088342"/>
            <a:chOff x="688792" y="1185429"/>
            <a:chExt cx="10070922" cy="5088342"/>
          </a:xfrm>
        </p:grpSpPr>
        <p:grpSp>
          <p:nvGrpSpPr>
            <p:cNvPr id="41" name="Group 40">
              <a:extLst>
                <a:ext uri="{FF2B5EF4-FFF2-40B4-BE49-F238E27FC236}">
                  <a16:creationId xmlns:a16="http://schemas.microsoft.com/office/drawing/2014/main" id="{7DED9AAB-E86E-482A-8AD7-63E985A1C555}"/>
                </a:ext>
              </a:extLst>
            </p:cNvPr>
            <p:cNvGrpSpPr/>
            <p:nvPr/>
          </p:nvGrpSpPr>
          <p:grpSpPr>
            <a:xfrm>
              <a:off x="688792" y="1185429"/>
              <a:ext cx="10070922" cy="5088342"/>
              <a:chOff x="725760" y="1217282"/>
              <a:chExt cx="10070922" cy="5088342"/>
            </a:xfrm>
          </p:grpSpPr>
          <p:grpSp>
            <p:nvGrpSpPr>
              <p:cNvPr id="5" name="Group 4">
                <a:extLst>
                  <a:ext uri="{FF2B5EF4-FFF2-40B4-BE49-F238E27FC236}">
                    <a16:creationId xmlns:a16="http://schemas.microsoft.com/office/drawing/2014/main" id="{CDD85BF5-1080-4128-B8BF-FDEB05938D90}"/>
                  </a:ext>
                </a:extLst>
              </p:cNvPr>
              <p:cNvGrpSpPr/>
              <p:nvPr/>
            </p:nvGrpSpPr>
            <p:grpSpPr>
              <a:xfrm>
                <a:off x="725760" y="2530216"/>
                <a:ext cx="10070922" cy="3775408"/>
                <a:chOff x="708170" y="2587580"/>
                <a:chExt cx="10070922" cy="3775408"/>
              </a:xfrm>
            </p:grpSpPr>
            <p:grpSp>
              <p:nvGrpSpPr>
                <p:cNvPr id="4" name="Group 3">
                  <a:extLst>
                    <a:ext uri="{FF2B5EF4-FFF2-40B4-BE49-F238E27FC236}">
                      <a16:creationId xmlns:a16="http://schemas.microsoft.com/office/drawing/2014/main" id="{25A618C8-E36F-49D8-B329-6E07165D7034}"/>
                    </a:ext>
                  </a:extLst>
                </p:cNvPr>
                <p:cNvGrpSpPr/>
                <p:nvPr/>
              </p:nvGrpSpPr>
              <p:grpSpPr>
                <a:xfrm>
                  <a:off x="708170" y="2587580"/>
                  <a:ext cx="10070922" cy="3775408"/>
                  <a:chOff x="725760" y="2530216"/>
                  <a:chExt cx="10070922" cy="3775408"/>
                </a:xfrm>
              </p:grpSpPr>
              <mc:AlternateContent xmlns:mc="http://schemas.openxmlformats.org/markup-compatibility/2006" xmlns:p14="http://schemas.microsoft.com/office/powerpoint/2010/main">
                <mc:Choice Requires="p14">
                  <p:contentPart p14:bwMode="auto" r:id="rId41">
                    <p14:nvContentPartPr>
                      <p14:cNvPr id="39" name="Ink 38">
                        <a:extLst>
                          <a:ext uri="{FF2B5EF4-FFF2-40B4-BE49-F238E27FC236}">
                            <a16:creationId xmlns:a16="http://schemas.microsoft.com/office/drawing/2014/main" id="{C1C3E63B-4AFC-41B4-B254-8C5662B7F5A3}"/>
                          </a:ext>
                        </a:extLst>
                      </p14:cNvPr>
                      <p14:cNvContentPartPr/>
                      <p14:nvPr/>
                    </p14:nvContentPartPr>
                    <p14:xfrm>
                      <a:off x="738360" y="3629520"/>
                      <a:ext cx="939240" cy="2478240"/>
                    </p14:xfrm>
                  </p:contentPart>
                </mc:Choice>
                <mc:Fallback xmlns="">
                  <p:pic>
                    <p:nvPicPr>
                      <p:cNvPr id="39" name="Ink 38">
                        <a:extLst>
                          <a:ext uri="{FF2B5EF4-FFF2-40B4-BE49-F238E27FC236}">
                            <a16:creationId xmlns:a16="http://schemas.microsoft.com/office/drawing/2014/main" id="{C1C3E63B-4AFC-41B4-B254-8C5662B7F5A3}"/>
                          </a:ext>
                        </a:extLst>
                      </p:cNvPr>
                      <p:cNvPicPr/>
                      <p:nvPr/>
                    </p:nvPicPr>
                    <p:blipFill>
                      <a:blip r:embed="rId42"/>
                      <a:stretch>
                        <a:fillRect/>
                      </a:stretch>
                    </p:blipFill>
                    <p:spPr>
                      <a:xfrm>
                        <a:off x="722520" y="3566160"/>
                        <a:ext cx="970560" cy="2604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9" name="Ink 68">
                        <a:extLst>
                          <a:ext uri="{FF2B5EF4-FFF2-40B4-BE49-F238E27FC236}">
                            <a16:creationId xmlns:a16="http://schemas.microsoft.com/office/drawing/2014/main" id="{DD5A0437-46AE-491D-B2F3-84FB5435E940}"/>
                          </a:ext>
                        </a:extLst>
                      </p14:cNvPr>
                      <p14:cNvContentPartPr/>
                      <p14:nvPr/>
                    </p14:nvContentPartPr>
                    <p14:xfrm>
                      <a:off x="7385040" y="4230000"/>
                      <a:ext cx="826560" cy="1589760"/>
                    </p14:xfrm>
                  </p:contentPart>
                </mc:Choice>
                <mc:Fallback xmlns="">
                  <p:pic>
                    <p:nvPicPr>
                      <p:cNvPr id="69" name="Ink 68">
                        <a:extLst>
                          <a:ext uri="{FF2B5EF4-FFF2-40B4-BE49-F238E27FC236}">
                            <a16:creationId xmlns:a16="http://schemas.microsoft.com/office/drawing/2014/main" id="{DD5A0437-46AE-491D-B2F3-84FB5435E940}"/>
                          </a:ext>
                        </a:extLst>
                      </p:cNvPr>
                      <p:cNvPicPr/>
                      <p:nvPr/>
                    </p:nvPicPr>
                    <p:blipFill>
                      <a:blip r:embed="rId44"/>
                      <a:stretch>
                        <a:fillRect/>
                      </a:stretch>
                    </p:blipFill>
                    <p:spPr>
                      <a:xfrm>
                        <a:off x="7369200" y="4166640"/>
                        <a:ext cx="857880" cy="1716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0" name="Ink 69">
                        <a:extLst>
                          <a:ext uri="{FF2B5EF4-FFF2-40B4-BE49-F238E27FC236}">
                            <a16:creationId xmlns:a16="http://schemas.microsoft.com/office/drawing/2014/main" id="{DA734B49-9A55-4B28-81D9-5ADAF52DD78E}"/>
                          </a:ext>
                        </a:extLst>
                      </p14:cNvPr>
                      <p14:cNvContentPartPr/>
                      <p14:nvPr/>
                    </p14:nvContentPartPr>
                    <p14:xfrm>
                      <a:off x="8637120" y="4192560"/>
                      <a:ext cx="888840" cy="1439640"/>
                    </p14:xfrm>
                  </p:contentPart>
                </mc:Choice>
                <mc:Fallback xmlns="">
                  <p:pic>
                    <p:nvPicPr>
                      <p:cNvPr id="70" name="Ink 69">
                        <a:extLst>
                          <a:ext uri="{FF2B5EF4-FFF2-40B4-BE49-F238E27FC236}">
                            <a16:creationId xmlns:a16="http://schemas.microsoft.com/office/drawing/2014/main" id="{DA734B49-9A55-4B28-81D9-5ADAF52DD78E}"/>
                          </a:ext>
                        </a:extLst>
                      </p:cNvPr>
                      <p:cNvPicPr/>
                      <p:nvPr/>
                    </p:nvPicPr>
                    <p:blipFill>
                      <a:blip r:embed="rId46"/>
                      <a:stretch>
                        <a:fillRect/>
                      </a:stretch>
                    </p:blipFill>
                    <p:spPr>
                      <a:xfrm>
                        <a:off x="8621280" y="4129200"/>
                        <a:ext cx="920160" cy="15663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7" name="Ink 6">
                        <a:extLst>
                          <a:ext uri="{FF2B5EF4-FFF2-40B4-BE49-F238E27FC236}">
                            <a16:creationId xmlns:a16="http://schemas.microsoft.com/office/drawing/2014/main" id="{6EE1FB24-104A-4873-B3EB-0ECCC3685253}"/>
                          </a:ext>
                        </a:extLst>
                      </p14:cNvPr>
                      <p14:cNvContentPartPr/>
                      <p14:nvPr/>
                    </p14:nvContentPartPr>
                    <p14:xfrm>
                      <a:off x="725760" y="2558218"/>
                      <a:ext cx="986040" cy="3747406"/>
                    </p14:xfrm>
                  </p:contentPart>
                </mc:Choice>
                <mc:Fallback xmlns="">
                  <p:pic>
                    <p:nvPicPr>
                      <p:cNvPr id="7" name="Ink 6">
                        <a:extLst>
                          <a:ext uri="{FF2B5EF4-FFF2-40B4-BE49-F238E27FC236}">
                            <a16:creationId xmlns:a16="http://schemas.microsoft.com/office/drawing/2014/main" id="{6EE1FB24-104A-4873-B3EB-0ECCC3685253}"/>
                          </a:ext>
                        </a:extLst>
                      </p:cNvPr>
                      <p:cNvPicPr/>
                      <p:nvPr/>
                    </p:nvPicPr>
                    <p:blipFill>
                      <a:blip r:embed="rId48"/>
                      <a:stretch>
                        <a:fillRect/>
                      </a:stretch>
                    </p:blipFill>
                    <p:spPr>
                      <a:xfrm>
                        <a:off x="716400" y="2548858"/>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8" name="Ink 7">
                        <a:extLst>
                          <a:ext uri="{FF2B5EF4-FFF2-40B4-BE49-F238E27FC236}">
                            <a16:creationId xmlns:a16="http://schemas.microsoft.com/office/drawing/2014/main" id="{34EB352E-D971-48A8-85C9-A3012D448991}"/>
                          </a:ext>
                        </a:extLst>
                      </p14:cNvPr>
                      <p14:cNvContentPartPr/>
                      <p14:nvPr/>
                    </p14:nvContentPartPr>
                    <p14:xfrm>
                      <a:off x="2329477" y="2530224"/>
                      <a:ext cx="986040" cy="3747406"/>
                    </p14:xfrm>
                  </p:contentPart>
                </mc:Choice>
                <mc:Fallback xmlns="">
                  <p:pic>
                    <p:nvPicPr>
                      <p:cNvPr id="8" name="Ink 7">
                        <a:extLst>
                          <a:ext uri="{FF2B5EF4-FFF2-40B4-BE49-F238E27FC236}">
                            <a16:creationId xmlns:a16="http://schemas.microsoft.com/office/drawing/2014/main" id="{34EB352E-D971-48A8-85C9-A3012D448991}"/>
                          </a:ext>
                        </a:extLst>
                      </p:cNvPr>
                      <p:cNvPicPr/>
                      <p:nvPr/>
                    </p:nvPicPr>
                    <p:blipFill>
                      <a:blip r:embed="rId48"/>
                      <a:stretch>
                        <a:fillRect/>
                      </a:stretch>
                    </p:blipFill>
                    <p:spPr>
                      <a:xfrm>
                        <a:off x="2320117" y="2520864"/>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9" name="Ink 8">
                        <a:extLst>
                          <a:ext uri="{FF2B5EF4-FFF2-40B4-BE49-F238E27FC236}">
                            <a16:creationId xmlns:a16="http://schemas.microsoft.com/office/drawing/2014/main" id="{94D52A81-527F-42A8-9503-AA652CC77E9F}"/>
                          </a:ext>
                        </a:extLst>
                      </p14:cNvPr>
                      <p14:cNvContentPartPr/>
                      <p14:nvPr/>
                    </p14:nvContentPartPr>
                    <p14:xfrm>
                      <a:off x="3986166" y="2530216"/>
                      <a:ext cx="986040" cy="3747406"/>
                    </p14:xfrm>
                  </p:contentPart>
                </mc:Choice>
                <mc:Fallback xmlns="">
                  <p:pic>
                    <p:nvPicPr>
                      <p:cNvPr id="9" name="Ink 8">
                        <a:extLst>
                          <a:ext uri="{FF2B5EF4-FFF2-40B4-BE49-F238E27FC236}">
                            <a16:creationId xmlns:a16="http://schemas.microsoft.com/office/drawing/2014/main" id="{94D52A81-527F-42A8-9503-AA652CC77E9F}"/>
                          </a:ext>
                        </a:extLst>
                      </p:cNvPr>
                      <p:cNvPicPr/>
                      <p:nvPr/>
                    </p:nvPicPr>
                    <p:blipFill>
                      <a:blip r:embed="rId48"/>
                      <a:stretch>
                        <a:fillRect/>
                      </a:stretch>
                    </p:blipFill>
                    <p:spPr>
                      <a:xfrm>
                        <a:off x="3976806" y="2520856"/>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 name="Ink 9">
                        <a:extLst>
                          <a:ext uri="{FF2B5EF4-FFF2-40B4-BE49-F238E27FC236}">
                            <a16:creationId xmlns:a16="http://schemas.microsoft.com/office/drawing/2014/main" id="{0BBDB203-ACF1-48BE-8E0F-386E14E64696}"/>
                          </a:ext>
                        </a:extLst>
                      </p14:cNvPr>
                      <p14:cNvContentPartPr/>
                      <p14:nvPr/>
                    </p14:nvContentPartPr>
                    <p14:xfrm>
                      <a:off x="5766729" y="2558218"/>
                      <a:ext cx="986040" cy="3747406"/>
                    </p14:xfrm>
                  </p:contentPart>
                </mc:Choice>
                <mc:Fallback xmlns="">
                  <p:pic>
                    <p:nvPicPr>
                      <p:cNvPr id="10" name="Ink 9">
                        <a:extLst>
                          <a:ext uri="{FF2B5EF4-FFF2-40B4-BE49-F238E27FC236}">
                            <a16:creationId xmlns:a16="http://schemas.microsoft.com/office/drawing/2014/main" id="{0BBDB203-ACF1-48BE-8E0F-386E14E64696}"/>
                          </a:ext>
                        </a:extLst>
                      </p:cNvPr>
                      <p:cNvPicPr/>
                      <p:nvPr/>
                    </p:nvPicPr>
                    <p:blipFill>
                      <a:blip r:embed="rId48"/>
                      <a:stretch>
                        <a:fillRect/>
                      </a:stretch>
                    </p:blipFill>
                    <p:spPr>
                      <a:xfrm>
                        <a:off x="5757369" y="2548858"/>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1" name="Ink 10">
                        <a:extLst>
                          <a:ext uri="{FF2B5EF4-FFF2-40B4-BE49-F238E27FC236}">
                            <a16:creationId xmlns:a16="http://schemas.microsoft.com/office/drawing/2014/main" id="{EB1539F3-82F4-4F7B-9C1E-F65195C08C24}"/>
                          </a:ext>
                        </a:extLst>
                      </p14:cNvPr>
                      <p14:cNvContentPartPr/>
                      <p14:nvPr/>
                    </p14:nvContentPartPr>
                    <p14:xfrm>
                      <a:off x="7310821" y="2558218"/>
                      <a:ext cx="986040" cy="3747406"/>
                    </p14:xfrm>
                  </p:contentPart>
                </mc:Choice>
                <mc:Fallback xmlns="">
                  <p:pic>
                    <p:nvPicPr>
                      <p:cNvPr id="11" name="Ink 10">
                        <a:extLst>
                          <a:ext uri="{FF2B5EF4-FFF2-40B4-BE49-F238E27FC236}">
                            <a16:creationId xmlns:a16="http://schemas.microsoft.com/office/drawing/2014/main" id="{EB1539F3-82F4-4F7B-9C1E-F65195C08C24}"/>
                          </a:ext>
                        </a:extLst>
                      </p:cNvPr>
                      <p:cNvPicPr/>
                      <p:nvPr/>
                    </p:nvPicPr>
                    <p:blipFill>
                      <a:blip r:embed="rId48"/>
                      <a:stretch>
                        <a:fillRect/>
                      </a:stretch>
                    </p:blipFill>
                    <p:spPr>
                      <a:xfrm>
                        <a:off x="7301461" y="2548858"/>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 name="Ink 11">
                        <a:extLst>
                          <a:ext uri="{FF2B5EF4-FFF2-40B4-BE49-F238E27FC236}">
                            <a16:creationId xmlns:a16="http://schemas.microsoft.com/office/drawing/2014/main" id="{BAC4174B-1C4D-4496-B278-E05F10C060AE}"/>
                          </a:ext>
                        </a:extLst>
                      </p14:cNvPr>
                      <p14:cNvContentPartPr/>
                      <p14:nvPr/>
                    </p14:nvContentPartPr>
                    <p14:xfrm>
                      <a:off x="9810642" y="2530224"/>
                      <a:ext cx="986040" cy="3747406"/>
                    </p14:xfrm>
                  </p:contentPart>
                </mc:Choice>
                <mc:Fallback xmlns="">
                  <p:pic>
                    <p:nvPicPr>
                      <p:cNvPr id="12" name="Ink 11">
                        <a:extLst>
                          <a:ext uri="{FF2B5EF4-FFF2-40B4-BE49-F238E27FC236}">
                            <a16:creationId xmlns:a16="http://schemas.microsoft.com/office/drawing/2014/main" id="{BAC4174B-1C4D-4496-B278-E05F10C060AE}"/>
                          </a:ext>
                        </a:extLst>
                      </p:cNvPr>
                      <p:cNvPicPr/>
                      <p:nvPr/>
                    </p:nvPicPr>
                    <p:blipFill>
                      <a:blip r:embed="rId48"/>
                      <a:stretch>
                        <a:fillRect/>
                      </a:stretch>
                    </p:blipFill>
                    <p:spPr>
                      <a:xfrm>
                        <a:off x="9801282" y="2520864"/>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9" name="Ink 28">
                        <a:extLst>
                          <a:ext uri="{FF2B5EF4-FFF2-40B4-BE49-F238E27FC236}">
                            <a16:creationId xmlns:a16="http://schemas.microsoft.com/office/drawing/2014/main" id="{365143C0-A247-4906-BFE0-837427A67188}"/>
                          </a:ext>
                        </a:extLst>
                      </p14:cNvPr>
                      <p14:cNvContentPartPr/>
                      <p14:nvPr/>
                    </p14:nvContentPartPr>
                    <p14:xfrm>
                      <a:off x="8597206" y="2558218"/>
                      <a:ext cx="986040" cy="3747406"/>
                    </p14:xfrm>
                  </p:contentPart>
                </mc:Choice>
                <mc:Fallback xmlns="">
                  <p:pic>
                    <p:nvPicPr>
                      <p:cNvPr id="29" name="Ink 28">
                        <a:extLst>
                          <a:ext uri="{FF2B5EF4-FFF2-40B4-BE49-F238E27FC236}">
                            <a16:creationId xmlns:a16="http://schemas.microsoft.com/office/drawing/2014/main" id="{365143C0-A247-4906-BFE0-837427A67188}"/>
                          </a:ext>
                        </a:extLst>
                      </p:cNvPr>
                      <p:cNvPicPr/>
                      <p:nvPr/>
                    </p:nvPicPr>
                    <p:blipFill>
                      <a:blip r:embed="rId48"/>
                      <a:stretch>
                        <a:fillRect/>
                      </a:stretch>
                    </p:blipFill>
                    <p:spPr>
                      <a:xfrm>
                        <a:off x="8587846" y="2548858"/>
                        <a:ext cx="1004760" cy="3766127"/>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8" name="Ink 57">
                        <a:extLst>
                          <a:ext uri="{FF2B5EF4-FFF2-40B4-BE49-F238E27FC236}">
                            <a16:creationId xmlns:a16="http://schemas.microsoft.com/office/drawing/2014/main" id="{F9D4EBCB-90D0-4465-B3B3-B15BFFE99FCB}"/>
                          </a:ext>
                        </a:extLst>
                      </p14:cNvPr>
                      <p14:cNvContentPartPr/>
                      <p14:nvPr/>
                    </p14:nvContentPartPr>
                    <p14:xfrm>
                      <a:off x="2341869" y="3569500"/>
                      <a:ext cx="951480" cy="2603520"/>
                    </p14:xfrm>
                  </p:contentPart>
                </mc:Choice>
                <mc:Fallback xmlns="">
                  <p:pic>
                    <p:nvPicPr>
                      <p:cNvPr id="58" name="Ink 57">
                        <a:extLst>
                          <a:ext uri="{FF2B5EF4-FFF2-40B4-BE49-F238E27FC236}">
                            <a16:creationId xmlns:a16="http://schemas.microsoft.com/office/drawing/2014/main" id="{F9D4EBCB-90D0-4465-B3B3-B15BFFE99FCB}"/>
                          </a:ext>
                        </a:extLst>
                      </p:cNvPr>
                      <p:cNvPicPr/>
                      <p:nvPr/>
                    </p:nvPicPr>
                    <p:blipFill>
                      <a:blip r:embed="rId56"/>
                      <a:stretch>
                        <a:fillRect/>
                      </a:stretch>
                    </p:blipFill>
                    <p:spPr>
                      <a:xfrm>
                        <a:off x="2326029" y="3506140"/>
                        <a:ext cx="982800" cy="27302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0" name="Ink 59">
                        <a:extLst>
                          <a:ext uri="{FF2B5EF4-FFF2-40B4-BE49-F238E27FC236}">
                            <a16:creationId xmlns:a16="http://schemas.microsoft.com/office/drawing/2014/main" id="{164588E8-6E13-4085-AD8F-AB04646BA5A5}"/>
                          </a:ext>
                        </a:extLst>
                      </p14:cNvPr>
                      <p14:cNvContentPartPr/>
                      <p14:nvPr/>
                    </p14:nvContentPartPr>
                    <p14:xfrm>
                      <a:off x="4006509" y="3719980"/>
                      <a:ext cx="964440" cy="2127600"/>
                    </p14:xfrm>
                  </p:contentPart>
                </mc:Choice>
                <mc:Fallback xmlns="">
                  <p:pic>
                    <p:nvPicPr>
                      <p:cNvPr id="60" name="Ink 59">
                        <a:extLst>
                          <a:ext uri="{FF2B5EF4-FFF2-40B4-BE49-F238E27FC236}">
                            <a16:creationId xmlns:a16="http://schemas.microsoft.com/office/drawing/2014/main" id="{164588E8-6E13-4085-AD8F-AB04646BA5A5}"/>
                          </a:ext>
                        </a:extLst>
                      </p:cNvPr>
                      <p:cNvPicPr/>
                      <p:nvPr/>
                    </p:nvPicPr>
                    <p:blipFill>
                      <a:blip r:embed="rId58"/>
                      <a:stretch>
                        <a:fillRect/>
                      </a:stretch>
                    </p:blipFill>
                    <p:spPr>
                      <a:xfrm>
                        <a:off x="3990669" y="3656620"/>
                        <a:ext cx="995760" cy="2254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3" name="Ink 62">
                        <a:extLst>
                          <a:ext uri="{FF2B5EF4-FFF2-40B4-BE49-F238E27FC236}">
                            <a16:creationId xmlns:a16="http://schemas.microsoft.com/office/drawing/2014/main" id="{5A863760-15C8-47B1-ABC7-8208338AF258}"/>
                          </a:ext>
                        </a:extLst>
                      </p14:cNvPr>
                      <p14:cNvContentPartPr/>
                      <p14:nvPr/>
                    </p14:nvContentPartPr>
                    <p14:xfrm>
                      <a:off x="5821629" y="3469420"/>
                      <a:ext cx="889200" cy="1715040"/>
                    </p14:xfrm>
                  </p:contentPart>
                </mc:Choice>
                <mc:Fallback xmlns="">
                  <p:pic>
                    <p:nvPicPr>
                      <p:cNvPr id="63" name="Ink 62">
                        <a:extLst>
                          <a:ext uri="{FF2B5EF4-FFF2-40B4-BE49-F238E27FC236}">
                            <a16:creationId xmlns:a16="http://schemas.microsoft.com/office/drawing/2014/main" id="{5A863760-15C8-47B1-ABC7-8208338AF258}"/>
                          </a:ext>
                        </a:extLst>
                      </p:cNvPr>
                      <p:cNvPicPr/>
                      <p:nvPr/>
                    </p:nvPicPr>
                    <p:blipFill>
                      <a:blip r:embed="rId60"/>
                      <a:stretch>
                        <a:fillRect/>
                      </a:stretch>
                    </p:blipFill>
                    <p:spPr>
                      <a:xfrm>
                        <a:off x="5805789" y="3406060"/>
                        <a:ext cx="920520" cy="18417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4" name="Ink 63">
                        <a:extLst>
                          <a:ext uri="{FF2B5EF4-FFF2-40B4-BE49-F238E27FC236}">
                            <a16:creationId xmlns:a16="http://schemas.microsoft.com/office/drawing/2014/main" id="{3BE33948-8961-4CA0-9548-81E32975B5EB}"/>
                          </a:ext>
                        </a:extLst>
                      </p14:cNvPr>
                      <p14:cNvContentPartPr/>
                      <p14:nvPr/>
                    </p14:nvContentPartPr>
                    <p14:xfrm>
                      <a:off x="5796789" y="5258980"/>
                      <a:ext cx="914040" cy="976680"/>
                    </p14:xfrm>
                  </p:contentPart>
                </mc:Choice>
                <mc:Fallback xmlns="">
                  <p:pic>
                    <p:nvPicPr>
                      <p:cNvPr id="64" name="Ink 63">
                        <a:extLst>
                          <a:ext uri="{FF2B5EF4-FFF2-40B4-BE49-F238E27FC236}">
                            <a16:creationId xmlns:a16="http://schemas.microsoft.com/office/drawing/2014/main" id="{3BE33948-8961-4CA0-9548-81E32975B5EB}"/>
                          </a:ext>
                        </a:extLst>
                      </p:cNvPr>
                      <p:cNvPicPr/>
                      <p:nvPr/>
                    </p:nvPicPr>
                    <p:blipFill>
                      <a:blip r:embed="rId62"/>
                      <a:stretch>
                        <a:fillRect/>
                      </a:stretch>
                    </p:blipFill>
                    <p:spPr>
                      <a:xfrm>
                        <a:off x="5780949" y="5195620"/>
                        <a:ext cx="945360" cy="11034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5" name="Ink 64">
                        <a:extLst>
                          <a:ext uri="{FF2B5EF4-FFF2-40B4-BE49-F238E27FC236}">
                            <a16:creationId xmlns:a16="http://schemas.microsoft.com/office/drawing/2014/main" id="{496C4646-AE32-4AF1-9EEC-7DE8A6CFBF61}"/>
                          </a:ext>
                        </a:extLst>
                      </p14:cNvPr>
                      <p14:cNvContentPartPr/>
                      <p14:nvPr/>
                    </p14:nvContentPartPr>
                    <p14:xfrm>
                      <a:off x="7361349" y="3369340"/>
                      <a:ext cx="901440" cy="676080"/>
                    </p14:xfrm>
                  </p:contentPart>
                </mc:Choice>
                <mc:Fallback xmlns="">
                  <p:pic>
                    <p:nvPicPr>
                      <p:cNvPr id="65" name="Ink 64">
                        <a:extLst>
                          <a:ext uri="{FF2B5EF4-FFF2-40B4-BE49-F238E27FC236}">
                            <a16:creationId xmlns:a16="http://schemas.microsoft.com/office/drawing/2014/main" id="{496C4646-AE32-4AF1-9EEC-7DE8A6CFBF61}"/>
                          </a:ext>
                        </a:extLst>
                      </p:cNvPr>
                      <p:cNvPicPr/>
                      <p:nvPr/>
                    </p:nvPicPr>
                    <p:blipFill>
                      <a:blip r:embed="rId64"/>
                      <a:stretch>
                        <a:fillRect/>
                      </a:stretch>
                    </p:blipFill>
                    <p:spPr>
                      <a:xfrm>
                        <a:off x="7345509" y="3305980"/>
                        <a:ext cx="932760" cy="8028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1" name="Ink 70">
                        <a:extLst>
                          <a:ext uri="{FF2B5EF4-FFF2-40B4-BE49-F238E27FC236}">
                            <a16:creationId xmlns:a16="http://schemas.microsoft.com/office/drawing/2014/main" id="{78433E2D-25B1-4879-A429-5FA3EAB1E965}"/>
                          </a:ext>
                        </a:extLst>
                      </p14:cNvPr>
                      <p14:cNvContentPartPr/>
                      <p14:nvPr/>
                    </p14:nvContentPartPr>
                    <p14:xfrm>
                      <a:off x="8638269" y="3469420"/>
                      <a:ext cx="914040" cy="888840"/>
                    </p14:xfrm>
                  </p:contentPart>
                </mc:Choice>
                <mc:Fallback xmlns="">
                  <p:pic>
                    <p:nvPicPr>
                      <p:cNvPr id="71" name="Ink 70">
                        <a:extLst>
                          <a:ext uri="{FF2B5EF4-FFF2-40B4-BE49-F238E27FC236}">
                            <a16:creationId xmlns:a16="http://schemas.microsoft.com/office/drawing/2014/main" id="{78433E2D-25B1-4879-A429-5FA3EAB1E965}"/>
                          </a:ext>
                        </a:extLst>
                      </p:cNvPr>
                      <p:cNvPicPr/>
                      <p:nvPr/>
                    </p:nvPicPr>
                    <p:blipFill>
                      <a:blip r:embed="rId66"/>
                      <a:stretch>
                        <a:fillRect/>
                      </a:stretch>
                    </p:blipFill>
                    <p:spPr>
                      <a:xfrm>
                        <a:off x="8622429" y="3406060"/>
                        <a:ext cx="945360" cy="10155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2" name="Ink 71">
                        <a:extLst>
                          <a:ext uri="{FF2B5EF4-FFF2-40B4-BE49-F238E27FC236}">
                            <a16:creationId xmlns:a16="http://schemas.microsoft.com/office/drawing/2014/main" id="{4E1ECABC-BE6B-49F4-909A-5514EA7F905E}"/>
                          </a:ext>
                        </a:extLst>
                      </p14:cNvPr>
                      <p14:cNvContentPartPr/>
                      <p14:nvPr/>
                    </p14:nvContentPartPr>
                    <p14:xfrm>
                      <a:off x="9877389" y="3457180"/>
                      <a:ext cx="876600" cy="700920"/>
                    </p14:xfrm>
                  </p:contentPart>
                </mc:Choice>
                <mc:Fallback xmlns="">
                  <p:pic>
                    <p:nvPicPr>
                      <p:cNvPr id="72" name="Ink 71">
                        <a:extLst>
                          <a:ext uri="{FF2B5EF4-FFF2-40B4-BE49-F238E27FC236}">
                            <a16:creationId xmlns:a16="http://schemas.microsoft.com/office/drawing/2014/main" id="{4E1ECABC-BE6B-49F4-909A-5514EA7F905E}"/>
                          </a:ext>
                        </a:extLst>
                      </p:cNvPr>
                      <p:cNvPicPr/>
                      <p:nvPr/>
                    </p:nvPicPr>
                    <p:blipFill>
                      <a:blip r:embed="rId68"/>
                      <a:stretch>
                        <a:fillRect/>
                      </a:stretch>
                    </p:blipFill>
                    <p:spPr>
                      <a:xfrm>
                        <a:off x="9861549" y="3393820"/>
                        <a:ext cx="907920" cy="827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4" name="Ink 73">
                        <a:extLst>
                          <a:ext uri="{FF2B5EF4-FFF2-40B4-BE49-F238E27FC236}">
                            <a16:creationId xmlns:a16="http://schemas.microsoft.com/office/drawing/2014/main" id="{35673D22-6301-40CA-9E1C-6A391A2D340E}"/>
                          </a:ext>
                        </a:extLst>
                      </p14:cNvPr>
                      <p14:cNvContentPartPr/>
                      <p14:nvPr/>
                    </p14:nvContentPartPr>
                    <p14:xfrm>
                      <a:off x="9839949" y="5396860"/>
                      <a:ext cx="901440" cy="826200"/>
                    </p14:xfrm>
                  </p:contentPart>
                </mc:Choice>
                <mc:Fallback xmlns="">
                  <p:pic>
                    <p:nvPicPr>
                      <p:cNvPr id="74" name="Ink 73">
                        <a:extLst>
                          <a:ext uri="{FF2B5EF4-FFF2-40B4-BE49-F238E27FC236}">
                            <a16:creationId xmlns:a16="http://schemas.microsoft.com/office/drawing/2014/main" id="{35673D22-6301-40CA-9E1C-6A391A2D340E}"/>
                          </a:ext>
                        </a:extLst>
                      </p:cNvPr>
                      <p:cNvPicPr/>
                      <p:nvPr/>
                    </p:nvPicPr>
                    <p:blipFill>
                      <a:blip r:embed="rId70"/>
                      <a:stretch>
                        <a:fillRect/>
                      </a:stretch>
                    </p:blipFill>
                    <p:spPr>
                      <a:xfrm>
                        <a:off x="9824109" y="5333500"/>
                        <a:ext cx="932760" cy="952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1">
                  <p14:nvContentPartPr>
                    <p14:cNvPr id="57" name="Ink 56">
                      <a:extLst>
                        <a:ext uri="{FF2B5EF4-FFF2-40B4-BE49-F238E27FC236}">
                          <a16:creationId xmlns:a16="http://schemas.microsoft.com/office/drawing/2014/main" id="{B0B85BDB-90AA-4072-BC99-6E82BEDEB4DD}"/>
                        </a:ext>
                      </a:extLst>
                    </p14:cNvPr>
                    <p14:cNvContentPartPr/>
                    <p14:nvPr/>
                  </p14:nvContentPartPr>
                  <p14:xfrm>
                    <a:off x="739687" y="3657513"/>
                    <a:ext cx="927000" cy="2415600"/>
                  </p14:xfrm>
                </p:contentPart>
              </mc:Choice>
              <mc:Fallback xmlns="">
                <p:pic>
                  <p:nvPicPr>
                    <p:cNvPr id="57" name="Ink 56">
                      <a:extLst>
                        <a:ext uri="{FF2B5EF4-FFF2-40B4-BE49-F238E27FC236}">
                          <a16:creationId xmlns:a16="http://schemas.microsoft.com/office/drawing/2014/main" id="{B0B85BDB-90AA-4072-BC99-6E82BEDEB4DD}"/>
                        </a:ext>
                      </a:extLst>
                    </p:cNvPr>
                    <p:cNvPicPr/>
                    <p:nvPr/>
                  </p:nvPicPr>
                  <p:blipFill>
                    <a:blip r:embed="rId72"/>
                    <a:stretch>
                      <a:fillRect/>
                    </a:stretch>
                  </p:blipFill>
                  <p:spPr>
                    <a:xfrm>
                      <a:off x="723847" y="3594153"/>
                      <a:ext cx="958320" cy="2542320"/>
                    </a:xfrm>
                    <a:prstGeom prst="rect">
                      <a:avLst/>
                    </a:prstGeom>
                  </p:spPr>
                </p:pic>
              </mc:Fallback>
            </mc:AlternateContent>
          </p:grpSp>
          <p:grpSp>
            <p:nvGrpSpPr>
              <p:cNvPr id="40" name="Group 39">
                <a:extLst>
                  <a:ext uri="{FF2B5EF4-FFF2-40B4-BE49-F238E27FC236}">
                    <a16:creationId xmlns:a16="http://schemas.microsoft.com/office/drawing/2014/main" id="{51996E11-50A9-453A-8763-CEDCBB6BA4D5}"/>
                  </a:ext>
                </a:extLst>
              </p:cNvPr>
              <p:cNvGrpSpPr/>
              <p:nvPr/>
            </p:nvGrpSpPr>
            <p:grpSpPr>
              <a:xfrm>
                <a:off x="725760" y="1217282"/>
                <a:ext cx="10009381" cy="1246259"/>
                <a:chOff x="808466" y="1329887"/>
                <a:chExt cx="10009381" cy="1246259"/>
              </a:xfrm>
            </p:grpSpPr>
            <p:sp>
              <p:nvSpPr>
                <p:cNvPr id="6" name="TextBox 5">
                  <a:extLst>
                    <a:ext uri="{FF2B5EF4-FFF2-40B4-BE49-F238E27FC236}">
                      <a16:creationId xmlns:a16="http://schemas.microsoft.com/office/drawing/2014/main" id="{5503014E-F74C-448F-A715-4C9162A42A68}"/>
                    </a:ext>
                  </a:extLst>
                </p:cNvPr>
                <p:cNvSpPr txBox="1"/>
                <p:nvPr/>
              </p:nvSpPr>
              <p:spPr>
                <a:xfrm>
                  <a:off x="808466" y="1812839"/>
                  <a:ext cx="877741" cy="369332"/>
                </a:xfrm>
                <a:prstGeom prst="rect">
                  <a:avLst/>
                </a:prstGeom>
                <a:noFill/>
              </p:spPr>
              <p:txBody>
                <a:bodyPr wrap="none" rtlCol="0">
                  <a:spAutoFit/>
                </a:bodyPr>
                <a:lstStyle/>
                <a:p>
                  <a:r>
                    <a:rPr lang="en-US" dirty="0"/>
                    <a:t>Control</a:t>
                  </a:r>
                </a:p>
              </p:txBody>
            </p:sp>
            <p:sp>
              <p:nvSpPr>
                <p:cNvPr id="22" name="TextBox 21">
                  <a:extLst>
                    <a:ext uri="{FF2B5EF4-FFF2-40B4-BE49-F238E27FC236}">
                      <a16:creationId xmlns:a16="http://schemas.microsoft.com/office/drawing/2014/main" id="{C5081EC8-BB53-4CE3-9851-54A9312D6B13}"/>
                    </a:ext>
                  </a:extLst>
                </p:cNvPr>
                <p:cNvSpPr txBox="1"/>
                <p:nvPr/>
              </p:nvSpPr>
              <p:spPr>
                <a:xfrm>
                  <a:off x="2314383" y="1329887"/>
                  <a:ext cx="1097281" cy="1200329"/>
                </a:xfrm>
                <a:prstGeom prst="rect">
                  <a:avLst/>
                </a:prstGeom>
                <a:noFill/>
              </p:spPr>
              <p:txBody>
                <a:bodyPr wrap="square" rtlCol="0">
                  <a:spAutoFit/>
                </a:bodyPr>
                <a:lstStyle/>
                <a:p>
                  <a:r>
                    <a:rPr lang="en-US" dirty="0"/>
                    <a:t>Lactose or Sucrose</a:t>
                  </a:r>
                </a:p>
                <a:p>
                  <a:r>
                    <a:rPr lang="en-US" dirty="0"/>
                    <a:t>-H</a:t>
                  </a:r>
                  <a:r>
                    <a:rPr lang="en-US" baseline="-25000" dirty="0"/>
                    <a:t>2</a:t>
                  </a:r>
                  <a:r>
                    <a:rPr lang="en-US" dirty="0"/>
                    <a:t>S; -G</a:t>
                  </a:r>
                </a:p>
              </p:txBody>
            </p:sp>
            <p:sp>
              <p:nvSpPr>
                <p:cNvPr id="76" name="TextBox 75">
                  <a:extLst>
                    <a:ext uri="{FF2B5EF4-FFF2-40B4-BE49-F238E27FC236}">
                      <a16:creationId xmlns:a16="http://schemas.microsoft.com/office/drawing/2014/main" id="{98BBC04C-260E-439A-AFDD-0D564004E7AB}"/>
                    </a:ext>
                  </a:extLst>
                </p:cNvPr>
                <p:cNvSpPr txBox="1"/>
                <p:nvPr/>
              </p:nvSpPr>
              <p:spPr>
                <a:xfrm>
                  <a:off x="3895947" y="1353410"/>
                  <a:ext cx="1113892" cy="1200329"/>
                </a:xfrm>
                <a:prstGeom prst="rect">
                  <a:avLst/>
                </a:prstGeom>
                <a:noFill/>
              </p:spPr>
              <p:txBody>
                <a:bodyPr wrap="square">
                  <a:spAutoFit/>
                </a:bodyPr>
                <a:lstStyle/>
                <a:p>
                  <a:r>
                    <a:rPr lang="en-US" dirty="0"/>
                    <a:t>Lactose or Sucrose</a:t>
                  </a:r>
                </a:p>
                <a:p>
                  <a:r>
                    <a:rPr lang="en-US" dirty="0"/>
                    <a:t>-H</a:t>
                  </a:r>
                  <a:r>
                    <a:rPr lang="en-US" baseline="-25000" dirty="0"/>
                    <a:t>2</a:t>
                  </a:r>
                  <a:r>
                    <a:rPr lang="en-US" dirty="0"/>
                    <a:t>S; +G</a:t>
                  </a:r>
                </a:p>
              </p:txBody>
            </p:sp>
            <p:sp>
              <p:nvSpPr>
                <p:cNvPr id="77" name="TextBox 76">
                  <a:extLst>
                    <a:ext uri="{FF2B5EF4-FFF2-40B4-BE49-F238E27FC236}">
                      <a16:creationId xmlns:a16="http://schemas.microsoft.com/office/drawing/2014/main" id="{069DBCFD-93B3-4D42-880D-EEC8B06E1CCF}"/>
                    </a:ext>
                  </a:extLst>
                </p:cNvPr>
                <p:cNvSpPr txBox="1"/>
                <p:nvPr/>
              </p:nvSpPr>
              <p:spPr>
                <a:xfrm>
                  <a:off x="5720586" y="1375817"/>
                  <a:ext cx="1113892" cy="1200329"/>
                </a:xfrm>
                <a:prstGeom prst="rect">
                  <a:avLst/>
                </a:prstGeom>
                <a:noFill/>
              </p:spPr>
              <p:txBody>
                <a:bodyPr wrap="square">
                  <a:spAutoFit/>
                </a:bodyPr>
                <a:lstStyle/>
                <a:p>
                  <a:r>
                    <a:rPr lang="en-US" dirty="0"/>
                    <a:t>Lactose or Sucrose</a:t>
                  </a:r>
                </a:p>
                <a:p>
                  <a:r>
                    <a:rPr lang="en-US" dirty="0"/>
                    <a:t>+H</a:t>
                  </a:r>
                  <a:r>
                    <a:rPr lang="en-US" baseline="-25000" dirty="0"/>
                    <a:t>2</a:t>
                  </a:r>
                  <a:r>
                    <a:rPr lang="en-US" dirty="0"/>
                    <a:t>S; -G</a:t>
                  </a:r>
                </a:p>
              </p:txBody>
            </p:sp>
            <p:sp>
              <p:nvSpPr>
                <p:cNvPr id="78" name="TextBox 77">
                  <a:extLst>
                    <a:ext uri="{FF2B5EF4-FFF2-40B4-BE49-F238E27FC236}">
                      <a16:creationId xmlns:a16="http://schemas.microsoft.com/office/drawing/2014/main" id="{37908810-BAF8-44EC-80C6-4D5C0928B303}"/>
                    </a:ext>
                  </a:extLst>
                </p:cNvPr>
                <p:cNvSpPr txBox="1"/>
                <p:nvPr/>
              </p:nvSpPr>
              <p:spPr>
                <a:xfrm>
                  <a:off x="7240308" y="1506326"/>
                  <a:ext cx="1051225" cy="646331"/>
                </a:xfrm>
                <a:prstGeom prst="rect">
                  <a:avLst/>
                </a:prstGeom>
                <a:noFill/>
              </p:spPr>
              <p:txBody>
                <a:bodyPr wrap="square">
                  <a:spAutoFit/>
                </a:bodyPr>
                <a:lstStyle/>
                <a:p>
                  <a:r>
                    <a:rPr lang="en-US" dirty="0"/>
                    <a:t>Glucose</a:t>
                  </a:r>
                </a:p>
                <a:p>
                  <a:r>
                    <a:rPr lang="en-US" dirty="0"/>
                    <a:t>-H</a:t>
                  </a:r>
                  <a:r>
                    <a:rPr lang="en-US" baseline="-25000" dirty="0"/>
                    <a:t>2</a:t>
                  </a:r>
                  <a:r>
                    <a:rPr lang="en-US" dirty="0"/>
                    <a:t>S; -G</a:t>
                  </a:r>
                </a:p>
              </p:txBody>
            </p:sp>
            <p:sp>
              <p:nvSpPr>
                <p:cNvPr id="79" name="TextBox 78">
                  <a:extLst>
                    <a:ext uri="{FF2B5EF4-FFF2-40B4-BE49-F238E27FC236}">
                      <a16:creationId xmlns:a16="http://schemas.microsoft.com/office/drawing/2014/main" id="{1CBE1A45-F459-47B3-ACE0-495DC479951B}"/>
                    </a:ext>
                  </a:extLst>
                </p:cNvPr>
                <p:cNvSpPr txBox="1"/>
                <p:nvPr/>
              </p:nvSpPr>
              <p:spPr>
                <a:xfrm>
                  <a:off x="8624413" y="1494943"/>
                  <a:ext cx="1051225" cy="646331"/>
                </a:xfrm>
                <a:prstGeom prst="rect">
                  <a:avLst/>
                </a:prstGeom>
                <a:noFill/>
              </p:spPr>
              <p:txBody>
                <a:bodyPr wrap="square">
                  <a:spAutoFit/>
                </a:bodyPr>
                <a:lstStyle/>
                <a:p>
                  <a:r>
                    <a:rPr lang="en-US" dirty="0"/>
                    <a:t>Glucose</a:t>
                  </a:r>
                </a:p>
                <a:p>
                  <a:r>
                    <a:rPr lang="en-US" dirty="0"/>
                    <a:t>-H</a:t>
                  </a:r>
                  <a:r>
                    <a:rPr lang="en-US" baseline="-25000" dirty="0"/>
                    <a:t>2</a:t>
                  </a:r>
                  <a:r>
                    <a:rPr lang="en-US" dirty="0"/>
                    <a:t>S; +G</a:t>
                  </a:r>
                </a:p>
              </p:txBody>
            </p:sp>
            <p:sp>
              <p:nvSpPr>
                <p:cNvPr id="80" name="TextBox 79">
                  <a:extLst>
                    <a:ext uri="{FF2B5EF4-FFF2-40B4-BE49-F238E27FC236}">
                      <a16:creationId xmlns:a16="http://schemas.microsoft.com/office/drawing/2014/main" id="{AD946046-831D-428E-9B39-4078217EA133}"/>
                    </a:ext>
                  </a:extLst>
                </p:cNvPr>
                <p:cNvSpPr txBox="1"/>
                <p:nvPr/>
              </p:nvSpPr>
              <p:spPr>
                <a:xfrm>
                  <a:off x="9800930" y="1552348"/>
                  <a:ext cx="1016917" cy="646331"/>
                </a:xfrm>
                <a:prstGeom prst="rect">
                  <a:avLst/>
                </a:prstGeom>
                <a:noFill/>
              </p:spPr>
              <p:txBody>
                <a:bodyPr wrap="square">
                  <a:spAutoFit/>
                </a:bodyPr>
                <a:lstStyle/>
                <a:p>
                  <a:r>
                    <a:rPr lang="en-US" dirty="0"/>
                    <a:t>Glucose</a:t>
                  </a:r>
                </a:p>
                <a:p>
                  <a:r>
                    <a:rPr lang="en-US" dirty="0"/>
                    <a:t>+H</a:t>
                  </a:r>
                  <a:r>
                    <a:rPr lang="en-US" baseline="-25000" dirty="0"/>
                    <a:t>2</a:t>
                  </a:r>
                  <a:r>
                    <a:rPr lang="en-US" dirty="0"/>
                    <a:t>S; +G</a:t>
                  </a:r>
                </a:p>
              </p:txBody>
            </p:sp>
          </p:grpSp>
        </p:grpSp>
        <p:sp>
          <p:nvSpPr>
            <p:cNvPr id="42" name="TextBox 41">
              <a:extLst>
                <a:ext uri="{FF2B5EF4-FFF2-40B4-BE49-F238E27FC236}">
                  <a16:creationId xmlns:a16="http://schemas.microsoft.com/office/drawing/2014/main" id="{CAEBE0A6-374C-4F3A-8695-935E75474ECA}"/>
                </a:ext>
              </a:extLst>
            </p:cNvPr>
            <p:cNvSpPr txBox="1"/>
            <p:nvPr/>
          </p:nvSpPr>
          <p:spPr>
            <a:xfrm>
              <a:off x="2468847" y="3545327"/>
              <a:ext cx="545342" cy="369332"/>
            </a:xfrm>
            <a:prstGeom prst="rect">
              <a:avLst/>
            </a:prstGeom>
            <a:noFill/>
          </p:spPr>
          <p:txBody>
            <a:bodyPr wrap="none" rtlCol="0">
              <a:spAutoFit/>
            </a:bodyPr>
            <a:lstStyle/>
            <a:p>
              <a:r>
                <a:rPr lang="en-US" dirty="0"/>
                <a:t>Y=A</a:t>
              </a:r>
            </a:p>
          </p:txBody>
        </p:sp>
        <p:sp>
          <p:nvSpPr>
            <p:cNvPr id="81" name="TextBox 80">
              <a:extLst>
                <a:ext uri="{FF2B5EF4-FFF2-40B4-BE49-F238E27FC236}">
                  <a16:creationId xmlns:a16="http://schemas.microsoft.com/office/drawing/2014/main" id="{5EC47388-050D-42C7-8B94-64C67101CC9D}"/>
                </a:ext>
              </a:extLst>
            </p:cNvPr>
            <p:cNvSpPr txBox="1"/>
            <p:nvPr/>
          </p:nvSpPr>
          <p:spPr>
            <a:xfrm>
              <a:off x="2353466" y="5891241"/>
              <a:ext cx="545342" cy="369332"/>
            </a:xfrm>
            <a:prstGeom prst="rect">
              <a:avLst/>
            </a:prstGeom>
            <a:noFill/>
          </p:spPr>
          <p:txBody>
            <a:bodyPr wrap="none" rtlCol="0">
              <a:spAutoFit/>
            </a:bodyPr>
            <a:lstStyle/>
            <a:p>
              <a:r>
                <a:rPr lang="en-US" dirty="0"/>
                <a:t>Y=A</a:t>
              </a:r>
            </a:p>
          </p:txBody>
        </p:sp>
        <p:sp>
          <p:nvSpPr>
            <p:cNvPr id="82" name="TextBox 81">
              <a:extLst>
                <a:ext uri="{FF2B5EF4-FFF2-40B4-BE49-F238E27FC236}">
                  <a16:creationId xmlns:a16="http://schemas.microsoft.com/office/drawing/2014/main" id="{EBFE2C55-1F25-4EB6-9461-CAD26881CEA3}"/>
                </a:ext>
              </a:extLst>
            </p:cNvPr>
            <p:cNvSpPr txBox="1"/>
            <p:nvPr/>
          </p:nvSpPr>
          <p:spPr>
            <a:xfrm>
              <a:off x="4182379" y="3515784"/>
              <a:ext cx="545342" cy="369332"/>
            </a:xfrm>
            <a:prstGeom prst="rect">
              <a:avLst/>
            </a:prstGeom>
            <a:noFill/>
          </p:spPr>
          <p:txBody>
            <a:bodyPr wrap="none" rtlCol="0">
              <a:spAutoFit/>
            </a:bodyPr>
            <a:lstStyle/>
            <a:p>
              <a:r>
                <a:rPr lang="en-US" dirty="0"/>
                <a:t>Y=A</a:t>
              </a:r>
            </a:p>
          </p:txBody>
        </p:sp>
        <p:sp>
          <p:nvSpPr>
            <p:cNvPr id="83" name="TextBox 82">
              <a:extLst>
                <a:ext uri="{FF2B5EF4-FFF2-40B4-BE49-F238E27FC236}">
                  <a16:creationId xmlns:a16="http://schemas.microsoft.com/office/drawing/2014/main" id="{42DB7367-C4FF-4957-8660-B3AD2C3E29D0}"/>
                </a:ext>
              </a:extLst>
            </p:cNvPr>
            <p:cNvSpPr txBox="1"/>
            <p:nvPr/>
          </p:nvSpPr>
          <p:spPr>
            <a:xfrm>
              <a:off x="4127080" y="5782091"/>
              <a:ext cx="545342" cy="369332"/>
            </a:xfrm>
            <a:prstGeom prst="rect">
              <a:avLst/>
            </a:prstGeom>
            <a:noFill/>
          </p:spPr>
          <p:txBody>
            <a:bodyPr wrap="none" rtlCol="0">
              <a:spAutoFit/>
            </a:bodyPr>
            <a:lstStyle/>
            <a:p>
              <a:r>
                <a:rPr lang="en-US" dirty="0"/>
                <a:t>Y=A</a:t>
              </a:r>
            </a:p>
          </p:txBody>
        </p:sp>
        <p:sp>
          <p:nvSpPr>
            <p:cNvPr id="84" name="TextBox 83">
              <a:extLst>
                <a:ext uri="{FF2B5EF4-FFF2-40B4-BE49-F238E27FC236}">
                  <a16:creationId xmlns:a16="http://schemas.microsoft.com/office/drawing/2014/main" id="{54FF02F5-F746-4438-99E0-310DDEC5C7FE}"/>
                </a:ext>
              </a:extLst>
            </p:cNvPr>
            <p:cNvSpPr txBox="1"/>
            <p:nvPr/>
          </p:nvSpPr>
          <p:spPr>
            <a:xfrm>
              <a:off x="5986109" y="3341010"/>
              <a:ext cx="545342" cy="369332"/>
            </a:xfrm>
            <a:prstGeom prst="rect">
              <a:avLst/>
            </a:prstGeom>
            <a:noFill/>
          </p:spPr>
          <p:txBody>
            <a:bodyPr wrap="square">
              <a:spAutoFit/>
            </a:bodyPr>
            <a:lstStyle/>
            <a:p>
              <a:r>
                <a:rPr lang="en-US" dirty="0"/>
                <a:t>Y=A</a:t>
              </a:r>
            </a:p>
          </p:txBody>
        </p:sp>
        <p:sp>
          <p:nvSpPr>
            <p:cNvPr id="85" name="TextBox 84">
              <a:extLst>
                <a:ext uri="{FF2B5EF4-FFF2-40B4-BE49-F238E27FC236}">
                  <a16:creationId xmlns:a16="http://schemas.microsoft.com/office/drawing/2014/main" id="{E1B4F974-7000-4C20-B760-E098BB7E1BBF}"/>
                </a:ext>
              </a:extLst>
            </p:cNvPr>
            <p:cNvSpPr txBox="1"/>
            <p:nvPr/>
          </p:nvSpPr>
          <p:spPr>
            <a:xfrm>
              <a:off x="5931770" y="5245862"/>
              <a:ext cx="599681" cy="369332"/>
            </a:xfrm>
            <a:prstGeom prst="rect">
              <a:avLst/>
            </a:prstGeom>
            <a:noFill/>
          </p:spPr>
          <p:txBody>
            <a:bodyPr wrap="square">
              <a:spAutoFit/>
            </a:bodyPr>
            <a:lstStyle/>
            <a:p>
              <a:r>
                <a:rPr lang="en-US" dirty="0">
                  <a:solidFill>
                    <a:srgbClr val="FF0000"/>
                  </a:solidFill>
                </a:rPr>
                <a:t>B=A</a:t>
              </a:r>
            </a:p>
          </p:txBody>
        </p:sp>
        <p:sp>
          <p:nvSpPr>
            <p:cNvPr id="86" name="TextBox 85">
              <a:extLst>
                <a:ext uri="{FF2B5EF4-FFF2-40B4-BE49-F238E27FC236}">
                  <a16:creationId xmlns:a16="http://schemas.microsoft.com/office/drawing/2014/main" id="{B72C06B5-984D-4A13-B414-F9867B4E05FD}"/>
                </a:ext>
              </a:extLst>
            </p:cNvPr>
            <p:cNvSpPr txBox="1"/>
            <p:nvPr/>
          </p:nvSpPr>
          <p:spPr>
            <a:xfrm>
              <a:off x="5848378" y="5671966"/>
              <a:ext cx="761772" cy="369332"/>
            </a:xfrm>
            <a:prstGeom prst="rect">
              <a:avLst/>
            </a:prstGeom>
            <a:noFill/>
          </p:spPr>
          <p:txBody>
            <a:bodyPr wrap="square">
              <a:spAutoFit/>
            </a:bodyPr>
            <a:lstStyle/>
            <a:p>
              <a:r>
                <a:rPr lang="en-US" dirty="0">
                  <a:solidFill>
                    <a:srgbClr val="FF0000"/>
                  </a:solidFill>
                </a:rPr>
                <a:t>B=H</a:t>
              </a:r>
              <a:r>
                <a:rPr lang="en-US" baseline="-25000" dirty="0">
                  <a:solidFill>
                    <a:srgbClr val="FF0000"/>
                  </a:solidFill>
                </a:rPr>
                <a:t>2</a:t>
              </a:r>
              <a:r>
                <a:rPr lang="en-US" dirty="0">
                  <a:solidFill>
                    <a:srgbClr val="FF0000"/>
                  </a:solidFill>
                </a:rPr>
                <a:t>S</a:t>
              </a:r>
            </a:p>
          </p:txBody>
        </p:sp>
        <p:sp>
          <p:nvSpPr>
            <p:cNvPr id="87" name="TextBox 86">
              <a:extLst>
                <a:ext uri="{FF2B5EF4-FFF2-40B4-BE49-F238E27FC236}">
                  <a16:creationId xmlns:a16="http://schemas.microsoft.com/office/drawing/2014/main" id="{A810DC1C-21E3-4537-9B98-2C0240DB97D0}"/>
                </a:ext>
              </a:extLst>
            </p:cNvPr>
            <p:cNvSpPr txBox="1"/>
            <p:nvPr/>
          </p:nvSpPr>
          <p:spPr>
            <a:xfrm>
              <a:off x="7509161" y="5771653"/>
              <a:ext cx="545342" cy="369332"/>
            </a:xfrm>
            <a:prstGeom prst="rect">
              <a:avLst/>
            </a:prstGeom>
            <a:noFill/>
          </p:spPr>
          <p:txBody>
            <a:bodyPr wrap="square">
              <a:spAutoFit/>
            </a:bodyPr>
            <a:lstStyle/>
            <a:p>
              <a:r>
                <a:rPr lang="en-US" dirty="0"/>
                <a:t>Y=A</a:t>
              </a:r>
            </a:p>
          </p:txBody>
        </p:sp>
        <p:sp>
          <p:nvSpPr>
            <p:cNvPr id="88" name="TextBox 87">
              <a:extLst>
                <a:ext uri="{FF2B5EF4-FFF2-40B4-BE49-F238E27FC236}">
                  <a16:creationId xmlns:a16="http://schemas.microsoft.com/office/drawing/2014/main" id="{37707D9A-F260-43EB-8508-61D0BB4823A8}"/>
                </a:ext>
              </a:extLst>
            </p:cNvPr>
            <p:cNvSpPr txBox="1"/>
            <p:nvPr/>
          </p:nvSpPr>
          <p:spPr>
            <a:xfrm>
              <a:off x="7411613" y="3649258"/>
              <a:ext cx="744693" cy="369332"/>
            </a:xfrm>
            <a:prstGeom prst="rect">
              <a:avLst/>
            </a:prstGeom>
            <a:noFill/>
          </p:spPr>
          <p:txBody>
            <a:bodyPr wrap="square">
              <a:spAutoFit/>
            </a:bodyPr>
            <a:lstStyle/>
            <a:p>
              <a:r>
                <a:rPr lang="en-US" dirty="0"/>
                <a:t>R=</a:t>
              </a:r>
              <a:r>
                <a:rPr lang="en-US" dirty="0" err="1"/>
                <a:t>Alk</a:t>
              </a:r>
              <a:endParaRPr lang="en-US" dirty="0"/>
            </a:p>
          </p:txBody>
        </p:sp>
        <p:sp>
          <p:nvSpPr>
            <p:cNvPr id="89" name="TextBox 88">
              <a:extLst>
                <a:ext uri="{FF2B5EF4-FFF2-40B4-BE49-F238E27FC236}">
                  <a16:creationId xmlns:a16="http://schemas.microsoft.com/office/drawing/2014/main" id="{8CB8365C-954A-4C03-B5F7-EB23B7FB5C6F}"/>
                </a:ext>
              </a:extLst>
            </p:cNvPr>
            <p:cNvSpPr txBox="1"/>
            <p:nvPr/>
          </p:nvSpPr>
          <p:spPr>
            <a:xfrm>
              <a:off x="8689685" y="5771653"/>
              <a:ext cx="581634" cy="369332"/>
            </a:xfrm>
            <a:prstGeom prst="rect">
              <a:avLst/>
            </a:prstGeom>
            <a:noFill/>
          </p:spPr>
          <p:txBody>
            <a:bodyPr wrap="square">
              <a:spAutoFit/>
            </a:bodyPr>
            <a:lstStyle/>
            <a:p>
              <a:r>
                <a:rPr lang="en-US" dirty="0"/>
                <a:t>Y=A</a:t>
              </a:r>
            </a:p>
          </p:txBody>
        </p:sp>
        <p:sp>
          <p:nvSpPr>
            <p:cNvPr id="90" name="TextBox 89">
              <a:extLst>
                <a:ext uri="{FF2B5EF4-FFF2-40B4-BE49-F238E27FC236}">
                  <a16:creationId xmlns:a16="http://schemas.microsoft.com/office/drawing/2014/main" id="{8E01E359-B14C-4C1C-BD91-98270C731EC3}"/>
                </a:ext>
              </a:extLst>
            </p:cNvPr>
            <p:cNvSpPr txBox="1"/>
            <p:nvPr/>
          </p:nvSpPr>
          <p:spPr>
            <a:xfrm>
              <a:off x="8748408" y="3775787"/>
              <a:ext cx="740584" cy="369332"/>
            </a:xfrm>
            <a:prstGeom prst="rect">
              <a:avLst/>
            </a:prstGeom>
            <a:noFill/>
          </p:spPr>
          <p:txBody>
            <a:bodyPr wrap="square">
              <a:spAutoFit/>
            </a:bodyPr>
            <a:lstStyle/>
            <a:p>
              <a:r>
                <a:rPr lang="en-US" dirty="0"/>
                <a:t>R=</a:t>
              </a:r>
              <a:r>
                <a:rPr lang="en-US" dirty="0" err="1"/>
                <a:t>Alk</a:t>
              </a:r>
              <a:endParaRPr lang="en-US" dirty="0"/>
            </a:p>
          </p:txBody>
        </p:sp>
        <p:sp>
          <p:nvSpPr>
            <p:cNvPr id="91" name="TextBox 90">
              <a:extLst>
                <a:ext uri="{FF2B5EF4-FFF2-40B4-BE49-F238E27FC236}">
                  <a16:creationId xmlns:a16="http://schemas.microsoft.com/office/drawing/2014/main" id="{31AF012F-C09C-4AA8-B4B1-280C320B5E80}"/>
                </a:ext>
              </a:extLst>
            </p:cNvPr>
            <p:cNvSpPr txBox="1"/>
            <p:nvPr/>
          </p:nvSpPr>
          <p:spPr>
            <a:xfrm>
              <a:off x="9899491" y="3675030"/>
              <a:ext cx="712219" cy="369332"/>
            </a:xfrm>
            <a:prstGeom prst="rect">
              <a:avLst/>
            </a:prstGeom>
            <a:noFill/>
          </p:spPr>
          <p:txBody>
            <a:bodyPr wrap="square">
              <a:spAutoFit/>
            </a:bodyPr>
            <a:lstStyle/>
            <a:p>
              <a:r>
                <a:rPr lang="en-US" dirty="0"/>
                <a:t>R=</a:t>
              </a:r>
              <a:r>
                <a:rPr lang="en-US" dirty="0" err="1"/>
                <a:t>Alk</a:t>
              </a:r>
              <a:endParaRPr lang="en-US" dirty="0"/>
            </a:p>
          </p:txBody>
        </p:sp>
        <p:sp>
          <p:nvSpPr>
            <p:cNvPr id="92" name="TextBox 91">
              <a:extLst>
                <a:ext uri="{FF2B5EF4-FFF2-40B4-BE49-F238E27FC236}">
                  <a16:creationId xmlns:a16="http://schemas.microsoft.com/office/drawing/2014/main" id="{3B632EF8-0DB2-4366-A993-264FD0161D65}"/>
                </a:ext>
              </a:extLst>
            </p:cNvPr>
            <p:cNvSpPr txBox="1"/>
            <p:nvPr/>
          </p:nvSpPr>
          <p:spPr>
            <a:xfrm>
              <a:off x="9929657" y="5302634"/>
              <a:ext cx="599681" cy="369332"/>
            </a:xfrm>
            <a:prstGeom prst="rect">
              <a:avLst/>
            </a:prstGeom>
            <a:noFill/>
          </p:spPr>
          <p:txBody>
            <a:bodyPr wrap="square">
              <a:spAutoFit/>
            </a:bodyPr>
            <a:lstStyle/>
            <a:p>
              <a:r>
                <a:rPr lang="en-US" dirty="0">
                  <a:solidFill>
                    <a:srgbClr val="FF0000"/>
                  </a:solidFill>
                </a:rPr>
                <a:t>B=A</a:t>
              </a:r>
            </a:p>
          </p:txBody>
        </p:sp>
        <p:sp>
          <p:nvSpPr>
            <p:cNvPr id="93" name="TextBox 92">
              <a:extLst>
                <a:ext uri="{FF2B5EF4-FFF2-40B4-BE49-F238E27FC236}">
                  <a16:creationId xmlns:a16="http://schemas.microsoft.com/office/drawing/2014/main" id="{1F12A489-B32B-4E54-A6B2-19E37E4F31CD}"/>
                </a:ext>
              </a:extLst>
            </p:cNvPr>
            <p:cNvSpPr txBox="1"/>
            <p:nvPr/>
          </p:nvSpPr>
          <p:spPr>
            <a:xfrm>
              <a:off x="9853802" y="5712334"/>
              <a:ext cx="761772" cy="369332"/>
            </a:xfrm>
            <a:prstGeom prst="rect">
              <a:avLst/>
            </a:prstGeom>
            <a:noFill/>
          </p:spPr>
          <p:txBody>
            <a:bodyPr wrap="square">
              <a:spAutoFit/>
            </a:bodyPr>
            <a:lstStyle/>
            <a:p>
              <a:r>
                <a:rPr lang="en-US" dirty="0">
                  <a:solidFill>
                    <a:srgbClr val="FF0000"/>
                  </a:solidFill>
                </a:rPr>
                <a:t>B=H</a:t>
              </a:r>
              <a:r>
                <a:rPr lang="en-US" baseline="-25000" dirty="0">
                  <a:solidFill>
                    <a:srgbClr val="FF0000"/>
                  </a:solidFill>
                </a:rPr>
                <a:t>2</a:t>
              </a:r>
              <a:r>
                <a:rPr lang="en-US" dirty="0">
                  <a:solidFill>
                    <a:srgbClr val="FF0000"/>
                  </a:solidFill>
                </a:rPr>
                <a:t>S</a:t>
              </a:r>
            </a:p>
          </p:txBody>
        </p:sp>
      </p:grpSp>
    </p:spTree>
    <p:extLst>
      <p:ext uri="{BB962C8B-B14F-4D97-AF65-F5344CB8AC3E}">
        <p14:creationId xmlns:p14="http://schemas.microsoft.com/office/powerpoint/2010/main" val="40003408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graph of Triple Sugar Iron Agar. The third test tube on the right shows a dark butt and a yellow bent substance on top. This is labeled as hydrogen sulfide. The center test tube has a yellow but, a bubbly center, space, and then a yellow slant up top. The left test tube has a pinkish slant and the butt is yellowish.">
            <a:extLst>
              <a:ext uri="{FF2B5EF4-FFF2-40B4-BE49-F238E27FC236}">
                <a16:creationId xmlns:a16="http://schemas.microsoft.com/office/drawing/2014/main" id="{09A2BEAE-C9B5-4794-AC03-09B9DE7E7FAA}"/>
              </a:ext>
            </a:extLst>
          </p:cNvPr>
          <p:cNvPicPr>
            <a:picLocks noChangeAspect="1"/>
          </p:cNvPicPr>
          <p:nvPr/>
        </p:nvPicPr>
        <p:blipFill>
          <a:blip r:embed="rId2"/>
          <a:stretch>
            <a:fillRect/>
          </a:stretch>
        </p:blipFill>
        <p:spPr>
          <a:xfrm>
            <a:off x="2864621" y="1257786"/>
            <a:ext cx="6254197" cy="3851953"/>
          </a:xfrm>
          <a:prstGeom prst="rect">
            <a:avLst/>
          </a:prstGeom>
        </p:spPr>
      </p:pic>
      <p:sp>
        <p:nvSpPr>
          <p:cNvPr id="3" name="Rectangle 2">
            <a:extLst>
              <a:ext uri="{FF2B5EF4-FFF2-40B4-BE49-F238E27FC236}">
                <a16:creationId xmlns:a16="http://schemas.microsoft.com/office/drawing/2014/main" id="{151366FC-FF43-4EEC-944C-2B5E2BEC5A2A}"/>
              </a:ext>
            </a:extLst>
          </p:cNvPr>
          <p:cNvSpPr/>
          <p:nvPr/>
        </p:nvSpPr>
        <p:spPr>
          <a:xfrm>
            <a:off x="2864621" y="5260949"/>
            <a:ext cx="6096000" cy="1200329"/>
          </a:xfrm>
          <a:prstGeom prst="rect">
            <a:avLst/>
          </a:prstGeom>
        </p:spPr>
        <p:txBody>
          <a:bodyPr>
            <a:spAutoFit/>
          </a:bodyPr>
          <a:lstStyle/>
          <a:p>
            <a:r>
              <a:rPr lang="en-US" dirty="0">
                <a:solidFill>
                  <a:srgbClr val="000000"/>
                </a:solidFill>
                <a:latin typeface="Times New Roman" panose="02020603050405020304" pitchFamily="18" charset="0"/>
              </a:rPr>
              <a:t>Triple Sugar Iron (TSI) demonstrating fermentation in butt only (left), fermentation &amp; gas production (center) and fermentation, gas production, &amp; hydrogen sulfide production (right). </a:t>
            </a:r>
          </a:p>
          <a:p>
            <a:r>
              <a:rPr lang="en-US" dirty="0"/>
              <a:t>Image Source: Georgia Highlands College </a:t>
            </a:r>
          </a:p>
        </p:txBody>
      </p:sp>
      <p:sp>
        <p:nvSpPr>
          <p:cNvPr id="4" name="Rectangle 3">
            <a:extLst>
              <a:ext uri="{FF2B5EF4-FFF2-40B4-BE49-F238E27FC236}">
                <a16:creationId xmlns:a16="http://schemas.microsoft.com/office/drawing/2014/main" id="{89678A45-A704-4DE7-9CEF-C8B83F32773F}"/>
              </a:ext>
            </a:extLst>
          </p:cNvPr>
          <p:cNvSpPr/>
          <p:nvPr/>
        </p:nvSpPr>
        <p:spPr>
          <a:xfrm>
            <a:off x="925545" y="401517"/>
            <a:ext cx="4762394" cy="707886"/>
          </a:xfrm>
          <a:prstGeom prst="rect">
            <a:avLst/>
          </a:prstGeom>
        </p:spPr>
        <p:txBody>
          <a:bodyPr wrap="none">
            <a:spAutoFit/>
          </a:bodyPr>
          <a:lstStyle/>
          <a:p>
            <a:r>
              <a:rPr lang="en-US" sz="4000" b="1" dirty="0">
                <a:solidFill>
                  <a:srgbClr val="FF0000"/>
                </a:solidFill>
              </a:rPr>
              <a:t>Triple Sugar Iron Agar</a:t>
            </a:r>
            <a:endParaRPr lang="en-US" sz="4000" dirty="0"/>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8CC90A60-D98F-4A88-8D20-FF59BF9AF360}"/>
                  </a:ext>
                </a:extLst>
              </p14:cNvPr>
              <p14:cNvContentPartPr/>
              <p14:nvPr/>
            </p14:nvContentPartPr>
            <p14:xfrm>
              <a:off x="3471840" y="3687840"/>
              <a:ext cx="3393720" cy="1196280"/>
            </p14:xfrm>
          </p:contentPart>
        </mc:Choice>
        <mc:Fallback xmlns="">
          <p:pic>
            <p:nvPicPr>
              <p:cNvPr id="5" name="Ink 4">
                <a:extLst>
                  <a:ext uri="{FF2B5EF4-FFF2-40B4-BE49-F238E27FC236}">
                    <a16:creationId xmlns:a16="http://schemas.microsoft.com/office/drawing/2014/main" id="{8CC90A60-D98F-4A88-8D20-FF59BF9AF360}"/>
                  </a:ext>
                </a:extLst>
              </p:cNvPr>
              <p:cNvPicPr/>
              <p:nvPr/>
            </p:nvPicPr>
            <p:blipFill>
              <a:blip r:embed="rId4"/>
              <a:stretch>
                <a:fillRect/>
              </a:stretch>
            </p:blipFill>
            <p:spPr>
              <a:xfrm>
                <a:off x="3462480" y="3678480"/>
                <a:ext cx="3412440" cy="1215000"/>
              </a:xfrm>
              <a:prstGeom prst="rect">
                <a:avLst/>
              </a:prstGeom>
            </p:spPr>
          </p:pic>
        </mc:Fallback>
      </mc:AlternateContent>
    </p:spTree>
    <p:extLst>
      <p:ext uri="{BB962C8B-B14F-4D97-AF65-F5344CB8AC3E}">
        <p14:creationId xmlns:p14="http://schemas.microsoft.com/office/powerpoint/2010/main" val="959261812"/>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04124A7-DF24-4A04-ABB4-0F928B2ABFB8}"/>
              </a:ext>
            </a:extLst>
          </p:cNvPr>
          <p:cNvGraphicFramePr>
            <a:graphicFrameLocks noGrp="1"/>
          </p:cNvGraphicFramePr>
          <p:nvPr>
            <p:extLst>
              <p:ext uri="{D42A27DB-BD31-4B8C-83A1-F6EECF244321}">
                <p14:modId xmlns:p14="http://schemas.microsoft.com/office/powerpoint/2010/main" val="3535655723"/>
              </p:ext>
            </p:extLst>
          </p:nvPr>
        </p:nvGraphicFramePr>
        <p:xfrm>
          <a:off x="398206" y="973394"/>
          <a:ext cx="11194025" cy="5501149"/>
        </p:xfrm>
        <a:graphic>
          <a:graphicData uri="http://schemas.openxmlformats.org/drawingml/2006/table">
            <a:tbl>
              <a:tblPr firstRow="1" firstCol="1" bandRow="1"/>
              <a:tblGrid>
                <a:gridCol w="1723465">
                  <a:extLst>
                    <a:ext uri="{9D8B030D-6E8A-4147-A177-3AD203B41FA5}">
                      <a16:colId xmlns:a16="http://schemas.microsoft.com/office/drawing/2014/main" val="3118660749"/>
                    </a:ext>
                  </a:extLst>
                </a:gridCol>
                <a:gridCol w="1254575">
                  <a:extLst>
                    <a:ext uri="{9D8B030D-6E8A-4147-A177-3AD203B41FA5}">
                      <a16:colId xmlns:a16="http://schemas.microsoft.com/office/drawing/2014/main" val="2733053481"/>
                    </a:ext>
                  </a:extLst>
                </a:gridCol>
                <a:gridCol w="1181686">
                  <a:extLst>
                    <a:ext uri="{9D8B030D-6E8A-4147-A177-3AD203B41FA5}">
                      <a16:colId xmlns:a16="http://schemas.microsoft.com/office/drawing/2014/main" val="218743939"/>
                    </a:ext>
                  </a:extLst>
                </a:gridCol>
                <a:gridCol w="1308296">
                  <a:extLst>
                    <a:ext uri="{9D8B030D-6E8A-4147-A177-3AD203B41FA5}">
                      <a16:colId xmlns:a16="http://schemas.microsoft.com/office/drawing/2014/main" val="3065454436"/>
                    </a:ext>
                  </a:extLst>
                </a:gridCol>
                <a:gridCol w="1111347">
                  <a:extLst>
                    <a:ext uri="{9D8B030D-6E8A-4147-A177-3AD203B41FA5}">
                      <a16:colId xmlns:a16="http://schemas.microsoft.com/office/drawing/2014/main" val="2021422489"/>
                    </a:ext>
                  </a:extLst>
                </a:gridCol>
                <a:gridCol w="1055541">
                  <a:extLst>
                    <a:ext uri="{9D8B030D-6E8A-4147-A177-3AD203B41FA5}">
                      <a16:colId xmlns:a16="http://schemas.microsoft.com/office/drawing/2014/main" val="3483818663"/>
                    </a:ext>
                  </a:extLst>
                </a:gridCol>
                <a:gridCol w="911702">
                  <a:extLst>
                    <a:ext uri="{9D8B030D-6E8A-4147-A177-3AD203B41FA5}">
                      <a16:colId xmlns:a16="http://schemas.microsoft.com/office/drawing/2014/main" val="3460906653"/>
                    </a:ext>
                  </a:extLst>
                </a:gridCol>
                <a:gridCol w="729993">
                  <a:extLst>
                    <a:ext uri="{9D8B030D-6E8A-4147-A177-3AD203B41FA5}">
                      <a16:colId xmlns:a16="http://schemas.microsoft.com/office/drawing/2014/main" val="1650935286"/>
                    </a:ext>
                  </a:extLst>
                </a:gridCol>
                <a:gridCol w="666791">
                  <a:extLst>
                    <a:ext uri="{9D8B030D-6E8A-4147-A177-3AD203B41FA5}">
                      <a16:colId xmlns:a16="http://schemas.microsoft.com/office/drawing/2014/main" val="442366223"/>
                    </a:ext>
                  </a:extLst>
                </a:gridCol>
                <a:gridCol w="625315">
                  <a:extLst>
                    <a:ext uri="{9D8B030D-6E8A-4147-A177-3AD203B41FA5}">
                      <a16:colId xmlns:a16="http://schemas.microsoft.com/office/drawing/2014/main" val="2342648176"/>
                    </a:ext>
                  </a:extLst>
                </a:gridCol>
                <a:gridCol w="625314">
                  <a:extLst>
                    <a:ext uri="{9D8B030D-6E8A-4147-A177-3AD203B41FA5}">
                      <a16:colId xmlns:a16="http://schemas.microsoft.com/office/drawing/2014/main" val="2316926858"/>
                    </a:ext>
                  </a:extLst>
                </a:gridCol>
              </a:tblGrid>
              <a:tr h="491533">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Organism</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Phenol Broth (Dextrose)</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Phenol Broth (Sucrose)</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Phenol Broth (Lactose)</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Simmons Citrate</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Urea</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Gelatin</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TSI Slant</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TSI Butt</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TSI</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Gas</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TSI</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t>
                      </a:r>
                      <a:r>
                        <a:rPr lang="en-US" sz="1300" b="1" i="0" u="none" strike="noStrike" baseline="-25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r>
                        <a:rPr lang="en-US" sz="1300" b="1"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2416682"/>
                  </a:ext>
                </a:extLst>
              </a:tr>
              <a:tr h="657650">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Citrobacter freundii</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9419395"/>
                  </a:ext>
                </a:extLst>
              </a:tr>
              <a:tr h="657650">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Klebsiella oxytoca</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9723009"/>
                  </a:ext>
                </a:extLst>
              </a:tr>
              <a:tr h="657650">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Proteus mirabilis</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6904323"/>
                  </a:ext>
                </a:extLst>
              </a:tr>
              <a:tr h="657650">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Proteus vulgais</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9658961"/>
                  </a:ext>
                </a:extLst>
              </a:tr>
              <a:tr h="860683">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Pseudomonas aeruginosa</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7266238"/>
                  </a:ext>
                </a:extLst>
              </a:tr>
              <a:tr h="657650">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Serratia marcescens</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3768261"/>
                  </a:ext>
                </a:extLst>
              </a:tr>
              <a:tr h="860683">
                <a:tc>
                  <a:txBody>
                    <a:bodyPr/>
                    <a:lstStyle/>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Enterobacter aerogenes</a:t>
                      </a:r>
                      <a:endParaRPr lang="en-US" sz="1900" b="0" i="0" u="none" strike="noStrike">
                        <a:effectLst/>
                        <a:latin typeface="Arial" panose="020B0604020202020204" pitchFamily="34" charset="0"/>
                      </a:endParaRPr>
                    </a:p>
                    <a:p>
                      <a:pPr marL="0" marR="0" algn="ctr" fontAlgn="ctr">
                        <a:lnSpc>
                          <a:spcPct val="115000"/>
                        </a:lnSpc>
                        <a:spcBef>
                          <a:spcPts val="0"/>
                        </a:spcBef>
                        <a:spcAft>
                          <a:spcPts val="0"/>
                        </a:spcAft>
                      </a:pPr>
                      <a:r>
                        <a:rPr lang="en-US" sz="1200" b="0" i="1"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lnSpc>
                          <a:spcPct val="115000"/>
                        </a:lnSpc>
                        <a:spcBef>
                          <a:spcPts val="0"/>
                        </a:spcBef>
                        <a:spcAft>
                          <a:spcPts val="0"/>
                        </a:spcAft>
                      </a:pPr>
                      <a:r>
                        <a:rPr lang="en-US" sz="1200" b="0" i="0" u="none" strike="noStrike"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900" b="0" i="0" u="none" strike="noStrike" dirty="0">
                        <a:effectLst/>
                        <a:latin typeface="Arial" panose="020B0604020202020204" pitchFamily="34" charset="0"/>
                      </a:endParaRPr>
                    </a:p>
                  </a:txBody>
                  <a:tcPr marL="73143" marR="73143" marT="1015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229255"/>
                  </a:ext>
                </a:extLst>
              </a:tr>
            </a:tbl>
          </a:graphicData>
        </a:graphic>
      </p:graphicFrame>
      <p:sp>
        <p:nvSpPr>
          <p:cNvPr id="20" name="TextBox 19">
            <a:extLst>
              <a:ext uri="{FF2B5EF4-FFF2-40B4-BE49-F238E27FC236}">
                <a16:creationId xmlns:a16="http://schemas.microsoft.com/office/drawing/2014/main" id="{5112111E-F867-4919-A27D-0BD405A1CFB2}"/>
              </a:ext>
            </a:extLst>
          </p:cNvPr>
          <p:cNvSpPr txBox="1"/>
          <p:nvPr/>
        </p:nvSpPr>
        <p:spPr>
          <a:xfrm>
            <a:off x="277894" y="232422"/>
            <a:ext cx="6098458" cy="758669"/>
          </a:xfrm>
          <a:prstGeom prst="rect">
            <a:avLst/>
          </a:prstGeom>
          <a:noFill/>
        </p:spPr>
        <p:txBody>
          <a:bodyPr wrap="square">
            <a:spAutoFit/>
          </a:bodyPr>
          <a:lstStyle/>
          <a:p>
            <a:pPr marL="0" marR="0">
              <a:lnSpc>
                <a:spcPct val="115000"/>
              </a:lnSpc>
              <a:spcBef>
                <a:spcPts val="0"/>
              </a:spcBef>
              <a:spcAft>
                <a:spcPts val="0"/>
              </a:spcAft>
            </a:pPr>
            <a:r>
              <a:rPr lang="en-US" sz="4000" b="1" dirty="0">
                <a:solidFill>
                  <a:srgbClr val="000000"/>
                </a:solidFill>
                <a:effectLst/>
                <a:ea typeface="Times New Roman" panose="02020603050405020304" pitchFamily="18" charset="0"/>
                <a:cs typeface="Times New Roman" panose="02020603050405020304" pitchFamily="18" charset="0"/>
              </a:rPr>
              <a:t>Results</a:t>
            </a:r>
            <a:r>
              <a:rPr lang="en-US"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4880207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F61A719-5D27-467D-BBA1-1DE9FFFCF026}"/>
              </a:ext>
            </a:extLst>
          </p:cNvPr>
          <p:cNvGraphicFramePr>
            <a:graphicFrameLocks noGrp="1"/>
          </p:cNvGraphicFramePr>
          <p:nvPr/>
        </p:nvGraphicFramePr>
        <p:xfrm>
          <a:off x="643465" y="691861"/>
          <a:ext cx="10905070" cy="5847771"/>
        </p:xfrm>
        <a:graphic>
          <a:graphicData uri="http://schemas.openxmlformats.org/drawingml/2006/table">
            <a:tbl>
              <a:tblPr firstRow="1" firstCol="1" bandRow="1"/>
              <a:tblGrid>
                <a:gridCol w="1524969">
                  <a:extLst>
                    <a:ext uri="{9D8B030D-6E8A-4147-A177-3AD203B41FA5}">
                      <a16:colId xmlns:a16="http://schemas.microsoft.com/office/drawing/2014/main" val="206173306"/>
                    </a:ext>
                  </a:extLst>
                </a:gridCol>
                <a:gridCol w="949235">
                  <a:extLst>
                    <a:ext uri="{9D8B030D-6E8A-4147-A177-3AD203B41FA5}">
                      <a16:colId xmlns:a16="http://schemas.microsoft.com/office/drawing/2014/main" val="1173262432"/>
                    </a:ext>
                  </a:extLst>
                </a:gridCol>
                <a:gridCol w="1059996">
                  <a:extLst>
                    <a:ext uri="{9D8B030D-6E8A-4147-A177-3AD203B41FA5}">
                      <a16:colId xmlns:a16="http://schemas.microsoft.com/office/drawing/2014/main" val="4186746023"/>
                    </a:ext>
                  </a:extLst>
                </a:gridCol>
                <a:gridCol w="1051856">
                  <a:extLst>
                    <a:ext uri="{9D8B030D-6E8A-4147-A177-3AD203B41FA5}">
                      <a16:colId xmlns:a16="http://schemas.microsoft.com/office/drawing/2014/main" val="2597558534"/>
                    </a:ext>
                  </a:extLst>
                </a:gridCol>
                <a:gridCol w="1115326">
                  <a:extLst>
                    <a:ext uri="{9D8B030D-6E8A-4147-A177-3AD203B41FA5}">
                      <a16:colId xmlns:a16="http://schemas.microsoft.com/office/drawing/2014/main" val="465298712"/>
                    </a:ext>
                  </a:extLst>
                </a:gridCol>
                <a:gridCol w="1008084">
                  <a:extLst>
                    <a:ext uri="{9D8B030D-6E8A-4147-A177-3AD203B41FA5}">
                      <a16:colId xmlns:a16="http://schemas.microsoft.com/office/drawing/2014/main" val="4239454978"/>
                    </a:ext>
                  </a:extLst>
                </a:gridCol>
                <a:gridCol w="710430">
                  <a:extLst>
                    <a:ext uri="{9D8B030D-6E8A-4147-A177-3AD203B41FA5}">
                      <a16:colId xmlns:a16="http://schemas.microsoft.com/office/drawing/2014/main" val="2487632537"/>
                    </a:ext>
                  </a:extLst>
                </a:gridCol>
                <a:gridCol w="955556">
                  <a:extLst>
                    <a:ext uri="{9D8B030D-6E8A-4147-A177-3AD203B41FA5}">
                      <a16:colId xmlns:a16="http://schemas.microsoft.com/office/drawing/2014/main" val="2416026650"/>
                    </a:ext>
                  </a:extLst>
                </a:gridCol>
                <a:gridCol w="955556">
                  <a:extLst>
                    <a:ext uri="{9D8B030D-6E8A-4147-A177-3AD203B41FA5}">
                      <a16:colId xmlns:a16="http://schemas.microsoft.com/office/drawing/2014/main" val="3549185124"/>
                    </a:ext>
                  </a:extLst>
                </a:gridCol>
                <a:gridCol w="787031">
                  <a:extLst>
                    <a:ext uri="{9D8B030D-6E8A-4147-A177-3AD203B41FA5}">
                      <a16:colId xmlns:a16="http://schemas.microsoft.com/office/drawing/2014/main" val="3214497324"/>
                    </a:ext>
                  </a:extLst>
                </a:gridCol>
                <a:gridCol w="787031">
                  <a:extLst>
                    <a:ext uri="{9D8B030D-6E8A-4147-A177-3AD203B41FA5}">
                      <a16:colId xmlns:a16="http://schemas.microsoft.com/office/drawing/2014/main" val="3641074754"/>
                    </a:ext>
                  </a:extLst>
                </a:gridCol>
              </a:tblGrid>
              <a:tr h="1431556">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Organism</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Phenol Red Lactose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Phenol Red Sucrose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Phenol Red Dextrose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err="1">
                          <a:effectLst/>
                          <a:latin typeface="Calibri" panose="020F0502020204030204" pitchFamily="34" charset="0"/>
                          <a:ea typeface="Times New Roman" panose="02020603050405020304" pitchFamily="18" charset="0"/>
                          <a:cs typeface="Calibri" panose="020F0502020204030204" pitchFamily="34" charset="0"/>
                        </a:rPr>
                        <a:t>Simmon’s</a:t>
                      </a: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 Citrate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Nutrient Gelatin</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Urea Agar</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dirty="0">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Slant </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Butt</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dirty="0">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Gas/Bubble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dirty="0">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H2S/Black</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241743"/>
                  </a:ext>
                </a:extLst>
              </a:tr>
              <a:tr h="311727">
                <a:tc>
                  <a:txBody>
                    <a:bodyPr/>
                    <a:lstStyle/>
                    <a:p>
                      <a:pPr marL="0" marR="0" algn="l" fontAlgn="t">
                        <a:lnSpc>
                          <a:spcPct val="115000"/>
                        </a:lnSpc>
                        <a:spcBef>
                          <a:spcPts val="0"/>
                        </a:spcBef>
                        <a:spcAft>
                          <a:spcPts val="1000"/>
                        </a:spcAft>
                      </a:pPr>
                      <a:r>
                        <a:rPr lang="en-US" sz="1500" b="0" i="1" u="none" strike="noStrike">
                          <a:effectLst/>
                          <a:latin typeface="Calibri" panose="020F0502020204030204" pitchFamily="34" charset="0"/>
                          <a:ea typeface="Times New Roman" panose="02020603050405020304" pitchFamily="18" charset="0"/>
                          <a:cs typeface="Calibri" panose="020F0502020204030204" pitchFamily="34" charset="0"/>
                        </a:rPr>
                        <a:t>Esherichia coli</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highlight>
                          <a:srgbClr val="FF00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008000"/>
                          </a:highligh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highlight>
                          <a:srgbClr val="0080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 Solid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3BD81"/>
                          </a:highligh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highlight>
                          <a:srgbClr val="F3BD81"/>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784670"/>
                  </a:ext>
                </a:extLst>
              </a:tr>
              <a:tr h="311727">
                <a:tc>
                  <a:txBody>
                    <a:bodyPr/>
                    <a:lstStyle/>
                    <a:p>
                      <a:pPr marL="0" marR="0" algn="l" fontAlgn="t">
                        <a:lnSpc>
                          <a:spcPct val="115000"/>
                        </a:lnSpc>
                        <a:spcBef>
                          <a:spcPts val="0"/>
                        </a:spcBef>
                        <a:spcAft>
                          <a:spcPts val="1000"/>
                        </a:spcAft>
                      </a:pPr>
                      <a:r>
                        <a:rPr lang="en-US" sz="1500" b="0" i="1" u="none" strike="noStrike">
                          <a:effectLst/>
                          <a:latin typeface="Calibri" panose="020F0502020204030204" pitchFamily="34" charset="0"/>
                          <a:ea typeface="Times New Roman" panose="02020603050405020304" pitchFamily="18" charset="0"/>
                          <a:cs typeface="Calibri" panose="020F0502020204030204" pitchFamily="34" charset="0"/>
                        </a:rPr>
                        <a:t>Klebsiella oxytoca</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0000FF"/>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0000FF"/>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a:t>
                      </a:r>
                      <a:r>
                        <a:rPr lang="en-US" sz="1500" b="0" i="0" u="none" strike="noStrike"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Solid</a:t>
                      </a: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030C7"/>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030C7"/>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694032"/>
                  </a:ext>
                </a:extLst>
              </a:tr>
              <a:tr h="311727">
                <a:tc>
                  <a:txBody>
                    <a:bodyPr/>
                    <a:lstStyle/>
                    <a:p>
                      <a:pPr marL="0" marR="0" algn="l" fontAlgn="t">
                        <a:lnSpc>
                          <a:spcPct val="115000"/>
                        </a:lnSpc>
                        <a:spcBef>
                          <a:spcPts val="0"/>
                        </a:spcBef>
                        <a:spcAft>
                          <a:spcPts val="1000"/>
                        </a:spcAft>
                      </a:pPr>
                      <a:r>
                        <a:rPr lang="en-US" sz="1500" b="0" i="1" u="none" strike="noStrike">
                          <a:effectLst/>
                          <a:latin typeface="Calibri" panose="020F0502020204030204" pitchFamily="34" charset="0"/>
                          <a:ea typeface="Times New Roman" panose="02020603050405020304" pitchFamily="18" charset="0"/>
                          <a:cs typeface="Calibri" panose="020F0502020204030204" pitchFamily="34" charset="0"/>
                        </a:rPr>
                        <a:t>Proteus mirabilis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highlight>
                          <a:srgbClr val="FF00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008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008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Pos/Liquid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030C7"/>
                          </a:highlight>
                          <a:latin typeface="Calibri" panose="020F0502020204030204" pitchFamily="34" charset="0"/>
                          <a:ea typeface="Times New Roman" panose="02020603050405020304" pitchFamily="18" charset="0"/>
                          <a:cs typeface="Calibri" panose="020F0502020204030204" pitchFamily="34" charset="0"/>
                        </a:rPr>
                        <a:t>Pos</a:t>
                      </a:r>
                      <a:endParaRPr lang="en-US" sz="1500" b="0" i="0" u="none" strike="noStrike" kern="1200" dirty="0">
                        <a:solidFill>
                          <a:schemeClr val="tx1"/>
                        </a:solidFill>
                        <a:effectLst/>
                        <a:highlight>
                          <a:srgbClr val="F030C7"/>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solidFill>
                            <a:schemeClr val="bg2"/>
                          </a:solidFill>
                          <a:effectLst/>
                          <a:highlight>
                            <a:srgbClr val="000000"/>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solidFill>
                          <a:schemeClr val="bg2"/>
                        </a:solidFill>
                        <a:effectLst/>
                        <a:highlight>
                          <a:srgbClr val="0000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929863"/>
                  </a:ext>
                </a:extLst>
              </a:tr>
              <a:tr h="311727">
                <a:tc>
                  <a:txBody>
                    <a:bodyPr/>
                    <a:lstStyle/>
                    <a:p>
                      <a:pPr marL="0" marR="0" algn="l" fontAlgn="t">
                        <a:lnSpc>
                          <a:spcPct val="115000"/>
                        </a:lnSpc>
                        <a:spcBef>
                          <a:spcPts val="0"/>
                        </a:spcBef>
                        <a:spcAft>
                          <a:spcPts val="1000"/>
                        </a:spcAft>
                      </a:pPr>
                      <a:r>
                        <a:rPr lang="en-US" sz="1500" b="0" i="1" u="none" strike="noStrike">
                          <a:effectLst/>
                          <a:latin typeface="Calibri" panose="020F0502020204030204" pitchFamily="34" charset="0"/>
                          <a:ea typeface="Times New Roman" panose="02020603050405020304" pitchFamily="18" charset="0"/>
                          <a:cs typeface="Calibri" panose="020F0502020204030204" pitchFamily="34" charset="0"/>
                        </a:rPr>
                        <a:t>Proteus vulgaris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008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008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Neg/Solid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030C7"/>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030C7"/>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bg2"/>
                          </a:solidFill>
                          <a:effectLst/>
                          <a:highlight>
                            <a:srgbClr val="000000"/>
                          </a:highlight>
                          <a:latin typeface="Calibri" panose="020F0502020204030204" pitchFamily="34" charset="0"/>
                          <a:ea typeface="Times New Roman" panose="02020603050405020304" pitchFamily="18" charset="0"/>
                          <a:cs typeface="Calibri" panose="020F0502020204030204" pitchFamily="34" charset="0"/>
                        </a:rPr>
                        <a:t>Pos</a:t>
                      </a:r>
                      <a:endParaRPr lang="en-US" sz="1500" b="0" i="0" u="none" strike="noStrike" kern="1200" dirty="0">
                        <a:solidFill>
                          <a:schemeClr val="bg2"/>
                        </a:solidFill>
                        <a:effectLst/>
                        <a:highlight>
                          <a:srgbClr val="00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7469230"/>
                  </a:ext>
                </a:extLst>
              </a:tr>
              <a:tr h="563296">
                <a:tc>
                  <a:txBody>
                    <a:bodyPr/>
                    <a:lstStyle/>
                    <a:p>
                      <a:pPr marL="0" marR="0" algn="l" fontAlgn="t">
                        <a:lnSpc>
                          <a:spcPct val="115000"/>
                        </a:lnSpc>
                        <a:spcBef>
                          <a:spcPts val="0"/>
                        </a:spcBef>
                        <a:spcAft>
                          <a:spcPts val="1000"/>
                        </a:spcAft>
                      </a:pPr>
                      <a:r>
                        <a:rPr lang="en-US" sz="1500" b="0" i="1" u="none" strike="noStrike">
                          <a:effectLst/>
                          <a:latin typeface="Calibri" panose="020F0502020204030204" pitchFamily="34" charset="0"/>
                          <a:ea typeface="Times New Roman" panose="02020603050405020304" pitchFamily="18" charset="0"/>
                          <a:cs typeface="Calibri" panose="020F0502020204030204" pitchFamily="34" charset="0"/>
                        </a:rPr>
                        <a:t>Serratia marcescens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0000FF"/>
                          </a:highlight>
                          <a:latin typeface="Calibri" panose="020F0502020204030204" pitchFamily="34" charset="0"/>
                          <a:ea typeface="Times New Roman" panose="02020603050405020304" pitchFamily="18" charset="0"/>
                          <a:cs typeface="Calibri" panose="020F0502020204030204" pitchFamily="34" charset="0"/>
                        </a:rPr>
                        <a:t>Pos</a:t>
                      </a:r>
                      <a:endParaRPr lang="en-US" sz="1500" b="0" i="0" u="none" strike="noStrike" kern="1200" dirty="0">
                        <a:solidFill>
                          <a:schemeClr val="tx1"/>
                        </a:solidFill>
                        <a:effectLst/>
                        <a:highlight>
                          <a:srgbClr val="0000FF"/>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Pos/Liquid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3BD81"/>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3BD81"/>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572882"/>
                  </a:ext>
                </a:extLst>
              </a:tr>
              <a:tr h="563296">
                <a:tc>
                  <a:txBody>
                    <a:bodyPr/>
                    <a:lstStyle/>
                    <a:p>
                      <a:pPr marL="0" marR="0" algn="l" fontAlgn="t">
                        <a:lnSpc>
                          <a:spcPct val="115000"/>
                        </a:lnSpc>
                        <a:spcBef>
                          <a:spcPts val="0"/>
                        </a:spcBef>
                        <a:spcAft>
                          <a:spcPts val="1000"/>
                        </a:spcAft>
                      </a:pPr>
                      <a:r>
                        <a:rPr lang="en-US" sz="1500" b="0" i="1" u="none" strike="noStrike" dirty="0">
                          <a:effectLst/>
                          <a:latin typeface="Calibri" panose="020F0502020204030204" pitchFamily="34" charset="0"/>
                          <a:ea typeface="Times New Roman" panose="02020603050405020304" pitchFamily="18" charset="0"/>
                          <a:cs typeface="Calibri" panose="020F0502020204030204" pitchFamily="34" charset="0"/>
                        </a:rPr>
                        <a:t>Staphylococcus epidermidis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008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008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Neg/Solid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dirty="0">
                          <a:effectLst/>
                          <a:highlight>
                            <a:srgbClr val="F030C7"/>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030C7"/>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8089691"/>
                  </a:ext>
                </a:extLst>
              </a:tr>
              <a:tr h="563296">
                <a:tc>
                  <a:txBody>
                    <a:bodyPr/>
                    <a:lstStyle/>
                    <a:p>
                      <a:pPr marL="0" marR="0" algn="l" fontAlgn="t">
                        <a:lnSpc>
                          <a:spcPct val="115000"/>
                        </a:lnSpc>
                        <a:spcBef>
                          <a:spcPts val="0"/>
                        </a:spcBef>
                        <a:spcAft>
                          <a:spcPts val="1000"/>
                        </a:spcAft>
                      </a:pPr>
                      <a:r>
                        <a:rPr lang="en-US" sz="1500" b="0" i="1" u="none" strike="noStrike" dirty="0">
                          <a:effectLst/>
                          <a:latin typeface="Calibri" panose="020F0502020204030204" pitchFamily="34" charset="0"/>
                          <a:ea typeface="Times New Roman" panose="02020603050405020304" pitchFamily="18" charset="0"/>
                          <a:cs typeface="Calibri" panose="020F0502020204030204" pitchFamily="34" charset="0"/>
                        </a:rPr>
                        <a:t>Pseudomonas aeruginosa</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0000FF"/>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0000FF"/>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Neg/Solid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030C7"/>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030C7"/>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Alkaline</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Alkaline</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393301"/>
                  </a:ext>
                </a:extLst>
              </a:tr>
              <a:tr h="563296">
                <a:tc>
                  <a:txBody>
                    <a:bodyPr/>
                    <a:lstStyle/>
                    <a:p>
                      <a:pPr marL="0" marR="0" algn="l" fontAlgn="t">
                        <a:lnSpc>
                          <a:spcPct val="115000"/>
                        </a:lnSpc>
                        <a:spcBef>
                          <a:spcPts val="0"/>
                        </a:spcBef>
                        <a:spcAft>
                          <a:spcPts val="1000"/>
                        </a:spcAft>
                      </a:pPr>
                      <a:r>
                        <a:rPr lang="en-US" sz="1500" b="0" i="1" u="none" strike="noStrike" dirty="0">
                          <a:effectLst/>
                          <a:latin typeface="Calibri" panose="020F0502020204030204" pitchFamily="34" charset="0"/>
                          <a:ea typeface="Times New Roman" panose="02020603050405020304" pitchFamily="18" charset="0"/>
                          <a:cs typeface="Calibri" panose="020F0502020204030204" pitchFamily="34" charset="0"/>
                        </a:rPr>
                        <a:t>Citrobacter </a:t>
                      </a:r>
                      <a:r>
                        <a:rPr lang="en-US" sz="1500" b="0" i="1" u="none" strike="noStrike" dirty="0" err="1">
                          <a:effectLst/>
                          <a:latin typeface="Calibri" panose="020F0502020204030204" pitchFamily="34" charset="0"/>
                          <a:ea typeface="Times New Roman" panose="02020603050405020304" pitchFamily="18" charset="0"/>
                          <a:cs typeface="Calibri" panose="020F0502020204030204" pitchFamily="34" charset="0"/>
                        </a:rPr>
                        <a:t>freundii</a:t>
                      </a:r>
                      <a:r>
                        <a:rPr lang="en-US" sz="1500" b="0" i="1" u="none" strike="noStrike" dirty="0">
                          <a:effectLst/>
                          <a:latin typeface="Calibri" panose="020F0502020204030204" pitchFamily="34" charset="0"/>
                          <a:ea typeface="Times New Roman" panose="02020603050405020304" pitchFamily="18" charset="0"/>
                          <a:cs typeface="Calibri" panose="020F0502020204030204" pitchFamily="34" charset="0"/>
                        </a:rPr>
                        <a:t> </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0000FF"/>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0000FF"/>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Neg/Solid</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030C7"/>
                          </a:highligh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highlight>
                          <a:srgbClr val="F030C7"/>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dirty="0">
                        <a:effectLst/>
                        <a:highlight>
                          <a:srgbClr val="FFFF00"/>
                        </a:highligh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fontAlgn="t" latinLnBrk="0" hangingPunct="1">
                        <a:lnSpc>
                          <a:spcPct val="115000"/>
                        </a:lnSpc>
                        <a:spcBef>
                          <a:spcPts val="0"/>
                        </a:spcBef>
                        <a:spcAft>
                          <a:spcPts val="1000"/>
                        </a:spcAft>
                      </a:pPr>
                      <a:r>
                        <a:rPr lang="en-US" sz="1500" b="0" i="0" u="none" strike="noStrike" kern="1200" dirty="0">
                          <a:solidFill>
                            <a:schemeClr val="bg2"/>
                          </a:solidFill>
                          <a:effectLst/>
                          <a:highlight>
                            <a:srgbClr val="000000"/>
                          </a:highlight>
                          <a:latin typeface="Calibri" panose="020F0502020204030204" pitchFamily="34" charset="0"/>
                          <a:ea typeface="Times New Roman" panose="02020603050405020304" pitchFamily="18" charset="0"/>
                          <a:cs typeface="Calibri" panose="020F0502020204030204" pitchFamily="34" charset="0"/>
                        </a:rPr>
                        <a:t>Pos</a:t>
                      </a:r>
                      <a:endParaRPr lang="en-US" sz="1500" b="0" i="0" u="none" strike="noStrike" kern="1200" dirty="0">
                        <a:solidFill>
                          <a:schemeClr val="bg2"/>
                        </a:solidFill>
                        <a:effectLst/>
                        <a:highlight>
                          <a:srgbClr val="000000"/>
                        </a:highligh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5065154"/>
                  </a:ext>
                </a:extLst>
              </a:tr>
              <a:tr h="655371">
                <a:tc>
                  <a:txBody>
                    <a:bodyPr/>
                    <a:lstStyle/>
                    <a:p>
                      <a:pPr marL="0" marR="0" algn="l" defTabSz="914400" rtl="0" eaLnBrk="1" fontAlgn="t" latinLnBrk="0" hangingPunct="1">
                        <a:lnSpc>
                          <a:spcPct val="115000"/>
                        </a:lnSpc>
                        <a:spcBef>
                          <a:spcPts val="0"/>
                        </a:spcBef>
                        <a:spcAft>
                          <a:spcPts val="1000"/>
                        </a:spcAft>
                      </a:pPr>
                      <a:r>
                        <a:rPr lang="en-US" sz="1500" b="0" i="1" u="none" strike="noStrike" kern="1200" dirty="0">
                          <a:solidFill>
                            <a:schemeClr val="tx1"/>
                          </a:solidFill>
                          <a:effectLst/>
                          <a:latin typeface="Calibri" panose="020F0502020204030204" pitchFamily="34" charset="0"/>
                          <a:cs typeface="Calibri" panose="020F0502020204030204" pitchFamily="34" charset="0"/>
                        </a:rPr>
                        <a:t>Bacillus subtilis</a:t>
                      </a: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1500" b="0" i="0" u="none" strike="noStrike" kern="1200" dirty="0">
                        <a:solidFill>
                          <a:schemeClr val="tx1"/>
                        </a:solidFill>
                        <a:effectLst/>
                        <a:highlight>
                          <a:srgbClr val="FFFF00"/>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Pos Gas-</a:t>
                      </a:r>
                      <a:endParaRPr lang="en-US" sz="1500" b="0" i="0" u="none" strike="noStrike" kern="1200" dirty="0">
                        <a:solidFill>
                          <a:schemeClr val="tx1"/>
                        </a:solidFill>
                        <a:effectLst/>
                        <a:highlight>
                          <a:srgbClr val="FFFF00"/>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0000FF"/>
                          </a:highlight>
                          <a:latin typeface="Calibri" panose="020F0502020204030204" pitchFamily="34" charset="0"/>
                          <a:ea typeface="Times New Roman" panose="02020603050405020304" pitchFamily="18" charset="0"/>
                          <a:cs typeface="Calibri" panose="020F0502020204030204" pitchFamily="34" charset="0"/>
                        </a:rPr>
                        <a:t>Pos </a:t>
                      </a:r>
                      <a:endParaRPr lang="en-US" sz="1500" b="0" i="0" u="none" strike="noStrike" kern="1200" dirty="0">
                        <a:solidFill>
                          <a:schemeClr val="tx1"/>
                        </a:solidFill>
                        <a:effectLst/>
                        <a:highlight>
                          <a:srgbClr val="0000FF"/>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Pos/Liquid</a:t>
                      </a: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F3BD81"/>
                          </a:highligh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highlight>
                          <a:srgbClr val="F3BD81"/>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FF0000"/>
                          </a:highlight>
                          <a:latin typeface="Calibri" panose="020F0502020204030204" pitchFamily="34" charset="0"/>
                          <a:ea typeface="Times New Roman" panose="02020603050405020304" pitchFamily="18" charset="0"/>
                          <a:cs typeface="Calibri" panose="020F0502020204030204" pitchFamily="34" charset="0"/>
                        </a:rPr>
                        <a:t>Alkaline</a:t>
                      </a:r>
                      <a:endParaRPr lang="en-US" sz="1500" b="0" i="0" u="none" strike="noStrike" kern="1200" dirty="0">
                        <a:solidFill>
                          <a:schemeClr val="tx1"/>
                        </a:solidFill>
                        <a:effectLst/>
                        <a:highlight>
                          <a:srgbClr val="FF0000"/>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Acid</a:t>
                      </a:r>
                      <a:endParaRPr lang="en-US" sz="1500" b="0" i="0" u="none" strike="noStrike" kern="1200" dirty="0">
                        <a:solidFill>
                          <a:schemeClr val="tx1"/>
                        </a:solidFill>
                        <a:effectLst/>
                        <a:highlight>
                          <a:srgbClr val="FFFF00"/>
                        </a:highligh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fontAlgn="t" latinLnBrk="0" hangingPunct="1">
                        <a:lnSpc>
                          <a:spcPct val="115000"/>
                        </a:lnSpc>
                        <a:spcBef>
                          <a:spcPts val="0"/>
                        </a:spcBef>
                        <a:spcAft>
                          <a:spcPts val="1000"/>
                        </a:spcAft>
                      </a:pPr>
                      <a:r>
                        <a:rPr lang="en-US" sz="1500" b="0" i="0" u="none" strike="noStrike"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Pos</a:t>
                      </a: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15000"/>
                        </a:lnSpc>
                        <a:spcBef>
                          <a:spcPts val="0"/>
                        </a:spcBef>
                        <a:spcAft>
                          <a:spcPts val="1000"/>
                        </a:spcAft>
                        <a:buClrTx/>
                        <a:buSzTx/>
                        <a:buFontTx/>
                        <a:buNone/>
                        <a:tabLst/>
                        <a:defRPr/>
                      </a:pPr>
                      <a:r>
                        <a:rPr lang="en-US" sz="1500" b="0" i="0" u="none" strike="noStrike"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Neg</a:t>
                      </a: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p>
                      <a:pPr marL="0" marR="0" algn="l" defTabSz="914400" rtl="0" eaLnBrk="1" fontAlgn="t" latinLnBrk="0" hangingPunct="1">
                        <a:lnSpc>
                          <a:spcPct val="115000"/>
                        </a:lnSpc>
                        <a:spcBef>
                          <a:spcPts val="0"/>
                        </a:spcBef>
                        <a:spcAft>
                          <a:spcPts val="1000"/>
                        </a:spcAft>
                      </a:pPr>
                      <a:endParaRPr lang="en-US" sz="1500" b="0" i="0" u="none" strike="noStrike" kern="1200" dirty="0">
                        <a:solidFill>
                          <a:schemeClr val="tx1"/>
                        </a:solidFill>
                        <a:effectLst/>
                        <a:latin typeface="Calibri" panose="020F0502020204030204" pitchFamily="34" charset="0"/>
                        <a:cs typeface="Calibri" panose="020F050202020403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7120611"/>
                  </a:ext>
                </a:extLst>
              </a:tr>
            </a:tbl>
          </a:graphicData>
        </a:graphic>
      </p:graphicFrame>
    </p:spTree>
    <p:extLst>
      <p:ext uri="{BB962C8B-B14F-4D97-AF65-F5344CB8AC3E}">
        <p14:creationId xmlns:p14="http://schemas.microsoft.com/office/powerpoint/2010/main" val="327174897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9CB39248-7EFF-47EA-904C-DCEA9B88B546}"/>
              </a:ext>
            </a:extLst>
          </p:cNvPr>
          <p:cNvGraphicFramePr>
            <a:graphicFrameLocks noGrp="1"/>
          </p:cNvGraphicFramePr>
          <p:nvPr>
            <p:extLst>
              <p:ext uri="{D42A27DB-BD31-4B8C-83A1-F6EECF244321}">
                <p14:modId xmlns:p14="http://schemas.microsoft.com/office/powerpoint/2010/main" val="4117157060"/>
              </p:ext>
            </p:extLst>
          </p:nvPr>
        </p:nvGraphicFramePr>
        <p:xfrm>
          <a:off x="1086038" y="372762"/>
          <a:ext cx="10590850" cy="2234634"/>
        </p:xfrm>
        <a:graphic>
          <a:graphicData uri="http://schemas.openxmlformats.org/drawingml/2006/table">
            <a:tbl>
              <a:tblPr firstRow="1" firstCol="1" bandRow="1"/>
              <a:tblGrid>
                <a:gridCol w="1589073">
                  <a:extLst>
                    <a:ext uri="{9D8B030D-6E8A-4147-A177-3AD203B41FA5}">
                      <a16:colId xmlns:a16="http://schemas.microsoft.com/office/drawing/2014/main" val="206173306"/>
                    </a:ext>
                  </a:extLst>
                </a:gridCol>
                <a:gridCol w="915271">
                  <a:extLst>
                    <a:ext uri="{9D8B030D-6E8A-4147-A177-3AD203B41FA5}">
                      <a16:colId xmlns:a16="http://schemas.microsoft.com/office/drawing/2014/main" val="1173262432"/>
                    </a:ext>
                  </a:extLst>
                </a:gridCol>
                <a:gridCol w="928022">
                  <a:extLst>
                    <a:ext uri="{9D8B030D-6E8A-4147-A177-3AD203B41FA5}">
                      <a16:colId xmlns:a16="http://schemas.microsoft.com/office/drawing/2014/main" val="4186746023"/>
                    </a:ext>
                  </a:extLst>
                </a:gridCol>
                <a:gridCol w="1021547">
                  <a:extLst>
                    <a:ext uri="{9D8B030D-6E8A-4147-A177-3AD203B41FA5}">
                      <a16:colId xmlns:a16="http://schemas.microsoft.com/office/drawing/2014/main" val="2597558534"/>
                    </a:ext>
                  </a:extLst>
                </a:gridCol>
                <a:gridCol w="1083189">
                  <a:extLst>
                    <a:ext uri="{9D8B030D-6E8A-4147-A177-3AD203B41FA5}">
                      <a16:colId xmlns:a16="http://schemas.microsoft.com/office/drawing/2014/main" val="465298712"/>
                    </a:ext>
                  </a:extLst>
                </a:gridCol>
                <a:gridCol w="979037">
                  <a:extLst>
                    <a:ext uri="{9D8B030D-6E8A-4147-A177-3AD203B41FA5}">
                      <a16:colId xmlns:a16="http://schemas.microsoft.com/office/drawing/2014/main" val="4239454978"/>
                    </a:ext>
                  </a:extLst>
                </a:gridCol>
                <a:gridCol w="689961">
                  <a:extLst>
                    <a:ext uri="{9D8B030D-6E8A-4147-A177-3AD203B41FA5}">
                      <a16:colId xmlns:a16="http://schemas.microsoft.com/office/drawing/2014/main" val="2487632537"/>
                    </a:ext>
                  </a:extLst>
                </a:gridCol>
                <a:gridCol w="928022">
                  <a:extLst>
                    <a:ext uri="{9D8B030D-6E8A-4147-A177-3AD203B41FA5}">
                      <a16:colId xmlns:a16="http://schemas.microsoft.com/office/drawing/2014/main" val="2416026650"/>
                    </a:ext>
                  </a:extLst>
                </a:gridCol>
                <a:gridCol w="928022">
                  <a:extLst>
                    <a:ext uri="{9D8B030D-6E8A-4147-A177-3AD203B41FA5}">
                      <a16:colId xmlns:a16="http://schemas.microsoft.com/office/drawing/2014/main" val="3549185124"/>
                    </a:ext>
                  </a:extLst>
                </a:gridCol>
                <a:gridCol w="764353">
                  <a:extLst>
                    <a:ext uri="{9D8B030D-6E8A-4147-A177-3AD203B41FA5}">
                      <a16:colId xmlns:a16="http://schemas.microsoft.com/office/drawing/2014/main" val="3214497324"/>
                    </a:ext>
                  </a:extLst>
                </a:gridCol>
                <a:gridCol w="764353">
                  <a:extLst>
                    <a:ext uri="{9D8B030D-6E8A-4147-A177-3AD203B41FA5}">
                      <a16:colId xmlns:a16="http://schemas.microsoft.com/office/drawing/2014/main" val="3641074754"/>
                    </a:ext>
                  </a:extLst>
                </a:gridCol>
              </a:tblGrid>
              <a:tr h="847942">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Organism</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Phenol Red Lactose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Phenol Red Sucrose</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dirty="0">
                          <a:effectLst/>
                          <a:latin typeface="Calibri" panose="020F0502020204030204" pitchFamily="34" charset="0"/>
                          <a:ea typeface="Times New Roman" panose="02020603050405020304" pitchFamily="18" charset="0"/>
                          <a:cs typeface="Calibri" panose="020F0502020204030204" pitchFamily="34" charset="0"/>
                        </a:rPr>
                        <a:t>Phenol Red Dextrose</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Simmon’s Citrate</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Nutrient Gelatin</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Urea Agar</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Slant </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Butt</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Gas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Triple Iron Sugar</a:t>
                      </a:r>
                      <a:endParaRPr lang="en-US" sz="2500" b="0" i="0" u="none" strike="noStrike">
                        <a:effectLst/>
                        <a:latin typeface="Arial" panose="020B0604020202020204" pitchFamily="34" charset="0"/>
                      </a:endParaRPr>
                    </a:p>
                    <a:p>
                      <a:pPr marL="0" marR="0" algn="l" fontAlgn="t">
                        <a:lnSpc>
                          <a:spcPct val="115000"/>
                        </a:lnSpc>
                        <a:spcBef>
                          <a:spcPts val="0"/>
                        </a:spcBef>
                        <a:spcAft>
                          <a:spcPts val="1000"/>
                        </a:spcAft>
                      </a:pPr>
                      <a:r>
                        <a:rPr lang="en-US" sz="1500" b="1" i="0" u="none" strike="noStrike">
                          <a:effectLst/>
                          <a:latin typeface="Calibri" panose="020F0502020204030204" pitchFamily="34" charset="0"/>
                          <a:ea typeface="Times New Roman" panose="02020603050405020304" pitchFamily="18" charset="0"/>
                          <a:cs typeface="Calibri" panose="020F0502020204030204" pitchFamily="34" charset="0"/>
                        </a:rPr>
                        <a:t>H2S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241743"/>
                  </a:ext>
                </a:extLst>
              </a:tr>
              <a:tr h="196402">
                <a:tc>
                  <a:txBody>
                    <a:bodyPr/>
                    <a:lstStyle/>
                    <a:p>
                      <a:pPr marL="0" marR="0" algn="l" fontAlgn="t">
                        <a:lnSpc>
                          <a:spcPct val="115000"/>
                        </a:lnSpc>
                        <a:spcBef>
                          <a:spcPts val="0"/>
                        </a:spcBef>
                        <a:spcAft>
                          <a:spcPts val="1000"/>
                        </a:spcAft>
                      </a:pPr>
                      <a:r>
                        <a:rPr lang="en-US" sz="1500" b="0" i="1" u="none" strike="noStrike" dirty="0" err="1">
                          <a:effectLst/>
                          <a:latin typeface="Calibri" panose="020F0502020204030204" pitchFamily="34" charset="0"/>
                          <a:ea typeface="Times New Roman" panose="02020603050405020304" pitchFamily="18" charset="0"/>
                          <a:cs typeface="Calibri" panose="020F0502020204030204" pitchFamily="34" charset="0"/>
                        </a:rPr>
                        <a:t>Esherichia</a:t>
                      </a:r>
                      <a:r>
                        <a:rPr lang="en-US" sz="1500" b="0" i="1" u="none" strike="noStrike" dirty="0">
                          <a:effectLst/>
                          <a:latin typeface="Calibri" panose="020F0502020204030204" pitchFamily="34" charset="0"/>
                          <a:ea typeface="Times New Roman" panose="02020603050405020304" pitchFamily="18" charset="0"/>
                          <a:cs typeface="Calibri" panose="020F0502020204030204" pitchFamily="34" charset="0"/>
                        </a:rPr>
                        <a:t> coli</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 </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784670"/>
                  </a:ext>
                </a:extLst>
              </a:tr>
              <a:tr h="383460">
                <a:tc>
                  <a:txBody>
                    <a:bodyPr/>
                    <a:lstStyle/>
                    <a:p>
                      <a:pPr marL="0" marR="0" algn="l" fontAlgn="t">
                        <a:lnSpc>
                          <a:spcPct val="115000"/>
                        </a:lnSpc>
                        <a:spcBef>
                          <a:spcPts val="0"/>
                        </a:spcBef>
                        <a:spcAft>
                          <a:spcPts val="1000"/>
                        </a:spcAft>
                      </a:pPr>
                      <a:r>
                        <a:rPr lang="en-US" sz="1500" b="0" i="1" u="none" strike="noStrike">
                          <a:effectLst/>
                          <a:latin typeface="Calibri" panose="020F0502020204030204" pitchFamily="34" charset="0"/>
                          <a:ea typeface="Times New Roman" panose="02020603050405020304" pitchFamily="18" charset="0"/>
                          <a:cs typeface="Calibri" panose="020F0502020204030204" pitchFamily="34" charset="0"/>
                        </a:rPr>
                        <a:t>Klebsiella oxytoca</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 </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694032"/>
                  </a:ext>
                </a:extLst>
              </a:tr>
              <a:tr h="383460">
                <a:tc>
                  <a:txBody>
                    <a:bodyPr/>
                    <a:lstStyle/>
                    <a:p>
                      <a:pPr marL="0" marR="0" algn="l" fontAlgn="t">
                        <a:lnSpc>
                          <a:spcPct val="115000"/>
                        </a:lnSpc>
                        <a:spcBef>
                          <a:spcPts val="0"/>
                        </a:spcBef>
                        <a:spcAft>
                          <a:spcPts val="1000"/>
                        </a:spcAft>
                      </a:pPr>
                      <a:r>
                        <a:rPr lang="en-US" sz="1500" b="0" i="1" u="none" strike="noStrike" dirty="0">
                          <a:effectLst/>
                          <a:latin typeface="Calibri" panose="020F0502020204030204" pitchFamily="34" charset="0"/>
                          <a:ea typeface="Times New Roman" panose="02020603050405020304" pitchFamily="18" charset="0"/>
                          <a:cs typeface="Calibri" panose="020F0502020204030204" pitchFamily="34" charset="0"/>
                        </a:rPr>
                        <a:t>Proteus mirabilis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 Gas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Neg</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Acid</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1500" b="0" i="0" u="none" strike="noStrike" dirty="0">
                          <a:effectLst/>
                          <a:latin typeface="Calibri" panose="020F0502020204030204" pitchFamily="34" charset="0"/>
                          <a:ea typeface="Times New Roman" panose="02020603050405020304" pitchFamily="18" charset="0"/>
                          <a:cs typeface="Calibri" panose="020F0502020204030204" pitchFamily="34" charset="0"/>
                        </a:rPr>
                        <a:t>pos</a:t>
                      </a:r>
                      <a:endParaRPr lang="en-US" sz="2500" b="0" i="0" u="none" strike="noStrike" dirty="0">
                        <a:effectLst/>
                        <a:latin typeface="Arial" panose="020B0604020202020204" pitchFamily="34" charset="0"/>
                      </a:endParaRPr>
                    </a:p>
                  </a:txBody>
                  <a:tcPr marL="94549" marR="94549" marT="1313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929863"/>
                  </a:ext>
                </a:extLst>
              </a:tr>
            </a:tbl>
          </a:graphicData>
        </a:graphic>
      </p:graphicFrame>
      <p:sp>
        <p:nvSpPr>
          <p:cNvPr id="31" name="TextBox 30">
            <a:extLst>
              <a:ext uri="{FF2B5EF4-FFF2-40B4-BE49-F238E27FC236}">
                <a16:creationId xmlns:a16="http://schemas.microsoft.com/office/drawing/2014/main" id="{2EC3F32F-55BC-49DC-8D13-133F680A6C75}"/>
              </a:ext>
            </a:extLst>
          </p:cNvPr>
          <p:cNvSpPr txBox="1"/>
          <p:nvPr/>
        </p:nvSpPr>
        <p:spPr>
          <a:xfrm>
            <a:off x="4286782" y="6107306"/>
            <a:ext cx="4358309" cy="461665"/>
          </a:xfrm>
          <a:prstGeom prst="rect">
            <a:avLst/>
          </a:prstGeom>
          <a:noFill/>
        </p:spPr>
        <p:txBody>
          <a:bodyPr wrap="none" rtlCol="0">
            <a:spAutoFit/>
          </a:bodyPr>
          <a:lstStyle/>
          <a:p>
            <a:r>
              <a:rPr lang="en-US" sz="2400" b="1" dirty="0">
                <a:highlight>
                  <a:srgbClr val="808080"/>
                </a:highlight>
              </a:rPr>
              <a:t>The name of the bacterium is: ??</a:t>
            </a:r>
          </a:p>
        </p:txBody>
      </p:sp>
      <p:sp>
        <p:nvSpPr>
          <p:cNvPr id="14" name="Rectangle 13">
            <a:extLst>
              <a:ext uri="{FF2B5EF4-FFF2-40B4-BE49-F238E27FC236}">
                <a16:creationId xmlns:a16="http://schemas.microsoft.com/office/drawing/2014/main" id="{043C17E3-A018-4C1B-A217-3C9F408176AF}"/>
              </a:ext>
            </a:extLst>
          </p:cNvPr>
          <p:cNvSpPr/>
          <p:nvPr/>
        </p:nvSpPr>
        <p:spPr>
          <a:xfrm>
            <a:off x="10253231" y="5610263"/>
            <a:ext cx="788229" cy="340093"/>
          </a:xfrm>
          <a:prstGeom prst="rect">
            <a:avLst/>
          </a:prstGeom>
        </p:spPr>
        <p:txBody>
          <a:bodyPr wrap="none">
            <a:spAutoFit/>
          </a:bodyPr>
          <a:lstStyle/>
          <a:p>
            <a:pPr fontAlgn="t">
              <a:lnSpc>
                <a:spcPct val="115000"/>
              </a:lnSpc>
              <a:spcAft>
                <a:spcPts val="1000"/>
              </a:spcAft>
            </a:pPr>
            <a:r>
              <a:rPr lang="en-US" sz="1400" b="1" dirty="0">
                <a:latin typeface="Calibri" panose="020F0502020204030204" pitchFamily="34" charset="0"/>
                <a:cs typeface="Calibri" panose="020F0502020204030204" pitchFamily="34" charset="0"/>
              </a:rPr>
              <a:t>TSI Agar</a:t>
            </a:r>
          </a:p>
        </p:txBody>
      </p:sp>
      <mc:AlternateContent xmlns:mc="http://schemas.openxmlformats.org/markup-compatibility/2006" xmlns:p14="http://schemas.microsoft.com/office/powerpoint/2010/main">
        <mc:Choice Requires="p14">
          <p:contentPart p14:bwMode="auto" r:id="rId2">
            <p14:nvContentPartPr>
              <p14:cNvPr id="33" name="Ink 32">
                <a:extLst>
                  <a:ext uri="{FF2B5EF4-FFF2-40B4-BE49-F238E27FC236}">
                    <a16:creationId xmlns:a16="http://schemas.microsoft.com/office/drawing/2014/main" id="{934EA69B-4EA4-4371-9BDE-ABE5756CD0B6}"/>
                  </a:ext>
                </a:extLst>
              </p14:cNvPr>
              <p14:cNvContentPartPr/>
              <p14:nvPr/>
            </p14:nvContentPartPr>
            <p14:xfrm>
              <a:off x="11089080" y="4877640"/>
              <a:ext cx="9360" cy="13320"/>
            </p14:xfrm>
          </p:contentPart>
        </mc:Choice>
        <mc:Fallback xmlns="">
          <p:pic>
            <p:nvPicPr>
              <p:cNvPr id="33" name="Ink 32">
                <a:extLst>
                  <a:ext uri="{FF2B5EF4-FFF2-40B4-BE49-F238E27FC236}">
                    <a16:creationId xmlns:a16="http://schemas.microsoft.com/office/drawing/2014/main" id="{934EA69B-4EA4-4371-9BDE-ABE5756CD0B6}"/>
                  </a:ext>
                </a:extLst>
              </p:cNvPr>
              <p:cNvPicPr/>
              <p:nvPr/>
            </p:nvPicPr>
            <p:blipFill>
              <a:blip r:embed="rId3"/>
              <a:stretch>
                <a:fillRect/>
              </a:stretch>
            </p:blipFill>
            <p:spPr>
              <a:xfrm>
                <a:off x="11079720" y="4868280"/>
                <a:ext cx="28080" cy="32040"/>
              </a:xfrm>
              <a:prstGeom prst="rect">
                <a:avLst/>
              </a:prstGeom>
            </p:spPr>
          </p:pic>
        </mc:Fallback>
      </mc:AlternateContent>
      <p:grpSp>
        <p:nvGrpSpPr>
          <p:cNvPr id="49" name="Group 48">
            <a:extLst>
              <a:ext uri="{FF2B5EF4-FFF2-40B4-BE49-F238E27FC236}">
                <a16:creationId xmlns:a16="http://schemas.microsoft.com/office/drawing/2014/main" id="{4AA8C164-3A1A-4077-AD7E-7D8A03879C07}"/>
              </a:ext>
            </a:extLst>
          </p:cNvPr>
          <p:cNvGrpSpPr/>
          <p:nvPr/>
        </p:nvGrpSpPr>
        <p:grpSpPr>
          <a:xfrm>
            <a:off x="995262" y="2726912"/>
            <a:ext cx="10201476" cy="3399335"/>
            <a:chOff x="995262" y="2740686"/>
            <a:chExt cx="10201476" cy="3399335"/>
          </a:xfrm>
        </p:grpSpPr>
        <p:grpSp>
          <p:nvGrpSpPr>
            <p:cNvPr id="28" name="Group 27">
              <a:extLst>
                <a:ext uri="{FF2B5EF4-FFF2-40B4-BE49-F238E27FC236}">
                  <a16:creationId xmlns:a16="http://schemas.microsoft.com/office/drawing/2014/main" id="{01FF67FA-1AFA-49E2-AFDA-E0C62FFB683D}"/>
                </a:ext>
              </a:extLst>
            </p:cNvPr>
            <p:cNvGrpSpPr/>
            <p:nvPr/>
          </p:nvGrpSpPr>
          <p:grpSpPr>
            <a:xfrm>
              <a:off x="1092931" y="5443789"/>
              <a:ext cx="8451924" cy="696232"/>
              <a:chOff x="1198812" y="5279768"/>
              <a:chExt cx="8472944" cy="676210"/>
            </a:xfrm>
          </p:grpSpPr>
          <p:sp>
            <p:nvSpPr>
              <p:cNvPr id="9" name="Rectangle 8">
                <a:extLst>
                  <a:ext uri="{FF2B5EF4-FFF2-40B4-BE49-F238E27FC236}">
                    <a16:creationId xmlns:a16="http://schemas.microsoft.com/office/drawing/2014/main" id="{86244AE8-57E6-4047-8D12-7F2A783686C5}"/>
                  </a:ext>
                </a:extLst>
              </p:cNvPr>
              <p:cNvSpPr/>
              <p:nvPr/>
            </p:nvSpPr>
            <p:spPr>
              <a:xfrm>
                <a:off x="1198812" y="5385030"/>
                <a:ext cx="1078997" cy="570948"/>
              </a:xfrm>
              <a:prstGeom prst="rect">
                <a:avLst/>
              </a:prstGeom>
            </p:spPr>
            <p:txBody>
              <a:bodyPr wrap="square">
                <a:spAutoFit/>
              </a:bodyPr>
              <a:lstStyle/>
              <a:p>
                <a:pPr fontAlgn="t">
                  <a:lnSpc>
                    <a:spcPct val="115000"/>
                  </a:lnSpc>
                  <a:spcAft>
                    <a:spcPts val="1000"/>
                  </a:spcAft>
                </a:pPr>
                <a:r>
                  <a:rPr lang="en-US" sz="1400" b="1" dirty="0">
                    <a:latin typeface="Calibri" panose="020F0502020204030204" pitchFamily="34" charset="0"/>
                    <a:ea typeface="Times New Roman" panose="02020603050405020304" pitchFamily="18" charset="0"/>
                    <a:cs typeface="Calibri" panose="020F0502020204030204" pitchFamily="34" charset="0"/>
                  </a:rPr>
                  <a:t>Phenol Red Lactose</a:t>
                </a:r>
                <a:endParaRPr lang="en-US" sz="2400" dirty="0">
                  <a:latin typeface="Arial" panose="020B0604020202020204" pitchFamily="34" charset="0"/>
                </a:endParaRPr>
              </a:p>
            </p:txBody>
          </p:sp>
          <p:sp>
            <p:nvSpPr>
              <p:cNvPr id="10" name="Rectangle 9">
                <a:extLst>
                  <a:ext uri="{FF2B5EF4-FFF2-40B4-BE49-F238E27FC236}">
                    <a16:creationId xmlns:a16="http://schemas.microsoft.com/office/drawing/2014/main" id="{E8EA20D0-9EEA-4F5D-958F-C9143F11E301}"/>
                  </a:ext>
                </a:extLst>
              </p:cNvPr>
              <p:cNvSpPr/>
              <p:nvPr/>
            </p:nvSpPr>
            <p:spPr>
              <a:xfrm>
                <a:off x="2546603" y="5365234"/>
                <a:ext cx="1078997" cy="570948"/>
              </a:xfrm>
              <a:prstGeom prst="rect">
                <a:avLst/>
              </a:prstGeom>
            </p:spPr>
            <p:txBody>
              <a:bodyPr wrap="square">
                <a:spAutoFit/>
              </a:bodyPr>
              <a:lstStyle/>
              <a:p>
                <a:pPr fontAlgn="t">
                  <a:lnSpc>
                    <a:spcPct val="115000"/>
                  </a:lnSpc>
                  <a:spcAft>
                    <a:spcPts val="1000"/>
                  </a:spcAft>
                </a:pPr>
                <a:r>
                  <a:rPr lang="en-US" sz="1400" b="1" dirty="0">
                    <a:latin typeface="Calibri" panose="020F0502020204030204" pitchFamily="34" charset="0"/>
                    <a:cs typeface="Calibri" panose="020F0502020204030204" pitchFamily="34" charset="0"/>
                  </a:rPr>
                  <a:t>Phenol Red Sucrose</a:t>
                </a:r>
              </a:p>
            </p:txBody>
          </p:sp>
          <p:sp>
            <p:nvSpPr>
              <p:cNvPr id="11" name="Rectangle 10">
                <a:extLst>
                  <a:ext uri="{FF2B5EF4-FFF2-40B4-BE49-F238E27FC236}">
                    <a16:creationId xmlns:a16="http://schemas.microsoft.com/office/drawing/2014/main" id="{F74B6AE4-BAED-4924-BFE8-F05FCD242B0C}"/>
                  </a:ext>
                </a:extLst>
              </p:cNvPr>
              <p:cNvSpPr/>
              <p:nvPr/>
            </p:nvSpPr>
            <p:spPr>
              <a:xfrm>
                <a:off x="4055566" y="5302702"/>
                <a:ext cx="1139504" cy="570948"/>
              </a:xfrm>
              <a:prstGeom prst="rect">
                <a:avLst/>
              </a:prstGeom>
            </p:spPr>
            <p:txBody>
              <a:bodyPr wrap="square">
                <a:spAutoFit/>
              </a:bodyPr>
              <a:lstStyle/>
              <a:p>
                <a:pPr fontAlgn="t">
                  <a:lnSpc>
                    <a:spcPct val="115000"/>
                  </a:lnSpc>
                  <a:spcAft>
                    <a:spcPts val="1000"/>
                  </a:spcAft>
                </a:pPr>
                <a:r>
                  <a:rPr lang="en-US" sz="1400" b="1" dirty="0">
                    <a:latin typeface="Calibri" panose="020F0502020204030204" pitchFamily="34" charset="0"/>
                    <a:cs typeface="Calibri" panose="020F0502020204030204" pitchFamily="34" charset="0"/>
                  </a:rPr>
                  <a:t>Phenol Red Dextrose</a:t>
                </a:r>
              </a:p>
            </p:txBody>
          </p:sp>
          <p:sp>
            <p:nvSpPr>
              <p:cNvPr id="12" name="Rectangle 11">
                <a:extLst>
                  <a:ext uri="{FF2B5EF4-FFF2-40B4-BE49-F238E27FC236}">
                    <a16:creationId xmlns:a16="http://schemas.microsoft.com/office/drawing/2014/main" id="{A444D67F-7328-435E-912D-4D8A4B1968D7}"/>
                  </a:ext>
                </a:extLst>
              </p:cNvPr>
              <p:cNvSpPr/>
              <p:nvPr/>
            </p:nvSpPr>
            <p:spPr>
              <a:xfrm>
                <a:off x="5534407" y="5279768"/>
                <a:ext cx="1139504" cy="570948"/>
              </a:xfrm>
              <a:prstGeom prst="rect">
                <a:avLst/>
              </a:prstGeom>
            </p:spPr>
            <p:txBody>
              <a:bodyPr wrap="square">
                <a:spAutoFit/>
              </a:bodyPr>
              <a:lstStyle/>
              <a:p>
                <a:pPr fontAlgn="t">
                  <a:lnSpc>
                    <a:spcPct val="115000"/>
                  </a:lnSpc>
                  <a:spcAft>
                    <a:spcPts val="1000"/>
                  </a:spcAft>
                </a:pPr>
                <a:r>
                  <a:rPr lang="en-US" sz="1400" b="1" dirty="0" err="1">
                    <a:latin typeface="Calibri" panose="020F0502020204030204" pitchFamily="34" charset="0"/>
                    <a:cs typeface="Calibri" panose="020F0502020204030204" pitchFamily="34" charset="0"/>
                  </a:rPr>
                  <a:t>Simmon’s</a:t>
                </a:r>
                <a:r>
                  <a:rPr lang="en-US" sz="1400" b="1" dirty="0">
                    <a:latin typeface="Calibri" panose="020F0502020204030204" pitchFamily="34" charset="0"/>
                    <a:cs typeface="Calibri" panose="020F0502020204030204" pitchFamily="34" charset="0"/>
                  </a:rPr>
                  <a:t> Citrate Agar</a:t>
                </a:r>
              </a:p>
            </p:txBody>
          </p:sp>
          <p:sp>
            <p:nvSpPr>
              <p:cNvPr id="13" name="Rectangle 12">
                <a:extLst>
                  <a:ext uri="{FF2B5EF4-FFF2-40B4-BE49-F238E27FC236}">
                    <a16:creationId xmlns:a16="http://schemas.microsoft.com/office/drawing/2014/main" id="{9279390D-75A5-4049-88E2-333A9472EE89}"/>
                  </a:ext>
                </a:extLst>
              </p:cNvPr>
              <p:cNvSpPr/>
              <p:nvPr/>
            </p:nvSpPr>
            <p:spPr>
              <a:xfrm>
                <a:off x="6993333" y="5365234"/>
                <a:ext cx="1139504" cy="330313"/>
              </a:xfrm>
              <a:prstGeom prst="rect">
                <a:avLst/>
              </a:prstGeom>
            </p:spPr>
            <p:txBody>
              <a:bodyPr wrap="square">
                <a:spAutoFit/>
              </a:bodyPr>
              <a:lstStyle/>
              <a:p>
                <a:pPr fontAlgn="t">
                  <a:lnSpc>
                    <a:spcPct val="115000"/>
                  </a:lnSpc>
                  <a:spcAft>
                    <a:spcPts val="1000"/>
                  </a:spcAft>
                </a:pPr>
                <a:r>
                  <a:rPr lang="en-US" sz="1400" b="1" dirty="0">
                    <a:latin typeface="Calibri" panose="020F0502020204030204" pitchFamily="34" charset="0"/>
                    <a:cs typeface="Calibri" panose="020F0502020204030204" pitchFamily="34" charset="0"/>
                  </a:rPr>
                  <a:t>Gelatin Agar</a:t>
                </a:r>
              </a:p>
            </p:txBody>
          </p:sp>
          <p:sp>
            <p:nvSpPr>
              <p:cNvPr id="15" name="Rectangle 14">
                <a:extLst>
                  <a:ext uri="{FF2B5EF4-FFF2-40B4-BE49-F238E27FC236}">
                    <a16:creationId xmlns:a16="http://schemas.microsoft.com/office/drawing/2014/main" id="{28AED275-D329-491D-A37A-270A8CDE3096}"/>
                  </a:ext>
                </a:extLst>
              </p:cNvPr>
              <p:cNvSpPr/>
              <p:nvPr/>
            </p:nvSpPr>
            <p:spPr>
              <a:xfrm>
                <a:off x="8532252" y="5448781"/>
                <a:ext cx="1139504" cy="330313"/>
              </a:xfrm>
              <a:prstGeom prst="rect">
                <a:avLst/>
              </a:prstGeom>
            </p:spPr>
            <p:txBody>
              <a:bodyPr wrap="square">
                <a:spAutoFit/>
              </a:bodyPr>
              <a:lstStyle/>
              <a:p>
                <a:pPr fontAlgn="t">
                  <a:lnSpc>
                    <a:spcPct val="115000"/>
                  </a:lnSpc>
                  <a:spcAft>
                    <a:spcPts val="1000"/>
                  </a:spcAft>
                </a:pPr>
                <a:r>
                  <a:rPr lang="en-US" sz="1400" b="1" dirty="0">
                    <a:latin typeface="Calibri" panose="020F0502020204030204" pitchFamily="34" charset="0"/>
                    <a:cs typeface="Calibri" panose="020F0502020204030204" pitchFamily="34" charset="0"/>
                  </a:rPr>
                  <a:t>Urease Agar</a:t>
                </a:r>
              </a:p>
            </p:txBody>
          </p:sp>
        </p:grpSp>
        <p:grpSp>
          <p:nvGrpSpPr>
            <p:cNvPr id="48" name="Group 47">
              <a:extLst>
                <a:ext uri="{FF2B5EF4-FFF2-40B4-BE49-F238E27FC236}">
                  <a16:creationId xmlns:a16="http://schemas.microsoft.com/office/drawing/2014/main" id="{6F6651F7-C214-45EA-833E-E6D3BBCB9F9F}"/>
                </a:ext>
              </a:extLst>
            </p:cNvPr>
            <p:cNvGrpSpPr/>
            <p:nvPr/>
          </p:nvGrpSpPr>
          <p:grpSpPr>
            <a:xfrm>
              <a:off x="995262" y="2740686"/>
              <a:ext cx="10201476" cy="2869577"/>
              <a:chOff x="1035349" y="2794863"/>
              <a:chExt cx="10201476" cy="2869577"/>
            </a:xfrm>
          </p:grpSpPr>
          <p:grpSp>
            <p:nvGrpSpPr>
              <p:cNvPr id="41" name="Group 40">
                <a:extLst>
                  <a:ext uri="{FF2B5EF4-FFF2-40B4-BE49-F238E27FC236}">
                    <a16:creationId xmlns:a16="http://schemas.microsoft.com/office/drawing/2014/main" id="{32679EF1-9666-44D8-8630-1AE064AC1940}"/>
                  </a:ext>
                </a:extLst>
              </p:cNvPr>
              <p:cNvGrpSpPr/>
              <p:nvPr/>
            </p:nvGrpSpPr>
            <p:grpSpPr>
              <a:xfrm>
                <a:off x="5377550" y="2890826"/>
                <a:ext cx="4080349" cy="2748376"/>
                <a:chOff x="5370028" y="2803793"/>
                <a:chExt cx="4080349" cy="2748376"/>
              </a:xfrm>
            </p:grpSpPr>
            <mc:AlternateContent xmlns:mc="http://schemas.openxmlformats.org/markup-compatibility/2006">
              <mc:Choice xmlns:p14="http://schemas.microsoft.com/office/powerpoint/2010/main" Requires="p14">
                <p:contentPart p14:bwMode="auto" r:id="rId4">
                  <p14:nvContentPartPr>
                    <p14:cNvPr id="3" name="Ink 2" descr="Sketch of tube with Simion's Citrate Agar which is blue/gray. ">
                      <a:extLst>
                        <a:ext uri="{FF2B5EF4-FFF2-40B4-BE49-F238E27FC236}">
                          <a16:creationId xmlns:a16="http://schemas.microsoft.com/office/drawing/2014/main" id="{02D8B11A-68C5-423F-B3A6-BE1C6CC7886E}"/>
                        </a:ext>
                      </a:extLst>
                    </p14:cNvPr>
                    <p14:cNvContentPartPr/>
                    <p14:nvPr/>
                  </p14:nvContentPartPr>
                  <p14:xfrm>
                    <a:off x="5370028" y="2803793"/>
                    <a:ext cx="983594" cy="2635289"/>
                  </p14:xfrm>
                </p:contentPart>
              </mc:Choice>
              <mc:Fallback>
                <p:pic>
                  <p:nvPicPr>
                    <p:cNvPr id="3" name="Ink 2" descr="Sketch of tube with Simion's Citrate Agar which is blue/gray. ">
                      <a:extLst>
                        <a:ext uri="{FF2B5EF4-FFF2-40B4-BE49-F238E27FC236}">
                          <a16:creationId xmlns:a16="http://schemas.microsoft.com/office/drawing/2014/main" id="{02D8B11A-68C5-423F-B3A6-BE1C6CC7886E}"/>
                        </a:ext>
                      </a:extLst>
                    </p:cNvPr>
                    <p:cNvPicPr/>
                    <p:nvPr/>
                  </p:nvPicPr>
                  <p:blipFill>
                    <a:blip r:embed="rId5"/>
                    <a:stretch>
                      <a:fillRect/>
                    </a:stretch>
                  </p:blipFill>
                  <p:spPr>
                    <a:xfrm>
                      <a:off x="5360667" y="2794433"/>
                      <a:ext cx="1002315" cy="265401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Ink 3" descr="Test tube with Gelatin Agaar which is orange. ">
                      <a:extLst>
                        <a:ext uri="{FF2B5EF4-FFF2-40B4-BE49-F238E27FC236}">
                          <a16:creationId xmlns:a16="http://schemas.microsoft.com/office/drawing/2014/main" id="{FE846667-79A5-4C79-81B9-0BB2C2958ADB}"/>
                        </a:ext>
                      </a:extLst>
                    </p14:cNvPr>
                    <p14:cNvContentPartPr/>
                    <p14:nvPr/>
                  </p14:nvContentPartPr>
                  <p14:xfrm>
                    <a:off x="6873077" y="2828637"/>
                    <a:ext cx="983594" cy="2585437"/>
                  </p14:xfrm>
                </p:contentPart>
              </mc:Choice>
              <mc:Fallback>
                <p:pic>
                  <p:nvPicPr>
                    <p:cNvPr id="4" name="Ink 3" descr="Test tube with Gelatin Agaar which is orange. ">
                      <a:extLst>
                        <a:ext uri="{FF2B5EF4-FFF2-40B4-BE49-F238E27FC236}">
                          <a16:creationId xmlns:a16="http://schemas.microsoft.com/office/drawing/2014/main" id="{FE846667-79A5-4C79-81B9-0BB2C2958ADB}"/>
                        </a:ext>
                      </a:extLst>
                    </p:cNvPr>
                    <p:cNvPicPr/>
                    <p:nvPr/>
                  </p:nvPicPr>
                  <p:blipFill>
                    <a:blip r:embed="rId7"/>
                    <a:stretch>
                      <a:fillRect/>
                    </a:stretch>
                  </p:blipFill>
                  <p:spPr>
                    <a:xfrm>
                      <a:off x="6863716" y="2819276"/>
                      <a:ext cx="1002315" cy="2604159"/>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03A6E9C0-0349-40FC-8FBA-72485623ED84}"/>
                        </a:ext>
                      </a:extLst>
                    </p14:cNvPr>
                    <p14:cNvContentPartPr/>
                    <p14:nvPr/>
                  </p14:nvContentPartPr>
                  <p14:xfrm>
                    <a:off x="8466783" y="2916879"/>
                    <a:ext cx="983594" cy="2635290"/>
                  </p14:xfrm>
                </p:contentPart>
              </mc:Choice>
              <mc:Fallback xmlns="">
                <p:pic>
                  <p:nvPicPr>
                    <p:cNvPr id="5" name="Ink 4">
                      <a:extLst>
                        <a:ext uri="{FF2B5EF4-FFF2-40B4-BE49-F238E27FC236}">
                          <a16:creationId xmlns:a16="http://schemas.microsoft.com/office/drawing/2014/main" id="{03A6E9C0-0349-40FC-8FBA-72485623ED84}"/>
                        </a:ext>
                      </a:extLst>
                    </p:cNvPr>
                    <p:cNvPicPr/>
                    <p:nvPr/>
                  </p:nvPicPr>
                  <p:blipFill>
                    <a:blip r:embed="rId9"/>
                    <a:stretch>
                      <a:fillRect/>
                    </a:stretch>
                  </p:blipFill>
                  <p:spPr>
                    <a:xfrm>
                      <a:off x="8457422" y="2907879"/>
                      <a:ext cx="1002315" cy="2654011"/>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a:extLst>
                        <a:ext uri="{FF2B5EF4-FFF2-40B4-BE49-F238E27FC236}">
                          <a16:creationId xmlns:a16="http://schemas.microsoft.com/office/drawing/2014/main" id="{DD704CE5-94DA-44E7-A806-ADB23D377B82}"/>
                        </a:ext>
                      </a:extLst>
                    </p14:cNvPr>
                    <p14:cNvContentPartPr/>
                    <p14:nvPr/>
                  </p14:nvContentPartPr>
                  <p14:xfrm>
                    <a:off x="5394034" y="3695911"/>
                    <a:ext cx="936910" cy="1649804"/>
                  </p14:xfrm>
                </p:contentPart>
              </mc:Choice>
              <mc:Fallback xmlns="">
                <p:pic>
                  <p:nvPicPr>
                    <p:cNvPr id="21" name="Ink 20">
                      <a:extLst>
                        <a:ext uri="{FF2B5EF4-FFF2-40B4-BE49-F238E27FC236}">
                          <a16:creationId xmlns:a16="http://schemas.microsoft.com/office/drawing/2014/main" id="{DD704CE5-94DA-44E7-A806-ADB23D377B82}"/>
                        </a:ext>
                      </a:extLst>
                    </p:cNvPr>
                    <p:cNvPicPr/>
                    <p:nvPr/>
                  </p:nvPicPr>
                  <p:blipFill>
                    <a:blip r:embed="rId11"/>
                    <a:stretch>
                      <a:fillRect/>
                    </a:stretch>
                  </p:blipFill>
                  <p:spPr>
                    <a:xfrm>
                      <a:off x="5378197" y="3632554"/>
                      <a:ext cx="968224" cy="1776518"/>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 name="Ink 21">
                      <a:extLst>
                        <a:ext uri="{FF2B5EF4-FFF2-40B4-BE49-F238E27FC236}">
                          <a16:creationId xmlns:a16="http://schemas.microsoft.com/office/drawing/2014/main" id="{D71ED8A9-9C43-4873-9441-8CDE611B8610}"/>
                        </a:ext>
                      </a:extLst>
                    </p14:cNvPr>
                    <p14:cNvContentPartPr/>
                    <p14:nvPr/>
                  </p14:nvContentPartPr>
                  <p14:xfrm>
                    <a:off x="6883850" y="3650876"/>
                    <a:ext cx="962047" cy="1739874"/>
                  </p14:xfrm>
                </p:contentPart>
              </mc:Choice>
              <mc:Fallback xmlns="">
                <p:pic>
                  <p:nvPicPr>
                    <p:cNvPr id="22" name="Ink 21">
                      <a:extLst>
                        <a:ext uri="{FF2B5EF4-FFF2-40B4-BE49-F238E27FC236}">
                          <a16:creationId xmlns:a16="http://schemas.microsoft.com/office/drawing/2014/main" id="{D71ED8A9-9C43-4873-9441-8CDE611B8610}"/>
                        </a:ext>
                      </a:extLst>
                    </p:cNvPr>
                    <p:cNvPicPr/>
                    <p:nvPr/>
                  </p:nvPicPr>
                  <p:blipFill>
                    <a:blip r:embed="rId13"/>
                    <a:stretch>
                      <a:fillRect/>
                    </a:stretch>
                  </p:blipFill>
                  <p:spPr>
                    <a:xfrm>
                      <a:off x="6868008" y="3587516"/>
                      <a:ext cx="993731" cy="1866594"/>
                    </a:xfrm>
                    <a:prstGeom prst="rect">
                      <a:avLst/>
                    </a:prstGeom>
                  </p:spPr>
                </p:pic>
              </mc:Fallback>
            </mc:AlternateContent>
            <p:sp>
              <p:nvSpPr>
                <p:cNvPr id="25" name="Flowchart: Delay 24" descr="Test tube of Urease Agar which is pink. ">
                  <a:extLst>
                    <a:ext uri="{FF2B5EF4-FFF2-40B4-BE49-F238E27FC236}">
                      <a16:creationId xmlns:a16="http://schemas.microsoft.com/office/drawing/2014/main" id="{D40315D1-8877-42E2-A58A-D632D196B90B}"/>
                    </a:ext>
                  </a:extLst>
                </p:cNvPr>
                <p:cNvSpPr/>
                <p:nvPr/>
              </p:nvSpPr>
              <p:spPr>
                <a:xfrm rot="5400000">
                  <a:off x="8003640" y="4096791"/>
                  <a:ext cx="1875423" cy="983594"/>
                </a:xfrm>
                <a:prstGeom prst="flowChartDelay">
                  <a:avLst/>
                </a:prstGeom>
                <a:solidFill>
                  <a:srgbClr val="F030C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a:extLst>
                  <a:ext uri="{FF2B5EF4-FFF2-40B4-BE49-F238E27FC236}">
                    <a16:creationId xmlns:a16="http://schemas.microsoft.com/office/drawing/2014/main" id="{857FA166-A30E-4D07-9936-A06FC66C8895}"/>
                  </a:ext>
                </a:extLst>
              </p:cNvPr>
              <p:cNvGrpSpPr/>
              <p:nvPr/>
            </p:nvGrpSpPr>
            <p:grpSpPr>
              <a:xfrm>
                <a:off x="10253231" y="2907134"/>
                <a:ext cx="983594" cy="2757306"/>
                <a:chOff x="9382900" y="4170411"/>
                <a:chExt cx="983594" cy="2757306"/>
              </a:xfrm>
            </p:grpSpPr>
            <p:pic>
              <p:nvPicPr>
                <p:cNvPr id="35" name="Picture 2" descr="Image preview">
                  <a:extLst>
                    <a:ext uri="{FF2B5EF4-FFF2-40B4-BE49-F238E27FC236}">
                      <a16:creationId xmlns:a16="http://schemas.microsoft.com/office/drawing/2014/main" id="{FA581980-2C1D-46C7-90A0-4256CE9A2E69}"/>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027" t="29316" r="71240" b="28009"/>
                <a:stretch/>
              </p:blipFill>
              <p:spPr bwMode="auto">
                <a:xfrm>
                  <a:off x="9382900" y="4170411"/>
                  <a:ext cx="983594" cy="275730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15">
                  <p14:nvContentPartPr>
                    <p14:cNvPr id="34" name="Ink 33" descr="Test tube of TSI Agar which is yellow. Contains Durham tube with gas bubble. ">
                      <a:extLst>
                        <a:ext uri="{FF2B5EF4-FFF2-40B4-BE49-F238E27FC236}">
                          <a16:creationId xmlns:a16="http://schemas.microsoft.com/office/drawing/2014/main" id="{A39FA127-CFAC-4F20-8410-2E720207097B}"/>
                        </a:ext>
                      </a:extLst>
                    </p14:cNvPr>
                    <p14:cNvContentPartPr/>
                    <p14:nvPr/>
                  </p14:nvContentPartPr>
                  <p14:xfrm>
                    <a:off x="9448689" y="4363041"/>
                    <a:ext cx="887413" cy="2357437"/>
                  </p14:xfrm>
                </p:contentPart>
              </mc:Choice>
              <mc:Fallback>
                <p:pic>
                  <p:nvPicPr>
                    <p:cNvPr id="34" name="Ink 33" descr="Test tube of TSI Agar which is yellow. Contains Durham tube with gas bubble. ">
                      <a:extLst>
                        <a:ext uri="{FF2B5EF4-FFF2-40B4-BE49-F238E27FC236}">
                          <a16:creationId xmlns:a16="http://schemas.microsoft.com/office/drawing/2014/main" id="{A39FA127-CFAC-4F20-8410-2E720207097B}"/>
                        </a:ext>
                      </a:extLst>
                    </p:cNvPr>
                    <p:cNvPicPr/>
                    <p:nvPr/>
                  </p:nvPicPr>
                  <p:blipFill>
                    <a:blip r:embed="rId16"/>
                    <a:stretch>
                      <a:fillRect/>
                    </a:stretch>
                  </p:blipFill>
                  <p:spPr>
                    <a:xfrm>
                      <a:off x="9432836" y="4299696"/>
                      <a:ext cx="918759" cy="2484127"/>
                    </a:xfrm>
                    <a:prstGeom prst="rect">
                      <a:avLst/>
                    </a:prstGeom>
                  </p:spPr>
                </p:pic>
              </mc:Fallback>
            </mc:AlternateContent>
          </p:grpSp>
          <p:grpSp>
            <p:nvGrpSpPr>
              <p:cNvPr id="37" name="Group 36">
                <a:extLst>
                  <a:ext uri="{FF2B5EF4-FFF2-40B4-BE49-F238E27FC236}">
                    <a16:creationId xmlns:a16="http://schemas.microsoft.com/office/drawing/2014/main" id="{126198FB-3FBA-41E5-823C-EA7CBFD2FA2F}"/>
                  </a:ext>
                </a:extLst>
              </p:cNvPr>
              <p:cNvGrpSpPr/>
              <p:nvPr/>
            </p:nvGrpSpPr>
            <p:grpSpPr>
              <a:xfrm>
                <a:off x="3995219" y="2855871"/>
                <a:ext cx="983594" cy="2757306"/>
                <a:chOff x="9382900" y="4170411"/>
                <a:chExt cx="983594" cy="2757306"/>
              </a:xfrm>
            </p:grpSpPr>
            <p:pic>
              <p:nvPicPr>
                <p:cNvPr id="38" name="Picture 2" descr="Image preview">
                  <a:extLst>
                    <a:ext uri="{FF2B5EF4-FFF2-40B4-BE49-F238E27FC236}">
                      <a16:creationId xmlns:a16="http://schemas.microsoft.com/office/drawing/2014/main" id="{691DD703-A499-4254-ACE1-6E161D1FB0B2}"/>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027" t="29316" r="71240" b="28009"/>
                <a:stretch/>
              </p:blipFill>
              <p:spPr bwMode="auto">
                <a:xfrm>
                  <a:off x="9382900" y="4170411"/>
                  <a:ext cx="983594" cy="275730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17">
                  <p14:nvContentPartPr>
                    <p14:cNvPr id="39" name="Ink 38" descr="Sketch of Tube with Phenol Red Dextrose is yellow, Durham tube has gas bubble. ">
                      <a:extLst>
                        <a:ext uri="{FF2B5EF4-FFF2-40B4-BE49-F238E27FC236}">
                          <a16:creationId xmlns:a16="http://schemas.microsoft.com/office/drawing/2014/main" id="{E3FDA5DC-F9B5-43C7-8C0E-8561F233644B}"/>
                        </a:ext>
                      </a:extLst>
                    </p14:cNvPr>
                    <p14:cNvContentPartPr/>
                    <p14:nvPr/>
                  </p14:nvContentPartPr>
                  <p14:xfrm>
                    <a:off x="9448689" y="4363041"/>
                    <a:ext cx="887413" cy="2357437"/>
                  </p14:xfrm>
                </p:contentPart>
              </mc:Choice>
              <mc:Fallback>
                <p:pic>
                  <p:nvPicPr>
                    <p:cNvPr id="39" name="Ink 38" descr="Sketch of Tube with Phenol Red Dextrose is yellow, Durham tube has gas bubble. ">
                      <a:extLst>
                        <a:ext uri="{FF2B5EF4-FFF2-40B4-BE49-F238E27FC236}">
                          <a16:creationId xmlns:a16="http://schemas.microsoft.com/office/drawing/2014/main" id="{E3FDA5DC-F9B5-43C7-8C0E-8561F233644B}"/>
                        </a:ext>
                      </a:extLst>
                    </p:cNvPr>
                    <p:cNvPicPr/>
                    <p:nvPr/>
                  </p:nvPicPr>
                  <p:blipFill>
                    <a:blip r:embed="rId16"/>
                    <a:stretch>
                      <a:fillRect/>
                    </a:stretch>
                  </p:blipFill>
                  <p:spPr>
                    <a:xfrm>
                      <a:off x="9432836" y="4299696"/>
                      <a:ext cx="918759" cy="2484127"/>
                    </a:xfrm>
                    <a:prstGeom prst="rect">
                      <a:avLst/>
                    </a:prstGeom>
                  </p:spPr>
                </p:pic>
              </mc:Fallback>
            </mc:AlternateContent>
          </p:grpSp>
          <p:grpSp>
            <p:nvGrpSpPr>
              <p:cNvPr id="42" name="Group 41">
                <a:extLst>
                  <a:ext uri="{FF2B5EF4-FFF2-40B4-BE49-F238E27FC236}">
                    <a16:creationId xmlns:a16="http://schemas.microsoft.com/office/drawing/2014/main" id="{3C6C4103-6952-42E7-B846-374879B312EA}"/>
                  </a:ext>
                </a:extLst>
              </p:cNvPr>
              <p:cNvGrpSpPr/>
              <p:nvPr/>
            </p:nvGrpSpPr>
            <p:grpSpPr>
              <a:xfrm>
                <a:off x="2584101" y="2794863"/>
                <a:ext cx="983594" cy="2757306"/>
                <a:chOff x="9382900" y="4170411"/>
                <a:chExt cx="983594" cy="2757306"/>
              </a:xfrm>
            </p:grpSpPr>
            <p:pic>
              <p:nvPicPr>
                <p:cNvPr id="43" name="Picture 2" descr="Image preview">
                  <a:extLst>
                    <a:ext uri="{FF2B5EF4-FFF2-40B4-BE49-F238E27FC236}">
                      <a16:creationId xmlns:a16="http://schemas.microsoft.com/office/drawing/2014/main" id="{89D20E0E-EEAC-43A7-BA6A-2644D4A27191}"/>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027" t="29316" r="71240" b="28009"/>
                <a:stretch/>
              </p:blipFill>
              <p:spPr bwMode="auto">
                <a:xfrm>
                  <a:off x="9382900" y="4170411"/>
                  <a:ext cx="983594" cy="275730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18">
                  <p14:nvContentPartPr>
                    <p14:cNvPr id="44" name="Ink 43" descr="Sketch of Phenol Red Sucrose test tube: yelloe, Durham tube has gas bubble. ">
                      <a:extLst>
                        <a:ext uri="{FF2B5EF4-FFF2-40B4-BE49-F238E27FC236}">
                          <a16:creationId xmlns:a16="http://schemas.microsoft.com/office/drawing/2014/main" id="{3923C9C9-C168-46C0-AC97-8944DDDF2180}"/>
                        </a:ext>
                      </a:extLst>
                    </p14:cNvPr>
                    <p14:cNvContentPartPr/>
                    <p14:nvPr/>
                  </p14:nvContentPartPr>
                  <p14:xfrm>
                    <a:off x="9448689" y="4363041"/>
                    <a:ext cx="887413" cy="2357437"/>
                  </p14:xfrm>
                </p:contentPart>
              </mc:Choice>
              <mc:Fallback>
                <p:pic>
                  <p:nvPicPr>
                    <p:cNvPr id="44" name="Ink 43" descr="Sketch of Phenol Red Sucrose test tube: yelloe, Durham tube has gas bubble. ">
                      <a:extLst>
                        <a:ext uri="{FF2B5EF4-FFF2-40B4-BE49-F238E27FC236}">
                          <a16:creationId xmlns:a16="http://schemas.microsoft.com/office/drawing/2014/main" id="{3923C9C9-C168-46C0-AC97-8944DDDF2180}"/>
                        </a:ext>
                      </a:extLst>
                    </p:cNvPr>
                    <p:cNvPicPr/>
                    <p:nvPr/>
                  </p:nvPicPr>
                  <p:blipFill>
                    <a:blip r:embed="rId16"/>
                    <a:stretch>
                      <a:fillRect/>
                    </a:stretch>
                  </p:blipFill>
                  <p:spPr>
                    <a:xfrm>
                      <a:off x="9432836" y="4299696"/>
                      <a:ext cx="918759" cy="2484127"/>
                    </a:xfrm>
                    <a:prstGeom prst="rect">
                      <a:avLst/>
                    </a:prstGeom>
                  </p:spPr>
                </p:pic>
              </mc:Fallback>
            </mc:AlternateContent>
          </p:grpSp>
          <p:grpSp>
            <p:nvGrpSpPr>
              <p:cNvPr id="45" name="Group 44">
                <a:extLst>
                  <a:ext uri="{FF2B5EF4-FFF2-40B4-BE49-F238E27FC236}">
                    <a16:creationId xmlns:a16="http://schemas.microsoft.com/office/drawing/2014/main" id="{9ACC63BE-20FD-4A4A-9E66-E2A90E7AFD9E}"/>
                  </a:ext>
                </a:extLst>
              </p:cNvPr>
              <p:cNvGrpSpPr/>
              <p:nvPr/>
            </p:nvGrpSpPr>
            <p:grpSpPr>
              <a:xfrm>
                <a:off x="1035349" y="2829735"/>
                <a:ext cx="983594" cy="2757306"/>
                <a:chOff x="9382900" y="4170411"/>
                <a:chExt cx="983594" cy="2757306"/>
              </a:xfrm>
            </p:grpSpPr>
            <p:pic>
              <p:nvPicPr>
                <p:cNvPr id="46" name="Picture 2" descr="Image preview">
                  <a:extLst>
                    <a:ext uri="{FF2B5EF4-FFF2-40B4-BE49-F238E27FC236}">
                      <a16:creationId xmlns:a16="http://schemas.microsoft.com/office/drawing/2014/main" id="{8A2C4AD6-25B9-4D66-BD93-49AE3EE5D44E}"/>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5027" t="29316" r="71240" b="28009"/>
                <a:stretch/>
              </p:blipFill>
              <p:spPr bwMode="auto">
                <a:xfrm>
                  <a:off x="9382900" y="4170411"/>
                  <a:ext cx="983594" cy="275730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19">
                  <p14:nvContentPartPr>
                    <p14:cNvPr id="47" name="Ink 46" descr="Sketch of Phenol Red Lactose. Yellow, Durham tube has gas bubble. ">
                      <a:extLst>
                        <a:ext uri="{FF2B5EF4-FFF2-40B4-BE49-F238E27FC236}">
                          <a16:creationId xmlns:a16="http://schemas.microsoft.com/office/drawing/2014/main" id="{FFEFC963-A40E-4582-8160-2A99D5EDEC7A}"/>
                        </a:ext>
                      </a:extLst>
                    </p14:cNvPr>
                    <p14:cNvContentPartPr/>
                    <p14:nvPr/>
                  </p14:nvContentPartPr>
                  <p14:xfrm>
                    <a:off x="9448689" y="4363041"/>
                    <a:ext cx="887413" cy="2357437"/>
                  </p14:xfrm>
                </p:contentPart>
              </mc:Choice>
              <mc:Fallback>
                <p:pic>
                  <p:nvPicPr>
                    <p:cNvPr id="47" name="Ink 46" descr="Sketch of Phenol Red Lactose. Yellow, Durham tube has gas bubble. ">
                      <a:extLst>
                        <a:ext uri="{FF2B5EF4-FFF2-40B4-BE49-F238E27FC236}">
                          <a16:creationId xmlns:a16="http://schemas.microsoft.com/office/drawing/2014/main" id="{FFEFC963-A40E-4582-8160-2A99D5EDEC7A}"/>
                        </a:ext>
                      </a:extLst>
                    </p:cNvPr>
                    <p:cNvPicPr/>
                    <p:nvPr/>
                  </p:nvPicPr>
                  <p:blipFill>
                    <a:blip r:embed="rId16"/>
                    <a:stretch>
                      <a:fillRect/>
                    </a:stretch>
                  </p:blipFill>
                  <p:spPr>
                    <a:xfrm>
                      <a:off x="9432836" y="4299696"/>
                      <a:ext cx="918759" cy="2484127"/>
                    </a:xfrm>
                    <a:prstGeom prst="rect">
                      <a:avLst/>
                    </a:prstGeom>
                  </p:spPr>
                </p:pic>
              </mc:Fallback>
            </mc:AlternateContent>
          </p:grpSp>
        </p:grpSp>
      </p:grpSp>
    </p:spTree>
    <p:extLst>
      <p:ext uri="{BB962C8B-B14F-4D97-AF65-F5344CB8AC3E}">
        <p14:creationId xmlns:p14="http://schemas.microsoft.com/office/powerpoint/2010/main" val="1177941596"/>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381B4-5C6F-4F08-BD71-5553D7A6DA66}"/>
              </a:ext>
            </a:extLst>
          </p:cNvPr>
          <p:cNvSpPr>
            <a:spLocks noGrp="1"/>
          </p:cNvSpPr>
          <p:nvPr>
            <p:ph type="title"/>
          </p:nvPr>
        </p:nvSpPr>
        <p:spPr>
          <a:xfrm>
            <a:off x="689316" y="331646"/>
            <a:ext cx="11085342" cy="596822"/>
          </a:xfrm>
        </p:spPr>
        <p:txBody>
          <a:bodyPr>
            <a:normAutofit fontScale="90000"/>
          </a:bodyPr>
          <a:lstStyle/>
          <a:p>
            <a:pPr algn="ctr"/>
            <a:r>
              <a:rPr lang="en-US" sz="4900" b="1" dirty="0"/>
              <a:t>Metabolic activities of Bacteria</a:t>
            </a:r>
            <a:r>
              <a:rPr lang="en-US" dirty="0"/>
              <a:t>.</a:t>
            </a:r>
          </a:p>
        </p:txBody>
      </p:sp>
      <p:sp>
        <p:nvSpPr>
          <p:cNvPr id="3" name="Content Placeholder 2">
            <a:extLst>
              <a:ext uri="{FF2B5EF4-FFF2-40B4-BE49-F238E27FC236}">
                <a16:creationId xmlns:a16="http://schemas.microsoft.com/office/drawing/2014/main" id="{E610DD97-8206-45B8-A650-91C1411E0807}"/>
              </a:ext>
            </a:extLst>
          </p:cNvPr>
          <p:cNvSpPr>
            <a:spLocks noGrp="1"/>
          </p:cNvSpPr>
          <p:nvPr>
            <p:ph idx="1"/>
          </p:nvPr>
        </p:nvSpPr>
        <p:spPr>
          <a:xfrm>
            <a:off x="956603" y="1765847"/>
            <a:ext cx="10410091" cy="4226990"/>
          </a:xfrm>
        </p:spPr>
        <p:txBody>
          <a:bodyPr>
            <a:normAutofit/>
          </a:bodyPr>
          <a:lstStyle/>
          <a:p>
            <a:r>
              <a:rPr lang="en-US" sz="2400" dirty="0">
                <a:latin typeface="Arial" panose="020B0604020202020204" pitchFamily="34" charset="0"/>
                <a:cs typeface="Arial" panose="020B0604020202020204" pitchFamily="34" charset="0"/>
              </a:rPr>
              <a:t>In this lab we will use the cultures of:</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Citrobacter </a:t>
            </a:r>
            <a:r>
              <a:rPr lang="en-US" sz="2200" i="1" dirty="0" err="1">
                <a:latin typeface="Arial" panose="020B0604020202020204" pitchFamily="34" charset="0"/>
                <a:cs typeface="Arial" panose="020B0604020202020204" pitchFamily="34" charset="0"/>
              </a:rPr>
              <a:t>freundii</a:t>
            </a:r>
            <a:r>
              <a:rPr lang="en-US" sz="2200" i="1" dirty="0">
                <a:latin typeface="Arial" panose="020B0604020202020204" pitchFamily="34" charset="0"/>
                <a:cs typeface="Arial" panose="020B0604020202020204" pitchFamily="34" charset="0"/>
              </a:rPr>
              <a:t>, </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Staphylococcus epidermidis, </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Serratia, marcescens, </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Bacillus subtilis, </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Proteus vulgaris, </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Escherichia coli, </a:t>
            </a:r>
          </a:p>
          <a:p>
            <a:pPr marL="685800" lvl="1" indent="-457200">
              <a:buFont typeface="+mj-lt"/>
              <a:buAutoNum type="arabicPeriod"/>
            </a:pPr>
            <a:r>
              <a:rPr lang="en-US" sz="2200" i="1" dirty="0">
                <a:latin typeface="Arial" panose="020B0604020202020204" pitchFamily="34" charset="0"/>
                <a:cs typeface="Arial" panose="020B0604020202020204" pitchFamily="34" charset="0"/>
              </a:rPr>
              <a:t>Enterobacter aerogenes</a:t>
            </a:r>
          </a:p>
          <a:p>
            <a:endParaRPr lang="en-US" dirty="0"/>
          </a:p>
        </p:txBody>
      </p:sp>
    </p:spTree>
    <p:extLst>
      <p:ext uri="{BB962C8B-B14F-4D97-AF65-F5344CB8AC3E}">
        <p14:creationId xmlns:p14="http://schemas.microsoft.com/office/powerpoint/2010/main" val="2973041801"/>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1649E-326B-4E5F-B907-6B6EA16A19F3}"/>
              </a:ext>
            </a:extLst>
          </p:cNvPr>
          <p:cNvSpPr>
            <a:spLocks noGrp="1"/>
          </p:cNvSpPr>
          <p:nvPr>
            <p:ph type="title"/>
          </p:nvPr>
        </p:nvSpPr>
        <p:spPr>
          <a:xfrm>
            <a:off x="467243" y="327383"/>
            <a:ext cx="9534885" cy="600872"/>
          </a:xfrm>
        </p:spPr>
        <p:txBody>
          <a:bodyPr>
            <a:noAutofit/>
          </a:bodyPr>
          <a:lstStyle/>
          <a:p>
            <a:r>
              <a:rPr lang="en-US" b="1" dirty="0"/>
              <a:t>Principle: Phenol Red Carbohydrate Broth</a:t>
            </a:r>
          </a:p>
        </p:txBody>
      </p:sp>
      <p:sp>
        <p:nvSpPr>
          <p:cNvPr id="3" name="Content Placeholder 2">
            <a:extLst>
              <a:ext uri="{FF2B5EF4-FFF2-40B4-BE49-F238E27FC236}">
                <a16:creationId xmlns:a16="http://schemas.microsoft.com/office/drawing/2014/main" id="{3C8BE209-8BBA-40EC-93B0-9C328887E6C7}"/>
              </a:ext>
            </a:extLst>
          </p:cNvPr>
          <p:cNvSpPr>
            <a:spLocks noGrp="1"/>
          </p:cNvSpPr>
          <p:nvPr>
            <p:ph idx="1"/>
          </p:nvPr>
        </p:nvSpPr>
        <p:spPr>
          <a:xfrm>
            <a:off x="318655" y="1149928"/>
            <a:ext cx="11610109" cy="5380690"/>
          </a:xfrm>
        </p:spPr>
        <p:txBody>
          <a:bodyPr>
            <a:normAutofit fontScale="77500" lnSpcReduction="20000"/>
          </a:bodyPr>
          <a:lstStyle/>
          <a:p>
            <a:pPr marL="342900" indent="-342900">
              <a:lnSpc>
                <a:spcPct val="120000"/>
              </a:lnSpc>
              <a:buFont typeface="+mj-lt"/>
              <a:buAutoNum type="arabicPeriod"/>
            </a:pPr>
            <a:r>
              <a:rPr lang="en-US" sz="2400" dirty="0">
                <a:latin typeface="Arial" panose="020B0604020202020204" pitchFamily="34" charset="0"/>
                <a:cs typeface="Arial" panose="020B0604020202020204" pitchFamily="34" charset="0"/>
              </a:rPr>
              <a:t>Phenol red broth is a differential media that includes:</a:t>
            </a:r>
          </a:p>
          <a:p>
            <a:pPr lvl="1">
              <a:lnSpc>
                <a:spcPct val="12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One carbohydrate (Either Glucose/Sucrose/Lactose)</a:t>
            </a:r>
          </a:p>
          <a:p>
            <a:pPr lvl="1">
              <a:lnSpc>
                <a:spcPct val="12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Peptone (amino acid)                                                                         </a:t>
            </a:r>
            <a:r>
              <a:rPr lang="en-US" sz="1700" dirty="0">
                <a:latin typeface="Arial" panose="020B0604020202020204" pitchFamily="34" charset="0"/>
                <a:cs typeface="Arial" panose="020B0604020202020204" pitchFamily="34" charset="0"/>
              </a:rPr>
              <a:t>Durham tube</a:t>
            </a:r>
          </a:p>
          <a:p>
            <a:pPr lvl="1">
              <a:lnSpc>
                <a:spcPct val="12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Phenol red as PH indicator</a:t>
            </a:r>
          </a:p>
          <a:p>
            <a:pPr lvl="2">
              <a:lnSpc>
                <a:spcPct val="12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 Yellow= PH&lt;6.8</a:t>
            </a:r>
          </a:p>
          <a:p>
            <a:pPr lvl="2">
              <a:lnSpc>
                <a:spcPct val="12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Red= PH 6.8-7.4</a:t>
            </a:r>
          </a:p>
          <a:p>
            <a:pPr lvl="2">
              <a:lnSpc>
                <a:spcPct val="120000"/>
              </a:lnSpc>
              <a:buFont typeface="Wingdings" panose="05000000000000000000" pitchFamily="2" charset="2"/>
              <a:buChar char="§"/>
            </a:pPr>
            <a:r>
              <a:rPr lang="en-US" sz="2200" dirty="0">
                <a:latin typeface="Arial" panose="020B0604020202020204" pitchFamily="34" charset="0"/>
                <a:cs typeface="Arial" panose="020B0604020202020204" pitchFamily="34" charset="0"/>
              </a:rPr>
              <a:t>Pink/Purple= PH&gt; 7.4)</a:t>
            </a:r>
            <a:endParaRPr lang="en-US" sz="2400" dirty="0">
              <a:latin typeface="Arial" panose="020B0604020202020204" pitchFamily="34" charset="0"/>
              <a:cs typeface="Arial" panose="020B0604020202020204" pitchFamily="34" charset="0"/>
            </a:endParaRPr>
          </a:p>
          <a:p>
            <a:pPr marL="342900" indent="-342900">
              <a:lnSpc>
                <a:spcPct val="120000"/>
              </a:lnSpc>
              <a:buFont typeface="+mj-lt"/>
              <a:buAutoNum type="arabicPeriod"/>
            </a:pPr>
            <a:r>
              <a:rPr lang="en-US" sz="2400" dirty="0">
                <a:latin typeface="Arial" panose="020B0604020202020204" pitchFamily="34" charset="0"/>
                <a:cs typeface="Arial" panose="020B0604020202020204" pitchFamily="34" charset="0"/>
              </a:rPr>
              <a:t>Each tube should have a smaller and inverted </a:t>
            </a:r>
            <a:r>
              <a:rPr lang="en-US" sz="2400" dirty="0">
                <a:solidFill>
                  <a:srgbClr val="FF0000"/>
                </a:solidFill>
                <a:latin typeface="Arial" panose="020B0604020202020204" pitchFamily="34" charset="0"/>
                <a:cs typeface="Arial" panose="020B0604020202020204" pitchFamily="34" charset="0"/>
              </a:rPr>
              <a:t>Durham tube </a:t>
            </a:r>
            <a:r>
              <a:rPr lang="en-US" sz="2400" dirty="0">
                <a:latin typeface="Arial" panose="020B0604020202020204" pitchFamily="34" charset="0"/>
                <a:cs typeface="Arial" panose="020B0604020202020204" pitchFamily="34" charset="0"/>
              </a:rPr>
              <a:t>inside which allows for observing the production of gas during sugar utilization. Bubble at the top of the tube indicates that the gas was produced (positive). No bubble means no gas was produced (negative).</a:t>
            </a:r>
          </a:p>
          <a:p>
            <a:pPr marL="342900" indent="-342900">
              <a:lnSpc>
                <a:spcPct val="120000"/>
              </a:lnSpc>
              <a:buFont typeface="+mj-lt"/>
              <a:buAutoNum type="arabicPeriod"/>
            </a:pPr>
            <a:r>
              <a:rPr lang="en-US" sz="2400" dirty="0">
                <a:latin typeface="Arial" panose="020B0604020202020204" pitchFamily="34" charset="0"/>
                <a:cs typeface="Arial" panose="020B0604020202020204" pitchFamily="34" charset="0"/>
              </a:rPr>
              <a:t>Carbohydrate fermentation results in production of acid and/or gas. This acid turns a phenol red broth into a yellow color. So, if the broth is yellow, carbohydrate fermentation took place (Positive reaction). If the broth is still red, there’s no acid, no carbohydrate fermentation took place (negative reaction).</a:t>
            </a:r>
          </a:p>
          <a:p>
            <a:pPr marL="342900" indent="-342900">
              <a:lnSpc>
                <a:spcPct val="120000"/>
              </a:lnSpc>
              <a:buFont typeface="+mj-lt"/>
              <a:buAutoNum type="arabicPeriod"/>
            </a:pPr>
            <a:r>
              <a:rPr lang="en-US" sz="2400" dirty="0">
                <a:latin typeface="Arial" panose="020B0604020202020204" pitchFamily="34" charset="0"/>
                <a:cs typeface="Arial" panose="020B0604020202020204" pitchFamily="34" charset="0"/>
              </a:rPr>
              <a:t>Some peptone degradation may occur with many of the organisms that are utilizing the carbohydrates, but as sugar utilization creates a greater shift in the pH, only an acid reaction will be observed during the duration of the test.</a:t>
            </a:r>
          </a:p>
        </p:txBody>
      </p:sp>
      <p:pic>
        <p:nvPicPr>
          <p:cNvPr id="4" name="Picture 2" descr="Durham tube. A small upside down test tube inside of a larger test tube. ">
            <a:extLst>
              <a:ext uri="{FF2B5EF4-FFF2-40B4-BE49-F238E27FC236}">
                <a16:creationId xmlns:a16="http://schemas.microsoft.com/office/drawing/2014/main" id="{E8649C9C-CB09-49DB-B902-5324C5957CA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027" t="29316" r="71240" b="28009"/>
          <a:stretch/>
        </p:blipFill>
        <p:spPr bwMode="auto">
          <a:xfrm>
            <a:off x="10413000" y="627819"/>
            <a:ext cx="650575" cy="252461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4E8D0906-0BC6-46BB-9357-761A86808E26}"/>
              </a:ext>
            </a:extLst>
          </p:cNvPr>
          <p:cNvCxnSpPr>
            <a:cxnSpLocks/>
          </p:cNvCxnSpPr>
          <p:nvPr/>
        </p:nvCxnSpPr>
        <p:spPr>
          <a:xfrm>
            <a:off x="9866089" y="1890125"/>
            <a:ext cx="9941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5241933"/>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FA1B4-6784-416F-A103-6B2C2A05EEB4}"/>
              </a:ext>
            </a:extLst>
          </p:cNvPr>
          <p:cNvSpPr>
            <a:spLocks noGrp="1"/>
          </p:cNvSpPr>
          <p:nvPr>
            <p:ph type="title"/>
          </p:nvPr>
        </p:nvSpPr>
        <p:spPr>
          <a:xfrm>
            <a:off x="215704" y="458256"/>
            <a:ext cx="11254154" cy="568686"/>
          </a:xfrm>
        </p:spPr>
        <p:txBody>
          <a:bodyPr>
            <a:normAutofit fontScale="90000"/>
          </a:bodyPr>
          <a:lstStyle/>
          <a:p>
            <a:r>
              <a:rPr lang="en-US" b="1" dirty="0"/>
              <a:t>Procedure: Phenol Red Carbohydrate Broth</a:t>
            </a:r>
          </a:p>
        </p:txBody>
      </p:sp>
      <p:sp>
        <p:nvSpPr>
          <p:cNvPr id="3" name="Content Placeholder 2">
            <a:extLst>
              <a:ext uri="{FF2B5EF4-FFF2-40B4-BE49-F238E27FC236}">
                <a16:creationId xmlns:a16="http://schemas.microsoft.com/office/drawing/2014/main" id="{B56EF7AA-EC1F-4233-B56B-6B6D137A6972}"/>
              </a:ext>
            </a:extLst>
          </p:cNvPr>
          <p:cNvSpPr>
            <a:spLocks noGrp="1"/>
          </p:cNvSpPr>
          <p:nvPr>
            <p:ph idx="1"/>
          </p:nvPr>
        </p:nvSpPr>
        <p:spPr>
          <a:xfrm>
            <a:off x="468923" y="1406769"/>
            <a:ext cx="11254154" cy="5133651"/>
          </a:xfrm>
        </p:spPr>
        <p:txBody>
          <a:bodyPr>
            <a:normAutofit/>
          </a:bodyPr>
          <a:lstStyle/>
          <a:p>
            <a:pPr lvl="0">
              <a:lnSpc>
                <a:spcPct val="100000"/>
              </a:lnSpc>
            </a:pPr>
            <a:r>
              <a:rPr lang="en-US" sz="2400" dirty="0">
                <a:latin typeface="Arial" panose="020B0604020202020204" pitchFamily="34" charset="0"/>
                <a:cs typeface="Arial" panose="020B0604020202020204" pitchFamily="34" charset="0"/>
              </a:rPr>
              <a:t>Obtain one tube for each sugar (such as one for glucose, lactose, and sucrose). </a:t>
            </a:r>
          </a:p>
          <a:p>
            <a:pPr lvl="0">
              <a:lnSpc>
                <a:spcPct val="100000"/>
              </a:lnSpc>
            </a:pPr>
            <a:r>
              <a:rPr lang="en-US" sz="2400" dirty="0">
                <a:latin typeface="Arial" panose="020B0604020202020204" pitchFamily="34" charset="0"/>
                <a:cs typeface="Arial" panose="020B0604020202020204" pitchFamily="34" charset="0"/>
              </a:rPr>
              <a:t>As they look same, it is suggested that they be labeled immediately with the name of the sugar</a:t>
            </a:r>
          </a:p>
          <a:p>
            <a:pPr>
              <a:lnSpc>
                <a:spcPct val="100000"/>
              </a:lnSpc>
            </a:pPr>
            <a:r>
              <a:rPr lang="en-US" sz="2400" dirty="0">
                <a:latin typeface="Arial" panose="020B0604020202020204" pitchFamily="34" charset="0"/>
                <a:cs typeface="Arial" panose="020B0604020202020204" pitchFamily="34" charset="0"/>
              </a:rPr>
              <a:t>Observe the tubes before you begin. They should have an inverted Durham tube that is filled fully with broth.</a:t>
            </a:r>
          </a:p>
          <a:p>
            <a:pPr lvl="0">
              <a:lnSpc>
                <a:spcPct val="100000"/>
              </a:lnSpc>
            </a:pPr>
            <a:r>
              <a:rPr lang="en-US" sz="2400" dirty="0">
                <a:latin typeface="Arial" panose="020B0604020202020204" pitchFamily="34" charset="0"/>
                <a:cs typeface="Arial" panose="020B0604020202020204" pitchFamily="34" charset="0"/>
              </a:rPr>
              <a:t>Aseptically inoculate each sugar tube with the bacteria by using the wire loop. Flame your loop between inoculations and be very careful as bacterial contamination easily throws off this test as only a little acid and gas production is needed for a positive result. </a:t>
            </a:r>
          </a:p>
          <a:p>
            <a:pPr lvl="0">
              <a:lnSpc>
                <a:spcPct val="100000"/>
              </a:lnSpc>
            </a:pPr>
            <a:r>
              <a:rPr lang="en-US" sz="2400" dirty="0">
                <a:latin typeface="Arial" panose="020B0604020202020204" pitchFamily="34" charset="0"/>
                <a:cs typeface="Arial" panose="020B0604020202020204" pitchFamily="34" charset="0"/>
              </a:rPr>
              <a:t>Incubate the tubes for 48 hours at 35-37 degrees C</a:t>
            </a:r>
          </a:p>
          <a:p>
            <a:pPr lvl="0">
              <a:lnSpc>
                <a:spcPct val="100000"/>
              </a:lnSpc>
            </a:pPr>
            <a:r>
              <a:rPr lang="en-US" sz="2400" dirty="0">
                <a:latin typeface="Arial" panose="020B0604020202020204" pitchFamily="34" charset="0"/>
                <a:cs typeface="Arial" panose="020B0604020202020204" pitchFamily="34" charset="0"/>
              </a:rPr>
              <a:t>Follow above steps for all the bacteria</a:t>
            </a:r>
          </a:p>
          <a:p>
            <a:endParaRPr lang="en-US" dirty="0"/>
          </a:p>
        </p:txBody>
      </p:sp>
    </p:spTree>
    <p:extLst>
      <p:ext uri="{BB962C8B-B14F-4D97-AF65-F5344CB8AC3E}">
        <p14:creationId xmlns:p14="http://schemas.microsoft.com/office/powerpoint/2010/main" val="1701524214"/>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F1639396-A022-432E-B2BA-67BACB8ED8E1}"/>
              </a:ext>
            </a:extLst>
          </p:cNvPr>
          <p:cNvSpPr txBox="1"/>
          <p:nvPr/>
        </p:nvSpPr>
        <p:spPr>
          <a:xfrm>
            <a:off x="546910" y="95338"/>
            <a:ext cx="7083082" cy="646331"/>
          </a:xfrm>
          <a:prstGeom prst="rect">
            <a:avLst/>
          </a:prstGeom>
          <a:noFill/>
        </p:spPr>
        <p:txBody>
          <a:bodyPr wrap="square">
            <a:spAutoFit/>
          </a:bodyPr>
          <a:lstStyle/>
          <a:p>
            <a:r>
              <a:rPr lang="en-US" sz="3600" b="1" dirty="0"/>
              <a:t>Phenol Red Carbohydrate Broth</a:t>
            </a:r>
            <a:endParaRPr lang="en-US" sz="3600" dirty="0"/>
          </a:p>
        </p:txBody>
      </p:sp>
      <p:grpSp>
        <p:nvGrpSpPr>
          <p:cNvPr id="1027" name="Group 1026">
            <a:extLst>
              <a:ext uri="{FF2B5EF4-FFF2-40B4-BE49-F238E27FC236}">
                <a16:creationId xmlns:a16="http://schemas.microsoft.com/office/drawing/2014/main" id="{A11150CD-90CE-4B7B-9D3F-1FFB6207CD08}"/>
              </a:ext>
            </a:extLst>
          </p:cNvPr>
          <p:cNvGrpSpPr/>
          <p:nvPr/>
        </p:nvGrpSpPr>
        <p:grpSpPr>
          <a:xfrm>
            <a:off x="493269" y="1308281"/>
            <a:ext cx="9728502" cy="3854575"/>
            <a:chOff x="485460" y="1137558"/>
            <a:chExt cx="9728502" cy="3854575"/>
          </a:xfrm>
        </p:grpSpPr>
        <p:grpSp>
          <p:nvGrpSpPr>
            <p:cNvPr id="31" name="Group 30">
              <a:extLst>
                <a:ext uri="{FF2B5EF4-FFF2-40B4-BE49-F238E27FC236}">
                  <a16:creationId xmlns:a16="http://schemas.microsoft.com/office/drawing/2014/main" id="{44E3B124-EE8A-47A6-BFAE-27672BC78CF1}"/>
                </a:ext>
              </a:extLst>
            </p:cNvPr>
            <p:cNvGrpSpPr/>
            <p:nvPr/>
          </p:nvGrpSpPr>
          <p:grpSpPr>
            <a:xfrm>
              <a:off x="485460" y="1137558"/>
              <a:ext cx="9728502" cy="3854575"/>
              <a:chOff x="485460" y="1137558"/>
              <a:chExt cx="9728502" cy="3854575"/>
            </a:xfrm>
          </p:grpSpPr>
          <p:grpSp>
            <p:nvGrpSpPr>
              <p:cNvPr id="15" name="Group 14">
                <a:extLst>
                  <a:ext uri="{FF2B5EF4-FFF2-40B4-BE49-F238E27FC236}">
                    <a16:creationId xmlns:a16="http://schemas.microsoft.com/office/drawing/2014/main" id="{17EE67A8-E64E-4DAA-A77E-A1ED3F3F4B5B}"/>
                  </a:ext>
                </a:extLst>
              </p:cNvPr>
              <p:cNvGrpSpPr/>
              <p:nvPr/>
            </p:nvGrpSpPr>
            <p:grpSpPr>
              <a:xfrm>
                <a:off x="485460" y="1137558"/>
                <a:ext cx="9728502" cy="3854575"/>
                <a:chOff x="429189" y="1109395"/>
                <a:chExt cx="9728502" cy="3854575"/>
              </a:xfrm>
            </p:grpSpPr>
            <p:grpSp>
              <p:nvGrpSpPr>
                <p:cNvPr id="12" name="Group 11">
                  <a:extLst>
                    <a:ext uri="{FF2B5EF4-FFF2-40B4-BE49-F238E27FC236}">
                      <a16:creationId xmlns:a16="http://schemas.microsoft.com/office/drawing/2014/main" id="{6509467A-B538-4D30-8C64-375BA1386385}"/>
                    </a:ext>
                  </a:extLst>
                </p:cNvPr>
                <p:cNvGrpSpPr/>
                <p:nvPr/>
              </p:nvGrpSpPr>
              <p:grpSpPr>
                <a:xfrm>
                  <a:off x="429189" y="1109395"/>
                  <a:ext cx="8012742" cy="3846489"/>
                  <a:chOff x="1002392" y="1113397"/>
                  <a:chExt cx="8012742" cy="3846489"/>
                </a:xfrm>
              </p:grpSpPr>
              <mc:AlternateContent xmlns:mc="http://schemas.openxmlformats.org/markup-compatibility/2006">
                <mc:Choice xmlns:p14="http://schemas.microsoft.com/office/powerpoint/2010/main" Requires="p14">
                  <p:contentPart p14:bwMode="auto" r:id="rId2">
                    <p14:nvContentPartPr>
                      <p14:cNvPr id="6" name="Ink 5" descr="Stock/Bacterium test tube. ">
                        <a:extLst>
                          <a:ext uri="{FF2B5EF4-FFF2-40B4-BE49-F238E27FC236}">
                            <a16:creationId xmlns:a16="http://schemas.microsoft.com/office/drawing/2014/main" id="{9015C25E-4085-4E59-B02A-81390BBF70E2}"/>
                          </a:ext>
                        </a:extLst>
                      </p14:cNvPr>
                      <p14:cNvContentPartPr/>
                      <p14:nvPr/>
                    </p14:nvContentPartPr>
                    <p14:xfrm>
                      <a:off x="1002392" y="1113397"/>
                      <a:ext cx="986040" cy="3747406"/>
                    </p14:xfrm>
                  </p:contentPart>
                </mc:Choice>
                <mc:Fallback>
                  <p:pic>
                    <p:nvPicPr>
                      <p:cNvPr id="6" name="Ink 5" descr="Stock/Bacterium test tube. ">
                        <a:extLst>
                          <a:ext uri="{FF2B5EF4-FFF2-40B4-BE49-F238E27FC236}">
                            <a16:creationId xmlns:a16="http://schemas.microsoft.com/office/drawing/2014/main" id="{9015C25E-4085-4E59-B02A-81390BBF70E2}"/>
                          </a:ext>
                        </a:extLst>
                      </p:cNvPr>
                      <p:cNvPicPr/>
                      <p:nvPr/>
                    </p:nvPicPr>
                    <p:blipFill>
                      <a:blip r:embed="rId3"/>
                      <a:stretch>
                        <a:fillRect/>
                      </a:stretch>
                    </p:blipFill>
                    <p:spPr>
                      <a:xfrm>
                        <a:off x="993032" y="1104037"/>
                        <a:ext cx="1004760" cy="3766127"/>
                      </a:xfrm>
                      <a:prstGeom prst="rect">
                        <a:avLst/>
                      </a:prstGeom>
                    </p:spPr>
                  </p:pic>
                </mc:Fallback>
              </mc:AlternateContent>
              <p:pic>
                <p:nvPicPr>
                  <p:cNvPr id="1026" name="Picture 2" descr="Image preview">
                    <a:extLst>
                      <a:ext uri="{FF2B5EF4-FFF2-40B4-BE49-F238E27FC236}">
                        <a16:creationId xmlns:a16="http://schemas.microsoft.com/office/drawing/2014/main" id="{48E1AA01-CD3D-40E6-B70C-13C26E95B53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027" t="29316" r="71240" b="28009"/>
                  <a:stretch/>
                </p:blipFill>
                <p:spPr bwMode="auto">
                  <a:xfrm>
                    <a:off x="3611534" y="1133474"/>
                    <a:ext cx="986040" cy="382641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age preview">
                    <a:extLst>
                      <a:ext uri="{FF2B5EF4-FFF2-40B4-BE49-F238E27FC236}">
                        <a16:creationId xmlns:a16="http://schemas.microsoft.com/office/drawing/2014/main" id="{23E66C88-004F-43CB-A444-064A7C8059F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027" t="29316" r="71240" b="28009"/>
                  <a:stretch/>
                </p:blipFill>
                <p:spPr bwMode="auto">
                  <a:xfrm>
                    <a:off x="5820314" y="1133474"/>
                    <a:ext cx="986040" cy="38264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preview">
                    <a:extLst>
                      <a:ext uri="{FF2B5EF4-FFF2-40B4-BE49-F238E27FC236}">
                        <a16:creationId xmlns:a16="http://schemas.microsoft.com/office/drawing/2014/main" id="{FC29CCAC-489D-4FDC-9D0F-BAFF1B89689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027" t="29316" r="71240" b="28009"/>
                  <a:stretch/>
                </p:blipFill>
                <p:spPr bwMode="auto">
                  <a:xfrm>
                    <a:off x="8029094" y="1133474"/>
                    <a:ext cx="986040" cy="3826412"/>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2" descr="Image preview">
                  <a:extLst>
                    <a:ext uri="{FF2B5EF4-FFF2-40B4-BE49-F238E27FC236}">
                      <a16:creationId xmlns:a16="http://schemas.microsoft.com/office/drawing/2014/main" id="{EC161115-E4F9-4D30-9F61-3A87517E0F0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027" t="29316" r="71240" b="28009"/>
                <a:stretch/>
              </p:blipFill>
              <p:spPr bwMode="auto">
                <a:xfrm>
                  <a:off x="9171651" y="1137558"/>
                  <a:ext cx="986040" cy="3826412"/>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EBA0496C-FBDD-43FE-9F45-97D8E038C197}"/>
                      </a:ext>
                    </a:extLst>
                  </p14:cNvPr>
                  <p14:cNvContentPartPr/>
                  <p14:nvPr/>
                </p14:nvContentPartPr>
                <p14:xfrm>
                  <a:off x="3104280" y="1514520"/>
                  <a:ext cx="939240" cy="2828520"/>
                </p14:xfrm>
              </p:contentPart>
            </mc:Choice>
            <mc:Fallback xmlns="">
              <p:pic>
                <p:nvPicPr>
                  <p:cNvPr id="26" name="Ink 25">
                    <a:extLst>
                      <a:ext uri="{FF2B5EF4-FFF2-40B4-BE49-F238E27FC236}">
                        <a16:creationId xmlns:a16="http://schemas.microsoft.com/office/drawing/2014/main" id="{EBA0496C-FBDD-43FE-9F45-97D8E038C197}"/>
                      </a:ext>
                    </a:extLst>
                  </p:cNvPr>
                  <p:cNvPicPr/>
                  <p:nvPr/>
                </p:nvPicPr>
                <p:blipFill>
                  <a:blip r:embed="rId15"/>
                  <a:stretch>
                    <a:fillRect/>
                  </a:stretch>
                </p:blipFill>
                <p:spPr>
                  <a:xfrm>
                    <a:off x="3088440" y="1451160"/>
                    <a:ext cx="970560" cy="29552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7" name="Ink 26" descr="Test tube with Durham tube containing Phenol Red Lactose. Stock is being added. ">
                    <a:extLst>
                      <a:ext uri="{FF2B5EF4-FFF2-40B4-BE49-F238E27FC236}">
                        <a16:creationId xmlns:a16="http://schemas.microsoft.com/office/drawing/2014/main" id="{74F43C06-3273-4AD2-9245-9C3689D7F679}"/>
                      </a:ext>
                    </a:extLst>
                  </p14:cNvPr>
                  <p14:cNvContentPartPr/>
                  <p14:nvPr/>
                </p14:nvContentPartPr>
                <p14:xfrm>
                  <a:off x="5332320" y="1576800"/>
                  <a:ext cx="939240" cy="3029040"/>
                </p14:xfrm>
              </p:contentPart>
            </mc:Choice>
            <mc:Fallback>
              <p:pic>
                <p:nvPicPr>
                  <p:cNvPr id="27" name="Ink 26" descr="Test tube with Durham tube containing Phenol Red Lactose. Stock is being added. ">
                    <a:extLst>
                      <a:ext uri="{FF2B5EF4-FFF2-40B4-BE49-F238E27FC236}">
                        <a16:creationId xmlns:a16="http://schemas.microsoft.com/office/drawing/2014/main" id="{74F43C06-3273-4AD2-9245-9C3689D7F679}"/>
                      </a:ext>
                    </a:extLst>
                  </p:cNvPr>
                  <p:cNvPicPr/>
                  <p:nvPr/>
                </p:nvPicPr>
                <p:blipFill>
                  <a:blip r:embed="rId17"/>
                  <a:stretch>
                    <a:fillRect/>
                  </a:stretch>
                </p:blipFill>
                <p:spPr>
                  <a:xfrm>
                    <a:off x="5316480" y="1513440"/>
                    <a:ext cx="970560" cy="31557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9" name="Ink 28" descr="Result. The Phenol Red Sucrose test tube is now yellow. The durham test tube is filled up. This is Acid +, Gas -. ">
                    <a:extLst>
                      <a:ext uri="{FF2B5EF4-FFF2-40B4-BE49-F238E27FC236}">
                        <a16:creationId xmlns:a16="http://schemas.microsoft.com/office/drawing/2014/main" id="{49C83AC7-F288-42F4-B1A0-3542600AF0E5}"/>
                      </a:ext>
                    </a:extLst>
                  </p14:cNvPr>
                  <p14:cNvContentPartPr/>
                  <p14:nvPr/>
                </p14:nvContentPartPr>
                <p14:xfrm>
                  <a:off x="7535520" y="1564560"/>
                  <a:ext cx="976680" cy="3153960"/>
                </p14:xfrm>
              </p:contentPart>
            </mc:Choice>
            <mc:Fallback>
              <p:pic>
                <p:nvPicPr>
                  <p:cNvPr id="29" name="Ink 28" descr="Result. The Phenol Red Sucrose test tube is now yellow. The durham test tube is filled up. This is Acid +, Gas -. ">
                    <a:extLst>
                      <a:ext uri="{FF2B5EF4-FFF2-40B4-BE49-F238E27FC236}">
                        <a16:creationId xmlns:a16="http://schemas.microsoft.com/office/drawing/2014/main" id="{49C83AC7-F288-42F4-B1A0-3542600AF0E5}"/>
                      </a:ext>
                    </a:extLst>
                  </p:cNvPr>
                  <p:cNvPicPr/>
                  <p:nvPr/>
                </p:nvPicPr>
                <p:blipFill>
                  <a:blip r:embed="rId19"/>
                  <a:stretch>
                    <a:fillRect/>
                  </a:stretch>
                </p:blipFill>
                <p:spPr>
                  <a:xfrm>
                    <a:off x="7519680" y="1501200"/>
                    <a:ext cx="1008000" cy="32806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0" name="Ink 29" descr="The Phenol Red Lactose test tube is now yellow. The durham tube has an empy space in it. This is Acid +, Gas +.">
                    <a:extLst>
                      <a:ext uri="{FF2B5EF4-FFF2-40B4-BE49-F238E27FC236}">
                        <a16:creationId xmlns:a16="http://schemas.microsoft.com/office/drawing/2014/main" id="{D02C03D0-A1F4-451A-814F-73C947233C9F}"/>
                      </a:ext>
                    </a:extLst>
                  </p14:cNvPr>
                  <p14:cNvContentPartPr/>
                  <p14:nvPr/>
                </p14:nvContentPartPr>
                <p14:xfrm>
                  <a:off x="9250200" y="1489320"/>
                  <a:ext cx="939240" cy="3204000"/>
                </p14:xfrm>
              </p:contentPart>
            </mc:Choice>
            <mc:Fallback>
              <p:pic>
                <p:nvPicPr>
                  <p:cNvPr id="30" name="Ink 29" descr="The Phenol Red Lactose test tube is now yellow. The durham tube has an empy space in it. This is Acid +, Gas +.">
                    <a:extLst>
                      <a:ext uri="{FF2B5EF4-FFF2-40B4-BE49-F238E27FC236}">
                        <a16:creationId xmlns:a16="http://schemas.microsoft.com/office/drawing/2014/main" id="{D02C03D0-A1F4-451A-814F-73C947233C9F}"/>
                      </a:ext>
                    </a:extLst>
                  </p:cNvPr>
                  <p:cNvPicPr/>
                  <p:nvPr/>
                </p:nvPicPr>
                <p:blipFill>
                  <a:blip r:embed="rId21"/>
                  <a:stretch>
                    <a:fillRect/>
                  </a:stretch>
                </p:blipFill>
                <p:spPr>
                  <a:xfrm>
                    <a:off x="9234360" y="1425960"/>
                    <a:ext cx="970560" cy="3330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
              <p14:nvContentPartPr>
                <p14:cNvPr id="1024" name="Ink 1023" descr="Test tube with Phenol Red Sucrose  with durham tube. The stock is added.">
                  <a:extLst>
                    <a:ext uri="{FF2B5EF4-FFF2-40B4-BE49-F238E27FC236}">
                      <a16:creationId xmlns:a16="http://schemas.microsoft.com/office/drawing/2014/main" id="{DCEB4677-C1BB-4541-A8D0-6F5048862D04}"/>
                    </a:ext>
                  </a:extLst>
                </p14:cNvPr>
                <p14:cNvContentPartPr/>
                <p14:nvPr/>
              </p14:nvContentPartPr>
              <p14:xfrm>
                <a:off x="3129120" y="1489320"/>
                <a:ext cx="951840" cy="3241800"/>
              </p14:xfrm>
            </p:contentPart>
          </mc:Choice>
          <mc:Fallback>
            <p:pic>
              <p:nvPicPr>
                <p:cNvPr id="1024" name="Ink 1023" descr="Test tube with Phenol Red Sucrose  with durham tube. The stock is added.">
                  <a:extLst>
                    <a:ext uri="{FF2B5EF4-FFF2-40B4-BE49-F238E27FC236}">
                      <a16:creationId xmlns:a16="http://schemas.microsoft.com/office/drawing/2014/main" id="{DCEB4677-C1BB-4541-A8D0-6F5048862D04}"/>
                    </a:ext>
                  </a:extLst>
                </p:cNvPr>
                <p:cNvPicPr/>
                <p:nvPr/>
              </p:nvPicPr>
              <p:blipFill>
                <a:blip r:embed="rId23"/>
                <a:stretch>
                  <a:fillRect/>
                </a:stretch>
              </p:blipFill>
              <p:spPr>
                <a:xfrm>
                  <a:off x="3113280" y="1425960"/>
                  <a:ext cx="983160" cy="3368520"/>
                </a:xfrm>
                <a:prstGeom prst="rect">
                  <a:avLst/>
                </a:prstGeom>
              </p:spPr>
            </p:pic>
          </mc:Fallback>
        </mc:AlternateContent>
      </p:grpSp>
      <p:grpSp>
        <p:nvGrpSpPr>
          <p:cNvPr id="10" name="Group 9">
            <a:extLst>
              <a:ext uri="{FF2B5EF4-FFF2-40B4-BE49-F238E27FC236}">
                <a16:creationId xmlns:a16="http://schemas.microsoft.com/office/drawing/2014/main" id="{E54DA99D-C61A-4139-9BB4-20551E228F7B}"/>
              </a:ext>
            </a:extLst>
          </p:cNvPr>
          <p:cNvGrpSpPr/>
          <p:nvPr/>
        </p:nvGrpSpPr>
        <p:grpSpPr>
          <a:xfrm>
            <a:off x="181221" y="776644"/>
            <a:ext cx="10962408" cy="4886606"/>
            <a:chOff x="181221" y="776644"/>
            <a:chExt cx="10962408" cy="4886606"/>
          </a:xfrm>
        </p:grpSpPr>
        <p:sp>
          <p:nvSpPr>
            <p:cNvPr id="2" name="TextBox 1">
              <a:extLst>
                <a:ext uri="{FF2B5EF4-FFF2-40B4-BE49-F238E27FC236}">
                  <a16:creationId xmlns:a16="http://schemas.microsoft.com/office/drawing/2014/main" id="{E3D473D2-B7AB-42AF-BF80-EB544BF1341E}"/>
                </a:ext>
              </a:extLst>
            </p:cNvPr>
            <p:cNvSpPr txBox="1"/>
            <p:nvPr/>
          </p:nvSpPr>
          <p:spPr>
            <a:xfrm>
              <a:off x="181221" y="4946399"/>
              <a:ext cx="1741246" cy="369332"/>
            </a:xfrm>
            <a:prstGeom prst="rect">
              <a:avLst/>
            </a:prstGeom>
            <a:noFill/>
          </p:spPr>
          <p:txBody>
            <a:bodyPr wrap="none" rtlCol="0">
              <a:spAutoFit/>
            </a:bodyPr>
            <a:lstStyle/>
            <a:p>
              <a:r>
                <a:rPr lang="en-US" dirty="0"/>
                <a:t>Stock/Bacterium</a:t>
              </a:r>
            </a:p>
          </p:txBody>
        </p:sp>
        <p:sp>
          <p:nvSpPr>
            <p:cNvPr id="4" name="TextBox 3">
              <a:extLst>
                <a:ext uri="{FF2B5EF4-FFF2-40B4-BE49-F238E27FC236}">
                  <a16:creationId xmlns:a16="http://schemas.microsoft.com/office/drawing/2014/main" id="{7D9191D9-BEE7-4CBF-8DC2-A598FD0168F1}"/>
                </a:ext>
              </a:extLst>
            </p:cNvPr>
            <p:cNvSpPr txBox="1"/>
            <p:nvPr/>
          </p:nvSpPr>
          <p:spPr>
            <a:xfrm>
              <a:off x="2693360" y="4984047"/>
              <a:ext cx="2029979" cy="369332"/>
            </a:xfrm>
            <a:prstGeom prst="rect">
              <a:avLst/>
            </a:prstGeom>
            <a:noFill/>
          </p:spPr>
          <p:txBody>
            <a:bodyPr wrap="none" rtlCol="0">
              <a:spAutoFit/>
            </a:bodyPr>
            <a:lstStyle/>
            <a:p>
              <a:r>
                <a:rPr lang="en-US" dirty="0"/>
                <a:t>Phenol Red Sucrose</a:t>
              </a:r>
            </a:p>
          </p:txBody>
        </p:sp>
        <p:sp>
          <p:nvSpPr>
            <p:cNvPr id="25" name="TextBox 24">
              <a:extLst>
                <a:ext uri="{FF2B5EF4-FFF2-40B4-BE49-F238E27FC236}">
                  <a16:creationId xmlns:a16="http://schemas.microsoft.com/office/drawing/2014/main" id="{44AF696E-38E9-4917-886C-6A42753BF0AE}"/>
                </a:ext>
              </a:extLst>
            </p:cNvPr>
            <p:cNvSpPr txBox="1"/>
            <p:nvPr/>
          </p:nvSpPr>
          <p:spPr>
            <a:xfrm>
              <a:off x="4873017" y="5003965"/>
              <a:ext cx="2009012" cy="369332"/>
            </a:xfrm>
            <a:prstGeom prst="rect">
              <a:avLst/>
            </a:prstGeom>
            <a:noFill/>
          </p:spPr>
          <p:txBody>
            <a:bodyPr wrap="none" rtlCol="0">
              <a:spAutoFit/>
            </a:bodyPr>
            <a:lstStyle/>
            <a:p>
              <a:r>
                <a:rPr lang="en-US" dirty="0"/>
                <a:t>Phenol Red Lactose</a:t>
              </a:r>
            </a:p>
          </p:txBody>
        </p:sp>
        <p:sp>
          <p:nvSpPr>
            <p:cNvPr id="32" name="TextBox 31">
              <a:extLst>
                <a:ext uri="{FF2B5EF4-FFF2-40B4-BE49-F238E27FC236}">
                  <a16:creationId xmlns:a16="http://schemas.microsoft.com/office/drawing/2014/main" id="{FE178CA3-7116-49AF-9136-7F0F13768364}"/>
                </a:ext>
              </a:extLst>
            </p:cNvPr>
            <p:cNvSpPr txBox="1"/>
            <p:nvPr/>
          </p:nvSpPr>
          <p:spPr>
            <a:xfrm>
              <a:off x="6975927" y="4984047"/>
              <a:ext cx="2029979" cy="646331"/>
            </a:xfrm>
            <a:prstGeom prst="rect">
              <a:avLst/>
            </a:prstGeom>
            <a:noFill/>
          </p:spPr>
          <p:txBody>
            <a:bodyPr wrap="none" rtlCol="0">
              <a:spAutoFit/>
            </a:bodyPr>
            <a:lstStyle/>
            <a:p>
              <a:r>
                <a:rPr lang="en-US" dirty="0"/>
                <a:t>Phenol Red Sucrose</a:t>
              </a:r>
            </a:p>
            <a:p>
              <a:pPr algn="ctr"/>
              <a:r>
                <a:rPr lang="en-US" dirty="0"/>
                <a:t>Acid+; Gas -</a:t>
              </a:r>
            </a:p>
          </p:txBody>
        </p:sp>
        <p:sp>
          <p:nvSpPr>
            <p:cNvPr id="33" name="TextBox 32">
              <a:extLst>
                <a:ext uri="{FF2B5EF4-FFF2-40B4-BE49-F238E27FC236}">
                  <a16:creationId xmlns:a16="http://schemas.microsoft.com/office/drawing/2014/main" id="{099AB3F1-773B-43A9-969C-A2F9E97A16E9}"/>
                </a:ext>
              </a:extLst>
            </p:cNvPr>
            <p:cNvSpPr txBox="1"/>
            <p:nvPr/>
          </p:nvSpPr>
          <p:spPr>
            <a:xfrm>
              <a:off x="9134617" y="5016919"/>
              <a:ext cx="2009012" cy="646331"/>
            </a:xfrm>
            <a:prstGeom prst="rect">
              <a:avLst/>
            </a:prstGeom>
            <a:noFill/>
          </p:spPr>
          <p:txBody>
            <a:bodyPr wrap="none" rtlCol="0">
              <a:spAutoFit/>
            </a:bodyPr>
            <a:lstStyle/>
            <a:p>
              <a:r>
                <a:rPr lang="en-US" dirty="0"/>
                <a:t>Phenol Red Lactose</a:t>
              </a:r>
            </a:p>
            <a:p>
              <a:pPr algn="ctr"/>
              <a:r>
                <a:rPr lang="en-US" dirty="0"/>
                <a:t>Acid +; Gas +</a:t>
              </a:r>
            </a:p>
          </p:txBody>
        </p:sp>
        <p:sp>
          <p:nvSpPr>
            <p:cNvPr id="8" name="Arrow: Curved Down 7">
              <a:extLst>
                <a:ext uri="{FF2B5EF4-FFF2-40B4-BE49-F238E27FC236}">
                  <a16:creationId xmlns:a16="http://schemas.microsoft.com/office/drawing/2014/main" id="{2A0EC5AC-2648-42E0-B18F-5045F24C4FB0}"/>
                </a:ext>
              </a:extLst>
            </p:cNvPr>
            <p:cNvSpPr/>
            <p:nvPr/>
          </p:nvSpPr>
          <p:spPr>
            <a:xfrm>
              <a:off x="986289" y="776644"/>
              <a:ext cx="4667836" cy="52993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Arrow: Right 8">
              <a:extLst>
                <a:ext uri="{FF2B5EF4-FFF2-40B4-BE49-F238E27FC236}">
                  <a16:creationId xmlns:a16="http://schemas.microsoft.com/office/drawing/2014/main" id="{0DA27485-1800-48B9-8287-A399A4E2E2EE}"/>
                </a:ext>
              </a:extLst>
            </p:cNvPr>
            <p:cNvSpPr/>
            <p:nvPr/>
          </p:nvSpPr>
          <p:spPr>
            <a:xfrm>
              <a:off x="6625883" y="3032640"/>
              <a:ext cx="689317" cy="2029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mc:Choice xmlns:p14="http://schemas.microsoft.com/office/powerpoint/2010/main" xmlns:iact="http://schemas.microsoft.com/office/powerpoint/2014/inkAction" Requires="p14 iact">
          <p:contentPart p14:bwMode="auto" r:id="rId24">
            <p14:nvContentPartPr>
              <p14:cNvPr id="7" name="Ink 6" hidden="1">
                <a:extLst>
                  <a:ext uri="{FF2B5EF4-FFF2-40B4-BE49-F238E27FC236}">
                    <a16:creationId xmlns:a16="http://schemas.microsoft.com/office/drawing/2014/main" id="{DEBEC4C2-F19F-413B-BB89-F21481C98ED2}"/>
                  </a:ext>
                </a:extLst>
              </p14:cNvPr>
              <p14:cNvContentPartPr/>
              <p14:nvPr>
                <p:extLst>
                  <p:ext uri="{42D2F446-02D8-4167-A562-619A0277C38B}">
                    <p15:isNarration xmlns:p15="http://schemas.microsoft.com/office/powerpoint/2012/main" val="1"/>
                  </p:ext>
                </p:extLst>
              </p14:nvPr>
            </p14:nvContentPartPr>
            <p14:xfrm>
              <a:off x="4435560" y="3032640"/>
              <a:ext cx="360" cy="14040"/>
            </p14:xfrm>
          </p:contentPart>
        </mc:Choice>
        <mc:Fallback>
          <p:pic>
            <p:nvPicPr>
              <p:cNvPr id="7" name="Ink 6" hidden="1">
                <a:extLst>
                  <a:ext uri="{FF2B5EF4-FFF2-40B4-BE49-F238E27FC236}">
                    <a16:creationId xmlns:a16="http://schemas.microsoft.com/office/drawing/2014/main" id="{DEBEC4C2-F19F-413B-BB89-F21481C98ED2}"/>
                  </a:ext>
                </a:extLst>
              </p:cNvPr>
              <p:cNvPicPr>
                <a:picLocks noGrp="1" noRot="1" noChangeAspect="1" noMove="1" noResize="1" noEditPoints="1" noAdjustHandles="1" noChangeArrowheads="1" noChangeShapeType="1"/>
              </p:cNvPicPr>
              <p:nvPr/>
            </p:nvPicPr>
            <p:blipFill>
              <a:blip r:embed="rId25"/>
              <a:stretch>
                <a:fillRect/>
              </a:stretch>
            </p:blipFill>
            <p:spPr>
              <a:xfrm>
                <a:off x="4426200" y="3023280"/>
                <a:ext cx="190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1" name="Ink 10" hidden="1">
                <a:extLst>
                  <a:ext uri="{FF2B5EF4-FFF2-40B4-BE49-F238E27FC236}">
                    <a16:creationId xmlns:a16="http://schemas.microsoft.com/office/drawing/2014/main" id="{19ED78D7-7151-4790-B621-36B911AFB971}"/>
                  </a:ext>
                </a:extLst>
              </p14:cNvPr>
              <p14:cNvContentPartPr/>
              <p14:nvPr/>
            </p14:nvContentPartPr>
            <p14:xfrm>
              <a:off x="5721120" y="6131880"/>
              <a:ext cx="70560" cy="141120"/>
            </p14:xfrm>
          </p:contentPart>
        </mc:Choice>
        <mc:Fallback>
          <p:pic>
            <p:nvPicPr>
              <p:cNvPr id="11" name="Ink 10" hidden="1">
                <a:extLst>
                  <a:ext uri="{FF2B5EF4-FFF2-40B4-BE49-F238E27FC236}">
                    <a16:creationId xmlns:a16="http://schemas.microsoft.com/office/drawing/2014/main" id="{19ED78D7-7151-4790-B621-36B911AFB971}"/>
                  </a:ext>
                </a:extLst>
              </p:cNvPr>
              <p:cNvPicPr/>
              <p:nvPr/>
            </p:nvPicPr>
            <p:blipFill>
              <a:blip r:embed="rId27"/>
              <a:stretch>
                <a:fillRect/>
              </a:stretch>
            </p:blipFill>
            <p:spPr>
              <a:xfrm>
                <a:off x="5711760" y="6122520"/>
                <a:ext cx="892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Ink 20">
                <a:extLst>
                  <a:ext uri="{FF2B5EF4-FFF2-40B4-BE49-F238E27FC236}">
                    <a16:creationId xmlns:a16="http://schemas.microsoft.com/office/drawing/2014/main" id="{4036F534-4D1F-4E3D-A0A0-8312B56E4914}"/>
                  </a:ext>
                </a:extLst>
              </p14:cNvPr>
              <p14:cNvContentPartPr/>
              <p14:nvPr/>
            </p14:nvContentPartPr>
            <p14:xfrm>
              <a:off x="3116880" y="1514520"/>
              <a:ext cx="926640" cy="3204000"/>
            </p14:xfrm>
          </p:contentPart>
        </mc:Choice>
        <mc:Fallback xmlns="">
          <p:pic>
            <p:nvPicPr>
              <p:cNvPr id="21" name="Ink 20">
                <a:extLst>
                  <a:ext uri="{FF2B5EF4-FFF2-40B4-BE49-F238E27FC236}">
                    <a16:creationId xmlns:a16="http://schemas.microsoft.com/office/drawing/2014/main" id="{4036F534-4D1F-4E3D-A0A0-8312B56E4914}"/>
                  </a:ext>
                </a:extLst>
              </p:cNvPr>
              <p:cNvPicPr/>
              <p:nvPr/>
            </p:nvPicPr>
            <p:blipFill>
              <a:blip r:embed="rId8"/>
              <a:stretch>
                <a:fillRect/>
              </a:stretch>
            </p:blipFill>
            <p:spPr>
              <a:xfrm>
                <a:off x="3101040" y="1451160"/>
                <a:ext cx="957960" cy="33307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8" name="Ink 27">
                <a:extLst>
                  <a:ext uri="{FF2B5EF4-FFF2-40B4-BE49-F238E27FC236}">
                    <a16:creationId xmlns:a16="http://schemas.microsoft.com/office/drawing/2014/main" id="{FF985975-20B9-4EEF-A858-4B410C9F3E74}"/>
                  </a:ext>
                </a:extLst>
              </p14:cNvPr>
              <p14:cNvContentPartPr/>
              <p14:nvPr/>
            </p14:nvContentPartPr>
            <p14:xfrm>
              <a:off x="5357520" y="3842280"/>
              <a:ext cx="876600" cy="901080"/>
            </p14:xfrm>
          </p:contentPart>
        </mc:Choice>
        <mc:Fallback xmlns="">
          <p:pic>
            <p:nvPicPr>
              <p:cNvPr id="28" name="Ink 27">
                <a:extLst>
                  <a:ext uri="{FF2B5EF4-FFF2-40B4-BE49-F238E27FC236}">
                    <a16:creationId xmlns:a16="http://schemas.microsoft.com/office/drawing/2014/main" id="{FF985975-20B9-4EEF-A858-4B410C9F3E74}"/>
                  </a:ext>
                </a:extLst>
              </p:cNvPr>
              <p:cNvPicPr/>
              <p:nvPr/>
            </p:nvPicPr>
            <p:blipFill>
              <a:blip r:embed="rId10"/>
              <a:stretch>
                <a:fillRect/>
              </a:stretch>
            </p:blipFill>
            <p:spPr>
              <a:xfrm>
                <a:off x="5341680" y="3778920"/>
                <a:ext cx="907920" cy="10278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025" name="Ink 1024">
                <a:extLst>
                  <a:ext uri="{FF2B5EF4-FFF2-40B4-BE49-F238E27FC236}">
                    <a16:creationId xmlns:a16="http://schemas.microsoft.com/office/drawing/2014/main" id="{7EDAF05A-8B11-4668-9679-AC535F6441D4}"/>
                  </a:ext>
                </a:extLst>
              </p14:cNvPr>
              <p14:cNvContentPartPr/>
              <p14:nvPr/>
            </p14:nvContentPartPr>
            <p14:xfrm>
              <a:off x="5344920" y="3979800"/>
              <a:ext cx="864000" cy="776160"/>
            </p14:xfrm>
          </p:contentPart>
        </mc:Choice>
        <mc:Fallback xmlns="">
          <p:pic>
            <p:nvPicPr>
              <p:cNvPr id="1025" name="Ink 1024">
                <a:extLst>
                  <a:ext uri="{FF2B5EF4-FFF2-40B4-BE49-F238E27FC236}">
                    <a16:creationId xmlns:a16="http://schemas.microsoft.com/office/drawing/2014/main" id="{7EDAF05A-8B11-4668-9679-AC535F6441D4}"/>
                  </a:ext>
                </a:extLst>
              </p:cNvPr>
              <p:cNvPicPr/>
              <p:nvPr/>
            </p:nvPicPr>
            <p:blipFill>
              <a:blip r:embed="rId31"/>
              <a:stretch>
                <a:fillRect/>
              </a:stretch>
            </p:blipFill>
            <p:spPr>
              <a:xfrm>
                <a:off x="5329080" y="3916440"/>
                <a:ext cx="895320" cy="902880"/>
              </a:xfrm>
              <a:prstGeom prst="rect">
                <a:avLst/>
              </a:prstGeom>
            </p:spPr>
          </p:pic>
        </mc:Fallback>
      </mc:AlternateContent>
      <p:sp>
        <p:nvSpPr>
          <p:cNvPr id="5" name="Arrow: Curved Down 4">
            <a:extLst>
              <a:ext uri="{FF2B5EF4-FFF2-40B4-BE49-F238E27FC236}">
                <a16:creationId xmlns:a16="http://schemas.microsoft.com/office/drawing/2014/main" id="{C5CD81EE-AE1B-41D6-B02B-7EBC3A1DBE1D}"/>
              </a:ext>
            </a:extLst>
          </p:cNvPr>
          <p:cNvSpPr/>
          <p:nvPr/>
        </p:nvSpPr>
        <p:spPr>
          <a:xfrm>
            <a:off x="1161016" y="1129749"/>
            <a:ext cx="2387128" cy="31740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4073286062"/>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F85B688-3360-4EEE-BA4C-22F0B06E4034}"/>
              </a:ext>
            </a:extLst>
          </p:cNvPr>
          <p:cNvSpPr/>
          <p:nvPr/>
        </p:nvSpPr>
        <p:spPr>
          <a:xfrm>
            <a:off x="957943" y="5589826"/>
            <a:ext cx="10450286" cy="646331"/>
          </a:xfrm>
          <a:prstGeom prst="rect">
            <a:avLst/>
          </a:prstGeom>
        </p:spPr>
        <p:txBody>
          <a:bodyPr wrap="square">
            <a:spAutoFit/>
          </a:bodyPr>
          <a:lstStyle/>
          <a:p>
            <a:r>
              <a:rPr lang="en-US" dirty="0">
                <a:solidFill>
                  <a:srgbClr val="000000"/>
                </a:solidFill>
                <a:latin typeface="Times New Roman" panose="02020603050405020304" pitchFamily="18" charset="0"/>
              </a:rPr>
              <a:t>Phenol red broth with Durham tubes demonstrating no fermentation (left) and fermentation with gas production (right).  </a:t>
            </a:r>
            <a:r>
              <a:rPr lang="en-US" sz="1400" dirty="0">
                <a:solidFill>
                  <a:srgbClr val="000000"/>
                </a:solidFill>
                <a:latin typeface="Times New Roman" panose="02020603050405020304" pitchFamily="18" charset="0"/>
              </a:rPr>
              <a:t>Image Source: Georgia Highlands College </a:t>
            </a:r>
            <a:endParaRPr lang="en-US" dirty="0"/>
          </a:p>
        </p:txBody>
      </p:sp>
      <p:pic>
        <p:nvPicPr>
          <p:cNvPr id="6" name="Picture 5" descr="Photograph of Phenal red broth with Durham tubes. Right tube is red, and the Left tube is yellow with a gas bubble in the Durham tube. ">
            <a:extLst>
              <a:ext uri="{FF2B5EF4-FFF2-40B4-BE49-F238E27FC236}">
                <a16:creationId xmlns:a16="http://schemas.microsoft.com/office/drawing/2014/main" id="{08379FDD-8D6E-4FEE-94F2-564E7B095F6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37430" y="1127401"/>
            <a:ext cx="5249301" cy="3866630"/>
          </a:xfrm>
          <a:prstGeom prst="rect">
            <a:avLst/>
          </a:prstGeom>
          <a:noFill/>
          <a:ln>
            <a:noFill/>
          </a:ln>
        </p:spPr>
      </p:pic>
      <mc:AlternateContent xmlns:mc="http://schemas.openxmlformats.org/markup-compatibility/2006">
        <mc:Choice xmlns:p14="http://schemas.microsoft.com/office/powerpoint/2010/main" Requires="p14">
          <p:contentPart p14:bwMode="auto" r:id="rId3">
            <p14:nvContentPartPr>
              <p14:cNvPr id="5" name="Ink 4" descr="Sample tables for results. Columns are bacteria name, and Acid Gas. Rows are bacteria names. Each table is titled by sugar used (Lactose, Sucrose, and Dextrose)">
                <a:extLst>
                  <a:ext uri="{FF2B5EF4-FFF2-40B4-BE49-F238E27FC236}">
                    <a16:creationId xmlns:a16="http://schemas.microsoft.com/office/drawing/2014/main" id="{4833A5E3-65AE-44A0-A2A6-741E2301701B}"/>
                  </a:ext>
                </a:extLst>
              </p14:cNvPr>
              <p14:cNvContentPartPr/>
              <p14:nvPr/>
            </p14:nvContentPartPr>
            <p14:xfrm>
              <a:off x="4308120" y="389160"/>
              <a:ext cx="7850160" cy="4920120"/>
            </p14:xfrm>
          </p:contentPart>
        </mc:Choice>
        <mc:Fallback>
          <p:pic>
            <p:nvPicPr>
              <p:cNvPr id="5" name="Ink 4" descr="Sample tables for results. Columns are bacteria name, and Acid Gas. Rows are bacteria names. Each table is titled by sugar used (Lactose, Sucrose, and Dextrose)">
                <a:extLst>
                  <a:ext uri="{FF2B5EF4-FFF2-40B4-BE49-F238E27FC236}">
                    <a16:creationId xmlns:a16="http://schemas.microsoft.com/office/drawing/2014/main" id="{4833A5E3-65AE-44A0-A2A6-741E2301701B}"/>
                  </a:ext>
                </a:extLst>
              </p:cNvPr>
              <p:cNvPicPr/>
              <p:nvPr/>
            </p:nvPicPr>
            <p:blipFill>
              <a:blip r:embed="rId4"/>
              <a:stretch>
                <a:fillRect/>
              </a:stretch>
            </p:blipFill>
            <p:spPr>
              <a:xfrm>
                <a:off x="4298760" y="379800"/>
                <a:ext cx="7868880" cy="4938840"/>
              </a:xfrm>
              <a:prstGeom prst="rect">
                <a:avLst/>
              </a:prstGeom>
            </p:spPr>
          </p:pic>
        </mc:Fallback>
      </mc:AlternateContent>
    </p:spTree>
    <p:extLst>
      <p:ext uri="{BB962C8B-B14F-4D97-AF65-F5344CB8AC3E}">
        <p14:creationId xmlns:p14="http://schemas.microsoft.com/office/powerpoint/2010/main" val="1670617062"/>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680A2-C970-4DEF-B9E4-AECA370CDB60}"/>
              </a:ext>
            </a:extLst>
          </p:cNvPr>
          <p:cNvSpPr>
            <a:spLocks noGrp="1"/>
          </p:cNvSpPr>
          <p:nvPr>
            <p:ph type="title"/>
          </p:nvPr>
        </p:nvSpPr>
        <p:spPr>
          <a:xfrm>
            <a:off x="838200" y="365126"/>
            <a:ext cx="10515600" cy="983500"/>
          </a:xfrm>
        </p:spPr>
        <p:txBody>
          <a:bodyPr>
            <a:normAutofit/>
          </a:bodyPr>
          <a:lstStyle/>
          <a:p>
            <a:r>
              <a:rPr lang="en-US" b="1" dirty="0"/>
              <a:t>Slanted Agar</a:t>
            </a:r>
          </a:p>
        </p:txBody>
      </p:sp>
      <p:sp>
        <p:nvSpPr>
          <p:cNvPr id="3" name="Content Placeholder 2">
            <a:extLst>
              <a:ext uri="{FF2B5EF4-FFF2-40B4-BE49-F238E27FC236}">
                <a16:creationId xmlns:a16="http://schemas.microsoft.com/office/drawing/2014/main" id="{E278A0E6-E457-46BC-86AC-53B167246C6F}"/>
              </a:ext>
            </a:extLst>
          </p:cNvPr>
          <p:cNvSpPr>
            <a:spLocks noGrp="1"/>
          </p:cNvSpPr>
          <p:nvPr>
            <p:ph idx="1"/>
          </p:nvPr>
        </p:nvSpPr>
        <p:spPr/>
        <p:txBody>
          <a:bodyPr>
            <a:normAutofit/>
          </a:bodyPr>
          <a:lstStyle/>
          <a:p>
            <a:pPr>
              <a:lnSpc>
                <a:spcPct val="100000"/>
              </a:lnSpc>
            </a:pPr>
            <a:r>
              <a:rPr lang="en-US" dirty="0">
                <a:latin typeface="Arial" panose="020B0604020202020204" pitchFamily="34" charset="0"/>
                <a:cs typeface="Arial" panose="020B0604020202020204" pitchFamily="34" charset="0"/>
              </a:rPr>
              <a:t>Slant: Slanted shape provides the different degree of oxygen availability.</a:t>
            </a:r>
          </a:p>
          <a:p>
            <a:pPr>
              <a:lnSpc>
                <a:spcPct val="100000"/>
              </a:lnSpc>
            </a:pPr>
            <a:r>
              <a:rPr lang="en-US" dirty="0">
                <a:latin typeface="Arial" panose="020B0604020202020204" pitchFamily="34" charset="0"/>
                <a:cs typeface="Arial" panose="020B0604020202020204" pitchFamily="34" charset="0"/>
              </a:rPr>
              <a:t>Butt: Anaerobic</a:t>
            </a:r>
          </a:p>
        </p:txBody>
      </p:sp>
      <p:grpSp>
        <p:nvGrpSpPr>
          <p:cNvPr id="22" name="Group 21">
            <a:extLst>
              <a:ext uri="{FF2B5EF4-FFF2-40B4-BE49-F238E27FC236}">
                <a16:creationId xmlns:a16="http://schemas.microsoft.com/office/drawing/2014/main" id="{88ED5C37-A514-4B04-A416-5EAF86D65E1F}"/>
              </a:ext>
            </a:extLst>
          </p:cNvPr>
          <p:cNvGrpSpPr/>
          <p:nvPr/>
        </p:nvGrpSpPr>
        <p:grpSpPr>
          <a:xfrm>
            <a:off x="8350585" y="2581127"/>
            <a:ext cx="2236780" cy="3846114"/>
            <a:chOff x="8350585" y="2581127"/>
            <a:chExt cx="2236780" cy="3846114"/>
          </a:xfrm>
        </p:grpSpPr>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10A53A9A-A80B-4012-9A72-AC413A05F957}"/>
                    </a:ext>
                  </a:extLst>
                </p14:cNvPr>
                <p14:cNvContentPartPr/>
                <p14:nvPr/>
              </p14:nvContentPartPr>
              <p14:xfrm>
                <a:off x="9601325" y="2581127"/>
                <a:ext cx="986040" cy="3747406"/>
              </p14:xfrm>
            </p:contentPart>
          </mc:Choice>
          <mc:Fallback xmlns="">
            <p:pic>
              <p:nvPicPr>
                <p:cNvPr id="4" name="Ink 3">
                  <a:extLst>
                    <a:ext uri="{FF2B5EF4-FFF2-40B4-BE49-F238E27FC236}">
                      <a16:creationId xmlns:a16="http://schemas.microsoft.com/office/drawing/2014/main" id="{10A53A9A-A80B-4012-9A72-AC413A05F957}"/>
                    </a:ext>
                  </a:extLst>
                </p:cNvPr>
                <p:cNvPicPr/>
                <p:nvPr/>
              </p:nvPicPr>
              <p:blipFill>
                <a:blip r:embed="rId24"/>
                <a:stretch>
                  <a:fillRect/>
                </a:stretch>
              </p:blipFill>
              <p:spPr>
                <a:xfrm>
                  <a:off x="9591965" y="2571767"/>
                  <a:ext cx="1004760" cy="3766127"/>
                </a:xfrm>
                <a:prstGeom prst="rect">
                  <a:avLst/>
                </a:prstGeom>
              </p:spPr>
            </p:pic>
          </mc:Fallback>
        </mc:AlternateContent>
        <p:cxnSp>
          <p:nvCxnSpPr>
            <p:cNvPr id="19" name="Straight Arrow Connector 18">
              <a:extLst>
                <a:ext uri="{FF2B5EF4-FFF2-40B4-BE49-F238E27FC236}">
                  <a16:creationId xmlns:a16="http://schemas.microsoft.com/office/drawing/2014/main" id="{C7D9068C-365C-46FC-9BD7-E27CCC6E16C0}"/>
                </a:ext>
              </a:extLst>
            </p:cNvPr>
            <p:cNvCxnSpPr/>
            <p:nvPr/>
          </p:nvCxnSpPr>
          <p:spPr>
            <a:xfrm>
              <a:off x="9045526" y="6242575"/>
              <a:ext cx="10128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31E3CB2-FB48-44A6-B050-92A21F394452}"/>
                </a:ext>
              </a:extLst>
            </p:cNvPr>
            <p:cNvSpPr txBox="1"/>
            <p:nvPr/>
          </p:nvSpPr>
          <p:spPr>
            <a:xfrm>
              <a:off x="8350585" y="4222468"/>
              <a:ext cx="782587" cy="369332"/>
            </a:xfrm>
            <a:prstGeom prst="rect">
              <a:avLst/>
            </a:prstGeom>
            <a:noFill/>
          </p:spPr>
          <p:txBody>
            <a:bodyPr wrap="none" rtlCol="0">
              <a:spAutoFit/>
            </a:bodyPr>
            <a:lstStyle/>
            <a:p>
              <a:r>
                <a:rPr lang="en-US" dirty="0"/>
                <a:t>SLANT</a:t>
              </a:r>
            </a:p>
          </p:txBody>
        </p:sp>
        <p:sp>
          <p:nvSpPr>
            <p:cNvPr id="21" name="TextBox 20">
              <a:extLst>
                <a:ext uri="{FF2B5EF4-FFF2-40B4-BE49-F238E27FC236}">
                  <a16:creationId xmlns:a16="http://schemas.microsoft.com/office/drawing/2014/main" id="{9944DF94-517F-4283-997B-2BE30C147871}"/>
                </a:ext>
              </a:extLst>
            </p:cNvPr>
            <p:cNvSpPr txBox="1"/>
            <p:nvPr/>
          </p:nvSpPr>
          <p:spPr>
            <a:xfrm>
              <a:off x="8475918" y="6057909"/>
              <a:ext cx="684739" cy="369332"/>
            </a:xfrm>
            <a:prstGeom prst="rect">
              <a:avLst/>
            </a:prstGeom>
            <a:noFill/>
          </p:spPr>
          <p:txBody>
            <a:bodyPr wrap="none" rtlCol="0">
              <a:spAutoFit/>
            </a:bodyPr>
            <a:lstStyle/>
            <a:p>
              <a:r>
                <a:rPr lang="en-US" dirty="0"/>
                <a:t>BUTT</a:t>
              </a:r>
            </a:p>
          </p:txBody>
        </p:sp>
      </p:grpSp>
      <mc:AlternateContent xmlns:mc="http://schemas.openxmlformats.org/markup-compatibility/2006" xmlns:p14="http://schemas.microsoft.com/office/powerpoint/2010/main">
        <mc:Choice Requires="p14">
          <p:contentPart p14:bwMode="auto" r:id="rId25">
            <p14:nvContentPartPr>
              <p14:cNvPr id="5" name="Ink 4">
                <a:extLst>
                  <a:ext uri="{FF2B5EF4-FFF2-40B4-BE49-F238E27FC236}">
                    <a16:creationId xmlns:a16="http://schemas.microsoft.com/office/drawing/2014/main" id="{7468387B-A42A-49B6-8ADA-F6E8A32618CA}"/>
                  </a:ext>
                </a:extLst>
              </p14:cNvPr>
              <p14:cNvContentPartPr/>
              <p14:nvPr/>
            </p14:nvContentPartPr>
            <p14:xfrm>
              <a:off x="9665640" y="4136040"/>
              <a:ext cx="822600" cy="2112480"/>
            </p14:xfrm>
          </p:contentPart>
        </mc:Choice>
        <mc:Fallback xmlns="">
          <p:pic>
            <p:nvPicPr>
              <p:cNvPr id="5" name="Ink 4">
                <a:extLst>
                  <a:ext uri="{FF2B5EF4-FFF2-40B4-BE49-F238E27FC236}">
                    <a16:creationId xmlns:a16="http://schemas.microsoft.com/office/drawing/2014/main" id="{7468387B-A42A-49B6-8ADA-F6E8A32618CA}"/>
                  </a:ext>
                </a:extLst>
              </p:cNvPr>
              <p:cNvPicPr/>
              <p:nvPr/>
            </p:nvPicPr>
            <p:blipFill>
              <a:blip r:embed="rId5"/>
              <a:stretch>
                <a:fillRect/>
              </a:stretch>
            </p:blipFill>
            <p:spPr>
              <a:xfrm>
                <a:off x="9649800" y="4072680"/>
                <a:ext cx="853920" cy="22392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 name="Ink 5">
                <a:extLst>
                  <a:ext uri="{FF2B5EF4-FFF2-40B4-BE49-F238E27FC236}">
                    <a16:creationId xmlns:a16="http://schemas.microsoft.com/office/drawing/2014/main" id="{708B41FE-5707-4C69-811F-32BAB6C1D258}"/>
                  </a:ext>
                </a:extLst>
              </p14:cNvPr>
              <p14:cNvContentPartPr/>
              <p14:nvPr/>
            </p14:nvContentPartPr>
            <p14:xfrm>
              <a:off x="9614880" y="3911040"/>
              <a:ext cx="978840" cy="2333880"/>
            </p14:xfrm>
          </p:contentPart>
        </mc:Choice>
        <mc:Fallback xmlns="">
          <p:pic>
            <p:nvPicPr>
              <p:cNvPr id="6" name="Ink 5">
                <a:extLst>
                  <a:ext uri="{FF2B5EF4-FFF2-40B4-BE49-F238E27FC236}">
                    <a16:creationId xmlns:a16="http://schemas.microsoft.com/office/drawing/2014/main" id="{708B41FE-5707-4C69-811F-32BAB6C1D258}"/>
                  </a:ext>
                </a:extLst>
              </p:cNvPr>
              <p:cNvPicPr/>
              <p:nvPr/>
            </p:nvPicPr>
            <p:blipFill>
              <a:blip r:embed="rId7"/>
              <a:stretch>
                <a:fillRect/>
              </a:stretch>
            </p:blipFill>
            <p:spPr>
              <a:xfrm>
                <a:off x="9599040" y="3847680"/>
                <a:ext cx="1010160" cy="2460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 name="Ink 6">
                <a:extLst>
                  <a:ext uri="{FF2B5EF4-FFF2-40B4-BE49-F238E27FC236}">
                    <a16:creationId xmlns:a16="http://schemas.microsoft.com/office/drawing/2014/main" id="{9DA20206-351E-4BB0-8A57-2DCB35A2BDF2}"/>
                  </a:ext>
                </a:extLst>
              </p14:cNvPr>
              <p14:cNvContentPartPr/>
              <p14:nvPr/>
            </p14:nvContentPartPr>
            <p14:xfrm>
              <a:off x="9779400" y="4056480"/>
              <a:ext cx="774720" cy="1890000"/>
            </p14:xfrm>
          </p:contentPart>
        </mc:Choice>
        <mc:Fallback xmlns="">
          <p:pic>
            <p:nvPicPr>
              <p:cNvPr id="7" name="Ink 6">
                <a:extLst>
                  <a:ext uri="{FF2B5EF4-FFF2-40B4-BE49-F238E27FC236}">
                    <a16:creationId xmlns:a16="http://schemas.microsoft.com/office/drawing/2014/main" id="{9DA20206-351E-4BB0-8A57-2DCB35A2BDF2}"/>
                  </a:ext>
                </a:extLst>
              </p:cNvPr>
              <p:cNvPicPr/>
              <p:nvPr/>
            </p:nvPicPr>
            <p:blipFill>
              <a:blip r:embed="rId9"/>
              <a:stretch>
                <a:fillRect/>
              </a:stretch>
            </p:blipFill>
            <p:spPr>
              <a:xfrm>
                <a:off x="9763560" y="3993120"/>
                <a:ext cx="806040" cy="2016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8" name="Ink 7">
                <a:extLst>
                  <a:ext uri="{FF2B5EF4-FFF2-40B4-BE49-F238E27FC236}">
                    <a16:creationId xmlns:a16="http://schemas.microsoft.com/office/drawing/2014/main" id="{2E54D5DE-9191-4DE9-B6BD-C1F8E497737E}"/>
                  </a:ext>
                </a:extLst>
              </p14:cNvPr>
              <p14:cNvContentPartPr/>
              <p14:nvPr/>
            </p14:nvContentPartPr>
            <p14:xfrm>
              <a:off x="9746280" y="4888800"/>
              <a:ext cx="360" cy="360"/>
            </p14:xfrm>
          </p:contentPart>
        </mc:Choice>
        <mc:Fallback xmlns="">
          <p:pic>
            <p:nvPicPr>
              <p:cNvPr id="8" name="Ink 7">
                <a:extLst>
                  <a:ext uri="{FF2B5EF4-FFF2-40B4-BE49-F238E27FC236}">
                    <a16:creationId xmlns:a16="http://schemas.microsoft.com/office/drawing/2014/main" id="{2E54D5DE-9191-4DE9-B6BD-C1F8E497737E}"/>
                  </a:ext>
                </a:extLst>
              </p:cNvPr>
              <p:cNvPicPr/>
              <p:nvPr/>
            </p:nvPicPr>
            <p:blipFill>
              <a:blip r:embed="rId11"/>
              <a:stretch>
                <a:fillRect/>
              </a:stretch>
            </p:blipFill>
            <p:spPr>
              <a:xfrm>
                <a:off x="9730440" y="482544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9" name="Ink 8">
                <a:extLst>
                  <a:ext uri="{FF2B5EF4-FFF2-40B4-BE49-F238E27FC236}">
                    <a16:creationId xmlns:a16="http://schemas.microsoft.com/office/drawing/2014/main" id="{1CB21AE7-F882-4873-99CA-CC18D36966D6}"/>
                  </a:ext>
                </a:extLst>
              </p14:cNvPr>
              <p14:cNvContentPartPr/>
              <p14:nvPr/>
            </p14:nvContentPartPr>
            <p14:xfrm>
              <a:off x="9767880" y="4922280"/>
              <a:ext cx="360" cy="360"/>
            </p14:xfrm>
          </p:contentPart>
        </mc:Choice>
        <mc:Fallback xmlns="">
          <p:pic>
            <p:nvPicPr>
              <p:cNvPr id="9" name="Ink 8">
                <a:extLst>
                  <a:ext uri="{FF2B5EF4-FFF2-40B4-BE49-F238E27FC236}">
                    <a16:creationId xmlns:a16="http://schemas.microsoft.com/office/drawing/2014/main" id="{1CB21AE7-F882-4873-99CA-CC18D36966D6}"/>
                  </a:ext>
                </a:extLst>
              </p:cNvPr>
              <p:cNvPicPr/>
              <p:nvPr/>
            </p:nvPicPr>
            <p:blipFill>
              <a:blip r:embed="rId13"/>
              <a:stretch>
                <a:fillRect/>
              </a:stretch>
            </p:blipFill>
            <p:spPr>
              <a:xfrm>
                <a:off x="9752040" y="485892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0" name="Ink 9">
                <a:extLst>
                  <a:ext uri="{FF2B5EF4-FFF2-40B4-BE49-F238E27FC236}">
                    <a16:creationId xmlns:a16="http://schemas.microsoft.com/office/drawing/2014/main" id="{2430BBA5-0ACD-4C52-AEF9-D0C06FE6B48D}"/>
                  </a:ext>
                </a:extLst>
              </p14:cNvPr>
              <p14:cNvContentPartPr/>
              <p14:nvPr/>
            </p14:nvContentPartPr>
            <p14:xfrm>
              <a:off x="9617400" y="4286520"/>
              <a:ext cx="957600" cy="1434600"/>
            </p14:xfrm>
          </p:contentPart>
        </mc:Choice>
        <mc:Fallback xmlns="">
          <p:pic>
            <p:nvPicPr>
              <p:cNvPr id="10" name="Ink 9">
                <a:extLst>
                  <a:ext uri="{FF2B5EF4-FFF2-40B4-BE49-F238E27FC236}">
                    <a16:creationId xmlns:a16="http://schemas.microsoft.com/office/drawing/2014/main" id="{2430BBA5-0ACD-4C52-AEF9-D0C06FE6B48D}"/>
                  </a:ext>
                </a:extLst>
              </p:cNvPr>
              <p:cNvPicPr/>
              <p:nvPr/>
            </p:nvPicPr>
            <p:blipFill>
              <a:blip r:embed="rId15"/>
              <a:stretch>
                <a:fillRect/>
              </a:stretch>
            </p:blipFill>
            <p:spPr>
              <a:xfrm>
                <a:off x="9601560" y="4223160"/>
                <a:ext cx="988920" cy="1561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1" name="Ink 10">
                <a:extLst>
                  <a:ext uri="{FF2B5EF4-FFF2-40B4-BE49-F238E27FC236}">
                    <a16:creationId xmlns:a16="http://schemas.microsoft.com/office/drawing/2014/main" id="{18C5ADA1-4C35-47B8-8CC6-37FB3526D822}"/>
                  </a:ext>
                </a:extLst>
              </p14:cNvPr>
              <p14:cNvContentPartPr/>
              <p14:nvPr/>
            </p14:nvContentPartPr>
            <p14:xfrm>
              <a:off x="10326960" y="5243760"/>
              <a:ext cx="360" cy="360"/>
            </p14:xfrm>
          </p:contentPart>
        </mc:Choice>
        <mc:Fallback xmlns="">
          <p:pic>
            <p:nvPicPr>
              <p:cNvPr id="11" name="Ink 10">
                <a:extLst>
                  <a:ext uri="{FF2B5EF4-FFF2-40B4-BE49-F238E27FC236}">
                    <a16:creationId xmlns:a16="http://schemas.microsoft.com/office/drawing/2014/main" id="{18C5ADA1-4C35-47B8-8CC6-37FB3526D822}"/>
                  </a:ext>
                </a:extLst>
              </p:cNvPr>
              <p:cNvPicPr/>
              <p:nvPr/>
            </p:nvPicPr>
            <p:blipFill>
              <a:blip r:embed="rId17"/>
              <a:stretch>
                <a:fillRect/>
              </a:stretch>
            </p:blipFill>
            <p:spPr>
              <a:xfrm>
                <a:off x="10311120" y="518040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2" name="Ink 11">
                <a:extLst>
                  <a:ext uri="{FF2B5EF4-FFF2-40B4-BE49-F238E27FC236}">
                    <a16:creationId xmlns:a16="http://schemas.microsoft.com/office/drawing/2014/main" id="{B5CFB26C-25FF-4916-8B71-7FA2C1651934}"/>
                  </a:ext>
                </a:extLst>
              </p14:cNvPr>
              <p14:cNvContentPartPr/>
              <p14:nvPr/>
            </p14:nvContentPartPr>
            <p14:xfrm>
              <a:off x="10289160" y="5206320"/>
              <a:ext cx="360" cy="360"/>
            </p14:xfrm>
          </p:contentPart>
        </mc:Choice>
        <mc:Fallback xmlns="">
          <p:pic>
            <p:nvPicPr>
              <p:cNvPr id="12" name="Ink 11">
                <a:extLst>
                  <a:ext uri="{FF2B5EF4-FFF2-40B4-BE49-F238E27FC236}">
                    <a16:creationId xmlns:a16="http://schemas.microsoft.com/office/drawing/2014/main" id="{B5CFB26C-25FF-4916-8B71-7FA2C1651934}"/>
                  </a:ext>
                </a:extLst>
              </p:cNvPr>
              <p:cNvPicPr/>
              <p:nvPr/>
            </p:nvPicPr>
            <p:blipFill>
              <a:blip r:embed="rId17"/>
              <a:stretch>
                <a:fillRect/>
              </a:stretch>
            </p:blipFill>
            <p:spPr>
              <a:xfrm>
                <a:off x="10273320" y="514296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3" name="Ink 12">
                <a:extLst>
                  <a:ext uri="{FF2B5EF4-FFF2-40B4-BE49-F238E27FC236}">
                    <a16:creationId xmlns:a16="http://schemas.microsoft.com/office/drawing/2014/main" id="{043A173D-934F-47F6-B988-108607E904B6}"/>
                  </a:ext>
                </a:extLst>
              </p14:cNvPr>
              <p14:cNvContentPartPr/>
              <p14:nvPr/>
            </p14:nvContentPartPr>
            <p14:xfrm>
              <a:off x="9625680" y="4042440"/>
              <a:ext cx="914400" cy="2240280"/>
            </p14:xfrm>
          </p:contentPart>
        </mc:Choice>
        <mc:Fallback xmlns="">
          <p:pic>
            <p:nvPicPr>
              <p:cNvPr id="13" name="Ink 12">
                <a:extLst>
                  <a:ext uri="{FF2B5EF4-FFF2-40B4-BE49-F238E27FC236}">
                    <a16:creationId xmlns:a16="http://schemas.microsoft.com/office/drawing/2014/main" id="{043A173D-934F-47F6-B988-108607E904B6}"/>
                  </a:ext>
                </a:extLst>
              </p:cNvPr>
              <p:cNvPicPr/>
              <p:nvPr/>
            </p:nvPicPr>
            <p:blipFill>
              <a:blip r:embed="rId20"/>
              <a:stretch>
                <a:fillRect/>
              </a:stretch>
            </p:blipFill>
            <p:spPr>
              <a:xfrm>
                <a:off x="9609840" y="3979080"/>
                <a:ext cx="945720" cy="23670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4" name="Ink 13" descr="Sketch of a tube with substanse is slanted. ">
                <a:extLst>
                  <a:ext uri="{FF2B5EF4-FFF2-40B4-BE49-F238E27FC236}">
                    <a16:creationId xmlns:a16="http://schemas.microsoft.com/office/drawing/2014/main" id="{3B619A0F-19B8-48B6-ADBC-5B9A1FC3AC08}"/>
                  </a:ext>
                </a:extLst>
              </p14:cNvPr>
              <p14:cNvContentPartPr/>
              <p14:nvPr/>
            </p14:nvContentPartPr>
            <p14:xfrm>
              <a:off x="9616320" y="3807720"/>
              <a:ext cx="974160" cy="941760"/>
            </p14:xfrm>
          </p:contentPart>
        </mc:Choice>
        <mc:Fallback>
          <p:pic>
            <p:nvPicPr>
              <p:cNvPr id="14" name="Ink 13" descr="Sketch of a tube with substanse is slanted. ">
                <a:extLst>
                  <a:ext uri="{FF2B5EF4-FFF2-40B4-BE49-F238E27FC236}">
                    <a16:creationId xmlns:a16="http://schemas.microsoft.com/office/drawing/2014/main" id="{3B619A0F-19B8-48B6-ADBC-5B9A1FC3AC08}"/>
                  </a:ext>
                </a:extLst>
              </p:cNvPr>
              <p:cNvPicPr/>
              <p:nvPr/>
            </p:nvPicPr>
            <p:blipFill>
              <a:blip r:embed="rId35"/>
              <a:stretch>
                <a:fillRect/>
              </a:stretch>
            </p:blipFill>
            <p:spPr>
              <a:xfrm>
                <a:off x="9606960" y="3798360"/>
                <a:ext cx="992880" cy="960480"/>
              </a:xfrm>
              <a:prstGeom prst="rect">
                <a:avLst/>
              </a:prstGeom>
            </p:spPr>
          </p:pic>
        </mc:Fallback>
      </mc:AlternateContent>
      <p:cxnSp>
        <p:nvCxnSpPr>
          <p:cNvPr id="17" name="Straight Arrow Connector 16">
            <a:extLst>
              <a:ext uri="{FF2B5EF4-FFF2-40B4-BE49-F238E27FC236}">
                <a16:creationId xmlns:a16="http://schemas.microsoft.com/office/drawing/2014/main" id="{38E89797-6C9F-4E99-820F-C98817524AB9}"/>
              </a:ext>
            </a:extLst>
          </p:cNvPr>
          <p:cNvCxnSpPr/>
          <p:nvPr/>
        </p:nvCxnSpPr>
        <p:spPr>
          <a:xfrm>
            <a:off x="9045526" y="4389120"/>
            <a:ext cx="10128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9656930"/>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BFDBB-570F-4E6D-9FD1-4BE6830301F2}"/>
              </a:ext>
            </a:extLst>
          </p:cNvPr>
          <p:cNvSpPr>
            <a:spLocks noGrp="1"/>
          </p:cNvSpPr>
          <p:nvPr>
            <p:ph type="title"/>
          </p:nvPr>
        </p:nvSpPr>
        <p:spPr>
          <a:xfrm>
            <a:off x="669622" y="241669"/>
            <a:ext cx="7729728" cy="711708"/>
          </a:xfrm>
        </p:spPr>
        <p:txBody>
          <a:bodyPr>
            <a:normAutofit/>
          </a:bodyPr>
          <a:lstStyle/>
          <a:p>
            <a:r>
              <a:rPr lang="en-US" b="1" dirty="0"/>
              <a:t>Principle: </a:t>
            </a:r>
            <a:r>
              <a:rPr lang="en-US" b="1" dirty="0" err="1"/>
              <a:t>Simmon’s</a:t>
            </a:r>
            <a:r>
              <a:rPr lang="en-US" b="1" dirty="0"/>
              <a:t>- Citrate Agar</a:t>
            </a:r>
          </a:p>
        </p:txBody>
      </p:sp>
      <p:sp>
        <p:nvSpPr>
          <p:cNvPr id="3" name="Content Placeholder 2">
            <a:extLst>
              <a:ext uri="{FF2B5EF4-FFF2-40B4-BE49-F238E27FC236}">
                <a16:creationId xmlns:a16="http://schemas.microsoft.com/office/drawing/2014/main" id="{499A903D-8DB3-4812-87DE-9F8E61EDD668}"/>
              </a:ext>
            </a:extLst>
          </p:cNvPr>
          <p:cNvSpPr>
            <a:spLocks noGrp="1"/>
          </p:cNvSpPr>
          <p:nvPr>
            <p:ph idx="1"/>
          </p:nvPr>
        </p:nvSpPr>
        <p:spPr>
          <a:xfrm>
            <a:off x="419686" y="1267956"/>
            <a:ext cx="11352627" cy="3461505"/>
          </a:xfrm>
        </p:spPr>
        <p:txBody>
          <a:bodyPr>
            <a:normAutofit fontScale="77500" lnSpcReduction="20000"/>
          </a:bodyPr>
          <a:lstStyle/>
          <a:p>
            <a:pPr>
              <a:lnSpc>
                <a:spcPct val="120000"/>
              </a:lnSpc>
            </a:pPr>
            <a:r>
              <a:rPr lang="en-US" dirty="0">
                <a:latin typeface="Arial" panose="020B0604020202020204" pitchFamily="34" charset="0"/>
                <a:cs typeface="Arial" panose="020B0604020202020204" pitchFamily="34" charset="0"/>
              </a:rPr>
              <a:t>Simon's citrate agar contains sodium citrate as the sole source of carbon, other nutrients, and the pH indicator </a:t>
            </a:r>
            <a:r>
              <a:rPr lang="en-US" dirty="0">
                <a:solidFill>
                  <a:schemeClr val="accent1">
                    <a:lumMod val="75000"/>
                  </a:schemeClr>
                </a:solidFill>
                <a:latin typeface="Arial" panose="020B0604020202020204" pitchFamily="34" charset="0"/>
                <a:cs typeface="Arial" panose="020B0604020202020204" pitchFamily="34" charset="0"/>
              </a:rPr>
              <a:t>bromothymol blue.</a:t>
            </a:r>
          </a:p>
          <a:p>
            <a:pPr>
              <a:lnSpc>
                <a:spcPct val="120000"/>
              </a:lnSpc>
            </a:pPr>
            <a:r>
              <a:rPr lang="en-US" dirty="0">
                <a:latin typeface="Arial" panose="020B0604020202020204" pitchFamily="34" charset="0"/>
                <a:cs typeface="Arial" panose="020B0604020202020204" pitchFamily="34" charset="0"/>
              </a:rPr>
              <a:t>Simmons citrate agar tests the ability of organisms to utilize citrate as a carbon/energy source.</a:t>
            </a:r>
          </a:p>
          <a:p>
            <a:pPr>
              <a:lnSpc>
                <a:spcPct val="120000"/>
              </a:lnSpc>
            </a:pPr>
            <a:r>
              <a:rPr lang="en-US" dirty="0">
                <a:latin typeface="Arial" panose="020B0604020202020204" pitchFamily="34" charset="0"/>
                <a:cs typeface="Arial" panose="020B0604020202020204" pitchFamily="34" charset="0"/>
              </a:rPr>
              <a:t>Bacteria that can grow on this medium convert citrate to pyruvate, break down ammonium salts to ammonia. Pyruvate can then enter the organism’s metabolic cycle for the production of energy.  Ammonia increases alkalinity of the medium.</a:t>
            </a:r>
          </a:p>
          <a:p>
            <a:pPr>
              <a:lnSpc>
                <a:spcPct val="120000"/>
              </a:lnSpc>
            </a:pPr>
            <a:r>
              <a:rPr lang="en-US" dirty="0">
                <a:latin typeface="Arial" panose="020B0604020202020204" pitchFamily="34" charset="0"/>
                <a:cs typeface="Arial" panose="020B0604020202020204" pitchFamily="34" charset="0"/>
              </a:rPr>
              <a:t>Alkaline Ph (above pH 7.6) turns the indicator </a:t>
            </a:r>
            <a:r>
              <a:rPr lang="en-US" dirty="0">
                <a:solidFill>
                  <a:schemeClr val="accent1">
                    <a:lumMod val="75000"/>
                  </a:schemeClr>
                </a:solidFill>
                <a:latin typeface="Arial" panose="020B0604020202020204" pitchFamily="34" charset="0"/>
                <a:cs typeface="Arial" panose="020B0604020202020204" pitchFamily="34" charset="0"/>
              </a:rPr>
              <a:t>Bromothymol Blue from green to blue</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602A178C-6DBB-4672-9D18-D53BA74B79A9}"/>
                  </a:ext>
                </a:extLst>
              </p14:cNvPr>
              <p14:cNvContentPartPr/>
              <p14:nvPr/>
            </p14:nvContentPartPr>
            <p14:xfrm>
              <a:off x="10688724" y="5210191"/>
              <a:ext cx="574920" cy="1361880"/>
            </p14:xfrm>
          </p:contentPart>
        </mc:Choice>
        <mc:Fallback xmlns="">
          <p:pic>
            <p:nvPicPr>
              <p:cNvPr id="5" name="Ink 4">
                <a:extLst>
                  <a:ext uri="{FF2B5EF4-FFF2-40B4-BE49-F238E27FC236}">
                    <a16:creationId xmlns:a16="http://schemas.microsoft.com/office/drawing/2014/main" id="{602A178C-6DBB-4672-9D18-D53BA74B79A9}"/>
                  </a:ext>
                </a:extLst>
              </p:cNvPr>
              <p:cNvPicPr/>
              <p:nvPr/>
            </p:nvPicPr>
            <p:blipFill>
              <a:blip r:embed="rId3"/>
              <a:stretch>
                <a:fillRect/>
              </a:stretch>
            </p:blipFill>
            <p:spPr>
              <a:xfrm>
                <a:off x="10672884" y="5146831"/>
                <a:ext cx="606240" cy="14886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3B1322FC-E4B9-4D0E-B51E-2CCF2D09546A}"/>
                  </a:ext>
                </a:extLst>
              </p14:cNvPr>
              <p14:cNvContentPartPr/>
              <p14:nvPr/>
            </p14:nvContentPartPr>
            <p14:xfrm>
              <a:off x="10688724" y="5242771"/>
              <a:ext cx="591120" cy="1296720"/>
            </p14:xfrm>
          </p:contentPart>
        </mc:Choice>
        <mc:Fallback xmlns="">
          <p:pic>
            <p:nvPicPr>
              <p:cNvPr id="6" name="Ink 5">
                <a:extLst>
                  <a:ext uri="{FF2B5EF4-FFF2-40B4-BE49-F238E27FC236}">
                    <a16:creationId xmlns:a16="http://schemas.microsoft.com/office/drawing/2014/main" id="{3B1322FC-E4B9-4D0E-B51E-2CCF2D09546A}"/>
                  </a:ext>
                </a:extLst>
              </p:cNvPr>
              <p:cNvPicPr/>
              <p:nvPr/>
            </p:nvPicPr>
            <p:blipFill>
              <a:blip r:embed="rId5"/>
              <a:stretch>
                <a:fillRect/>
              </a:stretch>
            </p:blipFill>
            <p:spPr>
              <a:xfrm>
                <a:off x="10672884" y="5179411"/>
                <a:ext cx="622440" cy="1423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Ink 10">
                <a:extLst>
                  <a:ext uri="{FF2B5EF4-FFF2-40B4-BE49-F238E27FC236}">
                    <a16:creationId xmlns:a16="http://schemas.microsoft.com/office/drawing/2014/main" id="{4C0BFC86-2907-4B61-9B48-B7F2791146A4}"/>
                  </a:ext>
                </a:extLst>
              </p14:cNvPr>
              <p14:cNvContentPartPr/>
              <p14:nvPr/>
            </p14:nvContentPartPr>
            <p14:xfrm>
              <a:off x="9438120" y="5856840"/>
              <a:ext cx="238320" cy="676440"/>
            </p14:xfrm>
          </p:contentPart>
        </mc:Choice>
        <mc:Fallback xmlns="">
          <p:pic>
            <p:nvPicPr>
              <p:cNvPr id="11" name="Ink 10">
                <a:extLst>
                  <a:ext uri="{FF2B5EF4-FFF2-40B4-BE49-F238E27FC236}">
                    <a16:creationId xmlns:a16="http://schemas.microsoft.com/office/drawing/2014/main" id="{4C0BFC86-2907-4B61-9B48-B7F2791146A4}"/>
                  </a:ext>
                </a:extLst>
              </p:cNvPr>
              <p:cNvPicPr/>
              <p:nvPr/>
            </p:nvPicPr>
            <p:blipFill>
              <a:blip r:embed="rId15"/>
              <a:stretch>
                <a:fillRect/>
              </a:stretch>
            </p:blipFill>
            <p:spPr>
              <a:xfrm>
                <a:off x="9422280" y="5793480"/>
                <a:ext cx="269640" cy="803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Ink 11">
                <a:extLst>
                  <a:ext uri="{FF2B5EF4-FFF2-40B4-BE49-F238E27FC236}">
                    <a16:creationId xmlns:a16="http://schemas.microsoft.com/office/drawing/2014/main" id="{88B656F9-B0E2-454C-BE46-488056C455B0}"/>
                  </a:ext>
                </a:extLst>
              </p14:cNvPr>
              <p14:cNvContentPartPr/>
              <p14:nvPr/>
            </p14:nvContentPartPr>
            <p14:xfrm>
              <a:off x="9525600" y="6357600"/>
              <a:ext cx="360" cy="360"/>
            </p14:xfrm>
          </p:contentPart>
        </mc:Choice>
        <mc:Fallback xmlns="">
          <p:pic>
            <p:nvPicPr>
              <p:cNvPr id="12" name="Ink 11">
                <a:extLst>
                  <a:ext uri="{FF2B5EF4-FFF2-40B4-BE49-F238E27FC236}">
                    <a16:creationId xmlns:a16="http://schemas.microsoft.com/office/drawing/2014/main" id="{88B656F9-B0E2-454C-BE46-488056C455B0}"/>
                  </a:ext>
                </a:extLst>
              </p:cNvPr>
              <p:cNvPicPr/>
              <p:nvPr/>
            </p:nvPicPr>
            <p:blipFill>
              <a:blip r:embed="rId17"/>
              <a:stretch>
                <a:fillRect/>
              </a:stretch>
            </p:blipFill>
            <p:spPr>
              <a:xfrm>
                <a:off x="9509760" y="6294240"/>
                <a:ext cx="316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Ink 17">
                <a:extLst>
                  <a:ext uri="{FF2B5EF4-FFF2-40B4-BE49-F238E27FC236}">
                    <a16:creationId xmlns:a16="http://schemas.microsoft.com/office/drawing/2014/main" id="{C84CC2F7-F4A7-4B72-BDA1-2B9272020973}"/>
                  </a:ext>
                </a:extLst>
              </p14:cNvPr>
              <p14:cNvContentPartPr/>
              <p14:nvPr/>
            </p14:nvContentPartPr>
            <p14:xfrm>
              <a:off x="7953076" y="5398580"/>
              <a:ext cx="550800" cy="1151640"/>
            </p14:xfrm>
          </p:contentPart>
        </mc:Choice>
        <mc:Fallback xmlns="">
          <p:pic>
            <p:nvPicPr>
              <p:cNvPr id="18" name="Ink 17">
                <a:extLst>
                  <a:ext uri="{FF2B5EF4-FFF2-40B4-BE49-F238E27FC236}">
                    <a16:creationId xmlns:a16="http://schemas.microsoft.com/office/drawing/2014/main" id="{C84CC2F7-F4A7-4B72-BDA1-2B9272020973}"/>
                  </a:ext>
                </a:extLst>
              </p:cNvPr>
              <p:cNvPicPr/>
              <p:nvPr/>
            </p:nvPicPr>
            <p:blipFill>
              <a:blip r:embed="rId9"/>
              <a:stretch>
                <a:fillRect/>
              </a:stretch>
            </p:blipFill>
            <p:spPr>
              <a:xfrm>
                <a:off x="7937236" y="5335220"/>
                <a:ext cx="582120" cy="1278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Ink 19">
                <a:extLst>
                  <a:ext uri="{FF2B5EF4-FFF2-40B4-BE49-F238E27FC236}">
                    <a16:creationId xmlns:a16="http://schemas.microsoft.com/office/drawing/2014/main" id="{2E2F2D28-68B6-4BA1-B6A8-705B82F39C86}"/>
                  </a:ext>
                </a:extLst>
              </p14:cNvPr>
              <p14:cNvContentPartPr/>
              <p14:nvPr/>
            </p14:nvContentPartPr>
            <p14:xfrm>
              <a:off x="7998480" y="5481360"/>
              <a:ext cx="526320" cy="1101960"/>
            </p14:xfrm>
          </p:contentPart>
        </mc:Choice>
        <mc:Fallback xmlns="">
          <p:pic>
            <p:nvPicPr>
              <p:cNvPr id="20" name="Ink 19">
                <a:extLst>
                  <a:ext uri="{FF2B5EF4-FFF2-40B4-BE49-F238E27FC236}">
                    <a16:creationId xmlns:a16="http://schemas.microsoft.com/office/drawing/2014/main" id="{2E2F2D28-68B6-4BA1-B6A8-705B82F39C86}"/>
                  </a:ext>
                </a:extLst>
              </p:cNvPr>
              <p:cNvPicPr/>
              <p:nvPr/>
            </p:nvPicPr>
            <p:blipFill>
              <a:blip r:embed="rId20"/>
              <a:stretch>
                <a:fillRect/>
              </a:stretch>
            </p:blipFill>
            <p:spPr>
              <a:xfrm>
                <a:off x="7982640" y="5418000"/>
                <a:ext cx="557640" cy="1228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Ink 21">
                <a:extLst>
                  <a:ext uri="{FF2B5EF4-FFF2-40B4-BE49-F238E27FC236}">
                    <a16:creationId xmlns:a16="http://schemas.microsoft.com/office/drawing/2014/main" id="{65A1AE27-6294-4E5B-A7C0-55DABC69BCFD}"/>
                  </a:ext>
                </a:extLst>
              </p14:cNvPr>
              <p14:cNvContentPartPr/>
              <p14:nvPr/>
            </p14:nvContentPartPr>
            <p14:xfrm>
              <a:off x="8173800" y="6357600"/>
              <a:ext cx="360" cy="360"/>
            </p14:xfrm>
          </p:contentPart>
        </mc:Choice>
        <mc:Fallback xmlns="">
          <p:pic>
            <p:nvPicPr>
              <p:cNvPr id="22" name="Ink 21">
                <a:extLst>
                  <a:ext uri="{FF2B5EF4-FFF2-40B4-BE49-F238E27FC236}">
                    <a16:creationId xmlns:a16="http://schemas.microsoft.com/office/drawing/2014/main" id="{65A1AE27-6294-4E5B-A7C0-55DABC69BCFD}"/>
                  </a:ext>
                </a:extLst>
              </p:cNvPr>
              <p:cNvPicPr/>
              <p:nvPr/>
            </p:nvPicPr>
            <p:blipFill>
              <a:blip r:embed="rId24"/>
              <a:stretch>
                <a:fillRect/>
              </a:stretch>
            </p:blipFill>
            <p:spPr>
              <a:xfrm>
                <a:off x="8157960" y="6294240"/>
                <a:ext cx="31680" cy="127080"/>
              </a:xfrm>
              <a:prstGeom prst="rect">
                <a:avLst/>
              </a:prstGeom>
            </p:spPr>
          </p:pic>
        </mc:Fallback>
      </mc:AlternateContent>
      <p:grpSp>
        <p:nvGrpSpPr>
          <p:cNvPr id="30" name="Group 29">
            <a:extLst>
              <a:ext uri="{FF2B5EF4-FFF2-40B4-BE49-F238E27FC236}">
                <a16:creationId xmlns:a16="http://schemas.microsoft.com/office/drawing/2014/main" id="{D6C8C31E-2676-41D0-9C69-12CEB8A4EDF2}"/>
              </a:ext>
            </a:extLst>
          </p:cNvPr>
          <p:cNvGrpSpPr/>
          <p:nvPr/>
        </p:nvGrpSpPr>
        <p:grpSpPr>
          <a:xfrm>
            <a:off x="5584860" y="4231234"/>
            <a:ext cx="5694984" cy="2500251"/>
            <a:chOff x="5584860" y="4231234"/>
            <a:chExt cx="5694984" cy="2500251"/>
          </a:xfrm>
        </p:grpSpPr>
        <mc:AlternateContent xmlns:mc="http://schemas.openxmlformats.org/markup-compatibility/2006" xmlns:p14="http://schemas.microsoft.com/office/powerpoint/2010/main">
          <mc:Choice Requires="p14">
            <p:contentPart p14:bwMode="auto" r:id="rId25">
              <p14:nvContentPartPr>
                <p14:cNvPr id="21" name="Ink 20">
                  <a:extLst>
                    <a:ext uri="{FF2B5EF4-FFF2-40B4-BE49-F238E27FC236}">
                      <a16:creationId xmlns:a16="http://schemas.microsoft.com/office/drawing/2014/main" id="{E2CAA2AF-5044-4E06-BA79-98C8D899AEC3}"/>
                    </a:ext>
                  </a:extLst>
                </p14:cNvPr>
                <p14:cNvContentPartPr/>
                <p14:nvPr/>
              </p14:nvContentPartPr>
              <p14:xfrm>
                <a:off x="7935840" y="5356440"/>
                <a:ext cx="601200" cy="1239120"/>
              </p14:xfrm>
            </p:contentPart>
          </mc:Choice>
          <mc:Fallback xmlns="">
            <p:pic>
              <p:nvPicPr>
                <p:cNvPr id="21" name="Ink 20">
                  <a:extLst>
                    <a:ext uri="{FF2B5EF4-FFF2-40B4-BE49-F238E27FC236}">
                      <a16:creationId xmlns:a16="http://schemas.microsoft.com/office/drawing/2014/main" id="{E2CAA2AF-5044-4E06-BA79-98C8D899AEC3}"/>
                    </a:ext>
                  </a:extLst>
                </p:cNvPr>
                <p:cNvPicPr/>
                <p:nvPr/>
              </p:nvPicPr>
              <p:blipFill>
                <a:blip r:embed="rId26"/>
                <a:stretch>
                  <a:fillRect/>
                </a:stretch>
              </p:blipFill>
              <p:spPr>
                <a:xfrm>
                  <a:off x="7920000" y="5293080"/>
                  <a:ext cx="632520" cy="1365840"/>
                </a:xfrm>
                <a:prstGeom prst="rect">
                  <a:avLst/>
                </a:prstGeom>
              </p:spPr>
            </p:pic>
          </mc:Fallback>
        </mc:AlternateContent>
        <p:grpSp>
          <p:nvGrpSpPr>
            <p:cNvPr id="29" name="Group 28">
              <a:extLst>
                <a:ext uri="{FF2B5EF4-FFF2-40B4-BE49-F238E27FC236}">
                  <a16:creationId xmlns:a16="http://schemas.microsoft.com/office/drawing/2014/main" id="{4FCB4024-C9CF-4978-B265-08F48C413F88}"/>
                </a:ext>
              </a:extLst>
            </p:cNvPr>
            <p:cNvGrpSpPr/>
            <p:nvPr/>
          </p:nvGrpSpPr>
          <p:grpSpPr>
            <a:xfrm>
              <a:off x="5584860" y="4231234"/>
              <a:ext cx="5694984" cy="2500251"/>
              <a:chOff x="5605560" y="4179645"/>
              <a:chExt cx="5694984" cy="2500251"/>
            </a:xfrm>
          </p:grpSpPr>
          <p:grpSp>
            <p:nvGrpSpPr>
              <p:cNvPr id="15" name="Group 14">
                <a:extLst>
                  <a:ext uri="{FF2B5EF4-FFF2-40B4-BE49-F238E27FC236}">
                    <a16:creationId xmlns:a16="http://schemas.microsoft.com/office/drawing/2014/main" id="{7DA9168B-645E-4749-89AC-919E74CAB6AD}"/>
                  </a:ext>
                </a:extLst>
              </p:cNvPr>
              <p:cNvGrpSpPr/>
              <p:nvPr/>
            </p:nvGrpSpPr>
            <p:grpSpPr>
              <a:xfrm>
                <a:off x="9250736" y="4815511"/>
                <a:ext cx="2049808" cy="1829615"/>
                <a:chOff x="9250736" y="4815511"/>
                <a:chExt cx="2049808" cy="1829615"/>
              </a:xfrm>
            </p:grpSpPr>
            <p:grpSp>
              <p:nvGrpSpPr>
                <p:cNvPr id="14" name="Group 13">
                  <a:extLst>
                    <a:ext uri="{FF2B5EF4-FFF2-40B4-BE49-F238E27FC236}">
                      <a16:creationId xmlns:a16="http://schemas.microsoft.com/office/drawing/2014/main" id="{3AB7D5D1-47B5-40C5-9DF9-AD9D2ADF230D}"/>
                    </a:ext>
                  </a:extLst>
                </p:cNvPr>
                <p:cNvGrpSpPr/>
                <p:nvPr/>
              </p:nvGrpSpPr>
              <p:grpSpPr>
                <a:xfrm>
                  <a:off x="10688724" y="4850016"/>
                  <a:ext cx="611820" cy="1760603"/>
                  <a:chOff x="10662002" y="4839287"/>
                  <a:chExt cx="611820" cy="1760603"/>
                </a:xfrm>
              </p:grpSpPr>
              <mc:AlternateContent xmlns:mc="http://schemas.openxmlformats.org/markup-compatibility/2006" xmlns:p14="http://schemas.microsoft.com/office/powerpoint/2010/main">
                <mc:Choice Requires="p14">
                  <p:contentPart p14:bwMode="auto" r:id="rId27">
                    <p14:nvContentPartPr>
                      <p14:cNvPr id="4" name="Ink 3">
                        <a:extLst>
                          <a:ext uri="{FF2B5EF4-FFF2-40B4-BE49-F238E27FC236}">
                            <a16:creationId xmlns:a16="http://schemas.microsoft.com/office/drawing/2014/main" id="{BEA69B00-2C48-41D1-B9D6-3BEFC6054DDD}"/>
                          </a:ext>
                        </a:extLst>
                      </p14:cNvPr>
                      <p14:cNvContentPartPr/>
                      <p14:nvPr/>
                    </p14:nvContentPartPr>
                    <p14:xfrm>
                      <a:off x="10662002" y="4839287"/>
                      <a:ext cx="611820" cy="1760603"/>
                    </p14:xfrm>
                  </p:contentPart>
                </mc:Choice>
                <mc:Fallback xmlns="">
                  <p:pic>
                    <p:nvPicPr>
                      <p:cNvPr id="4" name="Ink 3">
                        <a:extLst>
                          <a:ext uri="{FF2B5EF4-FFF2-40B4-BE49-F238E27FC236}">
                            <a16:creationId xmlns:a16="http://schemas.microsoft.com/office/drawing/2014/main" id="{BEA69B00-2C48-41D1-B9D6-3BEFC6054DDD}"/>
                          </a:ext>
                        </a:extLst>
                      </p:cNvPr>
                      <p:cNvPicPr/>
                      <p:nvPr/>
                    </p:nvPicPr>
                    <p:blipFill>
                      <a:blip r:embed="rId7"/>
                      <a:stretch>
                        <a:fillRect/>
                      </a:stretch>
                    </p:blipFill>
                    <p:spPr>
                      <a:xfrm>
                        <a:off x="10652645" y="4829928"/>
                        <a:ext cx="630534" cy="1779321"/>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7" name="Ink 6" descr="Test tube remains green after Bromothymol Blue is added. The substance is below 7.6 PH. ">
                        <a:extLst>
                          <a:ext uri="{FF2B5EF4-FFF2-40B4-BE49-F238E27FC236}">
                            <a16:creationId xmlns:a16="http://schemas.microsoft.com/office/drawing/2014/main" id="{FBF02CE8-C480-4469-A9ED-ACE47A4B7D86}"/>
                          </a:ext>
                        </a:extLst>
                      </p14:cNvPr>
                      <p14:cNvContentPartPr/>
                      <p14:nvPr/>
                    </p14:nvContentPartPr>
                    <p14:xfrm>
                      <a:off x="10692512" y="5387851"/>
                      <a:ext cx="550800" cy="1151640"/>
                    </p14:xfrm>
                  </p:contentPart>
                </mc:Choice>
                <mc:Fallback>
                  <p:pic>
                    <p:nvPicPr>
                      <p:cNvPr id="7" name="Ink 6" descr="Test tube remains green after Bromothymol Blue is added. The substance is below 7.6 PH. ">
                        <a:extLst>
                          <a:ext uri="{FF2B5EF4-FFF2-40B4-BE49-F238E27FC236}">
                            <a16:creationId xmlns:a16="http://schemas.microsoft.com/office/drawing/2014/main" id="{FBF02CE8-C480-4469-A9ED-ACE47A4B7D86}"/>
                          </a:ext>
                        </a:extLst>
                      </p:cNvPr>
                      <p:cNvPicPr/>
                      <p:nvPr/>
                    </p:nvPicPr>
                    <p:blipFill>
                      <a:blip r:embed="rId29"/>
                      <a:stretch>
                        <a:fillRect/>
                      </a:stretch>
                    </p:blipFill>
                    <p:spPr>
                      <a:xfrm>
                        <a:off x="10676672" y="5324491"/>
                        <a:ext cx="582120" cy="1278360"/>
                      </a:xfrm>
                      <a:prstGeom prst="rect">
                        <a:avLst/>
                      </a:prstGeom>
                    </p:spPr>
                  </p:pic>
                </mc:Fallback>
              </mc:AlternateContent>
            </p:grpSp>
            <p:grpSp>
              <p:nvGrpSpPr>
                <p:cNvPr id="13" name="Group 12">
                  <a:extLst>
                    <a:ext uri="{FF2B5EF4-FFF2-40B4-BE49-F238E27FC236}">
                      <a16:creationId xmlns:a16="http://schemas.microsoft.com/office/drawing/2014/main" id="{343FE430-ECB1-4005-83FD-34FD75D5B56D}"/>
                    </a:ext>
                  </a:extLst>
                </p:cNvPr>
                <p:cNvGrpSpPr/>
                <p:nvPr/>
              </p:nvGrpSpPr>
              <p:grpSpPr>
                <a:xfrm>
                  <a:off x="9250736" y="4815511"/>
                  <a:ext cx="613087" cy="1829615"/>
                  <a:chOff x="9413633" y="4804780"/>
                  <a:chExt cx="613087" cy="1829615"/>
                </a:xfrm>
              </p:grpSpPr>
              <mc:AlternateContent xmlns:mc="http://schemas.openxmlformats.org/markup-compatibility/2006">
                <mc:Choice xmlns:p14="http://schemas.microsoft.com/office/powerpoint/2010/main" Requires="p14">
                  <p:contentPart p14:bwMode="auto" r:id="rId30">
                    <p14:nvContentPartPr>
                      <p14:cNvPr id="9" name="Ink 8" descr="Test tube where the Bromothymol Blue has turned from green to blue (+) for alkaline.">
                        <a:extLst>
                          <a:ext uri="{FF2B5EF4-FFF2-40B4-BE49-F238E27FC236}">
                            <a16:creationId xmlns:a16="http://schemas.microsoft.com/office/drawing/2014/main" id="{2B24FC43-A107-4807-811E-F432EF3F4976}"/>
                          </a:ext>
                        </a:extLst>
                      </p14:cNvPr>
                      <p14:cNvContentPartPr/>
                      <p14:nvPr/>
                    </p14:nvContentPartPr>
                    <p14:xfrm>
                      <a:off x="9413633" y="4804780"/>
                      <a:ext cx="611820" cy="1829615"/>
                    </p14:xfrm>
                  </p:contentPart>
                </mc:Choice>
                <mc:Fallback>
                  <p:pic>
                    <p:nvPicPr>
                      <p:cNvPr id="9" name="Ink 8" descr="Test tube where the Bromothymol Blue has turned from green to blue (+) for alkaline.">
                        <a:extLst>
                          <a:ext uri="{FF2B5EF4-FFF2-40B4-BE49-F238E27FC236}">
                            <a16:creationId xmlns:a16="http://schemas.microsoft.com/office/drawing/2014/main" id="{2B24FC43-A107-4807-811E-F432EF3F4976}"/>
                          </a:ext>
                        </a:extLst>
                      </p:cNvPr>
                      <p:cNvPicPr/>
                      <p:nvPr/>
                    </p:nvPicPr>
                    <p:blipFill>
                      <a:blip r:embed="rId31"/>
                      <a:stretch>
                        <a:fillRect/>
                      </a:stretch>
                    </p:blipFill>
                    <p:spPr>
                      <a:xfrm>
                        <a:off x="9404276" y="4795421"/>
                        <a:ext cx="630534" cy="1848332"/>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0" name="Ink 9">
                        <a:extLst>
                          <a:ext uri="{FF2B5EF4-FFF2-40B4-BE49-F238E27FC236}">
                            <a16:creationId xmlns:a16="http://schemas.microsoft.com/office/drawing/2014/main" id="{E8DA343C-8A78-49B2-B8A6-AC6B19F8B3C3}"/>
                          </a:ext>
                        </a:extLst>
                      </p14:cNvPr>
                      <p14:cNvContentPartPr/>
                      <p14:nvPr/>
                    </p14:nvContentPartPr>
                    <p14:xfrm>
                      <a:off x="9438120" y="5644080"/>
                      <a:ext cx="588600" cy="926640"/>
                    </p14:xfrm>
                  </p:contentPart>
                </mc:Choice>
                <mc:Fallback xmlns="">
                  <p:pic>
                    <p:nvPicPr>
                      <p:cNvPr id="10" name="Ink 9">
                        <a:extLst>
                          <a:ext uri="{FF2B5EF4-FFF2-40B4-BE49-F238E27FC236}">
                            <a16:creationId xmlns:a16="http://schemas.microsoft.com/office/drawing/2014/main" id="{E8DA343C-8A78-49B2-B8A6-AC6B19F8B3C3}"/>
                          </a:ext>
                        </a:extLst>
                      </p:cNvPr>
                      <p:cNvPicPr/>
                      <p:nvPr/>
                    </p:nvPicPr>
                    <p:blipFill>
                      <a:blip r:embed="rId13"/>
                      <a:stretch>
                        <a:fillRect/>
                      </a:stretch>
                    </p:blipFill>
                    <p:spPr>
                      <a:xfrm>
                        <a:off x="9422280" y="5580720"/>
                        <a:ext cx="619920" cy="105336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33">
                <p14:nvContentPartPr>
                  <p14:cNvPr id="23" name="Ink 22">
                    <a:extLst>
                      <a:ext uri="{FF2B5EF4-FFF2-40B4-BE49-F238E27FC236}">
                        <a16:creationId xmlns:a16="http://schemas.microsoft.com/office/drawing/2014/main" id="{5A374A23-9B57-4B18-8C4C-22C7C6A33ADC}"/>
                      </a:ext>
                    </a:extLst>
                  </p14:cNvPr>
                  <p14:cNvContentPartPr/>
                  <p14:nvPr/>
                </p14:nvContentPartPr>
                <p14:xfrm>
                  <a:off x="9300240" y="5443920"/>
                  <a:ext cx="538920" cy="638640"/>
                </p14:xfrm>
              </p:contentPart>
            </mc:Choice>
            <mc:Fallback xmlns="">
              <p:pic>
                <p:nvPicPr>
                  <p:cNvPr id="23" name="Ink 22">
                    <a:extLst>
                      <a:ext uri="{FF2B5EF4-FFF2-40B4-BE49-F238E27FC236}">
                        <a16:creationId xmlns:a16="http://schemas.microsoft.com/office/drawing/2014/main" id="{5A374A23-9B57-4B18-8C4C-22C7C6A33ADC}"/>
                      </a:ext>
                    </a:extLst>
                  </p:cNvPr>
                  <p:cNvPicPr/>
                  <p:nvPr/>
                </p:nvPicPr>
                <p:blipFill>
                  <a:blip r:embed="rId34"/>
                  <a:stretch>
                    <a:fillRect/>
                  </a:stretch>
                </p:blipFill>
                <p:spPr>
                  <a:xfrm>
                    <a:off x="9284400" y="5380560"/>
                    <a:ext cx="570240" cy="7653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Ink 23" descr="Stock being added to tes tube with green indicator. ">
                    <a:extLst>
                      <a:ext uri="{FF2B5EF4-FFF2-40B4-BE49-F238E27FC236}">
                        <a16:creationId xmlns:a16="http://schemas.microsoft.com/office/drawing/2014/main" id="{18B3232D-D197-4395-B0CA-FD6DC0E15A4B}"/>
                      </a:ext>
                    </a:extLst>
                  </p14:cNvPr>
                  <p14:cNvContentPartPr/>
                  <p14:nvPr/>
                </p14:nvContentPartPr>
                <p14:xfrm>
                  <a:off x="5606827" y="4815510"/>
                  <a:ext cx="2949402" cy="1864386"/>
                </p14:xfrm>
              </p:contentPart>
            </mc:Choice>
            <mc:Fallback>
              <p:pic>
                <p:nvPicPr>
                  <p:cNvPr id="24" name="Ink 23" descr="Stock being added to tes tube with green indicator. ">
                    <a:extLst>
                      <a:ext uri="{FF2B5EF4-FFF2-40B4-BE49-F238E27FC236}">
                        <a16:creationId xmlns:a16="http://schemas.microsoft.com/office/drawing/2014/main" id="{18B3232D-D197-4395-B0CA-FD6DC0E15A4B}"/>
                      </a:ext>
                    </a:extLst>
                  </p:cNvPr>
                  <p:cNvPicPr/>
                  <p:nvPr/>
                </p:nvPicPr>
                <p:blipFill>
                  <a:blip r:embed="rId36"/>
                  <a:stretch>
                    <a:fillRect/>
                  </a:stretch>
                </p:blipFill>
                <p:spPr>
                  <a:xfrm>
                    <a:off x="5597467" y="4806150"/>
                    <a:ext cx="2968122" cy="1883105"/>
                  </a:xfrm>
                  <a:prstGeom prst="rect">
                    <a:avLst/>
                  </a:prstGeom>
                </p:spPr>
              </p:pic>
            </mc:Fallback>
          </mc:AlternateContent>
          <p:sp>
            <p:nvSpPr>
              <p:cNvPr id="16" name="TextBox 15">
                <a:extLst>
                  <a:ext uri="{FF2B5EF4-FFF2-40B4-BE49-F238E27FC236}">
                    <a16:creationId xmlns:a16="http://schemas.microsoft.com/office/drawing/2014/main" id="{C8FA4B70-9BA6-479B-B788-F03C8D1F2BB5}"/>
                  </a:ext>
                </a:extLst>
              </p:cNvPr>
              <p:cNvSpPr txBox="1"/>
              <p:nvPr/>
            </p:nvSpPr>
            <p:spPr>
              <a:xfrm>
                <a:off x="5605560" y="5717908"/>
                <a:ext cx="688971" cy="369332"/>
              </a:xfrm>
              <a:prstGeom prst="rect">
                <a:avLst/>
              </a:prstGeom>
              <a:noFill/>
            </p:spPr>
            <p:txBody>
              <a:bodyPr wrap="none" rtlCol="0">
                <a:spAutoFit/>
              </a:bodyPr>
              <a:lstStyle/>
              <a:p>
                <a:r>
                  <a:rPr lang="en-US" dirty="0"/>
                  <a:t>Stock</a:t>
                </a:r>
              </a:p>
            </p:txBody>
          </p:sp>
          <p:sp>
            <p:nvSpPr>
              <p:cNvPr id="25" name="TextBox 24">
                <a:extLst>
                  <a:ext uri="{FF2B5EF4-FFF2-40B4-BE49-F238E27FC236}">
                    <a16:creationId xmlns:a16="http://schemas.microsoft.com/office/drawing/2014/main" id="{890AECAD-8D43-40A5-A547-535A5CE7FA20}"/>
                  </a:ext>
                </a:extLst>
              </p:cNvPr>
              <p:cNvSpPr txBox="1"/>
              <p:nvPr/>
            </p:nvSpPr>
            <p:spPr>
              <a:xfrm>
                <a:off x="9361439" y="5845036"/>
                <a:ext cx="364202" cy="523220"/>
              </a:xfrm>
              <a:prstGeom prst="rect">
                <a:avLst/>
              </a:prstGeom>
              <a:noFill/>
              <a:ln>
                <a:solidFill>
                  <a:srgbClr val="C00000"/>
                </a:solidFill>
              </a:ln>
            </p:spPr>
            <p:txBody>
              <a:bodyPr wrap="none" rtlCol="0">
                <a:spAutoFit/>
              </a:bodyPr>
              <a:lstStyle/>
              <a:p>
                <a:r>
                  <a:rPr lang="en-US" sz="2800" b="1" dirty="0">
                    <a:solidFill>
                      <a:srgbClr val="FF0000"/>
                    </a:solidFill>
                  </a:rPr>
                  <a:t>+</a:t>
                </a:r>
              </a:p>
            </p:txBody>
          </p:sp>
          <p:sp>
            <p:nvSpPr>
              <p:cNvPr id="26" name="TextBox 25">
                <a:extLst>
                  <a:ext uri="{FF2B5EF4-FFF2-40B4-BE49-F238E27FC236}">
                    <a16:creationId xmlns:a16="http://schemas.microsoft.com/office/drawing/2014/main" id="{A2BD51DF-2D5F-43A5-B73C-15D976A5F762}"/>
                  </a:ext>
                </a:extLst>
              </p:cNvPr>
              <p:cNvSpPr txBox="1"/>
              <p:nvPr/>
            </p:nvSpPr>
            <p:spPr>
              <a:xfrm>
                <a:off x="10812533" y="5856840"/>
                <a:ext cx="295274" cy="523220"/>
              </a:xfrm>
              <a:prstGeom prst="rect">
                <a:avLst/>
              </a:prstGeom>
              <a:noFill/>
              <a:ln>
                <a:solidFill>
                  <a:srgbClr val="C00000"/>
                </a:solidFill>
              </a:ln>
            </p:spPr>
            <p:txBody>
              <a:bodyPr wrap="none" rtlCol="0">
                <a:spAutoFit/>
              </a:bodyPr>
              <a:lstStyle/>
              <a:p>
                <a:r>
                  <a:rPr lang="en-US" sz="2800" b="1" dirty="0">
                    <a:solidFill>
                      <a:srgbClr val="FF0000"/>
                    </a:solidFill>
                  </a:rPr>
                  <a:t>-</a:t>
                </a:r>
              </a:p>
            </p:txBody>
          </p:sp>
          <p:sp>
            <p:nvSpPr>
              <p:cNvPr id="17" name="Arrow: Curved Down 16">
                <a:extLst>
                  <a:ext uri="{FF2B5EF4-FFF2-40B4-BE49-F238E27FC236}">
                    <a16:creationId xmlns:a16="http://schemas.microsoft.com/office/drawing/2014/main" id="{072F5D47-7732-4985-AC5B-A4FF96FAC79D}"/>
                  </a:ext>
                </a:extLst>
              </p:cNvPr>
              <p:cNvSpPr/>
              <p:nvPr/>
            </p:nvSpPr>
            <p:spPr>
              <a:xfrm>
                <a:off x="5950045" y="4480684"/>
                <a:ext cx="2223755" cy="36933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TextBox 26">
                <a:extLst>
                  <a:ext uri="{FF2B5EF4-FFF2-40B4-BE49-F238E27FC236}">
                    <a16:creationId xmlns:a16="http://schemas.microsoft.com/office/drawing/2014/main" id="{B597E123-A1FC-4E2E-9091-EF9DDBA6155E}"/>
                  </a:ext>
                </a:extLst>
              </p:cNvPr>
              <p:cNvSpPr txBox="1"/>
              <p:nvPr/>
            </p:nvSpPr>
            <p:spPr>
              <a:xfrm>
                <a:off x="6209028" y="4179645"/>
                <a:ext cx="1705788" cy="369332"/>
              </a:xfrm>
              <a:prstGeom prst="rect">
                <a:avLst/>
              </a:prstGeom>
              <a:noFill/>
              <a:ln>
                <a:solidFill>
                  <a:srgbClr val="C00000"/>
                </a:solidFill>
              </a:ln>
            </p:spPr>
            <p:txBody>
              <a:bodyPr wrap="none" rtlCol="0">
                <a:spAutoFit/>
              </a:bodyPr>
              <a:lstStyle/>
              <a:p>
                <a:r>
                  <a:rPr lang="en-US" dirty="0">
                    <a:solidFill>
                      <a:srgbClr val="FF0000"/>
                    </a:solidFill>
                  </a:rPr>
                  <a:t>Stab Inoculation</a:t>
                </a:r>
              </a:p>
            </p:txBody>
          </p:sp>
        </p:grpSp>
      </p:grpSp>
    </p:spTree>
    <p:extLst>
      <p:ext uri="{BB962C8B-B14F-4D97-AF65-F5344CB8AC3E}">
        <p14:creationId xmlns:p14="http://schemas.microsoft.com/office/powerpoint/2010/main" val="2389578514"/>
      </p:ext>
    </p:extLst>
  </p:cSld>
  <p:clrMapOvr>
    <a:masterClrMapping/>
  </p:clrMapOvr>
  <mc:AlternateContent xmlns:mc="http://schemas.openxmlformats.org/markup-compatibility/2006" xmlns:p14="http://schemas.microsoft.com/office/powerpoint/2010/main">
    <mc:Choice Requires="p14">
      <p:transition spd="slow" p14:dur="2000" advTm="3336"/>
    </mc:Choice>
    <mc:Fallback xmlns="">
      <p:transition spd="slow" advTm="3336"/>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8A6FA91-C53D-437E-9D2D-50D6ABDE38A2}"/>
</file>

<file path=customXml/itemProps2.xml><?xml version="1.0" encoding="utf-8"?>
<ds:datastoreItem xmlns:ds="http://schemas.openxmlformats.org/officeDocument/2006/customXml" ds:itemID="{62F0842C-25CA-42CF-8469-F8C2E7962837}"/>
</file>

<file path=customXml/itemProps3.xml><?xml version="1.0" encoding="utf-8"?>
<ds:datastoreItem xmlns:ds="http://schemas.openxmlformats.org/officeDocument/2006/customXml" ds:itemID="{5F3E0CCD-459F-46F6-8AB8-7A1457D14CD0}"/>
</file>

<file path=docProps/app.xml><?xml version="1.0" encoding="utf-8"?>
<Properties xmlns="http://schemas.openxmlformats.org/officeDocument/2006/extended-properties" xmlns:vt="http://schemas.openxmlformats.org/officeDocument/2006/docPropsVTypes">
  <TotalTime>3180</TotalTime>
  <Words>1915</Words>
  <Application>Microsoft Macintosh PowerPoint</Application>
  <PresentationFormat>Widescreen</PresentationFormat>
  <Paragraphs>443</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Times New Roman</vt:lpstr>
      <vt:lpstr>Wingdings</vt:lpstr>
      <vt:lpstr>Office Theme</vt:lpstr>
      <vt:lpstr>Lab# 14: Observing Metabolic Activities of Different Bacteria</vt:lpstr>
      <vt:lpstr>Purpose: Observing Metabolic Activities of Bacteria.</vt:lpstr>
      <vt:lpstr>Metabolic activities of Bacteria.</vt:lpstr>
      <vt:lpstr>Principle: Phenol Red Carbohydrate Broth</vt:lpstr>
      <vt:lpstr>Procedure: Phenol Red Carbohydrate Broth</vt:lpstr>
      <vt:lpstr>PowerPoint Presentation</vt:lpstr>
      <vt:lpstr>PowerPoint Presentation</vt:lpstr>
      <vt:lpstr>Slanted Agar</vt:lpstr>
      <vt:lpstr>Principle: Simmon’s- Citrate Agar</vt:lpstr>
      <vt:lpstr>Procedure: Simmons- Citrate Agar</vt:lpstr>
      <vt:lpstr>Simmons- Citrate Agar</vt:lpstr>
      <vt:lpstr>Principle: Nutrient Gelatin</vt:lpstr>
      <vt:lpstr>PowerPoint Presentation</vt:lpstr>
      <vt:lpstr>Principle: Urea Agar</vt:lpstr>
      <vt:lpstr>PowerPoint Presentation</vt:lpstr>
      <vt:lpstr>Principle: Triple Sugar Iron Agar</vt:lpstr>
      <vt:lpstr>Triple Sugar Iron Agar</vt:lpstr>
      <vt:lpstr>Principle: Triple Sugar Iron Agar</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91</cp:revision>
  <dcterms:created xsi:type="dcterms:W3CDTF">2021-01-27T04:41:19Z</dcterms:created>
  <dcterms:modified xsi:type="dcterms:W3CDTF">2021-08-01T14:30:46Z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