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xml" ContentType="application/vnd.openxmlformats-officedocument.presentationml.slide+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6.xml" ContentType="application/vnd.openxmlformats-officedocument.presentationml.slideLayout+xml"/>
  <Override PartName="/ppt/theme/theme1.xml" ContentType="application/vnd.openxmlformats-officedocument.theme+xml"/>
  <Override PartName="/ppt/commentAuthors.xml" ContentType="application/vnd.openxmlformats-officedocument.presentationml.commentAuthors+xml"/>
  <Override PartName="/ppt/ink/ink1.xml" ContentType="application/inkml+xml"/>
  <Override PartName="/ppt/ink/ink2.xml" ContentType="application/inkml+xml"/>
  <Override PartName="/ppt/ink/ink3.xml" ContentType="application/inkml+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74" r:id="rId4"/>
    <p:sldId id="275" r:id="rId5"/>
    <p:sldId id="276" r:id="rId6"/>
    <p:sldId id="280" r:id="rId7"/>
    <p:sldId id="277" r:id="rId8"/>
    <p:sldId id="278" r:id="rId9"/>
    <p:sldId id="279"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29CDD63-3040-4281-965F-B140CA46061E}">
          <p14:sldIdLst>
            <p14:sldId id="256"/>
            <p14:sldId id="273"/>
            <p14:sldId id="274"/>
            <p14:sldId id="275"/>
            <p14:sldId id="276"/>
            <p14:sldId id="280"/>
            <p14:sldId id="277"/>
            <p14:sldId id="278"/>
            <p14:sldId id="279"/>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nhi Nandi" initials="BN" lastIdx="1" clrIdx="0">
    <p:extLst>
      <p:ext uri="{19B8F6BF-5375-455C-9EA6-DF929625EA0E}">
        <p15:presenceInfo xmlns:p15="http://schemas.microsoft.com/office/powerpoint/2012/main" userId="Banhi Nand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52" autoAdjust="0"/>
    <p:restoredTop sz="94660"/>
  </p:normalViewPr>
  <p:slideViewPr>
    <p:cSldViewPr snapToGrid="0">
      <p:cViewPr varScale="1">
        <p:scale>
          <a:sx n="75" d="100"/>
          <a:sy n="75" d="100"/>
        </p:scale>
        <p:origin x="192" y="5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18"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1-03-13T01:15:01.759"/>
    </inkml:context>
    <inkml:brush xml:id="br0">
      <inkml:brushProperty name="width" value="0.05292" units="cm"/>
      <inkml:brushProperty name="height" value="0.05292" units="cm"/>
      <inkml:brushProperty name="color" value="#FFC000"/>
    </inkml:brush>
  </inkml:definitions>
  <inkml:trace contextRef="#ctx0" brushRef="#br0">28402 8235 40 0,'0'0'44'15,"0"0"-15"-15,0 0 0 16,0 0 3-16,0 0-2 16,0 0 1-16,0 0 5 15,0 0-3-15,0 0 0 16,0 0 2-16,0 0 0 15,0 0 1-15,0 0-1 0,0 0 2 16,0 0 4-16,0 0-3 16,0 0-3-16,0 0-5 15,0 0-7-15,0 0-7 16,0 0-6-16,0 0-4 16,0 0-3-16,0 0-1 15,0 0-2-15,0 0 0 16,0 0-1-16,0 0-7 15,0 0-4-15,0 0-4 16,0 0-7-16,0 0-15 16,0 0-27-16,0 0-16 15,0 0-23-15,0 0 10 16,0 0 9-16,0 0 2 0,0 0-15 16</inkml:trace>
  <inkml:trace contextRef="#ctx0" brushRef="#br0" timeOffset="18786.8">26201 9435 8 0,'0'0'9'16,"0"0"-3"-16,0 0-1 16,0 0-2-16,0 0-2 15,0 0 1-15,0 0 8 0,0 0 8 16,0 0-9-16,0 0-5 16,0 0-1-16,0 0-3 15,-4 22-9-15,-16-22-20 16,4 0 2-16</inkml:trace>
  <inkml:trace contextRef="#ctx0" brushRef="#br0" timeOffset="35736.21">31186 10506 3 0,'0'0'5'0,"0"0"0"0,0 0 1 16,0 0-6-16,0 0 2 16,0 0-1-16,0 0 2 15,0 0-3-15,0 0-1 16,0 0-23-16</inkml:trace>
  <inkml:trace contextRef="#ctx0" brushRef="#br0" timeOffset="43946.81">31337 10750 50 0,'0'0'44'16,"0"0"8"-16,0 0-12 16,0 0-11-16,0 0-16 15,0 0-5-15,0 0-2 16,-8 0 3-16,-4 0-2 0,-3 0 8 16,-9 0 11-16,-8 0-14 15,8 0-11-15,-12-2-1 16,1 2-2-16,-9 0-34 15,-4 0-14-15,5 0-16 16,27 0 17-16,-4 0-19 16</inkml:trace>
  <inkml:trace contextRef="#ctx0" brushRef="#br0" timeOffset="44327.67">30479 10735 6 0,'0'0'3'0,"0"0"10"16,0 0 26-16,0 0 11 15,0 0-7-15,0 0-2 16,0 0 17-16,0 0 3 16,0 0-9-16,0 0-12 15,0 0-6-15,0 0-14 0,0 0-15 16,0 0-5-16,0 0 0 16,0 0-1-16,0 0-1 15,0 0 2-15,0 0-3 16,0 0-23-16,0 0-20 15,0 0-13-15,0 0 5 16,8 0 2-16,8-4-25 16,-16 1-40-16</inkml:trace>
  <inkml:trace contextRef="#ctx0" brushRef="#br0" timeOffset="55588.32">30205 12317 508 0,'0'0'0'16,"0"0"-94"-16,0 0 54 16,0 0-9-16,0 0-28 15</inkml:trace>
  <inkml:trace contextRef="#ctx0" brushRef="#br0" timeOffset="87913.64">28354 8175 1 0,'0'0'47'15,"0"0"-3"-15,0 0-12 16,0 0-11-16,0 0-10 16,0 0-6-16,0 0 7 15,0 0 3-15,0 0 0 0,0-4 5 16,0 4-5 0,0 0-2-16,0 0-2 0,0 0-1 15,0 0-4-15,0 0 2 16,0 0-1-16,0 0 7 15,0 0-3-15,0 0-1 16,0 0-3-16,0 0-2 16,0 0-1-16,0 0 1 15,0 0 5-15,0 0 9 16,0 0 0-16,0 0-17 16,0 0-2-16,16 0 0 15,16 0 3-15,15 0 2 0,1 0-2 16,-4 0-1-1,-8 0-1-15,7 0-1 0,-15 0 0 16,4 0 1-16,-4 0-1 16,3 0 0-16,-7 4 0 15,20-2 0-15,-4 1 1 16,-5 2-1-16,9-2 1 16,4-3-1-16,-12 1 0 15,7-1 0-15,-15 0 0 16,-8 0 0-16,-8 0-1 15,0 0 1-15,-4 0 0 16,-8 0 0-16,4 0 1 16,4 0-1-16,-4 0 0 15,8 0 1-15,-12 0-1 16,7 0 1-16,5 0-1 0,-8 0 0 16,4 0 0-16,4 0 0 15,-8 0 0-15,4 0 0 16,-8 0 0-16,0 0 0 15,0 0 1-15,0 0-1 16,0 0 1-16,0 0 0 16,0 0 1-16,0 0-1 15,0 0 3-15,0 0 4 16,0 0 2-16,0 0 7 16,0 0-3-16,0 0-5 15,0 0-2-15,0 0-5 16,0 0 1-16,0 0 6 0,0 0 5 15,0 0 0 1,0 0-4-16,0 0-5 0,0 0 1 16,-8 0-3-16,-28 0-2 15,1 8 2-15,-1-5-2 16,-8 5 4-16,5-7-2 16,-9 7 2-16,-8-7-4 15,1 7 3-15,3-3 1 16,-4 3-1-16,13-2 4 15,-5 0-1-15,0-4 1 16,1 2-4-16,11-1-2 16,-8-1 1-16,-3 4-1 15,-1-1-2-15,4 1 0 0,-3-3 1 16,11 5-1-16,-12-7 1 16,16 4 0-16,-3-2-2 15,-1-3 3-15,-4 5-2 16,-4-1 0-16,1 1 1 15,7 0-1-15,8-1 1 16,-4 2 0-16,-3-4-1 16,11 1 0-16,-8 1 0 15,8-4 0-15,-4 4 2 16,-3-3-1-16,-5-1-1 16,0 0 0-16,0 3 1 15,5-3-1-15,7 5 2 16,8-5-2-16,-4 0 1 0,8 0-1 15,0 0 4-15,0 0-2 16,0 0 3-16,4 1 1 16,4-1-2-16,-4 0 2 15,8 0-1-15,-4 0 1 16,4 0 0-16,0 0-2 16,0 0-2-16,0 0 1 15,0 0 1-15,0 0-1 16,0 0 1-16,0 0 0 15,0 0 4-15,0 0 5 16,0 0 7-16,0 0-14 16,0 0-4-16,0 0-2 15,0 0 0-15,28 0 0 16,16 0 1-16,0 0 0 0,-9 0 0 16,5 0-2-16,4 0 2 15,4 0-2-15,-5 0 1 16,5 0 0-16,11 0 0 15,1 0-1-15,8 0 1 16,-1 0 0-16,-3 0-1 16,-9 0-6-16,-7 0 1 15,-4 0-1-15,-5 0 7 16,-7-1-1-16,-8-4 0 16,-12 5 0-16,12 0 0 15,-12-3 0-15,0 3-1 16,-1-1 1-16,9-7-1 0,-4 5 1 15,4 1-2-15,-4-6-1 16,4 8-3-16,-8-2 0 16,0-3 2-16,-12 5 5 15,0 0 1-15,0 0-1 16,0-2 0-16,0 2 1 16,0-3-3-16,0-5 4 15,0 4-5-15,-36-6-4 16,-12 1-1-16,1 0 3 15,-9 1-3-15,0 1 6 16,9 5 1-16,-1-4 0 16,16 1 2-16,4 5-2 15,5 0 1-15,3 0 0 0,4 0 0 16,4 0 0-16,-8 0 0 16,-4 0 0-16,0-1 0 15,-7 1 0-15,7-4 0 16,-4 4-2-16,-4 0 2 15,8 0 0-15,-11 0-1 16,15 0-2-16,-4 0-10 16,0-4 4-16,12 4 4 15,-4 0 3-15,-4 0 1 16,5-3 1-16,-5 3-1 16,-4-2-1-16,12-2-1 15,-8 4-3-15,4-4 4 0,-4 4-5 16,8 0-5-1,0 0 5-15,9 0 5 0,-5 0 2 16,8 0 1-16,0 0 0 16,0 0-1-16,0 0 1 15,0 0-1-15,0-1 3 16,0 1 0-16,0 0 10 16,0 0-3-16,0 0-10 15,0 0 1-15,43 0-1 16,17-6 4-16,11 6-3 15,1 0-2-15,3 0 2 16,1 0-2-16,-9 0 1 16,5 0 0-16,-5 0-2 15,1 0 0-15,-5 0 4 16,9 0-2-16,-5 0 0 0,5 0-3 16,-16 6 0-16,11-1-4 15,-19-1 1-15,-8-2-1 16,-9 1 2-16,1-3 1 15,-8 4 0-15,0-4-3 16,-8 0-1-16,3 4-1 16,-7-4 5-16,0 0 1 15,0 0 2-15,0 0 1 16,0 0 0-16,12 1 0 16,-4 4 0-16,-4-5 0 15,4 3 0-15,-5-3 0 16,5 0 0-16,-4 0-1 0,4 0 1 15,-8 0 0-15,0 0 0 16,0 0 0-16,0 0 1 16,-4 0-1-16,-4 0 0 15,8 0 0-15,-1 0 1 16,9 0-2-16,-4 0 1 16,8 0 0-16,0 0-2 15,-4 0 1-15,4 0-2 16,-5 0-1-16,-7 0 4 15,0 0 0-15,-8 0 0 16,-4 0 1-16,8 0 0 16,-8 0-1-16,0 0 1 15,0 0 0-15,0 0-1 0,4 0-1 16,4 0 0 0,4 0 0-16,-8 0 1 0,4 0-1 15,4 0 2-15,-12 0-1 16,4 0 0-16,-4 0 1 15,0 0-1-15,0 0 0 16,0 0 0-16,8 0 0 16,4 0-2-16,4 3 2 15,-9-3 0-15,5 2 0 16,0 2 0-16,8-4 0 16,-16 0 0-16,4 0 1 15,-8 0-2-15,4 0 2 16,-4 3-1-16,0-3 1 15,0 0-1-15,0 0 0 0,0 0 0 16,8 0 0-16,-4 0 0 16,4 0 0-16,-8 0 0 15,0 0 0-15,0 0 2 16,0 0 0-16,0 0 11 16,0 0 5-16,0 0 3 15,0 0-9-15,0 0 0 16,0 0-5-16,0 0-2 15,-32 0-1-15,-16 0-3 16,-11 0-1-16,-1 8 0 16,5-3 1-16,-5-1 0 15,5 1 0-15,7-1-1 16,-8 0 0-16,9-3 2 0,-5 4-2 16,-4-2 2-16,1-2 4 15,3 3 2-15,-4 3-2 16,9-5 1-16,-9 3-5 15,9-3 3-15,-9-2 1 16,8 8-3-16,1-8 1 16,-1 2-2-16,0 1 0 15,-7-3 0-15,7 4-2 16,-8 0 0-16,5-3 0 16,3 2 0-16,-8 2 1 15,21 0 1-15,-9-1-2 16,4 1 0-16,-3-1 1 0,7 1-2 15,0 1 2-15,0-6-3 16,1 2 4-16,-9-2-2 16,20 0 0-16,-12 1 0 15,4 7 0-15,-3-5-1 16,-1 5 1-16,4-8 0 16,8 0 1-16,1 0 0 15,-1 0 0-15,0 1-1 16,0 2 0-16,0-3 0 15,0 0 1-15,-7 0 1 16,3 0-2-16,-4 0 0 16,4 0 1-16,-4 0-2 15,9 0 2-15,11 0-1 0,0 0 0 16,0 0 0 0,12 0 0-16,0 0 0 0,-8 0 0 15,8 0 0-15,0 0-1 16,0 0 2-16,0 0-2 15,0 0 2-15,0 0-1 16,0 0 0-16,0 0-3 16,0 0 3-16,0 0 0 15,0 0 14-15,0 0-5 16,0 0-7-16,0 0-1 16,0 0-2-16,0 0 0 15,20 0 1-15,27 0 3 0,1 7-3 16,8-4 2-1,-9 1-2-15,21-1 0 0,-5-3 1 16,5 0-1-16,15 5 0 16,-3 0 0-16,23-4 2 15,-19 7-2-15,7-3 0 16,-8-1 1-16,-15 2-2 16,-17-1 1-16,-3-5 0 15,4 2 0-15,-16-2 1 16,3 3-1-16,5 1 0 15,0-4 0-15,3 2 0 16,5 1 0-16,-8 0 0 16,15 2 0-16,-3-4-1 15,-8 3-1-15,11 0 4 16,-15-4-4-16,-4 1 2 0,-5 3-1 16,-3-4 1-16,4 4-1 15,8-4 1-15,3 0 0 16,1 0-1-16,0 0-3 15,-5 0 0-15,-7 0-1 16,-8 0 2-16,4 0 0 16,-13 0 1-16,-3 0 1 15,4 0 1-15,-8 0 0 16,12 0-1-16,0 0 0 16,11 0-7-16,-11 0 5 15,8 3-5-15,-4-3 6 16,-8 0 1-16,-4 0-1 0,-4 2 2 15,7 4 0 1,-7-6-1-16,0 2 1 0,0-2 0 16,-12 2 0-16,12-2-1 15,-12 5-2-15,12-5-1 16,-12 0 3-16,0 0 0 16,0 0 0-16,0 0 0 15,0 0 1-15,0 0 0 16,0 0-1-16,0 0 0 15,0 0-1-15,0 0 0 16,0 0 2-16,0 0 0 16,0 0 0-16,0 0 2 15,0 0-2-15,0 0 1 0,0 0 0 16,0 0 2 0,0 0-1-16,0 0-2 0,0 0 0 15,0 0 0-15,0 0 0 16,0 0 0-16,0 0 0 15,0 0 0-15,0 0 5 16,0 0-4-16,0 0 2 16,-12 0-2-16,0 0-1 15,12 0 1-15,-12 0-1 16,12 0 0-16,0 0 0 16,0 0 0-16,0 0-6 15,0 0-24-15,0 0 13 16,0 0-11-16,0 0 9 15,0 0 11-15,24 0 4 0,-12 0-3 16,0 0 3-16,-4 0 3 16,-8 0 1-16,4 0 0 15,-4 0 1-15,8 0 3 16,4 0-3-16,4 0-1 16,3 0 0-16,-3 0 0 15,-4-7-1-15,-4 7 1 16,4-2 0-16,0-4 1 15,0 6-1-15,-12 0 0 16,12 0 3-16,-12 0-2 16,0 0 4-16,0 0 3 15,0 0 3-15,0 0-3 16,0 0 2-16,0 0-6 0,0 0-1 16,0 0-3-16,0 0 0 15,0 0 0-15,12 0 1 16,-4 0-1-16,-4 0 0 15,8 0 1-15,-4 0-1 16,-4 0 0-16,-4 0 0 16,7 0 1-16,-7 0-1 15,0 0 1-15,0 0 3 16,0 0-1-16,0 0-1 16,0 0 0-16,0 0-2 15,0 0 0-15,0 0 1 16,0 0 0-16,0 0 0 0,0 0 1 15,0 0 0 1,0 0 6-16,0 0-7 0,0 0 0 16,0 0 0-16,0 0-1 15,0 0 1-15,0 0 4 16,0 0 1-16,0 0-2 16,0 0 5-16,0 0-2 15,0 0 5-15,0 0-4 16,0 0 4-16,0 0-4 15,0 0-5-15,0 0-1 16,-19 0 1-16,-17 0-3 16,-8 0 1-16,-15 0 0 15,-13 0-1-15,1 8 0 0,-9 1 2 16,-3-3 0 0,3 3-1-16,9-3 0 0,-1 5 3 15,5-5-1-15,-1-1 2 16,9 3-3-16,-1-5-1 15,-7 3-1-15,7-6 3 16,0 3-2-16,-7 0 0 16,15 2-1-16,-3-5 1 15,7 0 0-15,0 0 0 16,1 0 4-16,3 0-5 16,-4 0 5-16,1 0-3 15,-1 0 2-15,-4 0 2 16,1 0-3-16,7 0 0 15,8 0 1-15,0 0-1 0,17 0-1 16,-5 0 1-16,0 0-2 16,0 0-1-16,-4 0 0 15,-15 0 0-15,11 0 1 16,-4 0-1-16,0 0 0 16,8 0 0-16,-3 0 0 15,-5 0 0-15,4 0 0 16,4 0 0-16,-3 0 0 15,3 0 0-15,-4 0 1 16,-4 0-1-16,4 0 0 16,5 0 0-16,-5 0 1 15,8 0-1-15,0 0 0 16,0 0 0-16,1 0 0 0,3 0 0 16,-4 0 0-16,8 0 0 15,4 0-1-15,-8 0 1 16,8 0 1-16,-12 0-1 15,1 0 0-15,11 0 0 16,-8 0 0-16,16 0 0 16,-4 0 0-16,4 0 0 15,4 0 0-15,0 0-1 16,0 0 2-16,0 0-2 16,0 0 1-16,0 0 0 15,0 0 0-15,0 0-1 16,-8 0 1-16,8 0 1 0,0 0-1 15,0 0 0-15,-4 0-1 16,4 0 2-16,-12 0-2 16,-8 0 1-16,-4 0 0 15,-11 0 0-15,11 0 0 16,-8 0 0-16,4 0 0 16,16 0 0-16,-8 0 1 15,9 0-1-15,-1 0 0 16,-4 0 0-16,-4 0 0 15,-4 0-1-15,4 0 1 16,16 0 0-16,-4 0 0 16,4 0 0-16,4 0 0 0,0 0-1 15,0 0 1-15,0 0 0 16,0 0 5-16,0 0 2 16,0 0-7-16,0 0 2 15,0 0-2-15,0 0 1 16,0 0-1-16,0 0 2 15,12 0-1-15,12 0 0 16,24 0 0-16,11 0 0 16,21 0 0-16,11 0-1 15,4 0 0-15,1 1 0 16,-5 7 0-16,-7-5 0 16,-5 7 0-16,0-9 0 15,-15 5 0-15,4-4 0 0,-9-2 0 16,1 2 0-1,7 1 0-15,1-3 0 0,3 4 0 16,21 2 0-16,-9-1 1 16,0-1-2-16,-3 6 0 15,11-2 0-15,-7-4 1 16,-5 1-3-16,-7-4 2 16,-1-1 0-16,-3 0 1 15,-5 0-3-15,5 0 3 16,-1 0-4-16,-7 0 2 15,11 0 0-15,1 0 0 16,3 0-3-16,1 0-4 16,-9 0 2-16,5 0-2 15,-5 0 3-15,-11 0-5 0,-4 0 7 16,-9 4 2-16,-15-4-1 16,-8 4 3-16,4-4-1 15,-12 0 1-15,-4 3-2 16,-8-3 2-16,0 2 0 15,0-2 0-15,4 0 0 16,-4 0-1-16,12 0-1 16,7 4 2-16,5-4 0 15,4 0-1-15,-4 0-5 16,-4 0 0-16,-8 0 3 16,-12 0-2-16,0 0 4 15,0 0 0-15,12 0-1 16,7 0-2-16,5 3-4 0,12 0-6 15,-12-3-5-15,-8 5 7 16,-8-5 6-16,-8 0 3 16,0 0 3-16,0 0 1 15,0 0 4-15,0 0 2 16,0 0-1-16,0 0-4 16,0 0 0-16,0 0-2 15,0 0 1-15,0 0-1 16,0 0 4-16,0 0 1 15,0 0 2-15,0 0-3 16,-8 2-1-16,-32 0-3 16,-8-2 3-16,-7 0-2 15,-5 5 4-15,-7-5 0 0,-1 0-1 16,-3 3 1-16,-13 2-2 16,5 1 3-16,-5-3-2 15,-11 5-2-15,-8-2 3 16,7-2 4-16,-7 0-4 15,0 3-1-15,-12 1 2 16,7-3-3-16,-11 1 1 16,-8 2 2-16,-8-5-1 15,4 3-2-15,0-3 1 16,8-1 2-16,4-2-1 16,11 0 1-16,9 0-2 15,12 0 3-15,-5 0-2 0,13 0-1 16,7 0-2-1,5 0 0-15,19 0 0 0,0 0-1 16,25 0-1-16,15 0 1 16,-8 0-1-16,-4 0 0 15,4 0-1-15,-8 0 1 16,4 0 0-16,4 0 0 16,5 0 1-16,-9 0-1 15,8 0 0-15,12 0 0 16,-12 3 0-16,12-3 0 15,0 0 0-15,-12 0 0 16,0 0 0-16,0 0 0 16,-8 0 0-16,8 0 0 15,-4 0 0-15,-3 5 0 16,-5-3 0-16,-12-2 0 0,4 4-1 16,-4-4 1-16,9 0 0 15,3 3 0-15,12-3 0 16,4 0-1-16,4 0 1 15,4 0-1-15,0 0 2 16,0 0-2-16,0 2 2 16,0-2-2-16,0 0 1 15,0 0 0-15,0 0-1 16,0 0 1-16,0 0 0 16,24 0-4-16,47 4 4 15,33 2 0-15,3 2 0 16,24-4 1-16,-4 1 2 0,-12 0-3 15,-8 3 0-15,5-4 1 16,-25 3-1-16,12 0 0 16,9-1 0-16,19-2 0 15,16 1 1-15,28 3-1 16,15 1 0-16,13 3 0 16,-1 1-1-16,-7 1 1 15,-8 0-5-15,-28-2-6 16,-8-1 3-16,-20 0-1 15,-28-4 9-15,-7 3-6 16,-25-3 5-16,-27 3-1 16,-20-7 2-16,0-2-2 15,-20 3 3-15,0-4-2 0,0 0 0 16,3 0 1-16,17 4-1 16,4-1 0-16,4 6 1 15,4-1 0-15,4-6 0 16,-13 5-3-16,-3-3-1 15,-8-3 1-15,-8-1 1 16,-4 0 2-16,8 0 0 16,-4 0 0-16,4 3 1 15,-4-3-1-15,16 5 0 16,4-5 0-16,-1 1 0 16,1-1 0-16,0 4 0 15,-4 0 0-15,-16-4 0 16,-4 0 0-16,0 0 3 15,0 0-3-15,0 0 7 0,0 0-3 16,0 0 2-16,0 0-5 16,0 0 3-16,0 2-3 15,0-2 1-15,0 0-1 16,0 0-1-16,0 0 0 16,0 0-1-16,0 0-1 15,0 0 2-15,0 0-1 16,0 0 1-16,-36 0 0 15,-23 7 0-15,-25-2 1 16,-15 3-1-16,-8-1 1 16,-13-5 1-16,-7 1-1 15,0 5 3-15,-12-3 0 0,8 0 1 16,-16 3-3-16,-4-5 2 16,-4 4-2-16,4-4 5 15,0 3-4-15,0 0-2 16,8-4 2-16,-4 5-3 15,-3 2 1-15,7-5 0 16,4 2 0-16,7-6 1 16,9 3 1-16,16-3 1 15,4 0-3-15,19 0 0 16,13 0 1-16,11 0 1 16,5 0-1-16,19 0-1 15,12 0 2-15,12 0-3 16,4 0 0-16,-4 0 0 0,12 0 0 15,-12 0-1-15,-4 0 1 16,-7 0 0-16,-9 0 0 16,8 0 0-16,4 0 0 15,8 0 0-15,0 0 0 16,-4 0 0-16,-3 4 0 16,-5-4 0-16,-4 4 0 15,-16-4-1-15,20 0 3 16,-11 0-3-16,-1 0 2 15,-8 1-1-15,-3-1 0 16,15 0-1-16,8 0 1 16,8 0 1-16,8 0-1 0,8 0-1 15,0 0 1-15,0 0-1 16,0 0 1-16,0 0 0 16,0 0 0-16,-12 0 1 15,-4 0-1-15,-15 0 0 16,-5 0 0-16,4 5-1 15,8-5 2-15,8 0-2 16,4 0 2-16,12 0-1 16,0 0 0-16,0 0 0 15,0 0-1-15,0 0 1 16,0 0 2-16,0 0 0 16,0 0-4-16,0 0 0 15,0 3 0-15,60 0 0 0,35-1 2 16,32 2 2-1,36 1-1-15,12 6-1 0,0-2 0 16,0 5 0-16,-13-2 0 16,-23 1 0-16,-11-1-1 15,-9-3 1-15,20 0 1 16,4 2-1-16,28-5 2 16,3 5-2-16,5-4-2 15,8 3 2-15,-4-1 0 16,-9-2 1-16,1 4-2 15,0-7 1-15,0 6 0 16,-12-3 1-16,-13-5-1 16,-42 8 0-16,-5-5 0 15,-39 0-1-15,-9 2 1 0,-19-5 0 16,-16 1 0-16,-16 2 0 16,-4-4 0-16,0 3 0 15,0-4-2-15,0 0 1 16,0 0-1-16,0 0 2 15,0 4 0-15,0-4-2 16,0 0 2-16,0 0 0 16,0 0 0-16,0 0 0 15,0 0 1-15,0 0-2 16,0 0 0-16,0 0 0 16,0 0 0-16,0 0 0 15,0 0-2-15,0 0 2 16,0 0-2-16,0 0 2 0,0 0 1 15,0 0-1-15,0 0 0 16,0 0 0-16,0 0 1 16,0 0 0-16,0 0 0 15,0 0 0-15,0 0 3 16,0 0 0-16,0 0 1 16,0 0-4-16,0 0-3 15,-12 0-16-15,-12 0-36 16,12 0-82-16,-4 0-285 15</inkml:trace>
  <inkml:trace contextRef="#ctx0" brushRef="#br0" timeOffset="103677.89">29717 9485 34 0,'0'0'62'0,"0"0"-8"16,0 0-10-16,0 0-8 15,0 0 4-15,0 0-11 16,0 0-15-16,0 0-3 15,0 0-1-15,0 0 4 16,0 0 0-16,4 6 1 0,-4-6 2 16,0 0 2-1,0 2 2-15,0-2 2 0,0 0-2 16,0 0-6-16,0 0-2 16,8 0-4-16,-8 2 4 15,4-2 5-15,-4 0 2 16,0 0 3-16,7 0-3 15,-3 0-6-15,8 5-10 16,0-5-1-16,12 0 2 16,-4 0-5-16,16 0 0 15,7 2 0-15,5 1 0 16,0-3 0-16,7 3 1 16,-7-3-1-16,4 0-1 15,-9 5 1-15,-7-4 0 16,-4-1 1-16,-20 0-2 0,0 0 1 15,0 0 0-15,-12 0 1 16,4 3-1-16,4-3 0 16,3 0-1-16,13 0 1 15,0 0 0-15,12 0-1 16,0 5-1-16,-1-2 0 16,-3-1-1-16,-8 2-1 15,-12-4-1-15,0 0 0 16,-12 0 5-16,0 0 0 15,0 0 1-15,0 0 0 16,0 0 0-16,8 0-1 16,4 0-1-16,0 0-1 0,0 0 1 15,3 0 1-15,-3 0-1 16,-4 0 1-16,-4 0 0 16,4 0-1-16,8 0 0 15,-4 0 1-15,8 0 0 16,-8 3 0-16,-12-3-2 15,0 2 2-15,0-2 0 16,0 0 2-16,0 0-1 16,0 0 0-16,0 0 3 15,0 0-2-15,0 0 0 16,0 0-2-16,12 0 0 16,-12 0-1-16,0 0 1 15,0 0 0-15,0 0 0 0,0 0 1 16,0 0-1-1,0 0 0-15,0 0 1 0,0 0 0 16,0 0 2-16,0 0-3 16,0 0 1-16,0 0-1 15,0 0 0-15,0 0-4 16,0 0 3-16,12 0-3 16,7 0-3-16,-7 0 3 15,0 0-1-15,0 0-7 16,-12 0 9-16,0 0 3 15,0 0 0-15,0 0 3 16,0 0 1-16,0 0 5 0,0 0-3 16,0 0 1-1,4 0-5-15,-4 0-2 0,0 0 1 16,0 0 0-16,0 0-1 16,0 0-2-16,0 0-4 15,0 0-16-15,8 0-9 16,-8 0 15-16,0 0 11 15,0 0 5-15,0 0 6 16,0 0 2-16,0 0 5 16,0 0 10-16,0 0-11 15,0 0 1-15,-8 0 21 16,-16 0-9-16,-23 0-15 16,-1 0-3-16,-23 0 2 15,-17 0 0-15,-7 0 1 16,-8 0 1-16,-17 0-1 0,-7 0 2 15,-12 0 1-15,-4 0 2 16,-8 10-4-16,24 0-2 16,-12-4-1-16,0 5 1 15,8-2-1-15,0-1 0 16,-8-2 2-16,12 2-4 16,-12-3-3-16,8 2 1 15,-4 1-1-15,7-4-3 16,9 1 4-16,16 0-1 15,12-2 0-15,15 2-1 16,9-4 3-16,11 2-5 16,4 2 1-16,-3-4-2 0,-1 3 1 15,16 3 0-15,-7-4 0 16,11 0 0-16,-8 3 0 16,21-1 1-16,-13-2-1 15,12-3 0-15,-8 1 0 16,-4 3 0-16,25-4 1 15,-13 4-1-15,4-4 0 16,8 0 0-16,0 2 0 16,-4-2 1-16,4 0-2 15,0 3 2-15,-8 2-2 16,8-5 1-16,-11 1 0 16,23-1-1-16,-12 0 1 15,12 0 0-15,-12 3-1 0,4-3 1 16,-4 0 0-16,0 0 0 15,-4 5 0-15,-8-2 0 16,-7-1 1-16,-5 2-1 16,-12 0 0-16,-11-2 0 15,-21 0 0-15,-3 5 0 16,-1-7 1-16,-3 4-1 16,23-4 1-16,9 0-1 15,19 0 0-15,24 0 0 16,4 0 0-16,8 0 0 15,0 0 0-15,0 0 0 16,0 0 0-16,-4 0 0 16,-4 0 1-16,-4 0-1 15,-4 0 0-15,-3 0 0 0,3 0 1 16,-4 0-1-16,-4 0 0 16,12 0 0-16,0 0 0 15,0 0 0-15,12 0 0 16,-8 0 0-16,8 0 0 15,-4 0 0-15,-16 0 0 16,8 0-1-16,-3 0 2 16,-5 0-2-16,8 0 2 15,8 0-2-15,4 0 1 16,0 0 0-16,0 0 0 16,0 0-1-16,-8 0 0 15,8 0-1-15,0 0-1 16,0 0 2-16,0 0 1 0,0 0-1 15,0 0 1-15,0 0 0 16,0 0 0-16,0 0 0 16,0 0 0-16,0 0 1 15,0 0-1-15,0 0 2 16,0 0 0-16,0 0-2 16,0 0 2-16,0 0-2 15,-4 0 1-15,4 0 1 16,-12 0-1-16,12 0-1 15,-8 0 0-15,-4 0 1 16,12 0 3-16,0 0-2 16,0 0 5-16,0 0 2 0,0 0-4 15,0 0 0 1,0 0-2-16,0 0 0 0,0 0-3 16,0 0 1-16,0 0 0 15,0 0 0-15,0 0-1 16,0 0 1-16,0 0 5 15,0 0-4-15,0 0-2 16,0 0-8-16,32-6-7 16,28-3 15-16,11 1 13 15,44 3-13-15,4-3 0 16,20 7-2-16,24-4 0 16,-8 5 2-16,8 0 1 15,-4 0-1-15,-8 0-6 0,4 0 3 16,-4 0 2-1,0 0-3-15,12-3-2 0,-9-3 6 16,-18 1 2-16,-21 2-2 16,-8-2-2-16,8 5 2 15,0-2 0-15,5 2-1 16,7 0 1-16,0 0 2 16,-8 0-2-16,-4 0 0 15,-31 0 0-15,-1 0 0 16,-16 0 0-16,-7 0 0 15,-24 0-3-15,0 0 2 16,-17 0-6-16,-7 0 7 16,0 0-1-16,0 0 0 15,20 0 0-15,-8 0 1 0,0 0 0 16,-1 7-1-16,-7-4-1 16,8-2 2-16,0-1 0 15,-4 4 1-15,28 0-1 16,-5-2 0-16,9 1 0 15,15-3-5-15,5 0-9 16,-5 0 4-16,-7 0 9 16,-24 0 0-16,-16 0-16 15,-16 0 16-15,4 0 1 16,-8 0 0-16,0 0 2 16,0 0 1-16,0 0-3 15,0 0-2-15,11 0 1 16,-7 0-2-16,8 0 3 0,-4 0 0 15,4 0 0 1,-12 0 0-16,24 0 0 0,0 5-2 16,0-5-2-16,7 0-1 15,-3 0-5-15,4 1-1 16,-8-1 0-16,12 3 5 16,-1-3 0-16,-3 0 3 15,4 0-5-15,-12 0 4 16,0 0 2-16,-12 0 2 15,7 0 2-15,-7 0-2 16,0 0 0-16,0 0 0 16,4 0 0-16,4 0-1 0,4 0 0 15,0 0 1-15,-1 0-1 16,-3 0 1-16,-4 0 0 16,-8 0 0-16,-4 0 0 15,16 0 0-15,-4 0 0 16,16 0-2-16,-9 0-3 15,-11 0-5-15,12 0 1 16,-12 0 2-16,0 0 5 16,0 0 0-16,-4 0 2 15,-8 0 0-15,0 0 1 16,0 0 0-16,0 0 2 16,0 0-1-16,0 0-1 15,0 0-1-15,4 0-1 0,16 0-2 16,-4 0 3-1,7 0-3-15,-11 0 4 0,-4 0-1 16,-4 0 0-16,-4 0 2 16,0 0 1-16,0 0-3 15,0 0 4-15,0 0 16 16,0 0-12-16,0 0-6 16,0 0 0-16,0 0 2 15,0 0 0-15,0 0 2 16,0 0-2-16,0 0 3 15,0 0-4-15,0 0 4 16,0 0 0-16,0 0-1 0,0 0 0 16,0 0 7-1,0 0 3-15,0 0-11 0,0 0 1 16,-16 0-6-16,-19 0 1 16,-13 0-1-16,-8 0 0 15,9 0 0-15,-9 5 2 16,-4 0-2-16,-7 3-1 15,-9 1 1-15,-3-3 0 16,-4 7 0-16,-5-3 0 16,1-1 1-16,-12-1 0 15,3 3-1-15,-11-5 0 16,-8-3 2-16,-12 1-2 16,0-2 1-16,-1-2-1 15,-3 0 3-15,4 3 1 16,12-3-4-16,8 0 6 0,3 0-5 15,9 0 1-15,0 0-2 16,-8 0 2-16,7 0-1 16,-7 0-1-16,8 0 1 15,-5 0 0-15,5 0-2 16,12 0 3-16,3 0-3 16,20 0 2-16,5 0-1 15,7 0 1-15,1 0-1 16,3 0 0-16,-8 0 0 15,5 0 0-15,-5 0 0 16,4 0 0-16,12 0 1 16,1 0-1-16,-1 0 0 0,12 0 0 15,0 0-1-15,4 0 1 16,5 0 1-16,-5 0-1 16,-4 0 0-16,8 0-1 15,-16 0 0-15,8 0 1 16,-11 0-2-16,-1 0 2 15,-8 0-1-15,-3 0 0 16,11 0 1-16,-12 0 0 16,0 0-3-16,5 0 3 15,7 0-3-15,4 0 2 16,8 5 0-16,1-2 0 16,-5-2 0-16,-16-1 0 15,12 0 1-15,-19 5 0 16,3-5-2-16,-16 3 2 0,1-1 0 15,-5 1-1-15,-11 2 1 16,19-5 0-16,1 0 0 16,23 0-1-16,4 0 0 15,16 0 0-15,4 0-1 16,0 2 0-16,5-2 1 16,-5 0 0-16,0 0-1 15,-12 0 2-15,12 0-2 16,-8 0 1-16,-4 0 1 15,8 0-2-15,-4 0 2 16,-3 0 0-16,-1 2-1 0,-4 3 0 16,-4-2 0-1,8 0-1-15,1 1 1 0,-9-4 0 16,16 3 1-16,4-1-1 16,0-2 0-16,12 2 0 15,-8-2-2-15,8 0-3 16,-12 0-3-16,12 6 1 15,0-6 2-15,0 0 2 16,0 0 2-16,-4 0-1 16,4 0 0-16,0 0 0 15,0 0-2-15,0 0-6 16,0 0 8-16,0 1-1 16,0-1 3-16,0 0-2 15,0 0-2-15,0 0 5 0,0 0-1 16,0 0 1-16,0 0-1 15,0 0 1-15,0 0-2 16,0 0 0-16,0 0 0 16,0 0-4-16,4 4 6 15,40 2 7-15,15 3-3 16,13-1 1-16,11-2 10 16,17 0-7-16,7-1-3 15,8 2-1-15,-8-3 0 16,21 0-4-16,-1-3 4 15,-20-1-1-15,12 8-3 16,-8-6 0-16,-3 1 1 16,11-3 0-16,4 0-1 0,8 5 0 15,8-2 0 1,4-3 0-16,20 6 0 0,-4 0 2 16,-8 1-2-16,-20-3-1 15,-16 3-1-15,-20-3 4 16,-23 0-4-16,-17-2 4 15,-7 1-2-15,-12-3 0 16,-4 4 0-16,3 0 1 16,1-4 0-16,12 0-1 15,-5 0 1-15,5 0-1 16,-12 0 0-16,12 0 0 16,-13 0 0-16,1 0 0 15,0 0 0-15,7 0 0 0,-7 0 0 16,0 0 0-1,0 0 0-15,7 0-1 0,-7 0 1 16,8 0 0-16,7 0 0 16,5 0 1-16,24 0-1 15,-5 0 0-15,0 0 0 16,9 0 0-16,-13 0 0 16,-3 0-1-16,-8 0-1 15,-25 0 2-15,-3 0-1 16,-16 0 1-16,4 0 0 15,-4 0-3-15,8 0 1 16,7 0 1-16,-7 0 0 16,24 0-1-16,-1 0 1 15,1 0-5-15,4 0 2 0,7 0 1 16,5 0-1-16,-1 0 4 16,-3 0-1-16,-12 0 1 15,-13 0 0-15,13 0-1 16,-12 0 1-16,-12 0 0 15,-4 0 0-15,-20 0 0 16,4 0 0-16,7 0 0 16,-3 0-1-16,-8 0 1 15,4 0-1-15,4 0 2 16,-8 0-2-16,12 0 1 16,0 0-1-16,0 0 1 15,0 0-1-15,8 0 0 0,4 0-1 16,-8 1 0-16,-5 4-4 15,-3-5 2-15,-8 0 1 16,0 0 3-16,0 0 0 16,0 0-3-16,0 0 3 15,0 0 2-15,0 0 0 16,0 0-1-16,0 0 0 16,0 3-1-16,0-3 0 15,0 0 1-15,0 0-1 16,0 0 0-16,0 0-1 15,0 0 1-15,0 0-2 16,0 0 2-16,0 0 0 16,0 0 3-16,0 0-3 0,0 0 0 15,0 0 4 1,0 0 3-16,0 0-2 0,0 0-3 16,0 0 7-16,0 0 0 15,0 0 7-15,0 0-10 16,0 0-3-16,0 0 1 15,0 0-4-15,0 0 1 16,0 0-1-16,-8 0 2 16,-15 0-2-16,-13 0 0 15,-12 0-1-15,-11 0 1 16,-9 0 2-16,-11 0-1 16,7 0 2-16,1 0 0 15,11 0-2-15,-7 0 1 0,7 0 2 16,-8 0-3-16,17 0 2 15,-17 0-2-15,-11 0 0 16,-16 0 4-16,-21 0-4 16,-11 1-1-16,-16 3 0 15,4 0 2-15,-4-4-2 16,4 0 0-16,12 0 0 16,-8 0 2-16,16 0-1 15,4 0 0-15,7 0-1 16,17 0 1-16,-4 0 0 15,3 0 0-15,-3 0-1 16,0 0 0-16,3 0 1 0,9 0 0 16,-5 0-1-1,13 0 0-15,-4 0 0 0,-5 0 0 16,5 0 2-16,19 0-2 16,-7 0 0-16,-5 0-2 15,24 0 2-15,1 3 0 16,3-3 0-16,8 2 0 15,12-2 0-15,-7 5-2 16,-5-3 2-16,-4 0-1 16,-3 4-1-16,-1-4-3 15,16 1 2-15,-8 1 3 16,1 0-1-16,-17-4 0 16,4 1-6-16,1-1 7 15,-13 0-1-15,16 3 1 0,-3-3-5 16,7 5 4-16,-4-5 1 15,12 0-1-15,9 1 1 16,7-1-1-16,4 0 1 16,4 0-1-16,-8 0 1 15,-4 0 0-15,-4 0 0 16,0 0 1-16,1 0-2 16,-1 4 2-16,-8-4-2 15,4 0 1-15,-4 4 0 16,9-4-1-16,-1 0 1 15,4 3 0-15,4-3 0 16,-8 2 0-16,0-2 0 16,4 0-2-16,-7 4 4 0,-5 0-2 15,0-3 0-15,16-1 0 16,4 5 0-16,4-5-2 16,-4 0 2-16,8 0 0 15,-4 0-1-15,-3 3 1 16,-1 0 0-16,0-3 0 15,-4 0-1-15,8 0 1 16,4 0-1-16,-4 2 0 16,4-2 2-16,-16 0-2 15,8 4 2-15,12-4 0 16,-12 0-1-16,4 0 0 16,-4 3 0-16,12-3 0 15,-4 0 0-15,4 0 0 0,-7 0 0 16,7 2 0-16,0-2 0 15,0 0-1-15,0 0 0 16,0 0 1-16,0 0 0 16,0 0-1-16,0 0 1 15,0 0 0-15,0 0 0 16,0 0 0-16,-4 0 0 16,-4 0 1-16,4 0 0 15,-8 6-1-15,4-5-1 16,-8-1 1-16,8 4 0 15,-4-4 0-15,8 0 0 16,4 0 0-16,0 4 0 0,0-4-3 16,0 0 3-1,0 0-2-15,0 0-1 0,0 0 2 16,0 0-1-16,0 0-5 16,0 0-4-16,16 0 10 15,28 0 2-15,27 2 7 16,21 1-7-16,15 1 2 15,8 0-1-15,4-3 0 16,-16 4-2-16,13-5 2 16,-13 3-2-16,-28-3 0 15,5 0 0-15,-25 0 0 16,-7 0 0-16,-12 0 0 0,8 1 0 16,-5 3 0-1,5-4 1-15,4 4-1 0,23-1-1 16,1 5-1-16,15-5 4 15,-12 3-5-15,13-1 6 16,-1-1-5-16,-7 1 4 16,11-2-1-16,-19 2-1 15,7-5 0-15,-8 1-1 16,1-1 2-16,-4 0-1 16,-9 0 1-16,13 0-1 15,-1 0 0-15,9 0 0 16,11 4 0-16,12-4 0 15,4 0 0-15,-3 0 1 16,-21 0 4-16,-35 0-2 16,-16 0-2-16,-20 0-1 0,-1 0 2 15,-7 0 2-15,8 0-1 16,-4 0 1-16,8 0-1 16,4 0-1-16,4 0-2 15,20 0 1-15,-5 0 0 16,9 0-2-16,-4 0 1 15,3 0 0-15,1 4-1 16,-4-1 1-16,3 3-1 16,13-3 1-16,-12-1 1 15,7 6 0-15,5-5-2 16,-1 1 2-16,-3-2-2 16,11-2 1-16,-15 3 0 0,4-3 0 15,3 3 0-15,-11-3 0 16,0 5-1-1,-5-5 0-15,17 0 0 0,7 0 0 16,1 1 0-16,3-1 0 16,1 0-1-16,-1 4-11 15,-3-4 10-15,-8 4 3 16,-17-4-2-16,-19 0-4 16,-12 0 5-16,-8 0 1 15,-4 0 1-15,0 0 1 16,0 1-2-16,0-1 1 15,0 0-1-15,0 0 5 16,0 0-2-16,0 0-3 16,0 0 0-16,8 0-1 15,-8 0 1-15,12 0 0 0,0 0-3 16,12 0 3-16,-1 0 1 16,1 0-1-16,0 0 0 15,0 0-1-15,12 0 0 16,-5 0-12-16,5 0 9 15,0 0-6-15,-12 0 4 16,0 0 5-16,-12 0 1 16,-1 0 0-16,-11 0 1 15,0 0 3-15,0 0-1 16,0 0 9-16,0 0-7 16,0 0-3-16,0 0-2 15,0 0-1-15,0 0 1 0,0 0 0 16,0 0-1-16,0 0 0 15,0 0 1-15,12 0-3 16,0 0 2-16,8 0 0 16,4 0 1-16,0 0 0 15,8 0-2-15,3 0-1 16,-7 0-8-16,-4 0-1 16,0 0 4-16,-4 0-1 15,-8 0 1-15,0 0 4 16,-5 0 2-16,-7 0 2 15,0 0 0-15,4 0 0 16,-4 0 0-16,0 0 0 16,0 0 0-16,0 0 0 0,0 0 0 15,0 0-2 1,0 0-2-16,0 0-2 0,0 0 6 16,0 0 8-16,0 0-5 15,0 0-2-15,0 0 0 16,0 0-1-16,0 0 0 15,0 0 0-15,0 0 3 16,0 0 11-16,0 0-5 16,0 0-9-16,0 0 3 15,0 0-3-15,0 0 0 16,0 0 0-16,0 0 0 16,0 0 1-16,0 0 0 0,-15 0 4 15,-17 0-4-15,-4 0 1 16,-8 0-1-1,-3 0 4-15,-1 0-3 0,4 0 1 16,-3 4 0-16,-1 3-1 16,0-5-1-16,1 4 1 15,-13-3-1-15,-7 5-1 16,11-2 1-16,4 0-1 16,-3-3 0-16,7 2 1 15,-8-4 0-15,9 7-1 16,-9-5 2-16,4-1-2 15,-7 2 0-15,3 0 2 16,-3-3-2-16,-9 5 0 0,9-6 0 16,-13 3 0-1,5-3 1-15,-13 4 1 0,-3-4-2 16,3 0 0-16,-3 4-2 16,3-4 2-16,5 0 2 15,-5 0-2-15,13 0 1 16,-16 0 0-16,11 0-1 15,-19 3-1-15,-1-3 1 16,-3 0 1-16,-8 0-1 16,-5 0-1-16,1 3 1 15,4-3 0-15,12 0 0 16,11 0 0-16,21 0 0 0,11 5 1 16,4-5-2-1,16 0 1-15,-7 0-1 0,-1 0 2 16,-8 0-2-16,8 0-1 15,-7 0 2-15,3 0 0 16,-4 0 0-16,-11 0 0 16,7 0 0-16,8 0 0 15,5 0 0-15,-9 0-1 16,0 0 0-16,4 0 1 16,-7 0 0-16,-5 0-2 15,0 0 2-15,-3 0 0 16,7 0-1-16,-7 0 1 15,7 2 0-15,-4-2 0 16,1 2-1-16,15 3 2 16,-4-2-2-16,8-1 1 0,-3 1-1 15,11 2 2-15,-8-5-1 16,-8 0 0-16,-15 1 0 16,-13-1 0-16,-15 3 0 15,-1-3 0-15,1 5 0 16,-8 0-1-16,19-1 3 15,-7-1-4-15,19-1 3 16,12-2-1-16,13 4 0 16,3-4 0-16,0 4 0 15,4-2-1-15,-7 3 0 16,-13-3 2-16,-8 1-2 16,1 0 1-16,-5 1 0 0,12-2 0 15,13-2 1 1,11 3-1-16,4-3-1 15,16 0 1-15,4 0-1 0,0 0 1 16,0 0 0-16,-8 0 0 16,4 0 0-16,-8 0 0 15,0 5 0-15,0-4 0 16,4 3 0-16,8-4 1 16,-4 0-2-16,4 0 2 15,0 0-2-15,0 0 1 16,0 0 0-16,0 0 0 15,0 4 0-15,0-4 0 16,0 0-2-16,0 0 2 16,0 0-1-16,0 0-1 15,0 0 0-15,0 0 2 0,0 0 0 16,0 0 3-16,0 0-3 16,0 3-3-16,0-3 2 15,0 0 1-15,0 0-2 16,0 0 4-16,0 0-3 15,0 0 1-15,0 0 0 16,0 0-1-16,0 0-1 16,0 0 2-16,0 0-5 15,0 0 0-15,0 0 5 16,4 0 1-16,28 0 5 0,-4 0-6 16,-4 0 1-1,0 2 0-15,7-2 1 0,-7 4-2 16,0-4 0-16,8 0 1 15,-4 0-1-15,7 4 1 16,9-4-2-16,12 7 1 16,-5-3 0-16,5 0 0 15,-8 5 1-15,-5-4-1 16,-7-4 0-16,0 7 0 16,-12-5 0-16,-1-1 0 15,1 2 1-15,-4 0-1 16,8-3 0-16,4-1 0 15,-8 3 0-15,23 2 0 16,1-3 0-16,8 1 3 16,-9-3-5-16,13 4 2 0,-17-4 0 15,5 0 0-15,-12 0 0 16,0 0 2-16,-1 0-2 16,-3 0 0-16,4 0 0 15,0 0 0-15,7 0 0 16,-7 0 0-16,4 0 0 15,4 0 1-15,-1 0-1 16,-3 0 0-16,8 0-1 16,-5 0 1-16,5 0 1 15,0 0-1-15,-5 0 0 16,-7 0 0-16,0 0-1 16,-4 0 2-16,-17 0-1 15,5 0 1-15,4 0-1 16,4 0 0-16,16 0 0 0,27 0 1 15,1 0-1-15,15 0 0 16,-4 0 0-16,9 0-1 16,-21 0 3-16,-3 0-2 15,-20 0 0-15,-21 0 0 16,-3 0 0-16,-12 0 1 16,8 0 0-16,4 0-1 15,8 0 2-15,7 0-2 16,-3 0 2-16,12 0-2 15,-5 0 0-15,1 0 0 16,-8 0 0-16,-8 0 0 16,3 0-1-16,-7 0 1 15,12 0 0-15,0 0 0 0,0 0-1 16,11 0 1-16,-3 0 1 16,0 0-1-16,3 0 0 15,1 0 0-15,8 0 0 16,-9 0 1-16,-7 0-1 15,-8 0 0-15,3 0 0 16,-3 0 0-16,4 0 0 16,0 0 0-16,-1 0 0 15,13 0-1-15,0 3 2 16,-1 0-2-16,9-3 2 0,0 4-1 16,-5-4 0-1,5 2-1-15,15 1 1 0,-11 2 0 16,-4-5 0-16,-1 0 0 15,-19 3 0-15,4-3 1 16,-8 0-1-16,-9 0 0 16,9 0 0-16,-4 0 0 15,-4 0 0-15,12 0-1 16,-5 0 0-16,-7 0 1 16,12 2-3-16,0-2 0 15,-5 0-3-15,5 0 4 16,0 0-1-16,-4 0 0 15,3 0 3-15,-7 0 0 16,4 0-1-16,-8 0 1 16,0 0 0-16,0 0-1 0,-1 0 1 15,-3 0-1-15,-8 0 1 16,0 0-1-16,-8 0 1 16,4 0 0-16,-4 0 0 15,-4 0 0-15,8 0 1 16,-8 0-2-16,4 0 2 15,4 0-2-15,4 0 1 16,-8 0 0-16,16 0 0 16,3 0 0-16,-11 0-1 15,12 0 2-15,-12 0-2 16,0 0 2-16,0 0-2 16,0 0 1-16,0 0 0 0,8 4 1 15,-5-4-1-15,5 0-1 16,-8 0 1-16,0 0 0 15,0 3 0-15,0-3 0 16,0 0 1-16,8 0-1 16,-8 0 0-16,4 0 0 15,-5 0 0-15,-3 0 0 16,-8 0 0-16,0 0 0 16,4 0 0-16,4 0 2 15,8 0-4-15,-4 0 2 16,8 2 0-16,-8-2 0 15,12 0 0-15,-12 0 0 16,-4 0-1-16,-4 0-1 16,4 0 1-16,-4 3 1 15,3-3 1-15,5 0-1 0,-8 0 0 16,4 0 2-16,-4 0-2 16,-4 0 0-16,0 0 1 15,0 0-1-15,0 0 2 16,0 0-1-16,0 0 2 15,0 0-3-15,0 0 2 16,0 0 4-16,0 0 2 16,0 0-4-16,0 0-4 15,0 0-1-15,0 0 1 16,0 0-1-16,0 0-5 0,0 0 6 16,0 0 3-1,0 0-1-15,0 0 0 0,0 0 1 16,0 0 5-16,0 0-3 15,0 0 6-15,0 0 1 16,0 0 9-16,0 0-3 16,0 0-3-16,0 0-2 15,0 0-3-15,0 0-2 16,0 0-5-16,0 0-2 16,0 0-1-16,0 0-1 15,0 0-7-15,0 0-10 16,0 0-23-16,0 0-24 15,0 0-69-15,0 0-265 16</inkml:trace>
  <inkml:trace contextRef="#ctx0" brushRef="#br0" timeOffset="206463.84">31198 10504 12 0,'0'0'29'0,"0"0"4"16,0 0-16-16,0 0-17 0,0 0-4 15,0 0 4 1,0 0-8-16,60-11 1 0,-60 11 7 16,0-1 1-16,0 1 17 15,0 0 10-15,0 0 5 16,0 0 2-16,0 0 2 15,0-5-6-15,0 5-2 16,0 0 0-16,0-3-2 16,0 3-6-16,0 0-2 15,0-3 7-15,0 3 5 16,0 0 0-16,0-3-2 16,0 3-1-16,0 0 4 0,0 0-1 15,0 0-7-15,0 0-6 16,0 0-3-1,0 0-4-15,0 0-1 0,0 0 0 16,0 0 0-16,0 0 2 16,0 0-6-16,0 0 3 15,0 0-6-15,0 0 0 16,0 0-3-16,0 0-1 16,0 0 0-16,0 0 1 15,0 0 0-15,0 14 10 16,0 4-5-16,0-3 12 15,0 2-9-15,0-2-4 16,0 2-1-16,0-5-1 0,0 7-2 16,0-4 1-1,0 2 0-15,-12 2 3 0,12-4-4 16,-12 3 0-16,12 2 0 16,-8 2 2-16,4-3-2 15,4 0 2-15,0 2-2 16,0-7 0-16,0 2 0 15,0-3 1-15,0 4-2 16,0-8 2-16,0 2-1 16,0 3 1-16,0-8-2 15,0 5 2-15,0-2-2 16,0-4 1-16,0 4 0 16,0 0 0-16,0 2 0 15,0 0 0-15,0 4 0 0,0-7 1 16,0 2-1-1,0-1 0-15,0 0 0 0,0 0 0 16,0 4-1-16,0-3 2 16,0 0-1-16,0-1 0 15,0 0 0-15,0 2 0 16,0-2 1-16,0 0-2 16,0-1 0-16,0 1 0 15,0 1 1-15,0-2 1 16,0 7-1-16,0-4-1 15,0 0 1-15,0-2 0 16,0 3 0-16,0-2 0 16,0-1 1-16,0 0-1 0,0 2 0 15,0-6 0-15,0 4-1 16,0 0 2-16,0 4-1 16,0 2 0-16,4-3-2 15,4-1 2-15,-8 2 0 16,0 3 0-16,0-4 1 15,0 1-1-15,0 2 0 16,12-4 0-16,-12 6 1 16,0-5-2-16,0-1 2 15,0 2-1-15,0 4 1 16,0-5-1-16,0 0 0 16,0 1 1-16,0 1-2 15,0 1 2-15,0 2-2 0,0-3 2 16,0 3-1-1,12 0 0-15,-12-5-1 0,0 2 1 16,0 0 0-16,0-1 1 16,0-2-1-16,8-1 0 15,-4 7-1-15,-4-4 1 16,0-1 0-16,0 0 1 16,0-3-1-16,8 8 0 15,-8-4-1-15,0-1 2 16,0 2-2-16,0 0 2 15,4-2-2-15,4 6 1 16,-4 1 0-16,-4-5 0 0,0 3 0 16,0 3 0-16,0-7 0 15,0-3 1-15,0 3-1 16,8 2 0-16,-8-6 0 16,0 4-1-16,0-4 2 15,0 3-1-15,0 5 0 16,0-4 1-16,0 1-1 15,0-2 0-15,0 2 1 16,0-5-1-16,0 2 0 16,0-6 1-16,0 1-2 15,0 0 2-15,0 4-2 16,0-1 2-16,0-2-1 16,0 1 0-16,0-4 1 15,0 1-2-15,0-3 2 16,0-2-1-16,0 3 0 0,0 0 1 15,0-3-1-15,0 5 0 16,0-4 0-16,0 2 0 16,0 2-1-16,0-5 2 15,0 0 0-15,0 0 1 16,0 1 1-16,0-1-2 16,0 0 0-16,0 0 0 15,0 0-1-15,0 0 3 16,0 0 0-16,0 0 0 15,0 0 3-15,0 0-2 16,0 0 0-16,0 0 2 16,0 0-2-16,0 0-2 0,0 0 1 15,0 0-3 1,0 0 3-16,0 0 0 0,0 0 1 16,0 0-3-16,0 0 4 15,0 0-2-15,0 0 3 16,0 0 0-16,0 0-2 15,0 0-1-15,0 0-2 16,0 0 3-16,0 0-4 16,0 0 2-16,0 0-1 15,0 0 2-15,0 0-2 16,0 0-1-16,0 0 2 16,0 0-2-16,0 0 1 0,0 0 0 15,0 0 1 1,0 0-1-16,0 0-1 15,0 0 1-15,0 0-2 0,0 0 1 16,0 0 0-16,0 0 0 16,0 0 1-16,0 0-1 15,0 0 0-15,0 0 0 16,0 0 2-16,0 0-2 16,0 0 2-16,0 0-2 15,0 0 1-15,0 0-1 16,0 0 0-16,0 0 1 15,0 0-2-15,0 0 2 16,0 0-1-16,0 0 0 16,0 0 2-16,-8 0 0 15,4 0-1-15,-4 0 2 0,4 0-2 16,4 0 2-16,-8-1-3 16,8-4 5-16,-4 1 1 15,4-4-3-15,0-2-1 16,0 6 1-16,-8-7 1 15,8-2-3-15,0 3-1 16,0 2 2-16,0-6 1 16,0 4-1-16,-12-3 1 15,12 2-1-15,0 1 0 16,0-1 1-16,0 0 0 16,0-1 0-16,0-2 4 15,-12 1-4-15,12-1-2 0,-8-3 4 16,8 1-5-16,-4-2 4 15,4 1-3-15,0 1-1 16,0-2 1-16,0 1 0 16,0 1 0-16,-8 2-1 15,8-3 2-15,0 9 0 16,-4-6 0-16,4 2 2 16,0-1-1-16,0 1-2 15,0 6 2-15,-8-5 1 16,8 5-2-16,0-5 4 15,0 2-5-15,-4-4 1 16,4 4 2-16,-12-5 1 16,4-1-3-16,8 3-1 0,-4-2 1 15,4 0-1-15,-8-1 3 16,5 2-4-16,-5-1 3 16,4 5-3-16,4-4 2 15,-8 4-1-15,8 0 1 16,-4-2 1-16,-4 7-2 15,4-6 2-15,-4 1-2 16,4-2 2-16,-8 1-2 16,12 1 0-16,-8-1 3 15,8 5-2-15,0-3 0 16,-4-1 1-16,4 3 0 16,-8-2-2-16,-4-3 0 0,12 2 0 15,-12-5 4 1,12 2-5-16,-12 2 2 0,12 1-2 15,-8-1 0-15,4 5 2 16,-4-4-1-16,4 0-2 16,4-4 2-16,-7 5-1 15,7-1 1-15,-4-2-2 16,-4 2 2-16,4 0-2 16,4 0 2-16,-8-1-1 15,4-2 0-15,4 1 1 16,-8 0 0-16,4-1 0 15,-4 3-1-15,4-4 0 16,-8-2 2-16,12 1-2 0,-8-3 0 16,-4 3 1-1,12-3-1-15,-12 5 2 0,12-5-2 16,0-3-1-16,0 6 1 16,0-3 0-16,0 3 1 15,0-3-1-15,0 4 0 16,-4 1 0-16,-4 0 0 15,8-5 0-15,0 6 0 16,0-3 1-16,0-3-2 16,0 6 2-16,0-4-2 15,0 1 2-15,0 2-2 16,0 2 1-16,0-2-2 16,0 2 2-16,0 0 0 15,0 1 1-15,0-1-1 0,0 1 0 16,0 1 0-16,0-1 0 15,0 0 1-15,0 3-1 16,0-3 0-16,0-1 1 16,0 2-2-16,0-1 3 15,0 4-4-15,0-4 2 16,0-6 0-16,0 7 0 16,0-1 0-16,0-5-1 15,0 1-1-15,0 4 1 16,0-3 1-16,0 1 0 15,0 0 0-15,0 2 0 16,0-2 0-16,0 2 0 16,0 6 0-16,0-4 0 0,0 0-1 15,0 4 1 1,0 3 0-16,0-1 1 0,0 1-2 16,0-4 2-16,0 0 0 15,0 2-1-15,0-1 0 16,0-2 1-16,0 2-1 15,0-3 0-15,0 0-1 16,0-3 1-16,0 2 0 16,0-3 0-16,0 5 1 15,0 1-2-15,0 0 1 16,0 3 0-16,0 1 0 16,0 0 0-16,0 0 0 15,0 0-1-15,0 0 1 16,0 0-2-16,0 0 1 15,0 0-1-15,0 0-2 0,0 0 1 16,0 0-1-16,0 0 1 16,0 0 0-16,0 0-3 15,0 0 0-15,0 0-2 16,0 0 0-16,0 0 2 16,0 14 2-16,0 12 4 15,0 3 1-15,0-1-1 16,0 0 0-16,0 1 0 15,-4 2-2-15,-4 1 4 16,8-2-2-16,-12 0 0 0,12 0 0 16,0-2-1-1,0 4 1-15,0-7 0 0,0 6 0 16,0 0-1-16,0 3 2 16,0-8-2-16,0 7 1 15,0-6 0-15,0-4 0 16,0 11 0-16,0-7 0 15,0 0 0-15,0 3-1 16,0-1 2-16,0-4-1 16,0-7 0-16,12 4 0 15,-4-2-2-15,4 0 1 16,-8-1 1-16,8-1 0 16,0 2 0-16,-4-6 0 15,4 3-2-15,-8-2 1 0,4-2 1 16,-4 2-1-16,-4 2 1 15,0-4 0-15,0 2 0 16,0 2 0-16,0-3 0 16,0 6 0-16,0-1 0 15,0 0 0-15,0 1 0 16,0-1 0-16,0 0 0 16,0-2 0-16,0 3 0 15,0-2 0-15,0 2 0 16,0-3-1-16,0-3 0 15,0-1 1-15,8 1-3 16,-4-4 4-16,-4-3-2 16,0 8 2-16,0-6-1 0,0 4 2 15,8-4-2-15,-8 1 0 16,0 0 0-16,0-1 0 16,0 0-2-16,0 7 2 15,0 1 0-15,4 1 0 16,4-4 0-16,-4 4 2 15,-4-3-4-15,0-3 4 16,0 2-4-16,0 5 4 16,0-4-4-16,0 2 4 15,7 0-2-15,-7 0 0 16,4 0 0-16,-4 0 0 16,0-2 0-16,0 4-2 15,8-5 4-15,-4 3-4 0,4-3 4 16,-8 6-2-16,12-3 0 15,-12-5 0-15,0-1 0 16,0-1 0-16,0 0 0 16,0-2 0-16,0 1 0 15,0 0 0-15,0-4-2 16,0 3 4-16,0-3-4 16,0 2 4-16,0-1-2 15,0 0 0-15,0 1 0 16,0-1-2-16,0 0 4 15,0 2-4-15,12-4 5 16,-12 4-6-16,0-2 5 0,0-2-4 16,0 0 2-1,0 1-1-15,0 1 0 0,0 0 1 16,12-3 0-16,-4 1-1 16,-4 1-1-16,4 3 0 15,-8-2 2-15,0-1 1 16,0 3-1-16,0-8-2 15,0 2 2-15,0-2 0 16,0 0 1-16,0 0-2 16,0 3 2-16,0-3-2 15,4 4 1-15,-4-4 0 16,0 0 0-16,0 2 0 0,0 2 0 16,0-4 0-1,0 0 0-15,0 0 0 0,0 0 0 16,0 4 0-16,0-2 0 15,0 1 0-15,0 2 0 16,0-5 0-16,0 3 0 16,0-3 0-16,0 1 0 15,0-1-1-15,0 5 1 16,0-5 0-16,0 0 1 16,0 0-1-16,0 0 0 15,0 0 0-15,0 3-1 16,0-3 1-16,0 0 0 15,0 0 0-15,0 0 0 16,0 0 0-16,0 0 0 16,0 0 0-16,0 0 0 15,0 2 0-15,0-2 0 0,0 0 0 16,0 0 1-16,0 0-1 16,0 0 0-16,0 0 0 15,0 0 0-15,0 0 1 16,0 0 0-16,0 0-1 15,0 0 0-15,0 0 1 16,0 0 0-16,0 0-1 16,0 0 1-16,0 0 2 15,0 0 1-15,0 0 0 16,0 0 4-16,0 0-4 16,0 0 3-16,0 0-3 0,0 0 2 15,0 0-3-15,0 0-1 16,0 0 2-16,0 0-4 15,0 0 1-15,0 0 1 16,0 0-2-16,0 0 1 16,0 0 0-16,0 0-1 15,0 0 0-15,0 0 0 16,0 0 0-16,0 0 0 16,0 0-1-16,0 0 1 15,0 0 0-15,0 0-1 16,0 0-1-16,0 0-1 15,0 0 2-15,0 0 0 16,0 0 1-16,0 0 1 0,0 0-1 16,0 0 1-1,0 0 2-15,0 0-2 0,0 0 2 16,0 0-3-16,0-11 1 16,-12-6-1-16,-12-3 0 15,12 6 0-15,0-8 0 16,0-1 0-16,-7-3-1 15,7-3 1-15,0 6-1 16,-4-7 2-16,8 1-1 16,-4 1 0-16,0 0 0 15,8-1-1-15,-4-1 1 16,4 7 0-16,-4-8 1 16,4-3-1-16,-4 2 1 15,4 0 0-15,4 2-1 0,-8-2 0 16,-4 4 0-16,12 5 1 15,-11-3 1-15,11 9-1 16,-12-5-1-16,4 3 0 16,8 2 3-16,-4-3-2 15,4 8-1-15,0-5 0 16,-8 6 1-16,8 0 0 16,-4-3-1-16,-4-3 2 15,8 6-2-15,0-7-1 16,0 6 1-16,0-2 1 15,-4 0-1-15,4-6 2 16,0 3-1-16,0-3 0 16,0-3 0-16,-8 1-1 0,8 0 0 15,0-1 0-15,0 2 0 16,0-1 0-16,0 4 2 16,0-4-1-16,0 2 0 15,0-6 1-15,0 1-2 16,0-1 0-16,0-3 1 15,0 5-1-15,0-5 1 16,0 0 1-16,0 2-1 16,0-2 1-16,0 7-2 15,0-2 1-15,0 2-1 16,-4 8 2-16,-4-3 0 16,8 3 1-16,0-1 0 0,0 2-1 15,0-1 0-15,-4-3-2 16,-4 2 3-16,4-2-2 15,4 2-1-15,-8 2 0 16,8-2 0-16,0-2 0 16,0 7 0-16,0 0 0 15,0-1 0-15,0-1-1 16,0-2 1-16,0 1 0 16,0 1 0-16,0-5 0 15,0 3 0-15,0-3 1 16,0 0-1-16,0 0-1 15,0-3 0-15,0 1-1 16,0 7 2-16,0-8 0 0,0 11 1 16,0 0-1-1,0 4 1-15,0 0-1 0,0 2 1 16,0 1-1-16,0 2 0 16,0 0-1-16,0 0 0 15,0 0 1-15,0 0 0 16,0 0-1-16,0 0 1 15,0 0-1-15,0 0 1 16,0 0 1-16,0 0-1 16,0 0 0-16,0 0-1 15,0-4 3-15,0 4-3 16,0 0 2-16,0 0-1 16,0 0 2-16,0 0-2 15,0-6 0-15,0-1 0 0,0-3-1 16,0 5-3-16,0 1 3 15,0 2 0-15,0 2 0 16,-4 0 0-16,4 0 1 16,0 0-4-16,0 0 0 15,0 0 4-15,0 0-3 16,0 0 2-16,0 0-2 16,0 0 2-16,0 0-2 15,0 0 1-15,0 0-1 16,0 0-2-16,0 0 2 15,-8 6-7-15,-4 22 8 16,8 8 2-16,-4-5 0 16,4 1 0-16,-3-3-1 15,3-1 0-15,-16 4 2 0,20-5-2 16,-12-1 1-16,4 5-1 16,8 1 2-16,-4 7-2 15,-4 1 2-15,8 0-1 16,-4 0 0-16,4 2 0 15,0-2 0-15,0 2 1 16,0 0-1-16,0-2 0 16,0-6-2-16,0 4 4 15,0 3-4-15,0 0 3 16,0 4-1-16,-8-7 0 16,8 3 0-16,-4-2 0 0,4-1 1 15,0-4-3-15,-8-2 4 16,4-4-4-16,4-3 4 15,-8 4-3-15,4-3 2 16,4-4-2-16,0 7 0 16,0-4 1-16,0 1-1 15,0-1 1-15,0 1 0 16,0-3-1-16,0 5 1 16,0-6 0-16,0-4-2 15,0 2 2-15,0-6 0 16,0 3 0-16,0-4-1 15,0-1 1-15,0 5 1 16,0-6-1-16,0 1-1 0,0 1 1 16,0 4 0-1,0-2 1-15,0-1-1 0,0 0 1 16,0 3-2-16,0-2 2 16,0-1-2-16,0 0 2 15,0 3-2-15,0-2 0 16,0 3 1-16,0 0 0 15,0 2-1-15,0-6 0 16,0 3-1-16,0-4 0 16,0-2 0-16,0 2 2 15,0-4 0-15,0 1 0 16,0-3 0-16,0 3 0 16,0-5 0-16,0 5-1 15,0-4 1-15,0 5 0 0,0-2-1 16,0 2 1-16,0 6 0 15,0-2 1-15,0 2-2 16,0-2 2-16,0 2-2 16,0 2 1-16,0 0 0 15,0-2 0-15,0 3 0 16,0-2 0-16,0 2 1 16,0 1-2-16,0-7 1 15,0 2-2-15,0-3 1 16,0-2-3-16,0 0 4 15,0 2-2-15,0-3 2 16,0-1-1-16,0-1 0 16,0 1 0-16,0 2 0 15,0-5 0-15,0-3 1 0,0 0 0 16,0 3 0-16,0-1 0 16,0 1 0-16,0-4-1 15,0 2 2-15,0 1-2 16,0 1 1-16,0-1 0 15,0-1 0-15,0 1 0 16,0-5 0-16,0 3 0 16,0 2 0-16,0-4 0 15,0 7 0-15,0-3 0 16,0-1 1-16,0-1-1 16,0 4 0-16,0-4 0 0,0-2-1 15,0 5 0 1,0-4 2-16,0 1-2 0,0 5 1 15,0-4 0-15,0 2 0 16,0 2-1-16,0-3 1 16,0-1 0-16,0 1-1 15,0 1 0-15,0-4-1 16,0-1-1-16,0-1 2 16,0 0 0-16,0 0 1 15,0 0 1-15,0 0-1 16,0 0 0-16,0 4-1 15,0 0 0-15,0 2 2 16,0-6-3-16,0 5 4 0,0-5-4 16,0 1 3-1,0-1-1-15,0 0 0 0,0 0 0 16,0 0 0-16,0 0 1 16,0 0-1-16,0 0-1 15,0 0 1-15,0 0 0 16,0 0 0-16,0 0-1 15,0 0 1-15,0 0 0 16,0 0 1-16,0 3-2 16,0 4 1-16,0-4-2 15,0 5 2-15,0-4-1 16,0 1 0-16,0-4 0 0,0 3-1 16,0-4 2-1,0 0 0-15,0 0 0 0,0 0-1 16,0 0 1-16,0 0 0 15,0 0 1-15,0 4-2 16,0-1 0-16,0-1 1 16,0-2-1-16,0 4 1 15,0-1-1-15,0-3-1 16,0 3 2-16,0-3 0 16,0 0-1-16,0 0 1 15,0 0-1-15,0 0 1 16,0 0 1-16,0 0-1 15,0 0 1-15,0 0-3 16,0 0 4-16,0 0-4 16,0 0 4-16,0 0-3 0,0 0 1 15,0 0 0 1,0 0 0-16,0 0 1 0,0 0-2 16,0 0 3-16,0 0-3 15,0 0 2-15,0 0 0 16,0 0-1-16,0 0 0 15,0 0-1-15,0 0 1 16,0 0 0-16,0 0 0 16,0 0 0-16,0 0-2 15,0 0 2-15,0 0 1 16,0 0-1-16,0 0 1 16,0 0-1-16,0 0 0 15,0 0 0-15,0 0 0 0,0 0 0 16,0 0 0-16,0 0 0 15,0 0 0-15,0 0 0 16,0 0 0-16,0 0 1 16,0 0 0-16,0 0-1 15,0 0 1-15,0 0 1 16,0 0 0-16,0 0 5 16,0 0-3-16,0 0 2 15,0 0-2-15,0 0 0 16,0 0 0-16,0 0 1 15,0 0 3-15,0 0-3 16,0 0 5-16,0 0-1 0,0-6-5 16,0-17-2-1,0-2 0-15,0 2 0 0,-20-11 0 16,8 2-1-16,-3-2-1 16,-5 0 3-16,8-3-2 15,-12-9-2-15,12 1 2 16,4 2 0-16,-4-6 4 15,0 8 0-15,8 0 0 16,-4 0-2-16,4 1 0 16,4 0-3-16,0 3 3 15,0 1-3-15,0 2 5 16,0 3-5-16,0-7 1 0,0 2-1 16,0 2 0-1,0 0 1-15,0-3-1 0,12-1 0 16,-8 4 1-16,8 0-1 15,0 1 1-15,-4 1-1 16,-8 9 0-16,12-5 0 16,-12 5 1-16,0-5 0 15,24 5-2-15,-12-14 1 16,0 6-1-16,-1-3 1 16,-11 0 0-16,8-2 0 15,-8 7 0-15,4 1 1 16,4 0 0-16,4-1-1 15,0 3 0-15,-12 1-1 16,0 0 2-16,4 2-2 16,4-1 2-16,-4 2-1 0,4 0 0 15,-4-2 0 1,-4 2-1-16,8 3 1 0,-8-4 1 16,4 9 0-16,-4-9-1 15,8 6 1-15,-8-3-1 16,0-2 0-16,4-2 1 15,-4 7-1-15,8-6 0 16,-8 1 0-16,0 2 0 16,0-2 0-16,0 2-1 15,0-2 0-15,0 4 2 16,0-2-1-16,0 3 1 16,0 0-1-16,0 2 0 0,0-1 1 15,0-1-3 1,0 3 4-16,0-1-3 0,0 4 2 15,0-2-2-15,0 1 0 16,12-5 1-16,-12 2-1 16,0-1-2-16,0-5 0 15,0 0 0-15,0 0 3 16,0-1-5-16,0 3 1 16,0 0 0-16,0 2 3 15,0 2-6-15,0 2 1 16,0 7-2-16,0-1 4 15,0 7 3-15,0 0-1 16,0 0 1-16,0 0-6 0,0 0-1 16,0 0-6-1,0 0-2-15,0 0 5 0,0 0-1 16,0 0 7-16,0 0-2 16,0 0 4-16,0 0 0 15,0 0 2-15,0 0 0 16,0 0 1-16,0 0 0 15,0 0 0-15,0-4 2 16,0 4-2-16,0 0 3 16,0 0 0-16,0 0-1 15,0 0-2-15,0-1 3 16,0 1-3-16,0 0 2 0,0 0-1 16,0 0 2-1,0 0-3-15,0 0 1 0,0 0 0 16,0 0 0-16,0-5-1 15,0 2 0-15,0 1 0 16,0-1-6-16,0 3 6 16,0 0 0-16,0 0-1 15,0 0 0-15,0-4-3 16,-12 4-3-16,12 0-4 16,0 0 10-16,0-2-4 15,0 2 1-15,-8 0 2 16,8 0 0-16,0 0-2 15,0 0 0-15,0 0 2 16,0 0-2-16,0 0 1 16,0 0-2-16,0 0 0 0,-4 0-3 15,-16 24 1-15,-4 14 7 16,0 8 4-16,12 0 0 16,0 12-2-16,1 5 1 15,7 8 2-15,4 2-3 16,0-4 7-16,0 5-5 15,0-1-2-15,0 0 1 16,-8 2 6-16,8-10-6 16,-4-5 3-16,4-6-4 15,-8-6-1-15,4-8 0 16,-4 0 1-16,-4-6 3 16,12-3-4-16,-12-2 0 15,12 1-1-15,-8 2 3 0,4 1-1 16,4 2 0-16,-8 4-1 15,8-2-1-15,-4 8 0 16,4-8 2-16,0 1-2 16,0-3 0-16,0-2 0 15,0 3 0-15,0 1 1 16,-8-4-1-16,8 3 1 16,-4-5-1-16,4 3 0 15,0-2-1-15,0 0 1 16,0 0 1-16,0-6-1 15,0-1 0-15,0-2 0 16,0 1 0-16,0-4 0 0,0 1-1 16,0 1 1-1,0 5 0-15,0-5 0 0,0 7 1 16,0-6-1-16,0 4 1 16,0 1-2-16,0-1 1 15,0 3-1-15,0-1 2 16,0 2-2-16,0-6 1 15,0 4 0-15,0-3 1 16,0 1-1-16,0 6 0 16,0 1 0-16,0 5 0 15,0-2 0-15,0-1 0 16,0-4 0-16,0-4-1 16,0-6 3-16,0-1-2 15,0-1 0-15,-8-8-1 0,8-3 1 16,0 1 0-16,0-2-2 15,0-7 4-15,0-1-2 16,0 3 0-16,0-3 0 16,0 0-1-16,0 5 0 15,0-5 1-15,0 0 1 16,0 0-1-16,0 0 1 16,0 0-1-16,0 0 1 15,0 0-1-15,0 0 0 16,0 0 0-16,0 0 0 15,0 0 1-15,0 0-1 16,0 0 0-16,0 0 0 16,0 0 1-16,0 0-1 0,0 0 0 15,0 0 0-15,0 0 3 16,0 0-3-16,0 0 3 16,0 0-2-16,0 0 5 15,0 0-1-15,0 0 2 16,0 0 0-16,0 0 5 15,0 0-5-15,0 0 0 16,0 0 1-16,-4 0-7 16,-8-14-1-16,0 1 1 15,5 2-2-15,-5 1 2 16,8 3 0-16,-4-3-1 16,4 7 1-16,-4-3-1 0,-4 3 0 15,8-2 0-15,-4 0-1 16,8 3 0-16,0 0 1 15,0 2-1-15,0 0 1 16,0-5 0-16,0 5 1 16,0-3-1-16,-4 0 4 15,4-1-2-15,-20-1 3 16,20-3-4-16,-12 7-1 16,12-7 0-16,-12 6 2 15,12-1-1-15,0 3 1 16,0 0-2-16,0 0 2 15,0 0 0-15,0 0-1 16,0-4 3-16,0 2-3 0,0-1-1 16,-8-5 1-1,4 5-2-15,-4 3 2 0,8 0-2 16,0-3 1-16,0 3 0 16,0 0 1-16,-4-3-1 15,4 3 0-15,-7-3 0 16,3-4 0-16,-4 5 0 15,4-6 1-15,-4 3-1 16,4-4 0-16,-4 0-1 16,4-2 2-16,-8 2-2 15,0-8 3-15,4 3-3 16,-4-6 2-16,8-6 0 0,-4-1 1 16,8-11-2-1,0-6 0-15,0-5 0 0,0-4-1 16,0 5 2-16,0-1-1 15,0-2 0-15,0 8 0 16,0-5-1-16,0 2 0 16,8 7 1-16,4-1 0 15,0-2-1-15,0 1 3 16,0-8-3-16,0 7 2 16,-8-2-1-16,4 1 0 15,-8 1 1-15,4 1 1 16,4-3-2-16,-4 3 0 15,7 0-1-15,-3 3 1 16,4 4 0-16,-12-3 1 16,12 3-1-16,-12-5 1 0,0 7-1 15,12-5 0 1,-12 6 0-16,0-2 0 0,20 2 0 16,-16-2 0-16,4-9 0 15,-4 1 0-15,4 0-1 16,-4 3 2-16,4 8-1 15,-4 5 0-15,4-1 2 16,-4 3-2-16,4-5 0 16,-8 10 0-16,4-4 0 15,-4 1 0-15,7-6 0 16,-7 3 0-16,4 2 0 16,4-5 0-16,-4 3 1 0,4 2-1 15,-4-4-1-15,4 1 1 16,-4-4 0-16,4 3 0 15,-8 4 0-15,4 0 0 16,-4 1 0-16,0-1 1 16,8 2-2-16,-8-2 1 15,0 9 0-15,0-2 0 16,0 2 0-16,0 6-1 16,4-3 1-16,-4 8-1 15,0-6 1-15,0 4-1 16,0-6 1-16,0-3-1 15,0 2 0-15,0 6 1 16,0-2-1-16,0 2 2 16,0-1-2-16,0-2 2 15,0 5-2-15,0 1 1 0,0 2 0 16,0-4 0-16,0 4 0 16,0-4-2-16,0-3 2 15,0 5-1-15,0 0 1 16,0 2 0-16,0 0 0 15,0 0-1-15,0-5 0 16,0 5 1-16,0-5-1 16,0 2-1-16,0-3-1 15,0-5 1-15,0 5-1 16,0-2 0-16,0-4 3 16,0 7-1-16,0-4 1 15,0 9 0-15,0 0-2 0,0 0 1 16,0 0 2-16,0 0-1 15,0 0 0-15,0 0 0 16,0 0 0-16,0 0 0 16,0-3 0-16,0-2 1 15,0 1-1-15,-4-1-1 16,4 2 0-16,-8 3 2 16,8-2-2-16,0-1 1 15,-4-6-1-15,-4-2-1 16,-4 2 1-16,0-5-2 15,8 6-4-15,-4-1 2 16,4-1-1-16,-3 6 2 16,7 1 2-16,0 3 2 0,-4 0-3 15,4-3 1 1,0 3 2-16,0 0-4 0,0 0 2 16,0 0 0-16,0 0 1 15,0 0-2-15,0 0 3 16,0 0-3-16,-8 0 3 15,8 0-4-15,0 0 2 16,0 0 0-16,0 0-1 16,-4 0-1-16,-16 29 2 15,-4 15 2-15,0 9 6 16,12 0-4-16,0 9 1 16,12 5 0-16,-8-1 1 0,-4 6-1 15,12-2-2-15,-4 4 0 16,-3-6 2-16,3 1-1 15,-4-1 0-15,4-4 0 16,-8-2 1-16,12-7-3 16,-8-5 1-16,4-9-1 15,-4-3 2-15,8-2 0 16,-4 1-2-16,-4-1 2 16,8-3 0-16,-4 2 0 15,-4 2-2-15,8 1 0 16,-4-2 0-16,-4 2 1 15,4 1 0-15,-8-2 0 16,-8-3 1-16,20-2-1 0,-12 1-1 16,12-2 2-16,-11-2-4 15,11-7 4-15,-8 0-1 16,4-3-1-16,-4 8 0 16,-4-3 0-16,0 3 0 15,8-1 1-15,-4-2 0 16,8-2-1-16,-4-1 0 15,4-3-1-15,0-4 2 16,-8 3-1-16,4-2 0 16,4 2 0-16,-8-3 0 15,4 3 1-15,4-5-2 16,-8 1 2-16,8 1-1 0,-4-5 0 16,4 6-1-1,0 2 1-15,0 2 0 0,0-2 0 16,0 7 0-16,0-2 0 15,0-3 0-15,0-2 0 16,0 3 0-16,0-3 1 16,0-3-1-16,0 3 0 15,0-2 0-15,0 2 0 16,-8 0-1-16,8-3 2 16,-4 0-2-16,4-2 2 15,0 2-2-15,0 6 2 16,0 0-1-16,0-1 0 15,0-4 0-15,-8 1 0 16,8-4 0-16,0 1 0 16,0 0 0-16,0 3 0 0,0 2 1 15,-4-1-2 1,4 3 0-16,0-3 1 0,0 2 0 16,0-2 0-16,-8 3-1 15,8-6 0-15,-4 3-2 16,-4-8 5-16,8 4-4 15,0-3 2-15,0 1 0 16,0 2 2-16,0-6-2 16,-3-1-3-16,3 0 1 15,0 1 1-15,0-5 0 16,0 6 0-16,0-6 1 16,0-2 0-16,0 3 0 0,0-3 0 15,0 5 0-15,0-4 0 16,0 2 0-16,0 5 0 15,0-2 0-15,0 0 0 16,-8 1-1-16,8-7 1 16,0 2 0-16,0-2 0 15,0 4 0-15,0 2 0 16,0 1 0-16,0 3 0 16,0-5 0-16,0 4 0 15,0 1-1-15,0 0 1 16,0 1 0-16,0-5 0 15,0-2-2-15,0 4 2 16,0-3-3-16,0 2 1 0,0 0 2 16,0-1 0-1,0 1 0-15,0-5-1 0,0 0 1 16,0-2 0-16,0 0 1 16,0 0-1-16,0 6 0 15,0-6-1-15,0 0 2 16,0 0-2-16,0 0 2 15,0 0-2-15,0 1 2 16,0-1-1-16,0 0 0 16,0 0 0-16,0 0 0 15,0 0 0-15,0 0 1 16,0 0-1-16,0 0 3 16,0 0-2-16,0 0 3 15,0 0-2-15,0 0 1 0,0 0 1 16,0 0-1-16,0 0 1 15,0 0-4-15,0 0 4 16,0 0-3-16,0 0 0 16,0 0 0-16,0 0-1 15,0 0 0-15,0 0 0 16,-12 0 0-16,12 0 2 16,-12 0-2-16,4 0 0 15,4-11 0-15,-16-9 0 16,16 4 0-16,-8-2 1 15,4-1 0-15,4 2-1 16,-4 2 0-16,8-2 0 16,-4 2 0-16,-4-2 0 0,8-4 0 15,-4-5 1-15,-4-6-1 16,8-1-1-16,0-9 1 16,0-3 0-16,0-6 0 15,0-3 0-15,0-2 0 16,0-8-2-16,0 0 0 15,0 2-2-15,0 1 4 16,12 4 0-16,-12 3 0 16,8 1 0-16,-8-1 2 15,4 6-3-15,4 0 3 16,-8 7-2-16,0 7 0 16,0 3 2-16,0 4-1 0,0 3 0 15,0-2-1-15,0 4 0 16,0-3 1-16,0 2 0 15,0-2-2-15,0-1 2 16,0 4 1-16,0-1-2 16,0 2 1-16,0-9-1 15,0 3 0-15,0 0 0 16,0-2 0-16,0 3-1 16,0 4 2-16,0-3-3 15,0-1 4-15,0-3-3 16,0 2 1-16,0-2 0 15,0-3 0-15,0-4 0 16,0 5 0-16,0-3 0 0,0-2 0 16,0-1 0-1,0-4 0-15,0-1 0 0,0 2 1 16,0-3-1-16,0-2 0 16,0 2 0-16,0-2 0 15,0 0-3-15,0 2 2 16,0 4 1-16,4 9 0 15,4 0-2-15,-8 1 1 16,0 6 0-16,0-5 0 16,0 6-2-16,4 4 3 15,-4-2 0-15,0 9-1 16,0-3 1-16,0 5 0 0,0 3 0 16,0-5 1-1,0 4-1-15,0-3 0 0,0 1-1 16,0 1 2-16,0 2-3 15,0-2 3-15,0-2-2 16,0-3 0-16,0 2 1 16,0 6-2-16,0-7 0 15,0 2 1-15,0 1-4 16,0-1 3-16,0 5-1 16,0 1 3-16,0-1 0 15,0 2 0-15,0 3 0 16,0 0-1-16,0 0 1 15,0 0-1-15,0 0 0 16,0 0 2-16,0 0-2 0,0 0 0 16,0 0 1-16,0 0-1 15,0 0 1 1,0 0-1-16,0 0 0 0,0 0-1 16,0 0 1-16,0 0-1 15,0 0-1-15,0 0 3 16,0 0-1-16,0 0 0 15,0 0-3-15,0 0 4 16,0 0-3-16,0 0 1 16,0 0 0-16,0 0 1 15,0 0-2-15,0 0-2 16,0 8 2-16,0 24 1 16,0 5 2-16,0 7 0 0,-12 6-1 15,0 4 1-15,-4 6 0 16,4 8 0-16,0 6 0 15,12 7-1-15,-7 2 2 16,3 1-1-16,-4-1 0 16,4-1 0-16,-4-8 0 15,8-1 0-15,-4-7 2 16,4 1-2-16,0-1 0 16,0 3 0-16,0 4 2 15,0-4-2-15,0 2 1 16,-8-9-1-16,-4-8 0 15,12-3 1-15,-12-5 1 0,4-3-2 16,-4-2 1-16,0 0 0 16,8 5 1-16,-8-5 0 15,12 0-1-15,-8-5-2 16,4 3 1-16,4 1 0 16,0-8 0-16,0 7 1 15,-8-5-2-15,4 3 3 16,-3-8-4-16,7-2 4 15,0 0-3-15,-4-4 1 16,4-1 0-16,0-5 0 16,0 0 0-16,0 0 0 15,0 2 0-15,-12 5 0 16,4-7 0-16,8 0 0 0,0 0 0 16,0-3-1-1,0-1 2-15,-4 4-1 0,4 1 0 16,0 2 0-16,0-3 1 15,-8 0-1-15,8 2 0 16,-4 1 0-16,-4 2-1 16,4 2 2-16,4-1 0 15,-8-1-1-15,-4 1 0 16,0-2-2-16,12-1 2 16,-12-5 0-16,0 0 0 15,12-4 0-15,0-2 0 16,0-4 0-16,0 2 0 15,0 2 0-15,-8-1 0 16,8 2 0-16,0-7 0 0,0-2 1 16,0 4-3-16,0-5 4 15,0 0-4-15,0 0 3 16,0 0-2-16,0 0 1 16,0 0 0-16,0 0 0 15,0 0 1-15,0 0 0 16,0 0-1-16,0 0 1 15,0 0-1-15,0 0 1 16,0 0 0-16,0 0-1 16,0 0 0-16,0 0 0 15,0 0 0-15,0 0 0 16,0 0 0-16,0 0 0 16,0 0 0-16,0 3 1 0,0-3-2 15,0 0 1-15,0 0-1 16,0 0 1-16,0 0 0 15,0 0-1-15,0 0 1 16,0 0-1-16,0 0 1 16,0 0-1-16,0 0 2 15,0 0-2-15,0 0 0 16,0 3 1-16,0 6-1 16,0 0 1-16,0 1-1 15,0 1 1-15,0-10 0 16,0 4-2-16,0-5 0 15,0 0 2-15,0 3 0 0,0-3 1 16,0 0-1-16,0 0 0 16,0 0 1-16,0 0-2 15,0 1 1-15,0-1 0 16,0 4-2-16,0 5 2 16,0-2 0-16,0 1 0 15,0-3 1-15,0-3-1 16,0 5 0-16,0 1-1 15,0-3 1-15,0 1 0 16,0 1 0-16,0-2 0 16,0 3 1-16,0-3-1 15,0-1-1-15,0-1 1 16,0-3 1-16,0 0-1 16,0 0 0-16,0 0 1 15,0 0 0-15,0 0 1 0,0 0 0 16,0 0 0-16,0 0 3 15,0 0 1-15,0 0 1 16,0 0 1-16,0 0 2 16,0 0-5-16,0 0-1 15,0 0-1-15,0 0 0 16,-4 0-3-16,4 0 0 16,-8 0 2-16,8-3 1 15,0 3-1-15,-4-4-1 16,4 4 3-16,-8 0-2 15,8-2-1-15,-3 2-1 16,3 0 1-16,0 0 0 0,0 0 0 16,0 0-1-16,0 0 0 15,0-3 0-15,0 3 0 16,0 0 0-16,0-3 0 16,0 3 0-16,0 0-1 15,0 0 1-15,0 0-1 16,0 0 1-16,0 0 0 15,0 0-1-15,0 0 0 16,0 0 1-16,0 0 0 16,0 0-2-16,0 0 1 15,0 0 1-15,0 0 0 16,0 0 0-16,0 0 0 16,0 0 0-16,0 0-1 0,0 0 1 15,0 0 0 1,0 0 0-16,0 0-2 0,0 0 2 15,0 0-1-15,0 0 2 16,0 0-2-16,0 0 1 16,0 0 0-16,0 0-1 15,0 0 0-15,0 0-1 16,0 0 1-16,0 0 1 16,0 0 0-16,0 0 0 15,0-5 1-15,0 5 1 16,0 0-2-16,0-5 3 15,0 1-3-15,0-5 0 16,0-1 0-16,0 0 0 16,0 3 0-16,0-1 0 0,0-4 1 15,0 0 0-15,0-5-1 16,0-2 1-16,0-5-1 16,0-10-1-16,0 3 1 15,0-6 0-15,0-4-2 16,3-5 2-16,17-5 0 15,-8-3 0-15,0-7 0 16,0-3-1-16,0 0 1 16,0-1 0-16,-4 1 0 15,-4 4-1-15,4-5 1 16,-4 11-1-16,-4-2 0 16,8 1 1-16,-4 4-1 15,-4 6-3-15,0 3 2 0,0 7-1 16,0 2 3-16,0 5 2 15,0-4-1-15,0 3-1 16,0-5 0-16,0 3 0 16,0-3 0-16,0-3 0 15,0 3 0-15,0 3 0 16,0 2 0-16,0 3 1 16,0 1-2-16,0-1 3 15,0 2-2-15,0-3 1 16,0 0-2-16,0-4 2 15,0-2-1-15,0 2 0 16,-12-2 0-16,8 2 2 0,-4-3 0 16,-4-7-4-16,8 2 4 15,-4-4-2-15,-4 1 0 16,0 5 1-16,12-5 0 16,-12 1-2-16,12 0 0 15,-8 1 1-15,4 6 1 16,-4 7 0-16,8-6-1 15,-4 7 0-15,4 3-1 16,0 1 0-16,0 5 1 16,0-3 1-16,0 0-1 15,0 6 0-15,0-3-1 16,0 3 1-16,0-1-1 16,0 1 0-16,0-3 0 0,0 4-1 15,0-3 1-15,0 2 1 16,0-3-1-16,0 3 1 15,0 1-1-15,0-2-1 16,0 6 2-16,0 0 0 16,0-1-1-16,0 2-2 15,0-1 3-15,0-1-2 16,0 0 2-16,0 1 0 16,0 1 0-16,0 3 0 15,0-2 1-15,0 5-1 16,0-2 0-16,0 0 0 15,0-5 0-15,0 0 1 0,0 3-1 16,0-8 0-16,0 1-1 16,0 4 1-16,0-6-1 15,0 6 0-15,0 1 0 16,0-3 1-16,0 2 0 16,0 1-1-16,0-1 1 15,0 5 0-15,0 2 0 16,0-3-1-16,0 3 2 15,0 2-1-15,0-3 0 16,0 3-2-16,0 0-2 16,0 0 2-16,0 0-2 15,0 0-1-15,0 0 0 16,0 0-3-16,0 0 1 0,0 25-1 16,0 20 7-1,-11 15 1-15,-9 6-1 0,4 4 1 16,8 10 1-16,-4-6 0 15,12 5 0-15,0-5 1 16,0-1 1-16,0-10-1 16,0 2-2-16,0-6 2 15,0-4 0-15,0 1 1 16,0-1-1-16,0-5-1 16,0 4 2-16,0-2-2 15,0 3 2-15,0 0-2 16,0-2 1-16,0-2 0 15,0 7 0-15,0-7-1 16,0-3 3-16,0 0-1 0,0-9-3 16,0-5 1-16,0-6 1 15,0-1-4-15,0-5 4 16,0 7-2-16,0-5 0 16,0 7 0-16,0 1 0 15,0 4 0-15,0 6 1 16,0 1-1-16,0 1 0 15,0 2 0-15,0-6-1 16,0-1 2-16,0-5-2 16,0-5 2-16,0-6-1 15,0 5 0-15,-4-11 0 16,-4 6 0-16,4 2 0 16,-4 1 0-16,-4 7 1 15,0 0 0-15,-12-1 1 0,12-1 2 16,1-2-4-16,-1-3 0 15,0-4 0-15,0 2 1 16,0 3-1-16,0-6 0 16,0 4 0-16,0-1 0 15,4-6 0-15,4 0 0 16,-4-4 0-16,4-6 0 16,4 3 0-16,-8-5 0 15,8 1 0-15,-4-2 0 16,-4 3 0-16,8-2-1 15,0-6 2-15,0 3-1 0,0-3 1 16,0 0-2-16,0 3 0 16,0-3 1-16,0 0 0 15,0 2 1-15,0 5-2 16,0 1 1-16,0-3 0 16,-11 4 0-16,11-1 1 15,0 4-2-15,0-1 2 16,0 0-2-16,0 2 2 15,0 0-2-15,0-4 1 16,0 3 0-16,0 1 0 16,0-5 0-16,0 1 0 15,0-4 0-15,0 1-1 16,0 1 0-16,0-3 0 0,0-4-2 16,0 0 3-1,0 1 0-15,0 4-1 0,0 1 1 16,0 0 0-16,0 5 0 15,0-6 1-15,0 1-3 16,0 5 3-16,0-10-3 16,0 4 4-16,0-2-4 15,0-2 3-15,0-1-2 16,0 4 1-16,0-4 0 16,0 0 0-16,0 0 1 15,0 0-1-15,0 0 1 16,0 0-1-16,0 0 0 15,0 0-1-15,0 0 1 16,0 0 0-16,0 0 1 0,0 0-1 16,0 0 0-1,0 0 0-15,0 0 2 0,0 0-2 16,0 0 1-16,0 0-1 16,0 0 0-16,0 0 0 15,0 0 0-15,0 0 0 16,0 0 1-16,0 0 0 15,0 0-1-15,0 0 0 16,0 0 0-16,0 0 1 16,0 0-1-16,0 0 0 15,0 0 1-15,0 0 0 16,0 0-1-16,0 0 1 16,0 0-1-16,0 0 0 0,0 0 1 15,0 0 1-15,0 0-3 16,0 0 1-16,0 0 0 15,0 0 0-15,0 0 0 16,0 0 0-16,0 0 0 16,0 0 0-16,0 0 1 15,0 0-2-15,0 0 0 16,0 0 1-16,0 0-1 16,0 0 1-16,0 0-1 15,0 0 2-15,0 0-3 16,0 0 3-16,0 0-1 15,0 0 0-15,0 0 0 0,0 0 1 16,0 0-1-16,0 0 0 16,0 0 0-16,0 0 0 15,0 0 1-15,0 0-2 16,0 0 1-16,0 0 0 16,0 0 0-16,0 0 2 15,0 0-1-15,0 0-1 16,0 0 1-16,0 0 1 15,0 0 0-15,0 0-1 16,0 0 1-16,0 0-1 16,0 0-1-16,0 0 1 15,0 0 0-15,0-14-1 16,0 3 0-16,0 0-1 0,0 3 2 16,0 1-2-1,0 5 3-15,0-4-2 0,0 0 0 16,0-2 0-16,0-5 0 15,0 4 1-15,0 0-1 16,0 4 0-16,0-10 0 16,0 10 1-16,0-4-2 15,0-4-1-15,0 9 0 16,0-5-1-16,0-4 0 16,0 1 2-16,0-8-2 15,0 1 3-15,11 0-3 16,1 4 2-16,-4 2-1 15,-4 0 1-15,4 1 0 16,-4 0-1-16,-4-2 0 0,8 1 1 16,-4 4 1-16,8-4 0 15,-4-2-2-15,-4-4 4 16,4 0-4-16,4 0 2 16,0-7 0-16,0 4-3 15,-8-7 2-15,8 4 1 16,-5 4-1-16,-7-9 1 15,12 9 0-15,0-1 1 16,-12-5-1-16,24 3 0 16,-16-5 0-16,4-2 0 15,0-5 0-15,-12 2 1 16,12-6-1-16,-8 3 0 16,8-8 0-16,0 5 0 0,-4 2 1 15,-4 3 0-15,4 1 0 16,-5-4-1-16,-3-8 2 15,0 10-1-15,0-4 4 16,0 6 9-16,0 3-12 16,0-2-2-16,0 1 2 15,0 1-2-15,0 2 2 16,0-3-2-16,0 5 0 16,8-6 0-16,-4-2 1 15,4 1-1-15,-4 2 2 16,-4 4 1-16,8-3-1 15,-8 0-2-15,0-6-1 0,0 3 1 16,12-1 0-16,-12 6 0 16,0 4 1-16,0-1 1 15,0 1-2-15,0-3 0 16,0-1-1-16,0 2 0 16,0-2 1-16,0 3 0 15,0 1 0-15,0-1-1 16,12 2 1-16,-12-6-2 15,12 5 0-15,-4 2 4 16,-8-1-2-16,4 2 1 16,-4 0-1-16,8-7 0 15,-4-1-1-15,4 2-2 16,-4-5 1-16,4 0 2 16,-4 6-2-16,4-10 2 15,-8 10 0-15,0-4-1 0,4-3-2 16,-4 2-1-16,0 1-1 15,0 0 4-15,0-2-3 16,0 3 0-16,0 0 0 16,0-1 1-16,0-1-1 15,0 4 0-15,0 5 0 16,0 3 0-16,0 7 2 16,0-2 0-16,0 3-1 15,-4 6 2-15,4-2-4 16,-8-2-2-16,8 3-6 15,0 1 0-15,0 0-2 16,0 1-8-16,0 3-19 0,0 2-33 16,0 0-63-16,0 0-332 15</inkml:trace>
  <inkml:trace contextRef="#ctx0" brushRef="#br0" timeOffset="208342.11">29474 10992 3 0,'0'0'64'0,"0"0"-24"16,0 0-25-16,0 0-4 15,0 0-11-15,0 0-2 0,0 0-10 16,0 0 6-16,0 0 0 16,0 0-23-16,0 0-18 15</inkml:trace>
  <inkml:trace contextRef="#ctx0" brushRef="#br0" timeOffset="209923.66">29300 13574 10 0,'0'0'60'0,"0"0"-41"16,0 0 16-16,0 0-1 16,0 0-1-16,0 0-20 15,0 0 0-15,19 5 29 16,-19-5 1-16,0 0-8 15,0 0-8-15,0 0-2 0,0 0-10 16,0 0-8-16,0 0-2 16,0 0 5-16,0 0-4 15,0 0-6-15,0 0-1 16,0 0-5-16,0 0-7 16,0 0-17-16,0 0-31 15,0 0-35-15,0 5 6 16,0-3 5-16,0 6 44 15,0-7 32-15</inkml:trace>
  <inkml:trace contextRef="#ctx0" brushRef="#br0" timeOffset="211791">29300 13574 57 0,'19'25'49'15,"-19"-25"1"-15,0 0 15 16,0 0 7-16,0 0-5 0,0 0-4 16,0 0 4-1,0 0-7-15,0 0-13 0,0 0-11 16,0 0-13-16,0-4-11 15,0-7 5-15,0-8-4 16,0 2-10-16,0-3 3 16,0-2 2-16,0 10-8 15,0-5 0-15,0 9 0 16,-8-1-4-16,8 4-1 16,0 3 2-16,0 0 3 15,0-3-1-15,0 5 1 16,0 0 0-16,0-3 1 15,0 1 0-15,0-2 0 16,-11 0 2-16,11 0 4 0,0-6 1 16,0 0 6-16,0-4 7 15,0 2-6-15,0-1 1 16,0-2-5-16,0-4 11 16,0 2-2-16,0-2-7 15,11 1 5-15,1 3-4 16,-4-2-5-16,-4 3 5 15,4-10-5-15,4 2 2 16,-8 3-7-16,4-4 1 16,-4 4 1-16,-4 7 11 15,8-2-9-15,-4-1 0 16,-4 2-5-16,0-1 3 16,0 0-1-16,8-5 0 0,-8 5-2 15,0-7-2-15,0 1 2 16,0 0 0-16,0-1-1 15,0-7-1-15,0 6 7 16,0-1-3-16,0-5-1 16,0-1-1-16,0 3-1 15,0-1 1-15,0 6 0 16,0-5 0-16,0 8-3 16,0-1 3-16,0 1-2 15,0 4 0-15,0-3 0 16,0 6 2-16,0-7 1 15,0 6-3-15,0 1 0 0,0-2 1 16,0-4 0-16,0 5-1 16,0-5 2-16,0 2 4 15,0-2-3-15,0 3 2 16,0-5-4-16,0 0 1 16,0 0-2-16,0-1-1 15,0 3 0-15,0 0 0 16,0 0 1-16,0 3-1 15,0-6 0-15,0 3 0 16,0 6 0-16,0-6 1 16,0 4-2-16,0 2 2 15,0-6-1-15,0 4 0 16,0-7 0-16,0 6-1 0,0-4 2 16,0 0-1-1,0 3 0-15,0-2 0 0,0 5 0 16,0-4-1-16,0 4 2 15,0 0 0-15,0-5-1 16,0 3 0-16,0-5-1 16,0 5 2-16,0-4-2 15,0 1 2-15,0 2-3 16,0-3 3-16,0 4-1 16,0 1 0-16,0-3 0 15,0 4-1-15,-8-5 1 16,4 0 0-16,4 3 0 15,-8-6-1-15,-4 6 1 16,8-3-1-16,-4 0 2 0,4 3-1 16,-4-6 0-1,4 3 0-15,-4 3 0 0,4-6 0 16,-4 1 0-16,-3 0 0 16,11 5-1-16,0-4 1 15,-12 3 0-15,12 2 1 16,0 0-2-16,-12 2 1 15,12-2-1-15,0-4 1 16,-8 1 0-16,4 2 0 16,-4-3 2-16,4 2-5 15,-4 2 3-15,8-4-1 16,-4 3 0-16,-4-3 1 16,8 0 0-16,0 0 1 0,-4-3-2 15,4-3 0 1,0 6 1-16,0-7 0 0,0 10 1 15,0-7-1-15,0 9 0 16,0 3 0-16,0-8 1 16,0 8-2-16,-8-4 2 15,8-1-1-15,0-1 0 16,0 1 0-16,0 1 1 16,0 4-1-16,0 0 0 15,-4-6 0-15,4 2 0 16,0 2-1-16,0-6 1 15,0 7 0-15,0-3 0 0,0 4 1 16,0 0-2 0,0 4 2-16,0-4-1 0,0 0 0 15,0 1 0-15,0 3 0 16,0-1 0-16,0 2-1 16,0-1 2-16,0 0-2 15,-8-4 1-15,8 1 0 16,-4 3 0-16,4-4 1 15,0 1-2-15,0 1 1 16,0-1 0-16,0-6 0 16,0 5-1-16,0-4 0 15,0 4 0-15,0 0-1 16,0-2 2-16,0 2-1 16,0 4 1-16,0 1 0 0,0-1 1 15,0 5-2-15,0-3 1 16,0-2-1-16,0 4 2 15,0-7-2-15,0 2 1 16,0 3 0-16,-8-3 1 16,8-1-1-16,0 0 0 15,-4-1-1-15,4 2 1 16,-8 2 0-16,8-3 0 16,0 1-1-16,-4-5-1 15,4 7 1-15,0-4 0 16,0 6-2-16,0-6 1 15,0 4 1-15,0-1-4 16,0 0 2-16,0 1-3 0,0 4 3 16,0 0-4-16,0-4 1 15,0 4 1-15,0 0-3 16,0 0-4-16,0 0-10 16,0 0-12-16,0 0-37 15,0 0-49-15,24 0-104 16,0 0 1-16,-8 0-93 15</inkml:trace>
  <inkml:trace contextRef="#ctx0" brushRef="#br0" timeOffset="213694.73">28835 10921 4 0,'0'0'55'16,"0"0"5"-16,0 0-5 15,0 0-2-15,0 0-16 16,0 0-10-16,0 0 11 15,12-2 2-15,-12 2-3 0,0-4-2 16,0 4-3-16,0 0-1 16,0-3-12-16,0 3-10 15,0 0-3-15,0 0 1 16,0 0-1-16,0-2 2 16,0 2-8-16,-4 0 0 15,-8 0 0-15,0 0-1 16,0 0-2-16,0 0 0 15,0 0 0-15,-8 0 3 16,-4 0 2-16,5 14 10 16,-5 6 7-16,8-3-5 15,-4-3-4-15,4 3-1 0,8 2 3 16,-4-4-1 0,0 3 6-16,8-1-2 15,-15-1-5-15,7 1 8 0,12-6-11 16,-12 10 0-16,12-1-3 15,-8 2 1-15,8 0 0 16,0-2-3-16,-4 2 1 16,4-5 1-16,-8-7-1 15,8 9 1-15,0-10-2 16,0 5-2-16,0 3 3 16,0-5-2-16,0-2 3 15,0 0-4-15,0-5 1 16,0 4 3-16,12-3-4 15,-4 2 2-15,4-5-2 16,0-3 1-16,11 0 0 0,1 0 0 16,-4 0-1-16,4 0 0 15,0 0 0-15,-12 0 0 16,4 0 7-16,-9 0-3 16,17-3 11-16,-4-20-10 15,-4-2-1-15,4-1-1 16,-8-8 6-16,-8 0 5 15,4 3-6-15,-4-3-4 16,-4 12 1-16,8-1-4 16,-8 13 0-16,0-7 2 15,0 6 0-15,0 6-2 16,0-4-1-16,0 1 0 0,0 7 1 16,0-3-1-1,0-2 0-15,0 3 0 0,0-5 0 16,0 7-1-16,0-4-1 15,0 5-1-15,0-4 0 16,0-4 2-16,0 3-4 16,0-5 1-16,0 3-2 15,0 0 3-15,0 2-5 16,0 1 3-16,0 4-4 16,0 0 7-16,0-4-3 15,0 4 5-15,0 0-1 16,0 0 1-16,0 0 0 15,0-1 0-15,-8 1-1 0,8 0 0 16,0 0 1-16,-4 0-2 16,-4 0-2-16,8 0 2 15,-4 0 2-15,4 0 2 16,0 0-1-16,0-5 1 16,0 5-1-16,-8-3-2 15,4 2 2-15,-4 1-2 16,4-4-7-16,-8 0-9 15,4 4-16-15,4-3-52 16,-4 3-100-16,-4 0-92 16</inkml:trace>
  <inkml:trace contextRef="#ctx0" brushRef="#br0" timeOffset="-212014.91">29168 11480 15 0,'0'0'55'16,"0"0"15"-16,0 0-6 15,0 0-2-15,0 0-12 0,0 0-5 16,0 0-9-16,0 0-9 16,0 0-5-16,0 0 7 15,0 0 2-15,-7 0-9 16,3 0-9-16,-8 0-1 16,-20 0-6-16,12 0-2 15,-8 0 11-15,4 13 3 16,1-4-8-16,-9 3 4 15,8 5 8-15,0-5 0 16,4-2-4-16,8 2 0 16,-4-2-5-16,4 1-5 15,1 2 3-15,-1 1-1 0,4 1 7 16,4-6-7-16,-4 0-6 16,8-1-1-16,0-3 0 15,0 4 1-15,0-1 1 16,-4-5-3-16,4 4 4 15,0-3-2-15,0 1-3 16,0 5 5-16,0-3-3 16,0 5 0-16,0 0 1 15,0-2-1-15,12 2-2 16,12 5-1-16,-1-5 1 16,1-2 0-16,0-6 1 15,-4 4-1-15,-4-5 0 16,4-1 1-16,-4-2-2 15,-5 5 0-15,1-5 0 16,-4 0 0-16,4 0-3 0,0 0 2 16,4 0 2-16,4 0-2 15,4 0-2-15,0 0 3 16,-1 0 0-16,-3-5-1 16,8-8-2-16,-8 1-3 15,4-2 3-15,-12 0-7 16,12 2 0-16,-5 2-8 15,-7 3 7-15,-8 2 7 16,-4 5 4-16,0 0 2 16,0-3 1-16,0-2 11 15,0-4-1-15,0 0-13 16,0-2 5-16,0 2-1 0,0-4-3 16,0 4 2-16,0 0 0 15,0-4-3-15,0 2 3 16,0-7-2-16,0 4 0 15,0 2-1-15,0 1 1 16,0-2 0-16,-4 8 1 16,-8-5-1-16,-7 1 2 15,7 6 0-15,12-4 8 16,-12 4-3-16,4-4-6 16,-4 4 0-16,8-4 2 15,-8 5-3-15,0-3 0 16,0 5 1-16,0-3-1 15,0 3-1-15,-8 0 0 0,9-1-1 16,-13 1 0-16,12 0 0 16,-12 0 1-16,12 0-1 15,-8 0 0-15,8 0 1 16,-4 0-1-16,4 0 0 16,-7 0 0-16,7 0 0 15,8 0 0-15,-8 0 1 16,12 0-1-16,-8 0 1 15,4 0 0-15,-4 0-1 16,-4 0 1-16,0 0-3 16,12 0-6-16,-12 0-15 15,12 1-28-15,-12 9-66 0,4-3-142 16</inkml:trace>
  <inkml:trace contextRef="#ctx0" brushRef="#br0" timeOffset="-202796.62">29208 12252 10 0,'0'0'23'0,"0"0"27"16,0 0-8-16,0 0-10 0,0 0-13 16,0 0 3-1,0 0 5-15,0-3-3 0,0 0-8 16,0 3-3-16,0 0-1 16,0-4 11-16,0 1 4 15,0 3-1-15,0-2-8 16,0 0 1-16,0 2 7 15,0-6 5-15,0 6-8 16,-4-1 3-16,-4 1 6 16,-4 0-7-16,0 0-5 15,-11 0-4-15,7 0-1 16,-16 0-1-16,20 0 3 16,-8 0-3-16,4 1-6 15,8 12-3-15,-4 2-2 16,0-6 5-16,9 5-3 0,-9-1 2 15,0 4-5-15,0 2 3 16,4-5-2-16,-4 4-3 16,8-7 2-16,4 2-2 15,-8-4 0-15,8-1 0 16,0 1-4-16,0 1 0 16,0-5 1-16,0 5-6 15,0-4 7-15,0 2 0 16,0-5-1-16,20-2 1 15,-4-1-1-15,4 0 1 16,7 0 0-16,9 0 2 16,8 0 2-16,-8 0 2 0,7-9-4 15,-3-6 0-15,-4 1 0 16,-4 2 2-16,-1-1-1 16,-19 2 0-16,4-4 1 15,-4 3-2-15,0-2 3 16,0 0 1-16,-4 1 3 15,-4-6-3-15,4 6-3 16,-8 2 1-16,0-1 4 16,0 4 4-16,0 1-1 15,0 4 5-15,0 1-1 16,0 2-1-16,0 0-6 16,0-2-4-16,0-4-2 15,0 6 0-15,-8-1-4 0,-16 1-4 16,8 0-8-1,-8 0-16-15,0 0-9 0,-7 0-39 16,19 0-86-16,4 0-62 16</inkml:trace>
  <inkml:trace contextRef="#ctx0" brushRef="#br0" timeOffset="-182908.46">28986 12802 50 0,'0'0'17'0,"0"0"8"0,0 0 0 16,0 0-10-16,0 0 4 15,0 0-3-15,0 0 6 16,71 6-7-16,-59-12 7 15,-4 3 1-15,-8-3-15 16,4 6-7-16,-4-2 8 16,0 2 1-16,0 0-10 15,8 0-4-15,-4 0 4 16,4 2 9-16,-8 27 4 16,0 8 34-16,0 3-11 0,0 7 0 15,0 8-17-15,0-2-7 16,0 5-2-16,0 4-5 15,0-5-3-15,0 3-2 16,24-2-7-16,0-5-31 16,-16 5 22-16,-8 2 16 15,0-3 0-15,0 0 1 16,-12-6 7-16,-20-8 14 16,8-8 10-16,4-9-23 15,8-11-7-15,8-5-1 16,4-6-1-16,0-1 0 15,0-3-8-15,0 0 7 16,0 0 0-16,0 0-1 0,0 0-3 16,0 0 5-1,0 0 1-15,0 0 1 0,0 0-1 16,0 0 2-16,0-3-3 16,0-5-4-16,0 7-6 15,0-4 10-15,0 5 2 16,0 0 6-16,0 0-6 15,0 0-2-15,0 0-2 16,0 0-6-16,0 0-26 16,0 0-14-16,0 0 29 15,0 17 15-15,0-8-8 16,0 1 9-16,0-7 3 16,0-3 7-16,0 0 3 15,0 0 7-15,0 0 4 0,0 0 15 16,-8 0 1-16,4-16-14 15,-4-30-23-15,4-7 0 16,-4-8-10-16,8-12 5 16,-3-1-24-16,3-5 5 15,-8-1-11-15,8 4-25 16,0-1-3-16,-4 6 16 16,-4 0 23-16,-4 15 8 15,0 1 16-15,-4 12 4 16,8 7 34-16,-4 8 15 15,12 10 13-15,0 5-17 16,0 4-16-16,0 1-10 16,0-1 4-16,0 3 7 0,0-8-10 15,0 9-15-15,0-3-3 16,0 3 7-16,0 5-2 16,0-4-2-16,0 3-3 15,0 1 6-15,0 0-2 16,0 0-10-16,0 0-5 15,0 0-11-15,0 23 3 16,0 28 13-16,0 14 19 16,-12 7-9-16,0 4 1 15,0 3-6-15,0-3-2 16,12-7 2-16,0-6-3 16,0-7-2-16,0-15 0 0,0-17 1 15,0-12 1-15,0-4-2 16,-8-5 1-16,8-3 3 15,-4 0-1-15,-3 0 4 16,7 0 10-16,0 0 5 16,0-29-3-16,0-18-18 15,0-13 2-15,0-11-3 16,0-8 0-16,11-6-10 16,21-4 2-16,-8 2-1 15,0-1-20-15,0 26-1 16,-4 21 12-16,-20 19 15 15,0 18 3-15,0 4 0 16,0 0-22-16,0 0-29 0,-12 13-9 16,-44 29 60-1,8 9 3-15,-7 2 3 0,3 5-2 16,8 0 15-16,1 9 2 16,3 3-12-16,4-7-5 15,5 0-1-15,-1-3-2 16,16-5-1-16,-4 2 0 15,8-3 0-15,12-4-7 16,0-1-9-16,0-9-16 16,0 1 7-16,0-11 11 15,12-12-4-15,8-5 2 16,-8-8 9-16,-8-5 7 0,-4 0 0 16,0 0 9-1,0 0 12-15,0 0 7 0,0 0 12 16,0 0-3-16,0 0-12 15,0 0-7-15,0 0-7 16,0 0-1-16,0 0 0 16,0 0-2-16,0-8-2 15,0-19 0-15,0-4 0 16,0-3-6-16,0-4 0 16,8-3 0-16,4-4-1 15,19-6-4-15,-7 1-7 16,4-5 0-16,8-9 3 15,0 3-3-15,15-9-3 16,-11-1-3-16,4 6 8 16,-9 0-15-16,-11 10-11 0,8 10 23 15,-28 9 13-15,8 5 5 16,-4 2 5-16,-4 7-8 16,4 1-2-16,-8 1 0 15,0 8 3-15,0 2 1 16,0 2 5-16,0 8 11 15,0 0-7-15,0 0-13 16,0 0 0-16,0 0-9 16,0 0-4-16,0 41 12 15,-8 2 1-15,8 6 3 16,0 7 1-16,0-5 0 16,0 3 4-16,0-3-3 0,0-6 1 15,0 4-4 1,0-1-1-16,0-2 2 0,0 5-3 15,0 0 2-15,12-1-1 16,8-4 0-16,-9-9 4 16,5-6 6-16,-8-2-11 15,-4-10 1-15,4-2 0 16,-4-8-1-16,-4-1 2 16,0-3-2-16,0 1 4 15,0 3-3-15,0 5 7 16,0 1 5-16,0 3-4 15,-12 3-6-15,-4-3-1 16,-4 2-1-16,5-3 0 16,3-3-1-16,0-1 0 15,4-7 0-15,8-3-1 0,-4-3-1 16,4 0-3-16,0 0 2 16,0 5-10-16,0 2-6 15,0 1 11-15,0-7 1 16,0-1-14-16,0 0 14 15,0 0 7-15,0 0 1 16,0 0 0-16,0 0-1 16,0 0 1-16,0 0 0 15,0 0 2-15,0 0-1 16,-8 4-2-16,-4 0 0 0,0-2 2 16,0 1-2-1,0-3-3-15,0 0 3 0,-8 0 0 16,5 0 1-16,-5 0 2 15,4-9 2-15,-8-16 4 16,0-6-3-16,-8-8 0 16,20 5 3-16,5-4 0 15,7 1-9-15,0 10 5 16,0-1 5-16,0 8-3 16,0 0-2-16,0 2 11 15,0 3-7-15,0-2-4 16,0 2 11-16,0-2-6 15,0-4-9-15,0-5-1 16,31-10-1-16,25-7-11 0,-4-11-11 16,15-5 5-16,5-6 4 15,-1-1-21-15,9-3-8 16,-9-1 9-16,-3 7 7 16,-9 9 1-16,-3 13 9 15,-21 15 9-15,-11 6 6 16,8 11 2-16,-16 6-1 15,-4 1 0-15,-12 2 1 16,8 0 5-16,-8 0 5 16,0 0 8-16,0 0 0 15,0 0-1-15,0 0 5 16,0 0-6-16,0 0-5 16,0 0-2-16,0 0-1 0,0 0-7 15,0 0-1-15,0 0 0 16,0 0-2-16,0 5 2 15,0 9 0-15,0-2-2 16,0 2 2-16,0 8 1 16,0 2 1-16,0 1-2 15,0 4 2-15,-8 1-2 16,-4 1 0-16,8-2 0 16,-8 7 1-16,0 5-1 15,-8 0 0-15,-4 5 0 16,13 0 0-16,-1-1 0 15,0-1 1-15,12-5-1 16,0-15 0-16,0-5 0 0,0-9-1 16,0-2 1-16,0-7-4 15,0-1 3-15,0 0 1 16,0 0 4-16,-8 0 6 16,8 0 4-16,-4 0 5 15,-4 0 5-15,-4-28-22 16,8-6-2-16,4-7-1 15,0-1-11-15,0 3-13 16,0 5-16-16,0 3-22 16,0 5-2-16,0 6 10 15,0 9-9-15,0-1-1 16,0 3 35-16,0 1 30 0,0 3 4 16,0-1 18-1,0 5 23-15,0 1 9 0,0 0 5 16,0 0-22-16,0 0-16 15,0 0-19-15,0 0-2 16,0 0-8-16,0 9-8 16,-8 2-90-16,8-10-131 15</inkml:trace>
  <inkml:trace contextRef="#ctx0" brushRef="#br0" timeOffset="-180794.76">28783 12380 99 0,'0'0'51'16,"0"0"43"-16,0 0-1 16,0 0-17-16,0 0-16 15,0 0-17-15,0 0-11 16,0 0-4-16,0-27-12 16,0 27-4-16,0-2-4 15,0-1-3-15,0-2-5 16,0 1 4-16,-8 4 6 15,-4-5-10-15,12 5 0 0,0 0-3 16,-24 0 0-16,-7 5-5 16,-5 36-6-16,-4 9 13 15,8 7 1-15,9 0 1 16,23-1-1-16,0-9-3 16,0-3-11-16,0-15-33 15,0-9 13-15,0-11-2 16,23-5 12-16,-11-4 21 15,0 0 3-15,8 0 8 16,4-13 14-16,4-19-13 16,4-7-9-16,-9 3 3 15,9-2 6-15,-8-1-7 16,0 1-2-16,0 3-3 16,-8 6 3-16,-5 5 5 15,-3 7-1-15,-8 6-2 0,0 3-1 16,0 5 8-1,0 3-9-15,0 0-22 0,0 0-25 16,0 0 4-16,0 22 43 16,0 10 1-16,0 4 2 15,0-4 0-15,0-4 0 16,0-4-3-16,0-2-4 16,0-9-26-16,0-4 2 15,0-4 8-15,0-3 12 16,0-2 3-16,0 0 5 15,0 0 5-15,0 0 2 16,0 0 8-16,0 0 1 0,0 0-8 16,0 0 1-16,0 0-9 15,0 0-4-15,0 0 4 16,0 0 1-16,0 0-1 16,0 8 0-16,0 6 0 15,-8 8 1-15,-7 9 22 16,3 3-9-16,4 3-12 15,8-6-2-15,0-2 0 16,0-9-21-16,0-9 8 16,0-3-7-16,31-8 13 15,-3 0-9-15,16 0 13 16,0 0-17-16,-9-10-16 16,1-11 30-16,-12 1-20 0,0 1 5 15,8 4 11 1,-9-3 7-16,5 8-8 0,-4 2-10 15,-4 5-18-15,-8 3-7 16,-12 0-2-16,0 0 25 16,0 0 23-16,0 0 1 15,0 0 10-15,0 0 4 16,0 0-7-16,0 0-3 16,0 0 4-16,0 0 5 15,4 0 9-15,4 0 2 16,4 0-6-16,0 0-18 15,0 0 1-15,19 0 0 0,-7 0-2 16,0 0-16 0,0 0-9-16,0 0 4 0,-12 0 6 15,-8 0 5-15,-4 0-3 16,7 0 4-16,-7 0 5 16,0 0 4-16,0 0 4 15,0 0 6-15,0 0 7 16,0 0 2-16,0 0-14 15,0 3-5-15,0-1-2 16,0 4-27-16,12-5-12 16,0-1 15-16</inkml:trace>
  <inkml:trace contextRef="#ctx0" brushRef="#br0" timeOffset="-160406.75">27961 10924 32 0,'0'0'50'0,"0"0"-8"16,0 0-6-16,0 0 7 15,0 0-11-15,0 0-2 16,0 0 5-16,0 0 2 0,0 0 4 16,0 0-6-1,0 0-16-15,0-9-7 0,0 9-4 16,0 0 7-16,0 0 10 16,0 0 9-16,0 0 3 15,0 0-6-15,0 0-9 16,0 0-4-16,0 0-6 15,0 0 10-15,-12 0-8 16,0-3-9-16,-4 3-5 16,-4-2 0-16,-4 2 0 15,1 0-1-15,-1 0 1 16,0 0-1-16,4 0 1 16,4 0-1-16,-4 0 1 15,4 0-2-15,-3 0 1 16,7 9 0-16,-12 1-1 0,12-1 2 15,-8 4 2-15,8-1-2 16,0 0 0-16,0 5 0 16,8 2 3-16,-8-4 0 15,4 2 0-15,-3-8-1 16,7 4 2-16,-4-4-1 16,4-4-2-16,-4 4 1 15,8-2 2-15,0 3 1 16,0-3-4-16,0-2-1 15,0 0 1-15,0-1 0 16,0 4-1-16,0-5 1 16,0 5-1-16,0-4 0 0,0 1 0 15,0-3 0-15,0 1-1 16,0 6 0-16,0-1 0 16,0-7-2-16,0 7 3 15,0-5-1-15,8-1 0 16,-8 2 0-16,4 0 1 15,8-3 0-15,-1 5-2 16,-3-4 2-16,4 1-2 16,0-1-1-16,0-2 1 15,-8 4 1-15,4-4 1 16,-4 3 0-16,-4-3 0 16,8 0 1-16,-4 3-2 0,4-3 1 15,-4 5 0 1,4-4 1-16,-8-1-1 15,12 0 0-15,0 4 0 0,-12-4 0 16,20 0 1-16,-16 0-1 16,3 0 0-16,5 0 2 15,0 0-2-15,-8 0 0 16,4 0 1-16,-4 0-1 16,4 0-1-16,4 0 1 15,-8 0 0-15,-4 0 0 16,8 0 0-16,-4 0-1 15,8 0 1-15,-4 0 0 16,-4 0 1-16,-4 0-1 0,8 0 1 16,-8 0-2-1,4 0 3-15,4 0-2 0,-8 0 0 16,12 0 2-16,-12 0-1 16,11 0 2-16,-11 0-3 15,20 0 3-15,-16 0-1 16,8 0 0-16,0 0 2 15,-4-5-2-15,8-3 0 16,-8 5-2-16,8-1 3 16,-8-1-1-16,4-3-1 15,-8 3 2-15,-4 1 0 16,8 2 0-16,-4 2 3 16,3-7 2-16,-3 2-2 15,4-4-1-15,4-2-5 0,0 0 0 16,0 0 0-16,0-1 0 15,0 2 0 1,-4 1 0-16,-4 5 0 0,4-1 2 16,-8-3-1-16,0 5 1 15,0-1 3-15,0-1-1 16,0 3-4-16,0-5 2 16,0-1 0-16,0 6-2 15,0-5 0-15,0 3 1 16,0-2 0-16,0 3 0 15,0-4 0-15,0 0 6 16,0-3 0-16,0 3-6 16,0 0 1-16,-8 2 1 0,4-3 3 15,-4 7-4 1,8-7 1-16,-4 7-2 0,-4-3 1 16,-4 0-2-16,0 1 2 15,12 1-1-15,-12-6-1 16,12 6 0-16,-12-3 1 15,12 3 1-15,-8-1-2 16,4 3 1-16,-3-3 2 16,7-2-2-16,-12 4 3 15,8-7 0-15,-4 3-2 16,4 1 2-16,-4 1 1 16,4 1-3-16,-8-2 0 15,4-1 1-15,4-1-1 16,-4 4-2-16,4 2 0 15,4-3 2-15,-8 3-2 0,4-3 2 16,4 3-2-16,-8 0 1 16,8-3 0-16,0 3 1 15,-4-3-2-15,4 3 0 16,0 0 0-16,-8-3 0 16,8 3-1-16,-4-5 1 15,-16 2 0-15,9 3-1 16,11-2 1-16,-12 2-1 15,12 0-4-15,-8 0-3 16,8 0-10-16,-4 0-13 0,-16 0-31 16,16 0-67-16,-16 0-145 15</inkml:trace>
  <inkml:trace contextRef="#ctx0" brushRef="#br0" timeOffset="-150888.75">26328 10929 0 0,'0'0'45'16,"0"0"1"-16,0 0-9 16,0 0-7-16,0 0 0 15,0 0-1-15,0 0-5 16,-24 0-10-16,24-5-2 16,-11 2 1-16,-1 1-3 0,12-5 3 15,-12 5-3 1,0-2 0-16,0 0 0 0,0 3 7 15,4 1-1-15,-4-6 0 16,8 6 5-16,-8-2-7 16,0 2-5-16,0 0-3 15,-11 0-5-15,-9 0 3 16,8 0-2-16,0 0 4 16,4 0 1-16,4 0 0 15,-7 0 5-15,3 0-3 16,4 0-3-16,-4 0-1 15,4 2-2-15,-4 5 1 16,8 3 7-16,0-1-3 0,0 2 4 16,-7 3-4-1,3 1 1-15,4-1 4 0,-8 4-10 16,4 3 0-16,8-1 5 16,-4-2-6-16,8-4-1 15,4 3 0-15,-8-1-1 16,4 2 1-16,-4-1 0 15,8-2-1-15,0 3-1 16,0-4 1-16,0-1-1 16,0-2 1-16,0-9 0 15,0 3 0-15,0-1 0 16,0-1 1-16,0 5-1 16,0-7-1-16,0 7 1 15,0-5 2-15,0 3-1 0,0-2-1 16,0 3-1-16,0-4-1 15,8 1 0-15,-4 0 1 16,8-1 0-16,-4 0 0 16,-4 2 1-16,8-4 1 15,0 7 1-15,0-5-1 16,0-3 2-16,0 2-2 16,0-2-1-16,-1 4 0 15,1-4 0-15,-4 4 2 16,-4-4-1-16,4 0 0 15,-8 1 0-15,12-1 0 16,-12 0-1-16,24 0 1 16,0 3 0-16,0-3 0 0,7 0-1 15,-7 0 0 1,-8 0 1-16,-4 0-1 0,-4 0 0 16,4 0 2-16,0 0 2 15,8 0-4-15,-8 0 0 16,4 0 0-16,3-3-2 15,-7-2-2-15,4 1-2 16,4 2 1-16,-16 2 5 16,4-3 0-16,-4 3 0 15,-4 0 1-15,0 0 1 16,0 0-1-16,0-5 0 16,0 5-1-16,0 0 0 0,0 0 1 15,8 0 3-15,-8 0 1 16,4-4 1-16,4-4 0 15,-8 1 1-15,12 0 3 16,-12 0-7-16,12-3-2 16,7-1 2-16,-15 2 6 15,4 0-3-15,-8-2 3 16,0 0-4-16,4-6-3 16,4 0-2-16,-4 0 0 15,4-3 1-15,-8 6 0 16,0-1 0-16,4 4 1 15,4 0 1-15,-8 0-1 16,0 0 3-16,0 2 4 0,0-3 2 16,4-5-3-1,8 4-4-15,-4-2-1 0,-4 3-3 16,-4 1 0-16,0 0 1 16,8 0-1-16,-8 2 2 15,0 4-1-15,0 1 4 16,0-1 5-16,0 1-2 15,0 4 0-15,0 0 2 16,0-4-4-16,0 4 3 16,0 0-4-16,0 0-1 15,0 0-2-15,0 0 0 16,0 0 1-16,0 0-2 16,0 0 1-16,0 0-1 15,0 0-2-15,0 0 2 0,0 0 0 16,0 0 0-16,0 0 2 15,0 0-1-15,0-1 1 16,0 1 1-16,0-6-1 16,0 4-1-16,0-1-1 15,-8 3-2-15,-4-3 1 16,-4 0 0-16,4 3-1 16,-8-3 1-16,16 3 0 15,-8 0-2-15,5 0 2 16,-5 0-1-16,12 0-1 15,-12 0 0-15,0 0 2 16,-8 0-3-16,-4 0 2 16,0 0 0-16,-4 0 1 0,-3 0 0 15,-5 0-1-15,16 0 1 16,-4 0 0-16,0 0 0 16,12 3 1-16,1-3-2 15,-1 0 1-15,8 0-2 16,-8 0-1-16,4 0 1 15,4 0-4-15,4 0-2 16,0 3-4-16,0-3-11 16,-12 3-21-16,-8 2-35 15,-4 6-44-15,4-5-71 16,8-3-59-16</inkml:trace>
  <inkml:trace contextRef="#ctx0" brushRef="#br0" timeOffset="-149942.72">26038 11083 33 0,'0'0'70'16,"0"0"-13"-16,0 0-8 0,0 0-8 16,0 0-5-16,0 0-8 15,0 0-1-15,8-4 1 16,-8 4 10-16,0 0 9 16,0 0-2-16,0 0-6 15,0 0-15-15,0 0-10 16,4 0-11-16,-4 0-3 15,8 0-6-15,-4 0-11 16,4 0 4-16,4 0 8 16,0 0-9-16,0 15-22 15,0-1 3-15,-4 0 5 16,4-2 4-16,-12-7 9 16,0 1 5-16,0-5 8 0,0-1 1 15,0 0 1-15,0 0 3 16,0 0 22-16,0 0 13 15,0 0-2-15,0 0-9 16,0 0-8-16,0 0-7 16,0 0 0-16,0 0-9 15,0-7-1-15,0-2-1 16,0 9 1-16,0-4 3 16,0 4 3-16,0 0 0 15,0 0-8-15,0 0-11 16,0 0-25-16,0 0-62 15,0 0-53-15,0 0 45 16</inkml:trace>
  <inkml:trace contextRef="#ctx0" brushRef="#br0" timeOffset="-148628.43">27854 11065 23 0,'0'0'49'0,"0"0"-15"15,0 0-5-15,0 0-6 16,0 0 2-16,0 0 9 16,0 0 6-16,0-4 1 15,0 4 4-15,0 0-1 16,0 0-5-16,0 0-12 15,0 0-17-15,0 0-10 16,0 0 0-16,0 0-5 16,0 0-7-16,0 0 3 0,0 0 4 15,0 0 5-15,0 5-1 16,-12 3-3-16,0-3 1 16,4 2-6-16,4-5-16 15,4-2 1-15,0 0 7 16,0 0 11-16,0 0 6 15,0 0-1-15,0 0 1 16,0 0 2-16,0 0 6 16,0 0 7-16,0 0-10 15,0 0-5-15,0 0-1 16,0 0-11-16,0 0-85 16</inkml:trace>
  <inkml:trace contextRef="#ctx0" brushRef="#br0" timeOffset="-147072.15">26745 12206 1 0,'0'0'76'16,"0"0"-34"-16,0 0 2 15,0 0-16-15,0 0 23 16,0 0-18-16,24-28 6 16,-24 23-6-16,0 5-2 15,0-4 8-15,0 2-5 16,0 2-13-16,0-3-9 15,0 3-11-15,0-4-1 0,-20 0 26 16,-7 4-20-16,-5 0-4 16,8 0 3-16,0 0 0 15,-12 0 0-15,13 0 0 16,-21 0 1-16,4 4-1 16,-4 9 10-16,9 6-6 15,-1 0 1-15,4-1-9 16,4 2 1-16,4-3-1 15,5-3-1-15,7-1-1 16,0 0 0-16,4 2 0 16,4 3 0-16,4-4-4 15,-8 3 0-15,8-2 5 16,0 2 2-16,0 2 0 16,0-4-2-16,0-1-5 15,0-2 2-15,0-7 2 0,8 4-2 16,-4-2 3-1,16 3 2-15,-8-3 0 0,19 3 1 16,-7-2-3-16,4-2-2 16,-4 2 1-16,20-3 0 15,-9 2-2-15,1 0 2 16,0-4 0-16,-4-3 1 16,3 0 2-16,1 0 0 15,8 0 0-15,-4 0 4 16,7 0-2-16,-3-3-1 15,4-7-2-15,-5-7 0 16,-15 6 0-16,-8-6 1 0,4 2 1 16,-12 1 0-16,-12 0 3 15,0 1 10-15,0-1 6 16,0-1-10-16,0-2-3 16,0 3-8-16,0-5 8 15,0 1-2-15,0 0 0 16,0 3-7-16,0-2 2 15,0 3-1-15,-12-4-1 16,-8 3-1-16,-8-2 1 16,-4 6 0-16,4-1 19 15,-7-2-19-15,3 6-1 16,12 2 1-16,-4 5 3 16,8 1-1-16,-3 0-2 0,3 0-1 15,-8 0 0 1,-12 0-24-16,-16 0-72 0,13 7-41 15,15-2-51-15</inkml:trace>
  <inkml:trace contextRef="#ctx0" brushRef="#br0" timeOffset="-145332.47">28009 11898 13 0,'0'0'69'0,"0"0"-13"16,0 0-7-16,0 0-7 15,0 0 0-15,0 0 4 16,0 0-3-16,0 0 0 16,0 0 8-16,-4 0-9 15,-4 0-13-15,8 0-15 16,-12 0-8-16,8 0 0 16,-16-4-2-16,4-1-4 15,-4 5 1-15,-4-4-1 16,0 4 1-16,1 0 0 0,3 0 0 15,-4 0-1 1,-4 0-2-16,-4 0 1 0,-3 0-2 16,-1 17 0-16,16-3-1 15,-8 10 2-15,8-2 2 16,4 1 2-16,5 5 1 16,-1-7-1-16,12 3 0 15,-8-4 2-15,8-2-3 16,0 2 2-16,0-1 1 15,0-4-3-15,0 2 1 16,0-6-1-16,0-3 0 16,0 1 3-16,23-3-2 15,9 0 1-15,4 2-2 16,12-5 3-16,-1-1-2 16,9 2 0-16,-8-4-2 0,-1 0 0 15,1 0 1-15,-12 0-1 16,-5 0 0-16,-7 0 1 15,12 0 2-15,-4 0 0 16,-4-9 0-16,3-5 0 16,-7 2-3-16,-8-4 4 15,-8-1 3-15,4-1 6 16,0-2 9-16,-4 2-3 16,-8 0-4-16,0 1-6 15,0-3-4-15,0-1-3 16,0 2-1-16,0-3 2 15,0 1-3-15,-32 4 0 0,0 2 0 16,5 5 3-16,3 1-3 16,0 1-2-16,4 7 1 15,-4-3 0-15,0-3-4 16,4 5-3-16,-3-2-5 16,-13 4-18-16,-12 0-11 15,1 0-29-15,-1 0-65 16,24 6-10-16,12 5-75 15</inkml:trace>
  <inkml:trace contextRef="#ctx0" brushRef="#br0" timeOffset="-122848.75">27691 12859 2 0,'0'0'46'0,"0"0"5"16,0 0-8-16,0 0-14 15,0 0-3-15,0 0 12 16,0 0 12-16,0 0-6 15,0-11-5-15,0 11 0 16,0-4-8-16,0 4-5 16,0 0-7-16,0-2-4 0,0 2-1 15,0-3-1 1,0 3 4-16,0-3-3 0,0-2 3 16,0 4-1-16,0-4-7 15,0 2 3-15,0 0-4 16,0-3-7-16,0 3 0 15,0 1-1-15,-12-4 0 16,4 6 0-16,4 0 10 16,-8-2-2-16,0 2-6 15,-8 0-1-15,8 0 0 16,-4-1-1-16,-3 1 0 16,7 0 0-16,-4 0 0 15,4 0 3-15,-8 0-3 16,20 0-2-16,-12 0 1 0,0 0 0 15,-8 0 0-15,8 0 0 16,8 3 0-16,-4 5-1 16,4 1 2-16,-3 2-3 15,3-2 2-15,-4 3 2 16,-4 1 0-16,8-1 5 16,-4 2-3-16,8 0 2 15,0 1 1-15,0-2-3 16,0-3 1-16,0 1-1 15,0-1 2-15,0-1-4 16,0 0 5-16,0-3-4 16,0 0 2-16,0-3-1 15,0 4 4-15,-4 0-6 0,4-2 2 16,0 4 0 0,0-1-3-16,-8 1 0 0,8 4 1 15,-4-6 0-15,4-2-1 16,0 4 0-16,0-5-1 15,0 5 2-15,0 0-1 16,0 1 0-16,0 3 1 16,0-4-1-16,0 1 0 15,0-1 0-15,0-1 2 16,0-1-2-16,0-7 0 16,0 2 1-16,0 1 0 15,0 0 0-15,0 0-1 16,0 3 1-16,0-1-1 15,0-2 0-15,4-3 2 0,8 2-1 16,0 2 0-16,0-4-1 16,0 3 1-16,7-3-1 15,-7 2 0-15,0-2 0 16,4 3 1-16,-8-3-1 16,16 0 0-16,-4 0 0 15,-8 0 0-15,4 0 0 16,-5 0-1-16,1 0 1 15,8 0 0-15,-8 0 1 16,-8 0 0-16,8 0 0 16,-12 0-1-16,0 0 1 15,8 0 0-15,-4 0 0 16,8 0 0-16,8 0 0 0,-8 0-2 16,8 0 2-16,-9 0-2 15,-7 0 2-15,4 0-1 16,-4 0 0-16,8 0 1 15,-4 0 0-15,4 0 2 16,-8 0-3-16,8-3 1 16,0 1 0-16,-4-1-1 15,-4 3 0-15,4-4 1 16,-8 2-1-16,4-1 1 16,-4-2 0-16,8-1 3 15,-4 3-1-15,-4-3 0 16,0 4 0-16,0-3 4 0,0-2 4 15,0 2-2 1,0 2-6-16,0-3 1 0,0-2-2 16,0 4 0-16,0-4 0 15,0-4-1-15,0 2 1 16,0-2-1-16,0-2 0 16,0 6-1-16,0-6 0 15,0 8-1-15,0-3 1 16,-4 0 0-16,-4 0 0 15,4-4 0-15,-4 4-3 16,4-6 1-16,-4 8 1 16,4-4 1-16,-4 5-1 15,4-5 1-15,4 5-1 16,0 2 1-16,-8-4 0 0,4 3 0 16,-4-1 0-16,-4 2 0 15,12-1-1-15,-4 3 3 16,4-1 0-16,-8-1 3 15,4 0-1-15,-4 3-2 16,8-2-1-16,-4-3-1 16,-3 1 0-16,3 2 0 15,-4 0 0-15,-4-3 0 16,12 3 1-16,-12 1-1 16,12-6 1-16,-12 5 0 15,12-1 0-15,-8 2 0 0,8 2-1 16,-4-3 0-1,-4 0 0-15,4-2 0 0,-4 4-1 16,4-4-1-16,-4 2 2 16,4 3-1-16,4-3 2 15,-8 3-2-15,8 0 2 16,0-2-1-16,-4 2 1 16,-8-4 1-16,4 1 0 15,-4 1 0-15,1 2-2 16,7 0 0-16,-4 0 0 15,8 0 0-15,-4 0 0 16,4 0-2-16,0 0 2 16,-8 0-2-16,4 0 2 15,-4 0-1-15,-4 0 1 0,0 0 0 16,12 0-1-16,-12 0 1 16,12 0-1-16,-8 0 0 15,-4 0 2-15,8 0-1 16,-4 0 0-16,-4 0 1 15,8 0 0-15,-4 2 0 16,-3 5-1-16,7-5 1 16,-8 4 0-16,4 0-1 15,-4 5 0-15,8-5 2 16,-4-1-1-16,4 1-1 16,4-1-1-16,-8 1 1 15,8 0-2-15,-4-1 2 16,4-4 0-16,-8 4 0 0,8-2 0 15,0-2 2 1,0 3-1-16,0 0-1 0,0 1 0 16,0 3-1-16,0-1 1 15,-4-2-2-15,4 3 2 16,0-4 0-16,0 2 0 16,0-2 2-16,0 3-1 15,0-1-1-15,0-1 0 16,0 4 0-16,0 2 0 15,0-3 1-15,0 1-1 16,0-4 0-16,0 4 0 16,0-1 0-16,0-3 1 0,0 2-1 15,0-7 0 1,0 2 0-16,0-2 1 16,0 0-1-16,0 0 0 0,0 0 0 15,0 4 0-15,0-1-1 16,0 0 1-16,0-3 0 15,0 5 2-15,0-5-2 16,0 0-1-16,0 0 0 16,0 0 2-16,0 2-1 15,0 1 0-15,0 4 0 16,0-2 0-16,0 5 1 16,0-3-1-16,0-5 1 15,0 5-1-15,0-5 0 0,0 4-1 16,0-4 1-1,0 5 1-15,0-5-1 0,0 4 0 16,0-6 0-16,0 5-1 16,0-4 0-16,0 2 0 15,0 2 1-15,0-2 0 16,0-1-1-16,0-2 1 16,0 4 1-16,0-4-1 15,0 0 1-15,0 0-1 16,0 0 0-16,0 3 0 15,0-1-1-15,0 1 0 16,4 2 2-16,-4-5-2 16,8 0 3-16,-4 2-2 15,-4-2 0-15,0 0 0 0,0 0 0 16,0 0 1-16,8 5-1 16,-4-3-1-16,4 1 1 15,-4-3 0-15,4 3 1 16,-4-3-1-16,-4 0 1 15,0 0 0-15,8 0-1 16,-8 0-1-16,0 0 1 16,0 0 2-16,0 0-2 15,0 0 0-15,0 0 0 16,0 3 0-16,0-3-1 16,4 0 1-16,8 3 0 15,-12-3 1-15,7 3-1 16,-7-3 1-16,4 5-2 0,4-5 2 15,-8 0 0-15,12 0-1 16,-8 0 1-16,4 0-1 16,4 0 1-16,-8 0 0 15,-4 3-1-15,8-3 0 16,-8 0 0-16,0 0-1 16,0 0 1-16,12 0 0 15,0 0 1-15,-4 0-1 16,-4 0 0-16,4 0 0 15,-4 0 0-15,4 0 0 16,-4 0 1-16,4 0 1 16,-8 0-2-16,4 0 0 0,4 0 0 15,3 0 0-15,1 0 1 16,0 0-1-16,-8 0 0 16,4 0 1-16,-4 0-1 15,-4 0 0-15,8 0 0 16,-4 0 0-16,-4 0 1 15,8 0-1-15,-4 0 0 16,4 0 0-16,4 0 1 16,0 0-1-16,0 0 1 15,0 0 0-15,0 0 2 16,-5 0-3-16,-3 0 3 16,8 0-1-16,-4 0-2 15,-4 0 3-15,8 0-3 0,-12-8 2 16,8 5-1-1,-8-3 0-15,4-2-1 0,4 1 0 16,4-1 1-16,-8-1-2 16,4 4 1-16,-4-3 0 15,-4 2 0-15,0 0 1 16,0-1 0-16,0 3 5 16,0-4 1-16,0-1-3 15,0-2-4-15,0 5 0 16,0-2 0-16,0 1 0 15,8 0 0-15,-8 1 0 16,0 2 1-16,0-1-1 16,0 5 0-16,0-4 5 15,0 0 1-15,0 3 0 0,0-7-2 16,0 7 1-16,0-3-3 16,0-3 0-16,0 5 0 15,0-7-2-15,0 4 2 16,0 2-2-16,0-4 1 15,0 2 0-15,0 3 1 16,0-9 0-16,0 2-2 16,0 1-1-16,0-1 1 15,-12 2 4-15,4 0-4 16,-4-3 0-16,0 3 1 16,8-4-1-16,-16 7 2 15,16-2 1-15,-8-2-2 16,0 5 0-16,5 1-1 0,3-2 0 15,4 1 1-15,-20 1-1 16,20-4 1-16,-12 4-1 16,0-1 0-16,0-1 0 15,0-1-1-15,4 2 1 16,-4-2 0-16,12 4 0 16,-4-4 0-16,-4 2 0 15,8 0 0-15,-4 3 0 16,-4 0 0-16,4-2 0 15,-4-2 0-15,4 1 0 16,-7 3-1-16,3 0 1 16,4 0-2-16,-4 0 2 0,4 0 0 15,4 0-3-15,-8 0 3 16,8-2-2-16,-4 2 1 16,-4 0 1-16,4 0-1 15,-4 0 1-15,8 0-2 16,-12 0 2-16,12 0-1 15,0 0 0-15,0 0 1 16,0 0-1-16,-12 0 0 16,4 0 0-16,8 0 1 15,-4 0-1-15,4 0-1 16,0 0 0-16,-8 0-1 16,4 0 1-16,-8 5 2 15,4 1-1-15,-4 0 2 0,1 5 0 16,-1-5-1-1,0 3 0-15,8 1-2 0,-4-3 2 16,4 1-3-16,4 3 3 16,-8-7-1-16,4 4 0 15,4-5 1-15,-8-1 0 16,8 3-1-16,0-2 2 16,0-2-2-16,0 5 1 15,0-1 0-15,-4 3-1 16,4-4 1-16,0 1-1 15,0-4 2-15,0 3-1 16,0 3 0-16,0-5 0 16,0 6 0-16,0-1 0 15,0-4 0-15,0 1 0 0,0 3-2 16,0-4 0-16,0 3-4 16,0-3 2-16,0 2 2 15,0-3 0-15,0 1 1 16,0-3 0-16,0 0 1 15,0 0 0-15,0 0 0 16,0 4-2-16,0-4-2 16,0 4 2-16,0-3 0 15,0 2-1-15,0 2 3 16,0-5 1-16,0 1-1 16,0-1 0-16,0 4-1 15,0 0 1-15,0-4 0 16,0 3 0-16,0-3-5 0,0 2-4 15,0-2 3-15,0 4-1 16,0-4 5-16,0 3-2 16,0 5 2-16,0-3 0 15,0 4-14-15,0 0-16 16,0 4-18-16,4 4-26 16,8 3-10-16,-4-2-29 15,-4-13-32-15,4 3-25 16</inkml:trace>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1-03-13T03:10:11.035"/>
    </inkml:context>
    <inkml:brush xml:id="br0">
      <inkml:brushProperty name="width" value="0.05292" units="cm"/>
      <inkml:brushProperty name="height" value="0.05292" units="cm"/>
      <inkml:brushProperty name="color" value="#FFC000"/>
    </inkml:brush>
    <inkml:brush xml:id="br1">
      <inkml:brushProperty name="width" value="0.05292" units="cm"/>
      <inkml:brushProperty name="height" value="0.05292" units="cm"/>
      <inkml:brushProperty name="color" value="#00B0F0"/>
    </inkml:brush>
    <inkml:brush xml:id="br2">
      <inkml:brushProperty name="width" value="0.05292" units="cm"/>
      <inkml:brushProperty name="height" value="0.05292" units="cm"/>
      <inkml:brushProperty name="color" value="#FF0000"/>
    </inkml:brush>
    <inkml:brush xml:id="br3">
      <inkml:brushProperty name="width" value="0.05292" units="cm"/>
      <inkml:brushProperty name="height" value="0.05292" units="cm"/>
    </inkml:brush>
  </inkml:definitions>
  <inkml:trace contextRef="#ctx0" brushRef="#br0">8938 9596 10 0,'0'0'34'0,"0"0"-18"16,0 0-11-16,0 0-5 15,0 0-1-15,0 0-6 16,0 0-1-16,12-14 1 16,-12 14 4-16,0 0-4 15,0 0-8-15,0 0-2 16</inkml:trace>
  <inkml:trace contextRef="#ctx0" brushRef="#br0" timeOffset="305.95">8938 9596 17 0,'-4'-6'56'0,"4"6"5"15,0 0-10-15,0 0-10 16,0 0-6-16,0 0-17 15,0 0-9-15,0 0 3 0,0 0-11 16,0 0-1-16,0 0-72 16,0 5-56-16</inkml:trace>
  <inkml:trace contextRef="#ctx0" brushRef="#br0" timeOffset="525.92">9204 9595 61 0,'0'0'42'16,"0"0"-4"-16,0 0 8 0,0 0-4 16,0 0-12-1,0 0-16-15,36 0-12 0,-36 0-2 16,12 0-17-16,-12 0-75 15,0 0-43-15</inkml:trace>
  <inkml:trace contextRef="#ctx0" brushRef="#br0" timeOffset="748.42">9204 9595 158 0,'139'29'6'0,"-139"-29"32"0,4 0 20 16,-4 0-15-16,8 0-8 15,-4 0-20-15,-4 0-15 16,0 0-19-16,0 0-10 16,0 0-31-16,0 4-13 15,0 14-9-15,0-14 23 16</inkml:trace>
  <inkml:trace contextRef="#ctx0" brushRef="#br0" timeOffset="989.31">9263 9761 8 0,'0'0'50'16,"0"0"12"-16,0 0 15 0,0 0 1 15,0 0-16 1,0 0-7-16,-23 5-4 0,11-5-22 15,0 0-20-15,0 0-9 16,-12 0-4-16,0 0-19 16,-8 3-5-16,5 6-4 15,-5-4 4-15,20 2 4 16,12-3-16-16,0-4-25 16,0 3-10-16,0 0 5 15,0-3-1-15</inkml:trace>
  <inkml:trace contextRef="#ctx0" brushRef="#br0" timeOffset="1468.95">7559 9809 11 0,'0'0'26'16,"0"0"-16"-16,0 0-9 0,0 0 2 16,0 0-3-16,0 0-12 15,0-2 6-15,0 2-3 16,0 0-4-16,0 0 2 16</inkml:trace>
  <inkml:trace contextRef="#ctx0" brushRef="#br0" timeOffset="47417.95">7885 9474 8 0,'0'0'44'0,"0"0"3"15,0 0-6-15,0 0 9 16,0 0 26-16,0 0-69 15,0 0 34-15,0 0-12 0,0 0 17 16,0 0 1-16,0 0-20 16,0 0-4-16,0 0 0 15,0 0-8-15,0 0-1 16,0 0-5-16,4 0-5 16,28 0-3-16,-4 0 0 15,3 0 1-15,5 0 0 16,0 0-2-16,-4 0 1 15,-4 0-1-15,3 0 0 16,5 0-1-16,-4 0 1 16,8 0 0-16,3 0 0 15,5 0-1-15,0 0 1 0,-5 0 0 16,-3 0 0 0,4 0-1-16,-9 0-2 0,9 0 3 15,-4 0-2-15,-4 0 1 16,-5 0-6-16,13 0-7 15,-20 0 5-15,0 0 0 16,-8 0 3-16,-8 0 4 16,4 0 1-16,-9 0 1 15,-3 0 1-15,8 0-1 16,-4 0 0-16,4 0 0 16,4 0 0-16,0 0-1 15,12 0 1-15,0 0 0 16,8 0 0-16,-9 0 0 15,5 0 0-15,4 0 0 16,-8 0-2-16,12 0 0 0,-5 0-2 16,-7 0-9-16,-8 0 5 15,-8 0 6-15,-4 0 2 16,4 0-1-16,-8 0 1 16,0 0 0-16,4 0-2 15,4 0 2-15,16 0-2 16,0 0-7-16,-5 0-10 15,-3 0 14-15,-4 0 2 16,-4 0-5-16,-8 0-3 16,0 0-2-16,0 0 0 15,0 0 10-15,0 0-1 16,0 0 0-16,0 0 4 0,0 0-1 16,0 0-3-16,0 0 1 15,0 0 2-15,0 0 0 16,0 0 1-16,0 0 0 15,0 0 1-15,-32 0 2 16,-15 9 2-16,-13 1 4 16,-7-1 4-16,-5 3-5 15,-7-1 13-15,7 0-3 16,1 4-8-16,-9-4-1 16,13 5 8-16,-9-4-2 15,-3 2-4-15,7-5 8 16,-7 2 2-16,19-2-9 15,-11-4 3-15,15 4-1 0,8-1-4 16,5-7 1-16,15 7-3 16,8-8-3-16,8 0 6 15,0 3-4-15,12-3-4 16,-12 0 2-16,0 3-1 16,1 0 2-16,-9-3-2 15,4 6-1-15,-8-6 0 16,0 8 0-16,-8-3 1 15,-3-1-3-15,3 1 1 16,-8 1-2-16,-4 2 1 16,-3-3 0-16,-1 3 0 15,4-4 0-15,-3 3 2 16,-1 1 0-16,4 1-2 0,9-4 1 16,7 3-1-16,-4-2 1 15,-4-3-2-15,0 2 0 16,5 0 0-16,19-3 2 15,8-2-1-15,-4 4 3 16,8-4 0-16,0 0 2 16,0 0 2-16,0 0-6 15,0 0 2-15,0 0 3 16,0 0-5-16,0 0 0 16,0 0 0-16,0 0-1 15,0 0-1-15,0 0 3 16,0 0-3-16,0 0 3 15,0 0-3-15,0 0 0 0,0 0 1 16,-4 0 0-16,-4 0 0 16,4 0 0-16,-4 0-1 15,-16 3 1-15,0 3-1 16,-11 3 0-16,11 0 0 16,0 4 0-16,4-6-1 15,8 0 1-15,8-1 0 16,-4 1-2-16,8-3 2 15,0 2 1-15,-4-5 2 16,4 3-3-16,0 0 1 16,0-4-1-16,12 0 3 15,36 0-2-15,23 0 0 16,13-9 2-16,7-4-3 0,24-4 1 16,5-3-2-16,7 8 1 15,0 0 0-15,12-2 0 16,-12 6 0-16,-8-1 0 15,-12-1 0-15,-15 3-3 16,-21 1 4-16,-15 2-1 16,-9-3 0-16,-3 3 2 15,4-4-1-15,11 3-1 16,-3 0 0-16,4 2 0 16,-1 2-1-16,9 1-8 15,3 0 6-15,1 0-1 16,-5 0-6-16,5-5 3 0,-5 5 7 15,-7 0-1-15,-12 0 0 16,7-3-4-16,-19 3 4 16,0-2 1-16,-13-2 0 15,-11 4-1-15,12 0 1 16,-12 0 0-16,0 0 0 16,12 0-1-16,-12 0-1 15,8 0-1-15,-8 0 0 16,15 0-1-16,5 0 2 15,4 0-4-15,20 0 3 16,-9 0-2-16,1 0 1 16,0 0-7-16,-13 0 4 15,-3 0 0-15,-4 0-1 0,-4 4 7 16,7-2 0 0,-7-2 1-16,8 3-3 0,-8-3 0 15,4 5-1-15,-8-5-2 16,-5 1 1-16,-7-1-3 15,-8 0 5-15,0 3 3 16,0-3-1-16,0 0 0 16,0 5 0-16,0-5 0 15,0 3 1-15,0-3 0 16,0 0 0-16,0 0 0 16,0 0 2-16,0 0 6 15,0 0-4-15,0 0 2 16,-23 2-1-16,-21 2-2 15,4 0-2-15,-27 0 0 16,7 1 0-16,-7 5 1 0,-5-5-1 16,1 1-1-16,-9 2 0 15,-3 1 2-15,-9-4 1 16,9 5 2-16,-8-3 2 16,-1-1-2-16,-3 0 0 15,15 2-2-15,-3-4 5 16,0 6-3-16,-9-2-4 15,-3 1 0-15,-16 1-1 16,3-3 2-16,-7 0-2 16,8 1 2-16,4-3 0 15,-1-1-1-15,17 1-1 16,-4 3 1-16,19-5 2 0,5 3-1 16,11-3 0-16,16-1-2 15,4-2 2-15,-7 5-1 16,19-3 2-16,-8 2-1 15,-15 0-1-15,-13 1 0 16,-8 1-1-16,-7 2 0 16,-5 1 1-16,-11 6 0 15,8-2-1-15,15 5 0 16,-3-1 0-16,23-3 0 16,12 1 0-16,12-7 0 15,5 2-1-15,-5-3 3 16,12-1-2-16,0-2 0 15,0-3 2-15,0 4-2 0,12-2 1 16,-12 0 1 0,0-3 2-16,4 2-2 0,4 2-2 15,-4-4 1-15,8 0 0 16,0 3-1-16,-4-3 0 16,-4 0 0-16,4 0 0 15,4 0 0-15,0 0 0 16,0 0 1-16,-7 0 1 15,7 0 0-15,-4 0 0 16,-8 0 1-16,0 2-3 16,-8 4 1-16,-4-1-1 15,0-5 0-15,0 4-1 0,12-4 1 16,12 0 0 0,0 2-2-16,0-2-1 0,0 0 3 15,0 0 2-15,24 0-1 16,60 0 3-16,31 0 1 15,24 0 0-15,36 0-3 16,-1 0 0-16,1-19-2 16,0-2 0-16,-12 0 1 15,-20 3-2-15,-20 5 2 16,-16 1-1-16,-11 0 0 16,-17 6 0-16,12-5 0 15,-3 9 0-15,15-6 0 16,12 1-1-16,12 5 1 15,5 0-2-15,7 2 2 16,0 0-1-16,0 0 0 0,0 0 0 16,-20 0-4-16,-28 0 3 15,-19 0 1-15,-25 0-1 16,-23 0-2-16,-4 0 1 16,-8 0 0-16,0 0 2 15,12 0 1-15,7 0-3 16,5 0-1-16,4 0 2 15,-4 2 2-15,7 6-5 16,-7-7 0-16,-4 3 2 16,-8 0 1-16,-8-2-1 15,-8-2-1-15,-4 3 3 16,3-3 0-16,-7 0 0 0,4 0-3 16,4 4 3-16,4 0-1 15,0-4 1-15,12 1 1 16,0-1 0-16,0 5-1 15,-4-5 1-15,-8 3-1 16,-1-3 0-16,1 0 1 16,4 1-1-16,-8-1 1 15,16 0-1-15,0 4 1 16,-4-4 2-16,-8 0-2 16,-8 0 0-16,-4 0 0 15,0 0 1-15,0 0-1 16,0 0 2-16,0 0 5 15,0 0-1-15,0 0-5 0,0 0 0 16,0 4-1-16,0-4 0 16,0 0 0-16,0 0-1 15,0 0-1-15,0 0 2 16,0 0 0-16,0 0 0 16,0 0 2-16,0 0-1 15,0 0 2-15,0 0-2 16,0 0 0-16,0 3-1 15,0-3-1-15,0 0 1 16,0 0 0-16,0 0 1 16,0 0-1-16,0 0 2 15,0 0-2-15,0 0 10 0,0 0-2 16,0 0-5 0,0 0-1-16,0 0-1 0,0 0-1 15,0 0 0-15,0 0 0 16,0 0 0-16,0 0-1 15,0 0 0-15,0 0-1 16,0 0 2-16,0 0 0 16,0 0 0-16,0 0 0 15,0 0 0-15,0 0-3 16,0 0 1-16,0 0-2 16,0 0-1-16,0 0-1 15,0 0-1-15,12 0 2 16,11 0-1-16,1 0 6 15,8 0 0-15,4 0 0 16,-12 0-1-16,-1 0 1 0,-3 0 0 16,-16 0 0-16,-4 0 0 15,0 0 1-15,0 0 3 16,0 0 1-16,0 0 9 16,0 0-6-16,0 0 2 15,0 0-3-15,0 0 1 16,0 0-2-16,0 0-1 15,0 0-2-15,0 0-2 16,-4 0 2-16,-28 0-3 16,-3 0 0-16,-1 0-1 15,-8 0 0-15,-3 0 0 16,-13 0-1-16,0 0 2 0,1 0 0 16,-9 11 0-16,1 0 0 15,3 1 0-15,-11-2 0 16,11-3 0-16,-3 3 0 15,-1-4 0-15,-7 2 0 16,-1 1 0-16,-7 2 0 16,-1-7 1-16,13-2-1 15,-9 1 0-15,1 5 0 16,15-7 1-16,-11 4-1 16,3-2 0-16,1-2 0 15,3 3 0-15,5 3 0 16,-17 1 0-16,-11-5 0 15,8 5 0-15,-13-5 0 0,9 5 0 16,3-4 0-16,13 2 0 16,11-2 0-16,13 0 0 15,-9-1 0-15,20 3 0 16,-11-1-1-16,-1 6 1 16,-8-5-1-16,9-3 2 15,3 0-1-15,-4 3 0 16,13-2 0-16,-9 1 0 15,4 6 0-15,-7-3 0 16,-9 1-1-16,8-4 0 16,-11 3 2-16,-9 1-1 15,13-4 0-15,7 2 0 0,-12-1-1 16,5-2 1 0,15 5 0-16,-16 3 1 0,9 0-3 15,11 7 2-15,-12-6 0 16,-7 4 0-16,7-2 0 15,4-6 0-15,-3 5 1 16,-1-9-1-16,4 3 0 16,5-1 0-16,-5-3 1 15,8 3-2-15,0-4 2 16,5 0-2-16,-5 2 2 16,0-4-1-16,-12 2 0 15,25 2 0-15,-13 0 1 16,4-1-1-16,8-4 0 15,-4 4 0-15,-3-4 0 16,-5 1 0-16,0 2 0 0,4 2 1 16,5-3-1-16,-5-2 0 15,20 0 2-15,0 0-2 16,12 0 0-16,-12 0 0 16,12 0 1-16,-12 3 0 15,12-3-1-15,-12 0 1 16,0 0 2-16,-8 0-3 15,-3 0 1-15,-1 0-1 16,8 0 2-16,-4 0-1 16,8 0-1-16,0 0 1 15,12 0-1-15,0 0 0 16,0 0 0-16,-12 0 0 0,0 0 1 16,12 0-1-16,-20 0 1 15,17 4-1-15,-9-1 0 16,4 0 1-16,4 1 0 15,4-4 0-15,-8 0 0 16,8 0-1-16,0 0 5 16,0 0-5-16,0 0 4 15,0 0-2-15,0 0 2 16,0 0-4-16,0 0 0 16,0 0 0-16,0 0-2 15,0 0 2-15,0 0-2 16,0 0-1-16,0 0 0 15,0 0 3-15,32 0 0 0,15 0 2 16,13 0-1-16,19 0 3 16,5 0 1-16,7 0-5 15,0 0 2-15,-7-10-1 16,-1 3-1-16,-15 5 0 16,3-6 2-16,-3 3-2 15,-5-1 0-15,5-5 0 16,-1 5 1-16,5 0-1 15,11-3 0-15,-3-4-1 16,15-4 1-16,-23 2-2 16,19 0 1-16,0-2 1 15,-7 4 0-15,7 2 0 0,12-1 0 16,-7 1 0 0,-5 2-1-16,-8 0 1 0,-3-1-1 15,-9 3 1-15,1 3 0 16,-5-2 0-16,-7 3 0 15,0 3 0-15,-1 0 0 16,-3 0 0-16,15 0 0 16,-11 0-1-16,-5-1 1 15,13 1 0-15,-16 0-2 16,-9 0 2-16,17 0 0 16,-12 0-1-16,7 0 1 15,-7 0 0-15,0 0 0 0,-13 0 0 16,1 0-1-1,-4 0 2-15,4 0-2 0,7 0 2 16,-3 0-1-16,8 0 0 16,-5 0 0-16,1 0 0 15,-8 0 0-15,0 0-1 16,-1 0 1-16,1 0 0 16,8 0-3-16,-9 0 2 15,1 0-9-15,0 0 9 16,0 0-1-16,-4 0 0 15,-5 0 2-15,-3 0-1 16,8 0 1-16,-8 0 0 16,0 1-1-16,7 2 1 15,5-3 0-15,0 6-2 16,0-6-1-16,11 4 3 0,-3 3-1 16,-4-5 1-16,3 2-1 15,-7 0 0-15,-4-3 1 16,-8 5 0-16,0-6 1 15,-9 0-1-15,5 2-2 16,-16-2 1-16,8 0 0 16,-4 0 2-16,-8 0-2 15,12 0 2-15,0 1-2 16,0-1 0-16,0 0 1 16,8 4 0-16,-8-4 0 15,0 4 0-15,-8-1 0 16,-4-3 0-16,7 0 0 0,-7 0 0 15,4 0 0-15,4 0 0 16,-4 0 0-16,4 0 0 16,-4 0-1-16,8 0 0 15,8 0-4-15,4 0 1 16,0 0 2-16,0 0-2 16,-1 0 4-16,1 0-1 15,0 0 1-15,-4 0-2 16,-4 0 1-16,4 0-2 15,-8 0-1-15,11 0 4 16,-3 0-1-16,-8 0-1 16,4 0-1-16,-4 0 2 15,8 0 0-15,-16 0-1 0,4 0 2 16,-8 0 0-16,4 0 0 16,4 0-1-16,4 0 1 15,3 0 1-15,5 0-1 16,16 0-3-16,-4 0-5 15,-16 0-1-15,4 0 3 16,-8 0 4-16,-8 0-1 16,-4 0 3-16,7-3 0 15,-7 3 0-15,0 0 1 16,4 0-1-16,-4 0 2 16,8 0-2-16,-4-4 0 15,4 4 0-15,-4 0 0 0,-4 0-2 16,0-4 2-1,0 4 0-15,0 0 0 0,0 0 0 16,0 0 2-16,0 0-1 16,0 0-1-16,0 0 0 15,0 0 0-15,0 0 0 16,8 0 0-16,-8 0 0 16,0 0 0-16,0 0 0 15,0 0 0-15,0 0 0 16,0 0 2-16,0 0 5 15,0 0 0-15,0 0-1 16,0 0-1-16,0 0 1 16,0 0-3-16,0 0-3 15,0 0 1-15,0 0-1 16,0 0 1-16,0 0 2 0,0 0 0 16,0 0-2-16,0 0 0 15,0 0 3-15,0 0-3 16,0 0 3-16,0 0-3 15,0 0-1-15,0 0 0 16,0 0 0-16,0 0 1 16,0 0-1-16,0 0-1 15,0 0 1-15,0 0-2 16,0 0 2-16,0 0-1 16,0 0 0-16,0 0 1 15,0 0 0-15,0 0 0 16,0 0 0-16,0 0 0 15,0 0 2-15,-8 0 0 0,-16 0-1 16,-11 0-1-16,-5 0-1 16,-16 0 0-16,9 0 1 15,-13 0 0-15,-19 0 0 16,-1 0-1-16,-15 0 1 16,-8 4 0-16,-1 3 0 15,-3 1 1-15,12-4 0 16,-9 1 0-16,1-5-1 15,-4 3 0-15,24 2 0 16,-9 0 0-16,13-1 0 16,7 1 1-16,1-4-2 15,3 7 1-15,1-5 0 0,7 3-1 16,-11-2 1-16,11 3 1 16,-12-2-1-16,-7 2 0 15,8-5 0-15,-9 6-1 16,13-3 2-16,3 2-1 15,8-5 0-15,9 2 1 16,3-4-1-16,8 0 0 16,1 4-1-16,11-2 2 15,-12 3-2-15,-8-5 2 16,-3 2-1-16,-13 0 0 16,16-2-1-16,-3 7 1 15,-13-1 0-15,12-1 0 0,-7-1 1 16,-5 1-1-1,13-2 2-15,-9-1-2 0,16 6 0 16,-4-7 1-16,21-1 0 16,3 3 0-16,4 2 0 15,4-5-1-15,0 0 0 16,4 0 0-16,-4 0 1 16,-4 0-1-16,-4 0 2 15,-15 0-1-15,-1 0 2 16,-8 2-3-16,5 1 0 15,-5-3 1-15,-4 4 0 16,4-1 1-16,-3 0-1 16,-1 1 0-16,0-4 0 15,17 2 0-15,-17 1 0 16,-12 5-1-16,1 3 1 0,-9 6 0 16,-3-8 0-16,11 4-1 15,5-3 1-15,7-5 0 16,12 4 2-16,4-1-2 15,-3-6 1-15,-1 5-1 16,12-2-1-16,-12 0 0 16,13-3 0-16,3 3 0 15,-4-2 1-15,8-3-2 16,-4 0 2-16,4 1-2 16,-16 3 1-16,21 0 0 15,-25-2 0-15,4 1 1 16,-4 2-1-16,0-1 1 0,1-4 0 15,11 0-1-15,-8 5 1 16,20-5-1-16,0 0 0 16,-4 0 0-16,4 0 0 15,1 3 0-15,-21-3 1 16,8 2-1-16,0-2 0 16,0 0 1-16,0 0 0 15,1 0-1-15,3 0 1 16,4 0 1-16,-4 3-1 15,8-3 0-15,0 0-1 16,0 0 1-16,0 0 0 16,12 0-1-16,-12 0 3 15,12 0-2-15,-8 0 1 0,5 0 0 16,-9 0-2-16,4 0 2 16,4 0 0-16,-4 0 0 15,4 0-1-15,-4 0 0 16,-4 0-1-16,0 0 2 15,0 0-2-15,0 0 1 16,0 0 1-16,0 0-1 16,12 0-1-16,0 0 2 15,0 0-2-15,0 0 0 16,0 0 2-16,-12 0-1 16,0 0 0-16,12 0-1 15,-23 0 0-15,23 0 0 0,-12 0 1 16,4 0-2-1,8 0 2-15,-4 0-1 0,-4 0 2 16,4 0-2-16,-4 0 1 16,4 0 2-16,-4 0-3 15,-4 0 0-15,0 0 0 16,0 0 0-16,0 0 0 16,8 0 0-16,4 0 2 15,0 0-1-15,0 0-1 16,0 0 0-16,0 0 1 15,0 0-1-15,0 0 0 16,0 0 1-16,0 0-1 16,0 0 0-16,0 0 0 15,0 0-2-15,0 0-5 16,0 0 1-16,48 0 4 0,24 0 2 16,19 0 3-16,4 0-2 15,24 0-1-15,-7 0 1 16,-13 0 1-16,0-5-2 15,-15-3 1-15,-5 4-1 16,-19-1-1-16,-25 2 1 16,1 3 0-16,-12-2 0 15,0 2-1-15,20-4 1 16,-5 0 0-16,17 3-1 16,23-7 0-16,-7 6 1 15,35-5-1-15,-4-3-1 16,17-3 1-16,7 2-2 15,0-1 3-15,-12-2-4 0,4-1 3 16,-16 2-2-16,-11-1 1 16,-21 2-3-16,1 5 3 15,-13-3 1-15,-15 7-2 16,-8-2 2-16,7 1 2 16,-3-1-2-16,4-3 1 15,12 7 0-15,3-7 0 16,-11 5 0-16,19 0 1 15,-15-1-1-15,4 2 0 16,3 0-1-16,1-3 1 16,-5 3 0-16,5-2 1 15,-4 0-1-15,3 2-1 0,-11-1 0 16,-1-1 1 0,-11 4-1-16,-4 0-3 0,-8 0 0 15,0 0 1-15,-12 0 3 16,11 0-3-16,-3 0 2 15,4 0 1-15,4 0 0 16,4 0 0-16,3 0 0 16,13 0-1-16,0 0 2 15,-1 0-2-15,-15 0 1 16,12 0-2-16,-8 0 1 16,-9 0 1-16,5 0-1 15,-8 0 1-15,0 0-1 0,8 0 2 16,-5 0-2-1,-3 0 2-15,8 0-2 0,4 0 2 16,0 0-2-16,-1 0 1 16,1 0 0-16,8 0-1 15,-8 0-1-15,11 0 0 16,-3 0-1-16,-8 0 3 16,-9 0-1-16,-7 0-1 15,-8 0-3-15,12 0 4 16,-12 4-1-16,8-1 2 15,-8-3-1-15,0 0-5 16,4 2 6-16,3-2-1 16,9 4 0-16,4 0-1 15,16-2 1-15,-5 3-4 16,5-5-1-16,-12 2 5 0,7 0-5 16,-7-2-3-16,-12 4 5 15,0-1 3-15,-12-3-1 16,0 0 0-16,-8 0-4 15,4 0 3-15,4 3 2 16,-1 0 1-16,13-3 0 16,-12 5 0-16,8-5-1 15,4 0 2-15,0 1-2 16,0 2 0-16,-9 2 1 16,-7-5 0-16,4 0-1 15,0 0 1-15,-12 0 0 16,0 3 0-16,12-3 0 0,0 0-1 15,-12 0 2-15,20 0-2 16,-16 0 0-16,-4 2 1 16,8-2-2-16,-8 0 1 15,0 0 1-15,12 0 0 16,0 0 0-16,4 0-1 16,15 0 0-16,-7 0-3 15,0 0-5-15,0 0 5 16,0 0 3-16,-4 0 0 15,-16 0 0-15,3 4 0 16,-3-4 1-16,8 0-1 16,8 0 1-16,-4 0 0 15,4 0 0-15,-8 0 0 0,-12 0-1 16,12 0-2 0,-12 0 1-16,0 0 2 0,0 0 0 15,0 0-1-15,0 0 1 16,0 0 0-16,0 0-1 15,0 0 1-15,0 0 0 16,0 0 0-16,0 0 1 16,12 0-2-16,-12 0 2 15,0 0-2-15,0 0 2 16,0 0-1-16,0 0 0 16,0 0 1-16,0 0-1 15,0 0 0-15,0 0 0 16,0 0 0-16,0 0-1 15,12 0-1-15,0 0 2 0,-1 0 0 16,-3 0 0-16,-4 0-1 16,4 0 1-16,-8 0 0 15,0 0 1-15,0 0 0 16,0 0 0-16,0 0 1 16,0 0 1-16,0 0 0 15,0 0-1-15,0 0 2 16,0 0-1-16,0 0 2 15,0 0-1-15,0 0-2 16,0 0 0-16,0 0-1 16,-8 0 2-16,-7 0-3 15,-17 0 0-15,-4 0 0 16,-12 4-2-16,-7 0 2 0,-5 3-1 16,5 3 1-16,-9-1 3 15,-15 4-3-15,-5 4-2 16,-27-2 2-16,-8 1 2 15,4-1-1-15,-13 2-1 16,-3-5 1-16,4 2 0 16,8-2 0-16,4-7 0 15,8 3 0-15,15-2 0 16,-3 2 0-16,-4 1-1 16,3 2 0-16,-7-2 1 15,-4 0 0-15,3-1-1 16,-11-3 0-16,8 4 1 0,-12-4-1 15,-4 4 0-15,4-3 0 16,3-2 0-16,9 0 1 16,16-4-1-16,7 1 1 15,13 4-1-15,-9-5 0 16,25 3 2-16,7-2-2 16,0-1 1-16,13 4-1 15,3 0 0-15,4-4 0 16,-8 0 3-16,5 0-2 15,-5 0 1-15,-8 2 1 16,-8 1-2-16,5 2-1 16,-21-3 0-16,13 0 2 15,7 3 0-15,0-2 0 0,13 0-1 16,-1 1 3-16,0 3-3 16,-20 4 0-16,13 2 0 15,-5 0 0-15,0-1 0 16,-11 1-1-16,11-7 1 15,1 3 1-15,-9-1 1 16,8-4-1-16,5 1 0 16,7-2-1-16,8 0-1 15,-16-3 5-15,20 0-2 16,-7 2-1-16,7-2-1 16,-4 0 1-16,-4 0-1 15,-3 0 2-15,11 0 0 0,-12 0-3 16,-8 0 4-1,-3 0-4-15,-1 0 2 0,12 0-2 16,-12 0 2-16,-7 0 1 16,7 0-2-16,5 0 0 15,3 0 0-15,-4 0 2 16,8 0-3-16,5 0 4 16,15 0-4-16,4 0 2 15,0 0-2-15,4 0 1 16,-4 0-1-16,0 0 0 15,-12 0 1-15,0 0-1 16,1 0 0-16,-9 0 0 16,16 0 0-16,4 0 1 15,0 0 0-15,4 0 0 16,4 0 2-16,-4 0-2 0,8 0 1 16,-4 0 0-16,-8 0-2 15,0 0 2-15,-7 0-1 16,-5 0-1-16,12 0 0 15,0 0 0-15,12 0 0 16,-8 0 0-16,8 0 0 16,0 0 1-16,0 0-1 15,0 0 0-15,0 0 1 16,0 0-1-16,0 0 0 16,0 0 0-16,0 0 1 15,0 0 0-15,0 0 1 16,0 0 0-16,0 0-1 0,0 0 0 15,0 0-1-15,0 0 0 16,0 0-1-16,0 0 0 16,0 0 0-16,0 0-2 15,0 0 2-15,0 0-4 16,32 0 1-16,35 0 4 16,29 0 3-16,19 0 2 15,12 0-3-15,-8-5-1 16,20-3 0-16,-20-1-1 15,-4 4 0-15,-23 1 0 16,-9-1 0-16,-23 5 0 16,-13 0 0-16,-3-4 0 15,-8 4 0-15,0 0-1 0,-1 0 0 16,13 0 1-16,8 0 0 16,27 0-2-16,-3 0 0 15,23-11 1-15,4 3-1 16,-12-6-2-16,-3 5-3 15,-1 4 6-15,-19-3 0 16,-1 1-1-16,-3 5-3 16,-1 0 3-16,-7-5-1 15,-1 7 2-15,-11-3-1 16,0 0-1-16,-1 3-2 16,-3 0 0-16,4 0 2 15,-13 0 2-15,13 0 0 0,-4 0-3 16,3 0 2-1,1 0 2-15,-12 0-1 0,-4 0-1 16,3 0 1-16,9 0 1 16,-8 0-2-16,4 0 1 15,3 0 0-15,1 0 0 16,-8 0 1-16,0 0-1 16,-1 0-1-16,-11 0 2 15,8 0 0-15,-20 0 1 16,0 0-1-16,0 0 0 15,4 0 0-15,15 0 0 16,-7 0 0-16,12 0 0 16,12 0 0-16,-5 0 1 15,-7 0-2-15,0 0 1 16,-12 0-1-16,11 0 1 0,-3 0 0 16,-4 0 0-16,4 0 0 15,3 0 0-15,1 0 0 16,8 0 0-16,-4 0 0 15,3 0 0-15,-7 0 0 16,8 0-2-16,-9 0 2 16,-7 0 0-16,4 0 0 15,4 0 0-15,8 3 0 16,-17 4 0-16,5-4-1 16,-8-1 1-16,12 0 0 15,-5 5-1-15,-3-3 0 16,-4 2-2-16,0 1-2 0,8-5-1 15,-8 1 2-15,-1 2 1 16,9-5 3-16,-4 3 0 16,4 0 0-16,-4-3 0 15,3 6 0-15,-7-6-1 16,8 3 1-16,-4 5 0 16,-8-7 0-16,3 3 0 15,-7-4 0-15,4 4 1 16,4-2-1-16,0-2 0 15,0 3 0-15,0-3 0 16,-13 0-1-16,9 0 1 16,4 0 1-16,0 0-1 15,0 0 0-15,23 0 0 0,-3 0-1 16,-4 0 1 0,4 0 0-16,-1 0 0 0,-19 0-1 15,0 0-3-15,-12 0 1 16,0 0-1-16,0 0 4 15,4 0 0-15,3 0 0 16,-7 0-1-16,12 0 1 16,12 0-1-16,-4 0-3 15,-8 0 1-15,-1 0-2 16,-7 0 0-16,-8 0-1 16,4 0 6-16,-12 0-1 15,0 0 1-15,12 0 0 0,-12 0-1 16,12 0 0-1,-12 0 2-15,12 0-1 0,0 0 0 16,-4 0 0-16,4 0-1 16,-8 0 1-16,8 0 0 15,7 0 0-15,-15 0 0 16,8 0 0-16,0 0-1 16,0 0 1-16,-4 0-1 15,-4 0 1-15,4 0 0 16,4 0 0-16,0 0 0 15,0 0 0-15,12 0 0 16,-5 0 0-16,-7 0 0 16,4 0 0-16,-4 0 0 15,0 0 0-15,0 0-1 16,-4 0 1-16,-4 0 0 0,4 0 0 16,4 0 0-16,-8 0 0 15,16 0 0-15,-8 0 0 16,-1 0 0-16,9 0 0 15,-8 0 0-15,-8-3 0 16,4 3 0-16,-8 0 0 16,0 0 0-16,0 0 0 15,0 0 1-15,0-2-2 16,0 2 1-16,0 0 0 16,0 0-2-16,0 0 2 15,0 0-1-15,0 0 1 16,0 0 1-16,0 0-1 0,0 0 0 15,0 0 0 1,0 0 0-16,0 0-1 0,0 0 1 16,0 0-3-16,0 0 3 15,0 0-2-15,0 0-1 16,0 0 2-16,0 0 0 16,0 0 1-16,0 0 0 15,0 0 0-15,4 0 1 16,-4 0-2-16,0 0 2 15,0 0-1-15,0 0 0 16,0 0 0-16,0 0-1 16,0 0 1-16,0 0 0 15,0 0 0-15,0 0 2 0,0 0 1 16,0 0 1-16,0 0 0 16,0 0 0-16,0 0 2 15,0 0-1-15,0 0 1 16,0 0 0-16,0 0-2 15,0 0-1-15,0 0-1 16,0 0 2-16,0 0-2 16,0 0 1-16,0 0-2 15,0 0 2-15,-24 0-3 16,-11 0 0-16,11 0 0 16,0 0 0-16,-20 0 0 15,4 0-1-15,-3 0 0 0,-5 0 1 16,-8 9 0-1,-15 4 0-15,3 1-1 0,-7 1 2 16,-4-2 0-16,-5-3-1 16,-15 7 0-16,-1-3 0 15,-15 6 0-15,0-3 1 16,0-4-1-16,8 1 0 16,3 1 0-16,9-6 0 15,4 4 0-15,11-7 0 16,9-2 0-16,11 7 0 15,1-3 0-15,3 1 0 16,-4-4 0-16,17-5 0 16,-9 4 1-16,-15 0-1 15,7-3 0-15,0 7 0 16,-7-7 0-16,7 3 0 0,-7 0 0 16,-1-4 0-16,-3 3 0 15,11-1 1-15,1-2-1 16,11 0 0-16,12 0 0 15,-8 0 1-15,21 0 0 16,-1 0-1-16,0 0 0 16,0 0 0-16,-8 0-1 15,8 0 2-15,-11 0-2 16,-9 0 4-16,-4 0-5 16,-11 0 4-16,11 4-4 15,-12-4 2-15,5 0 0 16,-13 4 0-16,5-3 2 0,-5 7-2 15,9-8 0-15,-1 0 0 16,4 0 1-16,-3 0-1 16,-1 3 0-16,-7-1 1 15,11 2-1-15,-7-1 0 16,-5-3 0-16,24 0 0 16,-3 0 0-16,-1 0 1 15,0 3-1-15,1-3 0 16,-1 5 0-16,-8 7 0 15,-11-1 0-15,3 6 1 16,-3-5 0-16,-1-1-1 16,5-1 0-16,-17 0 0 15,9 0 1-15,-21 0-1 16,13 0 1-16,-4-3-1 16,11-2 0-16,5-5 2 0,7 0-1 15,0 3 2-15,5-3-1 16,19 5-1-16,-8-4-1 15,17-1 0-15,3 0 2 16,0 0-1-16,12 0-1 16,-8 3 1-16,8 2-1 15,-12-5 0-15,4 1 1 16,5-1-2-16,-21 4 2 16,4 0-2-16,-4-1 1 15,1-3 0-15,3 0 0 16,-4 0 0-16,0 0 1 15,12 0-1-15,1 0 1 0,-1 0-1 16,12 0 0-16,0 0 1 16,4 0-1-16,-4 0 0 15,8 0 0-15,-8 2 1 16,4-2-1-16,4 0 2 16,-4 0-1-16,8 0-1 15,-4 0 1-15,-4 0-1 16,8 0 1-16,-12 0 1 15,9 0-2-15,-5 0 1 16,8 0 0-16,0 0-1 16,0 0 3-16,0 0-2 15,0 0 3-15,0 0-2 16,0 0 1-16,0 0-1 0,0 0 2 16,0 0-3-16,0 0-1 15,0 0 0-15,0 0 1 16,0 0-1-16,-4 0 1 15,4 0-1-15,0 0 0 16,0 0 0-16,0 0 0 16,0 0 0-16,0 0 0 15,0 0-2-15,0 0 0 16,0 0 0-16,0 0 0 16,0 0-3-16,0 0 2 15,4 0-1-15,43 0 4 16,21 0 3-16,15 0 0 0,20 0 2 15,13 0-3-15,-9 0-2 16,-4 0 0-16,-11-5 1 16,-9 1-1-16,-4-1 0 15,-15 0 0-15,-8 5 0 16,-21 0 0-16,13 0-1 16,-16 0 1-16,4 0 0 15,11 0 0-15,1 0 0 16,19 0-1-16,5 0 2 15,19 0-2-15,5 0 1 16,11 0 0-16,8 0-6 16,0-12 0-16,-8 7 3 15,-3-2-3-15,-9 0 6 0,-19 4-1 16,-1-4-1-16,-7-2 0 16,-9 5-1-16,9-2 1 15,-9 6-1-15,1-3 3 16,11 2-2-16,5-3 2 15,11-2-1-15,5 3 0 16,-1-6 1-16,-8 4-3 16,-3 2-1-16,-21 3-7 15,9 0 7-15,-16 0-2 16,-9 0 4-16,-7-3 0 16,12 3 2-16,-13 0-2 15,9 0 2-15,4 0 0 0,-5 0 1 16,-3 0-2-16,4 0 1 15,-8 0 0-15,7 0 0 16,-3 0-1-16,-4 0 1 16,8 0 0-16,-9 0 0 15,9 0-1-15,-8 0 1 16,-8 0-1-16,3 0 0 16,-7 0 0-16,8 0-1 15,-8 0 1-15,0 0 1 16,3 0-1-16,5 0 1 15,16 0-2-15,-4 0 2 16,7 0-1-16,-7 0 1 16,11 0 0-16,-7 3-3 15,0 5 1-15,-12-7 1 16,7 7-1-16,-15-8-2 0,4 3 3 16,-8-1 0-16,3-2 1 15,5 8-1-15,-8-7 0 16,24 7 1-16,-5 1 0 15,5-4-1-15,8 2 2 16,-9 5-2-16,5-2 0 16,-8-2 1-16,11 2-1 15,-15-2-1-15,-4-5 1 16,-4 3 1-16,-9-2-2 16,9-4 4-16,-8 2-2 15,-8 3 0-15,8-5-2 16,-4 2 1-16,-5-2 2 0,5 0-3 15,-8 3 3-15,12 0-2 16,0 1-1-16,0-2 2 16,0-2-2-16,7 0 0 15,-7 0-2-15,12 0-1 16,-4 0 3-16,-4 0 1 16,-5 0 1-16,-11 0 0 15,8 0 0-15,-16 0 1 16,4 0-2-16,-4 0 2 15,4 0-2-15,4 0 1 16,0 0 0-16,0 0-1 16,20 0 1-16,-9 0-1 0,5 0 1 15,-4 0 0-15,12 0-1 16,-4 0 1-16,-1 0-1 16,5 0 1-16,-20 0-1 15,4 0 1-15,-8 0-3 16,-12 0 1-16,12 0 2 15,-8 0-2-15,4 0 1 16,3 0-1-16,-11 0-2 16,0 0-3-16,12 0 3 15,-12 0 0-15,0 0 0 16,0 0 4-16,0 0 0 16,0 0-1-16,0 0 1 15,0 0 1-15,12 0-1 0,-12 0 1 16,0 0-1-1,0 0 0-15,0 0-1 0,0 0 1 16,0 0-1-16,0 0 1 16,0 0 0-16,0 0 0 15,0 0 1-15,0 0-1 16,0 0 0-16,0 0 1 16,0 0-1-16,0 0 0 15,0 0 0-15,0 0 4 16,0 0-3-16,0 0 1 15,0 0 1-15,0 0 0 16,0 0 2-16,0 0-2 16,0 0 2-16,0 0 2 15,0 0 2-15,0 0-2 16,0 0-1-16,0 0 0 0,-24 0-3 16,-7 0-2-16,-17 0 0 15,-12 3-1-15,5 3 1 16,-17 5-2-16,1 1 2 15,-13-5-1-15,-7 5 1 16,0-1 0-16,-5-2-1 16,-7 2 1-16,0 3 0 15,3-5 1-15,1 0 0 16,4-4-2-16,11 3 3 16,5 1-3-16,0-2 0 15,15 3 0-15,-15-7 0 16,11 4 0-16,-15-5 0 0,11 7 0 15,1-1 1-15,-9-3-1 16,9 0 1-16,-9-4-1 16,13-1 0-16,-5 0 0 15,5 3 2-15,-9 2-3 16,-3-2 1-16,11-1 0 16,-3 2 1-16,3 0 0 15,9-2-2-15,-1 5 2 16,0-5-2-16,5 6 2 15,-5-3-1-15,1-1 0 16,-1-2 1-16,-7 1-1 16,19 2 1-16,-8-5 0 15,9 3 1-15,-1-3 2 0,4 0-2 16,-3 1 2-16,-1-1-2 16,0 0-1-16,-7 0-1 15,15 0 3-15,-16 0 1 16,21 0-2-16,3 0 0 15,-4 5 1-15,8-5 2 16,-4 3-4-16,-3-3-1 16,-1 3 0-16,-8-3 1 15,-7 7-2-15,-5-3 1 16,-12 4 0-16,-3-5 1 16,15 3-1-16,-3-3 0 15,-1 5 1-15,1-7-1 16,-9 7-1-16,-15 1 1 15,11 4 0-15,-19 1 0 0,11 2 0 16,9-3 0-16,3 1 0 16,17-1 0-16,7-3 1 15,-4-1-2-15,17-7 2 16,3 5-1-16,-8-3 0 16,0 5-1-16,-7 0 1 15,7-4 0-15,-8 2 0 16,8-3 0-16,-11 0 0 15,11 1 0-15,12-1 0 16,-8 0 0-16,16-3 0 16,-7 4 0-16,-9-1 0 15,8 0 0-15,0 0 0 0,12-1 0 16,-12-1 0-16,-7 5 0 16,7-5 1-16,0-2-1 15,0 6 0-15,12-6 0 16,0 2 0-16,0-2 1 15,0 0-1-15,1 0 0 16,-1 0 0-16,-12 3 0 16,0-3 1-16,0 4-1 15,-8-4 1-15,8 0-1 16,1 0 0-16,11 0 0 16,-8 0 0-16,4 0 3 15,8 0 1-15,4 0-3 16,4 0-1-16,0 0 1 0,0 0-1 15,0 0 1 1,0 0 0-16,-8 0 0 0,4 0-1 16,4 0 1-16,-8 0 0 15,4 0-1-15,4 0 1 16,-8 0 0-16,4 0-1 16,-4 0 1-16,4 0-1 15,-15 0 3-15,7 0-2 16,12 0 1-16,-12 0-1 15,0 0 2-15,12 0-1 16,-12 0-1-16,12 0 0 16,-12 0-1-16,-8 0 0 15,8 0 2-15,-4 0-2 16,8 0 1-16,-4 0-1 0,12 0 0 16,0 0 1-16,0 0-1 15,0 0 0-15,-4 0 1 16,4 0 1-16,-8 0-2 15,5 0 0-15,-5 0 0 16,-4 0 0-16,0 0 1 16,12 0 0-16,0 0 2 15,0 0 0-15,-12 0-1 16,12 0 1-16,0 0-2 16,0 0 4-16,0 0-5 15,0-4 3-15,-12 1-1 0,0 3 0 16,0-2-2-1,0 2 0-15,0 0 0 0,4-6 1 16,-4 6 0-16,12 0-1 16,0-2 1-16,0 2 0 15,0 0-1-15,0 0 0 16,0 0 0-16,0 0 0 16,0 0 0-16,0 0 1 15,0 0-1-15,0 0 0 16,0 0 0-16,0 0 2 15,0 0-1-15,0 0-1 16,0 0-3-16,0 0 1 16,0 0-3-16,12 0 0 15,20 0 4-15,28-2 1 16,19 2 0-16,5 0 1 0,7-5-1 16,-8 3 0-16,9 2 0 15,-21 0 0-15,-11 0 0 16,-13 0 0-16,-3 0 0 15,-20 0-2-15,20 0 2 16,-5 0 1-16,5-3-1 16,4 3 0-16,11-4 0 15,9 0 0-15,-9 3-1 16,25 1 0-16,-5-3-2 16,5 3 0-16,-5-5 0 15,5 4-2-15,-5-3 4 16,-19 4-6-16,7 0 5 0,-19-4-1 15,-1-1 2-15,1-10 1 16,-12 6-2-16,8 4 2 16,3-4-1-16,-3 1 1 15,4 3 0-15,-1-3 0 16,13 7 0-16,-5-5 0 16,-3 2 0-16,4-1 0 15,3 0-3-15,-3 2 3 16,3-3-1-16,-11 3 0 15,8-2-1-15,-9 2-1 16,13-3 1-16,-12 1 1 16,-5 2-6-16,-7-2 5 15,-12 4 0-15,0-5 1 0,-12 4 1 16,0 2 0-16,0 0 0 16,-1 0-1-16,-3 0 1 15,4-3 0-15,12 3 0 16,0-2 0-16,24-2 0 15,-5 1 1-15,5 3-2 16,0 0 1-16,-1 0 0 16,1 0-2-16,-4 0 1 15,-9 0 0-15,1 0-3 16,0 0 0-16,0 0 0 16,-1 0 3-16,-3 0 1 15,16 0-1-15,-4 0 2 16,3 0-3-16,1 0 3 15,0 0-1-15,-1 0 0 0,-3 0-2 16,-8 0 0-16,-1 0-1 16,-3 0 3-16,-4 0 1 15,4 0-1-15,-4 0-1 16,3 0 1-16,5 0 0 16,0 0 0-16,8 0 1 15,3 0-1-15,9 0 0 16,-8 0 0-16,-1 0-1 15,-11 0 1-15,20 0-2 16,-17 0 1-16,-3 0 0 16,-4 0 1-16,-8 0-1 15,0 0 1-15,-5 0 0 0,-3 0-1 16,4 0 1-16,-4 0 0 16,8 0 0-16,0 0 0 15,7 0 0-15,17 0-1 16,0-3 1-16,-1 3 0 15,-3 0 0-15,0 0 1 16,-4 0-2-16,3 0 2 16,-7 0-2-16,8 0 1 15,-20 0 0-15,-1-5 0 16,-11 5 1-16,12 0-2 16,-12 0 1-16,0 0 0 15,12 0-1-15,-12 0 0 16,19 0 1-16,-3 0 0 0,16 0 1 15,-8-2-1-15,11-1-1 16,-3 3 1-16,-4-4 1 16,-4 1-1-16,7 1-1 15,5-1 1-15,8-3 0 16,3 0 0-16,9 1 1 16,-9-4-2-16,-11 1 1 15,11-3 0-15,-23 5 0 16,-4 1 0-16,-4 4 0 15,-8-2-1-15,-20-2 1 16,12 5 0-16,-12 0 0 16,12 0 0-16,-1 0 0 0,9 0-2 15,4-3 1-15,-8 1-4 16,16 2 0-16,-8-4-2 16,-8 4-1-16,3 0 1 15,5 0-1-15,-4 0 5 16,-4 0 0-16,-4-4-1 15,-4 3-2-15,4 1 3 16,-8 0-1-16,16-4 2 16,-9 4 0-16,1 0-2 15,0 0 1-15,-12 0 3 16,0 0 0-16,0 0 0 16,0 0 0-16,0 0 1 15,0 0-1-15,0 0 0 0,0 0 0 16,0 0-1-1,0 0-1-15,0 0 1 0,0 0-1 16,0 0 0-16,0 0 1 16,0 0 0-16,0 0-1 15,0 0 2-15,0 0 0 16,0 0 0-16,0 0-1 16,0 0 1-16,0 0 0 15,0 0 0-15,0 0 0 16,0 0-3-16,0 0 3 15,0 0 3-15,-20 0 0 16,-7 0-3-16,-9 0 1 16,-8 0 1-16,-3 0 2 15,-9 4 4-15,-16 5-5 0,5 1 2 16,-5-6-1-16,-11 4 6 16,4 2-4-16,-17-1-3 15,5 1-2-15,-4 4 1 16,-9-4 0-16,1 2 0 15,-4-1 2-15,15-5-4 16,-3-1 1-16,16 2-1 16,-5 1 1-16,17-3 0 15,3 1-1-15,-3 2 0 16,11-5 0-16,4 3 0 16,-3-3 0-16,-5 2 0 15,4 4 1-15,-3-3-1 16,11-1 0-16,1-5 1 0,-9 0-1 15,8 0 0-15,5 4 0 16,3-2 0-16,-16 1-1 16,21 1 2-16,-13 1-2 15,-8 0 2-15,9-5-1 16,-1 3 0-16,0 0 0 16,5-1 0-16,7 5 1 15,-12 1-3-15,12 1 2 16,-11-4 0-16,-9 3 0 15,20-8 1-15,-11 1 0 16,-1-1-1-16,-8 5 0 16,9-1 0-16,-1 0 0 0,4 0 1 15,-3 1-1-15,11-5 0 16,4 0-1-16,4 5 1 16,-3-5 1-16,-5 0-1 15,12 2 1-15,-12-2-2 16,0 2 1-16,-7-2 0 15,7 6 1-15,-8-4-1 16,5-2 1-16,3 3-2 16,-8-3 2-16,20 4-1 15,-7-4 0-15,3 4 0 16,4-4 0-16,-8 1 0 16,-4 7 0-16,1-7-1 15,3 7 1-15,-4-5 0 16,-4-1 1-16,-3 2-1 15,-5-4 1-15,12 3-1 0,1-3 0 16,-1 2 0-16,4-2 0 16,-4 5 0-16,1-5 0 15,3 3 0-15,4-2 1 16,-4 5-1-16,-4-1 0 16,5 3-1-16,-9-4 1 15,-16 6 0-15,9 2 0 16,3 5 1-16,-8-5-1 15,9 2 0-15,-5-6 0 16,12 6-1-16,0-5 1 16,13-4 0-16,-1 3 0 15,4-6 0-15,8 5 0 0,-12-1 0 16,12 0 0-16,4-3 0 16,4 2 0-16,-4-5 0 15,4 0 0-15,4 0 0 16,-12 1 0-16,1 3 0 15,3-4 0-15,-4 4 0 16,8-4 0-16,-4 0 1 16,-4 0-1-16,0 0 1 15,8 0 1-15,-4 0-2 16,8 0 0-16,-12 0 0 16,12 0 0-16,0 3 0 15,0-3 0-15,0 2 1 16,0-2-1-16,-12 0 1 0,12 0 0 15,-12 0 0-15,12 0 1 16,0 0-1-16,0 0 0 16,0 0-1-16,0 0 0 15,0 0 1-15,0 0 3 16,0 0 0-16,0 0-4 16,0 0-2-16,36 0 2 15,0 0 2-15,0 0-1 16,-5 0 0-16,5 0-1 15,0 0 0-15,11 0 1 16,13 0-1-16,8 0 0 16,23 0 0-16,-8-9 0 0,21-5 0 15,-9 1-1-15,0-4 2 16,-7 6-2-16,-17 1 1 16,1-1 0-16,-5 0 0 15,-3 3 0-15,-9 1 0 16,1 0 0-16,-4 0 0 15,3 2 0-15,5-3 0 16,-1 4 0-16,9-1 0 16,3-3 0-16,-3 7-1 15,15-5 0-15,-3 4-1 16,-1-3 0-16,-3-1 0 16,-9 5 0-16,5-2-4 15,-13-2 3-15,-15 5 0 16,0-2 2-16,-16 2 0 15,-9-3 1-15,-7 3-1 0,4 0 0 16,4-4 2-16,4 4-1 16,20-5 0-16,-5 1-1 15,5 0 1-15,4 3-1 16,7 1 0-16,-19 0-8 16,0 0 4-16,-8 0 3 15,-8 0-1-15,3-5 0 16,-11 5 2-16,12-3 0 15,-12 3 1-15,8 0 0 16,-4 0 0-16,8 0 0 16,7 0 0-16,5 0-1 15,-4 0 0-15,4 0 0 0,-1 0 0 16,-7 0 0-16,4 0 1 16,-8 0-2-16,8 0 2 15,-17 0-1-15,-7 0-2 16,4 0 3-16,0 0-1 15,4 0 1-15,8 0-1 16,-4 0 1-16,4 0-1 16,23 0 0-16,-3 0 1 15,-4 0-1-15,3 0 1 16,-7 0-1-16,-4 0 1 16,-8 0-1-16,0 0 1 15,-8 0-2-15,3 0 2 16,5 0 0-16,-12 0 0 0,24 0 0 15,-4 0 0-15,-8 0 0 16,3 0 1-16,-7 0-2 16,4 0 0-16,-12 0 1 15,0 0 0-15,8 0 0 16,-8 0 1-16,-8 0-2 16,8 0 1-16,-1 0 0 15,13 0 0-15,-4 0 0 16,4 0 0-16,0 0 0 15,12 0 0-15,-1 0 0 16,-3 0 0-16,-8-1 0 16,-8 1-1-16,4 0 1 0,-8 0-1 15,-12 0 1-15,11 0 0 16,-11 0 0-16,12 0 1 16,0 0-2-16,0 0 2 15,12 0-2-15,0 0 1 16,0 0-1-16,0 0-1 15,7 0 2-15,-7 0 0 16,0 0 0-16,8 0 0 16,-8 0 2-16,3 0-2 15,-3 0 0-15,-16 0 0 16,16 0 0-16,-12 0 1 16,0 0-4-16,8 0 5 15,-4 1-4-15,-4-1 4 0,7 0-2 16,-3 0 1-1,8 0-1-15,-4 0 1 0,4 0-1 16,-12 0 0-16,12 0 0 16,-13 0 0-16,-3 0 0 15,-8 0 1-15,0 0-1 16,0 0 0-16,4 0-1 16,8 0 2-16,8 0-1 15,-4 0 1-15,4 0-1 16,4 0 0-16,0 0 0 15,-12 0 0-15,-1 0 0 16,1 0 0-16,-4 0 0 0,-4 0-1 16,-4 0 2-1,0 0-2-15,0 0 2 0,12 0-1 16,8 0 0-16,-8 0 1 16,0 0-1-16,-8 0 0 15,8 0 1-15,0 0-1 16,0 0 1-16,7 0-1 15,-19 0 0-15,0 0 1 16,0 0-2-16,0 0 2 16,12 0-2-16,-12 0 1 15,24 0 0-15,-4 0 0 16,-8 0 0-16,4 0 0 16,-4 0 1-16,0 0-2 15,0 0 2-15,-4 0-1 16,3 0 1-16,-11 0-1 0,12 0 1 15,0 0 1-15,-12 0 1 16,4 0-1-16,-4 0 3 16,0 0-1-16,0 0 9 15,0 0 1-15,0 0 0 16,0 0-2-16,0 0-3 16,0 0-6-16,0 0-2 15,0 0-1-15,0 0 2 16,0 0-2-16,0 0 0 15,0 0 3-15,0 0-2 16,0 0 6-16,0 0 1 16,0 0 1-16,0 0-2 0,0 0-1 15,0 0-3-15,0 0-3 16,0 0 0-16,0 0 0 16,0 0-1-16,0 0 1 15,0 0 1-15,0 0 0 16,0 0-1-16,0 0 4 15,0 0 5-15,0 0-1 16,0 0-2-16,0 0-1 16,0 0-3-16,0 0 1 15,0 0 0-15,0 0-1 16,0 0 2-16,0 0-2 16,0 0-1-16,0 0 1 15,0 0 1-15,0 0-2 16,0 0 3-16,0 0 1 15,0 0-2-15,0 0 1 0,0 0-3 16,0 0 2-16,0 0-2 16,0 0-1-16,0 0 1 15,0 0-2-15,0 0 2 16,0 0 0-16,0 0-1 16,0 0 0-16,0 0 1 15,0 0-1-15,0 0 0 16,0 0 0-16,0 0 0 15,0 0-2-15,0 0 1 16,0 0 1-16,0 0-3 0,0 0 2 16,0 0 1-1,0 0-1-15,0 0 1 0,0 0 0 16,0 0 0-16,0 0 0 16,0 0-1-16,0 0 1 15,0 0-1-15,0 0-4 16,0 0 0-16,0 0 1 15,0 0 2-15,0 0 0 16,0 0 2-16,0 0 0 16,0 0-1-16,0 0 1 15,0 0 0-15,0 0 0 16,0 0 0-16,0 0 0 16,0 0 0-16,0 0 0 15,0 0 2-15,0 0-2 16,0 0 1-16,0 0 0 0,0 0 1 15,0 0 0-15,0 0 0 16,0 0-2-16,0 0 1 16,0 0 0-16,0 0-1 15,0 0 2-15,0 0-2 16,0 0 0-16,0 0 0 16,0 0 0-16,0 0 0 15,0 0 0-15,0 0-1 16,0 0 0-16,0 0 1 15,0 0-1-15,0 0 2 16,0 0-1-16,0 0 0 16,0 0 0-16,0 0 0 0,0 0 1 15,0 0-2 1,0 0 2-16,0 0-2 0,0 0 1 16,0 0 0-16,0 0 0 15,0 0 0-15,0 0 0 16,0 0 1-16,0 0 1 15,0 0 0-15,0 0 2 16,0 0-4-16,0 0 1 16,0 0 2-16,0 0-1 15,0 0-1-15,0 0 0 16,0 0 1-16,0 0-1 16,0 0 3-16,0 0-3 15,0 0 2-15,0 0 2 0,0 0-2 16,0 0-3-1,0 0 3-15,0 0-1 0,0 0 2 16,0 0-3-16,0 0-1 16,0 0 3-16,0 0-3 15,0 0 2-15,0 0-2 16,0 0 2-16,0 0 1 16,0 0-2-16,0 0 2 15,0 0-1-15,0 0 1 16,0 0-3-16,0 0 2 15,0 0-1-15,0 0-1 16,0 0 1-16,0 0 0 0,0 0-1 16,0 0 1-1,0 0-1-15,0 0 1 0,0 0 3 16,0 0 1-16,0 0 3 16,0 0-4-16,0 0 3 15,0 0-2-15,0 0-2 16,0 0 3-16,0 0-3 15,0-5 1-15,0 1-4 16,0-1-2-16,-4-3 2 16,-8 6 0-16,4-5 1 15,8 4-2-15,-4-1 1 16,4 0 0-16,0 3 0 16,0 1 0-16,0-3 0 15,0 3 0-15,0-5 0 16,-11 5-1-16,11 0 1 0,-8-1 0 15,4 1-1-15,4 0 1 16,0 0-1-16,0 0 0 16,0 0 0-16,0 0 0 15,0 0 0-15,0 0 1 16,0 0 0-16,0-4-1 16,0 4-1-16,0-4-1 15,0 1-2-15,0 3 1 16,0 0-2-16,0 0-5 15,0-2-4-15,0-13-13 16,0 6-42-16,0-5-160 16</inkml:trace>
  <inkml:trace contextRef="#ctx0" brushRef="#br0" timeOffset="82770.98">16267 9616 7 0,'0'0'42'0,"0"0"5"16,0 0-11-16,0 0-4 15,0 0 1-15,0 0-1 16,0 0-1-16,4 0 0 16,-4 0-1-16,0 0-4 15,0 0 1-15,0 0 13 16,0 0-3-16,0 0-10 16,0 0-7-16,0 0-5 15,0 0-3-15,0 0 0 16,0 0-1-16,7 0 5 0,-3 0 3 15,-4 0-3-15,20 0-3 16,-8 0 0-16,12 0-5 16,12 0-2-16,-4 0-6 15,-5 0 1-15,21 0 0 16,-4 0 0-16,23 0-1 16,-7 3 0-16,11-3 2 15,-3 0-2-15,-9 0 0 16,1 0 0-16,-12 0-2 15,-5 0 0-15,-7 0-2 16,-12 0-3-16,8 0 2 16,-4 0-2-16,-5 0 3 0,1 0 1 15,8 0 0-15,-8 5-2 16,20-5 2-16,-5 2 3 16,5-2-2-16,-8 0 1 15,11 2-5-15,-15-2 4 16,4 0 1-16,-12 0 0 15,0 0 0-15,-1 0-1 16,13 0 2-16,8 0-4 16,8 0-3-16,3 0-13 15,1 0 6-15,-9 0 4 16,-11 0-1-16,-12 0 9 16,0 0-1-16,0 0 3 15,-1 0 0-15,1 0 0 0,0 0 0 16,0 0 0-1,8 0 1-15,-8 0-1 0,7-2-1 16,-15 2 1-16,4-2-1 16,-8 2 1-16,-8 0 0 15,4 0 2-15,-4 0-2 16,8 0-1-16,12 0 1 16,-4-5 0-16,23 5-1 15,-7-3-4-15,-8 3-3 16,4-3 7-16,-9 3-1 15,-11 0 1-15,-12 0 1 16,0 0-1-16,12 0 1 0,-12 0 0 16,0 0-1-1,0 0 1-15,0 0 0 0,0-4 0 16,0 4 1-16,0 0-1 16,0 0 2-16,0 0 8 15,0 0 7-15,0 0-4 16,0 0-1-16,0 0-3 15,0 0-1-15,0 0 8 16,0 0 0-16,-24 0-6 16,-11 0-10-16,-1 0 3 15,-12 0-2-15,-7 0 0 16,-1 0 0-16,-8 0 0 16,-3 15 1-16,-5-3 2 15,5 2-2-15,-1 0 1 16,-3-1-1-16,3 2 1 0,5 0 1 15,-5 2 2-15,1-4-1 16,-5 2 1-16,-11-1-2 16,11-5 2-16,-7 4-3 15,-1-7 6-15,9 0-1 16,-1 1-2-16,1-2-4 16,-9 3 2-16,13-7 1 15,-5 4-4-15,5-2 3 16,-5-1-1-16,-11-2-2 15,23 3-1-15,1 2 1 16,3-3 0-16,32 0-1 16,-7 3 2-16,7-5-1 0,8 0-1 15,-4 3 0-15,-4 0 0 16,0 1 0-16,12-1 1 16,-19 1-1-16,7 2 0 15,8-5-1-15,-4 7 1 16,16-6 0-16,4-2 1 15,0 3-2-15,-8-3 2 16,4 4-1-16,-8-4 0 16,-8 2 0-16,9-2 0 15,-1 8 0-15,0-5-1 16,12 0 2-16,-12 0-1 16,4 0 1-16,4-3-1 15,-4 0-1-15,4 0 1 0,-8 3 0 16,-8-1 0-1,4 3 0-15,-8-3 0 0,13 2 0 16,-1 0 1-16,4-3-1 16,8-1 0-16,0 4 0 15,0-4 0-15,0 0 0 16,0 0 6-16,0 0-4 16,0 0-1-16,0 0-1 15,0 0-2-15,0 0 1 16,0 0 1-16,0 0-2 15,0 0 0-15,23 4 2 16,33-2 5-16,28 1 2 0,19-3 4 16,28 0 1-16,16 0-6 15,28 0-2-15,3 0-1 16,17 0-2-16,-16 0-1 16,-8 0-1-16,-17 0 1 15,-14 0-1-15,-1 0 0 16,-12 0 1-16,-20 0 0 15,-4 5 0-15,-19-2 0 16,7-3 0-16,-20 1 0 16,1-1 0-16,-5 5 0 15,-7-5 0-15,12 0 0 16,-17 0 0-16,-7 0-2 16,11 0 2-16,-11 0-3 15,-4 0-3-15,3 3 0 16,-11-3 2-16,-4 3-1 0,-8-3 3 15,-8 2-1-15,-8 3 1 16,16-3 1-16,-13 0-4 16,9 4 1-16,-4-6-3 15,4 1 1-15,4 3-3 16,4 0-1-16,-4-4 4 16,-5 0-1-16,5 0 4 15,-24 0 2-15,12 0 0 16,-12 2 2-16,0-2-1 15,0 0 1-15,0 0-1 16,0 0 1-16,0 0 0 16,0 0 1-16,0 0-2 0,0 0 1 15,0 0 0 1,0 0-1-16,0 0 1 0,0 0-1 16,0 0 3-16,0 0-3 15,0 0 6-15,-12 0 5 16,-12 0-5-16,-19 0-6 15,-9 0 1-15,-15 0-1 16,-1 0 0-16,-15 0-1 16,-9 0 1-16,-15 3 0 15,0 1 1-15,-5 1 0 16,-19 3-1-16,12 1 1 16,-16 1-1-16,4 0 2 15,16-5 0-15,-4 3 1 16,4-4 0-16,-5 1 0 15,-7 0-2-15,0 2-1 0,-12-5 2 16,0 6 1-16,8-2-1 16,4 0-2-16,12 0 1 15,31-3 0-15,5 5 0 16,11-7-1-16,9 3 1 16,7 2-1-16,-4 1 1 15,9 3-1-15,-9-2 0 16,9-1 0-16,3 2 1 15,-4-1 0-15,8 1-1 16,-15-4 0-16,11 4 0 0,-8 2 1 16,5-5 1-1,-17 5-1-15,1-2 1 0,-5-1-1 16,1 2 0-16,15-5 2 16,-4 3 0-16,9-3-1 15,3 3 1-15,-4-1 0 16,1-5-3-16,11 4 1 15,4-1 0-15,16-1 1 16,4 1-2-16,0-5 1 16,12 1 0-16,-8-1-1 15,8 0-1-15,0 0 1 16,0 0-1-16,0 0 2 0,0 0-1 16,0 4 1-1,0-4-1-15,0 0 0 16,0 0 1-16,0 0 0 0,0 0 4 15,0 0 0-15,0 0-4 16,0 0-2-16,0 0 1 16,20 4-8-16,32 1 8 15,35 4 1-15,21-1 3 16,31 1-2-16,4 2-2 16,4-7 1-16,8 6-1 15,7-2 1-15,13-4-1 16,12 2 0-16,19 2 2 15,9 1-2-15,3-5 0 16,5-2-2-16,-1 3 2 16,-11-5-3-16,-1 0-2 0,-23 2 2 15,-4-2-3 1,-28 0 5-16,-16 0-4 0,-24 0 4 16,-24 0-1-16,-31 0 0 15,-1 0-1-15,-23 0 0 16,-4 0 3-16,-4 0-1 15,4 0 1-15,11 0 0 16,-3 0 0-16,-8 0 0 16,4 0-2-16,-13 0 1 15,1 0 1-15,0 0 0 16,0 0 0-16,8 0-1 16,3 0 0-16,1 0 0 15,12 0-6-15,-1 0-4 0,-3 0-1 16,4 0 3-16,-24 0 3 15,11 0 3-15,-23 0 1 16,-12 0 2-16,8 0 0 16,-8 0 2-16,0 0-2 15,0 0 0-15,0 0 2 16,0 0-2-16,0 0-1 16,0 0 1-16,0 3 0 15,0-3 2-15,0 3 7 16,0-3 0-16,0 0-3 15,0 0-2-15,0 0 11 16,0 0-6-16,-24 0-2 0,-19 0-4 16,-17 0-2-1,-7 0 0-15,-5 0-1 0,-19 0 1 16,-1 0-1-16,-7 0 0 16,-12 0 0-16,-20 0 2 15,0 0-1-15,-16 0-1 16,-8 0 1-16,-8 0 0 15,-8 0-1-15,4 0-1 16,-3 0 1-16,7 0 1 16,-4 6-1-16,16 3 0 15,8 2 0-15,-4-1 0 16,4-1 0-16,4 0 0 16,12 2-1-16,12-2 1 15,11 4-1-15,5-2 2 16,0 2-1-16,11 4 0 0,-3-8 0 15,8 2-1-15,3 3 3 16,1-5-2-16,7 0 0 16,1 1-1-16,-9-1 1 15,21-1 0-15,-1 1 2 16,-8-3-2-16,13 1 0 16,7 0 0-16,1-4 0 15,-1-2 0-15,24 7 0 16,4-6 0-16,4 1 0 15,8 2 0-15,4-2 0 16,-4-3 0-16,4 1 1 16,-7-1-2-16,-9 5 2 0,-4-2-1 15,0-3 0 1,12 0 0-16,-8 0 0 0,8 0 0 16,0 0-1-16,0 2 1 15,1-2-1-15,-1 0 2 16,8 0-2-16,-8 0 2 15,4 0-1-15,4 0 0 16,-8 0 0-16,12 0 0 16,0 0 0-16,0 0-2 15,0 0-3-15,0 0 4 16,0 0 1-16,0 0 0 16,0 0 0-16,0 0-1 15,0 0 1-15,0 0 2 0,0 0-1 16,0 0-1-16,0 0 3 15,0 0-3-15,0 0 0 16,0 0 2-16,0 0-2 16,24 0-5-16,39 3 5 15,41 4 5-15,11 0 0 16,36-1-1-16,4-2-1 16,15-2 1-16,9 5-4 15,16-3 2-15,3 2-2 16,37-3 0-16,19-3 0 15,-8 0 0-15,9 0 0 16,-21 0 0-16,-12 0-1 0,-15 0 1 16,-20 0 0-16,-25 0-2 15,-30-9 2-15,-17 1-3 16,-32 3 1-16,-3 1-3 16,-29 0 4-16,5 4 0 15,-1-2 1-15,5 2-1 16,0 0 1-16,23 0 0 15,-3 0 0-15,15 0 0 16,-4 0 0-16,1 0 0 16,-21 0-1-16,1 0-1 15,-17 0-3-15,-19 0 3 16,-12 0 1-16,-24 0-1 16,0 0 1-16,0 0 1 15,0 0 0-15,12 0 0 0,0 0-1 16,7 0-1-16,5 0 2 15,12 2-1-15,12-2 0 16,19 4-3-16,5 0 2 16,-13-4 0-16,9 0-2 15,-28 2-1-15,-17-2 1 16,-11 0 2-16,-12 3 2 16,0-3 1-16,0 0 0 15,0 0 0-15,0 0 0 16,0 0-1-16,0 0 0 15,0 0 0-15,0 0-1 16,0 0 2-16,0 4-1 16,0-4 4-16,0 0 1 0,0 0-2 15,0 0-2 1,0 4 6-16,0-4-1 0,0 0-1 16,0 0-2-16,0 0 0 15,-12 0 0-15,-23 0-2 16,-13 0-1-16,-12 0 0 15,-7 0 0-15,-5 0 0 16,-7 1 0-16,7-1 0 16,-11 5 0-16,0-5 1 15,-5 0-1-15,1 0 1 16,-12 0-1-16,-1 0 1 16,-15 0 0-16,-12 0-2 0,-12 0 2 15,-12 0-1-15,0 0 0 16,-4 0 0-16,8 0-1 15,4 0 1-15,4 0 1 16,12 0-1-16,0 3 0 16,-4 2 1-16,4-1-1 15,-4-1 0-15,-16 4 0 16,4-5 0-16,-8 5 0 16,-12-1 0-16,20-2-2 15,4 1 2-15,4 3 0 16,16-3 0-16,-1 1 0 15,5 2-1-15,12 1 2 16,23-6-1-16,9 7 0 0,11-6 0 16,25 7 0-1,3-7 0-15,16-2 0 0,8 1 0 16,8-3 0-16,-4 6 0 16,-8-3 1-16,-8 2-1 15,-4-2 0-15,1 0 0 16,-1 3 0-16,4-3 0 15,4-1 1-15,4 4-2 16,-8-5 1-16,4-1 0 16,4 0 0-16,-11 0 0 15,3 0 0-15,8 0 0 16,-12 0 0-16,12 0 0 16,-8 0 0-16,-4 4 0 15,0-4 0-15,1 0 0 0,-13 0 0 16,0 4 0-16,4-4 0 15,5 0 3-15,3 2-3 16,12-2-2-16,12 0 1 16,0 0 1-16,0 3-1 15,-8-3 0-15,4 0 1 16,-8 0 0-16,-20 6 0 16,8-6 0-16,1 8 1 15,-9-8-1-15,8 3 1 16,0-2 0-16,8 4-2 15,-4-5 2-15,-3 3-1 16,3 0 2-16,-4-3-2 16,-4 0 0-16,4 0 0 0,4 0 0 15,8 0 0-15,0 0 2 16,1 0-2-16,11 0 1 16,0 0-1-16,0 0 1 15,0 0-1-15,0 0 0 16,0 0 0-16,0 0-1 15,0 0 1-15,0 0 0 16,0 0 0-16,0 0 1 16,0 0 0-16,0 0-1 15,0 0 1-15,0 0-1 16,0 0 0-16,0 0 0 16,0 0-4-16,0 0 4 0,0 0-1 15,55 0-4-15,21 0 5 16,39 9 5-16,24 4-2 15,12-1 0-15,12 2-1 16,11-9-2-16,13 2 1 16,12 0 0-16,11-3-2 15,21-4 2-15,3 6-1 16,32-4 0-16,-20 1 1 16,-11 5-1-16,-29-4 0 15,-39 1-3-15,-20-5 2 16,-28 0 0-16,-15 0 1 15,-21 0 0-15,0 0 0 16,-3 0-1-16,-9 0 1 0,9 0 0 16,3-5-1-1,1 1 1-15,-5-2 0 0,17 1-1 16,-17 5 0-16,4 0-5 16,-3 0 5-16,-9 0-2 15,-3 0-1-15,-20 0 1 16,11 0-1-16,-15 0 3 15,3 0-1-15,1 0 1 16,8 0 1-16,3 0-1 16,1 0 1-16,11 0-1 15,-3 0 1-15,3 0 0 16,1 3-3-16,-16 5-1 0,-9-7 4 16,-15 2-4-1,-8 2 2-15,-8-5 1 0,-8 1 0 16,-4-1-1-16,4 4 0 15,3 0 1-15,13-1-1 16,20 3 2-16,4-1-6 16,-1 1-2-16,1-1 0 15,-4-3 4-15,-16 5 3 16,-5-5 1-16,-3-2 0 16,-20 6 0-16,0-6 0 15,0 0 1-15,0 0-2 16,0 0 2-16,0 0-1 15,0 0 0-15,0 0-1 16,0 0 0-16,0 1 1 16,0-1 0-16,0 4 1 0,0-4 1 15,0 0-2 1,0 0 1-16,0 0 0 0,0 0-1 16,0 0-1-16,4 0 1 15,8 0-9-15,-4 0 5 16,4 0 4-16,-12 0 0 15,0 0 0-15,0 0 1 16,0 0 1-16,0 0 0 16,0 0 7-16,0 0-1 15,0 0-1-15,0 0-4 16,0 0 4-16,0 0 2 16,0 0-4-16,0 0-2 0,-12 0 1 15,-20 0-2-15,-7 0-2 16,-9 0 1-16,-4 0-2 15,-7 0 2-15,-5 0-1 16,-3 0 1-16,-13 4-1 16,-11-2 0-16,-16-2 0 15,-13 3 0-15,-19-3 0 16,-20 0 0-16,-7 4 1 16,-9-4 0-16,0 4 1 15,0-4-1-15,0 6-1 16,13-3 0-16,23-2 0 15,11 10 0-15,9-9 0 16,28 8 1-16,-12 0-1 0,15-2 0 16,-11 1-1-1,0 0 1-15,-5 0 0 0,-11 4 1 16,-12-8-2-16,0 2 1 16,-4 1-1-16,-8-3 1 15,20 2 0-15,-8-1 0 16,11 5-2-16,9 0 2 15,8 0 0-15,3 3 2 16,5-2-2-16,16 2 0 16,7-2 0-16,20-2 0 15,5 0 0-15,7 0 0 16,0-6-2-16,4 2 4 16,-3 2-2-16,7-3 0 15,-16-1 0-15,-3 2 0 0,15 1 0 16,-4-1 1-16,0 0-1 15,-11-3 1-15,-1 2-1 16,12-4 0-16,-8-1 0 16,5 4 1-16,-5-4-1 15,-4 0 0-15,13 0 0 16,-9 0 0-16,8 0 1 16,4 4 0-16,-3-1-1 15,7-3 1-15,-8 2-1 16,4-2 2-16,-11 0 1 15,-5 0-3-15,-4 0 0 16,-3 0 1-16,-1 0 2 16,16 0-1-16,5 0-1 0,3 0 0 15,8 0 0 1,12 0 0-16,12 0-1 0,0 0 0 16,0 0 1-16,0 0-1 15,0 0 0-15,0 0 0 16,0 0 1-16,0 0-1 15,0 0 0-15,0 0 1 16,0 0 0-16,0 0-1 16,0 0 0-16,0 0 1 15,0 0 4-15,0 0-5 16,60 0-2-16,43 0 2 16,40 0 4-16,40 0 0 0,27 0-4 15,13 0 2-15,23-9-2 16,0-1 0-16,-3 1 0 15,3 1 1-15,-4-7 0 16,12 6 0-16,-7-1-1 16,-25 6 0-16,-3-1-1 15,-29 0 0-15,-3 2 1 16,-4-2-2-16,-17 3 1 16,-15 2-2-16,-12-2-3 15,-7 2 5-15,-17 0-2 16,0 0 3-16,0 0-3 15,0 0 2-15,-19 0-1 16,7 0-1-16,-20 0 1 0,-3 0 0 16,-9 0 1-16,1 0 0 15,-13 0 0-15,-3 0 1 16,-8 0-1-16,-13 0-3 16,-3 2 3-16,-4 0-4 15,8 3 4-15,-4-2 1 16,3 2 0-16,9 0-1 15,-8-1 1-15,11 1 0 16,1 0-1-16,-4-1 1 16,-5 5-2-16,5-5-2 15,0-2 2-15,-8 3 1 16,-9-3 0-16,9 1-3 16,8 0 4-16,11-3-2 15,-3 4 1-15,4-2 0 0,-9-2 0 16,-3 0-3-16,-8 0-7 15,-8 0 5-15,-5 3 0 16,-3 2 2-16,4-5 1 16,-12 1 2-16,-4-1-3 15,-8 0 0-15,0 0 4 16,0 0-1-16,0 0 0 16,0 0 1-16,0 0-1 15,0 0 1-15,0 0 0 16,0 0-1-16,0 0 1 15,0 0 0-15,0 0 0 16,0 0 1-16,0 4-1 16,0-4 8-16,0 4-1 0,-8-4 0 15,-40 0-4-15,5 3-3 16,-29-3 0-16,-19 6 1 16,-8-2-1-16,-29 3 0 15,-11-3 1-15,-12 4-1 16,-11-3 2-16,-1 3-2 15,-12-7 1-15,0 4-1 16,0-2 1-16,1-1-1 16,11 1 0-16,0 3 0 15,-4 2 1-15,4-2-1 16,4 3 1-16,8 0-1 16,8 1 0-16,4-1 0 0,-16-1 0 15,-3 4 0-15,-5-2 0 16,-4 1 1-16,-4-1-1 15,16-2-1-15,8-4 1 16,4 6 0-16,24 0 0 16,-4-1 1-16,16 4-2 15,11-4 1-15,5 0 0 16,23 2 0-16,5 0 0 16,-5 4 0-16,13-8 0 15,7 5-1-15,0-4 1 16,13 1 1-16,-9-1-1 15,4-1 0-15,-4-2 0 16,-11 4 0-16,3 0 0 0,-3 1 1 16,-1-2-2-1,4-4 2-15,9 4-1 0,-5-5 0 16,16-1 0-16,4 3 1 16,-3-3-1-16,3-2 0 15,-16 2 1-15,-4 4-1 16,-19-5 0-16,-5 7 0 15,-11-6 1-15,-20 5 2 16,11-7-2-16,-3 4 0 16,12-3 1-16,3-1 2 15,21 5 0-15,23-5-1 16,12 0 1-16,4 0-4 0,20 0 0 16,-4 0 2-1,4 0-2-15,0 0 2 0,0 0-2 16,0 0 1-16,0 0 1 15,0 0 0-15,0 0 1 16,0 0 0-16,0 0-2 16,0 0-2-16,0 0 2 15,0 0-2-15,0 0 2 16,0 0 1-16,0 0-2 16,0 0 1-16,0 0-2 15,0 0 1-15,0 0-1 16,0 0-2-16,0 0-1 15,0 0 3-15,36 0 0 16,4 0 2-16,15 0 0 16,1 3-1-16,15 2 2 0,13-1 0 15,11-4-2-15,16 3 1 16,9-1 0-16,19 4 0 16,0-5 0-16,4 3-1 15,4 0 0-15,-4-4 1 16,11 0-2-16,-3 0 1 15,-4 0 0-15,4 0 0 16,-8 0 0-16,8 0 2 16,12 5-3-16,0-1 1 15,0 6-1-15,0-6 1 16,-12 4-4-16,-8 2 2 16,-16-6-3-16,-8 7 4 0,4-3-2 15,-16-7-2-15,20-1 4 16,1 0 1-16,3 0-3 15,-4 0 2-15,12 0-1 16,-12 0-2-16,-20 0 4 16,-11 0-2-16,-5 0 0 15,-12 0-5-15,-7-1 5 16,-1-3 2-16,1 0-1 16,3 1-3-16,-3 1 1 15,11 2 1-15,-11 0-2 16,7 0 1-16,-7 0-7 15,-5 0 9-15,-19 0-3 16,7 0-4-16,-27 0 5 0,-8 0 0 16,-16 0 2-16,4 0 1 15,-8 0 0-15,12 0-2 16,4 0 2-16,16 0 0 16,11 0 0-16,-3 0 0 15,8 0-1-15,-5 0 1 16,1 0-7-16,-16 0 2 15,-8 5-1-15,-4-1-2 16,-4 0 2-16,-1-3 3 16,9-1 1-16,4 0-1 15,-12 0-5-15,0 0 1 16,8 0 3-16,-16 0-2 16,4 0 3-16,4 0 2 15,0 0 1-15,-8 0 0 0,8 0 0 16,-1 0 0-1,1 0 1-15,0 0-2 0,8 0 1 16,-16 0 0-16,4 0-1 16,-8 0 1-16,0 0-1 15,0 0 1-15,0 0 0 16,4 0-1-16,-4 0-1 16,8 0 1-16,-8 0 1 15,12 0 0-15,-12 0-1 16,12 0 1-16,-12 0-1 15,0 0 1-15,0 0 0 16,0 0 1-16,0 0-1 16,0 0 2-16,0 3 1 0,0-3 0 15,0 0-3 1,0 0 0-16,0 0 1 0,0 0-2 16,0 0 2-16,0 0-1 15,0 0 1-15,0 0 0 16,0 0 0-16,0 0 0 15,0 0 1-15,0 0 2 16,12 0 0-16,-12 0-4 16,20 0 1-16,-9 0 1 15,1 0-1-15,0 0-1 16,-12 0 2-16,4 0-2 16,-4 0 3-16,0 0 1 15,0 0 1-15,0 0 5 16,0 0 2-16,0 5 1 0,0-5-5 15,0 0-2-15,0 0-4 16,0 0-1-16,0 0-1 16,0 1 0-16,0-1 0 15,0 0 0-15,8 0-1 16,-8 0 0-16,0 0 1 16,0 0 1-16,0 0 0 15,4 0-1-15,-4 0 0 16,0 0-1-16,0 0 2 15,8 0-2-15,4 0 2 16,0 0-1-16,4 0 0 0,-4 0-1 16,8 0 1-1,-20 0 0-15,12 0-1 0,-12 0 3 16,0 0-2-16,0 0 1 16,0 0-1-16,0 0 0 15,0 0 1-15,0 0 0 16,0 0 2-16,0 0 11 15,0 0-7-15,0 0-1 16,0 0-4-16,0 0 0 16,0 0 1-16,0 0-3 15,0 0-3-15,0 0 3 16,0 0 3-16,0 0-3 0,0 0 0 16,0 0 0-1,0 0 0-15,0 0 1 0,0 0-1 16,0 0 0-16,0 0 1 15,0 0 0-15,0 0-1 16,0 0 2-16,0 0-1 16,0 0 2-16,11 0 0 15,-11 0 2-15,0 0-5 16,0 0 0-16,0 0 1 16,0 0 1-16,0 0 2 15,0 0 6-15,0 0-4 16,0 0 0-16,0 0-2 15,0 0-3-15,0 0-1 16,0 0-1-16,0 0-1 16,0 0-3-16,0 0 0 15,0 0 3-15,0 0-1 0,0 0 2 16,0 0-2-16,0 0 3 16,0 0-2-16,0 0 2 15,0 0-3-15,0 0 0 16,0 0 2-16,0 0 0 15,0 0 0-15,0 0 2 16,0 0-1-16,0 0 1 16,0 0 0-16,0 0-1 15,0 0 2-15,0 0-2 16,0 0 0-16,0 0-1 16,0 0 1-16,0 0 0 0,0 0-2 15,0 0-3 1,0 0 5-16,0 0 0 0,0 0 0 15,0 0 0-15,0 0 2 16,0 0 1-16,0 0 4 16,0 0 4-16,0 0 0 15,0 0-5-15,0 0-2 16,0 0-4-16,0 0 3 16,0 0-1-16,0 0 1 15,12 0-3-15,-12 0-1 16,0 0-28-16,0 0-61 15,0 0-268-15</inkml:trace>
  <inkml:trace contextRef="#ctx0" brushRef="#br0" timeOffset="101303.9">25498 9698 25 0,'0'0'25'0,"0"0"7"15,0 0 23-15,0 0-17 0,0 0 12 16,0 0 14-16,0 0-42 16,-115 0-18-16,103 0 29 15,12 0 12-15,0 0-26 16,0 0 11-16,0 0 10 16,0 0-12-16,0 0 3 15,0 0-3-15,24 0-11 16,43 0-5-16,17 0-1 15,11 0 9-15,-4 0-18 16,17-2-1-16,3-2 6 16,-4 0 1-16,0 3 3 15,-3-7-8-15,-1 2-1 0,4 0-1 16,12-1 1-16,-7 3-2 16,-5-2 0-16,-4 2 1 15,-8-1-1-15,9 2-1 16,-9 1 1-16,0-1 0 15,5 3 1-15,-13 0-2 16,4 0 1-16,-7 0 0 16,-5 0-2-16,-7 0 2 15,-17 0 0-15,13 0-1 16,-20 0 0-16,-13 0 0 16,9 0-1-16,-16 0 1 15,-4 0 0-15,-4 3 0 16,-8-3 1-16,3 2 0 0,-3-2 0 15,0 0-2-15,-4 3 1 16,-8-3 0-16,4 0 1 16,4 0-2-16,-8 0 4 15,0 0-2-15,0 0 0 16,0 0 0-16,0 0 1 16,0 0-1-16,0 0 1 15,12 0-1-15,0 0 0 16,0 0-1-16,-4 0-3 15,-8 0 0-15,0 5 2 16,0-5 1-16,0 0 1 16,4 0 0-16,-4 0 1 0,0 0-2 15,0 0 1-15,0 0 0 16,0 0 0-16,0 0 1 16,0 0 1-16,0 0 1 15,0 0 4-15,0 0-1 16,0 0 1-16,0 1-4 15,0-1 1-15,0 0-2 16,-24 3 2-16,-20 2-3 16,-7-4-1-16,-9 7 1 15,-15-2 0-15,-1 3 0 16,-15-1 1-16,-13 1 2 16,1-4-2-16,8 4 3 15,-8 1-3-15,7 0 3 0,1-1 3 16,-8 1-6-16,11 2-2 15,1-2 1-15,3-1-1 16,-3 1 2-16,0 3-3 16,-13-4 2-16,9 0-1 15,-8 1 1-15,15 0-1 16,-3-3 0-16,8-4 0 16,3 0 0-16,9 1 1 15,3-1-1-15,1-1 0 16,7 0 0-16,-7 4 0 15,7-1 0-15,0 1 0 16,1 1 0-16,-1-2 0 0,5 3 1 16,-5-2-2-1,0 0 2-15,5 1-1 0,-1-1 0 16,17-1 0-16,-5-1 0 16,8 2 0-16,0 2 0 15,5-4-1-15,3 4 1 16,8-5 0-16,4-1-1 15,4 3 2-15,0-3-2 16,0-2 1-16,0 2 0 16,0-2 1-16,4 6 0 15,-3-5-2-15,-1 3 1 16,0 0 0-16,0-2 0 16,-12 5 0-16,0-3 1 15,0-3-1-15,4-1 0 16,9 0 1-16,-1 5-1 0,8-5 0 15,4 0 0-15,0 0-1 16,0 0 1-16,0 0 0 16,0 0 11-16,0 0-8 15,0 0 0-15,4 0-3 16,31 0 2-16,21 0 0 16,15 3-1-16,25-2-1 15,27 7 0-15,8-5 2 16,12-3-2-16,20 0 1 15,8 0-1-15,7 0-1 16,9 0 1-16,8 0 0 16,-28 0 0-16,-16 0-2 0,-28 0 0 15,-36 2-7-15,-11-2 7 16,-25 5-2-16,5-3 4 16,3-2 0-16,1 0-3 15,19 0 3-15,5 0-2 16,7 0-1-16,12 0-4 15,5 2 0-15,-1 4 2 16,4-6-6-16,-4 2 4 16,-3-2-6-16,-21 0 6 15,-3 0 3-15,-17 3 1 16,-7-3 1-16,-13 0 0 16,-15 0 2-16,-8 0 0 15,-4 0 0-15,-4 0 0 0,-4 0 0 16,-8 0 0-1,0 0-1-15,12 0 1 0,-12 0-1 16,0 0 2-16,24 0-1 16,-4 0 0-16,7 0 0 15,9 0 1-15,8 0-2 16,-8 0 1-16,7 0-2 16,-19 0 1-16,-8 4-3 15,-8-4 2-15,-8 0 2 16,4 0-1-16,4 0 1 15,8 0-1-15,4 0-1 16,3 0 2-16,13 0-2 0,0 0-2 16,-4 0 2-1,-5 0-1-15,5 0 3 0,-20 4-1 16,0-4 1-16,0 0 1 16,-4 0-1-16,-4 0 0 15,-4 0 0-15,12 0 0 16,-4 0-1-16,-4 0 0 15,4 0-3-15,-8 1 2 16,0-1 2-16,0 0 0 16,0 0 0-16,0 3 1 15,0-3 4-15,0 0 0 16,0 0 3-16,0 0 0 16,0 0 2-16,0 0-5 15,-12 0-1-15,-12 0-3 16,4 0-1-16,0 0 0 0,8 0 0 15,8 0 0 1,-4 0 0-16,4 0 0 0,-8 0 0 16,-11 0-2-16,-21 0 2 15,-28 0 0-15,-7 0 0 16,-24 5-2-16,-16 0 1 16,-9 2 1-16,-3-1 0 15,-8 4 1-15,12-4-1 16,-4 0 1-16,-4 5-1 15,-8-2 3-15,16 0-3 16,-12 1 2-16,0-2-2 16,8-1 1-16,-20 1 0 0,20-5 2 15,-4 3-1 1,4-4 2-16,15 5-3 0,9-3 3 16,4 0-2-16,20 2-2 15,-9 2 0-15,13-3 1 16,7 4 2-16,1-1-3 15,-1 1 1-15,-7 2 1 16,11-6 2-16,5 4-2 16,-5-2-1-16,1 3 0 15,7-3 0-15,0 1 1 16,5-2-2-16,15 2 3 16,-4-7-3-16,13 7 0 15,3-3 1-15,-4-1-1 0,4 1 1 16,-15 1-1-1,-1-3 0-15,-4 1 0 0,1 0 3 16,-1-1-2-16,0 5-1 16,12-6 1-16,5 5-1 15,15-7 4-15,4 3-2 16,-8-3-2-16,20 2 0 16,0-2 0-16,-12 0 0 15,12 0 0-15,-12 0 1 16,-8 3-1-16,8 2 2 15,-4-5-1-15,5 1 3 16,3-1-2-16,-8 3 0 0,4-3-2 16,0 0 0-1,4 0 1-15,4 0 1 0,4 0-2 16,0 0 0-16,0 0 0 16,0 0 0-16,-8 0 2 15,4 0-2-15,-16 5 0 16,20-5 1-16,-12 0 0 15,12 0 0-15,0 0 3 16,0 0-2-16,0 0 6 16,0 0-3-16,0 0-5 15,68 0-3-15,15 0 3 16,32 1 4-16,17-1-4 16,18 4 1-16,1-4-1 15,16 0 0-15,-4 0 2 16,8 0-2-16,-16 0-1 0,16 0 1 15,-8 0 1-15,-9 0 0 16,-3 0-1-16,-12 0 0 16,4 0 0-16,-8 0 0 15,-3 0-1-15,-5 0 0 16,24 0 0-16,-12 0 0 16,16 0-3-16,3 0 2 15,-7 0-1-15,4 0 1 16,-16 0-1-16,-12 0-4 15,-19 0 3-15,-17 0 3 16,-23 0 0-16,-17 0-2 16,-15 0 2-16,0 0 1 0,-4 0-1 15,3 0 1-15,-3 0 0 16,4 0 0-16,0 0 0 16,-1 0 0-16,1 4-1 15,8-1-1-15,-16-3 0 16,3 2 0-16,-7-2-4 15,-12 0 3-15,24 4-2 16,-12 0 4-16,-1-2-1 16,1 3 0-16,0-3 1 15,0 1 0-15,-4 0 0 16,4 1-3-16,-12-2-3 16,-4-2 2-16,-4 0 0 15,-4 0 4-15,7 0 0 0,5 3-2 16,4-3-6-1,8 5 5-15,0-4-1 0,-4 3 2 16,-8-4-6-16,-12 4 0 16,0-4 7-16,0 0 2 15,0 0 0-15,0 0 1 16,0 0 4-16,0 0 0 16,0 0 2-16,0 0-6 15,0 0 2-15,0 0-2 16,0 0 2-16,0 0 1 15,0 0-1-15,0 0 1 16,-20 0-4-16,-16 0 1 0,-12 0 0 16,-11 0 1-1,3 0-2-15,-7 3 1 0,-17-3 0 16,-3 2 7-16,-16 2-3 16,-9 0-3-16,-7 3 1 15,-12-5 3-15,-16 4-2 16,-8-3-3-16,-4 0 3 15,-8 0-2-15,4 3 4 16,4 5-3-16,-3-1 0 16,-5-1-1-16,-16 0-2 15,-8 3 3-15,-11 1-3 16,3-1 1-16,8-2 0 16,12 3-1-16,9-2 0 15,19 3 0-15,4 3 0 16,24-2 1-16,7 2-2 0,5-6 2 15,28 1-1-15,3-2 0 16,1 0 0-16,-1-1 0 16,-3 1 1-16,19 1-1 15,-7-5 0-15,7-1 0 16,4-2 1-16,5 1-1 16,7-4 1-16,24 3-1 15,-4-3 1-15,20 2 4 16,-4-2-4-16,4 0-1 15,-3 0 0-15,7 0 2 16,0 0 0-16,0 0-1 16,0 0 2-16,-4 5-1 15,-4-5 2-15,-8 0 0 16,-4 0-3-16,4 0 1 0,-16 0-1 16,8 0 3-16,5 0 0 15,-5 0-1-15,-4 0-3 16,-4 0 2-16,4 2-1 15,-3 2 0-15,7-4 0 16,0 0-1-16,0 3 0 16,0-3 0-16,-8 0 0 15,5 3-1-15,-17-3 1 16,0 3 0-16,-3-3 0 16,7 0 1-16,8 4 0 15,12-4 0-15,16 0-1 16,-4 0 1-16,8 0-1 15,0 0 0-15,0 0 1 0,0 4 0 16,0-4 0-16,0 0 1 16,0 0-1-16,0 0-1 15,0 0-2-15,0 0-1 16,0 0 0-16,0 0-3 16,0 0-1-16,20 6 2 15,28-3 5-15,23 8 2 16,29-3-1-16,19-4 1 15,24 7 0-15,16-4-1 16,7 3 0-16,9-5 0 0,8 1-1 16,-4 3-1-16,-4-1 1 15,-1-2 1-15,9-3-1 16,4 0 0-16,11-3 0 16,-7 0-1-16,-8 0 1 15,-28 0-2-15,-20 0-2 16,-40 0 1-16,0 3 2 15,-15-1 1-15,-9-2-1 16,1 6 0-16,3-6 1 16,1 0 0-16,3 0 0 15,17 0 0-15,-5 0 0 16,12 0 0-16,0 0-2 16,-7 0 2-16,-13 0-1 15,-15 0-1-15,-29 0-1 16,-7 0 0-16,-12 0 2 0,-8 0 0 15,0 0 1-15,-8 0 0 16,20 0 0-16,8 0 1 16,19 0-2-16,17 0 2 15,3-6-1-15,-3 4 0 16,3 2-1-16,-3-3 0 16,-13 3 0-16,-3 0 1 15,-8 0-3-15,-9 0 2 16,-11 0-1-16,12 0-1 15,-4 0 1-15,4 0 0 16,-1 0-5-16,1 0-1 16,8 0 7-16,3 0-1 0,1 0-3 15,0 0 2-15,11 0-1 16,-3 0-4-16,4 0 3 16,-5 0 2-16,-7 0-1 15,-1 3 2-15,-11-1-4 16,-12 4 3-16,-4-6 0 15,-8 0 2-15,0 1 0 16,0-1 1-16,12 0-1 16,3 8 0-16,5-6-1 15,16 1-3-15,-1 3 2 16,1-6 3-16,-16 0-3 16,0 3-3-16,-9-3 4 15,-19 5-1-15,4-5 3 0,-4 0-1 16,-4 0 1-1,0 0 0-15,0 0 0 0,0 0 0 16,0 3-1-16,0-3 1 16,0 0 2-16,0 0 3 15,0 0-2-15,0 0 1 16,0 1 1-16,0-1-3 16,0 0 1-16,0 0 0 15,0 0 3-15,0 0-2 16,0 5-2-16,-4-5 0 15,-27 0-1-15,-5 0 0 16,12 0-1-16,-20 0 0 0,9 0 0 16,-5 0 0-1,-16 3 1-15,-3 0-1 0,-9-1 0 16,-3 5 0-16,-9 1 0 16,-3-6 2-16,-1 5-4 15,-7-3 4-15,8-3-2 16,3 2 0-16,1-3 0 15,-5 0 0-15,-7 0 0 16,-4 5-2-16,-13-4 4 16,-7 7-2-16,-12-7 0 15,0-1 0-15,-4 4 0 16,-4-4 1-16,4 4-1 16,12-4 1-16,-5 0-1 15,5 0 0-15,12 3-1 16,-4-3 2-16,3 0-1 0,5 2 1 15,-4 3-2 1,24-2 2-16,-21 4-2 0,21 0 2 16,-9-1-2-16,1-5 1 15,-4 2 0-15,15 2-1 16,-3 0 1-16,3 2 0 16,5-1 0-16,7-2 0 15,-3 3 0-15,-8-2 0 16,11 1 0-16,4-1 0 15,-3 2 0-15,7-3 1 16,5 0-1-16,7-2 1 16,12 1-1-16,1 1 2 15,3 0-1-15,-4-3 0 0,12 4-1 16,0-5 0-16,1 0 0 16,-13 0 1-16,0 0-1 15,-20 0 1-15,9 0-1 16,-9 0 1-16,-3 0-1 15,-1 0 1-15,0 0 0 16,5 0 3-16,-1 0-2 16,16 0 1-16,-3 3-2 15,-5-3 0-15,12 0 3 16,-11 0-4-16,-1 0 0 16,-8 0 0-16,9 0 1 15,-1 1 3-15,0-1-3 0,-3 0 1 16,3 0 0-1,-4 0 1-15,-3 0-3 0,-1 0 1 16,5 0 3-16,-5 0-1 16,8 0-2-16,1 0-1 15,11 0 1-15,4 0 0 16,20 0 1-16,0 0-2 16,12 0 0-16,0 0 1 15,0 0-2-15,0 0 2 16,0 0 0-16,0 0 0 15,0 0-1-15,0 0 1 16,0 0 0-16,0 0-1 0,0 0 0 16,0 0 0-1,0 0 0-15,0 0 2 0,0 0-2 16,0 0 0-16,0 0 0 16,0 0 1-16,0 0 0 15,0 0 0-15,0 0 1 16,0 0-1-16,0 0 1 15,0 0-1-15,0 0 0 16,0 0-1-16,0 0-1 16,0 0 1-16,0 0-1 15,0 0 1-15,0 0-3 16,12 0 0-16,44 0 2 0,15 0 1 16,21 0 0-1,15 0 1-15,12 0 0 16,16 0-1-16,8 0 0 0,8 0 0 15,24 0 0-15,0 0 1 16,11 0-1-16,13 0 0 16,-16 4 0-16,-28 3 0 15,-4 2-1-15,-8 4-1 16,-8-5-7-16,-4 1 6 16,-4 0 2-16,0-4 1 15,0 4-2-15,-20-1-1 16,12-3 2-16,-15-5-1 15,-9 4 2-15,-4-1 0 16,1 0 0-16,-9-3-2 16,1 0 1-16,3 0 1 0,0 0-1 15,1 0 2-15,7 0-2 16,-4 0 1-16,-7 0-1 16,-1 0 0-16,1 0-2 15,3 0 3-15,-3 0-3 16,7 0 3-16,-16 0 0 15,5 0 0-15,-9 0 0 16,1 0-1-16,-5 0 0 16,5 0 2-16,-5 0-2 15,1 0 2-15,-5 0-1 16,13 0 0-16,-5 0 0 16,1 0 0-16,11 0 0 15,-3 0 0-15,-9 0-1 0,-11 5 0 16,-12-4-5-1,-17-1 2-15,1 4 0 0,-16 0 3 16,16-1 0-16,-4-1 1 16,7 2-1-16,9 1 0 15,4 3 1-15,-1 1-1 16,1-3 1-16,4 0-3 16,-5-3 3-16,-7 2-3 15,-4-2 1-15,-16-1 2 16,11 2-2-16,-15 0-1 15,4-4-1-15,-8 1-2 16,0 2 1-16,4-3 3 0,4 5-2 16,-4-5 1-1,-4 0 1-15,-4 1 0 0,3-1 2 16,-11 4-4-16,0-4 4 16,0 0-2-16,0 0 1 15,0 4-5-15,0-4 5 16,0 0 1-16,0 0-1 15,0 0 1-15,0 0 0 16,0 2-1-16,0-2 1 16,0 0 0-16,0 0 1 15,0 0 1-15,0 0 1 16,0 0 3-16,0 0-1 16,0 0-1-16,0 0 4 15,-11 0-6-15,-21 3-1 0,-8 4 0 16,-4 1 0-16,-15 1 0 15,11-4-1-15,-19 4-1 16,-17 4 1-16,-11 0 1 16,-8 0-1-16,-13-3 0 15,-3 0 4-15,-8-9-4 16,0 7 0-16,8-5 2 16,-4-1-1-16,-4 2 2 15,7-4-1-15,1 4-2 16,-8-4 0-16,0 2 2 15,-4-2-2-15,-8 0 0 16,0 0 2-16,-12 5-2 16,24-3 1-16,-12 0 0 0,20-2 2 15,-9 0 0-15,9 0 1 16,-4 4 0-16,-8 0-3 16,4 1 0-16,-16 0-1 15,4-2 1-15,0-2-1 16,12 7 0-16,23-6 0 15,9 1 0-15,36 2 0 16,-9-1 0-16,8 1 1 16,5 1 0-16,7 0-2 15,1 1 2-15,3-2-2 16,4 0 2-16,-8-2-1 16,13-1 0-16,-9 1 0 0,8 1 0 15,0-2 1 1,5 1 0-16,-5 2 0 15,0-3 1-15,12 5 0 0,-7-7 1 16,15 0-2-16,-4 0 1 16,4 0 1-16,4 0 0 15,0 0-2-15,0 3 0 16,-8-3 4-16,-4 0-4 16,1 0 0-16,-9 0-1 15,-4 0 2-15,0 0 0 16,-11 0-2-16,-1 0 2 15,0 0-2-15,-7 0 1 16,11 0 0-16,4 0 0 0,-3 0 1 16,-5 0 0-1,4 0 0-15,-3 0-2 0,-5 0 0 16,-16 0 0-16,13 0 2 16,-17 0-2-16,-7 0 0 15,3 0 1-15,-3 0-1 16,0 0 0-16,-5 0 1 15,13 0-1-15,-9 0 1 16,21 0 0-16,11 0-1 16,16 0 2-16,16 0-1 15,8 0 2-15,8 0-2 16,0 0-1-16,0 0 0 16,0 0 1-16,0 0-1 15,0 0 0-15,0 0 0 16,0 0 1-16,0 0-1 0,-4 0 1 15,4 0-1 1,0 0 0-16,0 0 0 0,0 0 0 16,0 0 0-16,0 0 0 15,0 0 1-15,0 0 0 16,-8 0-1-16,-4 0 1 16,1 0-1-16,-1 0 0 15,12 0 1-15,0 0-1 16,0 0 0-16,0 0 0 15,0 0-1-15,0 0 2 16,0 0-1-16,0 0 2 16,0 0 3-16,0 0-5 0,0 0 0 15,0 0 0 1,0 0 1-16,0 0-1 0,0 0 0 16,0 0 0-16,0 0-5 15,47 0 1-15,21 3 4 16,15 0 2-16,21 1-2 15,3-2 1-15,12 3-1 16,16-2 1-16,8-3-1 16,16 0 2-16,4 0-2 15,4 1 0-15,7 3 0 16,1-4 0-16,0 4 0 16,-12-4 0-16,-20 0 0 15,-16 0 0-15,-4 0-2 0,-12 0 1 16,-7 0-3-1,-1 0 4-15,0 0-1 0,-8 0 0 16,9 0 0-16,-1 0 1 16,4 0-1-16,8 0 0 15,1 0 1-15,3 0 0 16,0 0-1-16,-4 0 1 16,-12 0-2-16,-7 0 1 15,-17 0 1-15,-11 0-3 16,-9 0 1-16,-19 0 1 15,4 0-1-15,-12 0 1 16,7 0 1-16,5 0 0 0,4-4 1 16,-1 0-2-1,9 3 2-15,3-2-2 0,9 3 1 16,-4-5 0-16,3 5-1 16,-7 0 1-16,-1 0 0 15,-3 0-1-15,0 0 0 16,-17 0-2-16,5 0 3 15,-8 0-2-15,-12 0 1 16,-5 0 1-16,-3 0-2 16,-4 0 2-16,8 0-1 15,4 0 1-15,0 0 0 16,4 0 0-16,15 0 0 16,-7 0 0-16,12 0-1 15,-5 0 1-15,5 0 0 16,0 0-1-16,-1 0 1 0,1 0-3 15,-4 0 3-15,-1 0-4 16,5 0-1-16,-12 0 3 16,0 0 2-16,19 0-1 15,-15 0 0-15,-4 5 1 16,7-2-2-16,-7 2 0 16,0-5-4-16,0 4 2 15,7-2-4-15,-19 1 1 16,8 2 3-16,-16-5 1 15,-4 0 3-15,-4 0-3 16,-4 0 3-16,4 0-1 16,-8 0 1-16,11 0-1 0,-7 0 0 15,8 0 1 1,8 0-1-16,-8 0-1 0,4 1 1 16,-8 2 0-16,4 2-5 15,-12-5 2-15,0 0 1 16,12 0 1-16,-12 0 2 15,8 0 0-15,-4 0 0 16,8 0-3-16,0 0 2 16,7 0 0-16,-3 0-1 15,8 0-1-15,-4 0 0 16,-8 0 2-16,-8 0-3 16,4 0 4-16,-8 0 0 15,12 0-1-15,-12 0 1 16,12 3 0-16,11-3-1 15,-11 0 0-15,8 0 0 0,-16 0-2 16,4 0 0-16,-8 0 3 16,0 0 1-16,0 2 0 15,0-2 9-15,0 0-2 16,0 0 4-16,0 0-6 16,0 0 2-16,0 0-4 15,0 4-2-15,0-4-1 16,0 0-1-16,0 0 1 15,-8 0-1-15,-16 0 0 16,1 0 0-16,-9 0 0 0,-8 0 0 16,-8 0 0-1,-19 0-1-15,-5 0 1 0,-19 0 0 16,-12 0 0-16,-16 0-1 16,-9 0 1-16,-15 0 1 15,-4 0 0-15,-3 0-1 16,-5 0 2-16,-8 0-1 15,0 0-1-15,0 0 0 16,12 0 1-16,12 0-1 16,12 0 0-16,8 0 1 15,23 0-2-15,5 0 1 16,20 0 0-16,3 6-1 0,1 3 1 16,3 0 0-1,-15 1 0-15,7 1 0 0,-19-2 1 16,-1-4-2-16,-15 2 2 15,12 0-1-15,-17-1 1 16,1 0-2-16,0-1 0 16,4 1 1-16,11-6 0 15,9 6 1-15,4-6-1 16,11 5 0-16,5 2-1 16,7-4 1-16,0 7 0 15,1-3 0-15,15-2 0 16,-3 3 0-16,3-2 0 15,8 2 0-15,0-2 0 16,9-3 0-16,-5 5 0 16,8-7 0-16,0 7 0 0,0-5 0 15,-8-1 0-15,-3 5-1 16,7 1 1-16,-16-3 0 16,20-1 1-16,-11 1-1 15,-1-5 0-15,0 8 0 16,4-7 1-16,1-1-1 15,3 5 0-15,-4-5 1 16,4 0-1-16,-4 0 0 16,-3 0 0-16,3 0-1 15,-8 3 2-15,4 0-2 16,1-1 2-16,-9-2-2 16,20 0 2-16,-8 4-2 15,-3-4 1-15,-1 3 0 16,0-1 0-16,4-2 1 0,4 6-1 15,-7-6 0-15,-1 0-1 16,-8 1 1-16,-11 3 0 16,3 0 0-16,-15-4 0 15,11 2 0-15,-4-2 1 16,1 0-1-16,11 0 0 16,4 0 0-16,17 0-1 15,-5 0 1-15,-4 0 0 16,16 0 0-16,-4 0 0 15,12 0-1-15,-3 3 1 16,15-3 0-16,-8 0 0 0,8 0-1 16,0 0-1-1,0 0 1-15,0 0 1 0,0 0 0 16,0 0 0-16,0 0 1 16,0 0-1-16,0 0 0 15,0 0 2-15,-4 0-2 16,4 0 0-16,0 0 0 15,0 0 0-15,0 0 0 16,0 0-2-16,0 0 1 16,0 0 0-16,0 0-1 15,0 0 0-15,0 0-3 16,0 0-4-16,16 4 9 0,7 0 1 16,9-3 0-1,-8 7-1-15,12-3 1 0,-1-1-1 16,13-1 3-16,20-1-1 15,3-2 1-15,21 5-1 16,23-3 1-16,12 0-3 16,12 4 1-16,4-6 1 15,12 2-2-15,-4 5 0 16,0-7 0-16,0 4 0 16,-12-3 0-16,-12-1 0 15,-12 8 0-15,-20-8 0 16,-11 1 0-16,-5-1 0 15,5 0 0-15,-13 4 0 16,9-4 0-16,-9 0 0 16,16 0 0-16,-3 0 0 0,7 0 0 15,-3 0 0-15,-1 0 0 16,-4 0-1-16,-11 0 2 16,7 0-2-16,-7 0 2 15,-13 0-2-15,1 0 0 16,-12 0 1-16,-5 0 0 15,5 0 0-15,-12 0-1 16,0 0 2-16,-17-4-2 16,5 4 2-16,-4-1-2 15,-8-4 1-15,4 5-1 16,4 0 1-16,4-3 0 16,11 3 0-16,1 0-1 0,20-1 0 15,-5 1 1-15,5-4-1 16,0 0 1-16,-5 4 0 15,-7-3 0-15,-8 3 0 16,-1 0 0-16,-11 0 0 16,-4-2 0-16,-4 2 0 15,8 0 1-15,8 0-1 16,3-6 1-16,21 4-1 16,-8 0 0-16,11-5 0 15,1 4 0-15,-1-1 0 16,9 4 0-16,-1 0-1 15,5 0 2-15,7 0-2 16,-7 0 1-16,-1 0-1 0,-11 0 2 16,-4 0-1-1,-17 0 1-15,-7 0-1 0,4 0 0 16,-12 0 1-16,-4 0-2 16,-5 0 2-16,5 0 0 15,-4 0-1-15,8 0 0 16,8 0 0-16,0 0 0 15,7 0 0-15,5 0 0 16,4 0 0-16,11 0 1 16,-3 0-2-16,-9 0 1 15,1 0 0-15,-12 0 0 16,-12 0-1-16,0 0 1 16,-5 0 0-16,-7 0 0 15,-8 0 0-15,16 0 1 0,-8 0-1 16,12 0 0-16,0 0-1 15,-4 0 1-15,7 0 0 16,-3 0 0-16,8 0-1 16,-8 0 2-16,12 0-1 15,-5 4 0-15,-7-4 0 16,0 0 0-16,-8 0 0 16,-8 0 0-16,4 0 1 15,-8 0-1-15,4 0 0 16,16 0 0-16,-13 0 0 15,9 0 0-15,4 0 0 16,-8 0 0-16,-4 0 1 16,-4 0-1-16,-4 3 0 0,-4-3 0 15,0 0 0-15,0 0 1 16,0 0-1-16,0 0 0 16,0 0 0-16,0 0 1 15,0 0-2-15,0 0 2 16,0 0-1-16,8 0 0 15,-8 0 0-15,4 0-1 16,-4 0 2-16,0 0-2 16,0 0 2-16,0 0-1 15,0 0 1-15,0 0 1 16,0 0 3-16,0 2 3 16,0-2 0-16,0 0-6 0,0 0 1 15,0 0-3-15,0 0 0 16,0 0 1-16,0 0 0 15,0 0-1-15,0 0 0 16,0 0 0-16,0 0 0 16,0 0 2-16,0 0-2 15,0 0 0-15,0 0 1 16,0 0-1-16,0 0 1 16,0 0-1-16,0 0 0 15,0 0 1-15,0 0 2 16,0 0 2-16,0 0-3 15,0 0-2-15,0 0 0 16,0 0 0-16,0 0 0 0,0 0-2 16,0 0 2-1,0 0 0-15,0 0 0 0,0 0 2 16,0 0-2-16,0 0-1 16,0 0 1-16,0 0 0 15,0 0 1-15,0 0-1 16,0 0 0-16,0 0 0 15,0 0-1-15,0 0 1 16,8 0 0-16,-8 0 1 16,0 5-1-16,0-5 0 15,0 0 0-15,0 0 0 16,0 0 4-16,0 0 3 0,0 2 9 16,0-2-1-1,0 0-4-15,0 0-3 0,0 0 1 16,0 0-2-16,0 0-6 15,0 0-1-15,0 0-14 16,0 0-41-16,0 0-81 16,0 0-273-16</inkml:trace>
  <inkml:trace contextRef="#ctx0" brushRef="#br1" timeOffset="164174.01">24159 11898 14 0,'0'0'27'16,"0"0"2"-16,0 0-2 16,0 0 1-16,0 0-1 15,0 0 2-15,0 0-4 16,0 0-3-16,0 0-1 16,0 0 4-16,0 0-6 15,0 0 3-15,0-9 11 0,0 9 6 16,0 0-1-16,0 0 5 15,0 0 1-15,0 0-19 16,0 0-9-16,0 0-1 16,0 0 0-16,0 0 2 15,0 0-1-15,0 0-3 16,0 0-3-16,0 0-1 16,0 0-1-16,0 0-2 15,0 0-2-15,0 0-3 16,0 0-1-16,0 0 0 15,0 2 4-15,0 19 5 16,0-1-3-16,0 5 0 16,0 3 12-16,0 4-6 0,0 2 3 15,0-3-8-15,0 0 0 16,0-3-5-16,0 4 2 16,0 1-1-16,0-4 3 15,8-6 2-15,-4-1-4 16,4 0 0-16,-8 1 1 15,12 0-3-15,0-1 0 16,-8-3-1-16,16 3 3 16,-16-1-2-16,8 6 0 15,0-3 2-15,0 3 5 16,-4-3 2-16,-8-2-7 16,4 0-3-16,-4 0 0 15,8 2 2-15,-8-1-2 0,4-1 3 16,3 0-2-16,-7 5 1 15,0-3-3-15,12 3 3 16,-12-3-2-16,12 2 1 16,-12-3-1-16,0-4-1 15,0 2 0-15,12 1 1 16,-12 6-1-16,0-7 0 16,12-1 0-16,-4 8 1 15,4-5-1-15,0 5 0 16,0-5 1-16,0 7-1 15,0-6 0-15,-8 5 0 16,8 1 0-16,-5-2 2 0,-7 1-2 16,4-6 0-1,-4 7 0-15,0-9 3 0,0 4-3 16,8-1 1-16,-8-2-2 16,0 0 2-16,0-2-1 15,0 1 1-15,0 1-1 16,0-3 0-16,0 1 0 15,0-6-1-15,0 10 1 16,0-5 0-16,0-2 0 16,0 0 0-16,0-5 0 15,0 1 0-15,0 1 0 16,0-4 0-16,0 3 0 0,4-4 0 16,-4 2 0-1,8 0 0-15,-8 1 0 0,0 5 0 16,0-6 0-16,0 6 0 15,0 0 0-15,0 0 0 16,0 4 0-16,0-4 1 16,0 3-1-16,0-6 0 15,0-1-1-15,0 5 1 16,0 1 1-16,0-5-1 16,0 4 0-16,0-1-1 15,0-2 1-15,0 3 0 16,0-4 0-16,0-1 1 15,4-2-1-15,-4-6 0 16,0-2 0-16,0 1 0 16,0-4-1-16,0 2 1 0,0 1 0 15,0-3-1-15,0 0 2 16,8 6-1-16,-4-2 0 16,-4 0-1-16,8 1 1 15,-8-1 0-15,0 0 0 16,0-4 0-16,0 1 0 15,0-1 0-15,0 0 0 16,0 0 1-16,0 0-1 16,0 0 0-16,0 0-1 15,0 0 0-15,0 6 1 16,0-6 0-16,0 0 1 16,0 2-1-16,0-2 1 15,0 0-1-15,0 0 1 0,0 0 0 16,12 0 0-16,-12 0 1 15,0 0 4-15,0 0 1 16,0 0-3-16,0 0 3 16,0 0 0-16,0 0-1 15,0 0-2-15,0 0-2 16,0 0-1-16,0 0-1 16,0 0 2-16,0 0-2 15,0 0-2-15,0 0 1 16,0 0 0-16,0 0 1 15,0 0-2-15,0 0 1 16,0 0 0-16,0 0 0 0,0 0-2 16,0 0 3-1,0 2 0-15,0-2 1 0,0 0-1 16,0 0 1-16,0 0-1 16,0 0 0-16,0 0 0 15,0 0 0-15,0 0 0 16,0 13 0-16,0-4-1 15,0 1 1-15,12-1 0 16,-12-6 0-16,0 2 0 16,0-5 1-16,0 0-1 15,0 0 1-15,0 0-1 16,0 0 0-16,0 0 3 0,0 0-3 16,0 0 3-1,0 0-2-15,0 0 1 0,0 0-1 16,0 0 1-16,0 0 0 15,0 0 6-15,0 0 10 16,0 0-2-16,0 0 5 16,0 0 1-16,0-22-1 15,0-16-21-15,0-6 0 16,0-7 2-16,0-7-2 16,0 5-1-16,0-2 1 15,0 8 3-15,0 1 4 16,0 1-2-16,0-6-1 15,0 3-1-15,0-3-3 16,0 9 1-16,0 4-1 16,0 4 0-16,0 3 0 0,0-1 1 15,0 1-2-15,0 2 1 16,0-2-1-16,0 4 1 16,0 3 0-16,0-3 0 15,0 5 0-15,0 3 0 16,0 0 1-16,0 4-1 15,0-4 0-15,-12-1 1 16,12 1 0-16,-12 0-1 16,12 5 0-16,-8-4 0 15,4 3 0-15,-4-7 1 16,8-1-1-16,-4-1 1 16,-8-1-1-16,4 2 1 15,-3-2 0-15,-1 3 1 0,0-4-2 16,0 4 1-16,0-5-1 15,8 0 0-15,-4 1 0 16,-4-3-1-16,8-2 1 16,-16 7 0-16,8-3-1 15,0 3 0-15,0 2 1 16,12 0-1-16,-7-5 0 16,7 6 1-16,-4 1 0 15,4-1 0-15,-8-1-1 16,4-7 1-16,4-2-1 15,0 2-1-15,0 2-1 16,0 2 1-16,-8 4 1 0,4 2 0 16,4-1 1-1,0 6 0-15,-8-3-1 0,8 0 1 16,-4 2-2-16,4-2 1 16,-8 4 0-16,8-5 0 15,0-1-3-15,0-4-8 16,0 2 4-16,0 2 2 15,0 4 5-15,0-1 0 16,0 4 0-16,0-1 1 16,0 4-1-16,0-1-2 15,0-4-4-15,0 9 2 16,0-4 1-16,0-2-1 16,0 9-1-16,0-2 6 15,0 0 0-15,0 4 0 0,0 0 0 16,0-1 0-16,0 1-1 15,0-6 1-15,0 1 0 16,0-1-4-16,0-5-1 16,0-1-7-16,0 2 4 15,0 1-4-15,0 0 2 16,0 3 5-16,0 1 1 16,0 5 0-16,0 0 2 15,0-1-1-15,0 1 0 16,0 0-1-16,0 0-7 15,0 0 3-15,0 0-5 16,0 0-1-16,0 0-1 16,0 0-9-16,0 0-6 0,0 0-17 15,8 0-38-15,16 0-38 16,-1 0-56-16,-11 0 49 16,12 1 63-16,-12 7 14 15,-4-3 2-15,-4 2 27 16,4-7 24-16,-8 2 2 15,0-2 14-15,0 0 18 16,0 0 16-16,4 0 10 16,-4 0 8-16,0 0 3 15,0 0-2-15,0 0-5 16,0 0-10-16,0 0-4 16,0 0-12-16,0 0-10 15,0 0-3-15,0 0-5 16,0 0-6-16,0 0-5 0,0 0-2 15,0 6 2-15,8 5-3 16,-4 12 13-16,8 3 18 16,0-3-21-16,8 10 7 15,-5-2-8-15,5 7 8 16,-4 6-7-16,-8 2-2 16,16 0-2-16,-4 2-3 15,-4 3-5-15,-4-3 7 16,0-5-8-16,-1-1 4 15,1-1-2-15,8 0 2 16,-8 0-4-16,0 8 1 0,0-3-1 16,-8 5-2-1,4 0 0-15,4 4 0 0,-12-2 1 16,0 1 1-16,0-9-2 16,0-8 0-16,0 1-1 15,12-7 0-15,-12 1 1 16,0 0-1-16,0-6-1 15,12 3 1-15,-12 0 1 16,0-4-1-16,0 3 0 16,0-4 0-16,0 4 1 15,0 2-1-15,8-1 0 16,4-1 0-16,-1 0-1 16,1 1 1-16,0 0 0 15,-8-1 1-15,4 0-1 0,4-2 0 16,-12-1-1-16,4 1 1 15,-4-1 0-15,0 2 1 16,0 6-1-16,0-7 0 16,8-1 0-16,-8-3 2 15,4 1-2-15,4 0 1 16,-8 0-1-16,12 6 0 16,-8-4 1-16,8 12-1 15,-4 0 0-15,-8 0 1 16,12 0-1-16,-12-1-1 15,12-4 1-15,-12-4 1 16,11 0-1-16,-11-1 0 16,0-3 0-16,0-4 0 15,0-1 1-15,0 1-1 16,0-11 1-16,0 0-1 0,8-6 0 16,-8 0 0-16,0-3 0 15,0 2-1-15,0-2 2 16,0 0-1-16,0 0 0 15,4 5 0-15,-4-5 0 16,0 2 0-16,0-2 0 16,0 0 0-16,0 0 0 15,0 0 0-15,0 0 0 16,0 0 0-16,0 0 0 16,0 0 1-16,0 0-1 0,0 0 0 15,0 0 0-15,0 0 1 16,0 0-1-16,0 0-1 15,0 5 0-15,0-2 1 16,0-2-1-16,0 3 2 16,0 0-1-16,0-2 0 15,8-2 0-15,-8 0 1 16,0 0-2-16,4 3 2 16,-4 6-2-16,0-1 1 15,8 2 0-15,-8-1 0 16,0-3 0-16,4 0 0 15,4-3 1-15,-8 1-1 16,0-4 0-16,0 0 0 0,0 0 1 16,0 0 0-1,0 0 0-15,4 0-1 0,-4 0 0 16,0 0 0-16,0 0-1 16,0 0 1-16,0 4-1 15,0-3 0-15,0-1 1 16,0 5 0-16,0-5 0 15,0 3 0-15,0-3 2 16,0 0-3-16,0 0 2 16,0 0-1-16,0 0 0 15,0 5-2-15,0 11 0 16,0 1 2-16,8 1 0 0,-8-2-2 16,4-3-3-1,-4-4 4-15,8-1-1 0,-8-8 2 16,0 1 0-16,0-1 1 15,0 0-1-15,0 4 1 16,0-4 0-16,0 0 1 16,0 0-1-16,0 0 1 15,0 0-1-15,0 0-1 16,0 0 0-16,0 0 1 16,0 0-1-16,0 0 3 15,0 0 2-15,4 0 0 16,-4 0 1-16,0 0 1 15,8 0 0-15,-8 0-2 16,0 0-2-16,0 0-3 16,0 0 0-16,0 0-1 0,0 0-1 15,0 0 1-15,0 0 0 16,0 0 1-16,0 0-1 16,0 0 1-16,0 0 0 15,0 0 0-15,0 0-2 16,0 0 2-16,0 0-3 15,0 0 0-15,0 0-3 16,0 0 4-16,0 0 2 16,0 0 0-16,0 0 0 15,0 0 0-15,0 0 1 16,0 0-1-16,0 0 3 16,0 0-2-16,0 0-1 0,0 0 0 15,0 0 1-15,0 0-2 16,0 0 1-16,0 0-2 15,0 0 2-15,0 0 0 16,0 0 0-16,0 0-1 16,0 0 1-16,0 0 0 15,0 0 1-15,0 0-1 16,0 0 0-16,0 0-1 16,0 0 0-16,0 0 0 15,0 0 0-15,0 0 0 16,0 0 0-16,0 0 2 15,0 0-1-15,0 0 1 16,0 0 0-16,0 0-1 0,0 0 2 16,0 0-2-1,0 0 1-15,0 0 0 0,0 0-1 16,0 0 0-16,0 0-1 16,0 0 1-16,0 0 2 15,0 0 0-15,0 0 1 16,0 0-1-16,0 0 3 15,0 0 8-15,0 0 5 16,0-18-9-16,0-28-7 16,0-10-4-16,-12-21 2 15,-8-15-6-15,-4-11-2 16,8-12 4-16,-3 2-1 16,-5 4-5-16,-8 10 4 15,4 17 1-15,4 19 5 0,-7 10 3 16,7 12 0-16,12 9 2 15,0 4 2-15,0 1-4 16,4 5 6-16,4-1-3 16,-8 0-2-16,0-1-1 15,-8 0-1-15,8 1 0 16,-3 0-1-16,7 9 7 16,4-3-6-16,-4 2-1 15,4 5 0-15,-4-2 0 16,4-2-1-16,-4-1 1 15,8-2-3-15,-4 3 4 16,-16-6-3-16,20-2 1 16,-12-4 0-16,0-3 0 0,0-2-2 15,0-3 2-15,-8 3 0 16,9-6 0-16,-5 2 1 16,4 2-3-16,0-1 2 15,0 1-5-15,0 1 1 16,0 3 3-16,4 1 0 15,-4 6 0-15,0-3-1 16,0 3 0-16,12-5 0 16,0 7 0-16,0-7 1 15,0 3-4-15,0-2-1 16,0 1-2-16,0 3 2 16,0-1 6-16,0 6-2 0,0 3 1 15,0-3-1-15,0 5 0 16,0-5-2-16,0 3-3 15,0-3-1-15,0 5 0 16,0-1 3-16,0 4-1 16,0 0 3-16,0-5 2 15,0 1-1-15,0 1-4 16,0-4-1-16,0 0-10 16,0 5-5-16,0-4 7 15,0 8 8-15,0-5 3 16,0 4 4-16,0 1-6 15,0 5-1-15,12 2-2 0,-12 0-9 16,0 0-5-16,0 0 2 16,0 0 6-1,0 0 5-15,0 0 2 0,0 0 3 16,0 0 5-16,0 0 0 16,0 0-1-16,0 0 1 15,0 0-1-15,0 0-3 16,0 0 1-16,0 0 0 15,0 0 2-15,0 0-1 16,0 0 2-16,0 0-1 16,0 0 0-16,0 0-2 15,0 0 0-15,0 0 1 16,0 0-1-16,0 0-3 16,0 0 5-16,0 0 1 15,0 0 0-15,0 0 0 0,0 0 1 16,0 0 0-16,0 0 0 15,0 0 4-15,0 0-1 16,0 0-2-16,0 0 2 16,0 0 1-16,0 0-1 15,0 0-2-15,0 0 1 16,0 0-1-16,0 0 5 16,0 0-2-16,0 0-1 15,0 0 1-15,0 0-1 16,0 0-3-16,0 0-1 15,0 0-10-15,0 0-16 16,0 0-35-16,0 0-132 16,0 0-48-16</inkml:trace>
  <inkml:trace contextRef="#ctx0" brushRef="#br1" timeOffset="164707.59">24978 13318 35 0,'0'0'42'0,"0"0"-12"16,0 0-9-16,0 0 3 16,0 0-4-16,0 0-8 15,0 0-10-15,0 0 6 16,0 33-7-16,0-25 1 15,0-3-2-15,0 1-3 16,-12-6-4-16,0 3-6 16,0 2-5-16,8-2-2 15,-4-1-3-15,4 2-1 16,4-4-33-16</inkml:trace>
  <inkml:trace contextRef="#ctx0" brushRef="#br1" timeOffset="175904.68">24978 13318 6 0,'-215'91'22'0,"215"-91"1"16,0 0 3-16,0 0 3 15,0 0 5-15,0 0 5 16,0 0 9-16,0 0 11 15,0 0-2-15,0 0-7 16,0 0-10-16,0 0-7 16,0 0-8-16,0 0-1 15,0 0-6-15,0 0-7 16,0 0 4-16,0 0 8 16,0 0 5-16,0 0 2 0,0 0 0 15,0 0-3 1,0 0-4-16,0 0-1 0,0 0-4 15,0 0-4-15,0 0-1 16,0 0 2-16,0 0 0 16,0 0 2-16,0-9-5 15,0-1-9-15,0-2 6 16,0 2 5-16,0-3-6 16,0 0 0-16,0-2 4 15,0-4 0-15,0-4-3 16,0-3-8-16,0 3 2 15,0-1-1-15,0 0 2 16,0 1-4-16,0 1 7 16,0 4 0-16,0 0-1 15,0 3-2-15,0-2 0 0,0 3-3 16,0-3 1-16,0-3-1 16,0 10-1-16,0-11 2 15,0 9 1-15,-8 1 1 16,4-4 3-16,4 6-4 15,-8-1-1-15,8 0 1 16,0 3-2-16,0-3-1 16,-4-4 0-16,4 6 0 15,0-3 1-15,0 3-1 16,0-7 0-16,0 4 0 0,0-9 0 16,0 8 0-1,0-7 0-15,0 4 0 0,-8-3 0 16,8 0 0-16,0 6 0 15,0-1 0-15,0 0 1 16,0 0 0-16,0 1 0 16,0-5-1-16,0 4 0 15,0 3-2-15,0-3 2 16,0-2 1-16,0 6-1 16,0 1 1-16,0-1-1 15,0-5 0-15,0 1 0 16,0 4 0-16,0-4 0 15,0 3 0-15,0 4 1 16,0 1 2-16,0-3-2 16,-4-1-1-16,4 0 1 0,0 3 0 15,0-8-1-15,-7 6 0 16,7-6-1-16,-4 1 1 16,-4 4 0-16,8-1 0 15,-4 5 0-15,-4-4 1 16,-4-1 0-16,12 1-1 15,0-6 0-15,0 3-1 16,0-1 1-16,0-2-1 16,-12 0 1-16,12 2-1 15,0-1 1-15,0 2 2 16,0-2-2-16,-12-6-1 16,12 3-1-16,0-2 1 0,0 4-4 15,0-4 2-15,-8-1 2 16,8 6 1-16,0-6-1 15,0 2-2-15,0 1-1 16,0 1 0-16,0-1 2 16,0 6 2-16,0-6-3 15,0 5 1-15,0 0 2 16,0-5 0-16,0 4-1 16,0 3-8-16,0-1 2 15,0 3 4-15,0 6 2 16,0 0-1-16,0-5 2 15,0 0-1-15,0-1 1 16,0-6-2-16,0 1-3 0,0 1 2 16,0 0-4-1,0 2 2-15,0-3-5 0,0 2 4 16,0 2-1-16,0 1 1 16,0 2 2-16,0 3 1 15,0-5 1-15,0 2 1 16,0 6 1-16,0-4-1 15,0 4 1-15,0 0-1 16,0 0 1-16,0 0-2 16,0 0 0-16,0 0 1 15,0 0-2-15,0 0-2 16,0 0 3-16,0 0 2 16,0 0-1-16,0 0-1 15,0 0-3-15,0 0-1 0,0 0 2 16,0 0-1-1,0 0 1-15,0 0-4 0,0 0 2 16,0 10 6-16,0 15 6 16,0 4-3-16,0 0 2 15,8 7-2-15,4-2 6 16,0 0-3-16,8 4 3 16,-16 1-5-16,8 3 5 15,-1-4-4-15,-3-2 5 16,4 1-6-16,-8-1-4 15,8 2 4-15,0 1 2 16,0-5-2-16,0 2-4 0,0-4 1 16,8 6-1-16,-8 3 0 15,0 6 1-15,-1-2-1 16,-3 1 3-16,-4-4-1 16,8-2 1-16,0 2-3 15,-4-4 1-15,-4-2 0 16,4-2-1-16,-4 0 0 15,8-2-1-15,-4 2 1 16,4-3 0-16,0-4 2 16,-8-1-2-16,8-1 0 15,-12 1-1-15,8-2 1 16,-4 5 0-16,3 1 0 16,5 0 0-16,0 2 0 0,0-3 0 15,0 0 0-15,-4-7 0 16,-4 3 0-16,4-2-1 15,-4-1 1-15,4 1 0 16,-4-5 0-16,4 4 0 16,-4-1 0-16,4-2 1 15,-4 1-1-15,4-4-1 16,-4 2 1-16,4-1 0 16,-4 4 0-16,-4 0 1 15,8 0-1-15,-4-2 0 16,3-4 0-16,-7 1-1 15,4-4 1-15,4 1 0 16,-4 2 0-16,4-4-1 16,-8 1 1-16,4-3 0 0,-4 2-1 15,8 0 0-15,-8 8 1 16,0-1 1-16,0 4-1 16,0 7 0-16,12 0 0 15,-12 2 0-15,0 3 0 16,12-4 0-16,-12-7 0 15,0 4 0-15,0-8 0 16,0 3 0-16,0-1 0 16,0 4 0-16,0-1 0 15,0-5 0-15,0-1 0 16,0 1-1-16,12 0 1 0,-4 3 0 16,-4-3 1-1,-4 0-1-15,0 1 0 0,8-6 0 16,-4 3-2-16,4 3 2 15,-4-1-1-15,-4 4 0 16,12-5 1-16,-4 4 0 16,-4-2-1-16,3-2 1 15,-3 1-1-15,8-4-1 16,-4 2 2-16,-8-4 0 16,4-4 0-16,-4-4 0 15,8 0-1-15,-8-3 1 16,0-2 0-16,4 2 0 15,-4-2-1-15,0 6-2 16,0-6 0-16,8 0 3 16,-8 0 0-16,0 0 1 0,0 0-1 15,0 0 0-15,0 0 0 16,0 0 0-16,0 2 1 16,0-2-1-16,0 0 1 15,0 0-1-15,0 0 1 16,0 0-1-16,0 0 3 15,0 0-3-15,0 0-1 16,0 0 1-16,0 0 1 16,0 0 0-16,0 0 0 15,0 0 4-15,0 0-3 16,0 0 2-16,0 0-1 16,0 0 1-16,0 0-3 0,0 0 2 15,0 0-1 1,0 0 2-16,0 0-2 0,0 0 3 15,0 0 1-15,0 0 1 16,0 0 1-16,0 0 0 16,0 0-1-16,0 0 0 15,0 0 1-15,0 0-3 16,0 0-1-16,0 0-2 16,0 0 3-16,0 0 1 15,0 0-6-15,0 0 1 16,0 0-1-16,0 0 1 15,0 0 0-15,0 0-2 0,0 3 0 16,0-3 1-16,0 0-3 16,0 0 3-1,0 0-3-15,0 0 3 0,0 0 0 16,0 0 0-16,0 0 4 16,0 0-4-16,0 0 0 15,0 0 0-15,0 0 1 16,0 0-2-16,0 0 1 15,0 0 0-15,0 0-2 16,0 0 0-16,0 0 2 16,0 0 0-16,0 0 0 15,0 0 2-15,0 0-2 16,0 4 0-16,0-4 1 16,0 2-1-16,0-2 0 15,0 0-4-15,0 0 1 0,0 0-3 16,0 3 3-16,0-3 1 15,0 8 2-15,0-7-1 16,0-1 2-16,0 4-1 16,0-4 0-16,0 0 0 15,0 0 0-15,0 0-1 16,0 4 1-16,4-3 0 16,-4 7 0-16,8-5 0 15,-4-1 0-15,-4 6 0 16,0-8-1-16,0 1 1 15,0 5-1-15,0-4 2 16,0-2-1-16,0 3 0 0,0-1 1 16,8 4-1-16,-8-5 0 15,0 7-2-15,0-7 4 16,0 3-4-16,12-4 3 16,-12 0-1-16,0 0 0 15,0 0 1-15,0 0-1 16,0 0 0-16,0 0-1 15,0 0 2-15,0 4-2 16,0-4 2-16,0 0-1 16,0 0 1-16,0 0-1 15,0 0-1-15,0 0 1 16,0 0 0-16,0 0 0 16,0 0 0-16,0 0 0 0,0 0 0 15,0 0 1-15,0 0-2 16,0 0 2-16,0 0 0 15,0 0-1-15,0 0 0 16,0 0 0-16,0 0 0 16,0 0 1-16,0 0 0 15,0 0 0-15,0 0-1 16,0 0 0-16,0 0 0 16,0 0-1-16,0 0 1 15,0 0 0-15,0 0 0 16,0 0 0-16,0 0 0 15,0 0 1-15,0 0 0 16,0 0 2-16,0 0 1 0,0 0 2 16,0 0-3-16,0 0 5 15,0 0 9-15,0-17-7 16,0-21-10-16,0-15-3 16,0-18 1-16,0-12 1 15,-12-10-10-15,-8-6-2 16,4 2 8-16,-8 4 1 15,1 5 2-15,3 5-1 16,-4 12 3-16,12 9 0 16,-12 7 1-16,12 11-1 15,-8 11 4-15,8 3-2 16,1-1-1-16,-1 5 1 16,8 2-2-16,-8-3 0 15,0 5 0-15,4 0 1 0,-4 1-1 16,-4-5 2-16,8 3 1 15,-4 4 0-15,0-3-3 16,0-1 0-16,12 3 3 16,-12-3-3-16,12 0 1 15,0-5-1-15,-12 0 0 16,12-1-1-16,-7 0 1 16,3 5 0-16,-4-3 1 15,4 5 0-15,-4-1-1 16,-4-10-1-16,12 0 0 15,-4 6 0-15,4-4 1 16,0 5 0-16,-8-3 0 0,8 4 0 16,0-1-1-16,0 1 1 15,0 3-1-15,0-2 2 16,-4 8-1-16,4-8 0 16,0-1 0-16,0-4-5 15,0 1-2-15,0 3 2 16,0-6 2-16,0 1 3 15,0 9-3-15,0-5 3 16,0 6-3-16,0 6 1 16,0-3-1-16,0 2 1 15,0-2 0-15,0 3-1 16,0-6-4-16,0 1-2 16,0-1-2-16,0 1 3 0,0 4 4 15,0-2-4 1,0 3 5-16,0-3-1 0,0 5 3 15,0-1-1-15,0 4 1 16,0 0 0-16,0 0 1 16,0-4 0-16,0 4-3 15,0 1 2-15,0-3-1 16,0 2 1-16,0-3-2 16,0 3 3-16,0-1-1 15,0 1 0-15,0-2 0 16,0 2 1-16,0 0 0 15,0-1 0-15,0 6 0 0,0-4 0 16,0 5 0-16,0-5 0 16,0 4 0-16,0-6 0 15,0 1 1-15,0-5-2 16,0 6 0-16,0-7 0 16,0 6-1-16,0 4 2 15,0-4-1-15,0 1 1 16,0-1 0-16,0 0 1 15,0 4-1-15,0-1-1 16,0 4 1-16,0-1 0 16,0 3 1-16,0-4-1 15,0 4 0-15,0 0-1 16,0 0-2-16,0 0 3 16,0 0-3-16,0 0-6 15,0-2 4-15,0 2 5 0,0-3-2 16,0 3 0-16,0-3 0 15,0-2 1-15,0 5 1 16,0-1-5-16,0-3-4 16,0 4 6-16,0 0 1 15,0 0 2-15,0 0-5 16,0 0-1-16,0 0-2 16,0 0 3-16,0 13 5 15,0 12 7-15,16 6-2 16,8 2-1-16,-5 8-3 15,5 5 4-15,8 8 0 16,-16 3 1-16,8 3 0 0,-4 4 0 16,-4-1 1-16,-4-6-4 15,7-3 1-15,-3-6-3 16,4-7 3-16,-8 3-4 16,8 4 2-16,-8 3 0 15,4 0 2-15,-4 1 2 16,7-2-5-16,-7-7-1 15,0 5 2-15,-8 1-2 16,-4-1 1-16,12 3 0 16,0-6 0-16,0-3-1 15,8-8 0-15,-8 4-1 16,0-4 1-16,0 2 1 16,0-2-1-16,-1 2 1 15,9-2-2-15,-8 1 0 16,4-3 1-16,-4 2 0 0,0 6 1 15,0-4-1-15,-4 2 0 16,-4 4 0-16,4-2 0 16,-8 2 0-16,0-2-1 15,12 9 1-15,-12-9 1 16,12 2-1-16,0-3 0 16,-1-5-1-16,1-5 1 15,0 5 0-15,0-6 0 16,0 1 0-16,-4-4 0 15,-4-1 0-15,8-2 0 0,0-3-2 16,0 3 2-16,-4-1 1 16,4-1-1-16,-8 0 0 15,-4 3 0-15,8-3 0 16,-8 6 0-16,0-4-1 16,0 0 2-16,0-1-2 15,0 1 2-15,0 0-1 16,0-2 0-16,0 3 0 15,0 0-1-15,0-1 2 16,11-3-2-16,-11-4 2 16,0-3-2-16,0-2 1 15,12-5-3-15,-12 3 2 16,0-5 0-16,0-3 0 16,0 0-1-16,0 0 1 15,0 0-1-15,0 0-1 0,0 0 3 16,0 0 0-16,0 0 0 15,0 0-1-15,0 0 0 16,0 0-1-16,0 0 2 16,0 0-3-16,0 2 3 15,0-2-1-15,0 0 1 16,0 5-1-16,0 5 1 16,0-3-1-16,0 13 1 15,0-3-1-15,12-3 1 16,-12 1 1-16,8-6-1 15,-4-4-1-15,-4-1 1 16,0-4 2-16,0 4-2 0,0-4 0 16,8 1-1-16,-8 7 1 15,0 1 0-15,4 6 0 16,8 7 0-16,8-5 0 16,-16 2 0-16,4-7 0 15,-4-3 0-15,-4-5 0 16,0 0 0-16,0-4 3 15,0 0 0-15,0 0 0 16,0 0-2-16,0 0 2 16,0 0-3-16,0 0 1 15,0 0 0-15,0 0 1 16,0 0 0-16,0 0-1 16,0 0 3-16,0 0-1 0,0 0 1 15,0 0-3-15,0 0 2 16,0 0-2-16,0 0 2 15,0 0 4-15,0 0-2 16,0 0 4-16,0 0-2 16,0 0-5-16,0-8 2 15,0-1-1-15,0-3-1 16,0 4 0-16,0 7 3 16,0 1-4-16,0-4 0 15,0 4 0-15,0 0 3 16,0-9 0-16,0 0 1 15,0-13-4-15,-12-7 0 0,0-8-1 16,0-7 0-16,0-3 0 16,0-4 0-16,0-5 0 15,0-7 0-15,12-7 0 16,-12-12-2-16,12-7-2 16,-11-1 3-16,3 2-1 15,-4-3 2-15,8 11 0 16,-8 1 0-16,0 8 0 15,4 6 0-15,4 5 1 16,4 12-1-16,0 6-1 16,-8 11 1-16,8 2 0 15,-4 0 1-15,4 4-2 16,0-1 1-16,-8 4 0 0,8-2 0 16,-4-6 1-1,-4 2 0-15,4-4-1 0,4 1 0 16,-8 2-1-16,8 1 1 15,-4 0 1-15,4 2-1 16,-8 1 0-16,8 2 0 16,-4 6 0-16,-4 0 2 15,4 3 1-15,-15-3 0 16,19 5-3-16,0-5 1 16,-12 2-2-16,12-3 2 15,0 3-2-15,-12-2 2 16,12-6 1-16,0 6-2 15,0-2 0-15,0 4-2 16,-8 1 2-16,8 1 0 0,0 3 2 16,0-7-4-16,0 1 2 15,0-2 0-15,0-2 0 16,0 1 0-16,0-2-3 16,0-2 3-16,0-4-3 15,0 5-1-15,0 4 2 16,0-2-1-16,0 6 0 15,0 1 1-15,0-4 2 16,0 6 0-16,0-2 0 16,0 4 1-16,0 1-1 15,0 2 1-15,0-4 0 16,0 0 2-16,0 2-2 16,0-1-1-16,0-5-2 0,0 1 2 15,0-2 0-15,0-2 0 16,0 2 0-16,0 0 0 15,0 2 0-15,0 4 0 16,0-4-2-16,0 4 1 16,0 1-2-16,0 2-2 15,0 3 4-15,0 3 0 16,0 0 1-16,0 0-1 16,0 0 0-16,0 0 1 15,0 0 1-15,0 0-1 16,0-3-1-16,0 3 1 15,0 0-1-15,0 0-1 0,0 0-6 16,0 0 2 0,0 0-1-16,0 0-2 0,0 3-3 15,0 27 9-15,0 1 3 16,0-1 3-16,0 6 0 16,0-4-2-16,0 5 0 15,20 8 0-15,4 9 2 16,-5 7 3-16,-3 3-2 15,8 15-1-15,0-2-1 16,0 10 3-16,8 2-2 16,-9-4-3-16,1-3 0 15,8-2 1-15,-8-6-1 16,-8-1 0-16,4-2-1 16,-9-2 2-16,1 1 0 15,0-7-1-15,12 1-1 0,-4-4 1 16,-4-3-1-16,8-3 1 15,-4-6 0-15,3-6 0 16,-11-4-1-16,4-11-2 16,4 1 2-16,-8-6 0 15,0 5 1-15,-12 2 0 16,0-2 0-16,0 1 0 16,12 4 0-16,-12-4 0 15,12 2-1-15,-4-1 1 16,-8-5 0-16,4 5 0 15,-4-4 0-15,8 4 0 16,-8-7 0-16,4 1-1 0,4-1 1 16,-4-7 0-16,3 3 0 15,-7-5 0-15,0 2 0 16,0-4-4-16,0 1 2 16,4 5 2-16,-4 3-1 15,0-3 1-15,0 6 0 16,0-5 0-16,12 2 0 15,-4-7 0-15,-8 0-1 16,4-8-2-16,4 2 0 16,-8-5 2-16,4 4 1 15,-4-6-1-15,0 1-1 16,0-1 0-16,0 0-1 16,0 0 1-16,0 0 0 0,0 0 0 15,0 0 2-15,0 0 0 16,0 0 0-16,0 0 1 15,0 0-1-15,0 0-1 16,0 3 0-16,0-3-2 16,0 0 1-16,0 0 2 15,0 0 0-15,0 0 0 16,0 0 0-16,0 0 2 16,0 0-2-16,0 0-1 15,0 0-4-15,0 7-3 16,0-1-1-16,0 8 6 15,0-2 3-15,0-6 0 16,0-2 1-16,0-4 0 0,0 1 0 16,0-1 1-16,0 0 3 15,0 0-2-15,0 0 3 16,8 0 5-16,-8 0-1 16,0 0 0-16,0 0-9 15,0-14-1-15,0-3 2 16,0-5-2-16,0-2-1 15,0-4 1-15,0-9 0 16,0 1 2-16,0-7-1 16,0-6-1-16,-12-16 2 15,12-8 1-15,0-11-3 16,0-20 1-16,0-6 0 16,0-10-1-16,0-4 2 15,0 4-1-15,-8 9 1 0,-4 9-1 16,0 17 4-16,1 6 3 15,-1 11-3-15,-4 0-3 16,-4 5-2-16,8 5 0 16,0 5 1-16,0 13 1 15,0-1-2-15,0 14 0 16,4 5 2-16,-4 2-2 16,8 3 4-16,4 0-4 15,-11-2 0-15,11-1-1 16,-8 2 0-16,8-4 1 15,0-3-2-15,0-1 0 16,0 1 2-16,-4 1 0 0,4 0 0 16,-8 0 0-16,8-5-3 15,0-2 1-15,0 4-3 16,0 5 3-16,0 6 2 16,0 8 1-16,0 2-1 15,-4 2 0-15,4 0 0 16,0 1 1-16,0 0-1 15,-8 0 0-15,8-3 0 16,0 1-1-16,0 1-4 16,0-1-1-16,0 2 1 15,0-2 0-15,0-1 3 16,0-2-1-16,0 5-1 16,0-3 1-16,0 0-4 15,0-1 0-15,0-3-6 0,0 5-3 16,0-4 3-16,0 1 1 15,0-1-3-15,12-1 8 16,-4 3 3-16,-8 3 4 16,4-4 2-16,-4 6-2 15,0-6 2-15,0 8-1 16,0-3 1-16,0 3 8 16,0 0 0-16,0-1-1 15,0-4 1-15,0 0-2 16,0 1-2-16,0 0-4 15,0 2 2-15,0 2 1 0,0 0 1 16,0-2-2-16,0 2-2 16,0 0-1-16,0 0 1 15,0 0 1-15,0 0-1 16,0 0 0-16,0 0 0 16,0 0-2-16,0 0 0 15,0 0 2-15,0 0-2 16,0 0 0-16,0 0 1 15,0 0 0-15,0 0-1 16,0 0 0-16,0 0-5 16,0 0 2-16,0 0-2 15,0 0-3-15,0 0-2 16,8 14 1-16,15 20 7 16,1 5 2-16,0-1 1 15,-12 1-1-15,0 2 1 0,8-2-1 16,-8 5 0-16,0-2 2 15,3 13-2-15,-3 1 3 16,0 5 2-16,0 2-2 16,-4 1-1-16,-4 0 2 15,4 1-2-15,-4-1 0 16,8-4-2-16,0-6 0 16,-4 1 0-16,16-8 2 15,-12 4-2-15,-1-6 0 16,1-4 0-16,0-7-1 15,0 5 1-15,0-1 0 16,-4 7 0-16,-4 5 1 0,-4-3 0 16,12-3-1-16,-4-6 0 15,4-4-1-15,0 3 1 16,-12-6 1-16,4 0-1 16,-4 2 1-16,0-6-1 15,0 6 0-15,0-10 0 16,0 5 0-16,0-10 0 15,0 0-1-15,0 9 1 16,8 1 0-16,-8 1 1 16,4 8-1-16,-4-6 0 15,0 5 1-15,0-2-1 16,8-2-1-16,-8-1 1 16,0-2 1-16,0-1-1 0,11-3 0 15,-11-1 0-15,0-2 1 16,0 3-1-16,12-7 0 15,-12 2 0-15,12-1 0 16,-4 1 0-16,4-2 0 16,-8 4 0-16,8-2 0 15,0 7 0-15,0-1 1 16,0-1-1-16,0-1 0 16,0-1-1-16,0-1 1 15,-4-2 0-15,-5-1 0 16,5 1 0-16,-8-2 0 15,4-3 0-15,-4-2 1 16,8 1-1-16,-8-9 0 0,0-1 0 16,0-1 0-16,0-3 0 15,0 0 1-15,0 0-1 16,0 0 1-16,0 0-1 16,0 0 0-16,0 0 2 15,0 0 3-15,0 0-2 16,0 0 1-16,0 0 2 15,0 0-2-15,0-12-4 16,0-15 0-16,0 5 0 16,0-2 1-16,0-5-1 15,0 3 3-15,0 1-3 16,0 3 0-16,0-4 1 0,0 4-1 16,0-7 0-1,0-2 0-15,0-3 0 0,0-7 1 16,0 0-1-16,0-5 0 15,0-5 1-15,-8 0 0 16,8-2 1-16,0-5-1 16,0 3 0-16,-4-6-1 15,4-2 1-15,-8-6 2 16,5 1-1-16,3-5 0 16,0-1 0-16,0 6-2 15,0 3 0-15,-8 9 5 16,-4 7 6-16,0 4-8 15,8-4-3-15,-4 5 0 16,8 1 1-16,0-3-2 0,0 6 2 16,0-5-1-16,0 2 0 15,0-3 0-15,0 2 0 16,0 4 0-16,0-5 0 16,0 5 0-16,0-6-1 15,0 4-1-15,0 4 0 16,0 3-3-16,0 8 5 15,0 2 0-15,0 3 0 16,0 4 0-16,0-2 0 16,0 3 0-16,0 3-1 15,0-6 1-15,0-2 1 16,0 0-1-16,0-4 0 16,0-3 0-16,-4 5 0 0,-8-3 0 15,4 0 0-15,4 0 0 16,-4-1-2-16,-4 5-5 15,0 4 7-15,8 5 1 16,4-3-1-16,0 2 0 16,0 1 0-16,0 9 0 15,0 1-1-15,-8-1 1 16,8 1-1-16,0 0 0 16,0-3 0-16,0 5 1 15,0-4 0-15,0 2 0 16,0-1 0-16,0 0-1 15,0-4 1-15,0 4 0 0,-12-3 0 16,12-1-3-16,0 3 3 16,0 0-4-16,0-1 4 15,0 2-3-15,0-3 3 16,0 7-2-16,0-3 1 16,0 0 1-16,0 2-1 15,0 2 1-15,0-3-1 16,0-2 1-16,0 2-3 15,0-3-1-15,0-4-1 16,0 5 3-16,0 3 1 16,0 2-1-16,0 0 2 15,0-6 0-15,0 6 0 16,0 0 0-16,0 0-2 16,0-1-1-16,0 1-2 15,0-4 1-15,0 0 4 0,0 4 1 16,0-2 0-16,0-1-2 15,0-1 1-15,0 0 0 16,0 4 2-16,0 0-2 16,0 0 0-16,0 0 1 15,12 0 1-15,-12 0-1 16,0 0-1-16,0-1-2 16,0 1 0-16,0 0 1 15,0 0 1-15,0 0-1 16,0 0 1-16,0 0 0 0,0 0 0 15,0 0-2 1,0 0 0-16,0 0-1 0,0 0-3 16,0 0-3-1,0 0 3-15,12 0 0 0,0 0 2 16,8 0 2-16,-16 0-2 16,4 5 2-16,-8-1 2 15,4-1-4-15,4 7 0 16,-4 1 4-16,4 11 1 15,-4 6 1-15,8 4 2 16,0 8-1-16,-1-2 2 16,1-5 2-16,-4 7 0 15,-8-7-5-15,12 3 1 16,-12-2 5-16,12-2-5 16,-12-6-1-16,0 1-2 0,12 1 1 15,-4-5-1-15,4 1 0 16,-8-6-1-16,4 5 1 15,4 0 1-15,0 0-1 16,0 6 0-16,0 2 1 16,3 0-1-16,-3 6 0 15,0 0 0-15,-4-1 1 16,-4-7-1-16,8-2 0 16,-4-3 0-16,-8-2 0 15,12-1 0-15,-12-2 0 16,0 4-1-16,0-4 1 15,0 2 0-15,0 4 1 0,0 4-1 16,12 7 0 0,0-5 0-16,-4 1 0 0,-4-4 0 15,-4-5 1-15,0 0-2 16,0-1 2-16,0 2-2 16,0-2 1-16,0-2 0 15,0-1 0-15,0-2 0 16,0 3-1-16,0 3 2 15,0-1-1-15,0 5 1 16,0 0-1-16,0 2 0 16,0-6 0-16,0 8 0 15,0 6 0-15,0-3 0 16,0 5 0-16,0-8 0 0,0-4 0 16,0-5 1-1,0 1-1-15,0-3 0 0,0 9-1 16,0-1 1-16,0-3 0 15,0 6 0-15,0 1 0 16,0 4 0-16,0-4 1 16,0-4 0-16,0-4-1 15,0 3 0-15,0 1 0 16,0 0 0-16,0-2 0 16,0-3 0-16,0-4 0 15,0 0 0-15,0-1-1 16,0 0 1-16,0 2 0 0,0-1 0 15,0-2 0 1,0-5 0-16,0 2 0 0,0 1 0 16,0-1 0-16,0 3 0 15,0-3 0-15,0 5 1 16,0-5-1-16,0-1 0 16,0 3 0-16,0 1 0 15,0-3 1-15,0 3-1 16,0-3 0-16,0 3 1 15,0-5-1-15,0 1 0 16,0-4-1-16,0 0 1 16,0-1 0-16,0-3 0 15,0 5 0-15,0-4 1 16,8 2-1-16,-8-5 1 16,0-1-1-16,0 2 0 15,0 0 0-15,0-3 1 0,0 5 0 16,0-6 3-16,0 2-4 15,0-1 3-15,0 3-1 16,0-4-2-16,0 0 2 16,0 0-2-16,0 0 2 15,0 0-1-15,0 0 0 16,4 0 1-16,-4 0 4 16,0 0 0-16,0 0-1 15,0 0-1-15,0 0-3 16,8 0 1-16,-8 0 2 15,0 0-2-15,0 0 2 0,0 0-4 16,0-4-5-16,0-14-4 16,0-1-6-16,0-5-18 15,0-6-18-15,4 1-13 16,-4 7-7-16,7 8-54 16,-3 5-58-16,-4 3 98 15,0 6-17-15,0 0 17 16,0 0 85-16,0-2 14 15,0-5-14-15,0-6-17 16</inkml:trace>
  <inkml:trace contextRef="#ctx0" brushRef="#br2" timeOffset="201574.03">26698 12620 25 0,'0'0'53'16,"0"0"-7"-16,0 0-7 16,0 0-10-16,0 0 4 15,0 0 4-15,0 0-6 16,0 0-6-16,0 0 1 16,0 0-1-16,0 0-9 15,0 0-11-15,0 0-2 16,0 0 1-16,0 0-1 0,0 0 0 15,0 0 5 1,0 0 1-16,0 0-3 0,0 0-3 16,0 0-3-16,0 0 1 15,0 0-1-15,0 0 0 16,0 0-1-16,0 0 1 16,0 0 5-16,0 0-1 15,0 0-1-15,0 0-2 16,0 0 0-16,0 0 0 15,0 0 7-15,0 0 2 16,0 0-1-16,0 0 1 16,0 0 2-16,0 0 1 15,0 0 4-15,0 0-2 0,0 0-8 16,0 0-2 0,0 0-3-16,0 0-1 0,0 0 3 15,0 0 1-15,0 0 3 16,0 0 5-16,0 0 4 15,0 0 2-15,0 0-2 16,0 0-4-16,0 0-1 16,0 0-4-16,0 0-4 15,0 0 0-15,0 0-4 16,0 0 1-16,0 0 1 16,0 0-2-16,4-4 0 15,-4 4 0-15,0 0 1 16,12 0 0-16,0 0-1 15,7-2 2-15,9 2 0 16,4-7-1-16,16 7 2 0,-17-2-3 16,5-3 2-16,-12 5-1 15,-8-3 1-15,4 3-2 16,15 0 0-16,-3-2 0 16,4 2 1-16,-8-3-1 15,4 3 0-15,-9-5 0 16,9 5 0-16,-8 0 0 15,0-1 0-15,0 1 0 16,-8 0 1-16,7 0-1 16,-3-3 0-16,-8-2 0 15,20 5 0-15,-8-5 0 16,0 1 0-16,3 4 0 0,-3-4 0 16,8 0 0-16,0-1 0 15,-8 3 0-15,0-1 0 16,-1-1 0-16,-7 4 1 15,4-3-2-15,-4 3 1 16,4-3 0-16,-8 3 0 16,24-4 0-16,-13 4 1 15,9-3-1-15,4-4-1 16,-8 4 1-16,3 1 0 16,-7-5 0-16,8 7-1 15,-4-2 1-15,-4 2 0 16,11-3-1-16,-15 3 1 15,12-5-2-15,-4 4 2 16,-8 1 0-16,-4 0-1 16,4 0-1-16,-17 0 2 0,5 0-2 15,4 0 2-15,0 0-1 16,0 0 0-16,12 0 1 16,0 0 0-16,0 0 0 15,7 0 0-15,-7 0 0 16,-8 0-1-16,4 0 1 15,4 0 0-15,-12 0 0 16,20 0 0-16,-9 0-2 16,1 0 2-16,12 0-1 15,-8 0 1-15,4 0 0 0,-1 0 0 16,-15 0-1 0,4 0 0-16,-16 0-1 0,8 0 2 15,0 0-1-15,0 0 0 16,8 0 1-16,4 0-3 15,-13 0 1-15,13 0 0 16,-12 0 0-16,0 0-1 16,-12 0 1-16,8 0 2 15,-4 0-1-15,8 0 1 16,8 0 0-16,4 0-1 16,-1 0 1-16,1 0 0 15,-8 0 0-15,4 0 0 0,0 0-1 16,-4 0 1-1,-8 0-1-15,4 0 0 16,-8 0 1-16,4 0 0 0,-4 0 0 16,7 0 0-16,-3 0-2 15,4 0 1-15,-8 0 0 16,8 0 0-16,-4 0 1 16,8 0 0-16,-4 0 0 15,8 0 0-15,0 0-2 16,-8 0 1-16,0 0 0 15,3 0-1-15,-3 0-1 16,8 0-6-16,-8 0 5 16,0 0 2-16,-8 0 1 15,4 0 0-15,-4 0 1 16,8 0-1-16,0 0 2 0,8 0-2 16,-8 0 1-16,-1 0-7 15,1 0 3-15,-4 0 3 16,4 0 1-16,0 0 0 15,4 0 0-15,8 0 0 16,-4 0 0-16,-4 0 0 16,3 0 0-16,-7 0 0 15,0 0 1-15,8 0-1 16,-8-4 0-16,4 4 0 16,4-4 0-16,-4 4 0 15,8-3 0-15,-5 3 0 16,5-3 0-16,0-4 0 0,8 5 0 15,8-6-1 1,-9 7 0-16,-3-7 1 0,-8 6-1 16,-8-1 1-16,0 3 0 15,0 0 0-15,-4 0 0 16,4 0-1-16,4-5 1 16,3 4 0-16,-7 1-1 15,0 0 1-15,0-3 0 16,0 3 0-16,-8 0-2 15,-4 0 2-15,0 0-1 16,8 0 1-16,-8 0 0 16,0 0 0-16,4 0 0 15,4 0-3-15,4-5 0 0,-8 5-3 16,4 0 4 0,-8-3-2-16,0 3 2 0,0 0 1 15,12 0 1-15,-12 0 0 16,0 0 0-16,0 0 0 15,0 0 0-15,0 0-1 16,12 0 0-16,-12 0 0 16,11 0-1-16,-11 0 2 15,8 0-1-15,-8 0 1 16,0 0-1-16,0 0 1 16,0 0 0-16,0 0 0 15,0 0-1-15,0 0 0 16,4 0-2-16,-4 0-1 15,0 0-4-15,0 0 3 0,0 0 2 16,0 0 2-16,0 0 1 16,0 0 3-16,0 0-2 15,0 0-1-15,0 0 0 16,0 0-1-16,0 0-18 16,8 0-15-16,-4 0 29 15,4 0 3-15,-8 0 0 16,0 0 1-16,4 0 0 15,-4 0 1-15,8 0 0 16,-8 0 0-16,4 0 1 16,-4 0-1-16,0 0 0 15,0 0 2-15,0 0 9 16,0 0 17-16,0 0-11 0,0 0-2 16,0 0-5-1,0 0-7-15,0 0-1 0,0 0 0 16,0 0-2-16,0 0-2 15,0 0-1-15,0 0-15 16,0 0 0-16,0 0 7 16,0 0 4-16,8 0 7 15,-4 0 0-15,4 0 0 16,-4 0 0-16,-4 0-1 16,12 0 2-16,-4 0-1 15,-4 0 0-15,8 0 0 16,-4 0-4-16,-4 0 2 0,-4 0 2 15,0 0 0 1,0 0 4-16,0 0 16 0,0 0 1 16,0 0-3-16,0 0-6 15,0 0-5-15,0 0-6 16,0 0 0-16,0 0-1 16,0 0-1-16,0 0-8 15,0 0 9-15,0 0 1 16,0 0 9-16,0 0 1 15,-4 0-3-15,-20 11-2 16,-8 0-2-16,-4 1 6 16,-11 2 1-16,11 0-5 15,-12-3 3-15,-7 1-1 0,-1 5-3 16,4 0-1 0,-3-5 0-16,-5 2-1 0,16-1-1 15,-3 1 1-15,-1-4-3 16,12 3 1-16,-7-4 0 15,15 0-1-15,-8-4 0 16,0 2 1-16,5 1-1 16,-1-3 1-16,4 3-1 15,-4-5 2-15,-3 4-2 16,7 3 0-16,-16 0 0 16,8-3 1-16,1-1 0 15,-1 0 0-15,-8-3-1 0,8 5 0 16,-7-3 1-1,3 0-1-15,-16 6 1 0,13-1 2 16,-9-1-2-16,4-4 0 16,5 2 3-16,7-5 0 15,12 4-3-15,0-4 1 16,0 1-2-16,1 1 0 16,-1 1 2-16,-8 3-2 15,12-2 1-15,-16-3 0 16,8 2-1-16,-7-1 0 15,3-1 0-15,8-1 0 16,0 4 0-16,-8-1 1 16,5 1-1-16,3-3 0 15,-8 0 0-15,-4 3 0 16,5-1 0-16,3-2 0 0,-8 2 0 16,0-1 1-16,4 1-1 15,-11 4-1-15,3-1 0 16,4-3 1-16,-7 5 1 15,7-4-1-15,-8 2 1 16,8-3-2-16,1 3 2 16,-1-1-1-16,4-5 0 15,4 3-1-15,4-1 1 16,5 2 1-16,3-1-1 16,-4-1-1-16,-8 3 1 15,-4 0 0-15,12-2 0 16,5-2 0-16,-9 3 0 0,12-2 0 15,-8 0 1 1,4-1-1-16,4-1 0 0,-8 2-1 16,-15 2 1-16,11 1 0 15,-12 0 0-15,0-2 1 16,4 3-1-16,9-7 0 16,11 3 0-16,0 0 0 15,0-4-1-15,12 0 1 16,0 0-1-16,0 0 1 15,0 0 0-15,0 0-1 16,0 0 1-16,-8 3 0 16,4-3 0-16,4 0 0 15,0 0 1-15,0 0-1 0,0 0 0 16,0 0 0 0,0 0 0-16,0 0 0 0,-8 2 0 15,4-2 0-15,4 0 1 16,-8 0-1-16,8 0 0 15,-4 0 0-15,-8 0 0 16,0 4 0-16,0-4-1 16,0 3 1-16,0-3 0 15,5 0 0-15,7 2-1 16,-4-2 0-16,-4 0 2 16,-4 6-2-16,8-6 1 15,-16 2 0-15,20-2 0 16,0 0 0-16,0 0-2 15,0 0 2-15,0 2-1 0,0-2 2 16,-12 0-2-16,12 0 1 16,0 0 0-1,-12 5 0-15,12-5 0 0,0 0 0 16,0 0 0-16,0 0 1 16,0 0-1-16,0 0 0 15,0 0-1-15,-8 2 1 16,8-2 0-16,0 0 0 15,-4 0 1-15,4 0-1 16,0 0 0-16,0 0 2 16,0 0-2-16,0 0 0 15,-8 0-2-15,8 0 2 16,-12 3 2-16,0 0-2 0,0-3 0 16,1 5 0-1,7-4 0-15,-4-1 0 0,8 0 0 16,0 0 0-16,0 0 0 15,0 0 0-15,0 0 0 16,-4 3 0-16,-4-3-2 16,8 0 5-16,-4 5-4 15,-4-5 1-15,8 0 0 16,0 0-2-16,0 0 2 16,0 0 0-16,0 0-1 15,0 0 1-15,0 0 1 16,-4 0-1-16,4 3 0 0,-8-3 0 15,4 2 2-15,-4-2-2 16,8 0 0-16,0 0-3 16,0 0 4-16,0 0-2 15,0 0 0-15,-4 0 1 16,4 4-1-16,0-4 2 16,0 0-1-16,0 0 0 15,0 0-1-15,0 0 1 16,0 3 0-16,0-3-1 15,0 0 1-15,0 0 0 16,0 0-2-16,0 0 2 16,0 0 0-16,0 0-1 15,0 0 0-15,0 0 0 0,0 0-3 16,0 0 1 0,0 0 2-16,0 0 1 0,0 0 2 15,0 0 0-15,0 0-2 16,0 0 1-16,0 0-1 15,0 0 0-15,0 0 0 16,0 0 0-16,0 0 1 16,0 0 0-16,0 0-1 15,0 0 0-15,0 0 0 16,0 0 0-16,0 0 3 16,0 0-1-16,0 0 2 15,0 0 1-15,0 0-3 0,0 0 1 16,0 0 0-1,0 0 2-15,0 0-3 0,0 0 0 16,0 0-1-16,0 0 0 16,0 0 0-16,0 0 2 15,0 0 3-15,0 0-3 16,0 0-1-16,0 0-1 16,0 0 1-16,0 0-1 15,0 0 0-15,0 0 2 16,0 0-3-16,0 0 0 15,0 0-1-15,0 0 2 16,0 0-1-16,0 0 2 16,0 0-2-16,0 0 1 15,0 0 0-15,0 0-1 16,0 0 0-16,0 0 0 0,0 0 0 16,0 0 0-1,0 0-1-15,0 0 1 0,0 0 0 16,0 0 1-16,0 0-1 15,0 0 1-15,0 0 1 16,0 0-2-16,0 0 2 16,0 0 3-16,0 0 0 15,0 0-2-15,0 0-1 16,0 0-2-16,0 0 1 16,0 0 0-16,0 0 2 15,0 0 4-15,0 0-5 16,0 0-2-16,0 0-1 0,4 0 1 15,20 0 3-15,12 0-2 16,-5 0 1-16,17 0 7 16,-16 0-8-16,3 0 2 15,1 0-3-15,-12 0 1 16,4 0 1-16,-8 0-2 16,4 0-1-16,-1 0 1 15,-3 0 1-15,4 0-1 16,-8 0 1-16,4 0-1 15,-4 0 0-15,4 0-1 16,3 0 1-16,9 0 1 16,-4 0-1-16,4 0 0 15,-4-3 0-15,3-1-1 0,13 2 1 16,-16-1 0 0,4-5-1-16,-5 7 1 0,-3-4 0 15,8 5-2-15,0-3 2 16,-8 0-1-16,11 1 0 15,-7-3-1-15,4 3 1 16,-8-6-5-16,12 6 4 16,-5-1 1-16,-3-3-2 15,-4 3 3-15,8-1-1 16,-8 0 1-16,-12 4-5 16,-1 0 4-16,1-1 0 15,0 1 1-15,12-5 0 16,8 0 0-16,4-2 0 15,-1 4-1-15,13-4 0 0,-4 4-3 16,-16 3-5-16,-5-3 2 16,-3 3 4-16,-8 0 0 15,0 0 0-15,0 0 1 16,0 0 0-16,8 0 0 16,-4-4 0-16,4 4 1 15,-9 0-1-15,1-2 1 16,0 2-2-16,4 0 3 15,4 0 0-15,-8 0 0 16,12 0 0-16,0 0-1 16,-1 0 1-16,1 0-2 15,0-3-4-15,-4 3-2 16,-4 0 7-16,4 0-1 0,-8 0 0 16,12 0-2-16,-5-4-3 15,9 4 2-15,4 0-3 16,-4 0-8-16,8 0-6 15,-17 0 11-15,13 0 2 16,-20 0 5-16,0 0 2 16,-8 0 2-16,8 0 1 15,8 0-1-15,-4 0 0 16,3 0 0-16,-3 0 0 16,4 0-2-16,-8 0-2 15,12 0-1-15,-12 0-1 16,8 0 5-16,-4 0-2 0,4 0 0 15,-5 0 1-15,5 0-2 16,4 0 3-16,0 0-1 16,0 0-6-16,0 0 2 15,-5 0 0-15,-3 0 3 16,-4 0 3-16,-4 0-3 16,4 0 3-16,0 0-3 15,-8 0 2-15,4 0-3 16,4 0 3-16,-8 0 1 15,8 0-1-15,-4 0 2 16,4 0-1-16,0 0 0 16,11 0-2-16,-3 0 2 15,4 0-1-15,0 0 0 0,0 0-4 16,4 0-8 0,-9 0 0-16,13 0 4 0,-20 0 5 15,0 0 3-15,-12 0 1 16,4 0 0-16,4 0 0 15,-4 0 0-15,8 0 0 16,0 0 0-16,0 0 1 16,8 0-1-16,-9 0 0 15,-7 0 0-15,4 0 1 16,-4 0-1-16,4 0 0 16,-8 0 1-16,12 0 0 15,0 0-1-15,12 0 0 16,-4-4-1-16,-8 4 1 15,0 0 0-15,0-1-1 0,-8 1 2 16,3 0-1-16,-3-5 1 16,4 5-1-16,-4 0 0 15,-4 0 1-15,8 0-1 16,-8 0 0-16,4 0 0 16,-4 0 0-16,0 0 1 15,8 0-1-15,-8 0 0 16,0 0 0-16,0 0 1 15,0 0 0-15,0 0-1 16,4 0-1-16,4 0 1 16,-4 0 0-16,-4-3 0 15,8 3 0-15,-8 0 0 16,12-1 1-16,0-3-1 0,8 0 0 16,-4 1 0-16,3-4-1 15,-3 4-1-15,-8 2-3 16,-4 1 5-16,-4 0 0 15,0 0 1-15,8 0 0 16,-8 0 8-16,0 0 4 16,0 0-2-16,0 0-6 15,0 0-4-15,0 0 0 16,0 0 0-16,0 0 1 16,0 0-1-16,0 0 0 15,0 0-1-15,0 0 1 16,0 0 1-16,0 0 0 0,0 0-2 15,0 0 0 1,0 0-2-16,0 0 1 0,0 0-2 16,0 0-8-16,0 0 4 15,0 0 6-15,0 0 1 16,0 0 0-16,0 0 4 16,0 0 9-16,0 0-3 15,0 0 1-15,0 0 2 16,0 0-6-16,0 0-3 15,0 0 10-15,-20 0-6 16,-3 0-8-16,-5 0 3 16,-4 1 0-16,-4 7-1 15,4 5 1-15,-3-9 3 0,-1 10-4 16,0-5 6-16,12 2-5 16,-7-2 3-16,3-4-4 15,-8 4 3-15,-8 2 0 16,13-2 1-16,-9 1-2 15,-8-1 0-15,12 2-1 16,-7-2-1-16,7-4-1 16,0 2 0-16,12-2-1 15,1 0 2-15,-1-3-2 16,4 3 1-16,20-5 0 16,-12 2-1-16,0-2 0 15,0 3 1-15,-12 3-1 16,0 0 1-16,1-1-1 0,-9 0 1 15,-4 2-2-15,12-5 2 16,0 6-1-16,1-3 0 16,3-1 0-16,8 1 0 15,-4-5 1-15,-4 4-1 16,4 2 0-16,-16-1 1 16,13-3-1-16,-9 5 1 15,-4-4-1-15,8 7 0 16,-4-9 0-16,-3 7 0 15,-1-3 1-15,4-1-1 16,4 2 3-16,-8-3-2 16,8 3 1-16,-3-1-1 15,7-3 0-15,0 0-1 16,4-2 0-16,-4 4 0 0,4 0 1 16,-4-2 0-16,5 6-1 15,-9-7 0-15,4 2 0 16,-4 2 0-16,12-5 1 15,-8 3 0-15,4-3-1 16,-4 0 1-16,5 6-1 16,-5-6 0-16,-4 4 1 15,8-2 0-15,-4-2 0 16,-16 2-1-16,24 5 0 16,-11-7 0-16,-1 4 0 15,0 0 0-15,-8-2 1 16,-4 5-1-16,1-2 0 0,-1 3 0 15,0-2 2-15,0-3-2 16,5-1 0-16,7 1 0 16,4 2 2-16,4-5-2 15,-4 2-2-15,-4 2 2 16,9-4 0-16,-9 3 0 16,4-3 2-16,-4 3-2 15,0 4 0-15,0-2 0 16,-7 3-2-16,3-7 2 15,-4 3-1-15,-4 0 1 16,12-2 1-16,1 1-1 16,-9 4 0-16,16-7 0 15,-4 2 0-15,-4 3 0 0,8-2 2 16,-15 0-2-16,11 0 0 16,4-3 0-16,-4 4 0 15,8-2 1-15,0-2-1 16,8 0 0-16,-4 0 0 15,4 0 0-15,-8 2-1 16,0-2 1-16,-8 0 0 16,9 0 0-16,-1 0 0 15,0 6 0-15,0-6 1 16,12 0-2-16,-8 0 1 16,4 0 0-16,-4 0 0 15,-4 0-2-15,8 0 2 0,-4 1 0 16,-4-1 0-1,12 4 0-15,-12-4 0 0,8 0 0 16,-4 0 0-16,4 0 0 16,-4 4 0-16,-3-4-1 15,-13 2 0-15,0 5 1 16,-8-2-4-16,4 0 1 16,8 0 2-16,9-1 0 15,7-4-1-15,4 3-2 16,0-3-3-16,0 0-4 15,0 0 6-15,0 0 4 16,0 0 1-16,0 0 0 16,0 0 1-16,0 0-1 15,0 0 0-15,0 0 1 16,0 0-1-16,0 0 0 0,0 0-3 16,0 0 3-16,0 0 2 15,0 0 3-15,0 0-3 16,0 0 0-16,0 0-2 15,0 0 1-15,0 0 1 16,0 0-2-16,0 0 0 16,0 0 1-16,0 0-1 15,0 0 0-15,0 0 1 16,0 0 10-16,0 0-7 16,27 0-3-16,17 0 6 15,4 0 2-15,7 0-3 16,9 0-3-16,3 0 0 0,1 0 0 15,3 0 0-15,1-7-3 16,-5-3 1-16,13 1 1 16,-9 4-1-16,1-4-2 15,-1 1 1-15,-11 2 0 16,-4 3 0-16,-9 0 1 16,9 0-2-16,-8-2 2 15,-1 1 0-15,9-1-1 16,-16 5-1-16,3-3 0 15,1 1-4-15,-8 2 2 16,-9-4-1-16,5 0 2 16,4 4-2-16,0 0 4 15,7-1-3-15,5-2 3 0,0 3-6 16,-12-5-3 0,-1 4 0-16,-3 1 7 0,-8 0 1 15,-8-4 1-15,4 4 0 16,4 0 1-16,11 0-2 15,9 0 1-15,-8 0-9 16,-1-4-4-16,9 1 3 16,-8 3 1-16,-8 0 0 15,-8 0 3-15,3 0 4 16,1 0-2-16,0-3 2 16,0 3-2-16,8 0 0 15,-5 0-5-15,9-3-7 16,-4 3-5-16,-8 0-5 15,0 0 12-15,0 0 8 0,-5 0 0 16,-7 0-2-16,4 0 2 16,-4 0-4-16,0 0 4 15,0 0 4-15,0 0-2 16,-4 0 0-16,-4 0 2 16,4 0-1-16,-8 0 0 15,0 0 2-15,12 0 1 16,-12 0 0-16,0 0 0 15,0 0 0-15,0 0 0 16,12 0-1-16,-12 0 1 16,19 0-3-16,-7 0-6 15,4 0-12-15,4 0-2 16,-4 0 5-16,-4 0-1 0,-4 0 2 16,-8 0 8-1,0 0 9-15,0 0 15 0,0 0 23 16,0 0-6-16,0 0-18 15,0 0-12-15,0 0-2 16,0 0-19-16,0 0-15 16,0 0 13-16,0 0 13 15,0 0 1-15,0 0 5 16,0 0 2-16,0 0 0 16,0 0 2-16,0 0 2 15,0 0-1-15,0 0-3 16,0 0-2-16,12 0-7 0,4 0-8 15,3 0 15 1,5 0-22-16,-4 0 16 0,4 0-5 16,-12 0-12-16,-8 0 11 15,-4 0 14-15,0 0 8 16,0 0 26-16,0 0 0 16,0 0-13-16,0 0-2 15,0 0-19-15,0 0-1 16,0 0-15-16,0 0 8 15,0 0 0-15,0 0 8 16,0 0 2-16,0 0 3 16,0 0 0-16,0 0-1 15,8 0-4-15,8 0-8 0,-4 0 8 16,8 0 0 0,-17 0-5-16,5 0 3 0,-8 0 0 15,0 0 2-15,0 0 8 16,0 0 8-16,0 0-3 15,0 0-7-15,0 0-3 16,0 0 0-16,0 0 10 16,0 0 2-16,0 0-3 15,0 0-1-15,0 0-5 16,0 0 0-16,0 0-5 16,0 0-1-16,0 0 0 15,0 0-1-15,0 0-1 16,0 0-8-16,0 0-8 15,0 0 10-15,0 0 2 0,0 0 4 16,0 0-1-16,0 0-2 16,0 0 5-16,0 0 13 15,0 0 6-15,0 0-10 16,0 0-9-16,0 0-6 16,0 0-18-16,0 0-4 15,0 0 7-15,16 0 15 16,4 0 6-16,-8 0 2 15,12 0 1-15,-12 0 2 16,0 0-3-16,-4 0 0 16,-4 0 3-16,-4 0-2 15,0 0 0-15,0 0-1 16,0 0 3-16,0 0 3 0,0 0 9 16,0 0-7-16,0 0-9 15,0 0-1-15,0 0-5 16,8 0-5-16,-4 0 5 15,4 0 4-15,-8 0-5 16,0 0 6-16,0 0 1 16,0 0 16-16,0 0 7 15,0 0-2-15,0 0 16 16,-12 0-4-16,-20 3-17 16,-16 7-6-16,12 3 21 15,-19-8 5-15,3 4-5 16,-3 5-12-16,7-5-7 0,0-1-2 15,5 3-5-15,7-2-3 16,0 0-1-16,-8 5-1 16,5 1-1-16,-13 2 0 15,4-3 0-15,1 6 0 16,-1-3 1-16,0 2-1 16,5-4 1-16,-5-4-1 15,0 8 1-15,1-9-1 16,-1 7 2-16,-8-4-2 15,1 1 2-15,3 1-2 16,-4-2 0-16,9 1 1 16,-1-5 1-16,4 0 0 15,-3 2-1-15,-1-3 4 0,12 1-4 16,1-4 1 0,-1-1 2-16,4-1-1 0,8-1-1 15,0 2-2-15,1 1 1 16,-1 3 0-16,0 1-2 15,-8-3 2-15,4 0-2 16,-3 2 1-16,11-7 0 16,4 7 1-16,-4-3-1 15,-4 1 0-15,8-3 1 16,-4 5-2-16,-7-3 1 16,-5 2 0-16,12 1 2 15,4-3-1-15,-4-1 0 0,4-1-1 16,-4 2 0-1,5 0 0-15,-5 2 1 0,-4 0-1 16,0 0 0-16,4 1 0 16,4-4 2-16,-4 4 0 15,4-3-1-15,-3 0 0 16,7-1-1-16,8-4 1 16,-4 5-1-16,4-4 0 15,-4 3 2-15,4 0-2 16,-16-1 2-16,-4 3-2 15,12 0 2-15,-12 1-2 16,13-1 2-16,-1-2 1 16,0-2-1-16,12 1 0 15,-8-3-1-15,4 0 0 16,-4 0-1-16,4 5 0 0,4-4 0 16,-8-1 0-1,4 4 0-15,-4-4-1 0,4 4 2 16,-4-1-1-16,-8-1 0 15,4 6 0-15,-8-7 0 16,9 5 0-16,-1-4 0 16,0 0 2-16,0 2 0 15,4-4-2-15,8 0 0 16,0 0 1-16,0 3-1 16,0-3 0-16,0 0 0 15,0 0 0-15,0 0 1 16,0 0 0-16,0 0 0 0,0 0 0 15,0 0 1 1,0 0 2-16,0 0 1 0,0 0 0 16,0 0-3-16,0 0 0 15,0 0-1-15,0 0 5 16,0 0 1-16,12 0-7 16,31-3 0-16,49-16 2 15,15-7 3-15,12-3-4 16,28 1-1-16,-4-4 2 15,-8 8-1-15,-24 3-2 16,-31 10 2-16,-21 2-1 16,-27 1 0-16,-8 6 0 15,8-1 0-15,-8-1 1 0,4 0-1 16,7-1-1-16,13-5 0 16,8 4 1-16,11-3-5 15,-7-1 2-15,7 1-1 16,-7 2-11-16,-13-3 10 15,9 7 3-15,-8-2-4 16,-20 1 0-16,3-1 3 16,-7-1 1-16,0 6 0 15,0-2 0-15,12 1 0 16,7-5-2-16,5 4-3 16,-4-5-9-16,3 3-1 15,-11 4 7-15,-12-1 3 0,0 1 1 16,-24-3 6-1,12 3-2-15,-12 0 2 0,0 0 0 16,0 0 1-16,0 0-1 16,0 0-1-16,12 0-1 15,-12 0-5-15,0 0 5 16,0 0 0-16,0 0 1 16,11 0 0-16,-11 0 0 15,0 0 1-15,0 0 0 16,0 0-1-16,0 0 0 15,0 0-3-15,0 0 4 16,0 0-3-16,0 0-1 16,0 0 2-16,0 0 2 15,0 0 6-15,-11 0 0 16,-13 8-2-16,-20 8 0 0,-8 5 1 16,-3-3 1-16,-5 2-1 15,1 3-1-15,-9-1-2 16,1 0 0-16,7 5-2 15,0-8 1-15,13 1 0 16,-1-3 1-16,0-2-2 16,5 2 2-16,-13 6-2 15,-4-4 1-15,1-5-1 16,-9 6 1-16,9-3 3 16,-9-4 1-16,9 1 3 15,-5-4-2-15,1 4-4 16,3-5 1-16,8-1-2 0,-11 2 8 15,11 3-8-15,4-2 1 16,-7-7-1-16,23 4 1 16,-4-3-1-16,9 1 0 15,7-3 1-15,8 2-2 16,8-5 2-16,4 0-1 16,0 0-1-16,0 0 1 15,0 0-2-15,-8 3 1 16,-4 3 0-16,0-3 0 15,-12 7 0-15,4-3 1 16,4-3 1-16,4 0-2 16,5 0 1-16,3-2-2 0,4-2 2 15,-8 3-1-15,-4 5 0 16,0-2 0-16,0-1 0 16,0 3 0-16,8-6 0 15,-4 0 0-15,8-2-1 16,0 0-2-16,0 0 0 15,0 0-6-15,0 0 9 16,0 0-4-16,8 0 0 16,32 0 4-16,19 0 0 15,21 0 4-15,11-4-1 16,4-15-1-16,9-3-2 16,-9-1-1-16,-4 5 0 15,1-2-3-15,-17 1 4 16,1 2-1-16,-13 5 1 15,-15 2 0-15,-8 1-1 0,-1 3-1 16,-15 2 1-16,0-1 0 16,-4 5-1-16,-8 0-2 15,-8-5 3-15,8 5-1 16,-12 0 1-16,8 0 1 16,-8 0-1-16,0 0 1 15,0 0-4-15,0 0 1 16,0 0-1-16,0 0-2 15,0 0 2-15,12 0-1 16,-12 0 0-16,12 0 2 16,7 0-1-16,-3 0-3 15,4 0 1-15,4 0-7 16,-8 0 1-16,-4 0-6 0,0 0 13 16,-12 0 4-16,0 0 1 15,0 0 1-15,0 0-1 16,0 0 3-16,0 0-2 15,0 0 19-15,-12 7-10 16,-28 10-4-16,-16 5-2 16,-3 0 6-16,-1-3 1 15,1 1 2-15,-5-2 1 16,1 2-9-16,-5-3 2 16,8 5-5-16,-7-2 0 15,7 3 0-15,1-8 2 16,-1 1 1-16,-7-1-2 0,19 2 3 15,-8-3-2-15,-3 4 1 16,15-3 0-16,-8 8-2 16,-3-6-3-16,-5 7 4 15,5-2-1-15,7 0-1 16,0-2 0-16,17-6-2 16,15 3 2-16,-4-8-2 15,16-6 0-15,4-1-2 16,0-2 2-16,0 0 0 15,0 0 0-15,0 0 1 16,0 0-1-16,0 0 0 16,0 0 3-16,0 6-3 15,0-6 0-15,-8 0 0 0,8 1 0 16,0-1 0-16,0 0 0 16,0 0-6-16,0 0 4 15,0 0 2-15,0 0 3 16,0 0 0-16,0 0-3 15,0 0 0-15,0 0-3 16,44 0 3-16,15 0 1 16,9 0 3-16,7 0-4 15,13 0 2-15,-13-1 0 16,-7-10-2-16,-13 3-2 16,-15 4 2-16,-16-3 0 15,7 4 1-15,-7-5-1 0,20 3 1 16,4 0-2-1,-1-6 2-15,1 2-2 0,0-1-2 16,-13 8 0-16,-11-3 1 16,-12 3 2-16,-4 2-2 15,-8 0-1-15,0 0 3 16,0 0-2-16,0 0-2 16,0 0-2-16,0 0 0 15,0 0 2-15,0 0 0 16,0 0-4-16,0 0 5 15,0 0-1-15,0 0-1 16,0 0-3-16,0 0 2 0,0 0 2 16,0 0-2-1,0 0 1-15,0 0-2 16,0 0 3-16,0 0 3 0,0 0 1 16,0 7 3-16,0 3 0 15,0-5-2-15,0-1 2 16,0 1-3-16,0 4 0 15,0 0 2-15,-12 4 1 16,-12 4 1-16,-7 3 2 16,-9-6-2-16,4 3-2 15,-8-5 3-15,9 5 2 16,-1-3-2-16,4-1-1 16,-4 2 0-16,1-6 2 15,15-1-1-15,-4 1-4 16,-4 5 2-16,8-1 0 0,-4-4-1 15,13 0 1-15,-13-3-2 16,24-1-1-16,-12-4 1 16,12 3-2-16,-12 3 1 15,4 3 0-15,-4-1 0 16,-4 0 0-16,4-3 0 16,0-1 2-16,4-4-1 15,8-1 0-15,0 0 0 16,0 0 0-16,0 3-1 15,-4-3 1-15,-8 5 1 16,1 0-1-16,-9 2 0 16,4 3-1-16,4-5 0 15,-8 1 0-15,8-3 0 16,4 1 0-16,8-4 0 16,0 0 0-16,0 0-1 0,0 0 1 15,0 0-1-15,0 0-1 16,0 0 1-16,0 0 1 15,0 0-1-15,0 3 0 16,0-3-4-16,0 0-9 16,0 0-13-16,0 0-16 15,8-20-49-15,4-3-300 16</inkml:trace>
  <inkml:trace contextRef="#ctx0" brushRef="#br3" timeOffset="-139754.15">15011 12933 7 0,'0'0'34'16,"0"0"1"-16,0 0 12 15,0 0 4-15,0 0-31 16,0 0-20-16,0 0-11 16,0 0-6-16,0 0-8 15,0-1-34-15</inkml:trace>
  <inkml:trace contextRef="#ctx0" brushRef="#br1" timeOffset="-87296.77">14753 11778 2 0,'0'0'42'0,"0"0"-5"16,0 0-9-16,0 0-4 16,0 0-3-16,0 0-2 15,0 0-5-15,0 0-3 16,0 0-1-16,0-3-2 16,0 3 5-16,0 0 0 15,0 0 8-15,0 0 2 16,0 0-4-16,0 0-3 15,0 0-7-15,0 0-1 0,0 0-4 16,0 0 1-16,0 0-3 16,0 0 0-16,0 0 5 15,0-5 2-15,0 5 6 16,0 0 3-16,0 0 5 16,0 0-2-16,0 0-1 15,0 0-7-15,0 0-1 16,0 0 0-16,0 0-2 15,0 0 7-15,0 0-3 16,0 0-7-16,0 0 1 0,0 22 14 16,0 0 10-1,0 2-9-15,0-2 0 0,0-1-2 16,0 1-7-16,0 5-5 16,0-3-2-16,0 5 1 15,0 1 6-15,0-7-6 16,0 3 1-16,0-1 2 15,0 1-2-15,0-4-3 16,0 3-3-16,12-1 1 16,-4-2 3-16,-4-4-1 15,4 4 0-15,-4-2 0 16,4 2-2-16,-4 0-1 16,4 2 3-16,-4-1-3 15,4 0-3-15,-4-1 1 16,4-3 0-16,3-4-1 0,-11 2 0 15,0-6 1-15,4 1-1 16,-4 2 1-16,0-4-1 16,0 3 1-16,0-4 0 15,0 1-1-15,0 5 1 16,0 2-1-16,0-3 0 16,0 0 0-16,8-1 1 15,-8 2 1-15,0-2 1 16,4 0 0-16,-4 1-1 15,0 3 0-15,8 3 1 16,-8-6-3-16,0 6 2 16,0-2-1-16,0 2 2 15,0-1-1-15,0-5 2 16,0 1-1-16,0-7-2 16,0 3 0-16,0-3-1 0,0-1 1 15,0 1-1-15,0 1 0 16,0-4 0-16,0 3 0 15,0 1 0-15,0 0 0 16,0 1 0-16,0-6 1 16,0 7-1-16,0-2-1 15,0 0 1-15,0 4 1 16,0 4-1-16,0-5 0 16,0-3 0-16,0 4 0 15,0-1 0-15,0-2 0 0,0 3 1 16,0-2-2-1,0-2 2-15,0-1-1 0,0 2 0 16,0-3 0-16,0 2-1 16,0-1 1-16,0 1 0 15,0-1 1-15,0 1-1 16,0 1 1-16,0-1 0 16,0 1 0-16,0 0 0 15,0 2-1-15,0 5 1 16,0-2 0-16,0 1 2 15,0 1-2-15,0-3 0 16,0 3 2-16,0-4-1 16,0-2 1-16,0-1-2 15,0-1-1-15,0 2 1 0,0-5-1 16,0 7 0-16,0-3 0 16,0 4 2-16,0 0-2 15,0-1 1-15,0-1-1 16,0-5 0-16,0 3 0 15,0-2 1-15,0 1-2 16,0 0 2-16,0 2-1 16,0-4 0-16,0-3 0 15,0 3 0-15,0 1 2 16,0-3-1-16,0-1-1 16,0-2 0-16,0 1 0 15,0 2 0-15,0-2-1 16,0-1 1-16,0 5 1 0,0-4-1 15,0 6 0-15,0-5 0 16,0 5 0-16,0 0 0 16,0-1 0-16,0 1 1 15,0-4-1-15,0 2 0 16,0 1 0-16,0-3 1 16,0 1-2-16,0 1 1 15,0-2 0-15,0 3 0 16,0 1 1-16,0-4-1 15,0 4 0-15,0-1 0 16,0 3 1-16,0-2-1 16,0-4 0-16,0 1 1 0,0 1 0 15,0-3-1 1,0 2 0-16,0 0 1 0,0-4-1 16,0 5 0-16,0 1 0 15,0-3 0-15,0 1 0 16,0 1 1-16,0-2-1 15,0 4 0-15,0-1 0 16,0 3 1-16,0-8-1 16,0 5 0-16,0-1 0 15,0-2 0-15,0-2 0 16,0 3 1-16,0-2-1 16,0-4 0-16,0 0 1 15,0 0-1-15,0 0 0 16,0 0 0-16,0 0 0 15,0 0-1-15,0 0 1 0,0 0 0 16,0 0 1-16,0 4-1 16,0-4 0-16,0 0 1 15,0 0-1-15,0 0-1 16,0 0 1-16,0 0 0 16,0 0 1-16,0 0-2 15,0 0 2-15,0 0-2 16,0 0 0-16,0 3 1 15,0 3 0-15,0-3 0 16,0-1 0-16,0 4-1 16,0-6 1-16,0 5 0 15,0 1-1-15,0 5 2 0,0-1-1 16,0 3 0-16,0 7 1 16,0-1-1-16,0-4 1 15,4 0-1-15,4-4 0 16,-4-3 3-16,-4-6-3 15,0 0 0-15,0 3 2 16,0-5-2-16,0 3 1 16,0-1-1-16,0 7 0 15,0 0 0-15,0 2 0 16,0-5 2-16,0 0-1 16,0-1-1-16,0-3 0 15,0 1 0-15,0-3 1 16,0 0-1-16,0 0 0 0,0 0 0 15,0 0 1-15,0 0-1 16,0 0 0-16,0 0 0 16,0 0-1-16,0 0 2 15,0 0 0-15,0 0-1 16,0 0-1-16,0 0 1 16,0 0-1-16,0 0 1 15,0 0 0-15,0 0 0 16,0 0-1-16,0 0 0 15,0 0 1-15,0 0-2 16,0 0 2-16,0 0-1 16,0 0 1-16,0 0-1 15,0 0-1-15,0 0 2 16,0 0-1-16,0 0 1 0,0 0-1 16,0 0 2-16,0 0-2 15,0 0 2-15,0 0-2 16,0 0 2-16,0 0-1 15,0 0 0-15,0 0-1 16,0 0 0-16,0 0 2 16,0 0-2-16,0 0 2 15,0 0-2-15,0 0 1 16,0 0 0-16,0 0-2 16,0 3 2-16,0 6 0 15,0-4 0-15,0 4-1 16,0-6 2-16,0-1-1 15,0-2 0-15,0 4 0 0,0-4 0 16,0 0 0-16,0 0 0 16,0 0-1-16,0 4 0 15,0 5 1-15,0-3 0 16,0-3 0-16,0 0 0 16,0-3 0-16,0 3 0 15,0-3 0-15,0 5 0 16,0-5 0-16,0 0-1 15,0 0 1-15,0 0 0 16,0 0 1-16,0 0-1 0,0 0-1 16,0 0 0-1,0 0 0-15,0 0 0 16,0 0 1-16,0 0 0 0,0 0 1 16,0 0-1-16,0 0 1 15,0 0-1-15,0 0 1 16,0 0-1-16,0 0 0 15,0 0-3-15,0 0-9 16,0-8-22-16,0-34-37 16,-12-10 2-16,-4-16-25 15,8 34-106-15,-3-1-137 16</inkml:trace>
</inkml:ink>
</file>

<file path=ppt/ink/ink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1-03-13T03:28:50.235"/>
    </inkml:context>
    <inkml:brush xml:id="br0">
      <inkml:brushProperty name="width" value="0.05292" units="cm"/>
      <inkml:brushProperty name="height" value="0.05292" units="cm"/>
      <inkml:brushProperty name="color" value="#00B0F0"/>
    </inkml:brush>
    <inkml:brush xml:id="br1">
      <inkml:brushProperty name="width" value="0.05292" units="cm"/>
      <inkml:brushProperty name="height" value="0.05292" units="cm"/>
    </inkml:brush>
  </inkml:definitions>
  <inkml:trace contextRef="#ctx0" brushRef="#br0">14892 14076 42 0,'0'0'72'0,"0"0"-13"15,0 0 6-15,0 0-7 0,0 0-8 16,0 0 3-16,0-5 0 16,0 5-9-16,0 0-4 15,0-4 2-15,0 4-3 16,0-2-7-16,0 2-8 15,0 0-2-15,0 0-11 16,0 0 4-16,0 0 9 16,0 0-2-16,0 0 0 15,0 0-2-15,0 0-3 16,0 0-5-16,0 0-8 16,0 0-2-16,0 0-2 15,0 0-1-15,0 0 1 0,0 0 1 16,0 0-1-16,0 0 2 15,0 0 0-15,0 0 3 16,0 0 4-16,0-7 4 16,0-3-1-16,0-2-5 15,12-8-2-15,0-3-2 16,20-4 0-16,-8 4-2 16,-12 9 3-16,-1 0-1 15,-7 2 2-15,-4-2 0 16,8-1 2-16,-8 2-3 15,12 1-2-15,0 3-1 16,-8-1 0-16,8 3-2 16,-4 2 2-16,-8 1-1 0,0-1 1 15,4-3 0 1,-4 3 0-16,8-4 0 0,-8 0 1 16,12-2-2-16,-12 2 0 15,0 1 0-15,12 3 0 16,-12 1 0-16,0-1 0 15,12-3 0-15,-12 1 1 16,0 2-1-16,20-1 1 16,-16 0 0-16,3 0 0 15,5-5-1-15,-8 5 0 16,-4 2 0-16,0-2 0 16,8 3 4-16,-8 2-4 0,4 1 5 15,-4-6-1 1,0 4 2-16,0-3-1 0,0-1-3 15,0 4 0-15,0-5 0 16,8 7 1-16,-8-2-2 16,0-5 4-16,4 3-5 15,-4 0 0-15,0-2 0 16,0 2 0-16,8 0 0 16,-8 1 1-16,0 1-1 15,0-2 1-15,0 0-1 16,0-3-1-16,0 5 1 15,0-5 0-15,0 2 0 16,4-4 1-16,-4-2 0 16,8 1-1-16,-4 1 0 15,4 2 0-15,-4 2 1 0,-4-2-1 16,8 2 0 0,-4-3 0-16,-4-1 1 0,8 3-1 15,-8 1 0-15,4-3 0 16,4-1 0-16,-8-2 0 15,12-1 0-15,0 1 0 16,-12-2 0-16,11 0 0 16,-11-3 0-16,12-1 0 15,0-1 1-15,0-1-1 16,0 1-1-16,0 0 0 16,-4 3 1-16,-4-3 0 15,4 1 1-15,4 3-1 0,-8-6 0 16,8 3 0-16,-4 3 0 15,4-3-1-15,0 0 1 16,-9 3-1-16,5 2 1 16,-8-1 0-16,12-2 0 15,-12 4-1-15,12-1 1 16,-12 2 0-16,0-7 1 16,12 5-1-16,0 0 0 15,0-1 0-15,-4-4 0 16,4-3 1-16,-8 2-1 15,4-1 0-15,-4 2-1 16,8-3 1-16,-4 3 1 16,4 3-1-16,-1-3 0 15,-7 2 0-15,4-2 0 16,-4-2 0-16,4 4 0 0,-4-4-2 16,4 1 2-16,-8-2 1 15,12 0-1-15,-12 3 0 16,12-5 0-16,-12 0 0 15,12 1 0-15,-12 0 0 16,12-1 0-16,-4-5-1 16,4 3 1-16,-8-3-1 15,8 3 0-15,0 2-2 16,-5-1 3-16,5 0-4 16,0 1 1-16,-8 3 1 0,8-2 1 15,-4 1 1 1,4 1 0-16,0 0 0 0,-12 5 0 15,12 1 0-15,-12-1 0 16,0 4 0-16,12 3 0 16,-12-4 0-16,0 5 0 15,0-5 0-15,0-1-1 16,12 3 1-16,0-8 0 16,-4 4 0-16,-4 3 0 15,4-3-1-15,-5-2-1 16,5 2 2-16,-4 3-1 15,4-3-2-15,-4 4 0 16,-4-2-2-16,8 2 4 16,-8 0 1-16,4-1 0 15,-4 0 0-15,8 0-2 0,-8 3 2 16,0 2 0-16,4 3-1 16,-4-8 1-16,0 3 0 15,8 0-1-15,-8 2 0 16,4-3 1-16,-4 2-5 15,0 2 3-15,0 0 2 16,8-3-1-16,-8 5 2 16,0-6-2-16,0 1 1 15,4 2-3-15,-4-3 2 16,0 4-2-16,0-2 1 16,8-5 2-16,-4 0-1 15,-4-4-1-15,8 7 1 0,-8 2-1 16,0-2 2-16,0 3 0 15,0-3 1-15,4-1-2 16,-4 2 1-16,0 2 0 16,0-3 0-16,0 8 0 15,0-1 0-15,0-2 1 16,0-2-1-16,0 2 0 16,0 3 0-16,0-2 1 15,0-6-1-15,0 4 1 16,0-2-2-16,0 0 2 15,0 1-1-15,0-1 0 16,0 3 0-16,0-5 0 16,0 8 0-16,0 0 0 15,0-2 0-15,0-1 1 16,0-1 0-16,0 1-1 0,0 1 1 16,0 2 0-16,0-3-1 15,0-2 0-15,0 4 1 16,0-5-1-16,0 4 0 15,0 2 0-15,0-5 0 16,0-2 0-16,0-1 0 16,0 4 0-16,8-1 0 15,-8 3 0-15,0 2 0 16,0-3 0-16,0 0 0 16,0-2 1-16,0 4-1 0,0 1 1 15,0-3 2 1,0 3-1-16,0 0 0 0,0-5-1 15,0 5-1-15,0-3 0 16,0 1 0-16,0-2 0 16,0-1 1-16,0 5-1 15,0-4 0-15,0 0-1 16,0 4 1-16,0-2-1 16,0 2 2-16,0-5-2 15,0 5 2-15,0 0-2 16,0 0 2-16,0 0-1 15,0 0 4-15,0 0-2 16,0 0-2-16,0 0 0 16,0 0 0-16,0 0 0 15,0 0 0-15,0 0 1 0,0 0 2 16,0 0-2-16,0 0-1 16,0 0 0-16,0 0 0 15,0 0-3-15,0 0-4 16,0 0-1-16,0 0-2 15,0 0-2-15,0 0-4 16,0 0 2-16,0 0-14 16,0 0-26-16,0 0-41 15,0 0-141-15,0 0-131 16</inkml:trace>
  <inkml:trace contextRef="#ctx0" brushRef="#br0" timeOffset="1164.24">15722 12658 112 0,'0'0'99'16,"0"0"6"-16,0 0-24 15,0 0-10-15,0 0-20 0,0 0-23 16,0 0 1-16,0-11 4 15,0 11-1-15,0 0-3 16,0 0-3-16,0 0-7 16,0 0-1-16,0-1 1 15,-4 1-2-15,-15 0-3 16,-5 0-2-16,0 0-1 16,-12 0-1-16,12 0 0 15,-11 14-2-15,-9 3 2 16,8-5 3-16,0 5-5 15,5-3-3-15,-5 1 1 16,8-8-4-16,4 4-1 16,-8-6 0-16,20 3-1 0,1-8 0 15,11 3 0 1,0-3 0-16,0 0 0 0,0 0-2 16,0 0-4-16,0 0-1 15,0 0 6-15,0 0 1 16,0 0 0-16,0 0-1 15,0 0-1-15,0 0 0 16,0 0-5-16,0 0-2 16,0 0-5-16,0 0-2 15,0 0-14-15,0 0-7 16,11 0-13-16,25 0-27 16,0 0-65-16,-24-7-64 0,0 3-2 15</inkml:trace>
  <inkml:trace contextRef="#ctx0" brushRef="#br0" timeOffset="1822.01">15758 12647 6 0,'0'0'69'0,"0"0"-3"15,0 0 17-15,0 0 6 16,0 0-10-16,0 0-19 16,8 0-10-16,-8 0-14 15,0 0-9-15,0 0-6 0,0 0-4 16,0 0-6-16,0 0-6 16,0 0 3-16,0 0 1 15,0-1 1-15,0 1 2 16,0 0 3-16,0 0 2 15,0 0 4-15,0 0 2 16,0 0 2-16,0 0-8 16,0 0-1-16,0 0-4 15,0 0-1-15,0 0 2 16,0 0-4-16,0 0-2 16,0 0-3-16,0 9 0 15,0 20 17-15,0 2 2 0,0 2-6 16,0-5-5-16,0-2 5 15,0 3-13-15,0-1 0 16,0-5-3-16,0-1-1 16,0 0 0-16,0-6 0 15,0-3 1-15,0-4-1 16,0-1 0-16,0-7 0 16,0 3 0-16,0 0 0 15,0-4 0-15,0 3-5 16,0-3 3-16,0 0 0 15,0 0-1-15,0 0 2 16,0 3 1-16,0-3-1 16,0 0-1-16,0 0 1 0,0 0-2 15,0 0-6 1,0 0-4-16,0 0-5 0,0 0-10 16,0 0-15-16,0 0-15 15,0 0-2-15,-12 0-19 16,0 0-74-16,4 0 42 15,4-3-103-15</inkml:trace>
  <inkml:trace contextRef="#ctx0" brushRef="#br0" timeOffset="3002.14">14578 13064 10 0,'0'0'44'16,"0"0"-16"-16,0 0-24 15,0 0-4-15,0 0 0 16,0 0 0-16,0 0 0 16,32-7 4-16,-32 7 26 15,0 0 1-15,0 0-1 16,0 0-7-16,0 0 10 15,0 0 6-15,0 0-5 16,0 0-4-16,0 0 5 16,0 0 8-16,0 0-1 0,0 0 2 15,0 0-13 1,0 0-5-16,0 0-13 0,0 0-8 16,0 0 0-16,0 0 8 15,0 0 2-15,0 0 3 16,0 0 7-16,0 0 4 15,0 0-5-15,0 0-3 16,0 0-4-16,0 0 5 16,0 0-3-16,0 0-9 15,0 0-2-15,12 0-5 16,-8 0 7-16,16 0 3 16,-4 0 22-16,4 4-22 0,-4 4-1 15,3 2-3 1,-7 3-4-16,12 0-3 0,0-4 2 15,-12 2-3-15,0-7-1 16,8 6 1-16,-16-3-1 16,8-2 0-16,-1 2-1 15,-3-2 1-15,-8-3 0 16,4 1 0-16,-4-3-1 16,8 3-2-16,-8 0 0 15,4 3-3-15,4-1-1 16,4-2-2-16,-12-1 7 15,12 2-3-15,-12-1 1 16,0-3 1-16,0 0 1 16,0 0-1-16,0 0-2 15,0 0 2-15,0 0-3 0,0 0 0 16,0 0 1-16,0 0-4 16,0 0 6-16,0 0 0 15,0 0 2-15,0 0 0 16,0 0 0-16,0 0-3 15,0 0-7-15,0 2-10 16,0-2-7-16,0 0-17 16,0 0-19-16,0 0-82 15,0 0-86-15,0-5 24 16</inkml:trace>
  <inkml:trace contextRef="#ctx0" brushRef="#br0" timeOffset="3935.85">15019 12950 38 0,'0'0'31'0,"0"0"13"16,0 0-1-16,0 0-9 16,0 0-12-16,0 0 2 15,0 0 17-15,12 0-7 16,-12 0-10-16,0 0-12 15,0 0-10-15,0 0-2 16,0 0-12-16,0 0 0 16,0 0 2-16,0 0 3 15,0 0 0-15,4 0 1 16,-4 0 2-16,0 0 3 16,0 0-15-16,8 0-12 0,-4 0-3 15,-4 0 15 1,0 0 5-16,8 0 11 0,-8 0 0 15,0 0 24-15,0 0 19 16,0 0 0-16,0 0-2 16,0 0-1-16,0 0 5 15,0 0 2-15,0 0 4 16,0 0-15-16,0 0-5 16,0 0-8-16,0 0-2 15,0 0-4-15,0 13 11 16,-8 5 2-16,-4 2 0 15,-4-3-7-15,-4 0-1 16,5 0-3-16,3 0-4 16,0 0-6-16,0 4-2 15,-8-2 4-15,8 3 1 0,-12-2-1 16,16-8-3-16,-4 5-3 16,8-7-1-16,-4-1-3 15,4-4-1-15,-4 5 0 16,8-3 1-16,-4 0 0 15,-3 1 3-15,7-3-4 16,-4-1 3-16,4-4-3 16,0 5 1-16,0-5 0 15,0 0 0-15,0 0-1 16,0 0 0-16,0 0 0 16,-8 0 0-16,8 0-1 15,0 0 2-15,0 0-1 0,0 0 0 16,0 0 0-16,0 0 0 15,0 0-1-15,0 0 1 16,0 0-1-16,0 0 0 16,0 0 0-16,0 0-1 15,0 0-2-15,0 0 0 16,0 0 0-16,0 0 1 16,0 0-8-16,0 0-10 15,0 0-9-15,0 0-12 16,0-14-24-16,0-3-154 15</inkml:trace>
  <inkml:trace contextRef="#ctx0" brushRef="#br0" timeOffset="6777.84">16000 11668 17 0,'0'0'25'0,"0"0"3"15,0 0-8-15,0 0 1 16,0 0 3-16,0 0 14 16,0 0-2-16,0-4 0 15,0 4-3-15,0 0-3 16,0 0-3-16,0 0-4 15,0 0 0-15,0 0 3 16,0 0-2-16,0 0-5 16,0 0-5-16,0 0-6 15,0 0 4-15,0 0 3 0,0 0-1 16,0 0-3 0,0 0-2-16,0 0-6 0,0 0-3 15,0 0 2-15,0 3 10 16,0 18 9-16,0 3 28 15,0 5-7-15,0-1-21 16,0 0 0-16,0 4-7 16,0-4-6-16,0 4 3 15,0-1 3-15,0 2-8 16,0 4-3-16,0-3 2 16,0 7 3-16,0-2 6 15,0-5-11-15,0 1-1 0,0-2 1 16,0 0-2-16,0-1 0 15,-11-3-1-15,11 2 0 16,-12-5 0-16,12-3 1 16,0-1-1-16,0-1 1 15,0 6-1-15,0-5 0 16,0-1 0-16,-12 1 0 16,12-3 1-16,-12 1-1 15,12-1 1-15,-8 0 0 16,4-2 4-16,-8 3 1 15,4 2-2-15,4 2-1 16,-4-8-1-16,4 8 1 16,4-4-1-16,-8 2 1 15,8-3 2-15,0 4 3 0,-4-3-5 16,4 3 1-16,0-1-4 16,0 1 1-16,0 2 0 15,0 4 0-15,0 0 1 16,0-3-2-16,0 2 0 15,0 0 2-15,-8-5-1 16,4 5 0-16,4-6-1 16,-12 1 1-16,12 6-1 15,-8-4 2-15,4 4-2 16,4-7 1-16,-8 1 2 16,5-1-1-16,-5-1-1 0,4 2 2 15,-4 3 0 1,-4-7 1-16,12 6-2 0,0-5 1 15,0 1 0-15,0 1 1 16,0 0-3-16,0 1 0 16,0 0 2-16,0-1-1 15,-12-1-1-15,12 1-1 16,-12 4 1-16,12-1-1 16,0 1 1-16,0-7 0 15,0 4 1-15,-12-9-1 16,12 4-1-16,0 1 1 15,0-1 0-15,-8 0-1 0,4 6 1 16,4-7-1 0,-8 2 2-16,8-1 0 15,-4 1 0-15,-4-5 4 0,4 3 0 16,4-7-5-16,0 1 2 16,0-1-2-16,-8 2 0 15,8 0 0-15,0 5-1 16,-4 0 3-16,-4 0-1 15,4 2-1-15,-4-2 1 16,4-2-2-16,-3-1 0 16,7 0 0-16,0-1 1 15,-4 6 0-15,-4-2 0 16,4-2 1-16,-4 4-1 16,8-2 0-16,-4-3 1 15,-4 3-1-15,8 3 0 0,-4-9 0 16,-4 6 1-16,8-4-2 15,0-4 0-15,0 1 2 16,0 3 0-16,0-2-2 16,0 1 0-16,0 5 2 15,0-5-1-15,0 1-1 16,0-4 0-16,0 0 0 16,0 2 0-16,0-2 0 15,0 4 0-15,0-4 0 16,0 5 0-16,0-8 1 15,0 5-1-15,0 0 0 16,0-2 0-16,0 5 0 16,0-2 0-16,0 0 0 0,-12 5 0 15,12-4 0 1,0-3 0-16,0 8 0 0,0-8 0 16,0 3 0-16,0-4 0 15,0 0 0-15,0 0 1 16,0 1-1-16,-12-2 0 15,12 7 0-15,0-10 0 16,0 4 0-16,0 0 0 16,0-4-1-16,0-1 1 15,0 0 0-15,0 0 0 16,0-1 0-16,0-3 0 16,0 2 0-16,0-2 1 15,0 0-1-15,0 6 0 16,0-6 0-16,0 0 0 0,0 0 0 15,0 0 0-15,0 0 0 16,0 0 0-16,0 0 0 16,0 0 0-16,0 0 0 15,0 1 0-15,0-1 1 16,0 0-1-16,0 0 0 16,0 0 0-16,0 0 0 15,0 0 1-15,0 0-1 16,0 0 0-16,0 0 0 15,0 0 0-15,0 0 0 0,0 0-1 16,0 0 1 0,0 0-1-16,-12 0 0 0,12 0 1 15,0 0 0-15,0 3 1 16,0-3-1-16,0 0 2 16,0 0-1-16,0 0-1 15,0 0 1-15,0 0 1 16,0 0-2-16,0 0-1 15,0 0 0-15,0 0 0 16,0 0 0-16,0 0-1 16,0 0 0-16,0 0-5 15,0-12-10-15,0-8-5 16,0-9-14-16,0-2-29 16,0-5-58-16,0 19-171 15</inkml:trace>
  <inkml:trace contextRef="#ctx0" brushRef="#br0" timeOffset="7896.02">15615 13539 2 0,'0'0'134'16,"0"0"-108"-16,0 0 11 16,0 0 12-16,0 0 2 15,0 0-14-15,0 0-15 16,12 0 4-16,-12 0-4 15,0 0-13-15,0 0-7 0,0 0-2 16,0 4 0 0,0-4-2-16,0 1-9 0,0-1-3 15,0 4-8-15,0-4 1 16,0 0-2-16,0 4 7 16,-12-2 10-16,12-2 3 15,-12 0 3-15,12 0 2 16,0 0 13-16,0 0 4 15,0 0 9-15,0 0 15 16,0 0 8-16,0 0 1 16,0 0-4-16,0 0-3 15,0 0-4-15,0 0-10 16,0 0-12-16,0 0-2 16,0 0-8-16,0 0-3 15,0 8 0-15,0 1 9 0,12-1-1 16,-12 7 6-16,12-4-3 15,0 6-3-15,8-2-1 16,-16 4 4-16,8-4-6 16,-12 4-4-16,8-2 1 15,-4-3-5-15,-4 3 0 16,8-5-3-16,-4 1 0 16,7 2 1-16,-3-4-1 15,-4 4 0-15,-4-1 1 16,8-5-1-16,-4-4 0 15,-4 1 0-15,0-6-1 16,8 2 1-16,-8 1-6 16,0 1-4-16,0-4 1 15,0 2 2-15,0 1 4 0,4-3-3 16,-4 3 4-16,0-3-1 16,8 0 3-16,-8 0-1 15,0 0-1-15,0 0-1 16,0 0-5-16,0 0-2 15,0 0-9-15,0 0-10 16,0 0-17-16,0 0 2 16,0 0 3-16,0 0-5 15,4 0 8-15,-4 0 5 16,0 0-9-16,0 0-75 16,0-3-226-16</inkml:trace>
  <inkml:trace contextRef="#ctx0" brushRef="#br0" timeOffset="11244">15814 13792 23 0,'0'0'44'0,"0"0"-11"16,0 0-1-16,0 0-4 15,0 0 9-15,0 0-6 16,0 0-15-16,0 8-15 0,0-7-1 16,0-1-7-1,0 0-7-15,0 0 1 0,0 0 6 16,0 0 7-16,0 0 0 16,0 0 4-16,0 0-2 15,0 0 11-15,0 0 15 16,0 0 5-16,0 0 1 15,12 0 1-15,-12 0 2 16,8 0 2-16,-4 0-3 16,4 0-6-16,-8 0-4 15,3-1-5-15,5-12-14 16,4-2 4-16,0 1 0 16,0 5 3-16,0-8 3 15,16 1 4-15,-8-2-9 16,16-3-4-16,-5 3-3 0,-7 5-1 15,4 1-2-15,-8 4 3 16,-4 4 6-16,-8-2 0 16,-4 2 0-16,-4 4-4 15,0 0-1-15,0 0-1 16,0 0-1-16,0 0-2 16,0 0-2-16,0-4 0 15,0 4 0-15,8 0 0 16,-8 0 0-16,0 0-1 15,0 0 2-15,0 0-2 0,0 0 2 16,0 0 0 0,0 0-1-16,0 0 0 0,0 0-1 15,0 0 1-15,0 0-2 16,0 0-2-16,0 0 1 16,0 0-1-16,0 0-2 15,0 0-1-15,0 0-2 16,0 0-2-16,0 0-4 15,0 0-7-15,0 0 6 16,0 0-3-16,0 0-19 16,0 0-21-16,0 0-36 15,0 0-73-15</inkml:trace>
  <inkml:trace contextRef="#ctx0" brushRef="#br0" timeOffset="12420.27">15754 14655 9 0,'0'0'10'0,"0"0"11"0,0 0 16 15,0 0-5-15,0 0-12 16,0 0 13-16,0 0 18 16,0 0 0-16,0 0-14 15,0 0-8-15,0 0-9 16,4 0-6-16,-4 0 0 15,0 0 5-15,0 0 0 16,0 0 8-16,0 0 2 16,0 0-16-16,0 0-10 15,0 0-3-15,8 0-19 16,-4 0-27-16,4 0-37 16,4 0-37-16,-12 0 28 0,0 0 8 15,12 0 40 1</inkml:trace>
  <inkml:trace contextRef="#ctx0" brushRef="#br0" timeOffset="19588.04">15754 14655 2 0,'48'0'49'0,"-48"0"3"0,0 0-3 16,0 0 2-16,0 0 6 15,0 0 4-15,0 0-13 16,0 0-4-16,0 0-11 16,0 0-7-16,0 0-4 15,0 0-5-15,0 0-4 16,0 0-6-16,0 0-4 15,0 0-3-15,0-5-9 0,0 5-11 16,0-3 8 0,12 2 10-16,-12-5 0 0,12 4 2 15,-12-1 2-15,8 1 8 16,-8 2 1-16,0 0 1 16,0 0 5-16,0 0 14 15,0 0 11-15,0 0 1 16,0 0-15-16,0 0-14 15,0-6-10-15,0 6-3 16,0 0-1-16,0 0 0 16,0 0 0-16,0 0-1 15,0 0 0-15,0 0-16 16,0 0-32-16,0 0-25 16,0 0-9-16,0 0-15 15,0 0 12-15,0 0 17 0,0 0 34 16,0 0 27-16,0 0 8 15,0 0 2-15,-8 0-2 16,-16 6-7-16,12-1-4 16,0 4 7-16,4-1 4 15,-4-3 0-15,12-1 4 16,0-4 10-16,-4 0 4 16,4 0 4-16,0 0 4 15,0 0 10-15,0 0 7 16,0 0-9-16,0 0-10 15,0 0 3-15,0 0-1 16,0 0-8-16,0 0 0 16,0 0 2-16,0 0-2 15,0 0-3-15,0 0-4 0,0 0-7 16,0 0-3-16,0 0-1 16,0 0-1-16,0 0-3 15,0 0 0-15,0 0-1 16,0 0 5-16,0 0 0 15,0 0 0-15,0 0 1 16,0 0 4-16,0 3-4 16,0-3 0-16,0 0 2 15,-8 2 0-15,4-2 1 16,-4 8 1-16,4-8 0 16,4 1 2-16,-8-1 4 0,8 0 3 15,0 0 4 1,0 0 10-16,0 0 1 0,0 0-10 15,0 5-6-15,0-5-6 16,0 0-1-16,0 0-1 16,0 0-2-16,0 0 3 15,0 0 8-15,0 0 2 16,0 0-3-16,0 0-3 16,0 0-2-16,0 0 2 15,0 0-3-15,0-10 3 16,0-13-7-16,12 0-2 15,12-4 0-15,-4 0-2 0,-8-5 2 16,0 3 0 0,0 2-1-16,8 5 1 0,-5-2 2 15,-7 1-3-15,4 1 1 16,0 2 4-16,-8 3 0 16,4 3-5-16,4-1 3 15,-8 1 2-15,4 1 0 16,-4-1-2-16,8-3-2 15,-4 8 3-15,-4-3-4 16,4 1 5-16,-8-8-3 16,12 4-2-16,0-8 0 15,0 9 0-15,-12 1 0 16,11-4 0-16,1 7 0 16,-4-1 0-16,4 0 1 15,-8 2-1-15,-4-1 0 0,8 6 0 16,-8-3 0-16,4-1 0 15,4 3 0-15,-8-4 0 16,4 1 0-16,-4-1 0 16,8-1 1-16,-4-2-1 15,4 0 0-15,-4-2 0 16,4 6-1-16,-4-6 1 16,4 0 0-16,4 4 0 15,-8-7 0-15,4 4 0 16,3-1 0-16,1-1-1 15,0 6 1-15,-12-4 0 16,12 4 0-16,0 0 0 0,-4-2 0 16,-4 2 0-16,8-4 0 15,-4 3 0-15,4-9-1 16,0 1 1-16,0 4-3 16,4-3 3-16,-9 1-2 15,5 7 1-15,-8-4 0 16,4 4 0-16,-4 1 1 15,-4 2 0-15,8 2 1 16,-8-4-1-16,12-5 1 16,-12 6-1-16,12-6 0 15,-12 4 0-15,12-3 0 16,-12 1 0-16,12-6-1 16,-4 2 1-16,4-4 0 0,-8 2 1 15,4-3-1 1,-4 6 1-16,4-3 1 0,4-3-2 15,-1 2 0-15,-7-4 0 16,4 2 0-16,4-2 0 16,-8 4 0-16,8-5 0 15,0-1 0-15,8-8-3 16,4 1 2-16,-4-6-4 16,-8 6 4-16,11 2-5 15,-11 6-4-15,0 1 9 16,0 2 1-16,-8 3-1 15,4 3 2-15,4-3-1 0,-8-3 0 16,8-2 0 0,-4 1 0-16,4-5-2 0,12 4 2 15,-5-3 0-15,-15-1 0 16,16 4-4-16,-16 2 0 16,4 8 4-16,4 1 0 15,-12 3 0-15,0 7 2 16,0-7-2-16,0 5 0 15,4 0-2-15,-4-3 4 16,8-2-2-16,-8 3 1 16,4-8-1-16,-4 0 0 15,0 4-3-15,0-4 3 16,0 3 0-16,8 0-1 16,-8 1 2-16,0 4-1 15,0-2 0-15,0-3-1 0,0 3 0 16,0 2-1-16,0-3-1 15,0-1 3-15,0 0 0 16,0-4-1-16,0 2 1 16,0-7-1-16,0 4 0 15,0-3-1-15,0 2-2 16,0 1 1-16,0 2-2 16,0 1 3-16,0-6 2 15,0 3 0-15,0 3-1 16,0-6-3-16,0 4 2 15,0 2 1-15,0-2 0 16,0 7 0-16,0-2 2 16,0 5-1-16,0 1 0 15,0-5 1-15,0 1-1 0,0 2 0 16,0 2 0-16,0-3 1 16,0 3-1-16,0 0 0 15,0-6 0-15,0 3 2 16,0-4-4-16,0 1 2 15,0-2 0-15,0 1 0 16,0 3 0-16,0 2-2 16,0-1 4-16,0 5-2 15,0-4 2-15,0 0 0 16,0 3 2-16,0-4 0 16,0 2-3-16,0 2 1 0,0 1-1 15,0-4-1 1,0 0 7-16,0 2-5 0,0-6-1 15,0 5 0-15,0 2-1 16,0 1 0-16,0-5 0 16,0 5 1-16,0 0 2 15,0 0 1-15,0 0-1 16,0 0-2-16,0 0 1 16,0 0 1-16,0 0 0 15,0 0 3-15,0 0-2 16,0-3 1-16,0 3-1 15,0 0 0-15,0-3 3 16,0 3-2-16,0 0 2 16,0 0-5-16,0 0 1 0,0 0-1 15,0 0 2-15,0 0 10 16,0 0-5-16,0 0-1 16,0 0-5-16,0 0 2 15,0 0-4-15,0 15 0 16,0 24 4-16,0 9 14 15,0-2-4-15,0 2-2 16,0 0-4-16,0-1-5 16,-12 8 3-16,4-1 1 15,4-3 2-15,-4 0-8 16,4 0-2-16,-4-2 4 16,4-2 0-16,-4-1 0 0,4-3-3 15,-8-4 4-15,4-1-1 16,8-4-4-16,-11 0 2 15,11-5-2-15,0 3 2 16,0-4-2-16,0-1 0 16,0 0 0-16,0-1 2 15,0 3-2-15,0-7 0 16,0 7 0-16,0-7 2 16,0 1-2-16,0-5 0 15,0-4 0-15,0 6 0 16,0-3 0-16,0-3 0 15,0 6 0-15,0-2 1 16,-12 3-1-16,12-7 0 0,0 6 0 16,-12 3 0-16,0 9 0 15,12 1 0-15,-20 1 0 16,16 4 1-16,-16 3 0 16,8-9 1-16,8 6 1 15,-8 3 0-15,4-1-2 16,-8 2 0-16,5-2 0 15,-9-6 0-15,8 3 0 16,12-6 0-16,-12 1-1 16,0-1 1-16,12 0 1 15,0 3 1-15,-12-5-2 16,12 2 1-16,-12 3-2 16,0-3 0-16,4-3 0 15,8 5 1-15,-4-9-1 16,4-1 1-16,0-5-1 0,0 3-1 15,0-3 1-15,0 2 0 16,0-11-1-16,0 4 1 16,0-3-1-16,0 3 1 15,0 4 0-15,0-2-3 16,0-1 1-16,0 0 0 16,0-6 1-16,0 1 1 15,0-4 0-15,0 2 0 16,0 3 0-16,0 1 0 15,0-5 1-15,0-2-2 16,0 4 1-16,0-5 0 16,0 5 0-16,0-7-1 0,0 2 1 15,0 4 0-15,0 4 0 16,0 3 0-16,0 3 0 16,0-3 0-16,0-4-1 15,0-4-4-15,4-2 4 16,-4-4-2-16,0 4 1 15,0-4 1-15,0 0 1 16,0 0 0-16,0 0 0 16,8 0 0-16,-8 0 0 15,0 0 0-15,0 3 0 16,0-3-1-16,0 0 0 16,0 0 0-16,0 0 1 0,0 0-3 15,0 0 3-15,0 0-1 16,0 0 1-16,0 0-2 15,0 0 0-15,0 0 1 16,0 0-3-16,0 0 0 16,0 0-2-16,4 0 4 15,-4 0 0-15,0 0 2 16,0 0-2-16,0 0-1 16,0 0 1-16,8 0 2 15,-4 0 0-15,4 0 0 16,-8-11 2-16,24-12 0 15,-24-6-4-15,12-2 4 16,8-9-5-16,-16 6 2 0,8-9-3 16,7-1 3-16,-3-3 1 15,4-6 0-15,4-9 0 16,0 0 0-16,0-4 1 16,-1-2-1-16,-3 3 2 15,-8 0-4-15,0 2 2 16,0 6 0-16,0 1 2 15,4 2-2-15,-4 6 0 16,-4 5 0-16,4 1-3 16,-8 4 4-16,8-1-1 15,-5 5 0-15,-7-5-1 16,12 6 1-16,0-1-3 16,-12 3 3-16,24 3-3 15,-12-8 0-15,12-2 2 16,-4 2-1-16,-4-5-10 0,4 5 4 15,-5 4 6-15,-7 3 1 16,4 7 1-16,0 3 0 16,-12 2 1-16,12 2-1 15,-12 4 0-15,0-9 0 16,12 6 0-16,-12-3-2 16,0 0-2-16,0 5 4 15,12-1 0-15,-4 1 0 16,-8-2 0-16,4 2-1 15,-4-1 1-15,8-3-1 16,-8 3-2-16,12-1-3 16,-8-4-2-16,8-1-1 0,-4 1 4 15,3 4 0-15,-7 1 5 16,-4 4 0-16,8-6 0 16,-8 2 0-16,0 4 0 15,4-3 0-15,-4 2 0 16,0 3 1-16,8-1-1 15,-8-1 0-15,0-1 0 16,0 1 0-16,0 0 1 16,0 1 0-16,0 3 0 15,0-2 0-15,0-3-1 16,0 3 0-16,0-2-1 16,0 4-2-16,0-4 3 0,0-4-3 15,0 3-2-15,0 0 3 16,0 1-3-1,0-4-1-15,0 0 5 0,0 0-2 16,0 3-5-16,0 5 4 16,0-4 1-16,0 1-3 15,0-2-4-15,0 1 4 16,0 4 3-16,0 1 0 16,0-2 0-16,0 2 1 15,0 4 2-15,0 0-1 16,0-3 1-16,0 3 0 15,0 0 1-15,0 0-1 16,0 0-1-16,0 0 1 0,0 0-1 16,0 0 0-1,0 0-2-15,0 0 3 0,0 0 0 16,0 0 4-16,0 0-4 16,0 0 1-16,0 0-1 15,0 0 0-15,0 0 0 16,0 0-1-16,0 0 1 15,0 0 1-15,0 0-1 16,0 0-1-16,0 0 1 16,0 0 0-16,0 0 0 15,0 0 0-15,0 0 0 16,0 0 0-16,0 0 1 16,0 0-1-16,0 0 0 15,0 0 0-15,0 0 1 0,0 0-2 16,0 0 2-16,0 0-2 15,0 0 0-15,0 0 1 16,0 0-2-16,0 0 2 16,0 0 0-16,0 0 1 15,0 0 4-15,0 22 0 16,0 9 8-16,-12 8 3 16,-7-5-9-16,3 3 7 15,-4 1-3-15,8-4-3 16,0-1-3-16,0 7 0 15,0-1 0-15,-12 1 1 0,12 3 0 16,-8-1-4 0,20-4 4-16,-3 4 2 0,-9-2-2 15,0 2-3-15,0 2-2 16,0-6 2-16,4 1 2 16,8-9-4-16,-4-5 0 15,4-1 0-15,0-5 1 16,-8-4-2-16,8 2-1 15,-4 1 1-15,4 5 0 16,-12 0 3-16,4-5-1 16,-4 4 0-16,12 3-2 15,0-7 1-15,-12 4 0 16,12 6-1-16,-12-7 0 16,0 1 5-16,12 4-1 0,-7-4-3 15,7 3 0-15,0-8 1 16,-4 1-1-16,-4-4-1 15,8 9 0-15,0 3 0 16,0-4 1-16,0 0-1 16,0-5 0-16,0-5 0 15,0 0 1-15,0 5-2 16,0-6 0-16,0 6 1 16,0-2-1-16,0 3 1 15,0-8-1-15,0 7 1 16,0-4 0-16,0-1-1 15,0 1 0-15,0-4 2 16,0 0-2-16,0-3 0 0,0-2-1 16,0 0 2-1,0 2-2-15,0-6 2 0,0 3 0 16,0 2 0-16,0-4-1 16,0 10 1-16,0-11 0 15,0 0 0-15,0 0 0 16,0 0-3-16,0 0 1 15,0 0 1-15,0 0-1 16,0 0-3-16,8 0-2 16,-8 0-2-16,0 0 3 15,0 0-6-15,0 0 6 16,0 0-4-16,0-17-13 0,0-11-23 16,0-4-10-1,0-13 0-15,0 0-28 0,0-4-36 16,0 9 6-16,0 1 66 15,0 7 25-15,0 1-14 16,0 0 11-16,4 8 26 16,15 0 3-16,-19 9 10 15,12 3 14-15,-12 1 21 16,0 8 33-16,0-5-15 16,0 4-9-16,0-5-20 15,0 7-13-15,0-2-10 16,12-2-4-16,-12 0 1 15,0 1-3-15,0-1-1 16,0-3 0-16,0 7 0 16,0-7 5-16,0-1 5 0,0-2-1 15,0 2-4-15,0 0-1 16,12 0 2-16,-12-4-2 16,8-2-3-16,4 1-1 15,-8 1-1-15,-4 2 2 16,8-2-1-16,-4-1 5 15,4 0-7-15,4-6-3 16,-8 0 0-16,4 1-1 16,4 1-1-16,-8-5 0 15,4 4 0-15,-5-3 1 16,5-1-1-16,4 0 0 16,-8-6 0-16,4 1 0 0,4 3-3 15,-12-4-1-15,12 7 1 16,0 2 3-16,-12 2-1 15,12 5 0-15,-4-4 1 16,-8 1-2-16,12 2 2 16,-12-4-2-16,0 6-2 15,4-2 1-15,-4-1-1 16,0 6 3-16,0-5-4 16,0-5 1-16,0 1-2 15,12 4-6-15,-4-3 12 16,4 1 0-16,-1 4 0 15,-7-5-4-15,4 0-5 16,-8 6 5-16,4-1 1 0,4 2-5 16,-8-1 1-16,0 2 4 15,0 2 3-15,0 5 0 16,0-3 0-16,4 1 0 16,-4-2-2-16,0-4 2 15,0 3-3-15,0 1-6 16,0 1 3-16,0-1 3 15,0 3 3-15,0-5 0 16,0 5 0-16,0-5 1 16,0 6 1-16,0 0 0 15,0-5-2-15,0 4 0 16,0 3 2-16,0 0 0 16,0 0-2-16,0 0 3 15,0 0 4-15,0 0 0 16,0 0 1-16,0 0-3 0,0 0-1 15,0 0-3-15,0 0 0 16,0 0-1-16,0 0-1 16,0 0-1-16,0 0 2 15,0 0-1-15,0 0 2 16,0 0 0-16,0 10 5 16,0 16 5-16,0 3 1 15,12 8 2-15,-4-1-4 16,-4 1-1-16,4 3 1 15,-8 2 0-15,12-4-4 0,0 4-1 16,-12-6-2 0,12 10-3-16,-12 0 6 0,0 5-2 15,0 6 4 1,0-3 1-16,0-4 7 0,0-1-7 16,0-11-5-16,0-2 2 15,0-3 0-15,0-5-5 16,0 0 1-16,0-1 0 15,0-3 1-15,0 3-3 16,0-10 1-16,0 5-1 16,0-2 0-16,0-2 0 15,0 4 1-15,0-2 0 16,0-3 2-16,0-5-3 16,0-3 0-16,0 1 0 0,0 2 0 15,0 1 3-15,0 0-2 16,0 7-1-16,0-6 1 15,0 3 1-15,0-3 1 16,0-3 1-16,0 1 3 16,0 2-5-16,0-6 0 15,0 4-1-15,0-1-1 16,0 4 1-16,0 3 1 16,0 0 0-16,0 2-2 15,0-3 3-15,-12 2-2 16,12 0 2-16,0-1-2 15,-12-6-1-15,12 2 1 16,0 6 0-16,-12-6-1 0,12 3 1 16,0 0-1-1,-8-5 0-15,8 5 1 0,0-6-1 16,0 2 0-16,-4-1 0 16,4 3 1-16,0-1 0 15,-8 0 0-15,8 1 0 16,0-2-1-16,-4 0 2 15,4 0-2-15,0-4 0 16,0 1 0-16,-8 2 3 16,8 0-2-16,0 5 0 15,-4 2 0-15,4-4 1 16,0-2 1-16,-8 2-2 0,8-1 2 16,-4-5-3-1,4 0 1-15,0 1-1 16,0 7 0-16,-8-2 0 0,8 7 5 15,-4 4-5-15,4-3 3 16,-7 6 1-16,3-2-3 16,-4-3-1-16,8 3 1 15,0-3-1-15,0 1 3 16,0-2 0-16,0-1-1 16,0-6-2-16,0 2 0 15,0 5 1-15,0 0-1 16,0-1 1-16,0-7-1 15,0 2 0-15,0-3-1 16,-4-4 2-16,4-1-1 16,0-1 1-16,0-6-1 0,0-2 0 15,0 0 1-15,0 5-1 16,0-5 0-16,0 2 0 16,0-2 0-16,0 0 0 15,0 3 0-15,0-3 0 16,0 0 0-16,0 0-1 15,0 0 1-15,0 0 0 16,0 0 0-16,0 0 0 16,0 0 0-16,0 0 0 15,0 0 0-15,0 0 0 16,0 0 1-16,0 0 0 16,0 0 0-16,0 0 0 0,0 0-1 15,0 0-3 1,0 0-8-16,0-33-13 0,0-17-28 15,0-14-38-15,0 30-66 16,0-3-536-16</inkml:trace>
  <inkml:trace contextRef="#ctx0" brushRef="#br1" timeOffset="38148.06">27226 12271 9 0,'0'0'33'16,"0"0"1"-16,0 0-2 16,0 0-14-16,0 0-2 0,0 0 0 15,0 0-1-15,0 0 0 16,0 0 9-16,0 0-3 16,0 0 10-16,0 0 13 15,0 0-11-15,0 0-3 16,0 0-1-16,0 0 2 15,0 0-2-15,0 0 0 16,0 0-2-16,0 0 3 16,0 0 2-16,0 0-3 15,0 0-3-15,0 0 16 16,0 0-6-16,0 0-13 16,0 0-7-16,0 0 0 0,0 0-2 15,0 0 0-15,0 0-2 16,0 0 5-16,0 0 4 15,0 0-8-15,0 0-4 16,0 0-7-16,0 0-1 16,0 0-1-16,0 0 0 15,0 0 0-15,0 0 1 16,0 0-1-16,20 12 2 16,-4-2-2-16,4 3 1 15,7 2-1-15,-7 3 1 16,16-6-1-16,-4 2 0 15,4 1 0-15,-13-6 0 16,5 1-2-16,-8-5 0 0,12-1 2 16,-16-1 0-16,-8-3-1 15,-4 0 1-15,4 0 0 16,-8 0 0-16,12 0-1 16,-12 2 0-16,3 1-2 15,5 4 1-15,-4-4-3 16,8-3-1-16,-4 0 2 15,-4 0 0-15,-4 0-1 16,0 0-1-16,0 0 3 16,0 0-1-16,0 0 0 15,0 4 1-15,0-4 3 16,0 0 3-16,0 0-1 16,0 0-1-16,0 0 1 15,0 0 0-15,0 0-1 0,0 0 2 16,0 0 0-16,0 0 2 15,0 0-3-15,0 6 0 16,0 3-1-16,0 5 4 16,-16-1 1-16,-7 2-2 15,3 2 4-15,-4-3-2 16,0 2-1-16,0-3 2 16,0 4 2-16,0-6-5 15,1 1-1-15,3-2 0 16,-4 2 0-16,8-1-1 0,-4-2-1 15,8-1 1 1,0-7-2-16,12-1 1 16,0 0 0-16,0 0-2 0,0 0 1 15,0 5 0-15,-8-1 0 16,-3 4 0-16,-13 4-1 16,-4 1 1-16,4 4 0 15,-8-6 0-15,8-1 0 16,13-3 0-16,-1-4 0 15,12-3 0-15,0 0-1 16,0 0 0-16,0 3 0 16,0-3 1-16,0 0 0 15,0 0 1-15,0 0-1 16,0 4-1-16,-8-4 1 16,8 0 2-16,0 0-2 0,0 0 0 15,0 0 1-15,0 0-1 16,0 0 0-16,0 0 0 15,0 0 0-15,0 0 0 16,0 0-3-16,0 0-4 16,0 2 0-16,0-2-8 15,0 0-14-15,0 0-15 16,0 0-21-16,0 0-68 16,0 0-177-16</inkml:trace>
  <inkml:trace contextRef="#ctx0" brushRef="#br1" timeOffset="70286.1">28787 12624 9 0,'0'0'40'15,"0"0"2"-15,0 0 1 0,0 0-7 16,0 0-8-16,0 0-4 16,0 0-6-16,0 0-3 15,0 0-4-15,0 0-1 16,0 0 4-16,0 0-4 16,0 0-9-16,0 0-1 15,0 0-5-15,0 0-4 16,0 0 1-16,0 0-2 15,0 0-2-15,0 0-11 16,0 0-2-16,0 0-5 16,0 0-5-16,0 0-8 15,0 0 15-15,0 0 15 16,0 0-6-16,0 0 16 0,0 0 1 16,-4 0-13-16,-16 0-6 15</inkml:trace>
  <inkml:trace contextRef="#ctx0" brushRef="#br1" timeOffset="72100.06">28787 12624 16 0,'-36'9'42'0,"36"-9"-4"15,0 0-8 1,0 0-7-16,0 0 0 0,0 0 0 15,0 0-8-15,0 0-5 16,0 0-1-16,0 0 10 16,0 0 3-16,0 0 0 15,0 0 1-15,0 0 0 16,0 0-3-16,0 0-4 16,0 0 15-16,0 0 2 15,0 0 0-15,0 0-7 16,0 0 3-16,0 0 1 15,0 0 1-15,0 0-4 16,0 0-1-16,0 0-3 16,0 0-5-16,-12 0 1 15,12 0-2-15,0 0-5 0,-7 0 7 16,7 0-15 0,-16 0-3-16,-4 0-1 0,-4 0 5 15,0 5 0-15,0 8-1 16,-11 3 1-16,11-3 3 15,-12 4 0-15,12-6-2 16,0 1-6-16,4 3 2 16,-3-2 2-16,11-3-2 15,-12 1 4-15,12-4-4 16,4 2 0-16,-4-1-1 16,0-1 1-16,12 1 0 15,-4-6-1-15,4-2 1 0,0 0-2 16,0 0 1-16,0 0 0 15,0 3-1-15,0-3 0 16,0 0 0-16,0 0 1 16,0 0 0-16,0 0-1 15,0 0 0-15,0 0 3 16,0 0-3-16,0 0 3 16,0 0-3-16,0 0 2 15,0 0-1-15,0 0-1 16,0 0 2-16,0 0 0 15,0 0-1-15,0 0 1 16,0 0 3-16,0 0-4 16,0 0 0-16,0 0 0 15,0 0-1-15,0 0 1 16,0 0-1-16,0 0-1 0,0 0 0 16,0 0 2-16,0 0 0 15,0 0-1-15,0 0 1 16,0 0 0-16,0 0-1 15,0 0 0-15,0 0 0 16,0 0 1-16,0 0 0 16,0 0-1-16,0 0 2 15,4 0-1-15,8 0 0 16,0 0-1-16,-4 0 0 16,4 0 0-16,-12 0 0 15,12 4 1-15,-4-2-1 16,4-2 0-16,-12 0 0 0,4 3 1 15,4-3-1-15,-8 0 0 16,0 0 0-16,3 0 0 16,5 0 0-16,-4 3-1 15,4-3 1-15,-4 0 0 16,4 0 0-16,-4 0 0 16,8 5 0-16,0-4 0 15,0-1 0-15,0 5 0 16,-4-2 0-16,8 0 0 15,-8-3-1-15,4 2-1 16,0-2 0-16,-12 0 0 16,0 0 0-16,11 0 2 15,-11 0 0-15,8 0 0 0,-8 0 0 16,0 0 0 0,0 0 0-16,0 0-1 0,4 0 0 15,-4 0-2-15,0 0 1 16,8 0 2-16,-4 0 2 15,-4 0-2-15,0 0-1 16,0 0 1-16,0 0 0 16,0 0 1-16,0 0-1 15,0 0 0-15,0 0 0 16,0 0 0-16,0 0 0 16,0 0-1-16,0 0 1 15,8 0 0-15,-8 0-1 0,0 0 0 16,4 0 1-16,-4 0 0 15,0 0-1-15,0 0 1 16,0 0-1-16,8 0 1 16,-8 0-2-16,12 4 0 15,0-4 1-15,-8 3-1 16,8-3 0-16,-4 0 1 16,4 0 0-16,0 2 0 15,0-2 1-15,-8 6 0 16,3-6 0-16,-7 0 1 15,12 0-1-15,-12 0-1 16,0 0 1-16,12 2 1 16,-12-2-1-16,0 0 0 15,0 0 0-15,0 0 1 16,0 0-1-16,0 0-1 0,0 0 1 16,0 0 0-16,0 0 0 15,0 0 0-15,0 0-1 16,0 0 2-16,0 0-1 15,0 0 0-15,0 0 0 16,0 0 0-16,0 0 0 16,0 0 0-16,0 0-1 15,0 0 1-15,0 0-1 16,0 0 1-16,0 3-1 16,0-3 1-16,12 0 0 15,-12 0 0-15,0 0 1 16,0 4-1-16,0-4 1 0,0 0-1 15,0 0 0-15,0 0-1 16,0 0 1-16,8 0 0 16,-8 0 0-16,0 0 0 15,0 0 0-15,0 0 0 16,0 0 0-16,0 0 0 16,0 0 0-16,0 0-3 15,0 0-10-15,0 0-6 16,0 0-4-16,4 0-7 15,-4 0-5-15,0 2-18 16,0 4-33-16,0-1-94 16,0-4-185-16</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BEA8E-E163-48D1-8578-F2D7B3C459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822F84-E875-47A2-96FC-ECABD6ACA0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80063F-8998-45AF-BE40-8F7AE43C6BC9}"/>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5" name="Footer Placeholder 4">
            <a:extLst>
              <a:ext uri="{FF2B5EF4-FFF2-40B4-BE49-F238E27FC236}">
                <a16:creationId xmlns:a16="http://schemas.microsoft.com/office/drawing/2014/main" id="{F38D50A6-00B6-44A3-85FD-FCFBC04A7D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CF7F74-3804-4F06-892A-91D8288E44D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91187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9451D-9663-4311-8080-75C4988B78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E7486D-444A-45D4-B0DD-052142E770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6C1A4B-AECA-45AB-AA04-529FD23E2E2A}"/>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5" name="Footer Placeholder 4">
            <a:extLst>
              <a:ext uri="{FF2B5EF4-FFF2-40B4-BE49-F238E27FC236}">
                <a16:creationId xmlns:a16="http://schemas.microsoft.com/office/drawing/2014/main" id="{157FA8C6-9672-44B8-A230-3DAA10384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740DF-BFCA-420A-B4BD-55BF2DE499C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5386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64D181-680D-4EBE-89BB-E5A50E78555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AA34B98-51DC-44BC-A228-B14D24EB49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912468-D288-4DA1-A3BF-C965E9489CE4}"/>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5" name="Footer Placeholder 4">
            <a:extLst>
              <a:ext uri="{FF2B5EF4-FFF2-40B4-BE49-F238E27FC236}">
                <a16:creationId xmlns:a16="http://schemas.microsoft.com/office/drawing/2014/main" id="{FE32F694-1ADD-4682-BB44-DDF49FC32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508193-B007-4571-828B-44AA2897882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154133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9BA29-455D-4651-B7EC-D49730A034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DBB035-42CD-474A-958F-63374CC387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184EF7-2106-4380-9145-75DC9E51B182}"/>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5" name="Footer Placeholder 4">
            <a:extLst>
              <a:ext uri="{FF2B5EF4-FFF2-40B4-BE49-F238E27FC236}">
                <a16:creationId xmlns:a16="http://schemas.microsoft.com/office/drawing/2014/main" id="{AE5FE9E1-B350-47CB-99C9-0076CC0111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5B451E-DC29-4384-8B1D-6422A16C3BF7}"/>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79320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2E833-B6ED-44A1-AD92-B8E4863F86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D4E2FB4-A9BD-4D72-9CEF-8DA559F5A0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6C940A-F834-4C19-9DE8-F351BACA69B2}"/>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5" name="Footer Placeholder 4">
            <a:extLst>
              <a:ext uri="{FF2B5EF4-FFF2-40B4-BE49-F238E27FC236}">
                <a16:creationId xmlns:a16="http://schemas.microsoft.com/office/drawing/2014/main" id="{D207EE8C-7A05-4B7F-9D2A-CB5D4EEEE9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AB62F-0494-40D7-9017-39B5C2645E76}"/>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216171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7C69C-E2D5-46AF-B949-F138C3B8ED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6EB09F-1B62-4DD9-A3FE-C59C5DCA47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D0A3E0-626A-4BBA-B729-C2637A2E06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9C473A-42ED-4334-AE05-54FDF7776EE4}"/>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6" name="Footer Placeholder 5">
            <a:extLst>
              <a:ext uri="{FF2B5EF4-FFF2-40B4-BE49-F238E27FC236}">
                <a16:creationId xmlns:a16="http://schemas.microsoft.com/office/drawing/2014/main" id="{62EB7D08-5C71-4B41-99C8-38F06B3C96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D7C72A-FBD9-41FB-A84A-1BA8887A6E08}"/>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87455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31AF3-02E0-4214-B044-F83A5FD30F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FA3C845-2646-45F3-952C-F89268E068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8FAD53E-94D5-4E52-8CFA-7D59677AD7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FEA757-F2FE-4FC1-B8CD-231E102A9B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CCFB468-F394-4FCC-A7FB-501A595C69D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9F4B68-3192-4A56-9754-DF9AFD4FA466}"/>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8" name="Footer Placeholder 7">
            <a:extLst>
              <a:ext uri="{FF2B5EF4-FFF2-40B4-BE49-F238E27FC236}">
                <a16:creationId xmlns:a16="http://schemas.microsoft.com/office/drawing/2014/main" id="{EC4A9B4F-BFC4-434E-B4B7-E163FCE08E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2C1945-5F57-4729-8D7B-BAB0650C323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3039142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203CB-167F-4DC1-932B-69C60E8DDE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5CF5F2-F378-42AF-AD9F-15B3D1E999F3}"/>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4" name="Footer Placeholder 3">
            <a:extLst>
              <a:ext uri="{FF2B5EF4-FFF2-40B4-BE49-F238E27FC236}">
                <a16:creationId xmlns:a16="http://schemas.microsoft.com/office/drawing/2014/main" id="{B6CE78DF-1929-41AB-8DAB-E92E1CA09C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2F9E827-204B-4E33-8FB6-7A70F22C952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091225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030581-4A39-432A-BF55-4EE77FCE61E2}"/>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3" name="Footer Placeholder 2">
            <a:extLst>
              <a:ext uri="{FF2B5EF4-FFF2-40B4-BE49-F238E27FC236}">
                <a16:creationId xmlns:a16="http://schemas.microsoft.com/office/drawing/2014/main" id="{0003C8BB-C280-4A0E-BACC-50B04CBC9F9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DF33F6A-152D-4388-8F69-9187ECE220F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515102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BE61E-6E47-4D3A-8AA5-3BAABAA08E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A7F7D0-1A94-436D-B025-C2EEDA0DBA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E51BA2-6DF2-4D19-A604-A085473EBF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1FD25-7C6F-448F-B13B-1AA8DF37DD13}"/>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6" name="Footer Placeholder 5">
            <a:extLst>
              <a:ext uri="{FF2B5EF4-FFF2-40B4-BE49-F238E27FC236}">
                <a16:creationId xmlns:a16="http://schemas.microsoft.com/office/drawing/2014/main" id="{505519F2-B3D5-4D27-8EF2-2A20E6EE68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14DEF0-FCA4-466B-B12F-DC4111E096A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85499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4ADBA-5A9C-4645-8304-F78655C1B4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129A4C4-E599-43D0-BAB0-E5AB991DF4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F5CF911-B2CA-4C91-8709-84A954534E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66E0F0-5CB8-4528-9B91-9CFD55507D44}"/>
              </a:ext>
            </a:extLst>
          </p:cNvPr>
          <p:cNvSpPr>
            <a:spLocks noGrp="1"/>
          </p:cNvSpPr>
          <p:nvPr>
            <p:ph type="dt" sz="half" idx="10"/>
          </p:nvPr>
        </p:nvSpPr>
        <p:spPr/>
        <p:txBody>
          <a:bodyPr/>
          <a:lstStyle/>
          <a:p>
            <a:fld id="{98AF5B6F-79E8-486B-BBEE-2BD5F48ABCE3}" type="datetimeFigureOut">
              <a:rPr lang="en-US" smtClean="0"/>
              <a:t>7/31/21</a:t>
            </a:fld>
            <a:endParaRPr lang="en-US"/>
          </a:p>
        </p:txBody>
      </p:sp>
      <p:sp>
        <p:nvSpPr>
          <p:cNvPr id="6" name="Footer Placeholder 5">
            <a:extLst>
              <a:ext uri="{FF2B5EF4-FFF2-40B4-BE49-F238E27FC236}">
                <a16:creationId xmlns:a16="http://schemas.microsoft.com/office/drawing/2014/main" id="{A6AB9897-F42D-40CC-90CD-4A4A93C71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0DA057-2132-4A68-9816-6D41BAA6C59B}"/>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28350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B157CD-6512-4EE9-9270-4902E7DC7A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E8385A8-0036-4688-96A1-24C92A543C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8080F4-8D33-4333-990E-4DFC82CFE1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F5B6F-79E8-486B-BBEE-2BD5F48ABCE3}" type="datetimeFigureOut">
              <a:rPr lang="en-US" smtClean="0"/>
              <a:t>7/31/21</a:t>
            </a:fld>
            <a:endParaRPr lang="en-US"/>
          </a:p>
        </p:txBody>
      </p:sp>
      <p:sp>
        <p:nvSpPr>
          <p:cNvPr id="5" name="Footer Placeholder 4">
            <a:extLst>
              <a:ext uri="{FF2B5EF4-FFF2-40B4-BE49-F238E27FC236}">
                <a16:creationId xmlns:a16="http://schemas.microsoft.com/office/drawing/2014/main" id="{11DCDE77-286E-408B-AE81-4367220297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84B83AC-5EF7-4A4D-BA84-F0939CDA28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EFED5-92B7-40A4-868F-CF4A5B95CB26}" type="slidenum">
              <a:rPr lang="en-US" smtClean="0"/>
              <a:t>‹#›</a:t>
            </a:fld>
            <a:endParaRPr lang="en-US"/>
          </a:p>
        </p:txBody>
      </p:sp>
    </p:spTree>
    <p:extLst>
      <p:ext uri="{BB962C8B-B14F-4D97-AF65-F5344CB8AC3E}">
        <p14:creationId xmlns:p14="http://schemas.microsoft.com/office/powerpoint/2010/main" val="2649803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customXml" Target="../ink/ink2.xml"/><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customXml" Target="../ink/ink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0E5BB2A-FC6B-4C68-9FA7-F3433DCE8518}"/>
              </a:ext>
            </a:extLst>
          </p:cNvPr>
          <p:cNvSpPr>
            <a:spLocks noGrp="1"/>
          </p:cNvSpPr>
          <p:nvPr>
            <p:ph type="ctrTitle"/>
          </p:nvPr>
        </p:nvSpPr>
        <p:spPr>
          <a:xfrm>
            <a:off x="6828634" y="3028330"/>
            <a:ext cx="4805996" cy="1838637"/>
          </a:xfrm>
        </p:spPr>
        <p:txBody>
          <a:bodyPr anchor="t">
            <a:normAutofit/>
          </a:bodyPr>
          <a:lstStyle/>
          <a:p>
            <a:r>
              <a:rPr lang="en-US" sz="4400" b="1" dirty="0">
                <a:solidFill>
                  <a:srgbClr val="0070C0"/>
                </a:solidFill>
              </a:rPr>
              <a:t>Lab#6: Streak Plate Technique</a:t>
            </a:r>
          </a:p>
        </p:txBody>
      </p:sp>
      <p:sp>
        <p:nvSpPr>
          <p:cNvPr id="38"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descr="Photograph of Streak Plate Technique">
            <a:extLst>
              <a:ext uri="{FF2B5EF4-FFF2-40B4-BE49-F238E27FC236}">
                <a16:creationId xmlns:a16="http://schemas.microsoft.com/office/drawing/2014/main" id="{9A65EFEE-AAE4-4386-AB71-9A7A1149AFB8}"/>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13751" r="1" b="1"/>
          <a:stretch/>
        </p:blipFill>
        <p:spPr>
          <a:xfrm>
            <a:off x="1" y="770037"/>
            <a:ext cx="5298683" cy="6097438"/>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spTree>
    <p:extLst>
      <p:ext uri="{BB962C8B-B14F-4D97-AF65-F5344CB8AC3E}">
        <p14:creationId xmlns:p14="http://schemas.microsoft.com/office/powerpoint/2010/main" val="2327465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8E693-E841-4F6E-B041-2B6BB19A9A33}"/>
              </a:ext>
            </a:extLst>
          </p:cNvPr>
          <p:cNvSpPr>
            <a:spLocks noGrp="1"/>
          </p:cNvSpPr>
          <p:nvPr>
            <p:ph type="title"/>
          </p:nvPr>
        </p:nvSpPr>
        <p:spPr>
          <a:xfrm>
            <a:off x="838200" y="232117"/>
            <a:ext cx="10515600" cy="888927"/>
          </a:xfrm>
        </p:spPr>
        <p:txBody>
          <a:bodyPr>
            <a:normAutofit/>
          </a:bodyPr>
          <a:lstStyle/>
          <a:p>
            <a:r>
              <a:rPr lang="en-US" b="1" dirty="0"/>
              <a:t>Streak Plate: Principle</a:t>
            </a:r>
          </a:p>
        </p:txBody>
      </p:sp>
      <p:sp>
        <p:nvSpPr>
          <p:cNvPr id="3" name="Content Placeholder 2">
            <a:extLst>
              <a:ext uri="{FF2B5EF4-FFF2-40B4-BE49-F238E27FC236}">
                <a16:creationId xmlns:a16="http://schemas.microsoft.com/office/drawing/2014/main" id="{D622AA4A-74EF-49D6-9025-D58342D5DB6E}"/>
              </a:ext>
            </a:extLst>
          </p:cNvPr>
          <p:cNvSpPr>
            <a:spLocks noGrp="1"/>
          </p:cNvSpPr>
          <p:nvPr>
            <p:ph idx="1"/>
          </p:nvPr>
        </p:nvSpPr>
        <p:spPr>
          <a:xfrm>
            <a:off x="456026" y="1294277"/>
            <a:ext cx="8494442" cy="5071203"/>
          </a:xfrm>
        </p:spPr>
        <p:txBody>
          <a:bodyPr>
            <a:noAutofit/>
          </a:bodyPr>
          <a:lstStyle/>
          <a:p>
            <a:pPr fontAlgn="base">
              <a:lnSpc>
                <a:spcPct val="100000"/>
              </a:lnSpc>
              <a:spcBef>
                <a:spcPts val="0"/>
              </a:spcBef>
              <a:buClr>
                <a:srgbClr val="002060"/>
              </a:buClr>
              <a:defRPr/>
            </a:pPr>
            <a:r>
              <a:rPr lang="en-US" sz="2400" dirty="0"/>
              <a:t>The streak plate technique is designed to isolate species from mixed cultures. </a:t>
            </a:r>
          </a:p>
          <a:p>
            <a:pPr fontAlgn="base">
              <a:lnSpc>
                <a:spcPct val="100000"/>
              </a:lnSpc>
              <a:spcBef>
                <a:spcPts val="0"/>
              </a:spcBef>
              <a:buClr>
                <a:srgbClr val="002060"/>
              </a:buClr>
              <a:defRPr/>
            </a:pPr>
            <a:r>
              <a:rPr lang="en-US" sz="2400" dirty="0"/>
              <a:t>The sample/inoculum is diluted by streaking it across the surface of the agar plate.</a:t>
            </a:r>
          </a:p>
          <a:p>
            <a:pPr fontAlgn="base">
              <a:lnSpc>
                <a:spcPct val="100000"/>
              </a:lnSpc>
              <a:spcBef>
                <a:spcPts val="0"/>
              </a:spcBef>
              <a:buClr>
                <a:srgbClr val="002060"/>
              </a:buClr>
              <a:defRPr/>
            </a:pPr>
            <a:r>
              <a:rPr lang="en-US" sz="2400" dirty="0"/>
              <a:t>As the inoculum from a mixed sample are streaked in the successive areas over the agar surface in such a way that it  dilutes the bacterial concentration to the point where they are spread apart from each other and there is only one bacterial cell deposited every few millimeters on the surface of the agar plate.</a:t>
            </a:r>
          </a:p>
          <a:p>
            <a:pPr fontAlgn="base">
              <a:lnSpc>
                <a:spcPct val="100000"/>
              </a:lnSpc>
              <a:spcBef>
                <a:spcPts val="0"/>
              </a:spcBef>
              <a:buClr>
                <a:srgbClr val="002060"/>
              </a:buClr>
              <a:defRPr/>
            </a:pPr>
            <a:r>
              <a:rPr lang="en-US" sz="2400" dirty="0"/>
              <a:t>When these well separated bacterial cells divide and give rise to thousands and thousands of new bacterial cells, an isolated colony is formed.</a:t>
            </a:r>
          </a:p>
          <a:p>
            <a:pPr fontAlgn="base">
              <a:lnSpc>
                <a:spcPct val="100000"/>
              </a:lnSpc>
              <a:spcBef>
                <a:spcPts val="0"/>
              </a:spcBef>
              <a:buClr>
                <a:srgbClr val="002060"/>
              </a:buClr>
              <a:defRPr/>
            </a:pPr>
            <a:r>
              <a:rPr lang="en-US" sz="2400" dirty="0"/>
              <a:t>An isolated colony can then be used as a source of inoculum for a pure culture by re-streaking these on fresh agar plates.</a:t>
            </a:r>
            <a:endParaRPr lang="en-US" sz="2400" dirty="0">
              <a:solidFill>
                <a:schemeClr val="tx1">
                  <a:alpha val="80000"/>
                </a:schemeClr>
              </a:solidFill>
            </a:endParaRPr>
          </a:p>
        </p:txBody>
      </p:sp>
      <p:grpSp>
        <p:nvGrpSpPr>
          <p:cNvPr id="8" name="Group 7" descr="Streak plate showing areas of heavy growth and discrete colonies.">
            <a:extLst>
              <a:ext uri="{FF2B5EF4-FFF2-40B4-BE49-F238E27FC236}">
                <a16:creationId xmlns:a16="http://schemas.microsoft.com/office/drawing/2014/main" id="{D1D1E9F3-B760-4A8B-A5D1-9050C68D97B3}"/>
              </a:ext>
            </a:extLst>
          </p:cNvPr>
          <p:cNvGrpSpPr/>
          <p:nvPr/>
        </p:nvGrpSpPr>
        <p:grpSpPr>
          <a:xfrm>
            <a:off x="9183758" y="2447304"/>
            <a:ext cx="2739968" cy="3332838"/>
            <a:chOff x="9183758" y="2447304"/>
            <a:chExt cx="2739968" cy="3332838"/>
          </a:xfrm>
        </p:grpSpPr>
        <p:sp>
          <p:nvSpPr>
            <p:cNvPr id="17" name="TextBox 16">
              <a:extLst>
                <a:ext uri="{FF2B5EF4-FFF2-40B4-BE49-F238E27FC236}">
                  <a16:creationId xmlns:a16="http://schemas.microsoft.com/office/drawing/2014/main" id="{186E4566-1FA4-4A3E-8552-CDDC2EF6F373}"/>
                </a:ext>
              </a:extLst>
            </p:cNvPr>
            <p:cNvSpPr txBox="1"/>
            <p:nvPr/>
          </p:nvSpPr>
          <p:spPr>
            <a:xfrm>
              <a:off x="9361294" y="5410810"/>
              <a:ext cx="1801775" cy="369332"/>
            </a:xfrm>
            <a:prstGeom prst="rect">
              <a:avLst/>
            </a:prstGeom>
            <a:noFill/>
          </p:spPr>
          <p:txBody>
            <a:bodyPr wrap="none" rtlCol="0">
              <a:spAutoFit/>
            </a:bodyPr>
            <a:lstStyle/>
            <a:p>
              <a:r>
                <a:rPr lang="en-US" dirty="0"/>
                <a:t>Discrete Colonies</a:t>
              </a:r>
            </a:p>
          </p:txBody>
        </p:sp>
        <p:cxnSp>
          <p:nvCxnSpPr>
            <p:cNvPr id="19" name="Straight Arrow Connector 18">
              <a:extLst>
                <a:ext uri="{FF2B5EF4-FFF2-40B4-BE49-F238E27FC236}">
                  <a16:creationId xmlns:a16="http://schemas.microsoft.com/office/drawing/2014/main" id="{0905C624-2FE2-4C38-B6DE-318450971571}"/>
                </a:ext>
              </a:extLst>
            </p:cNvPr>
            <p:cNvCxnSpPr>
              <a:cxnSpLocks/>
            </p:cNvCxnSpPr>
            <p:nvPr/>
          </p:nvCxnSpPr>
          <p:spPr>
            <a:xfrm flipH="1" flipV="1">
              <a:off x="9618303" y="4513605"/>
              <a:ext cx="241314" cy="10154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9D0250C-6519-44C0-81AB-B30EACBFA59D}"/>
                </a:ext>
              </a:extLst>
            </p:cNvPr>
            <p:cNvCxnSpPr>
              <a:cxnSpLocks/>
            </p:cNvCxnSpPr>
            <p:nvPr/>
          </p:nvCxnSpPr>
          <p:spPr>
            <a:xfrm flipH="1" flipV="1">
              <a:off x="9952383" y="4721475"/>
              <a:ext cx="145773" cy="7580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BC61D382-0E90-4A0D-85D7-919A473CD972}"/>
                </a:ext>
              </a:extLst>
            </p:cNvPr>
            <p:cNvGrpSpPr/>
            <p:nvPr/>
          </p:nvGrpSpPr>
          <p:grpSpPr>
            <a:xfrm>
              <a:off x="9183758" y="2447304"/>
              <a:ext cx="2739968" cy="2575270"/>
              <a:chOff x="9183758" y="2447304"/>
              <a:chExt cx="2739968" cy="2575270"/>
            </a:xfrm>
          </p:grpSpPr>
          <p:grpSp>
            <p:nvGrpSpPr>
              <p:cNvPr id="15" name="Group 14">
                <a:extLst>
                  <a:ext uri="{FF2B5EF4-FFF2-40B4-BE49-F238E27FC236}">
                    <a16:creationId xmlns:a16="http://schemas.microsoft.com/office/drawing/2014/main" id="{EA2DB743-FBF7-4CA1-9C62-6891C37A97E2}"/>
                  </a:ext>
                </a:extLst>
              </p:cNvPr>
              <p:cNvGrpSpPr/>
              <p:nvPr/>
            </p:nvGrpSpPr>
            <p:grpSpPr>
              <a:xfrm>
                <a:off x="9183758" y="2888974"/>
                <a:ext cx="2170042" cy="2133600"/>
                <a:chOff x="9211917" y="2835965"/>
                <a:chExt cx="2170042" cy="2133600"/>
              </a:xfrm>
            </p:grpSpPr>
            <p:sp>
              <p:nvSpPr>
                <p:cNvPr id="5" name="Flowchart: Connector 4">
                  <a:extLst>
                    <a:ext uri="{FF2B5EF4-FFF2-40B4-BE49-F238E27FC236}">
                      <a16:creationId xmlns:a16="http://schemas.microsoft.com/office/drawing/2014/main" id="{377AFB02-1DCF-4ECC-947C-A804E5275790}"/>
                    </a:ext>
                  </a:extLst>
                </p:cNvPr>
                <p:cNvSpPr/>
                <p:nvPr/>
              </p:nvSpPr>
              <p:spPr>
                <a:xfrm rot="389333">
                  <a:off x="9211917" y="2835965"/>
                  <a:ext cx="2170042" cy="2133600"/>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084ACF48-0593-48E3-9880-EBFA401E0809}"/>
                    </a:ext>
                  </a:extLst>
                </p:cNvPr>
                <p:cNvGrpSpPr/>
                <p:nvPr/>
              </p:nvGrpSpPr>
              <p:grpSpPr>
                <a:xfrm>
                  <a:off x="9218868" y="3776870"/>
                  <a:ext cx="2163091" cy="1189420"/>
                  <a:chOff x="9218868" y="3776870"/>
                  <a:chExt cx="2163091" cy="1189420"/>
                </a:xfrm>
              </p:grpSpPr>
              <p:cxnSp>
                <p:nvCxnSpPr>
                  <p:cNvPr id="7" name="Straight Connector 6">
                    <a:extLst>
                      <a:ext uri="{FF2B5EF4-FFF2-40B4-BE49-F238E27FC236}">
                        <a16:creationId xmlns:a16="http://schemas.microsoft.com/office/drawing/2014/main" id="{9C76CBF0-DCC7-425B-9585-51C7A88639D7}"/>
                      </a:ext>
                    </a:extLst>
                  </p:cNvPr>
                  <p:cNvCxnSpPr>
                    <a:stCxn id="5" idx="2"/>
                  </p:cNvCxnSpPr>
                  <p:nvPr/>
                </p:nvCxnSpPr>
                <p:spPr>
                  <a:xfrm flipV="1">
                    <a:off x="9218868" y="3776871"/>
                    <a:ext cx="2163091" cy="3275"/>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28B6231-57D3-4E98-AD37-FF3A13887280}"/>
                      </a:ext>
                    </a:extLst>
                  </p:cNvPr>
                  <p:cNvCxnSpPr>
                    <a:cxnSpLocks/>
                  </p:cNvCxnSpPr>
                  <p:nvPr/>
                </p:nvCxnSpPr>
                <p:spPr>
                  <a:xfrm>
                    <a:off x="10296939" y="3776870"/>
                    <a:ext cx="0" cy="1189420"/>
                  </a:xfrm>
                  <a:prstGeom prst="line">
                    <a:avLst/>
                  </a:prstGeom>
                </p:spPr>
                <p:style>
                  <a:lnRef idx="1">
                    <a:schemeClr val="accent1"/>
                  </a:lnRef>
                  <a:fillRef idx="0">
                    <a:schemeClr val="accent1"/>
                  </a:fillRef>
                  <a:effectRef idx="0">
                    <a:schemeClr val="accent1"/>
                  </a:effectRef>
                  <a:fontRef idx="minor">
                    <a:schemeClr val="tx1"/>
                  </a:fontRef>
                </p:style>
              </p:cxnSp>
            </p:grpSp>
          </p:grpSp>
          <mc:AlternateContent xmlns:mc="http://schemas.openxmlformats.org/markup-compatibility/2006" xmlns:p14="http://schemas.microsoft.com/office/powerpoint/2010/main">
            <mc:Choice Requires="p14">
              <p:contentPart p14:bwMode="auto" r:id="rId2">
                <p14:nvContentPartPr>
                  <p14:cNvPr id="16" name="Ink 15">
                    <a:extLst>
                      <a:ext uri="{FF2B5EF4-FFF2-40B4-BE49-F238E27FC236}">
                        <a16:creationId xmlns:a16="http://schemas.microsoft.com/office/drawing/2014/main" id="{01D56361-B34F-4996-92A4-3ECE2451BBF9}"/>
                      </a:ext>
                    </a:extLst>
                  </p14:cNvPr>
                  <p14:cNvContentPartPr/>
                  <p14:nvPr/>
                </p14:nvContentPartPr>
                <p14:xfrm>
                  <a:off x="9216360" y="2941560"/>
                  <a:ext cx="2108160" cy="2042280"/>
                </p14:xfrm>
              </p:contentPart>
            </mc:Choice>
            <mc:Fallback xmlns="">
              <p:pic>
                <p:nvPicPr>
                  <p:cNvPr id="16" name="Ink 15">
                    <a:extLst>
                      <a:ext uri="{FF2B5EF4-FFF2-40B4-BE49-F238E27FC236}">
                        <a16:creationId xmlns:a16="http://schemas.microsoft.com/office/drawing/2014/main" id="{01D56361-B34F-4996-92A4-3ECE2451BBF9}"/>
                      </a:ext>
                    </a:extLst>
                  </p:cNvPr>
                  <p:cNvPicPr/>
                  <p:nvPr/>
                </p:nvPicPr>
                <p:blipFill>
                  <a:blip r:embed="rId3"/>
                  <a:stretch>
                    <a:fillRect/>
                  </a:stretch>
                </p:blipFill>
                <p:spPr>
                  <a:xfrm>
                    <a:off x="9207000" y="2932200"/>
                    <a:ext cx="2126880" cy="2061000"/>
                  </a:xfrm>
                  <a:prstGeom prst="rect">
                    <a:avLst/>
                  </a:prstGeom>
                </p:spPr>
              </p:pic>
            </mc:Fallback>
          </mc:AlternateContent>
          <p:sp>
            <p:nvSpPr>
              <p:cNvPr id="25" name="TextBox 24">
                <a:extLst>
                  <a:ext uri="{FF2B5EF4-FFF2-40B4-BE49-F238E27FC236}">
                    <a16:creationId xmlns:a16="http://schemas.microsoft.com/office/drawing/2014/main" id="{D3CC5C6A-3BFB-4BEF-93B9-FB013A6C1336}"/>
                  </a:ext>
                </a:extLst>
              </p:cNvPr>
              <p:cNvSpPr txBox="1"/>
              <p:nvPr/>
            </p:nvSpPr>
            <p:spPr>
              <a:xfrm>
                <a:off x="10402412" y="2447304"/>
                <a:ext cx="1521314" cy="369332"/>
              </a:xfrm>
              <a:prstGeom prst="rect">
                <a:avLst/>
              </a:prstGeom>
              <a:noFill/>
            </p:spPr>
            <p:txBody>
              <a:bodyPr wrap="none" rtlCol="0">
                <a:spAutoFit/>
              </a:bodyPr>
              <a:lstStyle/>
              <a:p>
                <a:r>
                  <a:rPr lang="en-US" dirty="0"/>
                  <a:t>Heavy Growth</a:t>
                </a:r>
              </a:p>
            </p:txBody>
          </p:sp>
          <p:cxnSp>
            <p:nvCxnSpPr>
              <p:cNvPr id="27" name="Straight Arrow Connector 26">
                <a:extLst>
                  <a:ext uri="{FF2B5EF4-FFF2-40B4-BE49-F238E27FC236}">
                    <a16:creationId xmlns:a16="http://schemas.microsoft.com/office/drawing/2014/main" id="{001BD899-CFCD-481B-BEDE-AE7978BE8610}"/>
                  </a:ext>
                </a:extLst>
              </p:cNvPr>
              <p:cNvCxnSpPr/>
              <p:nvPr/>
            </p:nvCxnSpPr>
            <p:spPr>
              <a:xfrm flipH="1">
                <a:off x="10268779" y="2787041"/>
                <a:ext cx="674673" cy="3169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63DD7898-9D5B-4A91-89E7-2EE32A778748}"/>
                  </a:ext>
                </a:extLst>
              </p:cNvPr>
              <p:cNvCxnSpPr/>
              <p:nvPr/>
            </p:nvCxnSpPr>
            <p:spPr>
              <a:xfrm>
                <a:off x="11001824" y="2787041"/>
                <a:ext cx="56804" cy="14629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835567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04FB3-7944-46E6-AD27-07F55A4E0AF5}"/>
              </a:ext>
            </a:extLst>
          </p:cNvPr>
          <p:cNvSpPr>
            <a:spLocks noGrp="1"/>
          </p:cNvSpPr>
          <p:nvPr>
            <p:ph type="title"/>
          </p:nvPr>
        </p:nvSpPr>
        <p:spPr/>
        <p:txBody>
          <a:bodyPr/>
          <a:lstStyle/>
          <a:p>
            <a:r>
              <a:rPr lang="en-US" b="1" dirty="0"/>
              <a:t>Materials Required</a:t>
            </a:r>
          </a:p>
        </p:txBody>
      </p:sp>
      <p:sp>
        <p:nvSpPr>
          <p:cNvPr id="3" name="Content Placeholder 2" descr="Photograph of Bacti-cinerator">
            <a:extLst>
              <a:ext uri="{FF2B5EF4-FFF2-40B4-BE49-F238E27FC236}">
                <a16:creationId xmlns:a16="http://schemas.microsoft.com/office/drawing/2014/main" id="{01B595FD-20D9-4A89-A728-6F4AE0084212}"/>
              </a:ext>
            </a:extLst>
          </p:cNvPr>
          <p:cNvSpPr>
            <a:spLocks noGrp="1"/>
          </p:cNvSpPr>
          <p:nvPr>
            <p:ph idx="1"/>
          </p:nvPr>
        </p:nvSpPr>
        <p:spPr>
          <a:xfrm>
            <a:off x="838200" y="1825625"/>
            <a:ext cx="7351643" cy="4351338"/>
          </a:xfrm>
        </p:spPr>
        <p:txBody>
          <a:bodyPr>
            <a:normAutofit fontScale="55000" lnSpcReduction="20000"/>
          </a:bodyPr>
          <a:lstStyle/>
          <a:p>
            <a:pPr fontAlgn="base">
              <a:lnSpc>
                <a:spcPct val="110000"/>
              </a:lnSpc>
              <a:defRPr/>
            </a:pPr>
            <a:r>
              <a:rPr lang="en-US" sz="4400" dirty="0">
                <a:solidFill>
                  <a:schemeClr val="tx1">
                    <a:alpha val="80000"/>
                  </a:schemeClr>
                </a:solidFill>
              </a:rPr>
              <a:t>Stock culture ( A source of bacteria) of </a:t>
            </a:r>
            <a:r>
              <a:rPr lang="en-US" sz="4400" i="1" dirty="0">
                <a:solidFill>
                  <a:schemeClr val="tx1">
                    <a:alpha val="80000"/>
                  </a:schemeClr>
                </a:solidFill>
              </a:rPr>
              <a:t>E.coli, B. sub, and Staph. Epi</a:t>
            </a:r>
            <a:br>
              <a:rPr lang="en-US" sz="4400" i="1" dirty="0">
                <a:solidFill>
                  <a:schemeClr val="tx1">
                    <a:alpha val="80000"/>
                  </a:schemeClr>
                </a:solidFill>
              </a:rPr>
            </a:br>
            <a:endParaRPr lang="en-US" sz="4400" i="1" dirty="0">
              <a:solidFill>
                <a:schemeClr val="tx1">
                  <a:alpha val="80000"/>
                </a:schemeClr>
              </a:solidFill>
            </a:endParaRPr>
          </a:p>
          <a:p>
            <a:pPr fontAlgn="base">
              <a:lnSpc>
                <a:spcPct val="110000"/>
              </a:lnSpc>
              <a:defRPr/>
            </a:pPr>
            <a:r>
              <a:rPr lang="en-US" sz="4400" dirty="0">
                <a:solidFill>
                  <a:schemeClr val="tx1">
                    <a:alpha val="80000"/>
                  </a:schemeClr>
                </a:solidFill>
              </a:rPr>
              <a:t>Inoculation loop</a:t>
            </a:r>
            <a:br>
              <a:rPr lang="en-US" sz="4400" dirty="0">
                <a:solidFill>
                  <a:schemeClr val="tx1">
                    <a:alpha val="80000"/>
                  </a:schemeClr>
                </a:solidFill>
              </a:rPr>
            </a:br>
            <a:endParaRPr lang="en-US" sz="4400" dirty="0">
              <a:solidFill>
                <a:schemeClr val="tx1">
                  <a:alpha val="80000"/>
                </a:schemeClr>
              </a:solidFill>
            </a:endParaRPr>
          </a:p>
          <a:p>
            <a:pPr fontAlgn="base">
              <a:lnSpc>
                <a:spcPct val="110000"/>
              </a:lnSpc>
              <a:defRPr/>
            </a:pPr>
            <a:r>
              <a:rPr lang="en-US" sz="4400" dirty="0">
                <a:solidFill>
                  <a:schemeClr val="tx1">
                    <a:alpha val="80000"/>
                  </a:schemeClr>
                </a:solidFill>
              </a:rPr>
              <a:t>Bacti-Cinerator (or Bunsen burner, and A striker/lighter)</a:t>
            </a:r>
            <a:br>
              <a:rPr lang="en-US" sz="4400" dirty="0">
                <a:solidFill>
                  <a:schemeClr val="tx1">
                    <a:alpha val="80000"/>
                  </a:schemeClr>
                </a:solidFill>
              </a:rPr>
            </a:br>
            <a:endParaRPr lang="en-US" sz="4400" dirty="0">
              <a:solidFill>
                <a:schemeClr val="tx1">
                  <a:alpha val="80000"/>
                </a:schemeClr>
              </a:solidFill>
            </a:endParaRPr>
          </a:p>
          <a:p>
            <a:pPr fontAlgn="base">
              <a:lnSpc>
                <a:spcPct val="110000"/>
              </a:lnSpc>
              <a:defRPr/>
            </a:pPr>
            <a:r>
              <a:rPr lang="en-US" sz="4400" dirty="0">
                <a:solidFill>
                  <a:schemeClr val="tx1">
                    <a:alpha val="80000"/>
                  </a:schemeClr>
                </a:solidFill>
              </a:rPr>
              <a:t>Sterile agar plates (nutrient agar medium)</a:t>
            </a:r>
            <a:br>
              <a:rPr lang="en-US" sz="4400" dirty="0">
                <a:solidFill>
                  <a:schemeClr val="tx1">
                    <a:alpha val="80000"/>
                  </a:schemeClr>
                </a:solidFill>
              </a:rPr>
            </a:br>
            <a:endParaRPr lang="en-US" sz="4400" dirty="0">
              <a:solidFill>
                <a:schemeClr val="tx1">
                  <a:alpha val="80000"/>
                </a:schemeClr>
              </a:solidFill>
            </a:endParaRPr>
          </a:p>
          <a:p>
            <a:pPr fontAlgn="base">
              <a:lnSpc>
                <a:spcPct val="110000"/>
              </a:lnSpc>
              <a:defRPr/>
            </a:pPr>
            <a:r>
              <a:rPr lang="en-US" sz="4400" dirty="0">
                <a:solidFill>
                  <a:schemeClr val="tx1">
                    <a:alpha val="80000"/>
                  </a:schemeClr>
                </a:solidFill>
              </a:rPr>
              <a:t>Paper towels</a:t>
            </a:r>
          </a:p>
          <a:p>
            <a:endParaRPr lang="en-US" dirty="0"/>
          </a:p>
          <a:p>
            <a:endParaRPr lang="en-US" dirty="0"/>
          </a:p>
        </p:txBody>
      </p:sp>
      <p:pic>
        <p:nvPicPr>
          <p:cNvPr id="6" name="Picture 5" descr="A picture containing indoor&#10;&#10;Description automatically generated">
            <a:extLst>
              <a:ext uri="{FF2B5EF4-FFF2-40B4-BE49-F238E27FC236}">
                <a16:creationId xmlns:a16="http://schemas.microsoft.com/office/drawing/2014/main" id="{23EEF29D-A904-418E-A930-FB3EAC2916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65574" y="1027906"/>
            <a:ext cx="3668060" cy="4351338"/>
          </a:xfrm>
          <a:prstGeom prst="rect">
            <a:avLst/>
          </a:prstGeom>
        </p:spPr>
      </p:pic>
    </p:spTree>
    <p:extLst>
      <p:ext uri="{BB962C8B-B14F-4D97-AF65-F5344CB8AC3E}">
        <p14:creationId xmlns:p14="http://schemas.microsoft.com/office/powerpoint/2010/main" val="29456801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D987B-56D4-4D32-ADE9-AB0ECF142271}"/>
              </a:ext>
            </a:extLst>
          </p:cNvPr>
          <p:cNvSpPr>
            <a:spLocks noGrp="1"/>
          </p:cNvSpPr>
          <p:nvPr>
            <p:ph type="title"/>
          </p:nvPr>
        </p:nvSpPr>
        <p:spPr/>
        <p:txBody>
          <a:bodyPr/>
          <a:lstStyle/>
          <a:p>
            <a:r>
              <a:rPr lang="en-US" b="1" dirty="0"/>
              <a:t>Preparation for Streaking Plate Instructions</a:t>
            </a:r>
          </a:p>
        </p:txBody>
      </p:sp>
      <p:sp>
        <p:nvSpPr>
          <p:cNvPr id="3" name="Content Placeholder 2">
            <a:extLst>
              <a:ext uri="{FF2B5EF4-FFF2-40B4-BE49-F238E27FC236}">
                <a16:creationId xmlns:a16="http://schemas.microsoft.com/office/drawing/2014/main" id="{FF3BC3FF-79DC-4B3B-8299-B3C0A025D1D1}"/>
              </a:ext>
            </a:extLst>
          </p:cNvPr>
          <p:cNvSpPr>
            <a:spLocks noGrp="1"/>
          </p:cNvSpPr>
          <p:nvPr>
            <p:ph idx="1"/>
          </p:nvPr>
        </p:nvSpPr>
        <p:spPr>
          <a:xfrm>
            <a:off x="838200" y="1825625"/>
            <a:ext cx="7073348" cy="4351338"/>
          </a:xfrm>
        </p:spPr>
        <p:txBody>
          <a:bodyPr>
            <a:normAutofit fontScale="92500" lnSpcReduction="20000"/>
          </a:bodyPr>
          <a:lstStyle/>
          <a:p>
            <a:pPr>
              <a:lnSpc>
                <a:spcPct val="110000"/>
              </a:lnSpc>
            </a:pPr>
            <a:r>
              <a:rPr lang="en-US" dirty="0"/>
              <a:t>Each student will choose either </a:t>
            </a:r>
            <a:r>
              <a:rPr lang="en-US" i="1" dirty="0"/>
              <a:t>E. coli</a:t>
            </a:r>
            <a:r>
              <a:rPr lang="en-US" dirty="0"/>
              <a:t>, </a:t>
            </a:r>
            <a:r>
              <a:rPr lang="en-US" i="1" dirty="0"/>
              <a:t>S. epi,</a:t>
            </a:r>
            <a:r>
              <a:rPr lang="en-US" dirty="0"/>
              <a:t> or</a:t>
            </a:r>
            <a:r>
              <a:rPr lang="en-US" i="1" dirty="0"/>
              <a:t> B. sub.</a:t>
            </a:r>
            <a:r>
              <a:rPr lang="en-US" dirty="0"/>
              <a:t> </a:t>
            </a:r>
          </a:p>
          <a:p>
            <a:pPr>
              <a:lnSpc>
                <a:spcPct val="110000"/>
              </a:lnSpc>
            </a:pPr>
            <a:r>
              <a:rPr lang="en-US" dirty="0"/>
              <a:t> Label a TSA agar plate with name, date, and organism’s name.  </a:t>
            </a:r>
          </a:p>
          <a:p>
            <a:pPr>
              <a:lnSpc>
                <a:spcPct val="110000"/>
              </a:lnSpc>
            </a:pPr>
            <a:r>
              <a:rPr lang="en-US" dirty="0"/>
              <a:t>Use a grease pencil or sharpie to make "map" for a streaking pattern showing in figure A.</a:t>
            </a:r>
          </a:p>
          <a:p>
            <a:pPr>
              <a:lnSpc>
                <a:spcPct val="110000"/>
              </a:lnSpc>
            </a:pPr>
            <a:r>
              <a:rPr lang="en-US" dirty="0"/>
              <a:t>Mark sections from behind the agar plate (i.e., on the bottom of the plate).  </a:t>
            </a:r>
          </a:p>
          <a:p>
            <a:pPr>
              <a:lnSpc>
                <a:spcPct val="110000"/>
              </a:lnSpc>
            </a:pPr>
            <a:r>
              <a:rPr lang="en-US" dirty="0"/>
              <a:t>Do not remove the top until sample is ready for streaking. </a:t>
            </a:r>
          </a:p>
        </p:txBody>
      </p:sp>
      <p:grpSp>
        <p:nvGrpSpPr>
          <p:cNvPr id="17" name="Group 16" descr="Graphic of bottom view of pitri dish divided into Section 1, Section 2, and Section 3.">
            <a:extLst>
              <a:ext uri="{FF2B5EF4-FFF2-40B4-BE49-F238E27FC236}">
                <a16:creationId xmlns:a16="http://schemas.microsoft.com/office/drawing/2014/main" id="{61E90A22-21BC-4849-B7FF-5059D4251142}"/>
              </a:ext>
            </a:extLst>
          </p:cNvPr>
          <p:cNvGrpSpPr/>
          <p:nvPr/>
        </p:nvGrpSpPr>
        <p:grpSpPr>
          <a:xfrm>
            <a:off x="8157936" y="1365983"/>
            <a:ext cx="3108069" cy="4005289"/>
            <a:chOff x="8157936" y="1365983"/>
            <a:chExt cx="3108069" cy="4005289"/>
          </a:xfrm>
        </p:grpSpPr>
        <p:grpSp>
          <p:nvGrpSpPr>
            <p:cNvPr id="12" name="Group 11">
              <a:extLst>
                <a:ext uri="{FF2B5EF4-FFF2-40B4-BE49-F238E27FC236}">
                  <a16:creationId xmlns:a16="http://schemas.microsoft.com/office/drawing/2014/main" id="{503B0C01-9FA6-49BA-91B1-BA5E87C2DCF0}"/>
                </a:ext>
              </a:extLst>
            </p:cNvPr>
            <p:cNvGrpSpPr/>
            <p:nvPr/>
          </p:nvGrpSpPr>
          <p:grpSpPr>
            <a:xfrm>
              <a:off x="8865705" y="2970972"/>
              <a:ext cx="2400300" cy="2400300"/>
              <a:chOff x="8738980" y="2228850"/>
              <a:chExt cx="2400300" cy="2400300"/>
            </a:xfrm>
          </p:grpSpPr>
          <p:grpSp>
            <p:nvGrpSpPr>
              <p:cNvPr id="5" name="Group 4">
                <a:extLst>
                  <a:ext uri="{FF2B5EF4-FFF2-40B4-BE49-F238E27FC236}">
                    <a16:creationId xmlns:a16="http://schemas.microsoft.com/office/drawing/2014/main" id="{98A4B06D-BF7F-4DD8-952B-DC8F11516638}"/>
                  </a:ext>
                </a:extLst>
              </p:cNvPr>
              <p:cNvGrpSpPr/>
              <p:nvPr/>
            </p:nvGrpSpPr>
            <p:grpSpPr>
              <a:xfrm>
                <a:off x="8738980" y="2228850"/>
                <a:ext cx="2400300" cy="2400300"/>
                <a:chOff x="0" y="0"/>
                <a:chExt cx="2400300" cy="2400300"/>
              </a:xfrm>
            </p:grpSpPr>
            <p:sp>
              <p:nvSpPr>
                <p:cNvPr id="6" name="Oval 5">
                  <a:extLst>
                    <a:ext uri="{FF2B5EF4-FFF2-40B4-BE49-F238E27FC236}">
                      <a16:creationId xmlns:a16="http://schemas.microsoft.com/office/drawing/2014/main" id="{30B85C52-1B55-4036-A8FF-9E738DCC9F74}"/>
                    </a:ext>
                  </a:extLst>
                </p:cNvPr>
                <p:cNvSpPr/>
                <p:nvPr/>
              </p:nvSpPr>
              <p:spPr>
                <a:xfrm>
                  <a:off x="0" y="0"/>
                  <a:ext cx="2400300" cy="2400300"/>
                </a:xfrm>
                <a:prstGeom prst="ellipse">
                  <a:avLst/>
                </a:prstGeom>
                <a:solidFill>
                  <a:schemeClr val="bg1"/>
                </a:solid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cxnSp>
              <p:nvCxnSpPr>
                <p:cNvPr id="7" name="Straight Connector 6">
                  <a:extLst>
                    <a:ext uri="{FF2B5EF4-FFF2-40B4-BE49-F238E27FC236}">
                      <a16:creationId xmlns:a16="http://schemas.microsoft.com/office/drawing/2014/main" id="{B9ABB289-69E5-4021-83DA-380DAA6B2413}"/>
                    </a:ext>
                  </a:extLst>
                </p:cNvPr>
                <p:cNvCxnSpPr/>
                <p:nvPr/>
              </p:nvCxnSpPr>
              <p:spPr>
                <a:xfrm>
                  <a:off x="0" y="968991"/>
                  <a:ext cx="24003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692B8208-BB5A-4808-B355-BF350C6D5DA0}"/>
                    </a:ext>
                  </a:extLst>
                </p:cNvPr>
                <p:cNvCxnSpPr/>
                <p:nvPr/>
              </p:nvCxnSpPr>
              <p:spPr>
                <a:xfrm>
                  <a:off x="1139588" y="968991"/>
                  <a:ext cx="0" cy="1384935"/>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grpSp>
          <p:sp>
            <p:nvSpPr>
              <p:cNvPr id="9" name="Rectangle 8">
                <a:extLst>
                  <a:ext uri="{FF2B5EF4-FFF2-40B4-BE49-F238E27FC236}">
                    <a16:creationId xmlns:a16="http://schemas.microsoft.com/office/drawing/2014/main" id="{7564B09A-4D33-4FCF-B95A-BEB990EBEDFB}"/>
                  </a:ext>
                </a:extLst>
              </p:cNvPr>
              <p:cNvSpPr/>
              <p:nvPr/>
            </p:nvSpPr>
            <p:spPr>
              <a:xfrm>
                <a:off x="9939130" y="3464079"/>
                <a:ext cx="1173719" cy="392159"/>
              </a:xfrm>
              <a:prstGeom prst="rect">
                <a:avLst/>
              </a:prstGeom>
            </p:spPr>
            <p:txBody>
              <a:bodyPr wrap="none">
                <a:spAutoFit/>
              </a:bodyPr>
              <a:lstStyle/>
              <a:p>
                <a:pPr>
                  <a:lnSpc>
                    <a:spcPct val="115000"/>
                  </a:lnSpc>
                  <a:spcAft>
                    <a:spcPts val="1000"/>
                  </a:spcAft>
                </a:pPr>
                <a:r>
                  <a:rPr lang="en-US" b="1" dirty="0">
                    <a:latin typeface="Calibri" panose="020F0502020204030204" pitchFamily="34" charset="0"/>
                    <a:ea typeface="Calibri" panose="020F0502020204030204" pitchFamily="34" charset="0"/>
                    <a:cs typeface="Times New Roman" panose="02020603050405020304" pitchFamily="18" charset="0"/>
                  </a:rPr>
                  <a:t>Section #3</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
            <p:nvSpPr>
              <p:cNvPr id="10" name="Rectangle 9">
                <a:extLst>
                  <a:ext uri="{FF2B5EF4-FFF2-40B4-BE49-F238E27FC236}">
                    <a16:creationId xmlns:a16="http://schemas.microsoft.com/office/drawing/2014/main" id="{11317001-ADF9-46B1-B20E-9E584A269E4E}"/>
                  </a:ext>
                </a:extLst>
              </p:cNvPr>
              <p:cNvSpPr/>
              <p:nvPr/>
            </p:nvSpPr>
            <p:spPr>
              <a:xfrm>
                <a:off x="9352270" y="2597102"/>
                <a:ext cx="1173719" cy="392159"/>
              </a:xfrm>
              <a:prstGeom prst="rect">
                <a:avLst/>
              </a:prstGeom>
            </p:spPr>
            <p:txBody>
              <a:bodyPr wrap="none">
                <a:spAutoFit/>
              </a:bodyPr>
              <a:lstStyle/>
              <a:p>
                <a:pPr>
                  <a:lnSpc>
                    <a:spcPct val="115000"/>
                  </a:lnSpc>
                  <a:spcAft>
                    <a:spcPts val="1000"/>
                  </a:spcAft>
                </a:pPr>
                <a:r>
                  <a:rPr lang="en-US" b="1" dirty="0">
                    <a:latin typeface="Calibri" panose="020F0502020204030204" pitchFamily="34" charset="0"/>
                    <a:ea typeface="Calibri" panose="020F0502020204030204" pitchFamily="34" charset="0"/>
                    <a:cs typeface="Times New Roman" panose="02020603050405020304" pitchFamily="18" charset="0"/>
                  </a:rPr>
                  <a:t>Section #1</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
            <p:nvSpPr>
              <p:cNvPr id="11" name="Rectangle 10">
                <a:extLst>
                  <a:ext uri="{FF2B5EF4-FFF2-40B4-BE49-F238E27FC236}">
                    <a16:creationId xmlns:a16="http://schemas.microsoft.com/office/drawing/2014/main" id="{4251AC44-0F6B-4E0D-AC09-93663D657C31}"/>
                  </a:ext>
                </a:extLst>
              </p:cNvPr>
              <p:cNvSpPr/>
              <p:nvPr/>
            </p:nvSpPr>
            <p:spPr>
              <a:xfrm>
                <a:off x="8738980" y="3485648"/>
                <a:ext cx="1173719" cy="392159"/>
              </a:xfrm>
              <a:prstGeom prst="rect">
                <a:avLst/>
              </a:prstGeom>
            </p:spPr>
            <p:txBody>
              <a:bodyPr wrap="none">
                <a:spAutoFit/>
              </a:bodyPr>
              <a:lstStyle/>
              <a:p>
                <a:pPr>
                  <a:lnSpc>
                    <a:spcPct val="115000"/>
                  </a:lnSpc>
                  <a:spcAft>
                    <a:spcPts val="1000"/>
                  </a:spcAft>
                </a:pPr>
                <a:r>
                  <a:rPr lang="en-US" b="1" dirty="0">
                    <a:latin typeface="Calibri" panose="020F0502020204030204" pitchFamily="34" charset="0"/>
                    <a:ea typeface="Calibri" panose="020F0502020204030204" pitchFamily="34" charset="0"/>
                    <a:cs typeface="Times New Roman" panose="02020603050405020304" pitchFamily="18" charset="0"/>
                  </a:rPr>
                  <a:t>Section #2</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grpSp>
        <p:sp>
          <p:nvSpPr>
            <p:cNvPr id="13" name="Rectangle 12">
              <a:extLst>
                <a:ext uri="{FF2B5EF4-FFF2-40B4-BE49-F238E27FC236}">
                  <a16:creationId xmlns:a16="http://schemas.microsoft.com/office/drawing/2014/main" id="{16F9732B-60DB-4CFF-ACCD-A412542811FE}"/>
                </a:ext>
              </a:extLst>
            </p:cNvPr>
            <p:cNvSpPr/>
            <p:nvPr/>
          </p:nvSpPr>
          <p:spPr>
            <a:xfrm>
              <a:off x="8157936" y="1365983"/>
              <a:ext cx="3108069" cy="1200329"/>
            </a:xfrm>
            <a:prstGeom prst="rect">
              <a:avLst/>
            </a:prstGeom>
          </p:spPr>
          <p:txBody>
            <a:bodyPr wrap="square">
              <a:spAutoFit/>
            </a:bodyPr>
            <a:lstStyle/>
            <a:p>
              <a:r>
                <a:rPr lang="en-US" b="1" dirty="0">
                  <a:latin typeface="Calibri" panose="020F0502020204030204" pitchFamily="34" charset="0"/>
                  <a:ea typeface="Calibri" panose="020F0502020204030204" pitchFamily="34" charset="0"/>
                  <a:cs typeface="Times New Roman" panose="02020603050405020304" pitchFamily="18" charset="0"/>
                </a:rPr>
                <a:t>Label plate with </a:t>
              </a:r>
            </a:p>
            <a:p>
              <a:r>
                <a:rPr lang="en-US" b="1" dirty="0">
                  <a:latin typeface="Calibri" panose="020F0502020204030204" pitchFamily="34" charset="0"/>
                  <a:ea typeface="Calibri" panose="020F0502020204030204" pitchFamily="34" charset="0"/>
                  <a:cs typeface="Times New Roman" panose="02020603050405020304" pitchFamily="18" charset="0"/>
                </a:rPr>
                <a:t>name of organism, </a:t>
              </a:r>
            </a:p>
            <a:p>
              <a:r>
                <a:rPr lang="en-US" b="1" dirty="0">
                  <a:latin typeface="Calibri" panose="020F0502020204030204" pitchFamily="34" charset="0"/>
                  <a:ea typeface="Calibri" panose="020F0502020204030204" pitchFamily="34" charset="0"/>
                  <a:cs typeface="Times New Roman" panose="02020603050405020304" pitchFamily="18" charset="0"/>
                </a:rPr>
                <a:t>your initials, date; Draw sections</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cxnSp>
          <p:nvCxnSpPr>
            <p:cNvPr id="15" name="Straight Arrow Connector 14">
              <a:extLst>
                <a:ext uri="{FF2B5EF4-FFF2-40B4-BE49-F238E27FC236}">
                  <a16:creationId xmlns:a16="http://schemas.microsoft.com/office/drawing/2014/main" id="{B50FD291-8EE4-42A3-91C6-D37BEE8A1711}"/>
                </a:ext>
              </a:extLst>
            </p:cNvPr>
            <p:cNvCxnSpPr>
              <a:cxnSpLocks/>
              <a:endCxn id="6" idx="0"/>
            </p:cNvCxnSpPr>
            <p:nvPr/>
          </p:nvCxnSpPr>
          <p:spPr>
            <a:xfrm>
              <a:off x="9647583" y="2428520"/>
              <a:ext cx="418272" cy="54245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grpSp>
      <p:sp>
        <p:nvSpPr>
          <p:cNvPr id="18" name="Rectangle 17">
            <a:extLst>
              <a:ext uri="{FF2B5EF4-FFF2-40B4-BE49-F238E27FC236}">
                <a16:creationId xmlns:a16="http://schemas.microsoft.com/office/drawing/2014/main" id="{3BE8FE39-9C73-44ED-A7A7-009D8930F411}"/>
              </a:ext>
            </a:extLst>
          </p:cNvPr>
          <p:cNvSpPr/>
          <p:nvPr/>
        </p:nvSpPr>
        <p:spPr>
          <a:xfrm>
            <a:off x="8351698" y="5668064"/>
            <a:ext cx="3428311" cy="392159"/>
          </a:xfrm>
          <a:prstGeom prst="rect">
            <a:avLst/>
          </a:prstGeom>
        </p:spPr>
        <p:txBody>
          <a:bodyPr wrap="none">
            <a:spAutoFit/>
          </a:bodyPr>
          <a:lstStyle/>
          <a:p>
            <a:pPr algn="ctr">
              <a:lnSpc>
                <a:spcPct val="115000"/>
              </a:lnSpc>
            </a:pPr>
            <a:r>
              <a:rPr lang="en-US" b="1" dirty="0">
                <a:latin typeface="Calibri" panose="020F0502020204030204" pitchFamily="34" charset="0"/>
                <a:ea typeface="Times New Roman" panose="02020603050405020304" pitchFamily="18" charset="0"/>
                <a:cs typeface="Arial" panose="020B0604020202020204" pitchFamily="34" charset="0"/>
              </a:rPr>
              <a:t>Figure A</a:t>
            </a:r>
            <a:r>
              <a:rPr lang="en-US" dirty="0">
                <a:latin typeface="Calibri" panose="020F0502020204030204" pitchFamily="34" charset="0"/>
                <a:ea typeface="Times New Roman" panose="02020603050405020304" pitchFamily="18" charset="0"/>
                <a:cs typeface="Arial" panose="020B0604020202020204" pitchFamily="34" charset="0"/>
              </a:rPr>
              <a:t>. Bottom view of petri dish</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148777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9905E-5A6D-4790-B042-A4AED03DDDFB}"/>
              </a:ext>
            </a:extLst>
          </p:cNvPr>
          <p:cNvSpPr>
            <a:spLocks noGrp="1"/>
          </p:cNvSpPr>
          <p:nvPr>
            <p:ph type="title"/>
          </p:nvPr>
        </p:nvSpPr>
        <p:spPr/>
        <p:txBody>
          <a:bodyPr/>
          <a:lstStyle/>
          <a:p>
            <a:r>
              <a:rPr lang="en-US" b="1" dirty="0"/>
              <a:t>Procedure</a:t>
            </a:r>
            <a:br>
              <a:rPr lang="en-US" b="1" dirty="0"/>
            </a:br>
            <a:endParaRPr lang="en-US" dirty="0"/>
          </a:p>
        </p:txBody>
      </p:sp>
      <p:sp>
        <p:nvSpPr>
          <p:cNvPr id="3" name="Content Placeholder 2">
            <a:extLst>
              <a:ext uri="{FF2B5EF4-FFF2-40B4-BE49-F238E27FC236}">
                <a16:creationId xmlns:a16="http://schemas.microsoft.com/office/drawing/2014/main" id="{C0CA054C-887E-4A79-B618-2A1314BDAE8D}"/>
              </a:ext>
            </a:extLst>
          </p:cNvPr>
          <p:cNvSpPr>
            <a:spLocks noGrp="1"/>
          </p:cNvSpPr>
          <p:nvPr>
            <p:ph idx="1"/>
          </p:nvPr>
        </p:nvSpPr>
        <p:spPr>
          <a:xfrm>
            <a:off x="526037" y="1255539"/>
            <a:ext cx="11327296" cy="5077527"/>
          </a:xfrm>
        </p:spPr>
        <p:txBody>
          <a:bodyPr>
            <a:normAutofit fontScale="70000" lnSpcReduction="20000"/>
          </a:bodyPr>
          <a:lstStyle/>
          <a:p>
            <a:pPr fontAlgn="base">
              <a:lnSpc>
                <a:spcPct val="110000"/>
              </a:lnSpc>
              <a:spcBef>
                <a:spcPts val="0"/>
              </a:spcBef>
            </a:pPr>
            <a:r>
              <a:rPr lang="en-US" dirty="0"/>
              <a:t>Sterilize the inoculating loop in the Bacti-cinerator by putting the loop inside the chamber until it is red hot. Allow it to cool.</a:t>
            </a:r>
            <a:br>
              <a:rPr lang="en-US" dirty="0"/>
            </a:br>
            <a:endParaRPr lang="en-US" dirty="0"/>
          </a:p>
          <a:p>
            <a:pPr marL="228600" lvl="1">
              <a:lnSpc>
                <a:spcPct val="110000"/>
              </a:lnSpc>
              <a:spcBef>
                <a:spcPts val="0"/>
              </a:spcBef>
            </a:pPr>
            <a:r>
              <a:rPr lang="en-US" sz="2800" dirty="0"/>
              <a:t>Lift the lid of the Petri dish out of the way, but keep it angled over the dish.  Another method is to lift the bottom of the inverted dish and then quickly replace the bottom back into the inverted lid.</a:t>
            </a:r>
            <a:br>
              <a:rPr lang="en-US" sz="2800" dirty="0"/>
            </a:br>
            <a:endParaRPr lang="en-US" sz="2800" dirty="0"/>
          </a:p>
          <a:p>
            <a:pPr marL="228600" lvl="1" fontAlgn="base">
              <a:lnSpc>
                <a:spcPct val="110000"/>
              </a:lnSpc>
              <a:spcBef>
                <a:spcPts val="0"/>
              </a:spcBef>
            </a:pPr>
            <a:r>
              <a:rPr lang="en-US" sz="2800" dirty="0"/>
              <a:t>Pick an isolated colony from the stock culture and remove a loopful of bacteria.</a:t>
            </a:r>
            <a:br>
              <a:rPr lang="en-US" sz="2800" dirty="0"/>
            </a:br>
            <a:endParaRPr lang="en-US" sz="2800" dirty="0"/>
          </a:p>
          <a:p>
            <a:pPr marL="228600" lvl="1" fontAlgn="base">
              <a:lnSpc>
                <a:spcPct val="110000"/>
              </a:lnSpc>
              <a:spcBef>
                <a:spcPts val="0"/>
              </a:spcBef>
            </a:pPr>
            <a:r>
              <a:rPr lang="en-US" sz="2800" dirty="0"/>
              <a:t>Place the loop gently on the agar surface in section 1.  (Never put enough pressure to dig into the agar surface!)</a:t>
            </a:r>
            <a:br>
              <a:rPr lang="en-US" sz="2800" dirty="0"/>
            </a:br>
            <a:endParaRPr lang="en-US" sz="2800" dirty="0"/>
          </a:p>
          <a:p>
            <a:pPr marL="228600" lvl="1" fontAlgn="base">
              <a:lnSpc>
                <a:spcPct val="110000"/>
              </a:lnSpc>
              <a:spcBef>
                <a:spcPts val="0"/>
              </a:spcBef>
            </a:pPr>
            <a:r>
              <a:rPr lang="en-US" sz="2800" dirty="0"/>
              <a:t>Gently sweep the loop back and forth across the agar surface, spreading the sample out in section 1 (approximately 1/3 of the plate).</a:t>
            </a:r>
            <a:br>
              <a:rPr lang="en-US" sz="2800" dirty="0"/>
            </a:br>
            <a:endParaRPr lang="en-US" sz="2800" dirty="0"/>
          </a:p>
          <a:p>
            <a:pPr marL="228600" lvl="1" fontAlgn="base">
              <a:lnSpc>
                <a:spcPct val="110000"/>
              </a:lnSpc>
              <a:spcBef>
                <a:spcPts val="0"/>
              </a:spcBef>
            </a:pPr>
            <a:r>
              <a:rPr lang="en-US" sz="2800" dirty="0"/>
              <a:t>Heat-sterilize the loop. </a:t>
            </a:r>
            <a:r>
              <a:rPr lang="en-US" sz="2800" i="1" dirty="0"/>
              <a:t>Make sure the plate remains covered during this step!</a:t>
            </a:r>
            <a:br>
              <a:rPr lang="en-US" sz="2800" i="1" dirty="0"/>
            </a:br>
            <a:endParaRPr lang="en-US" sz="2800" i="1" dirty="0"/>
          </a:p>
          <a:p>
            <a:pPr marL="228600" lvl="1" fontAlgn="base">
              <a:lnSpc>
                <a:spcPct val="110000"/>
              </a:lnSpc>
              <a:spcBef>
                <a:spcPts val="0"/>
              </a:spcBef>
            </a:pPr>
            <a:r>
              <a:rPr lang="en-US" sz="2800" dirty="0"/>
              <a:t>Allowing the loop to cool, touch it to a sterile part of the agar in section 2.</a:t>
            </a:r>
          </a:p>
          <a:p>
            <a:pPr marL="228600" lvl="1" fontAlgn="base">
              <a:lnSpc>
                <a:spcPct val="100000"/>
              </a:lnSpc>
              <a:spcBef>
                <a:spcPts val="0"/>
              </a:spcBef>
            </a:pPr>
            <a:endParaRPr lang="en-US" sz="2000" dirty="0"/>
          </a:p>
          <a:p>
            <a:pPr marL="228600" lvl="1" fontAlgn="base">
              <a:lnSpc>
                <a:spcPct val="100000"/>
              </a:lnSpc>
              <a:spcBef>
                <a:spcPts val="0"/>
              </a:spcBef>
            </a:pPr>
            <a:endParaRPr lang="en-US" dirty="0"/>
          </a:p>
          <a:p>
            <a:pPr marL="228600" lvl="1" fontAlgn="base">
              <a:lnSpc>
                <a:spcPct val="100000"/>
              </a:lnSpc>
              <a:spcBef>
                <a:spcPts val="0"/>
              </a:spcBef>
            </a:pPr>
            <a:endParaRPr lang="en-US" dirty="0"/>
          </a:p>
        </p:txBody>
      </p:sp>
    </p:spTree>
    <p:extLst>
      <p:ext uri="{BB962C8B-B14F-4D97-AF65-F5344CB8AC3E}">
        <p14:creationId xmlns:p14="http://schemas.microsoft.com/office/powerpoint/2010/main" val="1935748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descr="Step One: Shows a petri dish with the top have covered. Step Two: Shows petri dish with top half and and section two quarter with sample spread. Step Three: Shows petri dish with with section 1, quarter 2, and quarter 3 covered in sample. &#10;">
            <a:extLst>
              <a:ext uri="{FF2B5EF4-FFF2-40B4-BE49-F238E27FC236}">
                <a16:creationId xmlns:a16="http://schemas.microsoft.com/office/drawing/2014/main" id="{BDD955A2-E7C7-4FF8-9C34-5802D68B6A2B}"/>
              </a:ext>
            </a:extLst>
          </p:cNvPr>
          <p:cNvGrpSpPr/>
          <p:nvPr/>
        </p:nvGrpSpPr>
        <p:grpSpPr>
          <a:xfrm>
            <a:off x="1865672" y="3244333"/>
            <a:ext cx="8977469" cy="2850484"/>
            <a:chOff x="1865672" y="3244333"/>
            <a:chExt cx="8977469" cy="2850484"/>
          </a:xfrm>
        </p:grpSpPr>
        <p:grpSp>
          <p:nvGrpSpPr>
            <p:cNvPr id="61" name="Group 60">
              <a:extLst>
                <a:ext uri="{FF2B5EF4-FFF2-40B4-BE49-F238E27FC236}">
                  <a16:creationId xmlns:a16="http://schemas.microsoft.com/office/drawing/2014/main" id="{6A5A814E-A7B7-49C3-9297-64B05454AD25}"/>
                </a:ext>
              </a:extLst>
            </p:cNvPr>
            <p:cNvGrpSpPr/>
            <p:nvPr/>
          </p:nvGrpSpPr>
          <p:grpSpPr>
            <a:xfrm>
              <a:off x="1865672" y="3244333"/>
              <a:ext cx="8977469" cy="2175805"/>
              <a:chOff x="1885171" y="3244333"/>
              <a:chExt cx="8977469" cy="2175805"/>
            </a:xfrm>
          </p:grpSpPr>
          <p:grpSp>
            <p:nvGrpSpPr>
              <p:cNvPr id="38" name="Group 37">
                <a:extLst>
                  <a:ext uri="{FF2B5EF4-FFF2-40B4-BE49-F238E27FC236}">
                    <a16:creationId xmlns:a16="http://schemas.microsoft.com/office/drawing/2014/main" id="{33258A54-C90A-478B-8B6A-97CBC47BB12A}"/>
                  </a:ext>
                </a:extLst>
              </p:cNvPr>
              <p:cNvGrpSpPr/>
              <p:nvPr/>
            </p:nvGrpSpPr>
            <p:grpSpPr>
              <a:xfrm>
                <a:off x="1885171" y="3244333"/>
                <a:ext cx="2451653" cy="2175805"/>
                <a:chOff x="1941442" y="3244334"/>
                <a:chExt cx="2451653" cy="2175805"/>
              </a:xfrm>
            </p:grpSpPr>
            <p:grpSp>
              <p:nvGrpSpPr>
                <p:cNvPr id="37" name="Group 36">
                  <a:extLst>
                    <a:ext uri="{FF2B5EF4-FFF2-40B4-BE49-F238E27FC236}">
                      <a16:creationId xmlns:a16="http://schemas.microsoft.com/office/drawing/2014/main" id="{05DF49BE-711F-4040-B059-DE798A270CC6}"/>
                    </a:ext>
                  </a:extLst>
                </p:cNvPr>
                <p:cNvGrpSpPr/>
                <p:nvPr/>
              </p:nvGrpSpPr>
              <p:grpSpPr>
                <a:xfrm>
                  <a:off x="1941442" y="3244334"/>
                  <a:ext cx="2451653" cy="2175805"/>
                  <a:chOff x="1941442" y="3244334"/>
                  <a:chExt cx="2451653" cy="2175805"/>
                </a:xfrm>
              </p:grpSpPr>
              <p:grpSp>
                <p:nvGrpSpPr>
                  <p:cNvPr id="23" name="Group 22">
                    <a:extLst>
                      <a:ext uri="{FF2B5EF4-FFF2-40B4-BE49-F238E27FC236}">
                        <a16:creationId xmlns:a16="http://schemas.microsoft.com/office/drawing/2014/main" id="{0886F29B-69FC-4843-97C5-CBD354DBE138}"/>
                      </a:ext>
                    </a:extLst>
                  </p:cNvPr>
                  <p:cNvGrpSpPr/>
                  <p:nvPr/>
                </p:nvGrpSpPr>
                <p:grpSpPr>
                  <a:xfrm>
                    <a:off x="1941442" y="3326295"/>
                    <a:ext cx="2451653" cy="2093844"/>
                    <a:chOff x="1729407" y="3279912"/>
                    <a:chExt cx="2451653" cy="2093844"/>
                  </a:xfrm>
                </p:grpSpPr>
                <p:cxnSp>
                  <p:nvCxnSpPr>
                    <p:cNvPr id="24" name="Straight Connector 23">
                      <a:extLst>
                        <a:ext uri="{FF2B5EF4-FFF2-40B4-BE49-F238E27FC236}">
                          <a16:creationId xmlns:a16="http://schemas.microsoft.com/office/drawing/2014/main" id="{C37A146B-0728-47BF-8377-C86656B2917A}"/>
                        </a:ext>
                      </a:extLst>
                    </p:cNvPr>
                    <p:cNvCxnSpPr>
                      <a:stCxn id="26" idx="2"/>
                      <a:endCxn id="26" idx="6"/>
                    </p:cNvCxnSpPr>
                    <p:nvPr/>
                  </p:nvCxnSpPr>
                  <p:spPr>
                    <a:xfrm>
                      <a:off x="1729407" y="4326834"/>
                      <a:ext cx="2451653"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AEA21D24-1A41-4A94-B35C-2CDFE050BEA6}"/>
                        </a:ext>
                      </a:extLst>
                    </p:cNvPr>
                    <p:cNvGrpSpPr/>
                    <p:nvPr/>
                  </p:nvGrpSpPr>
                  <p:grpSpPr>
                    <a:xfrm>
                      <a:off x="1729407" y="3279912"/>
                      <a:ext cx="2451653" cy="2093844"/>
                      <a:chOff x="1789042" y="3279912"/>
                      <a:chExt cx="2451653" cy="2093844"/>
                    </a:xfrm>
                  </p:grpSpPr>
                  <p:sp>
                    <p:nvSpPr>
                      <p:cNvPr id="26" name="Flowchart: Connector 25">
                        <a:extLst>
                          <a:ext uri="{FF2B5EF4-FFF2-40B4-BE49-F238E27FC236}">
                            <a16:creationId xmlns:a16="http://schemas.microsoft.com/office/drawing/2014/main" id="{426A1D7F-BDA8-48EF-BAC8-32E3070D430D}"/>
                          </a:ext>
                        </a:extLst>
                      </p:cNvPr>
                      <p:cNvSpPr/>
                      <p:nvPr/>
                    </p:nvSpPr>
                    <p:spPr>
                      <a:xfrm>
                        <a:off x="1789042" y="3279912"/>
                        <a:ext cx="2451653" cy="2093844"/>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a:extLst>
                          <a:ext uri="{FF2B5EF4-FFF2-40B4-BE49-F238E27FC236}">
                            <a16:creationId xmlns:a16="http://schemas.microsoft.com/office/drawing/2014/main" id="{73DCAEF1-5B4A-4849-A85A-8C4F3D08E953}"/>
                          </a:ext>
                        </a:extLst>
                      </p:cNvPr>
                      <p:cNvCxnSpPr>
                        <a:endCxn id="26" idx="4"/>
                      </p:cNvCxnSpPr>
                      <p:nvPr/>
                    </p:nvCxnSpPr>
                    <p:spPr>
                      <a:xfrm>
                        <a:off x="3014868" y="4326834"/>
                        <a:ext cx="1" cy="1046922"/>
                      </a:xfrm>
                      <a:prstGeom prst="line">
                        <a:avLst/>
                      </a:prstGeom>
                    </p:spPr>
                    <p:style>
                      <a:lnRef idx="1">
                        <a:schemeClr val="accent1"/>
                      </a:lnRef>
                      <a:fillRef idx="0">
                        <a:schemeClr val="accent1"/>
                      </a:fillRef>
                      <a:effectRef idx="0">
                        <a:schemeClr val="accent1"/>
                      </a:effectRef>
                      <a:fontRef idx="minor">
                        <a:schemeClr val="tx1"/>
                      </a:fontRef>
                    </p:style>
                  </p:cxnSp>
                </p:grpSp>
              </p:grpSp>
              <p:sp>
                <p:nvSpPr>
                  <p:cNvPr id="34" name="TextBox 33">
                    <a:extLst>
                      <a:ext uri="{FF2B5EF4-FFF2-40B4-BE49-F238E27FC236}">
                        <a16:creationId xmlns:a16="http://schemas.microsoft.com/office/drawing/2014/main" id="{70A6B384-1211-4F6C-9101-C23DC29542A4}"/>
                      </a:ext>
                    </a:extLst>
                  </p:cNvPr>
                  <p:cNvSpPr txBox="1"/>
                  <p:nvPr/>
                </p:nvSpPr>
                <p:spPr>
                  <a:xfrm>
                    <a:off x="2981743" y="3244334"/>
                    <a:ext cx="318052" cy="369332"/>
                  </a:xfrm>
                  <a:prstGeom prst="rect">
                    <a:avLst/>
                  </a:prstGeom>
                  <a:noFill/>
                  <a:ln>
                    <a:noFill/>
                  </a:ln>
                </p:spPr>
                <p:txBody>
                  <a:bodyPr wrap="square" rtlCol="0">
                    <a:spAutoFit/>
                  </a:bodyPr>
                  <a:lstStyle/>
                  <a:p>
                    <a:r>
                      <a:rPr lang="en-US" dirty="0"/>
                      <a:t>1</a:t>
                    </a:r>
                  </a:p>
                </p:txBody>
              </p:sp>
            </p:grpSp>
            <p:sp>
              <p:nvSpPr>
                <p:cNvPr id="35" name="TextBox 34">
                  <a:extLst>
                    <a:ext uri="{FF2B5EF4-FFF2-40B4-BE49-F238E27FC236}">
                      <a16:creationId xmlns:a16="http://schemas.microsoft.com/office/drawing/2014/main" id="{7B1338EB-A14C-4FF6-86BB-631E78AB4771}"/>
                    </a:ext>
                  </a:extLst>
                </p:cNvPr>
                <p:cNvSpPr txBox="1"/>
                <p:nvPr/>
              </p:nvSpPr>
              <p:spPr>
                <a:xfrm>
                  <a:off x="4035285" y="4364660"/>
                  <a:ext cx="318052" cy="369332"/>
                </a:xfrm>
                <a:prstGeom prst="rect">
                  <a:avLst/>
                </a:prstGeom>
                <a:noFill/>
                <a:ln>
                  <a:noFill/>
                </a:ln>
              </p:spPr>
              <p:txBody>
                <a:bodyPr wrap="square" rtlCol="0">
                  <a:spAutoFit/>
                </a:bodyPr>
                <a:lstStyle/>
                <a:p>
                  <a:r>
                    <a:rPr lang="en-US" dirty="0"/>
                    <a:t>3</a:t>
                  </a:r>
                </a:p>
              </p:txBody>
            </p:sp>
            <p:sp>
              <p:nvSpPr>
                <p:cNvPr id="36" name="TextBox 35">
                  <a:extLst>
                    <a:ext uri="{FF2B5EF4-FFF2-40B4-BE49-F238E27FC236}">
                      <a16:creationId xmlns:a16="http://schemas.microsoft.com/office/drawing/2014/main" id="{B0906542-988B-44A2-BC69-1F75DCAA939D}"/>
                    </a:ext>
                  </a:extLst>
                </p:cNvPr>
                <p:cNvSpPr txBox="1"/>
                <p:nvPr/>
              </p:nvSpPr>
              <p:spPr>
                <a:xfrm>
                  <a:off x="1981200" y="4373216"/>
                  <a:ext cx="318052" cy="369332"/>
                </a:xfrm>
                <a:prstGeom prst="rect">
                  <a:avLst/>
                </a:prstGeom>
                <a:noFill/>
              </p:spPr>
              <p:txBody>
                <a:bodyPr wrap="square" rtlCol="0">
                  <a:spAutoFit/>
                </a:bodyPr>
                <a:lstStyle/>
                <a:p>
                  <a:r>
                    <a:rPr lang="en-US" dirty="0"/>
                    <a:t>2</a:t>
                  </a:r>
                </a:p>
              </p:txBody>
            </p:sp>
          </p:grpSp>
          <mc:AlternateContent xmlns:mc="http://schemas.openxmlformats.org/markup-compatibility/2006" xmlns:p14="http://schemas.microsoft.com/office/powerpoint/2010/main">
            <mc:Choice Requires="p14">
              <p:contentPart p14:bwMode="auto" r:id="rId2">
                <p14:nvContentPartPr>
                  <p14:cNvPr id="59" name="Ink 58">
                    <a:extLst>
                      <a:ext uri="{FF2B5EF4-FFF2-40B4-BE49-F238E27FC236}">
                        <a16:creationId xmlns:a16="http://schemas.microsoft.com/office/drawing/2014/main" id="{6CBDF294-AF72-4B9F-B4B2-650D75503050}"/>
                      </a:ext>
                    </a:extLst>
                  </p14:cNvPr>
                  <p14:cNvContentPartPr/>
                  <p14:nvPr/>
                </p14:nvContentPartPr>
                <p14:xfrm>
                  <a:off x="1896120" y="3410640"/>
                  <a:ext cx="8966520" cy="1987200"/>
                </p14:xfrm>
              </p:contentPart>
            </mc:Choice>
            <mc:Fallback xmlns="">
              <p:pic>
                <p:nvPicPr>
                  <p:cNvPr id="59" name="Ink 58">
                    <a:extLst>
                      <a:ext uri="{FF2B5EF4-FFF2-40B4-BE49-F238E27FC236}">
                        <a16:creationId xmlns:a16="http://schemas.microsoft.com/office/drawing/2014/main" id="{6CBDF294-AF72-4B9F-B4B2-650D75503050}"/>
                      </a:ext>
                    </a:extLst>
                  </p:cNvPr>
                  <p:cNvPicPr/>
                  <p:nvPr/>
                </p:nvPicPr>
                <p:blipFill>
                  <a:blip r:embed="rId3"/>
                  <a:stretch>
                    <a:fillRect/>
                  </a:stretch>
                </p:blipFill>
                <p:spPr>
                  <a:xfrm>
                    <a:off x="1886760" y="3401280"/>
                    <a:ext cx="8985240" cy="2005920"/>
                  </a:xfrm>
                  <a:prstGeom prst="rect">
                    <a:avLst/>
                  </a:prstGeom>
                </p:spPr>
              </p:pic>
            </mc:Fallback>
          </mc:AlternateContent>
        </p:grpSp>
        <p:sp>
          <p:nvSpPr>
            <p:cNvPr id="3" name="TextBox 2">
              <a:extLst>
                <a:ext uri="{FF2B5EF4-FFF2-40B4-BE49-F238E27FC236}">
                  <a16:creationId xmlns:a16="http://schemas.microsoft.com/office/drawing/2014/main" id="{085D4909-CEBE-4FC8-ADC3-1D9E40B4E35E}"/>
                </a:ext>
              </a:extLst>
            </p:cNvPr>
            <p:cNvSpPr txBox="1"/>
            <p:nvPr/>
          </p:nvSpPr>
          <p:spPr>
            <a:xfrm>
              <a:off x="2701615" y="5725485"/>
              <a:ext cx="779765" cy="369332"/>
            </a:xfrm>
            <a:prstGeom prst="rect">
              <a:avLst/>
            </a:prstGeom>
            <a:noFill/>
          </p:spPr>
          <p:txBody>
            <a:bodyPr wrap="none" rtlCol="0">
              <a:spAutoFit/>
            </a:bodyPr>
            <a:lstStyle/>
            <a:p>
              <a:r>
                <a:rPr lang="en-US" b="1" dirty="0">
                  <a:solidFill>
                    <a:srgbClr val="FF0000"/>
                  </a:solidFill>
                </a:rPr>
                <a:t>Step 1</a:t>
              </a:r>
            </a:p>
          </p:txBody>
        </p:sp>
        <p:sp>
          <p:nvSpPr>
            <p:cNvPr id="62" name="TextBox 61">
              <a:extLst>
                <a:ext uri="{FF2B5EF4-FFF2-40B4-BE49-F238E27FC236}">
                  <a16:creationId xmlns:a16="http://schemas.microsoft.com/office/drawing/2014/main" id="{E408DF15-AB1A-4D3C-8437-A5ADCA043439}"/>
                </a:ext>
              </a:extLst>
            </p:cNvPr>
            <p:cNvSpPr txBox="1"/>
            <p:nvPr/>
          </p:nvSpPr>
          <p:spPr>
            <a:xfrm>
              <a:off x="6032075" y="5725485"/>
              <a:ext cx="779765" cy="369332"/>
            </a:xfrm>
            <a:prstGeom prst="rect">
              <a:avLst/>
            </a:prstGeom>
            <a:noFill/>
          </p:spPr>
          <p:txBody>
            <a:bodyPr wrap="none" rtlCol="0">
              <a:spAutoFit/>
            </a:bodyPr>
            <a:lstStyle/>
            <a:p>
              <a:r>
                <a:rPr lang="en-US" b="1" dirty="0">
                  <a:solidFill>
                    <a:srgbClr val="FF0000"/>
                  </a:solidFill>
                </a:rPr>
                <a:t>Step 2</a:t>
              </a:r>
            </a:p>
          </p:txBody>
        </p:sp>
        <p:sp>
          <p:nvSpPr>
            <p:cNvPr id="63" name="TextBox 62">
              <a:extLst>
                <a:ext uri="{FF2B5EF4-FFF2-40B4-BE49-F238E27FC236}">
                  <a16:creationId xmlns:a16="http://schemas.microsoft.com/office/drawing/2014/main" id="{D25A8507-2E6F-4AD9-BFC3-B48F81C9D0A0}"/>
                </a:ext>
              </a:extLst>
            </p:cNvPr>
            <p:cNvSpPr txBox="1"/>
            <p:nvPr/>
          </p:nvSpPr>
          <p:spPr>
            <a:xfrm>
              <a:off x="9304749" y="5725485"/>
              <a:ext cx="779765" cy="369332"/>
            </a:xfrm>
            <a:prstGeom prst="rect">
              <a:avLst/>
            </a:prstGeom>
            <a:noFill/>
          </p:spPr>
          <p:txBody>
            <a:bodyPr wrap="none" rtlCol="0">
              <a:spAutoFit/>
            </a:bodyPr>
            <a:lstStyle/>
            <a:p>
              <a:r>
                <a:rPr lang="en-US" b="1" dirty="0">
                  <a:solidFill>
                    <a:srgbClr val="FF0000"/>
                  </a:solidFill>
                </a:rPr>
                <a:t>Step 3</a:t>
              </a:r>
            </a:p>
          </p:txBody>
        </p:sp>
      </p:grpSp>
      <p:sp>
        <p:nvSpPr>
          <p:cNvPr id="2" name="Title 1">
            <a:extLst>
              <a:ext uri="{FF2B5EF4-FFF2-40B4-BE49-F238E27FC236}">
                <a16:creationId xmlns:a16="http://schemas.microsoft.com/office/drawing/2014/main" id="{BE02D633-2D3A-41FA-8106-4EBCBAE5553B}"/>
              </a:ext>
            </a:extLst>
          </p:cNvPr>
          <p:cNvSpPr>
            <a:spLocks noGrp="1"/>
          </p:cNvSpPr>
          <p:nvPr>
            <p:ph type="title"/>
          </p:nvPr>
        </p:nvSpPr>
        <p:spPr/>
        <p:txBody>
          <a:bodyPr/>
          <a:lstStyle/>
          <a:p>
            <a:r>
              <a:rPr lang="en-US" b="1" dirty="0"/>
              <a:t>Procedure: Petri Dish Set Up</a:t>
            </a:r>
            <a:endParaRPr lang="en-US" dirty="0"/>
          </a:p>
        </p:txBody>
      </p:sp>
      <p:grpSp>
        <p:nvGrpSpPr>
          <p:cNvPr id="39" name="Group 38">
            <a:extLst>
              <a:ext uri="{FF2B5EF4-FFF2-40B4-BE49-F238E27FC236}">
                <a16:creationId xmlns:a16="http://schemas.microsoft.com/office/drawing/2014/main" id="{1B5F6CED-8BFE-431A-902F-607A9E992C66}"/>
              </a:ext>
            </a:extLst>
          </p:cNvPr>
          <p:cNvGrpSpPr/>
          <p:nvPr/>
        </p:nvGrpSpPr>
        <p:grpSpPr>
          <a:xfrm>
            <a:off x="4999182" y="3244333"/>
            <a:ext cx="2451653" cy="2175805"/>
            <a:chOff x="1941442" y="3244334"/>
            <a:chExt cx="2451653" cy="2175805"/>
          </a:xfrm>
        </p:grpSpPr>
        <p:grpSp>
          <p:nvGrpSpPr>
            <p:cNvPr id="40" name="Group 39">
              <a:extLst>
                <a:ext uri="{FF2B5EF4-FFF2-40B4-BE49-F238E27FC236}">
                  <a16:creationId xmlns:a16="http://schemas.microsoft.com/office/drawing/2014/main" id="{3B894E51-8A8E-48A2-B8F4-5B554FFBAC56}"/>
                </a:ext>
              </a:extLst>
            </p:cNvPr>
            <p:cNvGrpSpPr/>
            <p:nvPr/>
          </p:nvGrpSpPr>
          <p:grpSpPr>
            <a:xfrm>
              <a:off x="1941442" y="3244334"/>
              <a:ext cx="2451653" cy="2175805"/>
              <a:chOff x="1941442" y="3244334"/>
              <a:chExt cx="2451653" cy="2175805"/>
            </a:xfrm>
          </p:grpSpPr>
          <p:grpSp>
            <p:nvGrpSpPr>
              <p:cNvPr id="43" name="Group 42">
                <a:extLst>
                  <a:ext uri="{FF2B5EF4-FFF2-40B4-BE49-F238E27FC236}">
                    <a16:creationId xmlns:a16="http://schemas.microsoft.com/office/drawing/2014/main" id="{21276712-39DC-4BC3-BE58-C1A669ED2A23}"/>
                  </a:ext>
                </a:extLst>
              </p:cNvPr>
              <p:cNvGrpSpPr/>
              <p:nvPr/>
            </p:nvGrpSpPr>
            <p:grpSpPr>
              <a:xfrm>
                <a:off x="1941442" y="3326295"/>
                <a:ext cx="2451653" cy="2093844"/>
                <a:chOff x="1729407" y="3279912"/>
                <a:chExt cx="2451653" cy="2093844"/>
              </a:xfrm>
            </p:grpSpPr>
            <p:cxnSp>
              <p:nvCxnSpPr>
                <p:cNvPr id="45" name="Straight Connector 44">
                  <a:extLst>
                    <a:ext uri="{FF2B5EF4-FFF2-40B4-BE49-F238E27FC236}">
                      <a16:creationId xmlns:a16="http://schemas.microsoft.com/office/drawing/2014/main" id="{2D1445F0-AEC0-4824-80A3-559B9927000D}"/>
                    </a:ext>
                  </a:extLst>
                </p:cNvPr>
                <p:cNvCxnSpPr>
                  <a:stCxn id="47" idx="2"/>
                  <a:endCxn id="47" idx="6"/>
                </p:cNvCxnSpPr>
                <p:nvPr/>
              </p:nvCxnSpPr>
              <p:spPr>
                <a:xfrm>
                  <a:off x="1729407" y="4326834"/>
                  <a:ext cx="2451653"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6" name="Group 45">
                  <a:extLst>
                    <a:ext uri="{FF2B5EF4-FFF2-40B4-BE49-F238E27FC236}">
                      <a16:creationId xmlns:a16="http://schemas.microsoft.com/office/drawing/2014/main" id="{2FD43841-E6F2-4431-804B-1F86D84008A4}"/>
                    </a:ext>
                  </a:extLst>
                </p:cNvPr>
                <p:cNvGrpSpPr/>
                <p:nvPr/>
              </p:nvGrpSpPr>
              <p:grpSpPr>
                <a:xfrm>
                  <a:off x="1729407" y="3279912"/>
                  <a:ext cx="2451653" cy="2093844"/>
                  <a:chOff x="1789042" y="3279912"/>
                  <a:chExt cx="2451653" cy="2093844"/>
                </a:xfrm>
              </p:grpSpPr>
              <p:sp>
                <p:nvSpPr>
                  <p:cNvPr id="47" name="Flowchart: Connector 46">
                    <a:extLst>
                      <a:ext uri="{FF2B5EF4-FFF2-40B4-BE49-F238E27FC236}">
                        <a16:creationId xmlns:a16="http://schemas.microsoft.com/office/drawing/2014/main" id="{A19F5ECE-5D7E-4DF9-90B8-6658243AC722}"/>
                      </a:ext>
                    </a:extLst>
                  </p:cNvPr>
                  <p:cNvSpPr/>
                  <p:nvPr/>
                </p:nvSpPr>
                <p:spPr>
                  <a:xfrm>
                    <a:off x="1789042" y="3279912"/>
                    <a:ext cx="2451653" cy="2093844"/>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Connector 47">
                    <a:extLst>
                      <a:ext uri="{FF2B5EF4-FFF2-40B4-BE49-F238E27FC236}">
                        <a16:creationId xmlns:a16="http://schemas.microsoft.com/office/drawing/2014/main" id="{BC7E5367-0F56-4275-98FB-3EAC537E492B}"/>
                      </a:ext>
                    </a:extLst>
                  </p:cNvPr>
                  <p:cNvCxnSpPr>
                    <a:endCxn id="47" idx="4"/>
                  </p:cNvCxnSpPr>
                  <p:nvPr/>
                </p:nvCxnSpPr>
                <p:spPr>
                  <a:xfrm>
                    <a:off x="3014868" y="4326834"/>
                    <a:ext cx="1" cy="1046922"/>
                  </a:xfrm>
                  <a:prstGeom prst="line">
                    <a:avLst/>
                  </a:prstGeom>
                </p:spPr>
                <p:style>
                  <a:lnRef idx="1">
                    <a:schemeClr val="accent1"/>
                  </a:lnRef>
                  <a:fillRef idx="0">
                    <a:schemeClr val="accent1"/>
                  </a:fillRef>
                  <a:effectRef idx="0">
                    <a:schemeClr val="accent1"/>
                  </a:effectRef>
                  <a:fontRef idx="minor">
                    <a:schemeClr val="tx1"/>
                  </a:fontRef>
                </p:style>
              </p:cxnSp>
            </p:grpSp>
          </p:grpSp>
          <p:sp>
            <p:nvSpPr>
              <p:cNvPr id="44" name="TextBox 43">
                <a:extLst>
                  <a:ext uri="{FF2B5EF4-FFF2-40B4-BE49-F238E27FC236}">
                    <a16:creationId xmlns:a16="http://schemas.microsoft.com/office/drawing/2014/main" id="{8D2286F9-C7C3-493A-A626-694F88827A0F}"/>
                  </a:ext>
                </a:extLst>
              </p:cNvPr>
              <p:cNvSpPr txBox="1"/>
              <p:nvPr/>
            </p:nvSpPr>
            <p:spPr>
              <a:xfrm>
                <a:off x="2981743" y="3244334"/>
                <a:ext cx="318052" cy="369332"/>
              </a:xfrm>
              <a:prstGeom prst="rect">
                <a:avLst/>
              </a:prstGeom>
              <a:noFill/>
              <a:ln>
                <a:noFill/>
              </a:ln>
            </p:spPr>
            <p:txBody>
              <a:bodyPr wrap="square" rtlCol="0">
                <a:spAutoFit/>
              </a:bodyPr>
              <a:lstStyle/>
              <a:p>
                <a:r>
                  <a:rPr lang="en-US" dirty="0"/>
                  <a:t>1</a:t>
                </a:r>
              </a:p>
            </p:txBody>
          </p:sp>
        </p:grpSp>
        <p:sp>
          <p:nvSpPr>
            <p:cNvPr id="41" name="TextBox 40">
              <a:extLst>
                <a:ext uri="{FF2B5EF4-FFF2-40B4-BE49-F238E27FC236}">
                  <a16:creationId xmlns:a16="http://schemas.microsoft.com/office/drawing/2014/main" id="{4B3EF8CC-35C7-4337-86EE-87506143FC8C}"/>
                </a:ext>
              </a:extLst>
            </p:cNvPr>
            <p:cNvSpPr txBox="1"/>
            <p:nvPr/>
          </p:nvSpPr>
          <p:spPr>
            <a:xfrm>
              <a:off x="4035285" y="4364660"/>
              <a:ext cx="318052" cy="369332"/>
            </a:xfrm>
            <a:prstGeom prst="rect">
              <a:avLst/>
            </a:prstGeom>
            <a:noFill/>
            <a:ln>
              <a:noFill/>
            </a:ln>
          </p:spPr>
          <p:txBody>
            <a:bodyPr wrap="square" rtlCol="0">
              <a:spAutoFit/>
            </a:bodyPr>
            <a:lstStyle/>
            <a:p>
              <a:r>
                <a:rPr lang="en-US" dirty="0"/>
                <a:t>3</a:t>
              </a:r>
            </a:p>
          </p:txBody>
        </p:sp>
        <p:sp>
          <p:nvSpPr>
            <p:cNvPr id="42" name="TextBox 41">
              <a:extLst>
                <a:ext uri="{FF2B5EF4-FFF2-40B4-BE49-F238E27FC236}">
                  <a16:creationId xmlns:a16="http://schemas.microsoft.com/office/drawing/2014/main" id="{8F5B3162-53F1-45F6-9CB8-562D47E38ABD}"/>
                </a:ext>
              </a:extLst>
            </p:cNvPr>
            <p:cNvSpPr txBox="1"/>
            <p:nvPr/>
          </p:nvSpPr>
          <p:spPr>
            <a:xfrm>
              <a:off x="1981200" y="4373216"/>
              <a:ext cx="318052" cy="369332"/>
            </a:xfrm>
            <a:prstGeom prst="rect">
              <a:avLst/>
            </a:prstGeom>
            <a:noFill/>
          </p:spPr>
          <p:txBody>
            <a:bodyPr wrap="square" rtlCol="0">
              <a:spAutoFit/>
            </a:bodyPr>
            <a:lstStyle/>
            <a:p>
              <a:r>
                <a:rPr lang="en-US" dirty="0"/>
                <a:t>2</a:t>
              </a:r>
            </a:p>
          </p:txBody>
        </p:sp>
      </p:grpSp>
      <p:grpSp>
        <p:nvGrpSpPr>
          <p:cNvPr id="49" name="Group 48">
            <a:extLst>
              <a:ext uri="{FF2B5EF4-FFF2-40B4-BE49-F238E27FC236}">
                <a16:creationId xmlns:a16="http://schemas.microsoft.com/office/drawing/2014/main" id="{964847B7-9764-4F42-B7FA-DA13785B68F6}"/>
              </a:ext>
            </a:extLst>
          </p:cNvPr>
          <p:cNvGrpSpPr/>
          <p:nvPr/>
        </p:nvGrpSpPr>
        <p:grpSpPr>
          <a:xfrm>
            <a:off x="8431246" y="3244333"/>
            <a:ext cx="2451653" cy="2175805"/>
            <a:chOff x="1941442" y="3244334"/>
            <a:chExt cx="2451653" cy="2175805"/>
          </a:xfrm>
        </p:grpSpPr>
        <p:grpSp>
          <p:nvGrpSpPr>
            <p:cNvPr id="50" name="Group 49">
              <a:extLst>
                <a:ext uri="{FF2B5EF4-FFF2-40B4-BE49-F238E27FC236}">
                  <a16:creationId xmlns:a16="http://schemas.microsoft.com/office/drawing/2014/main" id="{15600639-57A7-46C7-8D25-DA5E063B1E20}"/>
                </a:ext>
              </a:extLst>
            </p:cNvPr>
            <p:cNvGrpSpPr/>
            <p:nvPr/>
          </p:nvGrpSpPr>
          <p:grpSpPr>
            <a:xfrm>
              <a:off x="1941442" y="3244334"/>
              <a:ext cx="2451653" cy="2175805"/>
              <a:chOff x="1941442" y="3244334"/>
              <a:chExt cx="2451653" cy="2175805"/>
            </a:xfrm>
          </p:grpSpPr>
          <p:grpSp>
            <p:nvGrpSpPr>
              <p:cNvPr id="53" name="Group 52">
                <a:extLst>
                  <a:ext uri="{FF2B5EF4-FFF2-40B4-BE49-F238E27FC236}">
                    <a16:creationId xmlns:a16="http://schemas.microsoft.com/office/drawing/2014/main" id="{670D9179-0219-446D-8956-FC19DD0EF7C8}"/>
                  </a:ext>
                </a:extLst>
              </p:cNvPr>
              <p:cNvGrpSpPr/>
              <p:nvPr/>
            </p:nvGrpSpPr>
            <p:grpSpPr>
              <a:xfrm>
                <a:off x="1941442" y="3326295"/>
                <a:ext cx="2451653" cy="2093844"/>
                <a:chOff x="1729407" y="3279912"/>
                <a:chExt cx="2451653" cy="2093844"/>
              </a:xfrm>
            </p:grpSpPr>
            <p:cxnSp>
              <p:nvCxnSpPr>
                <p:cNvPr id="55" name="Straight Connector 54">
                  <a:extLst>
                    <a:ext uri="{FF2B5EF4-FFF2-40B4-BE49-F238E27FC236}">
                      <a16:creationId xmlns:a16="http://schemas.microsoft.com/office/drawing/2014/main" id="{76CDB913-FC3C-4C3E-9763-87DD690D99B5}"/>
                    </a:ext>
                  </a:extLst>
                </p:cNvPr>
                <p:cNvCxnSpPr>
                  <a:stCxn id="57" idx="2"/>
                  <a:endCxn id="57" idx="6"/>
                </p:cNvCxnSpPr>
                <p:nvPr/>
              </p:nvCxnSpPr>
              <p:spPr>
                <a:xfrm>
                  <a:off x="1729407" y="4326834"/>
                  <a:ext cx="2451653"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56" name="Group 55">
                  <a:extLst>
                    <a:ext uri="{FF2B5EF4-FFF2-40B4-BE49-F238E27FC236}">
                      <a16:creationId xmlns:a16="http://schemas.microsoft.com/office/drawing/2014/main" id="{3A3E686A-5371-41BA-9BBC-D383B1C65105}"/>
                    </a:ext>
                  </a:extLst>
                </p:cNvPr>
                <p:cNvGrpSpPr/>
                <p:nvPr/>
              </p:nvGrpSpPr>
              <p:grpSpPr>
                <a:xfrm>
                  <a:off x="1729407" y="3279912"/>
                  <a:ext cx="2451653" cy="2093844"/>
                  <a:chOff x="1789042" y="3279912"/>
                  <a:chExt cx="2451653" cy="2093844"/>
                </a:xfrm>
              </p:grpSpPr>
              <p:sp>
                <p:nvSpPr>
                  <p:cNvPr id="57" name="Flowchart: Connector 56">
                    <a:extLst>
                      <a:ext uri="{FF2B5EF4-FFF2-40B4-BE49-F238E27FC236}">
                        <a16:creationId xmlns:a16="http://schemas.microsoft.com/office/drawing/2014/main" id="{C9778D94-2D53-4DB1-AFD0-801AEB3FB9FB}"/>
                      </a:ext>
                    </a:extLst>
                  </p:cNvPr>
                  <p:cNvSpPr/>
                  <p:nvPr/>
                </p:nvSpPr>
                <p:spPr>
                  <a:xfrm>
                    <a:off x="1789042" y="3279912"/>
                    <a:ext cx="2451653" cy="2093844"/>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8" name="Straight Connector 57">
                    <a:extLst>
                      <a:ext uri="{FF2B5EF4-FFF2-40B4-BE49-F238E27FC236}">
                        <a16:creationId xmlns:a16="http://schemas.microsoft.com/office/drawing/2014/main" id="{373266B6-6025-40AF-AE34-DA210FF82194}"/>
                      </a:ext>
                    </a:extLst>
                  </p:cNvPr>
                  <p:cNvCxnSpPr>
                    <a:endCxn id="57" idx="4"/>
                  </p:cNvCxnSpPr>
                  <p:nvPr/>
                </p:nvCxnSpPr>
                <p:spPr>
                  <a:xfrm>
                    <a:off x="3014868" y="4326834"/>
                    <a:ext cx="1" cy="1046922"/>
                  </a:xfrm>
                  <a:prstGeom prst="line">
                    <a:avLst/>
                  </a:prstGeom>
                </p:spPr>
                <p:style>
                  <a:lnRef idx="1">
                    <a:schemeClr val="accent1"/>
                  </a:lnRef>
                  <a:fillRef idx="0">
                    <a:schemeClr val="accent1"/>
                  </a:fillRef>
                  <a:effectRef idx="0">
                    <a:schemeClr val="accent1"/>
                  </a:effectRef>
                  <a:fontRef idx="minor">
                    <a:schemeClr val="tx1"/>
                  </a:fontRef>
                </p:style>
              </p:cxnSp>
            </p:grpSp>
          </p:grpSp>
          <p:sp>
            <p:nvSpPr>
              <p:cNvPr id="54" name="TextBox 53">
                <a:extLst>
                  <a:ext uri="{FF2B5EF4-FFF2-40B4-BE49-F238E27FC236}">
                    <a16:creationId xmlns:a16="http://schemas.microsoft.com/office/drawing/2014/main" id="{961F4770-E3CC-4514-851C-C36B004AFC78}"/>
                  </a:ext>
                </a:extLst>
              </p:cNvPr>
              <p:cNvSpPr txBox="1"/>
              <p:nvPr/>
            </p:nvSpPr>
            <p:spPr>
              <a:xfrm>
                <a:off x="2981743" y="3244334"/>
                <a:ext cx="318052" cy="369332"/>
              </a:xfrm>
              <a:prstGeom prst="rect">
                <a:avLst/>
              </a:prstGeom>
              <a:noFill/>
              <a:ln>
                <a:noFill/>
              </a:ln>
            </p:spPr>
            <p:txBody>
              <a:bodyPr wrap="square" rtlCol="0">
                <a:spAutoFit/>
              </a:bodyPr>
              <a:lstStyle/>
              <a:p>
                <a:r>
                  <a:rPr lang="en-US" dirty="0"/>
                  <a:t>1</a:t>
                </a:r>
              </a:p>
            </p:txBody>
          </p:sp>
        </p:grpSp>
        <p:sp>
          <p:nvSpPr>
            <p:cNvPr id="51" name="TextBox 50">
              <a:extLst>
                <a:ext uri="{FF2B5EF4-FFF2-40B4-BE49-F238E27FC236}">
                  <a16:creationId xmlns:a16="http://schemas.microsoft.com/office/drawing/2014/main" id="{14724D3F-44CA-44AA-B2ED-5AB566EC0BD8}"/>
                </a:ext>
              </a:extLst>
            </p:cNvPr>
            <p:cNvSpPr txBox="1"/>
            <p:nvPr/>
          </p:nvSpPr>
          <p:spPr>
            <a:xfrm>
              <a:off x="4035285" y="4364660"/>
              <a:ext cx="318052" cy="369332"/>
            </a:xfrm>
            <a:prstGeom prst="rect">
              <a:avLst/>
            </a:prstGeom>
            <a:noFill/>
            <a:ln>
              <a:noFill/>
            </a:ln>
          </p:spPr>
          <p:txBody>
            <a:bodyPr wrap="square" rtlCol="0">
              <a:spAutoFit/>
            </a:bodyPr>
            <a:lstStyle/>
            <a:p>
              <a:r>
                <a:rPr lang="en-US" dirty="0"/>
                <a:t>3</a:t>
              </a:r>
            </a:p>
          </p:txBody>
        </p:sp>
        <p:sp>
          <p:nvSpPr>
            <p:cNvPr id="52" name="TextBox 51">
              <a:extLst>
                <a:ext uri="{FF2B5EF4-FFF2-40B4-BE49-F238E27FC236}">
                  <a16:creationId xmlns:a16="http://schemas.microsoft.com/office/drawing/2014/main" id="{7FEA0A0D-F77D-4918-A420-2DDB5B7983A5}"/>
                </a:ext>
              </a:extLst>
            </p:cNvPr>
            <p:cNvSpPr txBox="1"/>
            <p:nvPr/>
          </p:nvSpPr>
          <p:spPr>
            <a:xfrm>
              <a:off x="1981200" y="4373216"/>
              <a:ext cx="318052" cy="369332"/>
            </a:xfrm>
            <a:prstGeom prst="rect">
              <a:avLst/>
            </a:prstGeom>
            <a:noFill/>
          </p:spPr>
          <p:txBody>
            <a:bodyPr wrap="square" rtlCol="0">
              <a:spAutoFit/>
            </a:bodyPr>
            <a:lstStyle/>
            <a:p>
              <a:r>
                <a:rPr lang="en-US" dirty="0"/>
                <a:t>2</a:t>
              </a:r>
            </a:p>
          </p:txBody>
        </p:sp>
      </p:grpSp>
      <mc:AlternateContent xmlns:mc="http://schemas.openxmlformats.org/markup-compatibility/2006" xmlns:p14="http://schemas.microsoft.com/office/powerpoint/2010/main">
        <mc:Choice Requires="p14">
          <p:contentPart p14:bwMode="auto" r:id="rId4">
            <p14:nvContentPartPr>
              <p14:cNvPr id="60" name="Ink 59">
                <a:extLst>
                  <a:ext uri="{FF2B5EF4-FFF2-40B4-BE49-F238E27FC236}">
                    <a16:creationId xmlns:a16="http://schemas.microsoft.com/office/drawing/2014/main" id="{08777E22-8C25-4CBE-A82B-597017603417}"/>
                  </a:ext>
                </a:extLst>
              </p14:cNvPr>
              <p14:cNvContentPartPr/>
              <p14:nvPr/>
            </p14:nvContentPartPr>
            <p14:xfrm>
              <a:off x="5248080" y="4186800"/>
              <a:ext cx="5115600" cy="1218960"/>
            </p14:xfrm>
          </p:contentPart>
        </mc:Choice>
        <mc:Fallback xmlns="">
          <p:pic>
            <p:nvPicPr>
              <p:cNvPr id="60" name="Ink 59">
                <a:extLst>
                  <a:ext uri="{FF2B5EF4-FFF2-40B4-BE49-F238E27FC236}">
                    <a16:creationId xmlns:a16="http://schemas.microsoft.com/office/drawing/2014/main" id="{08777E22-8C25-4CBE-A82B-597017603417}"/>
                  </a:ext>
                </a:extLst>
              </p:cNvPr>
              <p:cNvPicPr/>
              <p:nvPr/>
            </p:nvPicPr>
            <p:blipFill>
              <a:blip r:embed="rId5"/>
              <a:stretch>
                <a:fillRect/>
              </a:stretch>
            </p:blipFill>
            <p:spPr>
              <a:xfrm>
                <a:off x="5238720" y="4177440"/>
                <a:ext cx="5134320" cy="1237680"/>
              </a:xfrm>
              <a:prstGeom prst="rect">
                <a:avLst/>
              </a:prstGeom>
            </p:spPr>
          </p:pic>
        </mc:Fallback>
      </mc:AlternateContent>
    </p:spTree>
    <p:extLst>
      <p:ext uri="{BB962C8B-B14F-4D97-AF65-F5344CB8AC3E}">
        <p14:creationId xmlns:p14="http://schemas.microsoft.com/office/powerpoint/2010/main" val="31232755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6A11F-9487-497E-AE50-7E2B02B61764}"/>
              </a:ext>
            </a:extLst>
          </p:cNvPr>
          <p:cNvSpPr>
            <a:spLocks noGrp="1"/>
          </p:cNvSpPr>
          <p:nvPr>
            <p:ph type="title"/>
          </p:nvPr>
        </p:nvSpPr>
        <p:spPr>
          <a:xfrm>
            <a:off x="838200" y="500062"/>
            <a:ext cx="10515600" cy="808234"/>
          </a:xfrm>
        </p:spPr>
        <p:txBody>
          <a:bodyPr/>
          <a:lstStyle/>
          <a:p>
            <a:r>
              <a:rPr lang="en-US" b="1" dirty="0"/>
              <a:t>Procedure Continued</a:t>
            </a:r>
            <a:endParaRPr lang="en-US" dirty="0"/>
          </a:p>
        </p:txBody>
      </p:sp>
      <p:sp>
        <p:nvSpPr>
          <p:cNvPr id="3" name="Content Placeholder 2">
            <a:extLst>
              <a:ext uri="{FF2B5EF4-FFF2-40B4-BE49-F238E27FC236}">
                <a16:creationId xmlns:a16="http://schemas.microsoft.com/office/drawing/2014/main" id="{AEDB1655-94AD-4B42-96CD-57BEE0B9E2AC}"/>
              </a:ext>
            </a:extLst>
          </p:cNvPr>
          <p:cNvSpPr>
            <a:spLocks noGrp="1"/>
          </p:cNvSpPr>
          <p:nvPr>
            <p:ph idx="1"/>
          </p:nvPr>
        </p:nvSpPr>
        <p:spPr>
          <a:xfrm>
            <a:off x="391550" y="1151468"/>
            <a:ext cx="11408899" cy="5554132"/>
          </a:xfrm>
        </p:spPr>
        <p:txBody>
          <a:bodyPr>
            <a:normAutofit fontScale="92500" lnSpcReduction="20000"/>
          </a:bodyPr>
          <a:lstStyle/>
          <a:p>
            <a:pPr lvl="1">
              <a:lnSpc>
                <a:spcPct val="100000"/>
              </a:lnSpc>
              <a:spcBef>
                <a:spcPts val="0"/>
              </a:spcBef>
            </a:pPr>
            <a:r>
              <a:rPr lang="en-US" sz="2800" dirty="0"/>
              <a:t>Going back to the edge of area 1 that you just streaked sweep the loop across the agar surface from section 2 into section 1, then back to 2, then back to 1, etc.  Return to section 1 not more than 3-4 times. </a:t>
            </a:r>
            <a:br>
              <a:rPr lang="en-US" sz="2800" dirty="0"/>
            </a:br>
            <a:endParaRPr lang="en-US" sz="2800" dirty="0"/>
          </a:p>
          <a:p>
            <a:pPr lvl="1">
              <a:lnSpc>
                <a:spcPct val="100000"/>
              </a:lnSpc>
              <a:spcBef>
                <a:spcPts val="0"/>
              </a:spcBef>
            </a:pPr>
            <a:r>
              <a:rPr lang="en-US" sz="2800" dirty="0"/>
              <a:t>Take care not to double back over any streaks in section 2.  Stop when you run out of area in section 2 and lift the loop.</a:t>
            </a:r>
            <a:br>
              <a:rPr lang="en-US" sz="2800" dirty="0"/>
            </a:br>
            <a:endParaRPr lang="en-US" dirty="0"/>
          </a:p>
          <a:p>
            <a:pPr lvl="1">
              <a:lnSpc>
                <a:spcPct val="100000"/>
              </a:lnSpc>
              <a:spcBef>
                <a:spcPts val="0"/>
              </a:spcBef>
            </a:pPr>
            <a:r>
              <a:rPr lang="en-US" sz="2800" dirty="0"/>
              <a:t>Heat-sterilize the loop. </a:t>
            </a:r>
            <a:r>
              <a:rPr lang="en-US" sz="2800" i="1" dirty="0"/>
              <a:t>Make sure the plate remains covered during this step!</a:t>
            </a:r>
            <a:br>
              <a:rPr lang="en-US" sz="2800" i="1" dirty="0"/>
            </a:br>
            <a:endParaRPr lang="en-US" dirty="0"/>
          </a:p>
          <a:p>
            <a:pPr lvl="1">
              <a:lnSpc>
                <a:spcPct val="100000"/>
              </a:lnSpc>
              <a:spcBef>
                <a:spcPts val="0"/>
              </a:spcBef>
            </a:pPr>
            <a:r>
              <a:rPr lang="en-US" sz="2800" dirty="0"/>
              <a:t>Allowing the loop to cool, turn the dish so that section 3 is accessible.</a:t>
            </a:r>
            <a:br>
              <a:rPr lang="en-US" sz="2800" dirty="0"/>
            </a:br>
            <a:endParaRPr lang="en-US" dirty="0"/>
          </a:p>
          <a:p>
            <a:pPr lvl="1">
              <a:lnSpc>
                <a:spcPct val="100000"/>
              </a:lnSpc>
              <a:spcBef>
                <a:spcPts val="0"/>
              </a:spcBef>
            </a:pPr>
            <a:r>
              <a:rPr lang="en-US" sz="2800" dirty="0"/>
              <a:t>Place the loop in a sterile section of section 3, then gently stroke the agar surface, returning several times into section 2.</a:t>
            </a:r>
            <a:br>
              <a:rPr lang="en-US" sz="2800" dirty="0"/>
            </a:br>
            <a:endParaRPr lang="en-US" dirty="0"/>
          </a:p>
          <a:p>
            <a:pPr lvl="1">
              <a:lnSpc>
                <a:spcPct val="100000"/>
              </a:lnSpc>
              <a:spcBef>
                <a:spcPts val="0"/>
              </a:spcBef>
            </a:pPr>
            <a:r>
              <a:rPr lang="en-US" sz="2800" dirty="0"/>
              <a:t>Do not double back over any streaks in section 3.  Continue in section 3 even though there is not space available for access to section 2.  Above all, do not re-enter section 1.</a:t>
            </a:r>
            <a:endParaRPr lang="en-US" dirty="0"/>
          </a:p>
        </p:txBody>
      </p:sp>
    </p:spTree>
    <p:extLst>
      <p:ext uri="{BB962C8B-B14F-4D97-AF65-F5344CB8AC3E}">
        <p14:creationId xmlns:p14="http://schemas.microsoft.com/office/powerpoint/2010/main" val="41610276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1CCDC-34D8-4747-82F3-FD23277ACF9A}"/>
              </a:ext>
            </a:extLst>
          </p:cNvPr>
          <p:cNvSpPr>
            <a:spLocks noGrp="1"/>
          </p:cNvSpPr>
          <p:nvPr>
            <p:ph type="title"/>
          </p:nvPr>
        </p:nvSpPr>
        <p:spPr>
          <a:xfrm>
            <a:off x="838200" y="365126"/>
            <a:ext cx="10515600" cy="962230"/>
          </a:xfrm>
        </p:spPr>
        <p:txBody>
          <a:bodyPr/>
          <a:lstStyle/>
          <a:p>
            <a:r>
              <a:rPr lang="en-US" b="1" dirty="0"/>
              <a:t>Procedure: Incubation</a:t>
            </a:r>
            <a:endParaRPr lang="en-US" dirty="0"/>
          </a:p>
        </p:txBody>
      </p:sp>
      <p:sp>
        <p:nvSpPr>
          <p:cNvPr id="3" name="Content Placeholder 2">
            <a:extLst>
              <a:ext uri="{FF2B5EF4-FFF2-40B4-BE49-F238E27FC236}">
                <a16:creationId xmlns:a16="http://schemas.microsoft.com/office/drawing/2014/main" id="{DCB7F052-4C76-4B92-B3B8-00F16115DA43}"/>
              </a:ext>
            </a:extLst>
          </p:cNvPr>
          <p:cNvSpPr>
            <a:spLocks noGrp="1"/>
          </p:cNvSpPr>
          <p:nvPr>
            <p:ph idx="1"/>
          </p:nvPr>
        </p:nvSpPr>
        <p:spPr>
          <a:xfrm>
            <a:off x="339214" y="1515908"/>
            <a:ext cx="8244348" cy="5179860"/>
          </a:xfrm>
        </p:spPr>
        <p:txBody>
          <a:bodyPr>
            <a:normAutofit/>
          </a:bodyPr>
          <a:lstStyle/>
          <a:p>
            <a:pPr lvl="1"/>
            <a:r>
              <a:rPr lang="en-US" dirty="0"/>
              <a:t>Re-cover the dish, heat-sterilize the loop.</a:t>
            </a:r>
          </a:p>
          <a:p>
            <a:pPr lvl="1"/>
            <a:r>
              <a:rPr lang="en-US" dirty="0"/>
              <a:t>Invert the plates and place in the rack provided! </a:t>
            </a:r>
          </a:p>
          <a:p>
            <a:pPr lvl="1"/>
            <a:r>
              <a:rPr lang="en-US" dirty="0"/>
              <a:t>Incubate the rack of plates at </a:t>
            </a:r>
            <a:r>
              <a:rPr lang="en-US" b="1" dirty="0"/>
              <a:t>37°C </a:t>
            </a:r>
            <a:r>
              <a:rPr lang="en-US" dirty="0"/>
              <a:t>for 36-48 hours; retrieve and observe. </a:t>
            </a:r>
          </a:p>
          <a:p>
            <a:pPr marL="0" indent="0">
              <a:buNone/>
            </a:pPr>
            <a:r>
              <a:rPr lang="en-US" dirty="0"/>
              <a:t>NOTE:</a:t>
            </a:r>
            <a:r>
              <a:rPr lang="en-US" sz="2400" dirty="0"/>
              <a:t> The goal of the above procedure is to dilute the original sample by heat- sterilizing.  As you streak out the bacteria in section 1, they are separated from each other.  By carefully streaking back into 1 from 2, you pull back into 2 from 1 only a small amount.  As you streak from 2 to 3, you are pulling out even fewer.  Your isolated colonies after incubation should be found in section 3.  However, depending on the specific type of bacteria and their rate of growth, you may have isolation in section 2. This is where single bacterium landed and multiplied into a clone of identical cells: a </a:t>
            </a:r>
            <a:r>
              <a:rPr lang="en-US" sz="2400" b="1" dirty="0"/>
              <a:t>colony</a:t>
            </a:r>
            <a:r>
              <a:rPr lang="en-US" sz="2400" dirty="0"/>
              <a:t>. </a:t>
            </a:r>
          </a:p>
          <a:p>
            <a:endParaRPr lang="en-US" dirty="0"/>
          </a:p>
        </p:txBody>
      </p:sp>
      <p:pic>
        <p:nvPicPr>
          <p:cNvPr id="6" name="Picture 5" descr="Photograph of pitri dish with bacterial colony.">
            <a:extLst>
              <a:ext uri="{FF2B5EF4-FFF2-40B4-BE49-F238E27FC236}">
                <a16:creationId xmlns:a16="http://schemas.microsoft.com/office/drawing/2014/main" id="{B3C6E0C9-FB95-4CF4-83FC-18851E01DD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3562" y="2755738"/>
            <a:ext cx="3298723" cy="3235690"/>
          </a:xfrm>
          <a:prstGeom prst="rect">
            <a:avLst/>
          </a:prstGeom>
        </p:spPr>
      </p:pic>
    </p:spTree>
    <p:extLst>
      <p:ext uri="{BB962C8B-B14F-4D97-AF65-F5344CB8AC3E}">
        <p14:creationId xmlns:p14="http://schemas.microsoft.com/office/powerpoint/2010/main" val="16251662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B7C9E-B47F-4722-ACCC-DCF0E1FB97A6}"/>
              </a:ext>
            </a:extLst>
          </p:cNvPr>
          <p:cNvSpPr>
            <a:spLocks noGrp="1"/>
          </p:cNvSpPr>
          <p:nvPr>
            <p:ph type="title"/>
          </p:nvPr>
        </p:nvSpPr>
        <p:spPr/>
        <p:txBody>
          <a:bodyPr/>
          <a:lstStyle/>
          <a:p>
            <a:r>
              <a:rPr lang="en-US" altLang="en-US" b="1" dirty="0">
                <a:solidFill>
                  <a:srgbClr val="000000"/>
                </a:solidFill>
                <a:latin typeface="inherit"/>
              </a:rPr>
              <a:t>Tips for the best results:</a:t>
            </a:r>
            <a:endParaRPr lang="en-US" dirty="0"/>
          </a:p>
        </p:txBody>
      </p:sp>
      <p:sp>
        <p:nvSpPr>
          <p:cNvPr id="4" name="Rectangle 1">
            <a:extLst>
              <a:ext uri="{FF2B5EF4-FFF2-40B4-BE49-F238E27FC236}">
                <a16:creationId xmlns:a16="http://schemas.microsoft.com/office/drawing/2014/main" id="{ADC5BA4A-3BC3-46FD-9C32-8314686BE192}"/>
              </a:ext>
            </a:extLst>
          </p:cNvPr>
          <p:cNvSpPr>
            <a:spLocks noGrp="1" noChangeArrowheads="1"/>
          </p:cNvSpPr>
          <p:nvPr>
            <p:ph idx="1"/>
          </p:nvPr>
        </p:nvSpPr>
        <p:spPr bwMode="auto">
          <a:xfrm>
            <a:off x="500037" y="1253558"/>
            <a:ext cx="6866581" cy="6198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57075" tIns="0" rIns="0" bIns="179331"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Char char="•"/>
              <a:tabLst/>
            </a:pPr>
            <a:r>
              <a:rPr lang="en-US" altLang="en-US" sz="3200" dirty="0">
                <a:latin typeface="+mn-lt"/>
              </a:rPr>
              <a:t>Use only a small amount of inoculum.</a:t>
            </a: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en-US" sz="3200"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r>
              <a:rPr lang="en-US" altLang="en-US" sz="3200" dirty="0">
                <a:latin typeface="+mn-lt"/>
              </a:rPr>
              <a:t>Streak lightly so that you do not dig the agar.</a:t>
            </a: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en-US" sz="3200"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r>
              <a:rPr lang="en-US" altLang="en-US" sz="3200" dirty="0">
                <a:latin typeface="+mn-lt"/>
              </a:rPr>
              <a:t>Sterilize the loop after you streak each section of the TSA plate.</a:t>
            </a: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en-US" sz="3200" dirty="0">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r>
              <a:rPr lang="en-US" altLang="en-US" sz="3200" dirty="0">
                <a:latin typeface="+mn-lt"/>
              </a:rPr>
              <a:t>Make sure the surface of the plate is free of droplets of condensed moisture before you start working.</a:t>
            </a: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000" b="0" i="0" u="none" strike="noStrike" cap="none" normalizeH="0" baseline="0" dirty="0">
                <a:ln>
                  <a:noFill/>
                </a:ln>
                <a:solidFill>
                  <a:srgbClr val="000000"/>
                </a:solidFill>
                <a:effectLst/>
                <a:latin typeface="Open Sans"/>
              </a:rPr>
            </a:br>
            <a:endParaRPr kumimoji="0" lang="en-US"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5" name="Picture 4" descr="Photograph of a petri dish with a colony sitting on a tray  with a test-tube.">
            <a:extLst>
              <a:ext uri="{FF2B5EF4-FFF2-40B4-BE49-F238E27FC236}">
                <a16:creationId xmlns:a16="http://schemas.microsoft.com/office/drawing/2014/main" id="{27B571C8-7B5B-4F49-B6AD-19A2E0563F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42944" y="1668565"/>
            <a:ext cx="3649019" cy="4513006"/>
          </a:xfrm>
          <a:prstGeom prst="rect">
            <a:avLst/>
          </a:prstGeom>
        </p:spPr>
      </p:pic>
    </p:spTree>
    <p:extLst>
      <p:ext uri="{BB962C8B-B14F-4D97-AF65-F5344CB8AC3E}">
        <p14:creationId xmlns:p14="http://schemas.microsoft.com/office/powerpoint/2010/main" val="20038116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583367F4-C532-4E98-8AF1-6C7142D713E6}"/>
</file>

<file path=customXml/itemProps2.xml><?xml version="1.0" encoding="utf-8"?>
<ds:datastoreItem xmlns:ds="http://schemas.openxmlformats.org/officeDocument/2006/customXml" ds:itemID="{738BEE9A-E2C6-4AD9-A9F8-16A45BEF5572}"/>
</file>

<file path=customXml/itemProps3.xml><?xml version="1.0" encoding="utf-8"?>
<ds:datastoreItem xmlns:ds="http://schemas.openxmlformats.org/officeDocument/2006/customXml" ds:itemID="{CDF3BEA3-B657-455A-8168-4FC0D56F47E5}"/>
</file>

<file path=docProps/app.xml><?xml version="1.0" encoding="utf-8"?>
<Properties xmlns="http://schemas.openxmlformats.org/officeDocument/2006/extended-properties" xmlns:vt="http://schemas.openxmlformats.org/officeDocument/2006/docPropsVTypes">
  <TotalTime>4487</TotalTime>
  <Words>943</Words>
  <Application>Microsoft Macintosh PowerPoint</Application>
  <PresentationFormat>Widescreen</PresentationFormat>
  <Paragraphs>71</Paragraphs>
  <Slides>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Calibri</vt:lpstr>
      <vt:lpstr>Calibri Light</vt:lpstr>
      <vt:lpstr>inherit</vt:lpstr>
      <vt:lpstr>Open Sans</vt:lpstr>
      <vt:lpstr>Times New Roman</vt:lpstr>
      <vt:lpstr>Office Theme</vt:lpstr>
      <vt:lpstr>Lab#6: Streak Plate Technique</vt:lpstr>
      <vt:lpstr>Streak Plate: Principle</vt:lpstr>
      <vt:lpstr>Materials Required</vt:lpstr>
      <vt:lpstr>Preparation for Streaking Plate Instructions</vt:lpstr>
      <vt:lpstr>Procedure </vt:lpstr>
      <vt:lpstr>Procedure: Petri Dish Set Up</vt:lpstr>
      <vt:lpstr>Procedure Continued</vt:lpstr>
      <vt:lpstr>Procedure: Incubation</vt:lpstr>
      <vt:lpstr>Tips for the best results:</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Microscopy</dc:title>
  <dc:creator>Banhi Nandi</dc:creator>
  <cp:lastModifiedBy>Elizabeth Clark</cp:lastModifiedBy>
  <cp:revision>90</cp:revision>
  <dcterms:created xsi:type="dcterms:W3CDTF">2021-01-27T04:41:19Z</dcterms:created>
  <dcterms:modified xsi:type="dcterms:W3CDTF">2021-08-01T02:31:12Z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