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61" r:id="rId3"/>
    <p:sldId id="263" r:id="rId4"/>
    <p:sldId id="266" r:id="rId5"/>
    <p:sldId id="267" r:id="rId6"/>
    <p:sldId id="268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8/5/2021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8/5/2021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Lab#13: Disinfectant &amp; Antibiotic Sensitivity Lab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9434" y="1850061"/>
            <a:ext cx="7954800" cy="4846161"/>
          </a:xfrm>
        </p:spPr>
        <p:txBody>
          <a:bodyPr>
            <a:normAutofit/>
          </a:bodyPr>
          <a:lstStyle/>
          <a:p>
            <a:pPr marR="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Antibiotic Disk Sleeves: (Tetracycline, Bacitracin, Streptomycin, Chloramphenicol, Erythromycin, Vancomycin)</a:t>
            </a:r>
          </a:p>
          <a:p>
            <a:pPr marR="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Green Antibiotic Disk Dispenser.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Put a 400 ml Beaker out to collect “USED FORCEPS” (Make a sign) [Rinse off in soapy water at end of class and dry on paper towel.]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Paper towels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32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  <p:pic>
        <p:nvPicPr>
          <p:cNvPr id="5" name="Picture 4" descr="A picture containing indoor, green&#10;&#10;Description automatically generated">
            <a:extLst>
              <a:ext uri="{FF2B5EF4-FFF2-40B4-BE49-F238E27FC236}">
                <a16:creationId xmlns:a16="http://schemas.microsoft.com/office/drawing/2014/main" id="{DD9DE555-1327-4E62-B589-E4031897D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01363" y="2696318"/>
            <a:ext cx="4571320" cy="342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Students should have on their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1, 600 ml Beaker ( Labelled as: Disposable pipettes/droppers 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Measuring Caliper</a:t>
            </a:r>
          </a:p>
          <a:p>
            <a:pPr marR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3200" dirty="0"/>
              <a:t>Cultured media needed:  Set 2 tubes of each at the end of students’ tables in 1/2 tube rack</a:t>
            </a:r>
          </a:p>
          <a:p>
            <a:pPr marL="741362" lvl="1" indent="-457200" fontAlgn="base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/>
              <a:t>1Escherichia coli</a:t>
            </a:r>
          </a:p>
          <a:p>
            <a:pPr marL="741362" lvl="1" indent="-457200" fontAlgn="base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/>
              <a:t>1Staphylococcus epidermidis</a:t>
            </a:r>
          </a:p>
          <a:p>
            <a:pPr marL="741362" lvl="1" indent="-457200" fontAlgn="base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/>
              <a:t>1Bacillus subtilis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26" y="1912350"/>
            <a:ext cx="11753948" cy="4826075"/>
          </a:xfrm>
        </p:spPr>
        <p:txBody>
          <a:bodyPr>
            <a:normAutofit fontScale="250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2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1200" dirty="0"/>
              <a:t>Take out students’ previous day’s plates/tubes from the incubator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3 Dish-Racks labelled with Instructor’s name, date, time </a:t>
            </a:r>
          </a:p>
          <a:p>
            <a:pPr marL="0" marR="0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200" dirty="0"/>
              <a:t>36 Regular TSA plates: 6 per row/table X 6 (2 Groups per Table)</a:t>
            </a:r>
          </a:p>
          <a:p>
            <a:pPr marL="0" marR="0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200" dirty="0"/>
              <a:t>18 Large TSA Plates: 3 per table X 6 (1 Group per table)</a:t>
            </a:r>
          </a:p>
          <a:p>
            <a:pPr marL="0" fontAlgn="base">
              <a:lnSpc>
                <a:spcPct val="107000"/>
              </a:lnSpc>
              <a:spcBef>
                <a:spcPts val="0"/>
              </a:spcBef>
            </a:pPr>
            <a:r>
              <a:rPr lang="en-US" sz="11200" dirty="0"/>
              <a:t>12 Spot Plates: 2 per row/table X 6 (2 Groups per Table)</a:t>
            </a:r>
          </a:p>
          <a:p>
            <a:pPr marL="0" marR="0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200" dirty="0"/>
              <a:t>6 Autoclaved sterilized paper discs in a glass petri dish: 1 for each table.</a:t>
            </a:r>
          </a:p>
          <a:p>
            <a:pPr marL="0" marR="0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200" dirty="0"/>
              <a:t>2 Boxes of Sterilized Cotton tipped applicator sticks</a:t>
            </a:r>
          </a:p>
          <a:p>
            <a:pPr marL="0" fontAlgn="base">
              <a:lnSpc>
                <a:spcPct val="107000"/>
              </a:lnSpc>
              <a:spcBef>
                <a:spcPts val="0"/>
              </a:spcBef>
            </a:pPr>
            <a:r>
              <a:rPr lang="en-US" sz="11200" dirty="0"/>
              <a:t>Forceps: 24 Pieces</a:t>
            </a:r>
          </a:p>
          <a:p>
            <a:pPr marL="0" fontAlgn="base">
              <a:lnSpc>
                <a:spcPct val="107000"/>
              </a:lnSpc>
              <a:spcBef>
                <a:spcPts val="0"/>
              </a:spcBef>
            </a:pPr>
            <a:r>
              <a:rPr lang="en-US" sz="11200" dirty="0"/>
              <a:t>Tray of various disinfectant samples, soaps, mouth wash, etc.</a:t>
            </a:r>
          </a:p>
          <a:p>
            <a:pPr marL="0" fontAlgn="base">
              <a:lnSpc>
                <a:spcPct val="107000"/>
              </a:lnSpc>
              <a:spcBef>
                <a:spcPts val="0"/>
              </a:spcBef>
            </a:pPr>
            <a:r>
              <a:rPr lang="en-US" sz="11200" dirty="0"/>
              <a:t>24 Plastic Rulers: Small</a:t>
            </a:r>
            <a:endParaRPr lang="en-US" sz="8000" dirty="0"/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80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endParaRPr lang="en-US" sz="88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endParaRPr lang="en-US" sz="88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74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  <p:pic>
        <p:nvPicPr>
          <p:cNvPr id="7" name="Picture 6" descr="A picture containing indoor, plate, food, beverage&#10;&#10;Description automatically generated">
            <a:extLst>
              <a:ext uri="{FF2B5EF4-FFF2-40B4-BE49-F238E27FC236}">
                <a16:creationId xmlns:a16="http://schemas.microsoft.com/office/drawing/2014/main" id="{D6957A4E-F282-4D93-8965-B01E5B294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625" y="4823045"/>
            <a:ext cx="2489981" cy="1946249"/>
          </a:xfrm>
          <a:prstGeom prst="rect">
            <a:avLst/>
          </a:prstGeom>
        </p:spPr>
      </p:pic>
      <p:pic>
        <p:nvPicPr>
          <p:cNvPr id="15" name="Picture 14" descr="A picture containing cup&#10;&#10;Description automatically generated">
            <a:extLst>
              <a:ext uri="{FF2B5EF4-FFF2-40B4-BE49-F238E27FC236}">
                <a16:creationId xmlns:a16="http://schemas.microsoft.com/office/drawing/2014/main" id="{DC457CE2-3724-44E4-AD71-2D24FE8FDB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825" y="1931341"/>
            <a:ext cx="2982350" cy="2676620"/>
          </a:xfrm>
          <a:prstGeom prst="rect">
            <a:avLst/>
          </a:prstGeom>
        </p:spPr>
      </p:pic>
      <p:pic>
        <p:nvPicPr>
          <p:cNvPr id="17" name="Picture 16" descr="A picture containing indoor&#10;&#10;Description automatically generated">
            <a:extLst>
              <a:ext uri="{FF2B5EF4-FFF2-40B4-BE49-F238E27FC236}">
                <a16:creationId xmlns:a16="http://schemas.microsoft.com/office/drawing/2014/main" id="{7D1CCA80-08B0-4FD5-8982-C6C37BE377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3618" y="2518507"/>
            <a:ext cx="4858043" cy="3643532"/>
          </a:xfrm>
          <a:prstGeom prst="rect">
            <a:avLst/>
          </a:prstGeom>
        </p:spPr>
      </p:pic>
      <p:pic>
        <p:nvPicPr>
          <p:cNvPr id="23" name="Picture 2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86610E0E-12CB-4750-99BA-E90B9C781E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4" y="2014219"/>
            <a:ext cx="3881292" cy="465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07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r>
              <a:rPr lang="en-US" sz="3200" dirty="0"/>
              <a:t>Check the Hand-Gloves (all sizes).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E3367298-A5D9-41A3-B96F-556430CE9124}"/>
</file>

<file path=customXml/itemProps2.xml><?xml version="1.0" encoding="utf-8"?>
<ds:datastoreItem xmlns:ds="http://schemas.openxmlformats.org/officeDocument/2006/customXml" ds:itemID="{06B03C96-1381-47DA-867D-0D26843E4C89}"/>
</file>

<file path=customXml/itemProps3.xml><?xml version="1.0" encoding="utf-8"?>
<ds:datastoreItem xmlns:ds="http://schemas.openxmlformats.org/officeDocument/2006/customXml" ds:itemID="{AA46ABF9-9940-4FD7-AC79-0850D63543D5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672</TotalTime>
  <Words>407</Words>
  <Application>Microsoft Office PowerPoint</Application>
  <PresentationFormat>Widescreen</PresentationFormat>
  <Paragraphs>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inherit</vt:lpstr>
      <vt:lpstr>Segoe UI</vt:lpstr>
      <vt:lpstr>Wingdings</vt:lpstr>
      <vt:lpstr>Educational subjects 16x9</vt:lpstr>
      <vt:lpstr>Lab#13: Disinfectant &amp; Antibiotic Sensitivity Lab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74</cp:revision>
  <dcterms:created xsi:type="dcterms:W3CDTF">2018-03-15T23:33:56Z</dcterms:created>
  <dcterms:modified xsi:type="dcterms:W3CDTF">2021-08-06T02:13:51Z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