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1" r:id="rId3"/>
    <p:sldId id="263" r:id="rId4"/>
    <p:sldId id="266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Lab#7: Bacterial Smears and Simple Stains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036" y="1709384"/>
            <a:ext cx="11543927" cy="4860227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1200" dirty="0"/>
              <a:t>1 Bacti-cinerator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Inoculation loop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Paper towels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Microscope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Gram stain bottles: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Crystal violet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1200" dirty="0"/>
              <a:t>Safranin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Staining Rack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Slide box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1200" dirty="0"/>
              <a:t>Freshly prepared stock culture: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11200" dirty="0"/>
              <a:t>1TSB tube of </a:t>
            </a:r>
            <a:r>
              <a:rPr lang="en-US" sz="11200" i="1" dirty="0"/>
              <a:t>Escherichia coli (E. coli</a:t>
            </a:r>
            <a:r>
              <a:rPr lang="en-US" sz="11200" dirty="0"/>
              <a:t>)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11200" dirty="0"/>
              <a:t>1TSA plate of </a:t>
            </a:r>
            <a:r>
              <a:rPr lang="en-US" sz="11200" i="1" dirty="0"/>
              <a:t>Escherichia coli (E. coli</a:t>
            </a:r>
            <a:r>
              <a:rPr lang="en-US" sz="11200" dirty="0"/>
              <a:t>) 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072447" cy="477107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600" dirty="0"/>
              <a:t>Each student should have on his/her table: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Bleach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Distilled Water Bottles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Tissue Papers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Bacti-cinerator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Inoculation loop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1 half (small) tube-rack 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Slide box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Microscope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9600" dirty="0"/>
              <a:t>Staining Rack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9600" dirty="0"/>
              <a:t>Gram stain bottles: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Crystal violet</a:t>
            </a:r>
          </a:p>
          <a:p>
            <a:pPr lvl="1" fontAlgn="base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9600" dirty="0"/>
              <a:t>Safranin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269396" cy="477107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000" i="1" dirty="0">
                <a:highlight>
                  <a:srgbClr val="FFFF00"/>
                </a:highlight>
              </a:rPr>
              <a:t>Check each student drawer and make sure everything is stock with: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lens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Pack of Bibulous paper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Green half test-tube rack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Oil immersion pen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Bottle of lens cleaner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Kim-wipe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metal loop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Roll of color tape (color should match up with what the tape that is on the drawer door)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cover slips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empty  slide box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/>
              <a:t>1 small box of glass slides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Drawer</a:t>
            </a:r>
          </a:p>
        </p:txBody>
      </p:sp>
    </p:spTree>
    <p:extLst>
      <p:ext uri="{BB962C8B-B14F-4D97-AF65-F5344CB8AC3E}">
        <p14:creationId xmlns:p14="http://schemas.microsoft.com/office/powerpoint/2010/main" val="22224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85000" lnSpcReduction="1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400" dirty="0"/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Take out the students’ previous day’s-streaked plates from the incubator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Freshly prepared culture media: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Escherichia coli (E. coli</a:t>
            </a:r>
            <a:r>
              <a:rPr lang="en-US" sz="3300" dirty="0"/>
              <a:t>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Bacillus subtilis (B. sub.)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Staphylococcus epidermidis (S. epi.) 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83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Have Gram stain bottles properly marked and ready to put out: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Crystal Violet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Grams Iodine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95% ETOH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Safranin</a:t>
            </a:r>
          </a:p>
          <a:p>
            <a:pPr marL="173038" lvl="1" indent="-173038">
              <a:spcBef>
                <a:spcPts val="1500"/>
              </a:spcBef>
            </a:pPr>
            <a:r>
              <a:rPr lang="en-US" sz="3200" dirty="0"/>
              <a:t>Take away the used auto-clave bags and set up 3 new bags at the back of the room.</a:t>
            </a:r>
          </a:p>
          <a:p>
            <a:pPr marL="173038" lvl="1" indent="-173038">
              <a:spcBef>
                <a:spcPts val="1500"/>
              </a:spcBef>
            </a:pPr>
            <a:r>
              <a:rPr lang="en-US" sz="3200"/>
              <a:t>Check Nitrite-Gloves of all sizes.</a:t>
            </a:r>
          </a:p>
          <a:p>
            <a:pPr marL="173038" lvl="1" indent="-173038">
              <a:spcBef>
                <a:spcPts val="1500"/>
              </a:spcBef>
            </a:pPr>
            <a:endParaRPr lang="en-US" sz="3200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D77B114F-766B-49B1-88CF-DBC04F2F050A}"/>
</file>

<file path=customXml/itemProps2.xml><?xml version="1.0" encoding="utf-8"?>
<ds:datastoreItem xmlns:ds="http://schemas.openxmlformats.org/officeDocument/2006/customXml" ds:itemID="{4CF17376-8E62-46B2-8886-D712FFDFAE1E}"/>
</file>

<file path=customXml/itemProps3.xml><?xml version="1.0" encoding="utf-8"?>
<ds:datastoreItem xmlns:ds="http://schemas.openxmlformats.org/officeDocument/2006/customXml" ds:itemID="{8C1FDDE0-BC02-4049-891A-66814F773B0B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353</TotalTime>
  <Words>326</Words>
  <Application>Microsoft Office PowerPoint</Application>
  <PresentationFormat>Widescreen</PresentationFormat>
  <Paragraphs>64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Segoe UI</vt:lpstr>
      <vt:lpstr>Wingdings</vt:lpstr>
      <vt:lpstr>Educational subjects 16x9</vt:lpstr>
      <vt:lpstr>Lab#7: Bacterial Smears and Simple Stains </vt:lpstr>
      <vt:lpstr>Set Up On Teacher’s Table</vt:lpstr>
      <vt:lpstr>Set Up On Students’ Table</vt:lpstr>
      <vt:lpstr>Set Up On Students’ Drawer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36</cp:revision>
  <dcterms:created xsi:type="dcterms:W3CDTF">2018-03-15T23:33:56Z</dcterms:created>
  <dcterms:modified xsi:type="dcterms:W3CDTF">2021-08-06T04:08:54Z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