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8" r:id="rId2"/>
    <p:sldId id="261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8/5/2021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8/5/2021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1# Introduction &amp; Orientation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5528" y="2047009"/>
            <a:ext cx="11651672" cy="469141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Lab-Safety Sheets and Risk-Assessment Sheets.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Sheets for students’ signatures of reading Lab-safety and Risk-assessment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Tape and Markers to mark Lab-Coats and Hangers-set roll on Flammable cabinet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Folder for signed Safety/Health-Risk sheets for the new semester.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Boxes of Goggles (EACH STUDENT GETS THEIR OWN PAIR OF GOGGLE. TEACHER HANDS THEM OUT).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Nitrite Gloves of all sizes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072447" cy="46620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/>
              <a:t>Each student should have:</a:t>
            </a:r>
          </a:p>
          <a:p>
            <a:pPr>
              <a:buNone/>
            </a:pPr>
            <a:endParaRPr lang="en-US" sz="32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1 Bleach Bottle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1 Distilled Water Bottle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Tissue Papers/Napkins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  <p:pic>
        <p:nvPicPr>
          <p:cNvPr id="7" name="Picture 6" descr="A picture containing indoor, ceiling, kitchen, floor&#10;&#10;Description automatically generated">
            <a:extLst>
              <a:ext uri="{FF2B5EF4-FFF2-40B4-BE49-F238E27FC236}">
                <a16:creationId xmlns:a16="http://schemas.microsoft.com/office/drawing/2014/main" id="{634FAB17-58E8-4053-9DA5-3634F4E9E6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076" y="2573439"/>
            <a:ext cx="6511180" cy="405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8E14B1-5FE1-4F69-B752-83A5589470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2088196"/>
            <a:ext cx="11074400" cy="452596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600" dirty="0"/>
              <a:t>Take away the used auto-clave bags and set up 3 new bags at the back of the room.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/>
              <a:t>Check the Nitrite Gloves of all sizes.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93472E-449F-46DF-8D20-4702866C25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1600" y="828821"/>
            <a:ext cx="11001600" cy="85930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65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6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220129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207FABD7-B50A-442B-AD91-DA767DDA0259}"/>
</file>

<file path=customXml/itemProps2.xml><?xml version="1.0" encoding="utf-8"?>
<ds:datastoreItem xmlns:ds="http://schemas.openxmlformats.org/officeDocument/2006/customXml" ds:itemID="{FD3CC209-E47E-4CF0-BAF7-3F86CB86EFB1}"/>
</file>

<file path=customXml/itemProps3.xml><?xml version="1.0" encoding="utf-8"?>
<ds:datastoreItem xmlns:ds="http://schemas.openxmlformats.org/officeDocument/2006/customXml" ds:itemID="{31E44E83-9E23-4A64-80CD-32C4B0BCD0E9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305</TotalTime>
  <Words>134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Segoe UI</vt:lpstr>
      <vt:lpstr>Wingdings</vt:lpstr>
      <vt:lpstr>Educational subjects 16x9</vt:lpstr>
      <vt:lpstr>Lab 1# Introduction &amp; Orientation </vt:lpstr>
      <vt:lpstr>Set Up On Teacher’s Table</vt:lpstr>
      <vt:lpstr>Set Up On Students’ Table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29</cp:revision>
  <dcterms:created xsi:type="dcterms:W3CDTF">2018-03-15T23:33:56Z</dcterms:created>
  <dcterms:modified xsi:type="dcterms:W3CDTF">2021-08-06T04:00:28Z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