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ink/ink39.xml" ContentType="application/inkml+xml"/>
  <Override PartName="/ppt/ink/ink38.xml" ContentType="application/inkml+xml"/>
  <Override PartName="/ppt/ink/ink37.xml" ContentType="application/inkml+xml"/>
  <Override PartName="/ppt/ink/ink41.xml" ContentType="application/inkml+xml"/>
  <Override PartName="/ppt/ink/ink42.xml" ContentType="application/inkml+xml"/>
  <Override PartName="/ppt/ink/ink40.xml" ContentType="application/inkml+xml"/>
  <Override PartName="/ppt/ink/ink35.xml" ContentType="application/inkml+xml"/>
  <Override PartName="/ppt/ink/ink34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10.xml" ContentType="application/inkml+xml"/>
  <Override PartName="/ppt/ink/ink9.xml" ContentType="application/inkml+xml"/>
  <Override PartName="/ppt/ink/ink8.xml" ContentType="application/inkml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29.xml" ContentType="application/inkml+xml"/>
  <Override PartName="/ppt/ink/ink36.xml" ContentType="application/inkml+xml"/>
  <Override PartName="/ppt/ink/ink26.xml" ContentType="application/inkml+xml"/>
  <Override PartName="/ppt/ink/ink25.xml" ContentType="application/inkml+xml"/>
  <Override PartName="/ppt/ink/ink24.xml" ContentType="application/inkml+xml"/>
  <Override PartName="/ppt/ink/ink23.xml" ContentType="application/inkml+xml"/>
  <Override PartName="/ppt/ink/ink28.xml" ContentType="application/inkml+xml"/>
  <Override PartName="/ppt/ink/ink27.xml" ContentType="application/inkml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72" r:id="rId4"/>
    <p:sldId id="284" r:id="rId5"/>
    <p:sldId id="285" r:id="rId6"/>
    <p:sldId id="286" r:id="rId7"/>
    <p:sldId id="287" r:id="rId8"/>
    <p:sldId id="257" r:id="rId9"/>
    <p:sldId id="260" r:id="rId10"/>
    <p:sldId id="261" r:id="rId11"/>
    <p:sldId id="262" r:id="rId12"/>
    <p:sldId id="263" r:id="rId13"/>
    <p:sldId id="265" r:id="rId14"/>
    <p:sldId id="259" r:id="rId15"/>
    <p:sldId id="266" r:id="rId16"/>
    <p:sldId id="288" r:id="rId17"/>
    <p:sldId id="290" r:id="rId18"/>
    <p:sldId id="289" r:id="rId19"/>
    <p:sldId id="29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29CDD63-3040-4281-965F-B140CA46061E}">
          <p14:sldIdLst>
            <p14:sldId id="256"/>
            <p14:sldId id="283"/>
            <p14:sldId id="272"/>
            <p14:sldId id="284"/>
            <p14:sldId id="285"/>
            <p14:sldId id="286"/>
            <p14:sldId id="287"/>
            <p14:sldId id="257"/>
            <p14:sldId id="260"/>
            <p14:sldId id="261"/>
            <p14:sldId id="262"/>
            <p14:sldId id="263"/>
            <p14:sldId id="265"/>
            <p14:sldId id="259"/>
            <p14:sldId id="266"/>
            <p14:sldId id="288"/>
            <p14:sldId id="290"/>
            <p14:sldId id="289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FF66FF"/>
    <a:srgbClr val="FF6600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28" autoAdjust="0"/>
    <p:restoredTop sz="94660"/>
  </p:normalViewPr>
  <p:slideViewPr>
    <p:cSldViewPr snapToGrid="0">
      <p:cViewPr varScale="1">
        <p:scale>
          <a:sx n="80" d="100"/>
          <a:sy n="80" d="100"/>
        </p:scale>
        <p:origin x="192" y="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1:05.815"/>
    </inkml:context>
    <inkml:brush xml:id="br0">
      <inkml:brushProperty name="width" value="0.3" units="cm"/>
      <inkml:brushProperty name="height" value="0.6" units="cm"/>
      <inkml:brushProperty name="color" value="#011893"/>
      <inkml:brushProperty name="tip" value="rectangle"/>
      <inkml:brushProperty name="rasterOp" value="maskPen"/>
    </inkml:brush>
  </inkml:definitions>
  <inkml:trace contextRef="#ctx0" brushRef="#br0">16 7,'44'5,"-10"3,-15-7,-3 3,4-4,-4 0,3 0,-3 0,4 0,1 0,0 0,-6 0,4 0,-3 0,5 0,-6 0,4 0,-4 0,0 0,3 5,-4-4,1 4,2-5,-3 7,2-1,-3 2,3-4,0-4,3 0,8 0,2 0,6 0,0 0,8 0,-6 5,14-4,-14 4,-1-5,-2 0,-12 0,12 5,-12-3,5 3,-6-5,-1 0,1 0,-1 0,1 0,-5 0,3 0,-4 0,6 0,0 0,-1 0,7 0,-4 0,10 0,-4 0,6 0,-6 0,4 0,-4 0,0 0,-2 0,-6 0,-1 0,-4-4,3 3,-3-3,-1 0,4 3,-8-7,7 7,-4-8,5 8,-5-7,6 7,-10-7,9 7,-3-8,-1 8,4-3,-4 0,0 3,1-3,-2-1,3 4,0-3,-3 4,5 0,-4 0,2 0,2 0,-9 0,9 0,-3 0,-3 0,6 4,-6 4,0-2,-4 12,-5-4,-4 3,0 3,0-7,0 4,0 0,0-3,0 2,0-3,0 5,0-1,0-3,0 2,0-2,0 3,0-1,-5 1,4-1,-3 1,4-1,0 1,0-1,-3 0,2 1,-3-1,4 1,0 0,0-1,0 2,0-5,0 4,0-3,0 4,0 0,0-4,0 3,0-3,0 5,0 0,0-3,0 3,0-5,0 2,0 0,0-2,0 3,0 0,0 0,0-3,0 3,0-4,0 5,0-1,0-3,0 3,0-3,0 4,0 0,0-4,0 9,0-12,0 7,0-1,0-6,0 10,0-7,0-1,0 8,0-10,0 10,0-7,0-1,0 7,0-9,0 9,0-6,0 0,0 5,0-4,0 2,4 0,-3-4,7 5,-7 0,3-5,0 3,-3 0,3-2,-4 6,0-7,0 4,0 0,0-4,0 7,-4-6,3 2,-10 0,5-7,-6 7,0-7,3 3,-7-4,3 0,0 1,-3 3,6-7,-6 6,3-6,-1-1,-2 4,3-3,-5 0,1 2,4-6,-4 3,3-4,-4 4,0-3,4 7,-3-7,3 7,-4-7,4 3,-3 0,3-3,0 7,-3-7,3 7,-4-7,0 2,5 1,-4-3,3 3,-4 0,4-3,-4 3,4-4,-4 0,0 0,3 0,-2 0,3 0,-4 0,0 4,4-3,-3 3,4-4,-6 0,2 0,2 0,-2 0,3 0,-3 0,-1 0,5 0,-3 0,2 0,-3 0,0 0,4 0,-4 0,4 0,-5 0,1 0,3 0,-3 0,3 0,-4 0,-1 0,4 0,-3 0,4 0,-4 0,0 0,4 0,-3 0,-2 0,4 0,-4 0,6 0,-1 0,-4 0,1 0,2 0,-2 0,3-4,-4 3,4-7,-3 7,4-3,-5 0,0 3,5-2,-4-1,4 3,-4-3,0 0,4 4,-4-4,0 4,3 0,-6-4,7 3,-1-3,-6 4,10-4,-10 3,7-3,-4 0,0 3,4-6,-2 6,1-3,-2 0,-2-1,5 0,-3-3,3 3,-1-4,-2 4,2-7,1 10,-3-9,3 6,0-3,-7 3,10-2,-6 2,0-4,5 1,-1-8,5 6,6-10,-3 7,4-4,0-1,0 4,0-3,-4 3,3-4,-3 4,4-4,-4 4,3-4,-3 0,0 4,3-3,-7 3,7-3,-3-1,0 5,3-4,-3 4,4-5,0 1,0 3,0-2,0 2,0-3,0 1,0-1,0-1,0 5,0-4,0 3,0-3,0-2,0 5,0-3,0 3,0-4,4 1,-3 3,3-2,-4 2,4-3,-3-1,3 4,-4-2,0 2,4-3,-3-1,3 4,-4-3,4 3,-3-3,3-1,-4 4,0-3,0 3,0-4,0 0,0 4,0-4,0 4,0-4,0 0,0 4,0-2,0 2,3-3,6 4,4 0,4 8,-4-3,9-2,-5-1,7-3,-3 3,6-5,2 4,6-5,0 5,0 0,8 0,-6 5,6-4,-8 10,8-10,-6 9,6-9,-8 4,0 1,0 1,8-1,-6 4,14-4,-7 6,9 0,-8 0,-3 0,-7 0,0 0,0 0,-6 0,5 0,-12 0,11 0,-10-4,10 3,-11-4,6 5,-8 0,1 0,-1 0,-4 0,3 0,1 0,-4 0,7 0,-12 0,8 0,-5 0,1 0,4 0,-5 0,1 0,2 0,-3 0,9 4,-8 1,9 0,-14 3,13-2,-11-1,6 3,-1-3,-6 0,10 3,-8-3,1 0,3 3,-4-3,1 4,-1 3,-4-2,3 7,-2-8,-2 7,0-3,-7 4,-19-5,-3-3,-14-6,1-3,5 0,-6 0,0 0,0 0,-1 0,1 0,0 6,0-5,6 4,-5 0,5-4,-6 5,-1-6,1 5,0-4,0 4,-1-5,1 0,6 0,-5 0,12 0,-12 0,12 0,-5 0,6 0,0 0,-6 0,4 0,-4 0,6 0,-6 0,5 0,-5 0,6 0,-6 0,4 0,-4 0,6 5,6-4,-14 8,11-8,-7 4,6 0,8-4,-8 8,-1-4,4 5,-3-4,5 2,4-7,-10 4,1-1,2-3,-7 8,9-8,-6 8,0-3,1-1,4 4,-4-3,5 3,-6 2,5-6,2 4,0-3,-1-1,0 3,-2-3,7 4,-8-4,-2 3,-1-7,1 3,0-4,10 0,50 3,-22-2,43 2,-40 2,6-4,-5 4,12-5,-12 4,12-3,-12 4,12-5,-6 0,1 0,12 0,-10 0,12 0,0 0,-6 0,13 0,-13 0,14 0,-14 0,6 0,0 0,-6 0,13 0,-13 0,14 0,-14 0,13 0,-13 0,6 0,-8 0,0 0,0 0,1 0,-1 0,-7 0,0 0,-8 0,1 0,0 0,-6 0,4 0,-4 0,0 0,3 0,-4 0,1 0,2 0,-3 0,4 0,0 0,1 0,-4 4,3 1,-4 0,-1 2,7-2,-9 0,9 3,-6-7,0 3,6 0,-9-3,10 7,-7-7,-1 3,8 0,-11-3,10 7,-7-7,0 6,6-2,-9 0,9 3,-7-4,4 1,-44 18,17-19,-38 20,34-23,-5 8,5-3,-1 4,-3-5,8 3,-3-3,1 4,-3-4,2 3,-5-3,9 4,-12-4,10 3,-6-7,4 3,-6-4,4 4,-8-3,8 3,1-4,-5 0,5 0,-1 4,-3-3,3 3,0-4,-3 5,3-4,-4 4,4-5,-3 0,3 0,-5 0,0 0,1 0,-1 0,0 0,6 0,-5 0,4 0,-11 0,5 0,-5 0,6 0,0 0,0 0,1 0,-1 0,0 0,0 0,0 0,1 0,4 0,-3 0,3 0,-5 0,1 0,-1 0,-6 0,4 0,-4 0,6 0,0 0,1 0,-5 0,3 0,-3 0,10 0,-5 0,0 0,4 0,-2 0,3 0,1 0,-7 0,2 0,3 0,-3 0,3 0,0 0,-3 0,3 0,1 0,-5 0,1 0,2 0,-1 0,3 0,1 0,-6 0,6 0,-3 0,3 0,-4 0,-1 0,5 0,-5 0,-1 0,-2 4,3-2,4 2,10 14,1-6,4 12,16-12,-8-8,12 4,-7-3,3 0,-2 3,4 1,-8-3,8 7,-7-8,7 1,1 2,-4-3,3 0,-4 3,2-2,4 4,1-4,0 3,-1-3,1 0,0 3,-1-8,1 8,0-8,-1 4,1-5,6 5,2-4,-1 9,6-9,-5 4,6-5,0 5,8-4,-6 4,13 1,-13-4,5 3,1-5,-6 0,14 0,-14 0,6 0,-8 0,0 0,16 0,-12 0,5 0,-17 0,-6 0,-1 0,1 0,-6 0,5 0,-5 0,1 0,3-4,-4 2,6-2,-6 0,5 3,-6-3,1 4,2 0,-3-4,4-1,-4-1,3-2,-3 7,0-6,6 6,-9-3,9 0,-7 3,0-7,7 7,-9-7,5-1,-4-5,-2 0,-1 2,-5-5,-4-2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5:27.300"/>
    </inkml:context>
    <inkml:brush xml:id="br0">
      <inkml:brushProperty name="width" value="0.3" units="cm"/>
      <inkml:brushProperty name="height" value="0.6" units="cm"/>
      <inkml:brushProperty name="color" value="#0096FF"/>
      <inkml:brushProperty name="tip" value="rectangle"/>
      <inkml:brushProperty name="rasterOp" value="maskPen"/>
    </inkml:brush>
  </inkml:definitions>
  <inkml:trace contextRef="#ctx0" brushRef="#br0">0 9,'47'0,"-11"0,-17 0,-4 0,6 0,0 0,-1 0,-4 0,3 0,-3 0,4 0,1 0,-6 0,5 0,-1-4,-2 3,1-3,-4 4,0 0,7 0,-7 0,4 0,1 0,-4 0,4 0,-6 0,1 0,3 0,1 0,-4 0,3 0,-3 0,3 0,1 0,-4 0,3 0,-4 0,4 0,0 0,0 0,0 0,0 0,0 0,0 0,-3 0,2 0,-2 0,4 0,0 0,-4 0,3 0,-3 0,4 0,0 0,-5 0,4 0,-1 0,-2 0,6 0,-7 0,4 0,0 0,-1 0,1 0,-1 0,1 0,-1 0,0 0,-7 18,-2-6,-11 11,3-6,-3-8,4 11,0-6,-4 3,3-1,-3-3,1 4,2 0,-3 0,4-1,0 1,0-1,0 0,0 0,0 0,0 0,0 0,0 0,0 1,0-1,0 1,0 0,0 0,0 0,0 0,0 0,0-1,0 1,0-1,0 0,0 0,0 0,-11-4,-4-4,-3-4,1-4,4 0,-2 0,-3 0,-5 0,7 0,-2 0,5 0,-3 0,-2 0,-3 0,7 0,-10 0,13 0,-13 0,10 0,-7 0,7 0,-4 0,4 3,-4-2,1 3,3-4,-2 4,2-3,-3 2,-1 1,5-3,-3 3,2 0,-4-3,1 3,3-4,-3 3,4-2,-5 3,0-4,4 0,-2 0,2 0,-4 0,1 0,3 0,-3 0,3 0,-4 0,1 0,3 0,-2 0,3 0,53-15,-31 11,46-15,-46 18,0-7,12 3,-9-4,9 4,-9 1,2 4,4 0,0 0,-4 0,3 0,-3 0,4-4,-4-1,3 0,-3-3,-1 3,4 0,-4 1,4 4,0 0,-1 0,1 0,1 0,-5 0,4 0,-1 0,3 0,2 0,-1 0,-4 0,3 0,-5 0,2 0,-64 0,29 0,-49 0,47 0,-6 0,4 0,-4 0,0 0,5 0,-6 0,1 5,5-3,-6 3,8-5,-1 0,0 0,0 0,-6 0,5 0,-12 0,12 0,-5 0,6 0,0 0,0 0,6 0,-5 0,6 0,-2 0,-1 0,3 0,-4 0,1 0,0 0,1 0,-1 0,1 0,-1 0,1 0,-1 0,0 0,4 7,4 6,5 5,4 0,0-2,0-3,0 4,0 1,0-4,0 2,0-2,0 3,0 0,0 0,0-1,0 1,0-1,0 0,0 0,0-1,4 1,-3 1,6-2,-6 1,2 0,-3 1,0-2,0 1,0 0,14-4,-10 3,13-6,-8 4,0-5,10 3,-9-5,4 5,5-7,-9 1,12-1,-10-4,4 3,3-2,-6 3,6 0,-6-3,3 3,1 0,-1-3,0 3,0-4,0 0,0 0,0 0,0 0,1 0,-1 0,1 0,0 0,0 0,0 0,0 0,0 0,-1 0,1 0,0 0,-1 0,1 0,-1 0,1 0,0 4,0-3,-4 3,7-4,-6 0,2 0,3 0,-9 0,9 0,-3 0,-2 0,6 4,-8-3,5 3,0-4,-1 0,1 0,0 0,-1 0,0 0,1 0,-1 0,0 0,1 0,-1 0,0 0,0 0,0 0,0 0,0 0,0 0,1-4,-4 0,2-8,-5 2,2-2,-4-3,-3 5,3-10,-4 8,1-1,3-6,-7 5,3-2,-4 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10:54.111"/>
    </inkml:context>
    <inkml:brush xml:id="br0">
      <inkml:brushProperty name="width" value="0.3" units="cm"/>
      <inkml:brushProperty name="height" value="0.6" units="cm"/>
      <inkml:brushProperty name="color" value="#73FEFF"/>
      <inkml:brushProperty name="tip" value="rectangle"/>
      <inkml:brushProperty name="rasterOp" value="maskPen"/>
    </inkml:brush>
  </inkml:definitions>
  <inkml:trace contextRef="#ctx0" brushRef="#br0">121 0,'59'0,"-4"0,-20 0,0 0,-6 0,4 0,-4 0,0 0,-2 0,-7 0,1 0,0 0,-1 0,1 0,0 0,-1 0,1 0,0 0,-1 0,-4 0,7 0,-12 0,7 0,1 0,-8 0,12 0,-3 0,1 0,4 0,-10 0,5 0,-1 0,-2 0,6 0,-13 0,10 0,-5 0,1 0,7 0,-12 0,7 0,-1 0,-6 0,10 0,-8 0,1 0,6 0,-9 0,10 0,-8 4,4-3,0 3,-3 0,3 1,-3 0,0 3,-1 0,-5 5,-3 4,3-3,1 3,1-7,3 7,-4-3,-4 0,3 2,-7-3,3 3,0 1,-3-4,2 4,-3-3,4 4,-3-1,3-4,-16 3,5-7,-15 0,12-1,-10-7,5 7,-12-7,4 4,-10-5,4 5,-7-4,7 5,-4-6,10 4,-4-3,0 4,10-1,-9-3,10 3,1-4,-5 4,10-3,-9 4,5-5,-5 0,4 0,-8 0,11 0,-11 0,3 0,4 4,-3-3,5 3,-2-4,-8 0,2 0,2 0,1 0,8 0,-8 0,-1 0,4 0,-3 0,5 0,-6 0,4 0,-8 0,14 0,-10 0,6 0,-7 0,7 0,-5 0,5 0,-4 0,0 0,4 0,-3 0,3 0,-4 0,0 0,-1 0,4 0,-3 0,4 4,0 0,-6 4,10-3,-7 3,9 4,3 2,1 5,4-2,0-4,0 7,0-9,0 10,-4-7,3-1,-3 7,4-9,0 9,0-6,0 0,0 7,0-10,0 10,0-7,0 0,0 7,0-10,0 10,4-7,-3 0,7 3,1-7,5-1,4-5,-4-4,3 0,-2 0,4 0,2 0,0 4,-1-3,1 4,-1-5,1 4,0-2,-1 2,7-4,-4 0,10 5,-4-3,0 3,4-5,-10 0,4 0,0 0,-5 0,5 0,-6 0,-1 0,1 0,0 0,-1 0,1 0,-6 0,5 0,-5 0,6 0,0 0,-1 0,1 0,-1 0,1 0,0 0,-1 0,1 0,0 0,-6 0,4 0,1 0,-4 0,2 0,-3 0,4 0,-3 0,8-5,-14 4,13-4,-11 5,6 0,0-4,-7 3,11-8,-8 8,0-3,7-4,-10 6,5-9,1 10,-7-3,-29 34,11-18,-29 23,28-30,0 3,-4 4,7-1,-6 6,7-4,-4 1,0 4,4-5,-3 0,3 0,-4 1,-7 0,10-2,-9-3,1 4,3-3,-6 3,8-4,-4 0,-5-4,3-1,-10-4,13 4,-6-3,0 3,6-4,-11 4,7-2,1 2,-5 1,5-4,-6 4,5-1,-3-3,3 3,-5 0,1-3,-1 4,0-5,5 4,-3-3,3 3,-4-4,-1 4,0-2,0 2,1-4,-1 0,5 0,-3 0,3 0,0 0,-3 0,-1 0,4 0,-2 0,3 0,0 0,-10 0,8 0,-6 0,7 0,0 0,-3 0,3 0,1 0,-4 0,6-4,-2-5,3-1,-3-4,5 5,-4-1,0 1,4 0,-3-4,4 2,0-2,-5 4,3-6,-4 4,5-3,1 5,-4 0,-1-1,0 2,1-5,5 4,0-8,-1 3,5-5,0 4,-1-3,0 4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30:30.127"/>
    </inkml:context>
    <inkml:brush xml:id="br0">
      <inkml:brushProperty name="width" value="0.3" units="cm"/>
      <inkml:brushProperty name="height" value="0.6" units="cm"/>
      <inkml:brushProperty name="color" value="#011893"/>
      <inkml:brushProperty name="tip" value="rectangle"/>
      <inkml:brushProperty name="rasterOp" value="maskPen"/>
    </inkml:brush>
  </inkml:definitions>
  <inkml:trace contextRef="#ctx0" brushRef="#br0">16 7,'44'5,"-10"3,-15-7,-3 3,4-4,-4 0,3 0,-3 0,4 0,1 0,0 0,-6 0,4 0,-3 0,5 0,-6 0,4 0,-4 0,0 0,3 5,-4-4,1 4,2-5,-3 7,2-1,-3 2,3-4,0-4,3 0,8 0,2 0,6 0,0 0,8 0,-6 5,14-4,-14 4,-1-5,-2 0,-12 0,12 5,-12-3,5 3,-6-5,-1 0,1 0,-1 0,1 0,-5 0,3 0,-4 0,6 0,0 0,-1 0,7 0,-4 0,10 0,-4 0,6 0,-6 0,4 0,-4 0,0 0,-2 0,-6 0,-1 0,-4-4,3 3,-3-3,-1 0,4 3,-8-7,7 7,-4-8,5 8,-5-7,6 7,-10-7,9 7,-3-8,-1 8,4-3,-4 0,0 3,1-3,-2-1,3 4,0-3,-3 4,5 0,-4 0,2 0,2 0,-9 0,9 0,-3 0,-3 0,6 4,-6 4,0-2,-4 12,-5-4,-4 3,0 3,0-7,0 4,0 0,0-3,0 2,0-3,0 5,0-1,0-3,0 2,0-2,0 3,0-1,-5 1,4-1,-3 1,4-1,0 1,0-1,-3 0,2 1,-3-1,4 1,0 0,0-1,0 2,0-5,0 4,0-3,0 4,0 0,0-4,0 3,0-3,0 5,0 0,0-3,0 3,0-5,0 2,0 0,0-2,0 3,0 0,0 0,0-3,0 3,0-4,0 5,0-1,0-3,0 3,0-3,0 4,0 0,0-4,0 9,0-12,0 7,0-1,0-6,0 10,0-7,0-1,0 8,0-10,0 10,0-7,0-1,0 7,0-9,0 9,0-6,0 0,0 5,0-4,0 2,4 0,-3-4,7 5,-7 0,3-5,0 3,-3 0,3-2,-4 6,0-7,0 4,0 0,0-4,0 7,-4-6,3 2,-10 0,5-7,-6 7,0-7,3 3,-7-4,3 0,0 1,-3 3,6-7,-6 6,3-6,-1-1,-2 4,3-3,-5 0,1 2,4-6,-4 3,3-4,-4 4,0-3,4 7,-3-7,3 7,-4-7,4 3,-3 0,3-3,0 7,-3-7,3 7,-4-7,0 2,5 1,-4-3,3 3,-4 0,4-3,-4 3,4-4,-4 0,0 0,3 0,-2 0,3 0,-4 0,0 4,4-3,-3 3,4-4,-6 0,2 0,2 0,-2 0,3 0,-3 0,-1 0,5 0,-3 0,2 0,-3 0,0 0,4 0,-4 0,4 0,-5 0,1 0,3 0,-3 0,3 0,-4 0,-1 0,4 0,-3 0,4 0,-4 0,0 0,4 0,-3 0,-2 0,4 0,-4 0,6 0,-1 0,-4 0,1 0,2 0,-2 0,3-4,-4 3,4-7,-3 7,4-3,-5 0,0 3,5-2,-4-1,4 3,-4-3,0 0,4 4,-4-4,0 4,3 0,-6-4,7 3,-1-3,-6 4,10-4,-10 3,7-3,-4 0,0 3,4-6,-2 6,1-3,-2 0,-2-1,5 0,-3-3,3 3,-1-4,-2 4,2-7,1 10,-3-9,3 6,0-3,-7 3,10-2,-6 2,0-4,5 1,-1-8,5 6,6-10,-3 7,4-4,0-1,0 4,0-3,-4 3,3-4,-3 4,4-4,-4 4,3-4,-3 0,0 4,3-3,-7 3,7-3,-3-1,0 5,3-4,-3 4,4-5,0 1,0 3,0-2,0 2,0-3,0 1,0-1,0-1,0 5,0-4,0 3,0-3,0-2,0 5,0-3,0 3,0-4,4 1,-3 3,3-2,-4 2,4-3,-3-1,3 4,-4-2,0 2,4-3,-3-1,3 4,-4-3,4 3,-3-3,3-1,-4 4,0-3,0 3,0-4,0 0,0 4,0-4,0 4,0-4,0 0,0 4,0-2,0 2,3-3,6 4,4 0,4 8,-4-3,9-2,-5-1,7-3,-3 3,6-5,2 4,6-5,0 5,0 0,8 0,-6 5,6-4,-8 10,8-10,-6 9,6-9,-8 4,0 1,0 1,8-1,-6 4,14-4,-7 6,9 0,-8 0,-3 0,-7 0,0 0,0 0,-6 0,5 0,-12 0,11 0,-10-4,10 3,-11-4,6 5,-8 0,1 0,-1 0,-4 0,3 0,1 0,-4 0,7 0,-12 0,8 0,-5 0,1 0,4 0,-5 0,1 0,2 0,-3 0,9 4,-8 1,9 0,-14 3,13-2,-11-1,6 3,-1-3,-6 0,10 3,-8-3,1 0,3 3,-4-3,1 4,-1 3,-4-2,3 7,-2-8,-2 7,0-3,-7 4,-19-5,-3-3,-14-6,1-3,5 0,-6 0,0 0,0 0,-1 0,1 0,0 6,0-5,6 4,-5 0,5-4,-6 5,-1-6,1 5,0-4,0 4,-1-5,1 0,6 0,-5 0,12 0,-12 0,12 0,-5 0,6 0,0 0,-6 0,4 0,-4 0,6 0,-6 0,5 0,-5 0,6 0,-6 0,4 0,-4 0,6 5,6-4,-14 8,11-8,-7 4,6 0,8-4,-8 8,-1-4,4 5,-3-4,5 2,4-7,-10 4,1-1,2-3,-7 8,9-8,-6 8,0-3,1-1,4 4,-4-3,5 3,-6 2,5-6,2 4,0-3,-1-1,0 3,-2-3,7 4,-8-4,-2 3,-1-7,1 3,0-4,10 0,50 3,-22-2,43 2,-40 2,6-4,-5 4,12-5,-12 4,12-3,-12 4,12-5,-6 0,1 0,12 0,-10 0,12 0,0 0,-6 0,13 0,-13 0,14 0,-14 0,6 0,0 0,-6 0,13 0,-13 0,14 0,-14 0,13 0,-13 0,6 0,-8 0,0 0,0 0,1 0,-1 0,-7 0,0 0,-8 0,1 0,0 0,-6 0,4 0,-4 0,0 0,3 0,-4 0,1 0,2 0,-3 0,4 0,0 0,1 0,-4 4,3 1,-4 0,-1 2,7-2,-9 0,9 3,-6-7,0 3,6 0,-9-3,10 7,-7-7,-1 3,8 0,-11-3,10 7,-7-7,0 6,6-2,-9 0,9 3,-7-4,4 1,-44 18,17-19,-38 20,34-23,-5 8,5-3,-1 4,-3-5,8 3,-3-3,1 4,-3-4,2 3,-5-3,9 4,-12-4,10 3,-6-7,4 3,-6-4,4 4,-8-3,8 3,1-4,-5 0,5 0,-1 4,-3-3,3 3,0-4,-3 5,3-4,-4 4,4-5,-3 0,3 0,-5 0,0 0,1 0,-1 0,0 0,6 0,-5 0,4 0,-11 0,5 0,-5 0,6 0,0 0,0 0,1 0,-1 0,0 0,0 0,0 0,1 0,4 0,-3 0,3 0,-5 0,1 0,-1 0,-6 0,4 0,-4 0,6 0,0 0,1 0,-5 0,3 0,-3 0,10 0,-5 0,0 0,4 0,-2 0,3 0,1 0,-7 0,2 0,3 0,-3 0,3 0,0 0,-3 0,3 0,1 0,-5 0,1 0,2 0,-1 0,3 0,1 0,-6 0,6 0,-3 0,3 0,-4 0,-1 0,5 0,-5 0,-1 0,-2 4,3-2,4 2,10 14,1-6,4 12,16-12,-8-8,12 4,-7-3,3 0,-2 3,4 1,-8-3,8 7,-7-8,7 1,1 2,-4-3,3 0,-4 3,2-2,4 4,1-4,0 3,-1-3,1 0,0 3,-1-8,1 8,0-8,-1 4,1-5,6 5,2-4,-1 9,6-9,-5 4,6-5,0 5,8-4,-6 4,13 1,-13-4,5 3,1-5,-6 0,14 0,-14 0,6 0,-8 0,0 0,16 0,-12 0,5 0,-17 0,-6 0,-1 0,1 0,-6 0,5 0,-5 0,1 0,3-4,-4 2,6-2,-6 0,5 3,-6-3,1 4,2 0,-3-4,4-1,-4-1,3-2,-3 7,0-6,6 6,-9-3,9 0,-7 3,0-7,7 7,-9-7,5-1,-4-5,-2 0,-1 2,-5-5,-4-2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36.968"/>
    </inkml:context>
    <inkml:brush xml:id="br0">
      <inkml:brushProperty name="width" value="0.3" units="cm"/>
      <inkml:brushProperty name="height" value="0.6" units="cm"/>
      <inkml:brushProperty name="color" value="#0432FF"/>
      <inkml:brushProperty name="tip" value="rectangle"/>
      <inkml:brushProperty name="rasterOp" value="maskPen"/>
    </inkml:brush>
  </inkml:definitions>
  <inkml:trace contextRef="#ctx0" brushRef="#br0">56 36,'37'0,"-5"0,-23 0,4 0,5 0,-3 0,5 0,-6 0,0 0,7 0,-11 0,11 0,-6 0,0 0,4 0,-4 0,1 0,3 0,1 0,-4 0,2 0,-5 0,1 0,4 0,0 0,1 0,-4 0,8 0,-12 0,7 0,1 0,-8 0,12 0,-8 0,0 0,2 0,-3 0,5 0,-5 0,9 0,-11 0,6 0,0 0,-7 0,11 0,-8 0,0 0,7 0,-10-4,10 3,-7-7,0 7,3-3,-3 0,3 3,1-3,-4 0,3 3,-4-3,5 4,-2 0,1 0,0 0,-1 0,1 0,0 0,0 0,0 0,-5 11,-4 3,-4 4,-4 2,0-10,0 7,0 1,0-3,0 6,0-7,0 0,0 7,0-10,0 10,0-7,0 0,0 7,0-10,4 9,-3-7,2 3,-3 1,0-1,-17-7,4-2,-16-7,9 0,-1 0,0 0,6 0,-5 0,5 0,-1 4,-4 1,5 0,-1 4,-3-3,3-1,1 3,-5-7,10 7,-10-2,1 4,-3-5,-3 0,9-5,-3 4,3-2,1 2,-5-4,5 0,-1 0,-3 0,3 0,-5 5,0-4,1 4,-1-5,0 0,6 0,-5 0,4 0,1 4,-4-3,5 3,-5-4,4 0,-3 0,4 0,-4 0,-1 0,5 0,-4 0,4 0,-2 0,0 0,1 0,-3 0,1 0,3 0,-3 0,3 0,-4 4,4-3,-5 3,5-4,-1 0,-5 0,9 0,-8 0,2 0,4 0,-7 0,11 14,1-4,4 14,4-12,0 5,0 0,0-2,0 5,0-6,0 0,0 6,0-9,0 9,0-6,0-1,0 8,0-10,0 10,0-7,0 0,0 6,0-9,4 9,-3-7,7 0,11-5,-7-4,11-4,-10 0,1 0,4 0,0 0,-4 0,3 0,2 0,-4 0,3 0,-5 0,7 0,-5 0,3 0,0 0,-7 0,13 0,-5 0,-2 0,6 0,-7 0,-1 0,4 0,-3 0,4 0,1 0,0 4,-1-2,1 2,0-4,-1 0,-4 0,3 0,-5 0,1 0,4 0,-5 0,6 0,-5 0,8 0,-12 0,13 0,-5 0,3 0,-3-4,0 3,-3-3,5 4,-6-4,4 3,-4-3,0 0,2 3,-2-8,-1 8,4-8,-4 4,0 0,3 1,-3 4,4-4,0 3,-4-7,2 7,-2-3,2 4,0 0,-3 10,-1 1,-8 9,0-4,0-2,-3 1,7-2,-7 3,2 0,-3 0,0 0,-3 0,-2-2,-4 1,1-2,-1 0,0 3,1-7,-4 3,0-4,-1 0,-3 0,6 1,-6 0,2 0,1 0,-3-5,3 4,-1-3,-1 4,1-5,1 4,-6-7,8 7,-8-7,6 3,-4-4,0 3,0-2,3 3,-6 0,10-3,-10 3,7-4,-4 0,0 0,0 0,3 0,-2 0,2 4,-4-3,1 3,3-4,-3 0,4 0,-4 0,-1 0,5 0,-3 0,2 0,-3 0,0 0,3 0,-2 0,3 0,-5 0,2 0,-1 0,1 0,-1 0,0 0,0 0,1 0,-1 0,0 0,0 0,1 0,-1 0,0 0,1 0,-1 0,0 0,-1 0,2 0,-1-4,4 0,-3-5,3 1,0-4,1 2,1-2,2 0,1-1,4-4,4 1,0 0,4-1,-3 3,7-3,-3 4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40.199"/>
    </inkml:context>
    <inkml:brush xml:id="br0">
      <inkml:brushProperty name="width" value="0.3" units="cm"/>
      <inkml:brushProperty name="height" value="0.6" units="cm"/>
      <inkml:brushProperty name="color" value="#0096FF"/>
      <inkml:brushProperty name="tip" value="rectangle"/>
      <inkml:brushProperty name="rasterOp" value="maskPen"/>
    </inkml:brush>
  </inkml:definitions>
  <inkml:trace contextRef="#ctx0" brushRef="#br0">0 9,'47'0,"-11"0,-17 0,-4 0,6 0,0 0,-1 0,-4 0,3 0,-3 0,4 0,1 0,-6 0,5 0,-1-4,-2 3,1-3,-4 4,0 0,7 0,-7 0,4 0,1 0,-4 0,4 0,-6 0,1 0,3 0,1 0,-4 0,3 0,-3 0,3 0,1 0,-4 0,3 0,-4 0,4 0,0 0,0 0,0 0,0 0,0 0,0 0,-3 0,2 0,-2 0,4 0,0 0,-4 0,3 0,-3 0,4 0,0 0,-5 0,4 0,-1 0,-2 0,6 0,-7 0,4 0,0 0,-1 0,1 0,-1 0,1 0,-1 0,0 0,-7 18,-2-6,-11 11,3-6,-3-8,4 11,0-6,-4 3,3-1,-3-3,1 4,2 0,-3 0,4-1,0 1,0-1,0 0,0 0,0 0,0 0,0 0,0 0,0 1,0-1,0 1,0 0,0 0,0 0,0 0,0 0,0-1,0 1,0-1,0 0,0 0,0 0,-11-4,-4-4,-3-4,1-4,4 0,-2 0,-3 0,-5 0,7 0,-2 0,5 0,-3 0,-2 0,-3 0,7 0,-10 0,13 0,-13 0,10 0,-7 0,7 0,-4 0,4 3,-4-2,1 3,3-4,-2 4,2-3,-3 2,-1 1,5-3,-3 3,2 0,-4-3,1 3,3-4,-3 3,4-2,-5 3,0-4,4 0,-2 0,2 0,-4 0,1 0,3 0,-3 0,3 0,-4 0,1 0,3 0,-2 0,3 0,53-15,-31 11,46-15,-46 18,0-7,12 3,-9-4,9 4,-9 1,2 4,4 0,0 0,-4 0,3 0,-3 0,4-4,-4-1,3 0,-3-3,-1 3,4 0,-4 1,4 4,0 0,-1 0,1 0,1 0,-5 0,4 0,-1 0,3 0,2 0,-1 0,-4 0,3 0,-5 0,2 0,-64 0,29 0,-49 0,47 0,-6 0,4 0,-4 0,0 0,5 0,-6 0,1 5,5-3,-6 3,8-5,-1 0,0 0,0 0,-6 0,5 0,-12 0,12 0,-5 0,6 0,0 0,0 0,6 0,-5 0,6 0,-2 0,-1 0,3 0,-4 0,1 0,0 0,1 0,-1 0,1 0,-1 0,1 0,-1 0,0 0,4 7,4 6,5 5,4 0,0-2,0-3,0 4,0 1,0-4,0 2,0-2,0 3,0 0,0 0,0-1,0 1,0-1,0 0,0 0,0-1,4 1,-3 1,6-2,-6 1,2 0,-3 1,0-2,0 1,0 0,14-4,-10 3,13-6,-8 4,0-5,10 3,-9-5,4 5,5-7,-9 1,12-1,-10-4,4 3,3-2,-6 3,6 0,-6-3,3 3,1 0,-1-3,0 3,0-4,0 0,0 0,0 0,0 0,1 0,-1 0,1 0,0 0,0 0,0 0,0 0,0 0,-1 0,1 0,0 0,-1 0,1 0,-1 0,1 0,0 4,0-3,-4 3,7-4,-6 0,2 0,3 0,-9 0,9 0,-3 0,-2 0,6 4,-8-3,5 3,0-4,-1 0,1 0,0 0,-1 0,0 0,1 0,-1 0,0 0,1 0,-1 0,0 0,0 0,0 0,0 0,0 0,0 0,1-4,-4 0,2-8,-5 2,2-2,-4-3,-3 5,3-10,-4 8,1-1,3-6,-7 5,3-2,-4 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43.096"/>
    </inkml:context>
    <inkml:brush xml:id="br0">
      <inkml:brushProperty name="width" value="0.3" units="cm"/>
      <inkml:brushProperty name="height" value="0.6" units="cm"/>
      <inkml:brushProperty name="color" value="#76D6FF"/>
      <inkml:brushProperty name="tip" value="rectangle"/>
      <inkml:brushProperty name="rasterOp" value="maskPen"/>
    </inkml:brush>
  </inkml:definitions>
  <inkml:trace contextRef="#ctx0" brushRef="#br0">1 68,'45'-4,"-5"1,-13 3,-5 0,12 0,-3 0,-7 0,5 0,-19 0,4 0,3 0,-2-4,3 3,4-7,-5 7,2-3,1-1,1 4,2-4,10 5,-4 0,6 0,-6 0,5 0,-6 0,1 0,-2 0,-6 0,-1-5,1 4,-6-3,4 4,-4-5,-1 4,4-4,-3 1,0 2,4-2,-5 4,1 0,2 0,-3 0,4 0,-1 0,-3 0,2 0,-2 0,4 0,-1 0,-3 0,2 0,-3 0,4 0,1 3,-5 2,5 5,-3-5,1 3,3-2,-9-1,8 4,-4-4,0 0,2 2,-2-2,-6 11,0-2,-8 2,0 4,0-10,0 10,0-7,0 5,0 0,0 1,0-5,0 10,0-13,0 7,0-1,0-6,0 10,-4-8,3 1,-7 3,3-3,-5 0,1 3,0-7,4 8,-7-4,6 2,-3-3,-3 0,6-4,-11 0,3-1,0-7,-3 7,1-7,2 3,-5 0,6-3,-5 3,0-4,4 0,-4 0,4 0,-7 0,7 0,-5 0,4 0,1-4,-5 3,5-7,0 3,-3-4,4 4,-5 1,0 4,4-4,-3 3,2-3,0 0,-4 3,3-3,-5 4,6-4,-5 3,10-3,-9 4,5 0,-4 0,0 0,4 0,-3 0,3 0,-10 0,9 0,-3 0,4 0,-5 0,4 0,-4 0,5 0,-1 0,-5 0,5 0,-8 0,11 0,-6 0,0 0,6 0,-11 0,8 0,-5 0,5 0,-8 0,11 0,-6 0,0 0,6 0,-10 0,8 0,0 0,2 17,-2-12,8 17,-3-10,5-2,-1 14,0-13,2 5,-1 0,3-2,-4 6,5-3,0-4,0 7,0-10,0 10,0-3,0-3,0 5,0-6,0 4,0-1,0 1,11-5,3-4,4-1,-1-6,-5 3,2 0,3-3,1 3,-4-4,8 0,-10 0,6 0,5 0,-10 0,15 0,-12 0,11 0,-10 0,15 6,-15-5,10 4,-6-5,0 0,-1 0,1 0,0 0,-1 0,1 0,0 0,-1 0,1 0,-1 0,-4 0,3 0,-3 0,4 0,-4 0,3-5,-9 4,10-3,-5-1,1 4,3-4,1 5,-4 0,7-4,-7 2,-1-2,5 4,-5 0,6 0,-1 0,-4 0,3 0,-5 0,2 0,1 0,-4 0,5-4,-2 3,-2-3,6 4,-9 0,9 0,-6 0,3 0,0 0,-4 0,4 0,-3 0,4 0,-2 0,-6 15,-3-3,-11 8,3-3,-7-7,3 6,0-2,-3-1,3 4,-4-4,4 1,-7 2,6-6,-7 2,1 0,2-6,-6 5,2-6,0 0,-3 3,3-7,0 7,-2-4,2 1,0 3,-3-3,7 4,-6-1,3 1,0-1,-4-4,4 4,-1-3,-3 0,4 2,-5-6,4 6,-2-6,2 7,-4-7,5 7,-4-7,3 2,-4-3,-1 0,5 0,-3 0,3 0,-5 0,1 0,4 0,-3 0,3 0,-4 0,0 4,3-3,-2 3,3-4,-4 0,0 0,3 0,-2 0,3 0,-4 0,0 0,4 0,-3 0,-2 0,4 0,-4 0,6 0,-1 0,-4 0,0 0,4 0,-2 0,2 0,-4-4,4 0,2-10,-1 5,7-5,-11 5,11-3,-11 2,8-3,-4 5,4-5,-3 3,2-2,-3 0,1 2,7-5,13-3,-4 8,12-3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30:30.127"/>
    </inkml:context>
    <inkml:brush xml:id="br0">
      <inkml:brushProperty name="width" value="0.3" units="cm"/>
      <inkml:brushProperty name="height" value="0.6" units="cm"/>
      <inkml:brushProperty name="color" value="#011893"/>
      <inkml:brushProperty name="tip" value="rectangle"/>
      <inkml:brushProperty name="rasterOp" value="maskPen"/>
    </inkml:brush>
  </inkml:definitions>
  <inkml:trace contextRef="#ctx0" brushRef="#br0">16 7,'44'5,"-10"3,-15-7,-3 3,4-4,-4 0,3 0,-3 0,4 0,1 0,0 0,-6 0,4 0,-3 0,5 0,-6 0,4 0,-4 0,0 0,3 5,-4-4,1 4,2-5,-3 7,2-1,-3 2,3-4,0-4,3 0,8 0,2 0,6 0,0 0,8 0,-6 5,14-4,-14 4,-1-5,-2 0,-12 0,12 5,-12-3,5 3,-6-5,-1 0,1 0,-1 0,1 0,-5 0,3 0,-4 0,6 0,0 0,-1 0,7 0,-4 0,10 0,-4 0,6 0,-6 0,4 0,-4 0,0 0,-2 0,-6 0,-1 0,-4-4,3 3,-3-3,-1 0,4 3,-8-7,7 7,-4-8,5 8,-5-7,6 7,-10-7,9 7,-3-8,-1 8,4-3,-4 0,0 3,1-3,-2-1,3 4,0-3,-3 4,5 0,-4 0,2 0,2 0,-9 0,9 0,-3 0,-3 0,6 4,-6 4,0-2,-4 12,-5-4,-4 3,0 3,0-7,0 4,0 0,0-3,0 2,0-3,0 5,0-1,0-3,0 2,0-2,0 3,0-1,-5 1,4-1,-3 1,4-1,0 1,0-1,-3 0,2 1,-3-1,4 1,0 0,0-1,0 2,0-5,0 4,0-3,0 4,0 0,0-4,0 3,0-3,0 5,0 0,0-3,0 3,0-5,0 2,0 0,0-2,0 3,0 0,0 0,0-3,0 3,0-4,0 5,0-1,0-3,0 3,0-3,0 4,0 0,0-4,0 9,0-12,0 7,0-1,0-6,0 10,0-7,0-1,0 8,0-10,0 10,0-7,0-1,0 7,0-9,0 9,0-6,0 0,0 5,0-4,0 2,4 0,-3-4,7 5,-7 0,3-5,0 3,-3 0,3-2,-4 6,0-7,0 4,0 0,0-4,0 7,-4-6,3 2,-10 0,5-7,-6 7,0-7,3 3,-7-4,3 0,0 1,-3 3,6-7,-6 6,3-6,-1-1,-2 4,3-3,-5 0,1 2,4-6,-4 3,3-4,-4 4,0-3,4 7,-3-7,3 7,-4-7,4 3,-3 0,3-3,0 7,-3-7,3 7,-4-7,0 2,5 1,-4-3,3 3,-4 0,4-3,-4 3,4-4,-4 0,0 0,3 0,-2 0,3 0,-4 0,0 4,4-3,-3 3,4-4,-6 0,2 0,2 0,-2 0,3 0,-3 0,-1 0,5 0,-3 0,2 0,-3 0,0 0,4 0,-4 0,4 0,-5 0,1 0,3 0,-3 0,3 0,-4 0,-1 0,4 0,-3 0,4 0,-4 0,0 0,4 0,-3 0,-2 0,4 0,-4 0,6 0,-1 0,-4 0,1 0,2 0,-2 0,3-4,-4 3,4-7,-3 7,4-3,-5 0,0 3,5-2,-4-1,4 3,-4-3,0 0,4 4,-4-4,0 4,3 0,-6-4,7 3,-1-3,-6 4,10-4,-10 3,7-3,-4 0,0 3,4-6,-2 6,1-3,-2 0,-2-1,5 0,-3-3,3 3,-1-4,-2 4,2-7,1 10,-3-9,3 6,0-3,-7 3,10-2,-6 2,0-4,5 1,-1-8,5 6,6-10,-3 7,4-4,0-1,0 4,0-3,-4 3,3-4,-3 4,4-4,-4 4,3-4,-3 0,0 4,3-3,-7 3,7-3,-3-1,0 5,3-4,-3 4,4-5,0 1,0 3,0-2,0 2,0-3,0 1,0-1,0-1,0 5,0-4,0 3,0-3,0-2,0 5,0-3,0 3,0-4,4 1,-3 3,3-2,-4 2,4-3,-3-1,3 4,-4-2,0 2,4-3,-3-1,3 4,-4-3,4 3,-3-3,3-1,-4 4,0-3,0 3,0-4,0 0,0 4,0-4,0 4,0-4,0 0,0 4,0-2,0 2,3-3,6 4,4 0,4 8,-4-3,9-2,-5-1,7-3,-3 3,6-5,2 4,6-5,0 5,0 0,8 0,-6 5,6-4,-8 10,8-10,-6 9,6-9,-8 4,0 1,0 1,8-1,-6 4,14-4,-7 6,9 0,-8 0,-3 0,-7 0,0 0,0 0,-6 0,5 0,-12 0,11 0,-10-4,10 3,-11-4,6 5,-8 0,1 0,-1 0,-4 0,3 0,1 0,-4 0,7 0,-12 0,8 0,-5 0,1 0,4 0,-5 0,1 0,2 0,-3 0,9 4,-8 1,9 0,-14 3,13-2,-11-1,6 3,-1-3,-6 0,10 3,-8-3,1 0,3 3,-4-3,1 4,-1 3,-4-2,3 7,-2-8,-2 7,0-3,-7 4,-19-5,-3-3,-14-6,1-3,5 0,-6 0,0 0,0 0,-1 0,1 0,0 6,0-5,6 4,-5 0,5-4,-6 5,-1-6,1 5,0-4,0 4,-1-5,1 0,6 0,-5 0,12 0,-12 0,12 0,-5 0,6 0,0 0,-6 0,4 0,-4 0,6 0,-6 0,5 0,-5 0,6 0,-6 0,4 0,-4 0,6 5,6-4,-14 8,11-8,-7 4,6 0,8-4,-8 8,-1-4,4 5,-3-4,5 2,4-7,-10 4,1-1,2-3,-7 8,9-8,-6 8,0-3,1-1,4 4,-4-3,5 3,-6 2,5-6,2 4,0-3,-1-1,0 3,-2-3,7 4,-8-4,-2 3,-1-7,1 3,0-4,10 0,50 3,-22-2,43 2,-40 2,6-4,-5 4,12-5,-12 4,12-3,-12 4,12-5,-6 0,1 0,12 0,-10 0,12 0,0 0,-6 0,13 0,-13 0,14 0,-14 0,6 0,0 0,-6 0,13 0,-13 0,14 0,-14 0,13 0,-13 0,6 0,-8 0,0 0,0 0,1 0,-1 0,-7 0,0 0,-8 0,1 0,0 0,-6 0,4 0,-4 0,0 0,3 0,-4 0,1 0,2 0,-3 0,4 0,0 0,1 0,-4 4,3 1,-4 0,-1 2,7-2,-9 0,9 3,-6-7,0 3,6 0,-9-3,10 7,-7-7,-1 3,8 0,-11-3,10 7,-7-7,0 6,6-2,-9 0,9 3,-7-4,4 1,-44 18,17-19,-38 20,34-23,-5 8,5-3,-1 4,-3-5,8 3,-3-3,1 4,-3-4,2 3,-5-3,9 4,-12-4,10 3,-6-7,4 3,-6-4,4 4,-8-3,8 3,1-4,-5 0,5 0,-1 4,-3-3,3 3,0-4,-3 5,3-4,-4 4,4-5,-3 0,3 0,-5 0,0 0,1 0,-1 0,0 0,6 0,-5 0,4 0,-11 0,5 0,-5 0,6 0,0 0,0 0,1 0,-1 0,0 0,0 0,0 0,1 0,4 0,-3 0,3 0,-5 0,1 0,-1 0,-6 0,4 0,-4 0,6 0,0 0,1 0,-5 0,3 0,-3 0,10 0,-5 0,0 0,4 0,-2 0,3 0,1 0,-7 0,2 0,3 0,-3 0,3 0,0 0,-3 0,3 0,1 0,-5 0,1 0,2 0,-1 0,3 0,1 0,-6 0,6 0,-3 0,3 0,-4 0,-1 0,5 0,-5 0,-1 0,-2 4,3-2,4 2,10 14,1-6,4 12,16-12,-8-8,12 4,-7-3,3 0,-2 3,4 1,-8-3,8 7,-7-8,7 1,1 2,-4-3,3 0,-4 3,2-2,4 4,1-4,0 3,-1-3,1 0,0 3,-1-8,1 8,0-8,-1 4,1-5,6 5,2-4,-1 9,6-9,-5 4,6-5,0 5,8-4,-6 4,13 1,-13-4,5 3,1-5,-6 0,14 0,-14 0,6 0,-8 0,0 0,16 0,-12 0,5 0,-17 0,-6 0,-1 0,1 0,-6 0,5 0,-5 0,1 0,3-4,-4 2,6-2,-6 0,5 3,-6-3,1 4,2 0,-3-4,4-1,-4-1,3-2,-3 7,0-6,6 6,-9-3,9 0,-7 3,0-7,7 7,-9-7,5-1,-4-5,-2 0,-1 2,-5-5,-4-2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53.990"/>
    </inkml:context>
    <inkml:brush xml:id="br0">
      <inkml:brushProperty name="width" value="0.3" units="cm"/>
      <inkml:brushProperty name="height" value="0.6" units="cm"/>
      <inkml:brushProperty name="color" value="#0432FF"/>
      <inkml:brushProperty name="tip" value="rectangle"/>
      <inkml:brushProperty name="rasterOp" value="maskPen"/>
    </inkml:brush>
  </inkml:definitions>
  <inkml:trace contextRef="#ctx0" brushRef="#br0">56 36,'37'0,"-5"0,-23 0,4 0,5 0,-3 0,5 0,-6 0,0 0,7 0,-11 0,11 0,-6 0,0 0,4 0,-4 0,1 0,3 0,1 0,-4 0,2 0,-5 0,1 0,4 0,0 0,1 0,-4 0,8 0,-12 0,7 0,1 0,-8 0,12 0,-8 0,0 0,2 0,-3 0,5 0,-5 0,9 0,-11 0,6 0,0 0,-7 0,11 0,-8 0,0 0,7 0,-10-4,10 3,-7-7,0 7,3-3,-3 0,3 3,1-3,-4 0,3 3,-4-3,5 4,-2 0,1 0,0 0,-1 0,1 0,0 0,0 0,0 0,-5 11,-4 3,-4 4,-4 2,0-10,0 7,0 1,0-3,0 6,0-7,0 0,0 7,0-10,0 10,0-7,0 0,0 7,0-10,4 9,-3-7,2 3,-3 1,0-1,-17-7,4-2,-16-7,9 0,-1 0,0 0,6 0,-5 0,5 0,-1 4,-4 1,5 0,-1 4,-3-3,3-1,1 3,-5-7,10 7,-10-2,1 4,-3-5,-3 0,9-5,-3 4,3-2,1 2,-5-4,5 0,-1 0,-3 0,3 0,-5 5,0-4,1 4,-1-5,0 0,6 0,-5 0,4 0,1 4,-4-3,5 3,-5-4,4 0,-3 0,4 0,-4 0,-1 0,5 0,-4 0,4 0,-2 0,0 0,1 0,-3 0,1 0,3 0,-3 0,3 0,-4 4,4-3,-5 3,5-4,-1 0,-5 0,9 0,-8 0,2 0,4 0,-7 0,11 14,1-4,4 14,4-12,0 5,0 0,0-2,0 5,0-6,0 0,0 6,0-9,0 9,0-6,0-1,0 8,0-10,0 10,0-7,0 0,0 6,0-9,4 9,-3-7,7 0,11-5,-7-4,11-4,-10 0,1 0,4 0,0 0,-4 0,3 0,2 0,-4 0,3 0,-5 0,7 0,-5 0,3 0,0 0,-7 0,13 0,-5 0,-2 0,6 0,-7 0,-1 0,4 0,-3 0,4 0,1 0,0 4,-1-2,1 2,0-4,-1 0,-4 0,3 0,-5 0,1 0,4 0,-5 0,6 0,-5 0,8 0,-12 0,13 0,-5 0,3 0,-3-4,0 3,-3-3,5 4,-6-4,4 3,-4-3,0 0,2 3,-2-8,-1 8,4-8,-4 4,0 0,3 1,-3 4,4-4,0 3,-4-7,2 7,-2-3,2 4,0 0,-3 10,-1 1,-8 9,0-4,0-2,-3 1,7-2,-7 3,2 0,-3 0,0 0,-3 0,-2-2,-4 1,1-2,-1 0,0 3,1-7,-4 3,0-4,-1 0,-3 0,6 1,-6 0,2 0,1 0,-3-5,3 4,-1-3,-1 4,1-5,1 4,-6-7,8 7,-8-7,6 3,-4-4,0 3,0-2,3 3,-6 0,10-3,-10 3,7-4,-4 0,0 0,0 0,3 0,-2 0,2 4,-4-3,1 3,3-4,-3 0,4 0,-4 0,-1 0,5 0,-3 0,2 0,-3 0,0 0,3 0,-2 0,3 0,-5 0,2 0,-1 0,1 0,-1 0,0 0,0 0,1 0,-1 0,0 0,0 0,1 0,-1 0,0 0,1 0,-1 0,0 0,-1 0,2 0,-1-4,4 0,-3-5,3 1,0-4,1 2,1-2,2 0,1-1,4-4,4 1,0 0,4-1,-3 3,7-3,-3 4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56.936"/>
    </inkml:context>
    <inkml:brush xml:id="br0">
      <inkml:brushProperty name="width" value="0.3" units="cm"/>
      <inkml:brushProperty name="height" value="0.6" units="cm"/>
      <inkml:brushProperty name="color" value="#0096FF"/>
      <inkml:brushProperty name="tip" value="rectangle"/>
      <inkml:brushProperty name="rasterOp" value="maskPen"/>
    </inkml:brush>
  </inkml:definitions>
  <inkml:trace contextRef="#ctx0" brushRef="#br0">0 9,'47'0,"-11"0,-17 0,-4 0,6 0,0 0,-1 0,-4 0,3 0,-3 0,4 0,1 0,-6 0,5 0,-1-4,-2 3,1-3,-4 4,0 0,7 0,-7 0,4 0,1 0,-4 0,4 0,-6 0,1 0,3 0,1 0,-4 0,3 0,-3 0,3 0,1 0,-4 0,3 0,-4 0,4 0,0 0,0 0,0 0,0 0,0 0,0 0,-3 0,2 0,-2 0,4 0,0 0,-4 0,3 0,-3 0,4 0,0 0,-5 0,4 0,-1 0,-2 0,6 0,-7 0,4 0,0 0,-1 0,1 0,-1 0,1 0,-1 0,0 0,-7 18,-2-6,-11 11,3-6,-3-8,4 11,0-6,-4 3,3-1,-3-3,1 4,2 0,-3 0,4-1,0 1,0-1,0 0,0 0,0 0,0 0,0 0,0 0,0 1,0-1,0 1,0 0,0 0,0 0,0 0,0 0,0-1,0 1,0-1,0 0,0 0,0 0,-11-4,-4-4,-3-4,1-4,4 0,-2 0,-3 0,-5 0,7 0,-2 0,5 0,-3 0,-2 0,-3 0,7 0,-10 0,13 0,-13 0,10 0,-7 0,7 0,-4 0,4 3,-4-2,1 3,3-4,-2 4,2-3,-3 2,-1 1,5-3,-3 3,2 0,-4-3,1 3,3-4,-3 3,4-2,-5 3,0-4,4 0,-2 0,2 0,-4 0,1 0,3 0,-3 0,3 0,-4 0,1 0,3 0,-2 0,3 0,53-15,-31 11,46-15,-46 18,0-7,12 3,-9-4,9 4,-9 1,2 4,4 0,0 0,-4 0,3 0,-3 0,4-4,-4-1,3 0,-3-3,-1 3,4 0,-4 1,4 4,0 0,-1 0,1 0,1 0,-5 0,4 0,-1 0,3 0,2 0,-1 0,-4 0,3 0,-5 0,2 0,-64 0,29 0,-49 0,47 0,-6 0,4 0,-4 0,0 0,5 0,-6 0,1 5,5-3,-6 3,8-5,-1 0,0 0,0 0,-6 0,5 0,-12 0,12 0,-5 0,6 0,0 0,0 0,6 0,-5 0,6 0,-2 0,-1 0,3 0,-4 0,1 0,0 0,1 0,-1 0,1 0,-1 0,1 0,-1 0,0 0,4 7,4 6,5 5,4 0,0-2,0-3,0 4,0 1,0-4,0 2,0-2,0 3,0 0,0 0,0-1,0 1,0-1,0 0,0 0,0-1,4 1,-3 1,6-2,-6 1,2 0,-3 1,0-2,0 1,0 0,14-4,-10 3,13-6,-8 4,0-5,10 3,-9-5,4 5,5-7,-9 1,12-1,-10-4,4 3,3-2,-6 3,6 0,-6-3,3 3,1 0,-1-3,0 3,0-4,0 0,0 0,0 0,0 0,1 0,-1 0,1 0,0 0,0 0,0 0,0 0,0 0,-1 0,1 0,0 0,-1 0,1 0,-1 0,1 0,0 4,0-3,-4 3,7-4,-6 0,2 0,3 0,-9 0,9 0,-3 0,-2 0,6 4,-8-3,5 3,0-4,-1 0,1 0,0 0,-1 0,0 0,1 0,-1 0,0 0,1 0,-1 0,0 0,0 0,0 0,0 0,0 0,0 0,1-4,-4 0,2-8,-5 2,2-2,-4-3,-3 5,3-10,-4 8,1-1,3-6,-7 5,3-2,-4 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59.785"/>
    </inkml:context>
    <inkml:brush xml:id="br0">
      <inkml:brushProperty name="width" value="0.3" units="cm"/>
      <inkml:brushProperty name="height" value="0.6" units="cm"/>
      <inkml:brushProperty name="color" value="#76D6FF"/>
      <inkml:brushProperty name="tip" value="rectangle"/>
      <inkml:brushProperty name="rasterOp" value="maskPen"/>
    </inkml:brush>
  </inkml:definitions>
  <inkml:trace contextRef="#ctx0" brushRef="#br0">1 68,'45'-4,"-5"1,-13 3,-5 0,12 0,-3 0,-7 0,5 0,-19 0,4 0,3 0,-2-4,3 3,4-7,-5 7,2-3,1-1,1 4,2-4,10 5,-4 0,6 0,-6 0,5 0,-6 0,1 0,-2 0,-6 0,-1-5,1 4,-6-3,4 4,-4-5,-1 4,4-4,-3 1,0 2,4-2,-5 4,1 0,2 0,-3 0,4 0,-1 0,-3 0,2 0,-2 0,4 0,-1 0,-3 0,2 0,-3 0,4 0,1 3,-5 2,5 5,-3-5,1 3,3-2,-9-1,8 4,-4-4,0 0,2 2,-2-2,-6 11,0-2,-8 2,0 4,0-10,0 10,0-7,0 5,0 0,0 1,0-5,0 10,0-13,0 7,0-1,0-6,0 10,-4-8,3 1,-7 3,3-3,-5 0,1 3,0-7,4 8,-7-4,6 2,-3-3,-3 0,6-4,-11 0,3-1,0-7,-3 7,1-7,2 3,-5 0,6-3,-5 3,0-4,4 0,-4 0,4 0,-7 0,7 0,-5 0,4 0,1-4,-5 3,5-7,0 3,-3-4,4 4,-5 1,0 4,4-4,-3 3,2-3,0 0,-4 3,3-3,-5 4,6-4,-5 3,10-3,-9 4,5 0,-4 0,0 0,4 0,-3 0,3 0,-10 0,9 0,-3 0,4 0,-5 0,4 0,-4 0,5 0,-1 0,-5 0,5 0,-8 0,11 0,-6 0,0 0,6 0,-11 0,8 0,-5 0,5 0,-8 0,11 0,-6 0,0 0,6 0,-10 0,8 0,0 0,2 17,-2-12,8 17,-3-10,5-2,-1 14,0-13,2 5,-1 0,3-2,-4 6,5-3,0-4,0 7,0-10,0 10,0-3,0-3,0 5,0-6,0 4,0-1,0 1,11-5,3-4,4-1,-1-6,-5 3,2 0,3-3,1 3,-4-4,8 0,-10 0,6 0,5 0,-10 0,15 0,-12 0,11 0,-10 0,15 6,-15-5,10 4,-6-5,0 0,-1 0,1 0,0 0,-1 0,1 0,0 0,-1 0,1 0,-1 0,-4 0,3 0,-3 0,4 0,-4 0,3-5,-9 4,10-3,-5-1,1 4,3-4,1 5,-4 0,7-4,-7 2,-1-2,5 4,-5 0,6 0,-1 0,-4 0,3 0,-5 0,2 0,1 0,-4 0,5-4,-2 3,-2-3,6 4,-9 0,9 0,-6 0,3 0,0 0,-4 0,4 0,-3 0,4 0,-2 0,-6 15,-3-3,-11 8,3-3,-7-7,3 6,0-2,-3-1,3 4,-4-4,4 1,-7 2,6-6,-7 2,1 0,2-6,-6 5,2-6,0 0,-3 3,3-7,0 7,-2-4,2 1,0 3,-3-3,7 4,-6-1,3 1,0-1,-4-4,4 4,-1-3,-3 0,4 2,-5-6,4 6,-2-6,2 7,-4-7,5 7,-4-7,3 2,-4-3,-1 0,5 0,-3 0,3 0,-5 0,1 0,4 0,-3 0,3 0,-4 0,0 4,3-3,-2 3,3-4,-4 0,0 0,3 0,-2 0,3 0,-4 0,0 0,4 0,-3 0,-2 0,4 0,-4 0,6 0,-1 0,-4 0,0 0,4 0,-2 0,2 0,-4-4,4 0,2-10,-1 5,7-5,-11 5,11-3,-11 2,8-3,-4 5,4-5,-3 3,2-2,-3 0,1 2,7-5,13-3,-4 8,12-3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08:38.090"/>
    </inkml:context>
    <inkml:brush xml:id="br0">
      <inkml:brushProperty name="width" value="0.3" units="cm"/>
      <inkml:brushProperty name="height" value="0.6" units="cm"/>
      <inkml:brushProperty name="color" value="#0432FF"/>
      <inkml:brushProperty name="tip" value="rectangle"/>
      <inkml:brushProperty name="rasterOp" value="maskPen"/>
    </inkml:brush>
  </inkml:definitions>
  <inkml:trace contextRef="#ctx0" brushRef="#br0">56 36,'37'0,"-5"0,-23 0,4 0,5 0,-3 0,5 0,-6 0,0 0,7 0,-11 0,11 0,-6 0,0 0,4 0,-4 0,1 0,3 0,1 0,-4 0,2 0,-5 0,1 0,4 0,0 0,1 0,-4 0,8 0,-12 0,7 0,1 0,-8 0,12 0,-8 0,0 0,2 0,-3 0,5 0,-5 0,9 0,-11 0,6 0,0 0,-7 0,11 0,-8 0,0 0,7 0,-10-4,10 3,-7-7,0 7,3-3,-3 0,3 3,1-3,-4 0,3 3,-4-3,5 4,-2 0,1 0,0 0,-1 0,1 0,0 0,0 0,0 0,-5 11,-4 3,-4 4,-4 2,0-10,0 7,0 1,0-3,0 6,0-7,0 0,0 7,0-10,0 10,0-7,0 0,0 7,0-10,4 9,-3-7,2 3,-3 1,0-1,-17-7,4-2,-16-7,9 0,-1 0,0 0,6 0,-5 0,5 0,-1 4,-4 1,5 0,-1 4,-3-3,3-1,1 3,-5-7,10 7,-10-2,1 4,-3-5,-3 0,9-5,-3 4,3-2,1 2,-5-4,5 0,-1 0,-3 0,3 0,-5 5,0-4,1 4,-1-5,0 0,6 0,-5 0,4 0,1 4,-4-3,5 3,-5-4,4 0,-3 0,4 0,-4 0,-1 0,5 0,-4 0,4 0,-2 0,0 0,1 0,-3 0,1 0,3 0,-3 0,3 0,-4 4,4-3,-5 3,5-4,-1 0,-5 0,9 0,-8 0,2 0,4 0,-7 0,11 14,1-4,4 14,4-12,0 5,0 0,0-2,0 5,0-6,0 0,0 6,0-9,0 9,0-6,0-1,0 8,0-10,0 10,0-7,0 0,0 6,0-9,4 9,-3-7,7 0,11-5,-7-4,11-4,-10 0,1 0,4 0,0 0,-4 0,3 0,2 0,-4 0,3 0,-5 0,7 0,-5 0,3 0,0 0,-7 0,13 0,-5 0,-2 0,6 0,-7 0,-1 0,4 0,-3 0,4 0,1 0,0 4,-1-2,1 2,0-4,-1 0,-4 0,3 0,-5 0,1 0,4 0,-5 0,6 0,-5 0,8 0,-12 0,13 0,-5 0,3 0,-3-4,0 3,-3-3,5 4,-6-4,4 3,-4-3,0 0,2 3,-2-8,-1 8,4-8,-4 4,0 0,3 1,-3 4,4-4,0 3,-4-7,2 7,-2-3,2 4,0 0,-3 10,-1 1,-8 9,0-4,0-2,-3 1,7-2,-7 3,2 0,-3 0,0 0,-3 0,-2-2,-4 1,1-2,-1 0,0 3,1-7,-4 3,0-4,-1 0,-3 0,6 1,-6 0,2 0,1 0,-3-5,3 4,-1-3,-1 4,1-5,1 4,-6-7,8 7,-8-7,6 3,-4-4,0 3,0-2,3 3,-6 0,10-3,-10 3,7-4,-4 0,0 0,0 0,3 0,-2 0,2 4,-4-3,1 3,3-4,-3 0,4 0,-4 0,-1 0,5 0,-3 0,2 0,-3 0,0 0,3 0,-2 0,3 0,-5 0,2 0,-1 0,1 0,-1 0,0 0,0 0,1 0,-1 0,0 0,0 0,1 0,-1 0,0 0,1 0,-1 0,0 0,-1 0,2 0,-1-4,4 0,-3-5,3 1,0-4,1 2,1-2,2 0,1-1,4-4,4 1,0 0,4-1,-3 3,7-3,-3 4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5:03.239"/>
    </inkml:context>
    <inkml:brush xml:id="br0">
      <inkml:brushProperty name="width" value="0.3" units="cm"/>
      <inkml:brushProperty name="height" value="0.6" units="cm"/>
      <inkml:brushProperty name="color" value="#73FEFF"/>
      <inkml:brushProperty name="tip" value="rectangle"/>
      <inkml:brushProperty name="rasterOp" value="maskPen"/>
    </inkml:brush>
  </inkml:definitions>
  <inkml:trace contextRef="#ctx0" brushRef="#br0">121 0,'59'0,"-4"0,-20 0,0 0,-6 0,4 0,-4 0,0 0,-2 0,-7 0,1 0,0 0,-1 0,1 0,0 0,-1 0,1 0,0 0,-1 0,-4 0,7 0,-12 0,7 0,1 0,-8 0,12 0,-3 0,1 0,4 0,-10 0,5 0,-1 0,-2 0,6 0,-13 0,10 0,-5 0,1 0,7 0,-12 0,7 0,-1 0,-6 0,10 0,-8 0,1 0,6 0,-9 0,10 0,-8 4,4-3,0 3,-3 0,3 1,-3 0,0 3,-1 0,-5 5,-3 4,3-3,1 3,1-7,3 7,-4-3,-4 0,3 2,-7-3,3 3,0 1,-3-4,2 4,-3-3,4 4,-3-1,3-4,-16 3,5-7,-15 0,12-1,-10-7,5 7,-12-7,4 4,-10-5,4 5,-7-4,7 5,-4-6,10 4,-4-3,0 4,10-1,-9-3,10 3,1-4,-5 4,10-3,-9 4,5-5,-5 0,4 0,-8 0,11 0,-11 0,3 0,4 4,-3-3,5 3,-2-4,-8 0,2 0,2 0,1 0,8 0,-8 0,-1 0,4 0,-3 0,5 0,-6 0,4 0,-8 0,14 0,-10 0,6 0,-7 0,7 0,-5 0,5 0,-4 0,0 0,4 0,-3 0,3 0,-4 0,0 0,-1 0,4 0,-3 0,4 4,0 0,-6 4,10-3,-7 3,9 4,3 2,1 5,4-2,0-4,0 7,0-9,0 10,-4-7,3-1,-3 7,4-9,0 9,0-6,0 0,0 7,0-10,0 10,0-7,0 0,0 7,0-10,0 10,4-7,-3 0,7 3,1-7,5-1,4-5,-4-4,3 0,-2 0,4 0,2 0,0 4,-1-3,1 4,-1-5,1 4,0-2,-1 2,7-4,-4 0,10 5,-4-3,0 3,4-5,-10 0,4 0,0 0,-5 0,5 0,-6 0,-1 0,1 0,0 0,-1 0,1 0,-6 0,5 0,-5 0,6 0,0 0,-1 0,1 0,-1 0,1 0,0 0,-1 0,1 0,0 0,-6 0,4 0,1 0,-4 0,2 0,-3 0,4 0,-3 0,8-5,-14 4,13-4,-11 5,6 0,0-4,-7 3,11-8,-8 8,0-3,7-4,-10 6,5-9,1 10,-7-3,-29 34,11-18,-29 23,28-30,0 3,-4 4,7-1,-6 6,7-4,-4 1,0 4,4-5,-3 0,3 0,-4 1,-7 0,10-2,-9-3,1 4,3-3,-6 3,8-4,-4 0,-5-4,3-1,-10-4,13 4,-6-3,0 3,6-4,-11 4,7-2,1 2,-5 1,5-4,-6 4,5-1,-3-3,3 3,-5 0,1-3,-1 4,0-5,5 4,-3-3,3 3,-4-4,-1 4,0-2,0 2,1-4,-1 0,5 0,-3 0,3 0,0 0,-3 0,-1 0,4 0,-2 0,3 0,0 0,-10 0,8 0,-6 0,7 0,0 0,-3 0,3 0,1 0,-4 0,6-4,-2-5,3-1,-3-4,5 5,-4-1,0 1,4 0,-3-4,4 2,0-2,-5 4,3-6,-4 4,5-3,1 5,-4 0,-1-1,0 2,1-5,5 4,0-8,-1 3,5-5,0 4,-1-3,0 4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13T18:55:00.95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8027,'0'0'0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30:36.186"/>
    </inkml:context>
    <inkml:brush xml:id="br0">
      <inkml:brushProperty name="width" value="0.3" units="cm"/>
      <inkml:brushProperty name="height" value="0.6" units="cm"/>
      <inkml:brushProperty name="color" value="#011893"/>
      <inkml:brushProperty name="tip" value="rectangle"/>
      <inkml:brushProperty name="rasterOp" value="maskPen"/>
    </inkml:brush>
  </inkml:definitions>
  <inkml:trace contextRef="#ctx0" brushRef="#br0">16 7,'44'5,"-10"3,-15-7,-3 3,4-4,-4 0,3 0,-3 0,4 0,1 0,0 0,-6 0,4 0,-3 0,5 0,-6 0,4 0,-4 0,0 0,3 5,-4-4,1 4,2-5,-3 7,2-1,-3 2,3-4,0-4,3 0,8 0,2 0,6 0,0 0,8 0,-6 5,14-4,-14 4,-1-5,-2 0,-12 0,12 5,-12-3,5 3,-6-5,-1 0,1 0,-1 0,1 0,-5 0,3 0,-4 0,6 0,0 0,-1 0,7 0,-4 0,10 0,-4 0,6 0,-6 0,4 0,-4 0,0 0,-2 0,-6 0,-1 0,-4-4,3 3,-3-3,-1 0,4 3,-8-7,7 7,-4-8,5 8,-5-7,6 7,-10-7,9 7,-3-8,-1 8,4-3,-4 0,0 3,1-3,-2-1,3 4,0-3,-3 4,5 0,-4 0,2 0,2 0,-9 0,9 0,-3 0,-3 0,6 4,-6 4,0-2,-4 12,-5-4,-4 3,0 3,0-7,0 4,0 0,0-3,0 2,0-3,0 5,0-1,0-3,0 2,0-2,0 3,0-1,-5 1,4-1,-3 1,4-1,0 1,0-1,-3 0,2 1,-3-1,4 1,0 0,0-1,0 2,0-5,0 4,0-3,0 4,0 0,0-4,0 3,0-3,0 5,0 0,0-3,0 3,0-5,0 2,0 0,0-2,0 3,0 0,0 0,0-3,0 3,0-4,0 5,0-1,0-3,0 3,0-3,0 4,0 0,0-4,0 9,0-12,0 7,0-1,0-6,0 10,0-7,0-1,0 8,0-10,0 10,0-7,0-1,0 7,0-9,0 9,0-6,0 0,0 5,0-4,0 2,4 0,-3-4,7 5,-7 0,3-5,0 3,-3 0,3-2,-4 6,0-7,0 4,0 0,0-4,0 7,-4-6,3 2,-10 0,5-7,-6 7,0-7,3 3,-7-4,3 0,0 1,-3 3,6-7,-6 6,3-6,-1-1,-2 4,3-3,-5 0,1 2,4-6,-4 3,3-4,-4 4,0-3,4 7,-3-7,3 7,-4-7,4 3,-3 0,3-3,0 7,-3-7,3 7,-4-7,0 2,5 1,-4-3,3 3,-4 0,4-3,-4 3,4-4,-4 0,0 0,3 0,-2 0,3 0,-4 0,0 4,4-3,-3 3,4-4,-6 0,2 0,2 0,-2 0,3 0,-3 0,-1 0,5 0,-3 0,2 0,-3 0,0 0,4 0,-4 0,4 0,-5 0,1 0,3 0,-3 0,3 0,-4 0,-1 0,4 0,-3 0,4 0,-4 0,0 0,4 0,-3 0,-2 0,4 0,-4 0,6 0,-1 0,-4 0,1 0,2 0,-2 0,3-4,-4 3,4-7,-3 7,4-3,-5 0,0 3,5-2,-4-1,4 3,-4-3,0 0,4 4,-4-4,0 4,3 0,-6-4,7 3,-1-3,-6 4,10-4,-10 3,7-3,-4 0,0 3,4-6,-2 6,1-3,-2 0,-2-1,5 0,-3-3,3 3,-1-4,-2 4,2-7,1 10,-3-9,3 6,0-3,-7 3,10-2,-6 2,0-4,5 1,-1-8,5 6,6-10,-3 7,4-4,0-1,0 4,0-3,-4 3,3-4,-3 4,4-4,-4 4,3-4,-3 0,0 4,3-3,-7 3,7-3,-3-1,0 5,3-4,-3 4,4-5,0 1,0 3,0-2,0 2,0-3,0 1,0-1,0-1,0 5,0-4,0 3,0-3,0-2,0 5,0-3,0 3,0-4,4 1,-3 3,3-2,-4 2,4-3,-3-1,3 4,-4-2,0 2,4-3,-3-1,3 4,-4-3,4 3,-3-3,3-1,-4 4,0-3,0 3,0-4,0 0,0 4,0-4,0 4,0-4,0 0,0 4,0-2,0 2,3-3,6 4,4 0,4 8,-4-3,9-2,-5-1,7-3,-3 3,6-5,2 4,6-5,0 5,0 0,8 0,-6 5,6-4,-8 10,8-10,-6 9,6-9,-8 4,0 1,0 1,8-1,-6 4,14-4,-7 6,9 0,-8 0,-3 0,-7 0,0 0,0 0,-6 0,5 0,-12 0,11 0,-10-4,10 3,-11-4,6 5,-8 0,1 0,-1 0,-4 0,3 0,1 0,-4 0,7 0,-12 0,8 0,-5 0,1 0,4 0,-5 0,1 0,2 0,-3 0,9 4,-8 1,9 0,-14 3,13-2,-11-1,6 3,-1-3,-6 0,10 3,-8-3,1 0,3 3,-4-3,1 4,-1 3,-4-2,3 7,-2-8,-2 7,0-3,-7 4,-19-5,-3-3,-14-6,1-3,5 0,-6 0,0 0,0 0,-1 0,1 0,0 6,0-5,6 4,-5 0,5-4,-6 5,-1-6,1 5,0-4,0 4,-1-5,1 0,6 0,-5 0,12 0,-12 0,12 0,-5 0,6 0,0 0,-6 0,4 0,-4 0,6 0,-6 0,5 0,-5 0,6 0,-6 0,4 0,-4 0,6 5,6-4,-14 8,11-8,-7 4,6 0,8-4,-8 8,-1-4,4 5,-3-4,5 2,4-7,-10 4,1-1,2-3,-7 8,9-8,-6 8,0-3,1-1,4 4,-4-3,5 3,-6 2,5-6,2 4,0-3,-1-1,0 3,-2-3,7 4,-8-4,-2 3,-1-7,1 3,0-4,10 0,50 3,-22-2,43 2,-40 2,6-4,-5 4,12-5,-12 4,12-3,-12 4,12-5,-6 0,1 0,12 0,-10 0,12 0,0 0,-6 0,13 0,-13 0,14 0,-14 0,6 0,0 0,-6 0,13 0,-13 0,14 0,-14 0,13 0,-13 0,6 0,-8 0,0 0,0 0,1 0,-1 0,-7 0,0 0,-8 0,1 0,0 0,-6 0,4 0,-4 0,0 0,3 0,-4 0,1 0,2 0,-3 0,4 0,0 0,1 0,-4 4,3 1,-4 0,-1 2,7-2,-9 0,9 3,-6-7,0 3,6 0,-9-3,10 7,-7-7,-1 3,8 0,-11-3,10 7,-7-7,0 6,6-2,-9 0,9 3,-7-4,4 1,-44 18,17-19,-38 20,34-23,-5 8,5-3,-1 4,-3-5,8 3,-3-3,1 4,-3-4,2 3,-5-3,9 4,-12-4,10 3,-6-7,4 3,-6-4,4 4,-8-3,8 3,1-4,-5 0,5 0,-1 4,-3-3,3 3,0-4,-3 5,3-4,-4 4,4-5,-3 0,3 0,-5 0,0 0,1 0,-1 0,0 0,6 0,-5 0,4 0,-11 0,5 0,-5 0,6 0,0 0,0 0,1 0,-1 0,0 0,0 0,0 0,1 0,4 0,-3 0,3 0,-5 0,1 0,-1 0,-6 0,4 0,-4 0,6 0,0 0,1 0,-5 0,3 0,-3 0,10 0,-5 0,0 0,4 0,-2 0,3 0,1 0,-7 0,2 0,3 0,-3 0,3 0,0 0,-3 0,3 0,1 0,-5 0,1 0,2 0,-1 0,3 0,1 0,-6 0,6 0,-3 0,3 0,-4 0,-1 0,5 0,-5 0,-1 0,-2 4,3-2,4 2,10 14,1-6,4 12,16-12,-8-8,12 4,-7-3,3 0,-2 3,4 1,-8-3,8 7,-7-8,7 1,1 2,-4-3,3 0,-4 3,2-2,4 4,1-4,0 3,-1-3,1 0,0 3,-1-8,1 8,0-8,-1 4,1-5,6 5,2-4,-1 9,6-9,-5 4,6-5,0 5,8-4,-6 4,13 1,-13-4,5 3,1-5,-6 0,14 0,-14 0,6 0,-8 0,0 0,16 0,-12 0,5 0,-17 0,-6 0,-1 0,1 0,-6 0,5 0,-5 0,1 0,3-4,-4 2,6-2,-6 0,5 3,-6-3,1 4,2 0,-3-4,4-1,-4-1,3-2,-3 7,0-6,6 6,-9-3,9 0,-7 3,0-7,7 7,-9-7,5-1,-4-5,-2 0,-1 2,-5-5,-4-2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47:59.654"/>
    </inkml:context>
    <inkml:brush xml:id="br0">
      <inkml:brushProperty name="width" value="0.3" units="cm"/>
      <inkml:brushProperty name="height" value="0.6" units="cm"/>
      <inkml:brushProperty name="color" value="#011893"/>
      <inkml:brushProperty name="tip" value="rectangle"/>
      <inkml:brushProperty name="rasterOp" value="maskPen"/>
    </inkml:brush>
  </inkml:definitions>
  <inkml:trace contextRef="#ctx0" brushRef="#br0">10 5,'29'3,"-7"2,-10-4,-2 1,3-2,-3 0,3 0,-3 0,3 0,0 0,1 0,-4 0,2 0,-2 0,3 0,-3 0,3 0,-4 0,1 0,1 3,-1-2,-1 2,2-3,-2 5,1-2,-1 3,1-4,0-2,3 0,4 0,2 0,3 0,1 0,5 0,-5 3,10-2,-9 3,-1-4,-1 0,-8 0,8 3,-8-2,4 2,-5-3,0 0,1 0,-1 0,0 0,-3 0,3 0,-3 0,3 0,0 0,1 0,3 0,-3 0,8 0,-4 0,5 0,-4 0,2 0,-2 0,-1 0,0 0,-5 0,0 0,-3-3,3 3,-3-3,0 1,2 1,-5-4,5 4,-3-4,3 4,-3-4,4 4,-7-4,7 4,-3-4,0 4,2-2,-3 0,1 3,1-3,-3 1,3 1,0-2,-2 3,4 0,-4 0,2 0,1 0,-5 0,5 0,-2 0,-1 0,3 2,-3 4,-1-3,-3 9,-2-3,-3 2,0 2,0-5,0 3,0 1,0-4,0 3,0-3,0 3,0 1,0-4,0 3,0-2,0 2,0-1,-3 1,3 0,-3-1,3 1,0 0,0-1,-2 0,1 1,-1 0,2-1,0 1,0 0,0 0,0-2,0 2,0-2,0 2,0 1,0-3,0 2,0-2,0 3,0 1,0-3,0 2,0-3,0 1,0 1,0-2,0 2,0 0,0 0,0-3,0 3,0-2,0 2,0 1,0-3,0 2,0-2,0 2,0 1,0-3,0 5,0-7,0 5,0-1,0-4,0 7,0-6,0 1,0 5,0-7,0 6,0-4,0 0,0 4,0-7,0 7,0-4,0 0,0 4,0-4,0 2,2 0,-1-2,4 2,-4 1,1-4,1 2,-3 1,3-2,-3 4,0-5,0 3,0 0,0-2,0 3,-3-3,3 2,-8-1,5-4,-5 4,0-4,3 2,-6-3,3 0,-1 1,-1 1,4-3,-4 3,1-4,0 0,-1 2,1-2,-2 0,0 2,2-5,-2 3,2-3,-2 3,-1-3,3 5,-1-4,0 4,-1-4,2 1,-2 1,1-2,1 4,-2-5,3 5,-4-4,1 1,2 1,-2-2,2 1,-3 1,3-3,-2 3,2-3,-3 0,0 0,3 0,-2 0,2 0,-3 0,1 3,2-3,-2 3,2-3,-3 0,1 0,2 0,-2 0,2 0,-2 0,-1 0,4 0,-3 0,3 0,-3 0,0 0,2 0,-2 0,3 0,-4 0,1 0,2 0,-2 0,2 0,-2 0,-2 0,4 0,-3 0,3 0,-3 0,1 0,2 0,-2 0,-1 0,2 0,-2 0,4 0,-1 0,-3 0,1 0,1 0,-1 0,2-3,-2 2,2-4,-2 5,2-3,-3 1,1 1,2-1,-1-1,1 2,-2-1,0 0,3 1,-3-1,0 2,2 0,-3-3,3 2,0-1,-4 2,6-3,-5 3,3-3,-2 1,1 1,1-4,-1 5,1-3,-1 1,-1-2,2 1,-1-2,1 2,0-3,-1 3,1-5,1 7,-3-6,3 4,0-3,-5 3,6-2,-3 2,0-2,3-1,-1-4,3 4,4-7,-1 4,2-2,0 0,0 2,0-2,-3 2,3-3,-3 3,3-2,-2 2,1-3,-2 0,1 3,1-1,-4 1,4-3,-1 1,-1 2,3-1,-3 1,3-2,0 0,0 2,0-2,0 3,0-4,0 2,0-1,0 0,0 2,0-2,0 2,0-2,0-1,0 3,0-2,0 2,0-3,3 1,-3 2,3-1,-3 1,2-2,-1 0,1 2,-2-2,0 2,3-2,-2 0,1 2,-2-2,3 2,-3-3,3 1,-3 2,0-2,0 2,0-3,0 1,0 2,0-3,0 3,0-2,0-1,0 3,0-2,0 3,2-3,4 2,2 1,3 5,-2-2,5-2,-3 0,4-2,-1 2,3-3,2 2,3-3,1 3,0 1,4-1,-3 3,4-2,-6 6,6-6,-4 6,3-6,-4 3,0 0,-1 0,6 0,-4 3,8-2,-3 3,5 0,-5 0,-2 0,-4 0,-1 0,1 0,-5 0,4 0,-8 0,8 0,-8-3,8 2,-8-2,4 3,-5 0,0 0,1 0,-4 0,2 0,1 0,-3 0,5 0,-8 0,5 0,-2 0,-1 0,3 0,-3 0,1 0,1 0,-2 0,6 2,-5 2,5-1,-9 2,9-1,-7-1,3 3,0-3,-4 0,7 2,-5-2,0 1,1 1,-1-2,0 2,-1 4,-2-3,2 4,-2-3,-1 3,1-2,-6 3,-11-3,-3-2,-9-4,2-2,2 0,-4 0,1 0,-1 0,0 0,1 0,-1 3,0-2,4 2,-2 1,2-4,-4 4,1-4,-1 3,0-2,0 2,1-3,-1 0,4 0,-2 0,6 0,-7 0,8 0,-4 0,5 0,0 0,-5 0,4 0,-4 0,5 0,-5 0,4 0,-4 0,5 0,-5 0,4 0,-4 0,5 3,3-2,-9 5,8-5,-5 2,3 0,7-3,-7 6,1-2,1 2,-1-2,3 1,2-4,-5 2,-1 0,2-3,-4 6,5-6,-3 6,-1-2,1 0,3 1,-3-1,3 2,-3 1,3-4,1 3,-1-2,1-1,-1 2,-1-2,5 3,-6-3,-1 2,-1-4,2 2,-1-3,6 0,33 2,-14-2,27 3,-25 0,3-3,-3 3,8-3,-8 3,8-2,-8 2,8-3,-3 0,-1 0,9 0,-8 0,9 0,0 0,-5 0,10 0,-9 0,8 0,-8 0,4 0,0 0,-5 0,10 0,-9 0,8 0,-8 0,9 0,-9 0,3 0,-4 0,-1 0,1 0,0 0,-1 0,-3 0,-2 0,-3 0,-1 0,0 0,-3 0,3 0,-4 0,1 0,1 0,-1 0,-1 0,2 0,-2 0,3 0,-1 0,2 0,-4 2,3 2,-3-1,-1 2,5-2,-6 0,6 2,-4-4,0 1,4 1,-6-3,7 6,-5-6,-1 3,5-1,-6-1,6 4,-5-4,1 4,3-2,-6 0,6 2,-3-2,1 0,-28 11,10-11,-23 13,21-16,-3 6,3-2,0 2,-2-2,5 1,-2-2,0 3,0-3,-1 2,-2-1,6 2,-9-3,8 2,-5-4,3 1,-4-2,3 3,-6-3,6 3,0-3,-2 0,2 0,0 2,-3-1,3 2,0-3,-2 3,1-3,-2 3,3-3,-3 0,3 0,-3 0,0 0,-1 0,1 0,0 0,2 0,-1 0,2 0,-8 0,4 0,-4 0,5 0,0 0,-1 0,1 0,-1 0,1 0,0 0,-1 0,1 0,3 0,-3 0,3 0,-3 0,0 0,-1 0,-3 0,2 0,-2 0,3 0,1 0,0 0,-3 0,1 0,-1 0,6 0,-2 0,-1 0,3 0,-2 0,2 0,1 0,-4 0,0 0,3 0,-2 0,2 0,0 0,-3 0,3 0,0 0,-3 0,1 0,1 0,-1 0,3 0,0 0,-4 0,4 0,-2 0,2 0,-3 0,0 0,3 0,-3 0,-1 0,-1 3,1-2,4 2,6 9,0-5,3 9,10-9,-5-4,9 2,-6-1,2-1,-1 2,3 1,-6-2,6 4,-6-5,6 1,1 1,-4-2,3 0,-3 3,1-3,3 4,1-3,-1 2,0-3,1 1,-1 2,0-5,1 5,-1-6,0 3,0-3,5 4,0-3,1 5,3-5,-4 2,5-3,-1 3,6-2,-4 2,8 1,-8-3,3 2,1-3,-4 0,8 0,-8 0,4 0,-6 0,1 0,10 0,-8 0,3 0,-10 0,-5 0,0 0,1 0,-4 0,2 0,-2 0,0 0,2-3,-2 3,4-3,-4 0,2 2,-3-1,1 2,1 0,-2-3,3 0,-3 0,2-3,-2 6,-1-5,6 4,-8-1,7-1,-4 2,-1-4,5 4,-6-4,3 0,-2-4,-1 0,-2 1,-2-3,-3-1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49:32.888"/>
    </inkml:context>
    <inkml:brush xml:id="br0">
      <inkml:brushProperty name="width" value="0.3" units="cm"/>
      <inkml:brushProperty name="height" value="0.6" units="cm"/>
      <inkml:brushProperty name="color" value="#0432FF"/>
      <inkml:brushProperty name="tip" value="rectangle"/>
      <inkml:brushProperty name="rasterOp" value="maskPen"/>
    </inkml:brush>
  </inkml:definitions>
  <inkml:trace contextRef="#ctx0" brushRef="#br0">56 36,'37'0,"-5"0,-23 0,4 0,5 0,-3 0,5 0,-6 0,0 0,7 0,-11 0,11 0,-6 0,0 0,4 0,-4 0,1 0,3 0,1 0,-4 0,2 0,-5 0,1 0,4 0,0 0,1 0,-4 0,8 0,-12 0,7 0,1 0,-8 0,12 0,-8 0,0 0,2 0,-3 0,5 0,-5 0,9 0,-11 0,6 0,0 0,-7 0,11 0,-8 0,0 0,7 0,-10-4,10 3,-7-7,0 7,3-3,-3 0,3 3,1-3,-4 0,3 3,-4-3,5 4,-2 0,1 0,0 0,-1 0,1 0,0 0,0 0,0 0,-5 11,-4 3,-4 4,-4 2,0-10,0 7,0 1,0-3,0 6,0-7,0 0,0 7,0-10,0 10,0-7,0 0,0 7,0-10,4 9,-3-7,2 3,-3 1,0-1,-17-7,4-2,-16-7,9 0,-1 0,0 0,6 0,-5 0,5 0,-1 4,-4 1,5 0,-1 4,-3-3,3-1,1 3,-5-7,10 7,-10-2,1 4,-3-5,-3 0,9-5,-3 4,3-2,1 2,-5-4,5 0,-1 0,-3 0,3 0,-5 5,0-4,1 4,-1-5,0 0,6 0,-5 0,4 0,1 4,-4-3,5 3,-5-4,4 0,-3 0,4 0,-4 0,-1 0,5 0,-4 0,4 0,-2 0,0 0,1 0,-3 0,1 0,3 0,-3 0,3 0,-4 4,4-3,-5 3,5-4,-1 0,-5 0,9 0,-8 0,2 0,4 0,-7 0,11 14,1-4,4 14,4-12,0 5,0 0,0-2,0 5,0-6,0 0,0 6,0-9,0 9,0-6,0-1,0 8,0-10,0 10,0-7,0 0,0 6,0-9,4 9,-3-7,7 0,11-5,-7-4,11-4,-10 0,1 0,4 0,0 0,-4 0,3 0,2 0,-4 0,3 0,-5 0,7 0,-5 0,3 0,0 0,-7 0,13 0,-5 0,-2 0,6 0,-7 0,-1 0,4 0,-3 0,4 0,1 0,0 4,-1-2,1 2,0-4,-1 0,-4 0,3 0,-5 0,1 0,4 0,-5 0,6 0,-5 0,8 0,-12 0,13 0,-5 0,3 0,-3-4,0 3,-3-3,5 4,-6-4,4 3,-4-3,0 0,2 3,-2-8,-1 8,4-8,-4 4,0 0,3 1,-3 4,4-4,0 3,-4-7,2 7,-2-3,2 4,0 0,-3 10,-1 1,-8 9,0-4,0-2,-3 1,7-2,-7 3,2 0,-3 0,0 0,-3 0,-2-2,-4 1,1-2,-1 0,0 3,1-7,-4 3,0-4,-1 0,-3 0,6 1,-6 0,2 0,1 0,-3-5,3 4,-1-3,-1 4,1-5,1 4,-6-7,8 7,-8-7,6 3,-4-4,0 3,0-2,3 3,-6 0,10-3,-10 3,7-4,-4 0,0 0,0 0,3 0,-2 0,2 4,-4-3,1 3,3-4,-3 0,4 0,-4 0,-1 0,5 0,-3 0,2 0,-3 0,0 0,3 0,-2 0,3 0,-5 0,2 0,-1 0,1 0,-1 0,0 0,0 0,1 0,-1 0,0 0,0 0,1 0,-1 0,0 0,1 0,-1 0,0 0,-1 0,2 0,-1-4,4 0,-3-5,3 1,0-4,1 2,1-2,2 0,1-1,4-4,4 1,0 0,4-1,-3 3,7-3,-3 4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49:45.842"/>
    </inkml:context>
    <inkml:brush xml:id="br0">
      <inkml:brushProperty name="width" value="0.3" units="cm"/>
      <inkml:brushProperty name="height" value="0.6" units="cm"/>
      <inkml:brushProperty name="color" value="#0096FF"/>
      <inkml:brushProperty name="tip" value="rectangle"/>
      <inkml:brushProperty name="rasterOp" value="maskPen"/>
    </inkml:brush>
  </inkml:definitions>
  <inkml:trace contextRef="#ctx0" brushRef="#br0">0 9,'47'0,"-11"0,-17 0,-4 0,6 0,0 0,-1 0,-4 0,3 0,-3 0,4 0,1 0,-6 0,5 0,-1-4,-2 3,1-3,-4 4,0 0,7 0,-7 0,4 0,1 0,-4 0,4 0,-6 0,1 0,3 0,1 0,-4 0,3 0,-3 0,3 0,1 0,-4 0,3 0,-4 0,4 0,0 0,0 0,0 0,0 0,0 0,0 0,-3 0,2 0,-2 0,4 0,0 0,-4 0,3 0,-3 0,4 0,0 0,-5 0,4 0,-1 0,-2 0,6 0,-7 0,4 0,0 0,-1 0,1 0,-1 0,1 0,-1 0,0 0,-7 18,-2-6,-11 11,3-6,-3-8,4 11,0-6,-4 3,3-1,-3-3,1 4,2 0,-3 0,4-1,0 1,0-1,0 0,0 0,0 0,0 0,0 0,0 0,0 1,0-1,0 1,0 0,0 0,0 0,0 0,0 0,0-1,0 1,0-1,0 0,0 0,0 0,-11-4,-4-4,-3-4,1-4,4 0,-2 0,-3 0,-5 0,7 0,-2 0,5 0,-3 0,-2 0,-3 0,7 0,-10 0,13 0,-13 0,10 0,-7 0,7 0,-4 0,4 3,-4-2,1 3,3-4,-2 4,2-3,-3 2,-1 1,5-3,-3 3,2 0,-4-3,1 3,3-4,-3 3,4-2,-5 3,0-4,4 0,-2 0,2 0,-4 0,1 0,3 0,-3 0,3 0,-4 0,1 0,3 0,-2 0,3 0,53-15,-31 11,46-15,-46 18,0-7,12 3,-9-4,9 4,-9 1,2 4,4 0,0 0,-4 0,3 0,-3 0,4-4,-4-1,3 0,-3-3,-1 3,4 0,-4 1,4 4,0 0,-1 0,1 0,1 0,-5 0,4 0,-1 0,3 0,2 0,-1 0,-4 0,3 0,-5 0,2 0,-64 0,29 0,-49 0,47 0,-6 0,4 0,-4 0,0 0,5 0,-6 0,1 5,5-3,-6 3,8-5,-1 0,0 0,0 0,-6 0,5 0,-12 0,12 0,-5 0,6 0,0 0,0 0,6 0,-5 0,6 0,-2 0,-1 0,3 0,-4 0,1 0,0 0,1 0,-1 0,1 0,-1 0,1 0,-1 0,0 0,4 7,4 6,5 5,4 0,0-2,0-3,0 4,0 1,0-4,0 2,0-2,0 3,0 0,0 0,0-1,0 1,0-1,0 0,0 0,0-1,4 1,-3 1,6-2,-6 1,2 0,-3 1,0-2,0 1,0 0,14-4,-10 3,13-6,-8 4,0-5,10 3,-9-5,4 5,5-7,-9 1,12-1,-10-4,4 3,3-2,-6 3,6 0,-6-3,3 3,1 0,-1-3,0 3,0-4,0 0,0 0,0 0,0 0,1 0,-1 0,1 0,0 0,0 0,0 0,0 0,0 0,-1 0,1 0,0 0,-1 0,1 0,-1 0,1 0,0 4,0-3,-4 3,7-4,-6 0,2 0,3 0,-9 0,9 0,-3 0,-2 0,6 4,-8-3,5 3,0-4,-1 0,1 0,0 0,-1 0,0 0,1 0,-1 0,0 0,1 0,-1 0,0 0,0 0,0 0,0 0,0 0,0 0,1-4,-4 0,2-8,-5 2,2-2,-4-3,-3 5,3-10,-4 8,1-1,3-6,-7 5,3-2,-4 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49:52.650"/>
    </inkml:context>
    <inkml:brush xml:id="br0">
      <inkml:brushProperty name="width" value="0.3" units="cm"/>
      <inkml:brushProperty name="height" value="0.6" units="cm"/>
      <inkml:brushProperty name="color" value="#76D6FF"/>
      <inkml:brushProperty name="tip" value="rectangle"/>
      <inkml:brushProperty name="rasterOp" value="maskPen"/>
    </inkml:brush>
  </inkml:definitions>
  <inkml:trace contextRef="#ctx0" brushRef="#br0">1 68,'45'-4,"-5"1,-13 3,-5 0,12 0,-3 0,-7 0,5 0,-19 0,4 0,3 0,-2-4,3 3,4-7,-5 7,2-3,1-1,1 4,2-4,10 5,-4 0,6 0,-6 0,5 0,-6 0,1 0,-2 0,-6 0,-1-5,1 4,-6-3,4 4,-4-5,-1 4,4-4,-3 1,0 2,4-2,-5 4,1 0,2 0,-3 0,4 0,-1 0,-3 0,2 0,-2 0,4 0,-1 0,-3 0,2 0,-3 0,4 0,1 3,-5 2,5 5,-3-5,1 3,3-2,-9-1,8 4,-4-4,0 0,2 2,-2-2,-6 11,0-2,-8 2,0 4,0-10,0 10,0-7,0 5,0 0,0 1,0-5,0 10,0-13,0 7,0-1,0-6,0 10,-4-8,3 1,-7 3,3-3,-5 0,1 3,0-7,4 8,-7-4,6 2,-3-3,-3 0,6-4,-11 0,3-1,0-7,-3 7,1-7,2 3,-5 0,6-3,-5 3,0-4,4 0,-4 0,4 0,-7 0,7 0,-5 0,4 0,1-4,-5 3,5-7,0 3,-3-4,4 4,-5 1,0 4,4-4,-3 3,2-3,0 0,-4 3,3-3,-5 4,6-4,-5 3,10-3,-9 4,5 0,-4 0,0 0,4 0,-3 0,3 0,-10 0,9 0,-3 0,4 0,-5 0,4 0,-4 0,5 0,-1 0,-5 0,5 0,-8 0,11 0,-6 0,0 0,6 0,-11 0,8 0,-5 0,5 0,-8 0,11 0,-6 0,0 0,6 0,-10 0,8 0,0 0,2 17,-2-12,8 17,-3-10,5-2,-1 14,0-13,2 5,-1 0,3-2,-4 6,5-3,0-4,0 7,0-10,0 10,0-3,0-3,0 5,0-6,0 4,0-1,0 1,11-5,3-4,4-1,-1-6,-5 3,2 0,3-3,1 3,-4-4,8 0,-10 0,6 0,5 0,-10 0,15 0,-12 0,11 0,-10 0,15 6,-15-5,10 4,-6-5,0 0,-1 0,1 0,0 0,-1 0,1 0,0 0,-1 0,1 0,-1 0,-4 0,3 0,-3 0,4 0,-4 0,3-5,-9 4,10-3,-5-1,1 4,3-4,1 5,-4 0,7-4,-7 2,-1-2,5 4,-5 0,6 0,-1 0,-4 0,3 0,-5 0,2 0,1 0,-4 0,5-4,-2 3,-2-3,6 4,-9 0,9 0,-6 0,3 0,0 0,-4 0,4 0,-3 0,4 0,-2 0,-6 15,-3-3,-11 8,3-3,-7-7,3 6,0-2,-3-1,3 4,-4-4,4 1,-7 2,6-6,-7 2,1 0,2-6,-6 5,2-6,0 0,-3 3,3-7,0 7,-2-4,2 1,0 3,-3-3,7 4,-6-1,3 1,0-1,-4-4,4 4,-1-3,-3 0,4 2,-5-6,4 6,-2-6,2 7,-4-7,5 7,-4-7,3 2,-4-3,-1 0,5 0,-3 0,3 0,-5 0,1 0,4 0,-3 0,3 0,-4 0,0 4,3-3,-2 3,3-4,-4 0,0 0,3 0,-2 0,3 0,-4 0,0 0,4 0,-3 0,-2 0,4 0,-4 0,6 0,-1 0,-4 0,0 0,4 0,-2 0,2 0,-4-4,4 0,2-10,-1 5,7-5,-11 5,11-3,-11 2,8-3,-4 5,4-5,-3 3,2-2,-3 0,1 2,7-5,13-3,-4 8,12-3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49:58.813"/>
    </inkml:context>
    <inkml:brush xml:id="br0">
      <inkml:brushProperty name="width" value="0.3" units="cm"/>
      <inkml:brushProperty name="height" value="0.6" units="cm"/>
      <inkml:brushProperty name="color" value="#73FEFF"/>
      <inkml:brushProperty name="tip" value="rectangle"/>
      <inkml:brushProperty name="rasterOp" value="maskPen"/>
    </inkml:brush>
  </inkml:definitions>
  <inkml:trace contextRef="#ctx0" brushRef="#br0">121 0,'59'0,"-4"0,-20 0,0 0,-6 0,4 0,-4 0,0 0,-2 0,-7 0,1 0,0 0,-1 0,1 0,0 0,-1 0,1 0,0 0,-1 0,-4 0,7 0,-12 0,7 0,1 0,-8 0,12 0,-3 0,1 0,4 0,-10 0,5 0,-1 0,-2 0,6 0,-13 0,10 0,-5 0,1 0,7 0,-12 0,7 0,-1 0,-6 0,10 0,-8 0,1 0,6 0,-9 0,10 0,-8 4,4-3,0 3,-3 0,3 1,-3 0,0 3,-1 0,-5 5,-3 4,3-3,1 3,1-7,3 7,-4-3,-4 0,3 2,-7-3,3 3,0 1,-3-4,2 4,-3-3,4 4,-3-1,3-4,-16 3,5-7,-15 0,12-1,-10-7,5 7,-12-7,4 4,-10-5,4 5,-7-4,7 5,-4-6,10 4,-4-3,0 4,10-1,-9-3,10 3,1-4,-5 4,10-3,-9 4,5-5,-5 0,4 0,-8 0,11 0,-11 0,3 0,4 4,-3-3,5 3,-2-4,-8 0,2 0,2 0,1 0,8 0,-8 0,-1 0,4 0,-3 0,5 0,-6 0,4 0,-8 0,14 0,-10 0,6 0,-7 0,7 0,-5 0,5 0,-4 0,0 0,4 0,-3 0,3 0,-4 0,0 0,-1 0,4 0,-3 0,4 4,0 0,-6 4,10-3,-7 3,9 4,3 2,1 5,4-2,0-4,0 7,0-9,0 10,-4-7,3-1,-3 7,4-9,0 9,0-6,0 0,0 7,0-10,0 10,0-7,0 0,0 7,0-10,0 10,4-7,-3 0,7 3,1-7,5-1,4-5,-4-4,3 0,-2 0,4 0,2 0,0 4,-1-3,1 4,-1-5,1 4,0-2,-1 2,7-4,-4 0,10 5,-4-3,0 3,4-5,-10 0,4 0,0 0,-5 0,5 0,-6 0,-1 0,1 0,0 0,-1 0,1 0,-6 0,5 0,-5 0,6 0,0 0,-1 0,1 0,-1 0,1 0,0 0,-1 0,1 0,0 0,-6 0,4 0,1 0,-4 0,2 0,-3 0,4 0,-3 0,8-5,-14 4,13-4,-11 5,6 0,0-4,-7 3,11-8,-8 8,0-3,7-4,-10 6,5-9,1 10,-7-3,-29 34,11-18,-29 23,28-30,0 3,-4 4,7-1,-6 6,7-4,-4 1,0 4,4-5,-3 0,3 0,-4 1,-7 0,10-2,-9-3,1 4,3-3,-6 3,8-4,-4 0,-5-4,3-1,-10-4,13 4,-6-3,0 3,6-4,-11 4,7-2,1 2,-5 1,5-4,-6 4,5-1,-3-3,3 3,-5 0,1-3,-1 4,0-5,5 4,-3-3,3 3,-4-4,-1 4,0-2,0 2,1-4,-1 0,5 0,-3 0,3 0,0 0,-3 0,-1 0,4 0,-2 0,3 0,0 0,-10 0,8 0,-6 0,7 0,0 0,-3 0,3 0,1 0,-4 0,6-4,-2-5,3-1,-3-4,5 5,-4-1,0 1,4 0,-3-4,4 2,0-2,-5 4,3-6,-4 4,5-3,1 5,-4 0,-1-1,0 2,1-5,5 4,0-8,-1 3,5-5,0 4,-1-3,0 4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3:48.246"/>
    </inkml:context>
    <inkml:brush xml:id="br0">
      <inkml:brushProperty name="width" value="0.3" units="cm"/>
      <inkml:brushProperty name="height" value="0.6" units="cm"/>
      <inkml:brushProperty name="color" value="#76D6FF"/>
      <inkml:brushProperty name="tip" value="rectangle"/>
      <inkml:brushProperty name="rasterOp" value="maskPen"/>
    </inkml:brush>
  </inkml:definitions>
  <inkml:trace contextRef="#ctx0" brushRef="#br0">1 68,'45'-4,"-5"1,-13 3,-5 0,12 0,-3 0,-7 0,5 0,-19 0,4 0,3 0,-2-4,3 3,4-7,-5 7,2-3,1-1,1 4,2-4,10 5,-4 0,6 0,-6 0,5 0,-6 0,1 0,-2 0,-6 0,-1-5,1 4,-6-3,4 4,-4-5,-1 4,4-4,-3 1,0 2,4-2,-5 4,1 0,2 0,-3 0,4 0,-1 0,-3 0,2 0,-2 0,4 0,-1 0,-3 0,2 0,-3 0,4 0,1 3,-5 2,5 5,-3-5,1 3,3-2,-9-1,8 4,-4-4,0 0,2 2,-2-2,-6 11,0-2,-8 2,0 4,0-10,0 10,0-7,0 5,0 0,0 1,0-5,0 10,0-13,0 7,0-1,0-6,0 10,-4-8,3 1,-7 3,3-3,-5 0,1 3,0-7,4 8,-7-4,6 2,-3-3,-3 0,6-4,-11 0,3-1,0-7,-3 7,1-7,2 3,-5 0,6-3,-5 3,0-4,4 0,-4 0,4 0,-7 0,7 0,-5 0,4 0,1-4,-5 3,5-7,0 3,-3-4,4 4,-5 1,0 4,4-4,-3 3,2-3,0 0,-4 3,3-3,-5 4,6-4,-5 3,10-3,-9 4,5 0,-4 0,0 0,4 0,-3 0,3 0,-10 0,9 0,-3 0,4 0,-5 0,4 0,-4 0,5 0,-1 0,-5 0,5 0,-8 0,11 0,-6 0,0 0,6 0,-11 0,8 0,-5 0,5 0,-8 0,11 0,-6 0,0 0,6 0,-10 0,8 0,0 0,2 17,-2-12,8 17,-3-10,5-2,-1 14,0-13,2 5,-1 0,3-2,-4 6,5-3,0-4,0 7,0-10,0 10,0-3,0-3,0 5,0-6,0 4,0-1,0 1,11-5,3-4,4-1,-1-6,-5 3,2 0,3-3,1 3,-4-4,8 0,-10 0,6 0,5 0,-10 0,15 0,-12 0,11 0,-10 0,15 6,-15-5,10 4,-6-5,0 0,-1 0,1 0,0 0,-1 0,1 0,0 0,-1 0,1 0,-1 0,-4 0,3 0,-3 0,4 0,-4 0,3-5,-9 4,10-3,-5-1,1 4,3-4,1 5,-4 0,7-4,-7 2,-1-2,5 4,-5 0,6 0,-1 0,-4 0,3 0,-5 0,2 0,1 0,-4 0,5-4,-2 3,-2-3,6 4,-9 0,9 0,-6 0,3 0,0 0,-4 0,4 0,-3 0,4 0,-2 0,-6 15,-3-3,-11 8,3-3,-7-7,3 6,0-2,-3-1,3 4,-4-4,4 1,-7 2,6-6,-7 2,1 0,2-6,-6 5,2-6,0 0,-3 3,3-7,0 7,-2-4,2 1,0 3,-3-3,7 4,-6-1,3 1,0-1,-4-4,4 4,-1-3,-3 0,4 2,-5-6,4 6,-2-6,2 7,-4-7,5 7,-4-7,3 2,-4-3,-1 0,5 0,-3 0,3 0,-5 0,1 0,4 0,-3 0,3 0,-4 0,0 4,3-3,-2 3,3-4,-4 0,0 0,3 0,-2 0,3 0,-4 0,0 0,4 0,-3 0,-2 0,4 0,-4 0,6 0,-1 0,-4 0,0 0,4 0,-2 0,2 0,-4-4,4 0,2-10,-1 5,7-5,-11 5,11-3,-11 2,8-3,-4 5,4-5,-3 3,2-2,-3 0,1 2,7-5,13-3,-4 8,12-3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3:56.646"/>
    </inkml:context>
    <inkml:brush xml:id="br0">
      <inkml:brushProperty name="width" value="0.3" units="cm"/>
      <inkml:brushProperty name="height" value="0.6" units="cm"/>
      <inkml:brushProperty name="color" value="#0096FF"/>
      <inkml:brushProperty name="tip" value="rectangle"/>
      <inkml:brushProperty name="rasterOp" value="maskPen"/>
    </inkml:brush>
  </inkml:definitions>
  <inkml:trace contextRef="#ctx0" brushRef="#br0">0 9,'47'0,"-11"0,-17 0,-4 0,6 0,0 0,-1 0,-4 0,3 0,-3 0,4 0,1 0,-6 0,5 0,-1-4,-2 3,1-3,-4 4,0 0,7 0,-7 0,4 0,1 0,-4 0,4 0,-6 0,1 0,3 0,1 0,-4 0,3 0,-3 0,3 0,1 0,-4 0,3 0,-4 0,4 0,0 0,0 0,0 0,0 0,0 0,0 0,-3 0,2 0,-2 0,4 0,0 0,-4 0,3 0,-3 0,4 0,0 0,-5 0,4 0,-1 0,-2 0,6 0,-7 0,4 0,0 0,-1 0,1 0,-1 0,1 0,-1 0,0 0,-7 18,-2-6,-11 11,3-6,-3-8,4 11,0-6,-4 3,3-1,-3-3,1 4,2 0,-3 0,4-1,0 1,0-1,0 0,0 0,0 0,0 0,0 0,0 0,0 1,0-1,0 1,0 0,0 0,0 0,0 0,0 0,0-1,0 1,0-1,0 0,0 0,0 0,-11-4,-4-4,-3-4,1-4,4 0,-2 0,-3 0,-5 0,7 0,-2 0,5 0,-3 0,-2 0,-3 0,7 0,-10 0,13 0,-13 0,10 0,-7 0,7 0,-4 0,4 3,-4-2,1 3,3-4,-2 4,2-3,-3 2,-1 1,5-3,-3 3,2 0,-4-3,1 3,3-4,-3 3,4-2,-5 3,0-4,4 0,-2 0,2 0,-4 0,1 0,3 0,-3 0,3 0,-4 0,1 0,3 0,-2 0,3 0,53-15,-31 11,46-15,-46 18,0-7,12 3,-9-4,9 4,-9 1,2 4,4 0,0 0,-4 0,3 0,-3 0,4-4,-4-1,3 0,-3-3,-1 3,4 0,-4 1,4 4,0 0,-1 0,1 0,1 0,-5 0,4 0,-1 0,3 0,2 0,-1 0,-4 0,3 0,-5 0,2 0,-64 0,29 0,-49 0,47 0,-6 0,4 0,-4 0,0 0,5 0,-6 0,1 5,5-3,-6 3,8-5,-1 0,0 0,0 0,-6 0,5 0,-12 0,12 0,-5 0,6 0,0 0,0 0,6 0,-5 0,6 0,-2 0,-1 0,3 0,-4 0,1 0,0 0,1 0,-1 0,1 0,-1 0,1 0,-1 0,0 0,4 7,4 6,5 5,4 0,0-2,0-3,0 4,0 1,0-4,0 2,0-2,0 3,0 0,0 0,0-1,0 1,0-1,0 0,0 0,0-1,4 1,-3 1,6-2,-6 1,2 0,-3 1,0-2,0 1,0 0,14-4,-10 3,13-6,-8 4,0-5,10 3,-9-5,4 5,5-7,-9 1,12-1,-10-4,4 3,3-2,-6 3,6 0,-6-3,3 3,1 0,-1-3,0 3,0-4,0 0,0 0,0 0,0 0,1 0,-1 0,1 0,0 0,0 0,0 0,0 0,0 0,-1 0,1 0,0 0,-1 0,1 0,-1 0,1 0,0 4,0-3,-4 3,7-4,-6 0,2 0,3 0,-9 0,9 0,-3 0,-2 0,6 4,-8-3,5 3,0-4,-1 0,1 0,0 0,-1 0,0 0,1 0,-1 0,0 0,1 0,-1 0,0 0,0 0,0 0,0 0,0 0,0 0,1-4,-4 0,2-8,-5 2,2-2,-4-3,-3 5,3-10,-4 8,1-1,3-6,-7 5,3-2,-4 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15:31.414"/>
    </inkml:context>
    <inkml:brush xml:id="br0">
      <inkml:brushProperty name="width" value="0.3" units="cm"/>
      <inkml:brushProperty name="height" value="0.6" units="cm"/>
      <inkml:brushProperty name="color" value="#011893"/>
      <inkml:brushProperty name="tip" value="rectangle"/>
      <inkml:brushProperty name="rasterOp" value="maskPen"/>
    </inkml:brush>
  </inkml:definitions>
  <inkml:trace contextRef="#ctx0" brushRef="#br0">16 7,'44'5,"-10"3,-15-7,-3 3,4-4,-4 0,3 0,-3 0,4 0,1 0,0 0,-6 0,4 0,-3 0,5 0,-6 0,4 0,-4 0,0 0,3 5,-4-4,1 4,2-5,-3 7,2-1,-3 2,3-4,0-4,3 0,8 0,2 0,6 0,0 0,8 0,-6 5,14-4,-14 4,-1-5,-2 0,-12 0,12 5,-12-3,5 3,-6-5,-1 0,1 0,-1 0,1 0,-5 0,3 0,-4 0,6 0,0 0,-1 0,7 0,-4 0,10 0,-4 0,6 0,-6 0,4 0,-4 0,0 0,-2 0,-6 0,-1 0,-4-4,3 3,-3-3,-1 0,4 3,-8-7,7 7,-4-8,5 8,-5-7,6 7,-10-7,9 7,-3-8,-1 8,4-3,-4 0,0 3,1-3,-2-1,3 4,0-3,-3 4,5 0,-4 0,2 0,2 0,-9 0,9 0,-3 0,-3 0,6 4,-6 4,0-2,-4 12,-5-4,-4 3,0 3,0-7,0 4,0 0,0-3,0 2,0-3,0 5,0-1,0-3,0 2,0-2,0 3,0-1,-5 1,4-1,-3 1,4-1,0 1,0-1,-3 0,2 1,-3-1,4 1,0 0,0-1,0 2,0-5,0 4,0-3,0 4,0 0,0-4,0 3,0-3,0 5,0 0,0-3,0 3,0-5,0 2,0 0,0-2,0 3,0 0,0 0,0-3,0 3,0-4,0 5,0-1,0-3,0 3,0-3,0 4,0 0,0-4,0 9,0-12,0 7,0-1,0-6,0 10,0-7,0-1,0 8,0-10,0 10,0-7,0-1,0 7,0-9,0 9,0-6,0 0,0 5,0-4,0 2,4 0,-3-4,7 5,-7 0,3-5,0 3,-3 0,3-2,-4 6,0-7,0 4,0 0,0-4,0 7,-4-6,3 2,-10 0,5-7,-6 7,0-7,3 3,-7-4,3 0,0 1,-3 3,6-7,-6 6,3-6,-1-1,-2 4,3-3,-5 0,1 2,4-6,-4 3,3-4,-4 4,0-3,4 7,-3-7,3 7,-4-7,4 3,-3 0,3-3,0 7,-3-7,3 7,-4-7,0 2,5 1,-4-3,3 3,-4 0,4-3,-4 3,4-4,-4 0,0 0,3 0,-2 0,3 0,-4 0,0 4,4-3,-3 3,4-4,-6 0,2 0,2 0,-2 0,3 0,-3 0,-1 0,5 0,-3 0,2 0,-3 0,0 0,4 0,-4 0,4 0,-5 0,1 0,3 0,-3 0,3 0,-4 0,-1 0,4 0,-3 0,4 0,-4 0,0 0,4 0,-3 0,-2 0,4 0,-4 0,6 0,-1 0,-4 0,1 0,2 0,-2 0,3-4,-4 3,4-7,-3 7,4-3,-5 0,0 3,5-2,-4-1,4 3,-4-3,0 0,4 4,-4-4,0 4,3 0,-6-4,7 3,-1-3,-6 4,10-4,-10 3,7-3,-4 0,0 3,4-6,-2 6,1-3,-2 0,-2-1,5 0,-3-3,3 3,-1-4,-2 4,2-7,1 10,-3-9,3 6,0-3,-7 3,10-2,-6 2,0-4,5 1,-1-8,5 6,6-10,-3 7,4-4,0-1,0 4,0-3,-4 3,3-4,-3 4,4-4,-4 4,3-4,-3 0,0 4,3-3,-7 3,7-3,-3-1,0 5,3-4,-3 4,4-5,0 1,0 3,0-2,0 2,0-3,0 1,0-1,0-1,0 5,0-4,0 3,0-3,0-2,0 5,0-3,0 3,0-4,4 1,-3 3,3-2,-4 2,4-3,-3-1,3 4,-4-2,0 2,4-3,-3-1,3 4,-4-3,4 3,-3-3,3-1,-4 4,0-3,0 3,0-4,0 0,0 4,0-4,0 4,0-4,0 0,0 4,0-2,0 2,3-3,6 4,4 0,4 8,-4-3,9-2,-5-1,7-3,-3 3,6-5,2 4,6-5,0 5,0 0,8 0,-6 5,6-4,-8 10,8-10,-6 9,6-9,-8 4,0 1,0 1,8-1,-6 4,14-4,-7 6,9 0,-8 0,-3 0,-7 0,0 0,0 0,-6 0,5 0,-12 0,11 0,-10-4,10 3,-11-4,6 5,-8 0,1 0,-1 0,-4 0,3 0,1 0,-4 0,7 0,-12 0,8 0,-5 0,1 0,4 0,-5 0,1 0,2 0,-3 0,9 4,-8 1,9 0,-14 3,13-2,-11-1,6 3,-1-3,-6 0,10 3,-8-3,1 0,3 3,-4-3,1 4,-1 3,-4-2,3 7,-2-8,-2 7,0-3,-7 4,-19-5,-3-3,-14-6,1-3,5 0,-6 0,0 0,0 0,-1 0,1 0,0 6,0-5,6 4,-5 0,5-4,-6 5,-1-6,1 5,0-4,0 4,-1-5,1 0,6 0,-5 0,12 0,-12 0,12 0,-5 0,6 0,0 0,-6 0,4 0,-4 0,6 0,-6 0,5 0,-5 0,6 0,-6 0,4 0,-4 0,6 5,6-4,-14 8,11-8,-7 4,6 0,8-4,-8 8,-1-4,4 5,-3-4,5 2,4-7,-10 4,1-1,2-3,-7 8,9-8,-6 8,0-3,1-1,4 4,-4-3,5 3,-6 2,5-6,2 4,0-3,-1-1,0 3,-2-3,7 4,-8-4,-2 3,-1-7,1 3,0-4,10 0,50 3,-22-2,43 2,-40 2,6-4,-5 4,12-5,-12 4,12-3,-12 4,12-5,-6 0,1 0,12 0,-10 0,12 0,0 0,-6 0,13 0,-13 0,14 0,-14 0,6 0,0 0,-6 0,13 0,-13 0,14 0,-14 0,13 0,-13 0,6 0,-8 0,0 0,0 0,1 0,-1 0,-7 0,0 0,-8 0,1 0,0 0,-6 0,4 0,-4 0,0 0,3 0,-4 0,1 0,2 0,-3 0,4 0,0 0,1 0,-4 4,3 1,-4 0,-1 2,7-2,-9 0,9 3,-6-7,0 3,6 0,-9-3,10 7,-7-7,-1 3,8 0,-11-3,10 7,-7-7,0 6,6-2,-9 0,9 3,-7-4,4 1,-44 18,17-19,-38 20,34-23,-5 8,5-3,-1 4,-3-5,8 3,-3-3,1 4,-3-4,2 3,-5-3,9 4,-12-4,10 3,-6-7,4 3,-6-4,4 4,-8-3,8 3,1-4,-5 0,5 0,-1 4,-3-3,3 3,0-4,-3 5,3-4,-4 4,4-5,-3 0,3 0,-5 0,0 0,1 0,-1 0,0 0,6 0,-5 0,4 0,-11 0,5 0,-5 0,6 0,0 0,0 0,1 0,-1 0,0 0,0 0,0 0,1 0,4 0,-3 0,3 0,-5 0,1 0,-1 0,-6 0,4 0,-4 0,6 0,0 0,1 0,-5 0,3 0,-3 0,10 0,-5 0,0 0,4 0,-2 0,3 0,1 0,-7 0,2 0,3 0,-3 0,3 0,0 0,-3 0,3 0,1 0,-5 0,1 0,2 0,-1 0,3 0,1 0,-6 0,6 0,-3 0,3 0,-4 0,-1 0,5 0,-5 0,-1 0,-2 4,3-2,4 2,10 14,1-6,4 12,16-12,-8-8,12 4,-7-3,3 0,-2 3,4 1,-8-3,8 7,-7-8,7 1,1 2,-4-3,3 0,-4 3,2-2,4 4,1-4,0 3,-1-3,1 0,0 3,-1-8,1 8,0-8,-1 4,1-5,6 5,2-4,-1 9,6-9,-5 4,6-5,0 5,8-4,-6 4,13 1,-13-4,5 3,1-5,-6 0,14 0,-14 0,6 0,-8 0,0 0,16 0,-12 0,5 0,-17 0,-6 0,-1 0,1 0,-6 0,5 0,-5 0,1 0,3-4,-4 2,6-2,-6 0,5 3,-6-3,1 4,2 0,-3-4,4-1,-4-1,3-2,-3 7,0-6,6 6,-9-3,9 0,-7 3,0-7,7 7,-9-7,5-1,-4-5,-2 0,-1 2,-5-5,-4-2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01.030"/>
    </inkml:context>
    <inkml:brush xml:id="br0">
      <inkml:brushProperty name="width" value="0.3" units="cm"/>
      <inkml:brushProperty name="height" value="0.6" units="cm"/>
      <inkml:brushProperty name="color" value="#73FEFF"/>
      <inkml:brushProperty name="tip" value="rectangle"/>
      <inkml:brushProperty name="rasterOp" value="maskPen"/>
    </inkml:brush>
  </inkml:definitions>
  <inkml:trace contextRef="#ctx0" brushRef="#br0">121 0,'59'0,"-4"0,-20 0,0 0,-6 0,4 0,-4 0,0 0,-2 0,-7 0,1 0,0 0,-1 0,1 0,0 0,-1 0,1 0,0 0,-1 0,-4 0,7 0,-12 0,7 0,1 0,-8 0,12 0,-3 0,1 0,4 0,-10 0,5 0,-1 0,-2 0,6 0,-13 0,10 0,-5 0,1 0,7 0,-12 0,7 0,-1 0,-6 0,10 0,-8 0,1 0,6 0,-9 0,10 0,-8 4,4-3,0 3,-3 0,3 1,-3 0,0 3,-1 0,-5 5,-3 4,3-3,1 3,1-7,3 7,-4-3,-4 0,3 2,-7-3,3 3,0 1,-3-4,2 4,-3-3,4 4,-3-1,3-4,-16 3,5-7,-15 0,12-1,-10-7,5 7,-12-7,4 4,-10-5,4 5,-7-4,7 5,-4-6,10 4,-4-3,0 4,10-1,-9-3,10 3,1-4,-5 4,10-3,-9 4,5-5,-5 0,4 0,-8 0,11 0,-11 0,3 0,4 4,-3-3,5 3,-2-4,-8 0,2 0,2 0,1 0,8 0,-8 0,-1 0,4 0,-3 0,5 0,-6 0,4 0,-8 0,14 0,-10 0,6 0,-7 0,7 0,-5 0,5 0,-4 0,0 0,4 0,-3 0,3 0,-4 0,0 0,-1 0,4 0,-3 0,4 4,0 0,-6 4,10-3,-7 3,9 4,3 2,1 5,4-2,0-4,0 7,0-9,0 10,-4-7,3-1,-3 7,4-9,0 9,0-6,0 0,0 7,0-10,0 10,0-7,0 0,0 7,0-10,0 10,4-7,-3 0,7 3,1-7,5-1,4-5,-4-4,3 0,-2 0,4 0,2 0,0 4,-1-3,1 4,-1-5,1 4,0-2,-1 2,7-4,-4 0,10 5,-4-3,0 3,4-5,-10 0,4 0,0 0,-5 0,5 0,-6 0,-1 0,1 0,0 0,-1 0,1 0,-6 0,5 0,-5 0,6 0,0 0,-1 0,1 0,-1 0,1 0,0 0,-1 0,1 0,0 0,-6 0,4 0,1 0,-4 0,2 0,-3 0,4 0,-3 0,8-5,-14 4,13-4,-11 5,6 0,0-4,-7 3,11-8,-8 8,0-3,7-4,-10 6,5-9,1 10,-7-3,-29 34,11-18,-29 23,28-30,0 3,-4 4,7-1,-6 6,7-4,-4 1,0 4,4-5,-3 0,3 0,-4 1,-7 0,10-2,-9-3,1 4,3-3,-6 3,8-4,-4 0,-5-4,3-1,-10-4,13 4,-6-3,0 3,6-4,-11 4,7-2,1 2,-5 1,5-4,-6 4,5-1,-3-3,3 3,-5 0,1-3,-1 4,0-5,5 4,-3-3,3 3,-4-4,-1 4,0-2,0 2,1-4,-1 0,5 0,-3 0,3 0,0 0,-3 0,-1 0,4 0,-2 0,3 0,0 0,-10 0,8 0,-6 0,7 0,0 0,-3 0,3 0,1 0,-4 0,6-4,-2-5,3-1,-3-4,5 5,-4-1,0 1,4 0,-3-4,4 2,0-2,-5 4,3-6,-4 4,5-3,1 5,-4 0,-1-1,0 2,1-5,5 4,0-8,-1 3,5-5,0 4,-1-3,0 4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05.979"/>
    </inkml:context>
    <inkml:brush xml:id="br0">
      <inkml:brushProperty name="width" value="0.3" units="cm"/>
      <inkml:brushProperty name="height" value="0.6" units="cm"/>
      <inkml:brushProperty name="color" value="#0432FF"/>
      <inkml:brushProperty name="tip" value="rectangle"/>
      <inkml:brushProperty name="rasterOp" value="maskPen"/>
    </inkml:brush>
  </inkml:definitions>
  <inkml:trace contextRef="#ctx0" brushRef="#br0">56 36,'37'0,"-5"0,-23 0,4 0,5 0,-3 0,5 0,-6 0,0 0,7 0,-11 0,11 0,-6 0,0 0,4 0,-4 0,1 0,3 0,1 0,-4 0,2 0,-5 0,1 0,4 0,0 0,1 0,-4 0,8 0,-12 0,7 0,1 0,-8 0,12 0,-8 0,0 0,2 0,-3 0,5 0,-5 0,9 0,-11 0,6 0,0 0,-7 0,11 0,-8 0,0 0,7 0,-10-4,10 3,-7-7,0 7,3-3,-3 0,3 3,1-3,-4 0,3 3,-4-3,5 4,-2 0,1 0,0 0,-1 0,1 0,0 0,0 0,0 0,-5 11,-4 3,-4 4,-4 2,0-10,0 7,0 1,0-3,0 6,0-7,0 0,0 7,0-10,0 10,0-7,0 0,0 7,0-10,4 9,-3-7,2 3,-3 1,0-1,-17-7,4-2,-16-7,9 0,-1 0,0 0,6 0,-5 0,5 0,-1 4,-4 1,5 0,-1 4,-3-3,3-1,1 3,-5-7,10 7,-10-2,1 4,-3-5,-3 0,9-5,-3 4,3-2,1 2,-5-4,5 0,-1 0,-3 0,3 0,-5 5,0-4,1 4,-1-5,0 0,6 0,-5 0,4 0,1 4,-4-3,5 3,-5-4,4 0,-3 0,4 0,-4 0,-1 0,5 0,-4 0,4 0,-2 0,0 0,1 0,-3 0,1 0,3 0,-3 0,3 0,-4 4,4-3,-5 3,5-4,-1 0,-5 0,9 0,-8 0,2 0,4 0,-7 0,11 14,1-4,4 14,4-12,0 5,0 0,0-2,0 5,0-6,0 0,0 6,0-9,0 9,0-6,0-1,0 8,0-10,0 10,0-7,0 0,0 6,0-9,4 9,-3-7,7 0,11-5,-7-4,11-4,-10 0,1 0,4 0,0 0,-4 0,3 0,2 0,-4 0,3 0,-5 0,7 0,-5 0,3 0,0 0,-7 0,13 0,-5 0,-2 0,6 0,-7 0,-1 0,4 0,-3 0,4 0,1 0,0 4,-1-2,1 2,0-4,-1 0,-4 0,3 0,-5 0,1 0,4 0,-5 0,6 0,-5 0,8 0,-12 0,13 0,-5 0,3 0,-3-4,0 3,-3-3,5 4,-6-4,4 3,-4-3,0 0,2 3,-2-8,-1 8,4-8,-4 4,0 0,3 1,-3 4,4-4,0 3,-4-7,2 7,-2-3,2 4,0 0,-3 10,-1 1,-8 9,0-4,0-2,-3 1,7-2,-7 3,2 0,-3 0,0 0,-3 0,-2-2,-4 1,1-2,-1 0,0 3,1-7,-4 3,0-4,-1 0,-3 0,6 1,-6 0,2 0,1 0,-3-5,3 4,-1-3,-1 4,1-5,1 4,-6-7,8 7,-8-7,6 3,-4-4,0 3,0-2,3 3,-6 0,10-3,-10 3,7-4,-4 0,0 0,0 0,3 0,-2 0,2 4,-4-3,1 3,3-4,-3 0,4 0,-4 0,-1 0,5 0,-3 0,2 0,-3 0,0 0,3 0,-2 0,3 0,-5 0,2 0,-1 0,1 0,-1 0,0 0,0 0,1 0,-1 0,0 0,0 0,1 0,-1 0,0 0,1 0,-1 0,0 0,-1 0,2 0,-1-4,4 0,-3-5,3 1,0-4,1 2,1-2,2 0,1-1,4-4,4 1,0 0,4-1,-3 3,7-3,-3 4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0-13T18:55:00.95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8027,'0'0'0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30:36.186"/>
    </inkml:context>
    <inkml:brush xml:id="br0">
      <inkml:brushProperty name="width" value="0.3" units="cm"/>
      <inkml:brushProperty name="height" value="0.6" units="cm"/>
      <inkml:brushProperty name="color" value="#011893"/>
      <inkml:brushProperty name="tip" value="rectangle"/>
      <inkml:brushProperty name="rasterOp" value="maskPen"/>
    </inkml:brush>
  </inkml:definitions>
  <inkml:trace contextRef="#ctx0" brushRef="#br0">16 7,'44'5,"-10"3,-15-7,-3 3,4-4,-4 0,3 0,-3 0,4 0,1 0,0 0,-6 0,4 0,-3 0,5 0,-6 0,4 0,-4 0,0 0,3 5,-4-4,1 4,2-5,-3 7,2-1,-3 2,3-4,0-4,3 0,8 0,2 0,6 0,0 0,8 0,-6 5,14-4,-14 4,-1-5,-2 0,-12 0,12 5,-12-3,5 3,-6-5,-1 0,1 0,-1 0,1 0,-5 0,3 0,-4 0,6 0,0 0,-1 0,7 0,-4 0,10 0,-4 0,6 0,-6 0,4 0,-4 0,0 0,-2 0,-6 0,-1 0,-4-4,3 3,-3-3,-1 0,4 3,-8-7,7 7,-4-8,5 8,-5-7,6 7,-10-7,9 7,-3-8,-1 8,4-3,-4 0,0 3,1-3,-2-1,3 4,0-3,-3 4,5 0,-4 0,2 0,2 0,-9 0,9 0,-3 0,-3 0,6 4,-6 4,0-2,-4 12,-5-4,-4 3,0 3,0-7,0 4,0 0,0-3,0 2,0-3,0 5,0-1,0-3,0 2,0-2,0 3,0-1,-5 1,4-1,-3 1,4-1,0 1,0-1,-3 0,2 1,-3-1,4 1,0 0,0-1,0 2,0-5,0 4,0-3,0 4,0 0,0-4,0 3,0-3,0 5,0 0,0-3,0 3,0-5,0 2,0 0,0-2,0 3,0 0,0 0,0-3,0 3,0-4,0 5,0-1,0-3,0 3,0-3,0 4,0 0,0-4,0 9,0-12,0 7,0-1,0-6,0 10,0-7,0-1,0 8,0-10,0 10,0-7,0-1,0 7,0-9,0 9,0-6,0 0,0 5,0-4,0 2,4 0,-3-4,7 5,-7 0,3-5,0 3,-3 0,3-2,-4 6,0-7,0 4,0 0,0-4,0 7,-4-6,3 2,-10 0,5-7,-6 7,0-7,3 3,-7-4,3 0,0 1,-3 3,6-7,-6 6,3-6,-1-1,-2 4,3-3,-5 0,1 2,4-6,-4 3,3-4,-4 4,0-3,4 7,-3-7,3 7,-4-7,4 3,-3 0,3-3,0 7,-3-7,3 7,-4-7,0 2,5 1,-4-3,3 3,-4 0,4-3,-4 3,4-4,-4 0,0 0,3 0,-2 0,3 0,-4 0,0 4,4-3,-3 3,4-4,-6 0,2 0,2 0,-2 0,3 0,-3 0,-1 0,5 0,-3 0,2 0,-3 0,0 0,4 0,-4 0,4 0,-5 0,1 0,3 0,-3 0,3 0,-4 0,-1 0,4 0,-3 0,4 0,-4 0,0 0,4 0,-3 0,-2 0,4 0,-4 0,6 0,-1 0,-4 0,1 0,2 0,-2 0,3-4,-4 3,4-7,-3 7,4-3,-5 0,0 3,5-2,-4-1,4 3,-4-3,0 0,4 4,-4-4,0 4,3 0,-6-4,7 3,-1-3,-6 4,10-4,-10 3,7-3,-4 0,0 3,4-6,-2 6,1-3,-2 0,-2-1,5 0,-3-3,3 3,-1-4,-2 4,2-7,1 10,-3-9,3 6,0-3,-7 3,10-2,-6 2,0-4,5 1,-1-8,5 6,6-10,-3 7,4-4,0-1,0 4,0-3,-4 3,3-4,-3 4,4-4,-4 4,3-4,-3 0,0 4,3-3,-7 3,7-3,-3-1,0 5,3-4,-3 4,4-5,0 1,0 3,0-2,0 2,0-3,0 1,0-1,0-1,0 5,0-4,0 3,0-3,0-2,0 5,0-3,0 3,0-4,4 1,-3 3,3-2,-4 2,4-3,-3-1,3 4,-4-2,0 2,4-3,-3-1,3 4,-4-3,4 3,-3-3,3-1,-4 4,0-3,0 3,0-4,0 0,0 4,0-4,0 4,0-4,0 0,0 4,0-2,0 2,3-3,6 4,4 0,4 8,-4-3,9-2,-5-1,7-3,-3 3,6-5,2 4,6-5,0 5,0 0,8 0,-6 5,6-4,-8 10,8-10,-6 9,6-9,-8 4,0 1,0 1,8-1,-6 4,14-4,-7 6,9 0,-8 0,-3 0,-7 0,0 0,0 0,-6 0,5 0,-12 0,11 0,-10-4,10 3,-11-4,6 5,-8 0,1 0,-1 0,-4 0,3 0,1 0,-4 0,7 0,-12 0,8 0,-5 0,1 0,4 0,-5 0,1 0,2 0,-3 0,9 4,-8 1,9 0,-14 3,13-2,-11-1,6 3,-1-3,-6 0,10 3,-8-3,1 0,3 3,-4-3,1 4,-1 3,-4-2,3 7,-2-8,-2 7,0-3,-7 4,-19-5,-3-3,-14-6,1-3,5 0,-6 0,0 0,0 0,-1 0,1 0,0 6,0-5,6 4,-5 0,5-4,-6 5,-1-6,1 5,0-4,0 4,-1-5,1 0,6 0,-5 0,12 0,-12 0,12 0,-5 0,6 0,0 0,-6 0,4 0,-4 0,6 0,-6 0,5 0,-5 0,6 0,-6 0,4 0,-4 0,6 5,6-4,-14 8,11-8,-7 4,6 0,8-4,-8 8,-1-4,4 5,-3-4,5 2,4-7,-10 4,1-1,2-3,-7 8,9-8,-6 8,0-3,1-1,4 4,-4-3,5 3,-6 2,5-6,2 4,0-3,-1-1,0 3,-2-3,7 4,-8-4,-2 3,-1-7,1 3,0-4,10 0,50 3,-22-2,43 2,-40 2,6-4,-5 4,12-5,-12 4,12-3,-12 4,12-5,-6 0,1 0,12 0,-10 0,12 0,0 0,-6 0,13 0,-13 0,14 0,-14 0,6 0,0 0,-6 0,13 0,-13 0,14 0,-14 0,13 0,-13 0,6 0,-8 0,0 0,0 0,1 0,-1 0,-7 0,0 0,-8 0,1 0,0 0,-6 0,4 0,-4 0,0 0,3 0,-4 0,1 0,2 0,-3 0,4 0,0 0,1 0,-4 4,3 1,-4 0,-1 2,7-2,-9 0,9 3,-6-7,0 3,6 0,-9-3,10 7,-7-7,-1 3,8 0,-11-3,10 7,-7-7,0 6,6-2,-9 0,9 3,-7-4,4 1,-44 18,17-19,-38 20,34-23,-5 8,5-3,-1 4,-3-5,8 3,-3-3,1 4,-3-4,2 3,-5-3,9 4,-12-4,10 3,-6-7,4 3,-6-4,4 4,-8-3,8 3,1-4,-5 0,5 0,-1 4,-3-3,3 3,0-4,-3 5,3-4,-4 4,4-5,-3 0,3 0,-5 0,0 0,1 0,-1 0,0 0,6 0,-5 0,4 0,-11 0,5 0,-5 0,6 0,0 0,0 0,1 0,-1 0,0 0,0 0,0 0,1 0,4 0,-3 0,3 0,-5 0,1 0,-1 0,-6 0,4 0,-4 0,6 0,0 0,1 0,-5 0,3 0,-3 0,10 0,-5 0,0 0,4 0,-2 0,3 0,1 0,-7 0,2 0,3 0,-3 0,3 0,0 0,-3 0,3 0,1 0,-5 0,1 0,2 0,-1 0,3 0,1 0,-6 0,6 0,-3 0,3 0,-4 0,-1 0,5 0,-5 0,-1 0,-2 4,3-2,4 2,10 14,1-6,4 12,16-12,-8-8,12 4,-7-3,3 0,-2 3,4 1,-8-3,8 7,-7-8,7 1,1 2,-4-3,3 0,-4 3,2-2,4 4,1-4,0 3,-1-3,1 0,0 3,-1-8,1 8,0-8,-1 4,1-5,6 5,2-4,-1 9,6-9,-5 4,6-5,0 5,8-4,-6 4,13 1,-13-4,5 3,1-5,-6 0,14 0,-14 0,6 0,-8 0,0 0,16 0,-12 0,5 0,-17 0,-6 0,-1 0,1 0,-6 0,5 0,-5 0,1 0,3-4,-4 2,6-2,-6 0,5 3,-6-3,1 4,2 0,-3-4,4-1,-4-1,3-2,-3 7,0-6,6 6,-9-3,9 0,-7 3,0-7,7 7,-9-7,5-1,-4-5,-2 0,-1 2,-5-5,-4-2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0:16.475"/>
    </inkml:context>
    <inkml:brush xml:id="br0">
      <inkml:brushProperty name="width" value="0.3" units="cm"/>
      <inkml:brushProperty name="height" value="0.6" units="cm"/>
      <inkml:brushProperty name="color" value="#011893"/>
      <inkml:brushProperty name="tip" value="rectangle"/>
      <inkml:brushProperty name="rasterOp" value="maskPen"/>
    </inkml:brush>
  </inkml:definitions>
  <inkml:trace contextRef="#ctx0" brushRef="#br0">10 5,'29'3,"-7"2,-10-4,-2 1,3-2,-3 0,3 0,-3 0,3 0,0 0,1 0,-4 0,2 0,-2 0,3 0,-3 0,3 0,-4 0,1 0,1 3,-1-2,-1 2,2-3,-2 5,1-2,-1 3,1-4,0-2,3 0,4 0,2 0,3 0,1 0,5 0,-5 3,10-2,-9 3,-1-4,-1 0,-8 0,8 3,-8-2,4 2,-5-3,0 0,1 0,-1 0,0 0,-3 0,3 0,-3 0,3 0,0 0,1 0,3 0,-3 0,8 0,-4 0,5 0,-4 0,2 0,-2 0,-1 0,0 0,-5 0,0 0,-3-3,3 3,-3-3,0 1,2 1,-5-4,5 4,-3-4,3 4,-3-4,4 4,-7-4,7 4,-3-4,0 4,2-2,-3 0,1 3,1-3,-3 1,3 1,0-2,-2 3,4 0,-4 0,2 0,1 0,-5 0,5 0,-2 0,-1 0,3 2,-3 4,-1-3,-3 9,-2-3,-3 2,0 2,0-5,0 3,0 1,0-4,0 3,0-3,0 3,0 1,0-4,0 3,0-2,0 2,0-1,-3 1,3 0,-3-1,3 1,0 0,0-1,-2 0,1 1,-1 0,2-1,0 1,0 0,0 0,0-2,0 2,0-2,0 2,0 1,0-3,0 2,0-2,0 3,0 1,0-3,0 2,0-3,0 1,0 1,0-2,0 2,0 0,0 0,0-3,0 3,0-2,0 2,0 1,0-3,0 2,0-2,0 2,0 1,0-3,0 5,0-7,0 5,0-1,0-4,0 7,0-6,0 1,0 5,0-7,0 6,0-4,0 0,0 4,0-7,0 7,0-4,0 0,0 4,0-4,0 2,2 0,-1-2,4 2,-4 1,1-4,1 2,-3 1,3-2,-3 4,0-5,0 3,0 0,0-2,0 3,-3-3,3 2,-8-1,5-4,-5 4,0-4,3 2,-6-3,3 0,-1 1,-1 1,4-3,-4 3,1-4,0 0,-1 2,1-2,-2 0,0 2,2-5,-2 3,2-3,-2 3,-1-3,3 5,-1-4,0 4,-1-4,2 1,-2 1,1-2,1 4,-2-5,3 5,-4-4,1 1,2 1,-2-2,2 1,-3 1,3-3,-2 3,2-3,-3 0,0 0,3 0,-2 0,2 0,-3 0,1 3,2-3,-2 3,2-3,-3 0,1 0,2 0,-2 0,2 0,-2 0,-1 0,4 0,-3 0,3 0,-3 0,0 0,2 0,-2 0,3 0,-4 0,1 0,2 0,-2 0,2 0,-2 0,-2 0,4 0,-3 0,3 0,-3 0,1 0,2 0,-2 0,-1 0,2 0,-2 0,4 0,-1 0,-3 0,1 0,1 0,-1 0,2-3,-2 2,2-4,-2 5,2-3,-3 1,1 1,2-1,-1-1,1 2,-2-1,0 0,3 1,-3-1,0 2,2 0,-3-3,3 2,0-1,-4 2,6-3,-5 3,3-3,-2 1,1 1,1-4,-1 5,1-3,-1 1,-1-2,2 1,-1-2,1 2,0-3,-1 3,1-5,1 7,-3-6,3 4,0-3,-5 3,6-2,-3 2,0-2,3-1,-1-4,3 4,4-7,-1 4,2-2,0 0,0 2,0-2,-3 2,3-3,-3 3,3-2,-2 2,1-3,-2 0,1 3,1-1,-4 1,4-3,-1 1,-1 2,3-1,-3 1,3-2,0 0,0 2,0-2,0 3,0-4,0 2,0-1,0 0,0 2,0-2,0 2,0-2,0-1,0 3,0-2,0 2,0-3,3 1,-3 2,3-1,-3 1,2-2,-1 0,1 2,-2-2,0 2,3-2,-2 0,1 2,-2-2,3 2,-3-3,3 1,-3 2,0-2,0 2,0-3,0 1,0 2,0-3,0 3,0-2,0-1,0 3,0-2,0 3,2-3,4 2,2 1,3 5,-2-2,5-2,-3 0,4-2,-1 2,3-3,2 2,3-3,1 3,0 1,4-1,-3 3,4-2,-6 6,6-6,-4 6,3-6,-4 3,0 0,-1 0,6 0,-4 3,8-2,-3 3,5 0,-5 0,-2 0,-4 0,-1 0,1 0,-5 0,4 0,-8 0,8 0,-8-3,8 2,-8-2,4 3,-5 0,0 0,1 0,-4 0,2 0,1 0,-3 0,5 0,-8 0,5 0,-2 0,-1 0,3 0,-3 0,1 0,1 0,-2 0,6 2,-5 2,5-1,-9 2,9-1,-7-1,3 3,0-3,-4 0,7 2,-5-2,0 1,1 1,-1-2,0 2,-1 4,-2-3,2 4,-2-3,-1 3,1-2,-6 3,-11-3,-3-2,-9-4,2-2,2 0,-4 0,1 0,-1 0,0 0,1 0,-1 3,0-2,4 2,-2 1,2-4,-4 4,1-4,-1 3,0-2,0 2,1-3,-1 0,4 0,-2 0,6 0,-7 0,8 0,-4 0,5 0,0 0,-5 0,4 0,-4 0,5 0,-5 0,4 0,-4 0,5 0,-5 0,4 0,-4 0,5 3,3-2,-9 5,8-5,-5 2,3 0,7-3,-7 6,1-2,1 2,-1-2,3 1,2-4,-5 2,-1 0,2-3,-4 6,5-6,-3 6,-1-2,1 0,3 1,-3-1,3 2,-3 1,3-4,1 3,-1-2,1-1,-1 2,-1-2,5 3,-6-3,-1 2,-1-4,2 2,-1-3,6 0,33 2,-14-2,27 3,-25 0,3-3,-3 3,8-3,-8 3,8-2,-8 2,8-3,-3 0,-1 0,9 0,-8 0,9 0,0 0,-5 0,10 0,-9 0,8 0,-8 0,4 0,0 0,-5 0,10 0,-9 0,8 0,-8 0,9 0,-9 0,3 0,-4 0,-1 0,1 0,0 0,-1 0,-3 0,-2 0,-3 0,-1 0,0 0,-3 0,3 0,-4 0,1 0,1 0,-1 0,-1 0,2 0,-2 0,3 0,-1 0,2 0,-4 2,3 2,-3-1,-1 2,5-2,-6 0,6 2,-4-4,0 1,4 1,-6-3,7 6,-5-6,-1 3,5-1,-6-1,6 4,-5-4,1 4,3-2,-6 0,6 2,-3-2,1 0,-28 11,10-11,-23 13,21-16,-3 6,3-2,0 2,-2-2,5 1,-2-2,0 3,0-3,-1 2,-2-1,6 2,-9-3,8 2,-5-4,3 1,-4-2,3 3,-6-3,6 3,0-3,-2 0,2 0,0 2,-3-1,3 2,0-3,-2 3,1-3,-2 3,3-3,-3 0,3 0,-3 0,0 0,-1 0,1 0,0 0,2 0,-1 0,2 0,-8 0,4 0,-4 0,5 0,0 0,-1 0,1 0,-1 0,1 0,0 0,-1 0,1 0,3 0,-3 0,3 0,-3 0,0 0,-1 0,-3 0,2 0,-2 0,3 0,1 0,0 0,-3 0,1 0,-1 0,6 0,-2 0,-1 0,3 0,-2 0,2 0,1 0,-4 0,0 0,3 0,-2 0,2 0,0 0,-3 0,3 0,0 0,-3 0,1 0,1 0,-1 0,3 0,0 0,-4 0,4 0,-2 0,2 0,-3 0,0 0,3 0,-3 0,-1 0,-1 3,1-2,4 2,6 9,0-5,3 9,10-9,-5-4,9 2,-6-1,2-1,-1 2,3 1,-6-2,6 4,-6-5,6 1,1 1,-4-2,3 0,-3 3,1-3,3 4,1-3,-1 2,0-3,1 1,-1 2,0-5,1 5,-1-6,0 3,0-3,5 4,0-3,1 5,3-5,-4 2,5-3,-1 3,6-2,-4 2,8 1,-8-3,3 2,1-3,-4 0,8 0,-8 0,4 0,-6 0,1 0,10 0,-8 0,3 0,-10 0,-5 0,0 0,1 0,-4 0,2 0,-2 0,0 0,2-3,-2 3,4-3,-4 0,2 2,-3-1,1 2,1 0,-2-3,3 0,-3 0,2-3,-2 6,-1-5,6 4,-8-1,7-1,-4 2,-1-4,5 4,-6-4,3 0,-2-4,-1 0,-2 1,-2-3,-3-1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0:16.476"/>
    </inkml:context>
    <inkml:brush xml:id="br0">
      <inkml:brushProperty name="width" value="0.3" units="cm"/>
      <inkml:brushProperty name="height" value="0.6" units="cm"/>
      <inkml:brushProperty name="color" value="#0432FF"/>
      <inkml:brushProperty name="tip" value="rectangle"/>
      <inkml:brushProperty name="rasterOp" value="maskPen"/>
    </inkml:brush>
  </inkml:definitions>
  <inkml:trace contextRef="#ctx0" brushRef="#br0">56 36,'37'0,"-5"0,-23 0,4 0,5 0,-3 0,5 0,-6 0,0 0,7 0,-11 0,11 0,-6 0,0 0,4 0,-4 0,1 0,3 0,1 0,-4 0,2 0,-5 0,1 0,4 0,0 0,1 0,-4 0,8 0,-12 0,7 0,1 0,-8 0,12 0,-8 0,0 0,2 0,-3 0,5 0,-5 0,9 0,-11 0,6 0,0 0,-7 0,11 0,-8 0,0 0,7 0,-10-4,10 3,-7-7,0 7,3-3,-3 0,3 3,1-3,-4 0,3 3,-4-3,5 4,-2 0,1 0,0 0,-1 0,1 0,0 0,0 0,0 0,-5 11,-4 3,-4 4,-4 2,0-10,0 7,0 1,0-3,0 6,0-7,0 0,0 7,0-10,0 10,0-7,0 0,0 7,0-10,4 9,-3-7,2 3,-3 1,0-1,-17-7,4-2,-16-7,9 0,-1 0,0 0,6 0,-5 0,5 0,-1 4,-4 1,5 0,-1 4,-3-3,3-1,1 3,-5-7,10 7,-10-2,1 4,-3-5,-3 0,9-5,-3 4,3-2,1 2,-5-4,5 0,-1 0,-3 0,3 0,-5 5,0-4,1 4,-1-5,0 0,6 0,-5 0,4 0,1 4,-4-3,5 3,-5-4,4 0,-3 0,4 0,-4 0,-1 0,5 0,-4 0,4 0,-2 0,0 0,1 0,-3 0,1 0,3 0,-3 0,3 0,-4 4,4-3,-5 3,5-4,-1 0,-5 0,9 0,-8 0,2 0,4 0,-7 0,11 14,1-4,4 14,4-12,0 5,0 0,0-2,0 5,0-6,0 0,0 6,0-9,0 9,0-6,0-1,0 8,0-10,0 10,0-7,0 0,0 6,0-9,4 9,-3-7,7 0,11-5,-7-4,11-4,-10 0,1 0,4 0,0 0,-4 0,3 0,2 0,-4 0,3 0,-5 0,7 0,-5 0,3 0,0 0,-7 0,13 0,-5 0,-2 0,6 0,-7 0,-1 0,4 0,-3 0,4 0,1 0,0 4,-1-2,1 2,0-4,-1 0,-4 0,3 0,-5 0,1 0,4 0,-5 0,6 0,-5 0,8 0,-12 0,13 0,-5 0,3 0,-3-4,0 3,-3-3,5 4,-6-4,4 3,-4-3,0 0,2 3,-2-8,-1 8,4-8,-4 4,0 0,3 1,-3 4,4-4,0 3,-4-7,2 7,-2-3,2 4,0 0,-3 10,-1 1,-8 9,0-4,0-2,-3 1,7-2,-7 3,2 0,-3 0,0 0,-3 0,-2-2,-4 1,1-2,-1 0,0 3,1-7,-4 3,0-4,-1 0,-3 0,6 1,-6 0,2 0,1 0,-3-5,3 4,-1-3,-1 4,1-5,1 4,-6-7,8 7,-8-7,6 3,-4-4,0 3,0-2,3 3,-6 0,10-3,-10 3,7-4,-4 0,0 0,0 0,3 0,-2 0,2 4,-4-3,1 3,3-4,-3 0,4 0,-4 0,-1 0,5 0,-3 0,2 0,-3 0,0 0,3 0,-2 0,3 0,-5 0,2 0,-1 0,1 0,-1 0,0 0,0 0,1 0,-1 0,0 0,0 0,1 0,-1 0,0 0,1 0,-1 0,0 0,-1 0,2 0,-1-4,4 0,-3-5,3 1,0-4,1 2,1-2,2 0,1-1,4-4,4 1,0 0,4-1,-3 3,7-3,-3 4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0:16.477"/>
    </inkml:context>
    <inkml:brush xml:id="br0">
      <inkml:brushProperty name="width" value="0.3" units="cm"/>
      <inkml:brushProperty name="height" value="0.6" units="cm"/>
      <inkml:brushProperty name="color" value="#0096FF"/>
      <inkml:brushProperty name="tip" value="rectangle"/>
      <inkml:brushProperty name="rasterOp" value="maskPen"/>
    </inkml:brush>
  </inkml:definitions>
  <inkml:trace contextRef="#ctx0" brushRef="#br0">0 9,'47'0,"-11"0,-17 0,-4 0,6 0,0 0,-1 0,-4 0,3 0,-3 0,4 0,1 0,-6 0,5 0,-1-4,-2 3,1-3,-4 4,0 0,7 0,-7 0,4 0,1 0,-4 0,4 0,-6 0,1 0,3 0,1 0,-4 0,3 0,-3 0,3 0,1 0,-4 0,3 0,-4 0,4 0,0 0,0 0,0 0,0 0,0 0,0 0,-3 0,2 0,-2 0,4 0,0 0,-4 0,3 0,-3 0,4 0,0 0,-5 0,4 0,-1 0,-2 0,6 0,-7 0,4 0,0 0,-1 0,1 0,-1 0,1 0,-1 0,0 0,-7 18,-2-6,-11 11,3-6,-3-8,4 11,0-6,-4 3,3-1,-3-3,1 4,2 0,-3 0,4-1,0 1,0-1,0 0,0 0,0 0,0 0,0 0,0 0,0 1,0-1,0 1,0 0,0 0,0 0,0 0,0 0,0-1,0 1,0-1,0 0,0 0,0 0,-11-4,-4-4,-3-4,1-4,4 0,-2 0,-3 0,-5 0,7 0,-2 0,5 0,-3 0,-2 0,-3 0,7 0,-10 0,13 0,-13 0,10 0,-7 0,7 0,-4 0,4 3,-4-2,1 3,3-4,-2 4,2-3,-3 2,-1 1,5-3,-3 3,2 0,-4-3,1 3,3-4,-3 3,4-2,-5 3,0-4,4 0,-2 0,2 0,-4 0,1 0,3 0,-3 0,3 0,-4 0,1 0,3 0,-2 0,3 0,53-15,-31 11,46-15,-46 18,0-7,12 3,-9-4,9 4,-9 1,2 4,4 0,0 0,-4 0,3 0,-3 0,4-4,-4-1,3 0,-3-3,-1 3,4 0,-4 1,4 4,0 0,-1 0,1 0,1 0,-5 0,4 0,-1 0,3 0,2 0,-1 0,-4 0,3 0,-5 0,2 0,-64 0,29 0,-49 0,47 0,-6 0,4 0,-4 0,0 0,5 0,-6 0,1 5,5-3,-6 3,8-5,-1 0,0 0,0 0,-6 0,5 0,-12 0,12 0,-5 0,6 0,0 0,0 0,6 0,-5 0,6 0,-2 0,-1 0,3 0,-4 0,1 0,0 0,1 0,-1 0,1 0,-1 0,1 0,-1 0,0 0,4 7,4 6,5 5,4 0,0-2,0-3,0 4,0 1,0-4,0 2,0-2,0 3,0 0,0 0,0-1,0 1,0-1,0 0,0 0,0-1,4 1,-3 1,6-2,-6 1,2 0,-3 1,0-2,0 1,0 0,14-4,-10 3,13-6,-8 4,0-5,10 3,-9-5,4 5,5-7,-9 1,12-1,-10-4,4 3,3-2,-6 3,6 0,-6-3,3 3,1 0,-1-3,0 3,0-4,0 0,0 0,0 0,0 0,1 0,-1 0,1 0,0 0,0 0,0 0,0 0,0 0,-1 0,1 0,0 0,-1 0,1 0,-1 0,1 0,0 4,0-3,-4 3,7-4,-6 0,2 0,3 0,-9 0,9 0,-3 0,-2 0,6 4,-8-3,5 3,0-4,-1 0,1 0,0 0,-1 0,0 0,1 0,-1 0,0 0,1 0,-1 0,0 0,0 0,0 0,0 0,0 0,0 0,1-4,-4 0,2-8,-5 2,2-2,-4-3,-3 5,3-10,-4 8,1-1,3-6,-7 5,3-2,-4 5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0:16.478"/>
    </inkml:context>
    <inkml:brush xml:id="br0">
      <inkml:brushProperty name="width" value="0.3" units="cm"/>
      <inkml:brushProperty name="height" value="0.6" units="cm"/>
      <inkml:brushProperty name="color" value="#76D6FF"/>
      <inkml:brushProperty name="tip" value="rectangle"/>
      <inkml:brushProperty name="rasterOp" value="maskPen"/>
    </inkml:brush>
  </inkml:definitions>
  <inkml:trace contextRef="#ctx0" brushRef="#br0">1 68,'45'-4,"-5"1,-13 3,-5 0,12 0,-3 0,-7 0,5 0,-19 0,4 0,3 0,-2-4,3 3,4-7,-5 7,2-3,1-1,1 4,2-4,10 5,-4 0,6 0,-6 0,5 0,-6 0,1 0,-2 0,-6 0,-1-5,1 4,-6-3,4 4,-4-5,-1 4,4-4,-3 1,0 2,4-2,-5 4,1 0,2 0,-3 0,4 0,-1 0,-3 0,2 0,-2 0,4 0,-1 0,-3 0,2 0,-3 0,4 0,1 3,-5 2,5 5,-3-5,1 3,3-2,-9-1,8 4,-4-4,0 0,2 2,-2-2,-6 11,0-2,-8 2,0 4,0-10,0 10,0-7,0 5,0 0,0 1,0-5,0 10,0-13,0 7,0-1,0-6,0 10,-4-8,3 1,-7 3,3-3,-5 0,1 3,0-7,4 8,-7-4,6 2,-3-3,-3 0,6-4,-11 0,3-1,0-7,-3 7,1-7,2 3,-5 0,6-3,-5 3,0-4,4 0,-4 0,4 0,-7 0,7 0,-5 0,4 0,1-4,-5 3,5-7,0 3,-3-4,4 4,-5 1,0 4,4-4,-3 3,2-3,0 0,-4 3,3-3,-5 4,6-4,-5 3,10-3,-9 4,5 0,-4 0,0 0,4 0,-3 0,3 0,-10 0,9 0,-3 0,4 0,-5 0,4 0,-4 0,5 0,-1 0,-5 0,5 0,-8 0,11 0,-6 0,0 0,6 0,-11 0,8 0,-5 0,5 0,-8 0,11 0,-6 0,0 0,6 0,-10 0,8 0,0 0,2 17,-2-12,8 17,-3-10,5-2,-1 14,0-13,2 5,-1 0,3-2,-4 6,5-3,0-4,0 7,0-10,0 10,0-3,0-3,0 5,0-6,0 4,0-1,0 1,11-5,3-4,4-1,-1-6,-5 3,2 0,3-3,1 3,-4-4,8 0,-10 0,6 0,5 0,-10 0,15 0,-12 0,11 0,-10 0,15 6,-15-5,10 4,-6-5,0 0,-1 0,1 0,0 0,-1 0,1 0,0 0,-1 0,1 0,-1 0,-4 0,3 0,-3 0,4 0,-4 0,3-5,-9 4,10-3,-5-1,1 4,3-4,1 5,-4 0,7-4,-7 2,-1-2,5 4,-5 0,6 0,-1 0,-4 0,3 0,-5 0,2 0,1 0,-4 0,5-4,-2 3,-2-3,6 4,-9 0,9 0,-6 0,3 0,0 0,-4 0,4 0,-3 0,4 0,-2 0,-6 15,-3-3,-11 8,3-3,-7-7,3 6,0-2,-3-1,3 4,-4-4,4 1,-7 2,6-6,-7 2,1 0,2-6,-6 5,2-6,0 0,-3 3,3-7,0 7,-2-4,2 1,0 3,-3-3,7 4,-6-1,3 1,0-1,-4-4,4 4,-1-3,-3 0,4 2,-5-6,4 6,-2-6,2 7,-4-7,5 7,-4-7,3 2,-4-3,-1 0,5 0,-3 0,3 0,-5 0,1 0,4 0,-3 0,3 0,-4 0,0 4,3-3,-2 3,3-4,-4 0,0 0,3 0,-2 0,3 0,-4 0,0 0,4 0,-3 0,-2 0,4 0,-4 0,6 0,-1 0,-4 0,0 0,4 0,-2 0,2 0,-4-4,4 0,2-10,-1 5,7-5,-11 5,11-3,-11 2,8-3,-4 5,4-5,-3 3,2-2,-3 0,1 2,7-5,13-3,-4 8,12-3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0:16.479"/>
    </inkml:context>
    <inkml:brush xml:id="br0">
      <inkml:brushProperty name="width" value="0.3" units="cm"/>
      <inkml:brushProperty name="height" value="0.6" units="cm"/>
      <inkml:brushProperty name="color" value="#73FEFF"/>
      <inkml:brushProperty name="tip" value="rectangle"/>
      <inkml:brushProperty name="rasterOp" value="maskPen"/>
    </inkml:brush>
  </inkml:definitions>
  <inkml:trace contextRef="#ctx0" brushRef="#br0">121 0,'59'0,"-4"0,-20 0,0 0,-6 0,4 0,-4 0,0 0,-2 0,-7 0,1 0,0 0,-1 0,1 0,0 0,-1 0,1 0,0 0,-1 0,-4 0,7 0,-12 0,7 0,1 0,-8 0,12 0,-3 0,1 0,4 0,-10 0,5 0,-1 0,-2 0,6 0,-13 0,10 0,-5 0,1 0,7 0,-12 0,7 0,-1 0,-6 0,10 0,-8 0,1 0,6 0,-9 0,10 0,-8 4,4-3,0 3,-3 0,3 1,-3 0,0 3,-1 0,-5 5,-3 4,3-3,1 3,1-7,3 7,-4-3,-4 0,3 2,-7-3,3 3,0 1,-3-4,2 4,-3-3,4 4,-3-1,3-4,-16 3,5-7,-15 0,12-1,-10-7,5 7,-12-7,4 4,-10-5,4 5,-7-4,7 5,-4-6,10 4,-4-3,0 4,10-1,-9-3,10 3,1-4,-5 4,10-3,-9 4,5-5,-5 0,4 0,-8 0,11 0,-11 0,3 0,4 4,-3-3,5 3,-2-4,-8 0,2 0,2 0,1 0,8 0,-8 0,-1 0,4 0,-3 0,5 0,-6 0,4 0,-8 0,14 0,-10 0,6 0,-7 0,7 0,-5 0,5 0,-4 0,0 0,4 0,-3 0,3 0,-4 0,0 0,-1 0,4 0,-3 0,4 4,0 0,-6 4,10-3,-7 3,9 4,3 2,1 5,4-2,0-4,0 7,0-9,0 10,-4-7,3-1,-3 7,4-9,0 9,0-6,0 0,0 7,0-10,0 10,0-7,0 0,0 7,0-10,0 10,4-7,-3 0,7 3,1-7,5-1,4-5,-4-4,3 0,-2 0,4 0,2 0,0 4,-1-3,1 4,-1-5,1 4,0-2,-1 2,7-4,-4 0,10 5,-4-3,0 3,4-5,-10 0,4 0,0 0,-5 0,5 0,-6 0,-1 0,1 0,0 0,-1 0,1 0,-6 0,5 0,-5 0,6 0,0 0,-1 0,1 0,-1 0,1 0,0 0,-1 0,1 0,0 0,-6 0,4 0,1 0,-4 0,2 0,-3 0,4 0,-3 0,8-5,-14 4,13-4,-11 5,6 0,0-4,-7 3,11-8,-8 8,0-3,7-4,-10 6,5-9,1 10,-7-3,-29 34,11-18,-29 23,28-30,0 3,-4 4,7-1,-6 6,7-4,-4 1,0 4,4-5,-3 0,3 0,-4 1,-7 0,10-2,-9-3,1 4,3-3,-6 3,8-4,-4 0,-5-4,3-1,-10-4,13 4,-6-3,0 3,6-4,-11 4,7-2,1 2,-5 1,5-4,-6 4,5-1,-3-3,3 3,-5 0,1-3,-1 4,0-5,5 4,-3-3,3 3,-4-4,-1 4,0-2,0 2,1-4,-1 0,5 0,-3 0,3 0,0 0,-3 0,-1 0,4 0,-2 0,3 0,0 0,-10 0,8 0,-6 0,7 0,0 0,-3 0,3 0,1 0,-4 0,6-4,-2-5,3-1,-3-4,5 5,-4-1,0 1,4 0,-3-4,4 2,0-2,-5 4,3-6,-4 4,5-3,1 5,-4 0,-1-1,0 2,1-5,5 4,0-8,-1 3,5-5,0 4,-1-3,0 4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12.396"/>
    </inkml:context>
    <inkml:brush xml:id="br0">
      <inkml:brushProperty name="width" value="0.3" units="cm"/>
      <inkml:brushProperty name="height" value="0.6" units="cm"/>
      <inkml:brushProperty name="color" value="#0432FF"/>
      <inkml:brushProperty name="tip" value="rectangle"/>
      <inkml:brushProperty name="rasterOp" value="maskPen"/>
    </inkml:brush>
  </inkml:definitions>
  <inkml:trace contextRef="#ctx0" brushRef="#br0">56 36,'37'0,"-5"0,-23 0,4 0,5 0,-3 0,5 0,-6 0,0 0,7 0,-11 0,11 0,-6 0,0 0,4 0,-4 0,1 0,3 0,1 0,-4 0,2 0,-5 0,1 0,4 0,0 0,1 0,-4 0,8 0,-12 0,7 0,1 0,-8 0,12 0,-8 0,0 0,2 0,-3 0,5 0,-5 0,9 0,-11 0,6 0,0 0,-7 0,11 0,-8 0,0 0,7 0,-10-4,10 3,-7-7,0 7,3-3,-3 0,3 3,1-3,-4 0,3 3,-4-3,5 4,-2 0,1 0,0 0,-1 0,1 0,0 0,0 0,0 0,-5 11,-4 3,-4 4,-4 2,0-10,0 7,0 1,0-3,0 6,0-7,0 0,0 7,0-10,0 10,0-7,0 0,0 7,0-10,4 9,-3-7,2 3,-3 1,0-1,-17-7,4-2,-16-7,9 0,-1 0,0 0,6 0,-5 0,5 0,-1 4,-4 1,5 0,-1 4,-3-3,3-1,1 3,-5-7,10 7,-10-2,1 4,-3-5,-3 0,9-5,-3 4,3-2,1 2,-5-4,5 0,-1 0,-3 0,3 0,-5 5,0-4,1 4,-1-5,0 0,6 0,-5 0,4 0,1 4,-4-3,5 3,-5-4,4 0,-3 0,4 0,-4 0,-1 0,5 0,-4 0,4 0,-2 0,0 0,1 0,-3 0,1 0,3 0,-3 0,3 0,-4 4,4-3,-5 3,5-4,-1 0,-5 0,9 0,-8 0,2 0,4 0,-7 0,11 14,1-4,4 14,4-12,0 5,0 0,0-2,0 5,0-6,0 0,0 6,0-9,0 9,0-6,0-1,0 8,0-10,0 10,0-7,0 0,0 6,0-9,4 9,-3-7,7 0,11-5,-7-4,11-4,-10 0,1 0,4 0,0 0,-4 0,3 0,2 0,-4 0,3 0,-5 0,7 0,-5 0,3 0,0 0,-7 0,13 0,-5 0,-2 0,6 0,-7 0,-1 0,4 0,-3 0,4 0,1 0,0 4,-1-2,1 2,0-4,-1 0,-4 0,3 0,-5 0,1 0,4 0,-5 0,6 0,-5 0,8 0,-12 0,13 0,-5 0,3 0,-3-4,0 3,-3-3,5 4,-6-4,4 3,-4-3,0 0,2 3,-2-8,-1 8,4-8,-4 4,0 0,3 1,-3 4,4-4,0 3,-4-7,2 7,-2-3,2 4,0 0,-3 10,-1 1,-8 9,0-4,0-2,-3 1,7-2,-7 3,2 0,-3 0,0 0,-3 0,-2-2,-4 1,1-2,-1 0,0 3,1-7,-4 3,0-4,-1 0,-3 0,6 1,-6 0,2 0,1 0,-3-5,3 4,-1-3,-1 4,1-5,1 4,-6-7,8 7,-8-7,6 3,-4-4,0 3,0-2,3 3,-6 0,10-3,-10 3,7-4,-4 0,0 0,0 0,3 0,-2 0,2 4,-4-3,1 3,3-4,-3 0,4 0,-4 0,-1 0,5 0,-3 0,2 0,-3 0,0 0,3 0,-2 0,3 0,-5 0,2 0,-1 0,1 0,-1 0,0 0,0 0,1 0,-1 0,0 0,0 0,1 0,-1 0,0 0,1 0,-1 0,0 0,-1 0,2 0,-1-4,4 0,-3-5,3 1,0-4,1 2,1-2,2 0,1-1,4-4,4 1,0 0,4-1,-3 3,7-3,-3 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09:21.331"/>
    </inkml:context>
    <inkml:brush xml:id="br0">
      <inkml:brushProperty name="width" value="0.3" units="cm"/>
      <inkml:brushProperty name="height" value="0.6" units="cm"/>
      <inkml:brushProperty name="color" value="#0096FF"/>
      <inkml:brushProperty name="tip" value="rectangle"/>
      <inkml:brushProperty name="rasterOp" value="maskPen"/>
    </inkml:brush>
  </inkml:definitions>
  <inkml:trace contextRef="#ctx0" brushRef="#br0">0 9,'47'0,"-11"0,-17 0,-4 0,6 0,0 0,-1 0,-4 0,3 0,-3 0,4 0,1 0,-6 0,5 0,-1-4,-2 3,1-3,-4 4,0 0,7 0,-7 0,4 0,1 0,-4 0,4 0,-6 0,1 0,3 0,1 0,-4 0,3 0,-3 0,3 0,1 0,-4 0,3 0,-4 0,4 0,0 0,0 0,0 0,0 0,0 0,0 0,-3 0,2 0,-2 0,4 0,0 0,-4 0,3 0,-3 0,4 0,0 0,-5 0,4 0,-1 0,-2 0,6 0,-7 0,4 0,0 0,-1 0,1 0,-1 0,1 0,-1 0,0 0,-7 18,-2-6,-11 11,3-6,-3-8,4 11,0-6,-4 3,3-1,-3-3,1 4,2 0,-3 0,4-1,0 1,0-1,0 0,0 0,0 0,0 0,0 0,0 0,0 1,0-1,0 1,0 0,0 0,0 0,0 0,0 0,0-1,0 1,0-1,0 0,0 0,0 0,-11-4,-4-4,-3-4,1-4,4 0,-2 0,-3 0,-5 0,7 0,-2 0,5 0,-3 0,-2 0,-3 0,7 0,-10 0,13 0,-13 0,10 0,-7 0,7 0,-4 0,4 3,-4-2,1 3,3-4,-2 4,2-3,-3 2,-1 1,5-3,-3 3,2 0,-4-3,1 3,3-4,-3 3,4-2,-5 3,0-4,4 0,-2 0,2 0,-4 0,1 0,3 0,-3 0,3 0,-4 0,1 0,3 0,-2 0,3 0,53-15,-31 11,46-15,-46 18,0-7,12 3,-9-4,9 4,-9 1,2 4,4 0,0 0,-4 0,3 0,-3 0,4-4,-4-1,3 0,-3-3,-1 3,4 0,-4 1,4 4,0 0,-1 0,1 0,1 0,-5 0,4 0,-1 0,3 0,2 0,-1 0,-4 0,3 0,-5 0,2 0,-64 0,29 0,-49 0,47 0,-6 0,4 0,-4 0,0 0,5 0,-6 0,1 5,5-3,-6 3,8-5,-1 0,0 0,0 0,-6 0,5 0,-12 0,12 0,-5 0,6 0,0 0,0 0,6 0,-5 0,6 0,-2 0,-1 0,3 0,-4 0,1 0,0 0,1 0,-1 0,1 0,-1 0,1 0,-1 0,0 0,4 7,4 6,5 5,4 0,0-2,0-3,0 4,0 1,0-4,0 2,0-2,0 3,0 0,0 0,0-1,0 1,0-1,0 0,0 0,0-1,4 1,-3 1,6-2,-6 1,2 0,-3 1,0-2,0 1,0 0,14-4,-10 3,13-6,-8 4,0-5,10 3,-9-5,4 5,5-7,-9 1,12-1,-10-4,4 3,3-2,-6 3,6 0,-6-3,3 3,1 0,-1-3,0 3,0-4,0 0,0 0,0 0,0 0,1 0,-1 0,1 0,0 0,0 0,0 0,0 0,0 0,-1 0,1 0,0 0,-1 0,1 0,-1 0,1 0,0 4,0-3,-4 3,7-4,-6 0,2 0,3 0,-9 0,9 0,-3 0,-2 0,6 4,-8-3,5 3,0-4,-1 0,1 0,0 0,-1 0,0 0,1 0,-1 0,0 0,1 0,-1 0,0 0,0 0,0 0,0 0,0 0,0 0,1-4,-4 0,2-8,-5 2,2-2,-4-3,-3 5,3-10,-4 8,1-1,3-6,-7 5,3-2,-4 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15.452"/>
    </inkml:context>
    <inkml:brush xml:id="br0">
      <inkml:brushProperty name="width" value="0.3" units="cm"/>
      <inkml:brushProperty name="height" value="0.6" units="cm"/>
      <inkml:brushProperty name="color" value="#0096FF"/>
      <inkml:brushProperty name="tip" value="rectangle"/>
      <inkml:brushProperty name="rasterOp" value="maskPen"/>
    </inkml:brush>
  </inkml:definitions>
  <inkml:trace contextRef="#ctx0" brushRef="#br0">0 9,'47'0,"-11"0,-17 0,-4 0,6 0,0 0,-1 0,-4 0,3 0,-3 0,4 0,1 0,-6 0,5 0,-1-4,-2 3,1-3,-4 4,0 0,7 0,-7 0,4 0,1 0,-4 0,4 0,-6 0,1 0,3 0,1 0,-4 0,3 0,-3 0,3 0,1 0,-4 0,3 0,-4 0,4 0,0 0,0 0,0 0,0 0,0 0,0 0,-3 0,2 0,-2 0,4 0,0 0,-4 0,3 0,-3 0,4 0,0 0,-5 0,4 0,-1 0,-2 0,6 0,-7 0,4 0,0 0,-1 0,1 0,-1 0,1 0,-1 0,0 0,-7 18,-2-6,-11 11,3-6,-3-8,4 11,0-6,-4 3,3-1,-3-3,1 4,2 0,-3 0,4-1,0 1,0-1,0 0,0 0,0 0,0 0,0 0,0 0,0 1,0-1,0 1,0 0,0 0,0 0,0 0,0 0,0-1,0 1,0-1,0 0,0 0,0 0,-11-4,-4-4,-3-4,1-4,4 0,-2 0,-3 0,-5 0,7 0,-2 0,5 0,-3 0,-2 0,-3 0,7 0,-10 0,13 0,-13 0,10 0,-7 0,7 0,-4 0,4 3,-4-2,1 3,3-4,-2 4,2-3,-3 2,-1 1,5-3,-3 3,2 0,-4-3,1 3,3-4,-3 3,4-2,-5 3,0-4,4 0,-2 0,2 0,-4 0,1 0,3 0,-3 0,3 0,-4 0,1 0,3 0,-2 0,3 0,53-15,-31 11,46-15,-46 18,0-7,12 3,-9-4,9 4,-9 1,2 4,4 0,0 0,-4 0,3 0,-3 0,4-4,-4-1,3 0,-3-3,-1 3,4 0,-4 1,4 4,0 0,-1 0,1 0,1 0,-5 0,4 0,-1 0,3 0,2 0,-1 0,-4 0,3 0,-5 0,2 0,-64 0,29 0,-49 0,47 0,-6 0,4 0,-4 0,0 0,5 0,-6 0,1 5,5-3,-6 3,8-5,-1 0,0 0,0 0,-6 0,5 0,-12 0,12 0,-5 0,6 0,0 0,0 0,6 0,-5 0,6 0,-2 0,-1 0,3 0,-4 0,1 0,0 0,1 0,-1 0,1 0,-1 0,1 0,-1 0,0 0,4 7,4 6,5 5,4 0,0-2,0-3,0 4,0 1,0-4,0 2,0-2,0 3,0 0,0 0,0-1,0 1,0-1,0 0,0 0,0-1,4 1,-3 1,6-2,-6 1,2 0,-3 1,0-2,0 1,0 0,14-4,-10 3,13-6,-8 4,0-5,10 3,-9-5,4 5,5-7,-9 1,12-1,-10-4,4 3,3-2,-6 3,6 0,-6-3,3 3,1 0,-1-3,0 3,0-4,0 0,0 0,0 0,0 0,1 0,-1 0,1 0,0 0,0 0,0 0,0 0,0 0,-1 0,1 0,0 0,-1 0,1 0,-1 0,1 0,0 4,0-3,-4 3,7-4,-6 0,2 0,3 0,-9 0,9 0,-3 0,-2 0,6 4,-8-3,5 3,0-4,-1 0,1 0,0 0,-1 0,0 0,1 0,-1 0,0 0,1 0,-1 0,0 0,0 0,0 0,0 0,0 0,0 0,1-4,-4 0,2-8,-5 2,2-2,-4-3,-3 5,3-10,-4 8,1-1,3-6,-7 5,3-2,-4 5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18.708"/>
    </inkml:context>
    <inkml:brush xml:id="br0">
      <inkml:brushProperty name="width" value="0.3" units="cm"/>
      <inkml:brushProperty name="height" value="0.6" units="cm"/>
      <inkml:brushProperty name="color" value="#76D6FF"/>
      <inkml:brushProperty name="tip" value="rectangle"/>
      <inkml:brushProperty name="rasterOp" value="maskPen"/>
    </inkml:brush>
  </inkml:definitions>
  <inkml:trace contextRef="#ctx0" brushRef="#br0">1 68,'45'-4,"-5"1,-13 3,-5 0,12 0,-3 0,-7 0,5 0,-19 0,4 0,3 0,-2-4,3 3,4-7,-5 7,2-3,1-1,1 4,2-4,10 5,-4 0,6 0,-6 0,5 0,-6 0,1 0,-2 0,-6 0,-1-5,1 4,-6-3,4 4,-4-5,-1 4,4-4,-3 1,0 2,4-2,-5 4,1 0,2 0,-3 0,4 0,-1 0,-3 0,2 0,-2 0,4 0,-1 0,-3 0,2 0,-3 0,4 0,1 3,-5 2,5 5,-3-5,1 3,3-2,-9-1,8 4,-4-4,0 0,2 2,-2-2,-6 11,0-2,-8 2,0 4,0-10,0 10,0-7,0 5,0 0,0 1,0-5,0 10,0-13,0 7,0-1,0-6,0 10,-4-8,3 1,-7 3,3-3,-5 0,1 3,0-7,4 8,-7-4,6 2,-3-3,-3 0,6-4,-11 0,3-1,0-7,-3 7,1-7,2 3,-5 0,6-3,-5 3,0-4,4 0,-4 0,4 0,-7 0,7 0,-5 0,4 0,1-4,-5 3,5-7,0 3,-3-4,4 4,-5 1,0 4,4-4,-3 3,2-3,0 0,-4 3,3-3,-5 4,6-4,-5 3,10-3,-9 4,5 0,-4 0,0 0,4 0,-3 0,3 0,-10 0,9 0,-3 0,4 0,-5 0,4 0,-4 0,5 0,-1 0,-5 0,5 0,-8 0,11 0,-6 0,0 0,6 0,-11 0,8 0,-5 0,5 0,-8 0,11 0,-6 0,0 0,6 0,-10 0,8 0,0 0,2 17,-2-12,8 17,-3-10,5-2,-1 14,0-13,2 5,-1 0,3-2,-4 6,5-3,0-4,0 7,0-10,0 10,0-3,0-3,0 5,0-6,0 4,0-1,0 1,11-5,3-4,4-1,-1-6,-5 3,2 0,3-3,1 3,-4-4,8 0,-10 0,6 0,5 0,-10 0,15 0,-12 0,11 0,-10 0,15 6,-15-5,10 4,-6-5,0 0,-1 0,1 0,0 0,-1 0,1 0,0 0,-1 0,1 0,-1 0,-4 0,3 0,-3 0,4 0,-4 0,3-5,-9 4,10-3,-5-1,1 4,3-4,1 5,-4 0,7-4,-7 2,-1-2,5 4,-5 0,6 0,-1 0,-4 0,3 0,-5 0,2 0,1 0,-4 0,5-4,-2 3,-2-3,6 4,-9 0,9 0,-6 0,3 0,0 0,-4 0,4 0,-3 0,4 0,-2 0,-6 15,-3-3,-11 8,3-3,-7-7,3 6,0-2,-3-1,3 4,-4-4,4 1,-7 2,6-6,-7 2,1 0,2-6,-6 5,2-6,0 0,-3 3,3-7,0 7,-2-4,2 1,0 3,-3-3,7 4,-6-1,3 1,0-1,-4-4,4 4,-1-3,-3 0,4 2,-5-6,4 6,-2-6,2 7,-4-7,5 7,-4-7,3 2,-4-3,-1 0,5 0,-3 0,3 0,-5 0,1 0,4 0,-3 0,3 0,-4 0,0 4,3-3,-2 3,3-4,-4 0,0 0,3 0,-2 0,3 0,-4 0,0 0,4 0,-3 0,-2 0,4 0,-4 0,6 0,-1 0,-4 0,0 0,4 0,-2 0,2 0,-4-4,4 0,2-10,-1 5,7-5,-11 5,11-3,-11 2,8-3,-4 5,4-5,-3 3,2-2,-3 0,1 2,7-5,13-3,-4 8,12-3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4:22.195"/>
    </inkml:context>
    <inkml:brush xml:id="br0">
      <inkml:brushProperty name="width" value="0.3" units="cm"/>
      <inkml:brushProperty name="height" value="0.6" units="cm"/>
      <inkml:brushProperty name="color" value="#73FEFF"/>
      <inkml:brushProperty name="tip" value="rectangle"/>
      <inkml:brushProperty name="rasterOp" value="maskPen"/>
    </inkml:brush>
  </inkml:definitions>
  <inkml:trace contextRef="#ctx0" brushRef="#br0">121 0,'59'0,"-4"0,-20 0,0 0,-6 0,4 0,-4 0,0 0,-2 0,-7 0,1 0,0 0,-1 0,1 0,0 0,-1 0,1 0,0 0,-1 0,-4 0,7 0,-12 0,7 0,1 0,-8 0,12 0,-3 0,1 0,4 0,-10 0,5 0,-1 0,-2 0,6 0,-13 0,10 0,-5 0,1 0,7 0,-12 0,7 0,-1 0,-6 0,10 0,-8 0,1 0,6 0,-9 0,10 0,-8 4,4-3,0 3,-3 0,3 1,-3 0,0 3,-1 0,-5 5,-3 4,3-3,1 3,1-7,3 7,-4-3,-4 0,3 2,-7-3,3 3,0 1,-3-4,2 4,-3-3,4 4,-3-1,3-4,-16 3,5-7,-15 0,12-1,-10-7,5 7,-12-7,4 4,-10-5,4 5,-7-4,7 5,-4-6,10 4,-4-3,0 4,10-1,-9-3,10 3,1-4,-5 4,10-3,-9 4,5-5,-5 0,4 0,-8 0,11 0,-11 0,3 0,4 4,-3-3,5 3,-2-4,-8 0,2 0,2 0,1 0,8 0,-8 0,-1 0,4 0,-3 0,5 0,-6 0,4 0,-8 0,14 0,-10 0,6 0,-7 0,7 0,-5 0,5 0,-4 0,0 0,4 0,-3 0,3 0,-4 0,0 0,-1 0,4 0,-3 0,4 4,0 0,-6 4,10-3,-7 3,9 4,3 2,1 5,4-2,0-4,0 7,0-9,0 10,-4-7,3-1,-3 7,4-9,0 9,0-6,0 0,0 7,0-10,0 10,0-7,0 0,0 7,0-10,0 10,4-7,-3 0,7 3,1-7,5-1,4-5,-4-4,3 0,-2 0,4 0,2 0,0 4,-1-3,1 4,-1-5,1 4,0-2,-1 2,7-4,-4 0,10 5,-4-3,0 3,4-5,-10 0,4 0,0 0,-5 0,5 0,-6 0,-1 0,1 0,0 0,-1 0,1 0,-6 0,5 0,-5 0,6 0,0 0,-1 0,1 0,-1 0,1 0,0 0,-1 0,1 0,0 0,-6 0,4 0,1 0,-4 0,2 0,-3 0,4 0,-3 0,8-5,-14 4,13-4,-11 5,6 0,0-4,-7 3,11-8,-8 8,0-3,7-4,-10 6,5-9,1 10,-7-3,-29 34,11-18,-29 23,28-30,0 3,-4 4,7-1,-6 6,7-4,-4 1,0 4,4-5,-3 0,3 0,-4 1,-7 0,10-2,-9-3,1 4,3-3,-6 3,8-4,-4 0,-5-4,3-1,-10-4,13 4,-6-3,0 3,6-4,-11 4,7-2,1 2,-5 1,5-4,-6 4,5-1,-3-3,3 3,-5 0,1-3,-1 4,0-5,5 4,-3-3,3 3,-4-4,-1 4,0-2,0 2,1-4,-1 0,5 0,-3 0,3 0,0 0,-3 0,-1 0,4 0,-2 0,3 0,0 0,-10 0,8 0,-6 0,7 0,0 0,-3 0,3 0,1 0,-4 0,6-4,-2-5,3-1,-3-4,5 5,-4-1,0 1,4 0,-3-4,4 2,0-2,-5 4,3-6,-4 4,5-3,1 5,-4 0,-1-1,0 2,1-5,5 4,0-8,-1 3,5-5,0 4,-1-3,0 4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30:02.514"/>
    </inkml:context>
    <inkml:brush xml:id="br0">
      <inkml:brushProperty name="width" value="0.3" units="cm"/>
      <inkml:brushProperty name="height" value="0.6" units="cm"/>
      <inkml:brushProperty name="color" value="#011893"/>
      <inkml:brushProperty name="tip" value="rectangle"/>
      <inkml:brushProperty name="rasterOp" value="maskPen"/>
    </inkml:brush>
  </inkml:definitions>
  <inkml:trace contextRef="#ctx0" brushRef="#br0">16 7,'44'5,"-10"3,-15-7,-3 3,4-4,-4 0,3 0,-3 0,4 0,1 0,0 0,-6 0,4 0,-3 0,5 0,-6 0,4 0,-4 0,0 0,3 5,-4-4,1 4,2-5,-3 7,2-1,-3 2,3-4,0-4,3 0,8 0,2 0,6 0,0 0,8 0,-6 5,14-4,-14 4,-1-5,-2 0,-12 0,12 5,-12-3,5 3,-6-5,-1 0,1 0,-1 0,1 0,-5 0,3 0,-4 0,6 0,0 0,-1 0,7 0,-4 0,10 0,-4 0,6 0,-6 0,4 0,-4 0,0 0,-2 0,-6 0,-1 0,-4-4,3 3,-3-3,-1 0,4 3,-8-7,7 7,-4-8,5 8,-5-7,6 7,-10-7,9 7,-3-8,-1 8,4-3,-4 0,0 3,1-3,-2-1,3 4,0-3,-3 4,5 0,-4 0,2 0,2 0,-9 0,9 0,-3 0,-3 0,6 4,-6 4,0-2,-4 12,-5-4,-4 3,0 3,0-7,0 4,0 0,0-3,0 2,0-3,0 5,0-1,0-3,0 2,0-2,0 3,0-1,-5 1,4-1,-3 1,4-1,0 1,0-1,-3 0,2 1,-3-1,4 1,0 0,0-1,0 2,0-5,0 4,0-3,0 4,0 0,0-4,0 3,0-3,0 5,0 0,0-3,0 3,0-5,0 2,0 0,0-2,0 3,0 0,0 0,0-3,0 3,0-4,0 5,0-1,0-3,0 3,0-3,0 4,0 0,0-4,0 9,0-12,0 7,0-1,0-6,0 10,0-7,0-1,0 8,0-10,0 10,0-7,0-1,0 7,0-9,0 9,0-6,0 0,0 5,0-4,0 2,4 0,-3-4,7 5,-7 0,3-5,0 3,-3 0,3-2,-4 6,0-7,0 4,0 0,0-4,0 7,-4-6,3 2,-10 0,5-7,-6 7,0-7,3 3,-7-4,3 0,0 1,-3 3,6-7,-6 6,3-6,-1-1,-2 4,3-3,-5 0,1 2,4-6,-4 3,3-4,-4 4,0-3,4 7,-3-7,3 7,-4-7,4 3,-3 0,3-3,0 7,-3-7,3 7,-4-7,0 2,5 1,-4-3,3 3,-4 0,4-3,-4 3,4-4,-4 0,0 0,3 0,-2 0,3 0,-4 0,0 4,4-3,-3 3,4-4,-6 0,2 0,2 0,-2 0,3 0,-3 0,-1 0,5 0,-3 0,2 0,-3 0,0 0,4 0,-4 0,4 0,-5 0,1 0,3 0,-3 0,3 0,-4 0,-1 0,4 0,-3 0,4 0,-4 0,0 0,4 0,-3 0,-2 0,4 0,-4 0,6 0,-1 0,-4 0,1 0,2 0,-2 0,3-4,-4 3,4-7,-3 7,4-3,-5 0,0 3,5-2,-4-1,4 3,-4-3,0 0,4 4,-4-4,0 4,3 0,-6-4,7 3,-1-3,-6 4,10-4,-10 3,7-3,-4 0,0 3,4-6,-2 6,1-3,-2 0,-2-1,5 0,-3-3,3 3,-1-4,-2 4,2-7,1 10,-3-9,3 6,0-3,-7 3,10-2,-6 2,0-4,5 1,-1-8,5 6,6-10,-3 7,4-4,0-1,0 4,0-3,-4 3,3-4,-3 4,4-4,-4 4,3-4,-3 0,0 4,3-3,-7 3,7-3,-3-1,0 5,3-4,-3 4,4-5,0 1,0 3,0-2,0 2,0-3,0 1,0-1,0-1,0 5,0-4,0 3,0-3,0-2,0 5,0-3,0 3,0-4,4 1,-3 3,3-2,-4 2,4-3,-3-1,3 4,-4-2,0 2,4-3,-3-1,3 4,-4-3,4 3,-3-3,3-1,-4 4,0-3,0 3,0-4,0 0,0 4,0-4,0 4,0-4,0 0,0 4,0-2,0 2,3-3,6 4,4 0,4 8,-4-3,9-2,-5-1,7-3,-3 3,6-5,2 4,6-5,0 5,0 0,8 0,-6 5,6-4,-8 10,8-10,-6 9,6-9,-8 4,0 1,0 1,8-1,-6 4,14-4,-7 6,9 0,-8 0,-3 0,-7 0,0 0,0 0,-6 0,5 0,-12 0,11 0,-10-4,10 3,-11-4,6 5,-8 0,1 0,-1 0,-4 0,3 0,1 0,-4 0,7 0,-12 0,8 0,-5 0,1 0,4 0,-5 0,1 0,2 0,-3 0,9 4,-8 1,9 0,-14 3,13-2,-11-1,6 3,-1-3,-6 0,10 3,-8-3,1 0,3 3,-4-3,1 4,-1 3,-4-2,3 7,-2-8,-2 7,0-3,-7 4,-19-5,-3-3,-14-6,1-3,5 0,-6 0,0 0,0 0,-1 0,1 0,0 6,0-5,6 4,-5 0,5-4,-6 5,-1-6,1 5,0-4,0 4,-1-5,1 0,6 0,-5 0,12 0,-12 0,12 0,-5 0,6 0,0 0,-6 0,4 0,-4 0,6 0,-6 0,5 0,-5 0,6 0,-6 0,4 0,-4 0,6 5,6-4,-14 8,11-8,-7 4,6 0,8-4,-8 8,-1-4,4 5,-3-4,5 2,4-7,-10 4,1-1,2-3,-7 8,9-8,-6 8,0-3,1-1,4 4,-4-3,5 3,-6 2,5-6,2 4,0-3,-1-1,0 3,-2-3,7 4,-8-4,-2 3,-1-7,1 3,0-4,10 0,50 3,-22-2,43 2,-40 2,6-4,-5 4,12-5,-12 4,12-3,-12 4,12-5,-6 0,1 0,12 0,-10 0,12 0,0 0,-6 0,13 0,-13 0,14 0,-14 0,6 0,0 0,-6 0,13 0,-13 0,14 0,-14 0,13 0,-13 0,6 0,-8 0,0 0,0 0,1 0,-1 0,-7 0,0 0,-8 0,1 0,0 0,-6 0,4 0,-4 0,0 0,3 0,-4 0,1 0,2 0,-3 0,4 0,0 0,1 0,-4 4,3 1,-4 0,-1 2,7-2,-9 0,9 3,-6-7,0 3,6 0,-9-3,10 7,-7-7,-1 3,8 0,-11-3,10 7,-7-7,0 6,6-2,-9 0,9 3,-7-4,4 1,-44 18,17-19,-38 20,34-23,-5 8,5-3,-1 4,-3-5,8 3,-3-3,1 4,-3-4,2 3,-5-3,9 4,-12-4,10 3,-6-7,4 3,-6-4,4 4,-8-3,8 3,1-4,-5 0,5 0,-1 4,-3-3,3 3,0-4,-3 5,3-4,-4 4,4-5,-3 0,3 0,-5 0,0 0,1 0,-1 0,0 0,6 0,-5 0,4 0,-11 0,5 0,-5 0,6 0,0 0,0 0,1 0,-1 0,0 0,0 0,0 0,1 0,4 0,-3 0,3 0,-5 0,1 0,-1 0,-6 0,4 0,-4 0,6 0,0 0,1 0,-5 0,3 0,-3 0,10 0,-5 0,0 0,4 0,-2 0,3 0,1 0,-7 0,2 0,3 0,-3 0,3 0,0 0,-3 0,3 0,1 0,-5 0,1 0,2 0,-1 0,3 0,1 0,-6 0,6 0,-3 0,3 0,-4 0,-1 0,5 0,-5 0,-1 0,-2 4,3-2,4 2,10 14,1-6,4 12,16-12,-8-8,12 4,-7-3,3 0,-2 3,4 1,-8-3,8 7,-7-8,7 1,1 2,-4-3,3 0,-4 3,2-2,4 4,1-4,0 3,-1-3,1 0,0 3,-1-8,1 8,0-8,-1 4,1-5,6 5,2-4,-1 9,6-9,-5 4,6-5,0 5,8-4,-6 4,13 1,-13-4,5 3,1-5,-6 0,14 0,-14 0,6 0,-8 0,0 0,16 0,-12 0,5 0,-17 0,-6 0,-1 0,1 0,-6 0,5 0,-5 0,1 0,3-4,-4 2,6-2,-6 0,5 3,-6-3,1 4,2 0,-3-4,4-1,-4-1,3-2,-3 7,0-6,6 6,-9-3,9 0,-7 3,0-7,7 7,-9-7,5-1,-4-5,-2 0,-1 2,-5-5,-4-2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5:39.469"/>
    </inkml:context>
    <inkml:brush xml:id="br0">
      <inkml:brushProperty name="width" value="0.3" units="cm"/>
      <inkml:brushProperty name="height" value="0.6" units="cm"/>
      <inkml:brushProperty name="color" value="#0432FF"/>
      <inkml:brushProperty name="tip" value="rectangle"/>
      <inkml:brushProperty name="rasterOp" value="maskPen"/>
    </inkml:brush>
  </inkml:definitions>
  <inkml:trace contextRef="#ctx0" brushRef="#br0">56 36,'37'0,"-5"0,-23 0,4 0,5 0,-3 0,5 0,-6 0,0 0,7 0,-11 0,11 0,-6 0,0 0,4 0,-4 0,1 0,3 0,1 0,-4 0,2 0,-5 0,1 0,4 0,0 0,1 0,-4 0,8 0,-12 0,7 0,1 0,-8 0,12 0,-8 0,0 0,2 0,-3 0,5 0,-5 0,9 0,-11 0,6 0,0 0,-7 0,11 0,-8 0,0 0,7 0,-10-4,10 3,-7-7,0 7,3-3,-3 0,3 3,1-3,-4 0,3 3,-4-3,5 4,-2 0,1 0,0 0,-1 0,1 0,0 0,0 0,0 0,-5 11,-4 3,-4 4,-4 2,0-10,0 7,0 1,0-3,0 6,0-7,0 0,0 7,0-10,0 10,0-7,0 0,0 7,0-10,4 9,-3-7,2 3,-3 1,0-1,-17-7,4-2,-16-7,9 0,-1 0,0 0,6 0,-5 0,5 0,-1 4,-4 1,5 0,-1 4,-3-3,3-1,1 3,-5-7,10 7,-10-2,1 4,-3-5,-3 0,9-5,-3 4,3-2,1 2,-5-4,5 0,-1 0,-3 0,3 0,-5 5,0-4,1 4,-1-5,0 0,6 0,-5 0,4 0,1 4,-4-3,5 3,-5-4,4 0,-3 0,4 0,-4 0,-1 0,5 0,-4 0,4 0,-2 0,0 0,1 0,-3 0,1 0,3 0,-3 0,3 0,-4 4,4-3,-5 3,5-4,-1 0,-5 0,9 0,-8 0,2 0,4 0,-7 0,11 14,1-4,4 14,4-12,0 5,0 0,0-2,0 5,0-6,0 0,0 6,0-9,0 9,0-6,0-1,0 8,0-10,0 10,0-7,0 0,0 6,0-9,4 9,-3-7,7 0,11-5,-7-4,11-4,-10 0,1 0,4 0,0 0,-4 0,3 0,2 0,-4 0,3 0,-5 0,7 0,-5 0,3 0,0 0,-7 0,13 0,-5 0,-2 0,6 0,-7 0,-1 0,4 0,-3 0,4 0,1 0,0 4,-1-2,1 2,0-4,-1 0,-4 0,3 0,-5 0,1 0,4 0,-5 0,6 0,-5 0,8 0,-12 0,13 0,-5 0,3 0,-3-4,0 3,-3-3,5 4,-6-4,4 3,-4-3,0 0,2 3,-2-8,-1 8,4-8,-4 4,0 0,3 1,-3 4,4-4,0 3,-4-7,2 7,-2-3,2 4,0 0,-3 10,-1 1,-8 9,0-4,0-2,-3 1,7-2,-7 3,2 0,-3 0,0 0,-3 0,-2-2,-4 1,1-2,-1 0,0 3,1-7,-4 3,0-4,-1 0,-3 0,6 1,-6 0,2 0,1 0,-3-5,3 4,-1-3,-1 4,1-5,1 4,-6-7,8 7,-8-7,6 3,-4-4,0 3,0-2,3 3,-6 0,10-3,-10 3,7-4,-4 0,0 0,0 0,3 0,-2 0,2 4,-4-3,1 3,3-4,-3 0,4 0,-4 0,-1 0,5 0,-3 0,2 0,-3 0,0 0,3 0,-2 0,3 0,-5 0,2 0,-1 0,1 0,-1 0,0 0,0 0,1 0,-1 0,0 0,0 0,1 0,-1 0,0 0,1 0,-1 0,0 0,-1 0,2 0,-1-4,4 0,-3-5,3 1,0-4,1 2,1-2,2 0,1-1,4-4,4 1,0 0,4-1,-3 3,7-3,-3 4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10:10.008"/>
    </inkml:context>
    <inkml:brush xml:id="br0">
      <inkml:brushProperty name="width" value="0.3" units="cm"/>
      <inkml:brushProperty name="height" value="0.6" units="cm"/>
      <inkml:brushProperty name="color" value="#76D6FF"/>
      <inkml:brushProperty name="tip" value="rectangle"/>
      <inkml:brushProperty name="rasterOp" value="maskPen"/>
    </inkml:brush>
  </inkml:definitions>
  <inkml:trace contextRef="#ctx0" brushRef="#br0">1 68,'45'-4,"-5"1,-13 3,-5 0,12 0,-3 0,-7 0,5 0,-19 0,4 0,3 0,-2-4,3 3,4-7,-5 7,2-3,1-1,1 4,2-4,10 5,-4 0,6 0,-6 0,5 0,-6 0,1 0,-2 0,-6 0,-1-5,1 4,-6-3,4 4,-4-5,-1 4,4-4,-3 1,0 2,4-2,-5 4,1 0,2 0,-3 0,4 0,-1 0,-3 0,2 0,-2 0,4 0,-1 0,-3 0,2 0,-3 0,4 0,1 3,-5 2,5 5,-3-5,1 3,3-2,-9-1,8 4,-4-4,0 0,2 2,-2-2,-6 11,0-2,-8 2,0 4,0-10,0 10,0-7,0 5,0 0,0 1,0-5,0 10,0-13,0 7,0-1,0-6,0 10,-4-8,3 1,-7 3,3-3,-5 0,1 3,0-7,4 8,-7-4,6 2,-3-3,-3 0,6-4,-11 0,3-1,0-7,-3 7,1-7,2 3,-5 0,6-3,-5 3,0-4,4 0,-4 0,4 0,-7 0,7 0,-5 0,4 0,1-4,-5 3,5-7,0 3,-3-4,4 4,-5 1,0 4,4-4,-3 3,2-3,0 0,-4 3,3-3,-5 4,6-4,-5 3,10-3,-9 4,5 0,-4 0,0 0,4 0,-3 0,3 0,-10 0,9 0,-3 0,4 0,-5 0,4 0,-4 0,5 0,-1 0,-5 0,5 0,-8 0,11 0,-6 0,0 0,6 0,-11 0,8 0,-5 0,5 0,-8 0,11 0,-6 0,0 0,6 0,-10 0,8 0,0 0,2 17,-2-12,8 17,-3-10,5-2,-1 14,0-13,2 5,-1 0,3-2,-4 6,5-3,0-4,0 7,0-10,0 10,0-3,0-3,0 5,0-6,0 4,0-1,0 1,11-5,3-4,4-1,-1-6,-5 3,2 0,3-3,1 3,-4-4,8 0,-10 0,6 0,5 0,-10 0,15 0,-12 0,11 0,-10 0,15 6,-15-5,10 4,-6-5,0 0,-1 0,1 0,0 0,-1 0,1 0,0 0,-1 0,1 0,-1 0,-4 0,3 0,-3 0,4 0,-4 0,3-5,-9 4,10-3,-5-1,1 4,3-4,1 5,-4 0,7-4,-7 2,-1-2,5 4,-5 0,6 0,-1 0,-4 0,3 0,-5 0,2 0,1 0,-4 0,5-4,-2 3,-2-3,6 4,-9 0,9 0,-6 0,3 0,0 0,-4 0,4 0,-3 0,4 0,-2 0,-6 15,-3-3,-11 8,3-3,-7-7,3 6,0-2,-3-1,3 4,-4-4,4 1,-7 2,6-6,-7 2,1 0,2-6,-6 5,2-6,0 0,-3 3,3-7,0 7,-2-4,2 1,0 3,-3-3,7 4,-6-1,3 1,0-1,-4-4,4 4,-1-3,-3 0,4 2,-5-6,4 6,-2-6,2 7,-4-7,5 7,-4-7,3 2,-4-3,-1 0,5 0,-3 0,3 0,-5 0,1 0,4 0,-3 0,3 0,-4 0,0 4,3-3,-2 3,3-4,-4 0,0 0,3 0,-2 0,3 0,-4 0,0 0,4 0,-3 0,-2 0,4 0,-4 0,6 0,-1 0,-4 0,0 0,4 0,-2 0,2 0,-4-4,4 0,2-10,-1 5,7-5,-11 5,11-3,-11 2,8-3,-4 5,4-5,-3 3,2-2,-3 0,1 2,7-5,13-3,-4 8,12-3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30:09.114"/>
    </inkml:context>
    <inkml:brush xml:id="br0">
      <inkml:brushProperty name="width" value="0.3" units="cm"/>
      <inkml:brushProperty name="height" value="0.6" units="cm"/>
      <inkml:brushProperty name="color" value="#011893"/>
      <inkml:brushProperty name="tip" value="rectangle"/>
      <inkml:brushProperty name="rasterOp" value="maskPen"/>
    </inkml:brush>
  </inkml:definitions>
  <inkml:trace contextRef="#ctx0" brushRef="#br0">16 7,'44'5,"-10"3,-15-7,-3 3,4-4,-4 0,3 0,-3 0,4 0,1 0,0 0,-6 0,4 0,-3 0,5 0,-6 0,4 0,-4 0,0 0,3 5,-4-4,1 4,2-5,-3 7,2-1,-3 2,3-4,0-4,3 0,8 0,2 0,6 0,0 0,8 0,-6 5,14-4,-14 4,-1-5,-2 0,-12 0,12 5,-12-3,5 3,-6-5,-1 0,1 0,-1 0,1 0,-5 0,3 0,-4 0,6 0,0 0,-1 0,7 0,-4 0,10 0,-4 0,6 0,-6 0,4 0,-4 0,0 0,-2 0,-6 0,-1 0,-4-4,3 3,-3-3,-1 0,4 3,-8-7,7 7,-4-8,5 8,-5-7,6 7,-10-7,9 7,-3-8,-1 8,4-3,-4 0,0 3,1-3,-2-1,3 4,0-3,-3 4,5 0,-4 0,2 0,2 0,-9 0,9 0,-3 0,-3 0,6 4,-6 4,0-2,-4 12,-5-4,-4 3,0 3,0-7,0 4,0 0,0-3,0 2,0-3,0 5,0-1,0-3,0 2,0-2,0 3,0-1,-5 1,4-1,-3 1,4-1,0 1,0-1,-3 0,2 1,-3-1,4 1,0 0,0-1,0 2,0-5,0 4,0-3,0 4,0 0,0-4,0 3,0-3,0 5,0 0,0-3,0 3,0-5,0 2,0 0,0-2,0 3,0 0,0 0,0-3,0 3,0-4,0 5,0-1,0-3,0 3,0-3,0 4,0 0,0-4,0 9,0-12,0 7,0-1,0-6,0 10,0-7,0-1,0 8,0-10,0 10,0-7,0-1,0 7,0-9,0 9,0-6,0 0,0 5,0-4,0 2,4 0,-3-4,7 5,-7 0,3-5,0 3,-3 0,3-2,-4 6,0-7,0 4,0 0,0-4,0 7,-4-6,3 2,-10 0,5-7,-6 7,0-7,3 3,-7-4,3 0,0 1,-3 3,6-7,-6 6,3-6,-1-1,-2 4,3-3,-5 0,1 2,4-6,-4 3,3-4,-4 4,0-3,4 7,-3-7,3 7,-4-7,4 3,-3 0,3-3,0 7,-3-7,3 7,-4-7,0 2,5 1,-4-3,3 3,-4 0,4-3,-4 3,4-4,-4 0,0 0,3 0,-2 0,3 0,-4 0,0 4,4-3,-3 3,4-4,-6 0,2 0,2 0,-2 0,3 0,-3 0,-1 0,5 0,-3 0,2 0,-3 0,0 0,4 0,-4 0,4 0,-5 0,1 0,3 0,-3 0,3 0,-4 0,-1 0,4 0,-3 0,4 0,-4 0,0 0,4 0,-3 0,-2 0,4 0,-4 0,6 0,-1 0,-4 0,1 0,2 0,-2 0,3-4,-4 3,4-7,-3 7,4-3,-5 0,0 3,5-2,-4-1,4 3,-4-3,0 0,4 4,-4-4,0 4,3 0,-6-4,7 3,-1-3,-6 4,10-4,-10 3,7-3,-4 0,0 3,4-6,-2 6,1-3,-2 0,-2-1,5 0,-3-3,3 3,-1-4,-2 4,2-7,1 10,-3-9,3 6,0-3,-7 3,10-2,-6 2,0-4,5 1,-1-8,5 6,6-10,-3 7,4-4,0-1,0 4,0-3,-4 3,3-4,-3 4,4-4,-4 4,3-4,-3 0,0 4,3-3,-7 3,7-3,-3-1,0 5,3-4,-3 4,4-5,0 1,0 3,0-2,0 2,0-3,0 1,0-1,0-1,0 5,0-4,0 3,0-3,0-2,0 5,0-3,0 3,0-4,4 1,-3 3,3-2,-4 2,4-3,-3-1,3 4,-4-2,0 2,4-3,-3-1,3 4,-4-3,4 3,-3-3,3-1,-4 4,0-3,0 3,0-4,0 0,0 4,0-4,0 4,0-4,0 0,0 4,0-2,0 2,3-3,6 4,4 0,4 8,-4-3,9-2,-5-1,7-3,-3 3,6-5,2 4,6-5,0 5,0 0,8 0,-6 5,6-4,-8 10,8-10,-6 9,6-9,-8 4,0 1,0 1,8-1,-6 4,14-4,-7 6,9 0,-8 0,-3 0,-7 0,0 0,0 0,-6 0,5 0,-12 0,11 0,-10-4,10 3,-11-4,6 5,-8 0,1 0,-1 0,-4 0,3 0,1 0,-4 0,7 0,-12 0,8 0,-5 0,1 0,4 0,-5 0,1 0,2 0,-3 0,9 4,-8 1,9 0,-14 3,13-2,-11-1,6 3,-1-3,-6 0,10 3,-8-3,1 0,3 3,-4-3,1 4,-1 3,-4-2,3 7,-2-8,-2 7,0-3,-7 4,-19-5,-3-3,-14-6,1-3,5 0,-6 0,0 0,0 0,-1 0,1 0,0 6,0-5,6 4,-5 0,5-4,-6 5,-1-6,1 5,0-4,0 4,-1-5,1 0,6 0,-5 0,12 0,-12 0,12 0,-5 0,6 0,0 0,-6 0,4 0,-4 0,6 0,-6 0,5 0,-5 0,6 0,-6 0,4 0,-4 0,6 5,6-4,-14 8,11-8,-7 4,6 0,8-4,-8 8,-1-4,4 5,-3-4,5 2,4-7,-10 4,1-1,2-3,-7 8,9-8,-6 8,0-3,1-1,4 4,-4-3,5 3,-6 2,5-6,2 4,0-3,-1-1,0 3,-2-3,7 4,-8-4,-2 3,-1-7,1 3,0-4,10 0,50 3,-22-2,43 2,-40 2,6-4,-5 4,12-5,-12 4,12-3,-12 4,12-5,-6 0,1 0,12 0,-10 0,12 0,0 0,-6 0,13 0,-13 0,14 0,-14 0,6 0,0 0,-6 0,13 0,-13 0,14 0,-14 0,13 0,-13 0,6 0,-8 0,0 0,0 0,1 0,-1 0,-7 0,0 0,-8 0,1 0,0 0,-6 0,4 0,-4 0,0 0,3 0,-4 0,1 0,2 0,-3 0,4 0,0 0,1 0,-4 4,3 1,-4 0,-1 2,7-2,-9 0,9 3,-6-7,0 3,6 0,-9-3,10 7,-7-7,-1 3,8 0,-11-3,10 7,-7-7,0 6,6-2,-9 0,9 3,-7-4,4 1,-44 18,17-19,-38 20,34-23,-5 8,5-3,-1 4,-3-5,8 3,-3-3,1 4,-3-4,2 3,-5-3,9 4,-12-4,10 3,-6-7,4 3,-6-4,4 4,-8-3,8 3,1-4,-5 0,5 0,-1 4,-3-3,3 3,0-4,-3 5,3-4,-4 4,4-5,-3 0,3 0,-5 0,0 0,1 0,-1 0,0 0,6 0,-5 0,4 0,-11 0,5 0,-5 0,6 0,0 0,0 0,1 0,-1 0,0 0,0 0,0 0,1 0,4 0,-3 0,3 0,-5 0,1 0,-1 0,-6 0,4 0,-4 0,6 0,0 0,1 0,-5 0,3 0,-3 0,10 0,-5 0,0 0,4 0,-2 0,3 0,1 0,-7 0,2 0,3 0,-3 0,3 0,0 0,-3 0,3 0,1 0,-5 0,1 0,2 0,-1 0,3 0,1 0,-6 0,6 0,-3 0,3 0,-4 0,-1 0,5 0,-5 0,-1 0,-2 4,3-2,4 2,10 14,1-6,4 12,16-12,-8-8,12 4,-7-3,3 0,-2 3,4 1,-8-3,8 7,-7-8,7 1,1 2,-4-3,3 0,-4 3,2-2,4 4,1-4,0 3,-1-3,1 0,0 3,-1-8,1 8,0-8,-1 4,1-5,6 5,2-4,-1 9,6-9,-5 4,6-5,0 5,8-4,-6 4,13 1,-13-4,5 3,1-5,-6 0,14 0,-14 0,6 0,-8 0,0 0,16 0,-12 0,5 0,-17 0,-6 0,-1 0,1 0,-6 0,5 0,-5 0,1 0,3-4,-4 2,6-2,-6 0,5 3,-6-3,1 4,2 0,-3-4,4-1,-4-1,3-2,-3 7,0-6,6 6,-9-3,9 0,-7 3,0-7,7 7,-9-7,5-1,-4-5,-2 0,-1 2,-5-5,-4-2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3T19:55:23.207"/>
    </inkml:context>
    <inkml:brush xml:id="br0">
      <inkml:brushProperty name="width" value="0.3" units="cm"/>
      <inkml:brushProperty name="height" value="0.6" units="cm"/>
      <inkml:brushProperty name="color" value="#0432FF"/>
      <inkml:brushProperty name="tip" value="rectangle"/>
      <inkml:brushProperty name="rasterOp" value="maskPen"/>
    </inkml:brush>
  </inkml:definitions>
  <inkml:trace contextRef="#ctx0" brushRef="#br0">56 36,'37'0,"-5"0,-23 0,4 0,5 0,-3 0,5 0,-6 0,0 0,7 0,-11 0,11 0,-6 0,0 0,4 0,-4 0,1 0,3 0,1 0,-4 0,2 0,-5 0,1 0,4 0,0 0,1 0,-4 0,8 0,-12 0,7 0,1 0,-8 0,12 0,-8 0,0 0,2 0,-3 0,5 0,-5 0,9 0,-11 0,6 0,0 0,-7 0,11 0,-8 0,0 0,7 0,-10-4,10 3,-7-7,0 7,3-3,-3 0,3 3,1-3,-4 0,3 3,-4-3,5 4,-2 0,1 0,0 0,-1 0,1 0,0 0,0 0,0 0,-5 11,-4 3,-4 4,-4 2,0-10,0 7,0 1,0-3,0 6,0-7,0 0,0 7,0-10,0 10,0-7,0 0,0 7,0-10,4 9,-3-7,2 3,-3 1,0-1,-17-7,4-2,-16-7,9 0,-1 0,0 0,6 0,-5 0,5 0,-1 4,-4 1,5 0,-1 4,-3-3,3-1,1 3,-5-7,10 7,-10-2,1 4,-3-5,-3 0,9-5,-3 4,3-2,1 2,-5-4,5 0,-1 0,-3 0,3 0,-5 5,0-4,1 4,-1-5,0 0,6 0,-5 0,4 0,1 4,-4-3,5 3,-5-4,4 0,-3 0,4 0,-4 0,-1 0,5 0,-4 0,4 0,-2 0,0 0,1 0,-3 0,1 0,3 0,-3 0,3 0,-4 4,4-3,-5 3,5-4,-1 0,-5 0,9 0,-8 0,2 0,4 0,-7 0,11 14,1-4,4 14,4-12,0 5,0 0,0-2,0 5,0-6,0 0,0 6,0-9,0 9,0-6,0-1,0 8,0-10,0 10,0-7,0 0,0 6,0-9,4 9,-3-7,7 0,11-5,-7-4,11-4,-10 0,1 0,4 0,0 0,-4 0,3 0,2 0,-4 0,3 0,-5 0,7 0,-5 0,3 0,0 0,-7 0,13 0,-5 0,-2 0,6 0,-7 0,-1 0,4 0,-3 0,4 0,1 0,0 4,-1-2,1 2,0-4,-1 0,-4 0,3 0,-5 0,1 0,4 0,-5 0,6 0,-5 0,8 0,-12 0,13 0,-5 0,3 0,-3-4,0 3,-3-3,5 4,-6-4,4 3,-4-3,0 0,2 3,-2-8,-1 8,4-8,-4 4,0 0,3 1,-3 4,4-4,0 3,-4-7,2 7,-2-3,2 4,0 0,-3 10,-1 1,-8 9,0-4,0-2,-3 1,7-2,-7 3,2 0,-3 0,0 0,-3 0,-2-2,-4 1,1-2,-1 0,0 3,1-7,-4 3,0-4,-1 0,-3 0,6 1,-6 0,2 0,1 0,-3-5,3 4,-1-3,-1 4,1-5,1 4,-6-7,8 7,-8-7,6 3,-4-4,0 3,0-2,3 3,-6 0,10-3,-10 3,7-4,-4 0,0 0,0 0,3 0,-2 0,2 4,-4-3,1 3,3-4,-3 0,4 0,-4 0,-1 0,5 0,-3 0,2 0,-3 0,0 0,3 0,-2 0,3 0,-5 0,2 0,-1 0,1 0,-1 0,0 0,0 0,1 0,-1 0,0 0,0 0,1 0,-1 0,0 0,1 0,-1 0,0 0,-1 0,2 0,-1-4,4 0,-3-5,3 1,0-4,1 2,1-2,2 0,1-1,4-4,4 1,0 0,4-1,-3 3,7-3,-3 4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BEA8E-E163-48D1-8578-F2D7B3C459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822F84-E875-47A2-96FC-ECABD6ACA0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0063F-8998-45AF-BE40-8F7AE43C6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8D50A6-00B6-44A3-85FD-FCFBC04A7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CF7F74-3804-4F06-892A-91D8288E4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187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9451D-9663-4311-8080-75C4988B7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E7486D-444A-45D4-B0DD-052142E77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6C1A4B-AECA-45AB-AA04-529FD23E2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FA8C6-9672-44B8-A230-3DAA10384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3740DF-BFCA-420A-B4BD-55BF2DE49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6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64D181-680D-4EBE-89BB-E5A50E7855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A34B98-51DC-44BC-A228-B14D24EB49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912468-D288-4DA1-A3BF-C965E9489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32F694-1ADD-4682-BB44-DDF49FC32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08193-B007-4571-828B-44AA28978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133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9BA29-455D-4651-B7EC-D49730A03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DBB035-42CD-474A-958F-63374CC38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84EF7-2106-4380-9145-75DC9E51B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FE9E1-B350-47CB-99C9-0076CC011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5B451E-DC29-4384-8B1D-6422A16C3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20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2E833-B6ED-44A1-AD92-B8E4863F8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4E2FB4-A9BD-4D72-9CEF-8DA559F5A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6C940A-F834-4C19-9DE8-F351BACA6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7EE8C-7A05-4B7F-9D2A-CB5D4EEEE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AB62F-0494-40D7-9017-39B5C2645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171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7C69C-E2D5-46AF-B949-F138C3B8E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EB09F-1B62-4DD9-A3FE-C59C5DCA47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D0A3E0-626A-4BBA-B729-C2637A2E06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9C473A-42ED-4334-AE05-54FDF7776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EB7D08-5C71-4B41-99C8-38F06B3C9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D7C72A-FBD9-41FB-A84A-1BA8887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31AF3-02E0-4214-B044-F83A5FD30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3C845-2646-45F3-952C-F89268E06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FAD53E-94D5-4E52-8CFA-7D59677AD7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FEA757-F2FE-4FC1-B8CD-231E102A9B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CFB468-F394-4FCC-A7FB-501A595C69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9F4B68-3192-4A56-9754-DF9AFD4FA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4A9B4F-BFC4-434E-B4B7-E163FCE08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2C1945-5F57-4729-8D7B-BAB0650C3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142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203CB-167F-4DC1-932B-69C60E8DD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5CF5F2-F378-42AF-AD9F-15B3D1E99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CE78DF-1929-41AB-8DAB-E92E1CA09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F9E827-204B-4E33-8FB6-7A70F22C9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225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030581-4A39-432A-BF55-4EE77FCE6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03C8BB-C280-4A0E-BACC-50B04CBC9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33F6A-152D-4388-8F69-9187ECE22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02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BE61E-6E47-4D3A-8AA5-3BAABAA08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7F7D0-1A94-436D-B025-C2EEDA0DB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E51BA2-6DF2-4D19-A604-A085473EBF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1FD25-7C6F-448F-B13B-1AA8DF37D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5519F2-B3D5-4D27-8EF2-2A20E6EE6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14DEF0-FCA4-466B-B12F-DC4111E09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499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4ADBA-5A9C-4645-8304-F78655C1B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29A4C4-E599-43D0-BAB0-E5AB991DF4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5CF911-B2CA-4C91-8709-84A954534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66E0F0-5CB8-4528-9B91-9CFD55507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B9897-F42D-40CC-90CD-4A4A93C71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0DA057-2132-4A68-9816-6D41BAA6C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350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B157CD-6512-4EE9-9270-4902E7DC7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8385A8-0036-4688-96A1-24C92A543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8080F4-8D33-4333-990E-4DFC82CFE1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F5B6F-79E8-486B-BBEE-2BD5F48ABCE3}" type="datetimeFigureOut">
              <a:rPr lang="en-US" smtClean="0"/>
              <a:t>8/1/21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DCDE77-286E-408B-AE81-4367220297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B83AC-5EF7-4A4D-BA84-F0939CDA28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803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.xml"/><Relationship Id="rId5" Type="http://schemas.openxmlformats.org/officeDocument/2006/relationships/image" Target="../media/image10.png"/><Relationship Id="rId4" Type="http://schemas.openxmlformats.org/officeDocument/2006/relationships/customXml" Target="../ink/ink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ink/ink10.xml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9.xml"/><Relationship Id="rId5" Type="http://schemas.openxmlformats.org/officeDocument/2006/relationships/image" Target="../media/image10.png"/><Relationship Id="rId4" Type="http://schemas.openxmlformats.org/officeDocument/2006/relationships/customXml" Target="../ink/ink8.xml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4.xml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3.xml"/><Relationship Id="rId11" Type="http://schemas.openxmlformats.org/officeDocument/2006/relationships/image" Target="../media/image4.png"/><Relationship Id="rId5" Type="http://schemas.openxmlformats.org/officeDocument/2006/relationships/image" Target="../media/image10.png"/><Relationship Id="rId10" Type="http://schemas.openxmlformats.org/officeDocument/2006/relationships/customXml" Target="../ink/ink15.xml"/><Relationship Id="rId4" Type="http://schemas.openxmlformats.org/officeDocument/2006/relationships/customXml" Target="../ink/ink12.xml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ustomXml" Target="../ink/ink19.xml"/><Relationship Id="rId3" Type="http://schemas.openxmlformats.org/officeDocument/2006/relationships/image" Target="../media/image10.png"/><Relationship Id="rId7" Type="http://schemas.openxmlformats.org/officeDocument/2006/relationships/image" Target="../media/image3.png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8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customXml" Target="../ink/ink20.xml"/><Relationship Id="rId4" Type="http://schemas.openxmlformats.org/officeDocument/2006/relationships/customXml" Target="../ink/ink17.xml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customXml" Target="../ink/ink27.xml"/><Relationship Id="rId18" Type="http://schemas.openxmlformats.org/officeDocument/2006/relationships/customXml" Target="../ink/ink31.xml"/><Relationship Id="rId3" Type="http://schemas.openxmlformats.org/officeDocument/2006/relationships/image" Target="../media/image6.png"/><Relationship Id="rId7" Type="http://schemas.openxmlformats.org/officeDocument/2006/relationships/customXml" Target="../ink/ink24.xml"/><Relationship Id="rId12" Type="http://schemas.openxmlformats.org/officeDocument/2006/relationships/image" Target="../media/image4.png"/><Relationship Id="rId17" Type="http://schemas.openxmlformats.org/officeDocument/2006/relationships/customXml" Target="../ink/ink30.xml"/><Relationship Id="rId2" Type="http://schemas.openxmlformats.org/officeDocument/2006/relationships/customXml" Target="../ink/ink21.xml"/><Relationship Id="rId16" Type="http://schemas.openxmlformats.org/officeDocument/2006/relationships/customXml" Target="../ink/ink29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3.xml"/><Relationship Id="rId11" Type="http://schemas.openxmlformats.org/officeDocument/2006/relationships/customXml" Target="../ink/ink26.xml"/><Relationship Id="rId5" Type="http://schemas.openxmlformats.org/officeDocument/2006/relationships/image" Target="../media/image10.png"/><Relationship Id="rId15" Type="http://schemas.openxmlformats.org/officeDocument/2006/relationships/customXml" Target="../ink/ink28.xml"/><Relationship Id="rId10" Type="http://schemas.openxmlformats.org/officeDocument/2006/relationships/image" Target="../media/image3.png"/><Relationship Id="rId4" Type="http://schemas.openxmlformats.org/officeDocument/2006/relationships/customXml" Target="../ink/ink22.xml"/><Relationship Id="rId9" Type="http://schemas.openxmlformats.org/officeDocument/2006/relationships/customXml" Target="../ink/ink25.xml"/><Relationship Id="rId1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customXml" Target="../ink/ink38.xml"/><Relationship Id="rId18" Type="http://schemas.openxmlformats.org/officeDocument/2006/relationships/customXml" Target="../ink/ink42.xml"/><Relationship Id="rId3" Type="http://schemas.openxmlformats.org/officeDocument/2006/relationships/image" Target="../media/image6.png"/><Relationship Id="rId7" Type="http://schemas.openxmlformats.org/officeDocument/2006/relationships/customXml" Target="../ink/ink35.xml"/><Relationship Id="rId12" Type="http://schemas.openxmlformats.org/officeDocument/2006/relationships/image" Target="../media/image4.png"/><Relationship Id="rId17" Type="http://schemas.openxmlformats.org/officeDocument/2006/relationships/customXml" Target="../ink/ink41.xml"/><Relationship Id="rId2" Type="http://schemas.openxmlformats.org/officeDocument/2006/relationships/customXml" Target="../ink/ink32.xml"/><Relationship Id="rId16" Type="http://schemas.openxmlformats.org/officeDocument/2006/relationships/customXml" Target="../ink/ink40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4.xml"/><Relationship Id="rId11" Type="http://schemas.openxmlformats.org/officeDocument/2006/relationships/customXml" Target="../ink/ink37.xml"/><Relationship Id="rId5" Type="http://schemas.openxmlformats.org/officeDocument/2006/relationships/image" Target="../media/image10.png"/><Relationship Id="rId15" Type="http://schemas.openxmlformats.org/officeDocument/2006/relationships/customXml" Target="../ink/ink39.xml"/><Relationship Id="rId10" Type="http://schemas.openxmlformats.org/officeDocument/2006/relationships/image" Target="../media/image3.png"/><Relationship Id="rId4" Type="http://schemas.openxmlformats.org/officeDocument/2006/relationships/customXml" Target="../ink/ink33.xml"/><Relationship Id="rId9" Type="http://schemas.openxmlformats.org/officeDocument/2006/relationships/customXml" Target="../ink/ink36.xml"/><Relationship Id="rId1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customXml" Target="../ink/ink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E5BB2A-FC6B-4C68-9FA7-F3433DCE85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53690" y="2167626"/>
            <a:ext cx="5006336" cy="3413777"/>
          </a:xfrm>
        </p:spPr>
        <p:txBody>
          <a:bodyPr anchor="t">
            <a:normAutofit fontScale="90000"/>
          </a:bodyPr>
          <a:lstStyle/>
          <a:p>
            <a:r>
              <a:rPr lang="en-US" sz="5400" b="1" dirty="0">
                <a:solidFill>
                  <a:srgbClr val="0070C0"/>
                </a:solidFill>
              </a:rPr>
              <a:t>Lab#11: Serial Dilutions &amp; Quantification of Fecal Coliform Bacteria</a:t>
            </a:r>
          </a:p>
        </p:txBody>
      </p:sp>
      <p:sp>
        <p:nvSpPr>
          <p:cNvPr id="29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F33D921-75C0-4776-B67D-28CD313C5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167625"/>
            <a:ext cx="4881231" cy="341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465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n 4">
            <a:extLst>
              <a:ext uri="{FF2B5EF4-FFF2-40B4-BE49-F238E27FC236}">
                <a16:creationId xmlns:a16="http://schemas.microsoft.com/office/drawing/2014/main" id="{D2C78BA8-6F30-794D-854A-CEF97438D981}"/>
              </a:ext>
            </a:extLst>
          </p:cNvPr>
          <p:cNvSpPr/>
          <p:nvPr/>
        </p:nvSpPr>
        <p:spPr>
          <a:xfrm>
            <a:off x="3541775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n 5">
            <a:extLst>
              <a:ext uri="{FF2B5EF4-FFF2-40B4-BE49-F238E27FC236}">
                <a16:creationId xmlns:a16="http://schemas.microsoft.com/office/drawing/2014/main" id="{3F78E863-322F-6448-9B83-C9256264A5A3}"/>
              </a:ext>
            </a:extLst>
          </p:cNvPr>
          <p:cNvSpPr/>
          <p:nvPr/>
        </p:nvSpPr>
        <p:spPr>
          <a:xfrm>
            <a:off x="5230367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n 6">
            <a:extLst>
              <a:ext uri="{FF2B5EF4-FFF2-40B4-BE49-F238E27FC236}">
                <a16:creationId xmlns:a16="http://schemas.microsoft.com/office/drawing/2014/main" id="{ACA33FFE-C5D3-DC43-B63A-D81FAC1C7D85}"/>
              </a:ext>
            </a:extLst>
          </p:cNvPr>
          <p:cNvSpPr/>
          <p:nvPr/>
        </p:nvSpPr>
        <p:spPr>
          <a:xfrm>
            <a:off x="6809234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n 7">
            <a:extLst>
              <a:ext uri="{FF2B5EF4-FFF2-40B4-BE49-F238E27FC236}">
                <a16:creationId xmlns:a16="http://schemas.microsoft.com/office/drawing/2014/main" id="{12285985-DB3C-6B4A-98B3-0B85E6868A02}"/>
              </a:ext>
            </a:extLst>
          </p:cNvPr>
          <p:cNvSpPr/>
          <p:nvPr/>
        </p:nvSpPr>
        <p:spPr>
          <a:xfrm>
            <a:off x="8479536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A5577F-E476-3D45-A313-77C6B99E8DB0}"/>
              </a:ext>
            </a:extLst>
          </p:cNvPr>
          <p:cNvSpPr txBox="1"/>
          <p:nvPr/>
        </p:nvSpPr>
        <p:spPr>
          <a:xfrm>
            <a:off x="3236974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E102EE-CE97-5A46-8298-346F88BD91A5}"/>
              </a:ext>
            </a:extLst>
          </p:cNvPr>
          <p:cNvSpPr txBox="1"/>
          <p:nvPr/>
        </p:nvSpPr>
        <p:spPr>
          <a:xfrm>
            <a:off x="4901180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AF963E-2BE2-A34D-B1C9-34976A53F26E}"/>
              </a:ext>
            </a:extLst>
          </p:cNvPr>
          <p:cNvSpPr txBox="1"/>
          <p:nvPr/>
        </p:nvSpPr>
        <p:spPr>
          <a:xfrm>
            <a:off x="6603489" y="3645408"/>
            <a:ext cx="14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454206-9A65-5C40-A7F0-98FD87E12B39}"/>
              </a:ext>
            </a:extLst>
          </p:cNvPr>
          <p:cNvSpPr txBox="1"/>
          <p:nvPr/>
        </p:nvSpPr>
        <p:spPr>
          <a:xfrm>
            <a:off x="8305799" y="3645408"/>
            <a:ext cx="14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C71DF26-36BB-D64C-B836-67FADC8FB5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Procedure: Serial Dilution</a:t>
            </a:r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14918BB-4A3B-5F45-A5E1-0FC5F156D7CA}"/>
              </a:ext>
            </a:extLst>
          </p:cNvPr>
          <p:cNvSpPr/>
          <p:nvPr/>
        </p:nvSpPr>
        <p:spPr>
          <a:xfrm>
            <a:off x="2436876" y="4630808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52A6147-E2E9-A14C-A624-A44D8BA14169}"/>
              </a:ext>
            </a:extLst>
          </p:cNvPr>
          <p:cNvSpPr/>
          <p:nvPr/>
        </p:nvSpPr>
        <p:spPr>
          <a:xfrm>
            <a:off x="4078223" y="4659316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E9D438E-4A39-6A44-A2B9-A08CBFD972B7}"/>
              </a:ext>
            </a:extLst>
          </p:cNvPr>
          <p:cNvSpPr/>
          <p:nvPr/>
        </p:nvSpPr>
        <p:spPr>
          <a:xfrm>
            <a:off x="5647182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D2112C7-3F28-2546-8B44-D561EB827BC5}"/>
              </a:ext>
            </a:extLst>
          </p:cNvPr>
          <p:cNvSpPr/>
          <p:nvPr/>
        </p:nvSpPr>
        <p:spPr>
          <a:xfrm>
            <a:off x="7411211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2128CAC-1404-8C45-B0D2-49129A757570}"/>
              </a:ext>
            </a:extLst>
          </p:cNvPr>
          <p:cNvSpPr/>
          <p:nvPr/>
        </p:nvSpPr>
        <p:spPr>
          <a:xfrm>
            <a:off x="9015984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7759FA-1FDF-CE4F-9587-84C8B9DC297A}"/>
              </a:ext>
            </a:extLst>
          </p:cNvPr>
          <p:cNvSpPr txBox="1"/>
          <p:nvPr/>
        </p:nvSpPr>
        <p:spPr>
          <a:xfrm>
            <a:off x="2489453" y="581162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BA62E0-7086-534B-84BA-3F456D040485}"/>
              </a:ext>
            </a:extLst>
          </p:cNvPr>
          <p:cNvSpPr txBox="1"/>
          <p:nvPr/>
        </p:nvSpPr>
        <p:spPr>
          <a:xfrm>
            <a:off x="4072126" y="5849803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CB061-CEF2-284B-9BF0-124DB63703FB}"/>
              </a:ext>
            </a:extLst>
          </p:cNvPr>
          <p:cNvSpPr txBox="1"/>
          <p:nvPr/>
        </p:nvSpPr>
        <p:spPr>
          <a:xfrm>
            <a:off x="5549646" y="582486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C0F84B-29BD-0F4E-BF01-DB045D764007}"/>
              </a:ext>
            </a:extLst>
          </p:cNvPr>
          <p:cNvSpPr txBox="1"/>
          <p:nvPr/>
        </p:nvSpPr>
        <p:spPr>
          <a:xfrm>
            <a:off x="7473695" y="5821295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92A711-C7A2-DD48-A5B2-A8E936CE9B60}"/>
              </a:ext>
            </a:extLst>
          </p:cNvPr>
          <p:cNvSpPr txBox="1"/>
          <p:nvPr/>
        </p:nvSpPr>
        <p:spPr>
          <a:xfrm>
            <a:off x="9079993" y="5781532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B297E1-4ACE-0544-B3BB-7B93F7D9B681}"/>
              </a:ext>
            </a:extLst>
          </p:cNvPr>
          <p:cNvCxnSpPr>
            <a:cxnSpLocks/>
          </p:cNvCxnSpPr>
          <p:nvPr/>
        </p:nvCxnSpPr>
        <p:spPr>
          <a:xfrm>
            <a:off x="6809234" y="2915412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583E3F3-D9A3-E34F-A09A-8F737326DF4D}"/>
              </a:ext>
            </a:extLst>
          </p:cNvPr>
          <p:cNvCxnSpPr>
            <a:cxnSpLocks/>
          </p:cNvCxnSpPr>
          <p:nvPr/>
        </p:nvCxnSpPr>
        <p:spPr>
          <a:xfrm>
            <a:off x="8467342" y="2916936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C7EBD7B-6638-1646-9C7E-16875C0F273C}"/>
              </a:ext>
            </a:extLst>
          </p:cNvPr>
          <p:cNvCxnSpPr>
            <a:cxnSpLocks/>
          </p:cNvCxnSpPr>
          <p:nvPr/>
        </p:nvCxnSpPr>
        <p:spPr>
          <a:xfrm>
            <a:off x="5230367" y="2915412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U-Turn Arrow 27">
            <a:extLst>
              <a:ext uri="{FF2B5EF4-FFF2-40B4-BE49-F238E27FC236}">
                <a16:creationId xmlns:a16="http://schemas.microsoft.com/office/drawing/2014/main" id="{FF73B4BE-36B9-F444-8AB7-DCC40A45A7A2}"/>
              </a:ext>
            </a:extLst>
          </p:cNvPr>
          <p:cNvSpPr/>
          <p:nvPr/>
        </p:nvSpPr>
        <p:spPr>
          <a:xfrm>
            <a:off x="3842196" y="2150954"/>
            <a:ext cx="1642488" cy="352598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FB62B11-189E-364C-87E1-B6CA3067246D}"/>
              </a:ext>
            </a:extLst>
          </p:cNvPr>
          <p:cNvSpPr txBox="1"/>
          <p:nvPr/>
        </p:nvSpPr>
        <p:spPr>
          <a:xfrm>
            <a:off x="4383022" y="1765034"/>
            <a:ext cx="67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1ml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37B6E14-2ED0-D24C-A209-C3DEB5C588CD}"/>
                  </a:ext>
                </a:extLst>
              </p14:cNvPr>
              <p14:cNvContentPartPr/>
              <p14:nvPr/>
            </p14:nvContentPartPr>
            <p14:xfrm>
              <a:off x="5282064" y="2910360"/>
              <a:ext cx="456120" cy="4165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37B6E14-2ED0-D24C-A209-C3DEB5C588C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28064" y="2802360"/>
                <a:ext cx="563760" cy="632160"/>
              </a:xfrm>
              <a:prstGeom prst="rect">
                <a:avLst/>
              </a:prstGeom>
            </p:spPr>
          </p:pic>
        </mc:Fallback>
      </mc:AlternateContent>
      <p:sp>
        <p:nvSpPr>
          <p:cNvPr id="41" name="TextBox 40">
            <a:extLst>
              <a:ext uri="{FF2B5EF4-FFF2-40B4-BE49-F238E27FC236}">
                <a16:creationId xmlns:a16="http://schemas.microsoft.com/office/drawing/2014/main" id="{A72CAC22-C7BC-9B4A-9E95-4DF72F6189D9}"/>
              </a:ext>
            </a:extLst>
          </p:cNvPr>
          <p:cNvSpPr txBox="1"/>
          <p:nvPr/>
        </p:nvSpPr>
        <p:spPr>
          <a:xfrm>
            <a:off x="5730238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6296B3F-B257-974A-81AA-4301E2A048E8}"/>
              </a:ext>
            </a:extLst>
          </p:cNvPr>
          <p:cNvSpPr txBox="1"/>
          <p:nvPr/>
        </p:nvSpPr>
        <p:spPr>
          <a:xfrm>
            <a:off x="7350250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BB144DC-C57D-4A41-8673-49986204EC05}"/>
              </a:ext>
            </a:extLst>
          </p:cNvPr>
          <p:cNvSpPr txBox="1"/>
          <p:nvPr/>
        </p:nvSpPr>
        <p:spPr>
          <a:xfrm>
            <a:off x="9028176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5241797-BC45-914D-B135-F9A3D1124E35}"/>
              </a:ext>
            </a:extLst>
          </p:cNvPr>
          <p:cNvSpPr txBox="1"/>
          <p:nvPr/>
        </p:nvSpPr>
        <p:spPr>
          <a:xfrm>
            <a:off x="1560576" y="3663014"/>
            <a:ext cx="768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stock</a:t>
            </a:r>
          </a:p>
        </p:txBody>
      </p:sp>
      <p:sp>
        <p:nvSpPr>
          <p:cNvPr id="45" name="Can 44">
            <a:extLst>
              <a:ext uri="{FF2B5EF4-FFF2-40B4-BE49-F238E27FC236}">
                <a16:creationId xmlns:a16="http://schemas.microsoft.com/office/drawing/2014/main" id="{66E13E6C-F52B-E747-9DE7-E5175A3380BC}"/>
              </a:ext>
            </a:extLst>
          </p:cNvPr>
          <p:cNvSpPr/>
          <p:nvPr/>
        </p:nvSpPr>
        <p:spPr>
          <a:xfrm>
            <a:off x="1475232" y="2255520"/>
            <a:ext cx="853440" cy="1173480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57ADE29E-29A9-1641-B23D-4180B1303E02}"/>
                  </a:ext>
                </a:extLst>
              </p14:cNvPr>
              <p14:cNvContentPartPr/>
              <p14:nvPr/>
            </p14:nvContentPartPr>
            <p14:xfrm>
              <a:off x="1502424" y="2674200"/>
              <a:ext cx="770040" cy="65376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57ADE29E-29A9-1641-B23D-4180B1303E0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48424" y="2566200"/>
                <a:ext cx="877680" cy="86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4A712B4A-360C-9848-9A12-234EFC031054}"/>
                  </a:ext>
                </a:extLst>
              </p14:cNvPr>
              <p14:cNvContentPartPr/>
              <p14:nvPr/>
            </p14:nvContentPartPr>
            <p14:xfrm>
              <a:off x="3576744" y="2883720"/>
              <a:ext cx="452520" cy="45000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4A712B4A-360C-9848-9A12-234EFC03105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522744" y="2775720"/>
                <a:ext cx="560160" cy="665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4016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n 4">
            <a:extLst>
              <a:ext uri="{FF2B5EF4-FFF2-40B4-BE49-F238E27FC236}">
                <a16:creationId xmlns:a16="http://schemas.microsoft.com/office/drawing/2014/main" id="{D2C78BA8-6F30-794D-854A-CEF97438D981}"/>
              </a:ext>
            </a:extLst>
          </p:cNvPr>
          <p:cNvSpPr/>
          <p:nvPr/>
        </p:nvSpPr>
        <p:spPr>
          <a:xfrm>
            <a:off x="3541775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n 5">
            <a:extLst>
              <a:ext uri="{FF2B5EF4-FFF2-40B4-BE49-F238E27FC236}">
                <a16:creationId xmlns:a16="http://schemas.microsoft.com/office/drawing/2014/main" id="{3F78E863-322F-6448-9B83-C9256264A5A3}"/>
              </a:ext>
            </a:extLst>
          </p:cNvPr>
          <p:cNvSpPr/>
          <p:nvPr/>
        </p:nvSpPr>
        <p:spPr>
          <a:xfrm>
            <a:off x="5230367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n 6">
            <a:extLst>
              <a:ext uri="{FF2B5EF4-FFF2-40B4-BE49-F238E27FC236}">
                <a16:creationId xmlns:a16="http://schemas.microsoft.com/office/drawing/2014/main" id="{ACA33FFE-C5D3-DC43-B63A-D81FAC1C7D85}"/>
              </a:ext>
            </a:extLst>
          </p:cNvPr>
          <p:cNvSpPr/>
          <p:nvPr/>
        </p:nvSpPr>
        <p:spPr>
          <a:xfrm>
            <a:off x="6809234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n 7">
            <a:extLst>
              <a:ext uri="{FF2B5EF4-FFF2-40B4-BE49-F238E27FC236}">
                <a16:creationId xmlns:a16="http://schemas.microsoft.com/office/drawing/2014/main" id="{12285985-DB3C-6B4A-98B3-0B85E6868A02}"/>
              </a:ext>
            </a:extLst>
          </p:cNvPr>
          <p:cNvSpPr/>
          <p:nvPr/>
        </p:nvSpPr>
        <p:spPr>
          <a:xfrm>
            <a:off x="8479536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A5577F-E476-3D45-A313-77C6B99E8DB0}"/>
              </a:ext>
            </a:extLst>
          </p:cNvPr>
          <p:cNvSpPr txBox="1"/>
          <p:nvPr/>
        </p:nvSpPr>
        <p:spPr>
          <a:xfrm>
            <a:off x="3236974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E102EE-CE97-5A46-8298-346F88BD91A5}"/>
              </a:ext>
            </a:extLst>
          </p:cNvPr>
          <p:cNvSpPr txBox="1"/>
          <p:nvPr/>
        </p:nvSpPr>
        <p:spPr>
          <a:xfrm>
            <a:off x="4901180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AF963E-2BE2-A34D-B1C9-34976A53F26E}"/>
              </a:ext>
            </a:extLst>
          </p:cNvPr>
          <p:cNvSpPr txBox="1"/>
          <p:nvPr/>
        </p:nvSpPr>
        <p:spPr>
          <a:xfrm>
            <a:off x="6603489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454206-9A65-5C40-A7F0-98FD87E12B39}"/>
              </a:ext>
            </a:extLst>
          </p:cNvPr>
          <p:cNvSpPr txBox="1"/>
          <p:nvPr/>
        </p:nvSpPr>
        <p:spPr>
          <a:xfrm>
            <a:off x="8305799" y="3645408"/>
            <a:ext cx="14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C71DF26-36BB-D64C-B836-67FADC8FB5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Procedure: Serial Dilution</a:t>
            </a:r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14918BB-4A3B-5F45-A5E1-0FC5F156D7CA}"/>
              </a:ext>
            </a:extLst>
          </p:cNvPr>
          <p:cNvSpPr/>
          <p:nvPr/>
        </p:nvSpPr>
        <p:spPr>
          <a:xfrm>
            <a:off x="2436876" y="4630808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52A6147-E2E9-A14C-A624-A44D8BA14169}"/>
              </a:ext>
            </a:extLst>
          </p:cNvPr>
          <p:cNvSpPr/>
          <p:nvPr/>
        </p:nvSpPr>
        <p:spPr>
          <a:xfrm>
            <a:off x="4078223" y="4659316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E9D438E-4A39-6A44-A2B9-A08CBFD972B7}"/>
              </a:ext>
            </a:extLst>
          </p:cNvPr>
          <p:cNvSpPr/>
          <p:nvPr/>
        </p:nvSpPr>
        <p:spPr>
          <a:xfrm>
            <a:off x="5647182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D2112C7-3F28-2546-8B44-D561EB827BC5}"/>
              </a:ext>
            </a:extLst>
          </p:cNvPr>
          <p:cNvSpPr/>
          <p:nvPr/>
        </p:nvSpPr>
        <p:spPr>
          <a:xfrm>
            <a:off x="7411211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2128CAC-1404-8C45-B0D2-49129A757570}"/>
              </a:ext>
            </a:extLst>
          </p:cNvPr>
          <p:cNvSpPr/>
          <p:nvPr/>
        </p:nvSpPr>
        <p:spPr>
          <a:xfrm>
            <a:off x="9015984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7759FA-1FDF-CE4F-9587-84C8B9DC297A}"/>
              </a:ext>
            </a:extLst>
          </p:cNvPr>
          <p:cNvSpPr txBox="1"/>
          <p:nvPr/>
        </p:nvSpPr>
        <p:spPr>
          <a:xfrm>
            <a:off x="2489453" y="581162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BA62E0-7086-534B-84BA-3F456D040485}"/>
              </a:ext>
            </a:extLst>
          </p:cNvPr>
          <p:cNvSpPr txBox="1"/>
          <p:nvPr/>
        </p:nvSpPr>
        <p:spPr>
          <a:xfrm>
            <a:off x="4072126" y="5849803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CB061-CEF2-284B-9BF0-124DB63703FB}"/>
              </a:ext>
            </a:extLst>
          </p:cNvPr>
          <p:cNvSpPr txBox="1"/>
          <p:nvPr/>
        </p:nvSpPr>
        <p:spPr>
          <a:xfrm>
            <a:off x="5549646" y="582486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C0F84B-29BD-0F4E-BF01-DB045D764007}"/>
              </a:ext>
            </a:extLst>
          </p:cNvPr>
          <p:cNvSpPr txBox="1"/>
          <p:nvPr/>
        </p:nvSpPr>
        <p:spPr>
          <a:xfrm>
            <a:off x="7473695" y="5821295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92A711-C7A2-DD48-A5B2-A8E936CE9B60}"/>
              </a:ext>
            </a:extLst>
          </p:cNvPr>
          <p:cNvSpPr txBox="1"/>
          <p:nvPr/>
        </p:nvSpPr>
        <p:spPr>
          <a:xfrm>
            <a:off x="9079993" y="5781532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B297E1-4ACE-0544-B3BB-7B93F7D9B681}"/>
              </a:ext>
            </a:extLst>
          </p:cNvPr>
          <p:cNvCxnSpPr>
            <a:cxnSpLocks/>
          </p:cNvCxnSpPr>
          <p:nvPr/>
        </p:nvCxnSpPr>
        <p:spPr>
          <a:xfrm>
            <a:off x="6809234" y="2915412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583E3F3-D9A3-E34F-A09A-8F737326DF4D}"/>
              </a:ext>
            </a:extLst>
          </p:cNvPr>
          <p:cNvCxnSpPr>
            <a:cxnSpLocks/>
          </p:cNvCxnSpPr>
          <p:nvPr/>
        </p:nvCxnSpPr>
        <p:spPr>
          <a:xfrm>
            <a:off x="8467342" y="2916936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U-Turn Arrow 26">
            <a:extLst>
              <a:ext uri="{FF2B5EF4-FFF2-40B4-BE49-F238E27FC236}">
                <a16:creationId xmlns:a16="http://schemas.microsoft.com/office/drawing/2014/main" id="{105BF23D-881B-1047-BF03-42BE4B84C0D2}"/>
              </a:ext>
            </a:extLst>
          </p:cNvPr>
          <p:cNvSpPr/>
          <p:nvPr/>
        </p:nvSpPr>
        <p:spPr>
          <a:xfrm>
            <a:off x="5434966" y="2168593"/>
            <a:ext cx="1846322" cy="381822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833F29-50F6-9747-8023-2A0334DECAA8}"/>
              </a:ext>
            </a:extLst>
          </p:cNvPr>
          <p:cNvSpPr txBox="1"/>
          <p:nvPr/>
        </p:nvSpPr>
        <p:spPr>
          <a:xfrm>
            <a:off x="6022847" y="1803596"/>
            <a:ext cx="67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1ml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6B1ADA0-1857-F344-BBF3-9EBB2FE56205}"/>
                  </a:ext>
                </a:extLst>
              </p14:cNvPr>
              <p14:cNvContentPartPr/>
              <p14:nvPr/>
            </p14:nvContentPartPr>
            <p14:xfrm>
              <a:off x="6842664" y="2886240"/>
              <a:ext cx="475200" cy="4557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6B1ADA0-1857-F344-BBF3-9EBB2FE5620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89024" y="2778600"/>
                <a:ext cx="582840" cy="671400"/>
              </a:xfrm>
              <a:prstGeom prst="rect">
                <a:avLst/>
              </a:prstGeom>
            </p:spPr>
          </p:pic>
        </mc:Fallback>
      </mc:AlternateContent>
      <p:sp>
        <p:nvSpPr>
          <p:cNvPr id="42" name="TextBox 41">
            <a:extLst>
              <a:ext uri="{FF2B5EF4-FFF2-40B4-BE49-F238E27FC236}">
                <a16:creationId xmlns:a16="http://schemas.microsoft.com/office/drawing/2014/main" id="{D995B737-E87B-7B4B-867C-FE0F25DD9204}"/>
              </a:ext>
            </a:extLst>
          </p:cNvPr>
          <p:cNvSpPr txBox="1"/>
          <p:nvPr/>
        </p:nvSpPr>
        <p:spPr>
          <a:xfrm>
            <a:off x="7350250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92CE34B-4B21-3947-9951-71F67D92CE67}"/>
              </a:ext>
            </a:extLst>
          </p:cNvPr>
          <p:cNvSpPr txBox="1"/>
          <p:nvPr/>
        </p:nvSpPr>
        <p:spPr>
          <a:xfrm>
            <a:off x="9028176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0CF2EA1-FF0B-784B-9CF8-9E5AACDBCC93}"/>
              </a:ext>
            </a:extLst>
          </p:cNvPr>
          <p:cNvSpPr txBox="1"/>
          <p:nvPr/>
        </p:nvSpPr>
        <p:spPr>
          <a:xfrm>
            <a:off x="1560576" y="3663014"/>
            <a:ext cx="768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stock</a:t>
            </a:r>
          </a:p>
        </p:txBody>
      </p:sp>
      <p:sp>
        <p:nvSpPr>
          <p:cNvPr id="45" name="Can 44">
            <a:extLst>
              <a:ext uri="{FF2B5EF4-FFF2-40B4-BE49-F238E27FC236}">
                <a16:creationId xmlns:a16="http://schemas.microsoft.com/office/drawing/2014/main" id="{F9608743-D325-CD4F-8B8B-AEFDA1BFCA53}"/>
              </a:ext>
            </a:extLst>
          </p:cNvPr>
          <p:cNvSpPr/>
          <p:nvPr/>
        </p:nvSpPr>
        <p:spPr>
          <a:xfrm>
            <a:off x="1475232" y="2255520"/>
            <a:ext cx="853440" cy="1173480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0360B623-608B-0746-A64D-B46705F066B3}"/>
                  </a:ext>
                </a:extLst>
              </p14:cNvPr>
              <p14:cNvContentPartPr/>
              <p14:nvPr/>
            </p14:nvContentPartPr>
            <p14:xfrm>
              <a:off x="1502424" y="2674200"/>
              <a:ext cx="770040" cy="65376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0360B623-608B-0746-A64D-B46705F066B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48424" y="2566200"/>
                <a:ext cx="877680" cy="86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59800C89-424C-704B-A1DF-18A22F8A0E4B}"/>
                  </a:ext>
                </a:extLst>
              </p14:cNvPr>
              <p14:cNvContentPartPr/>
              <p14:nvPr/>
            </p14:nvContentPartPr>
            <p14:xfrm>
              <a:off x="3576744" y="2883720"/>
              <a:ext cx="452520" cy="45000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59800C89-424C-704B-A1DF-18A22F8A0E4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522744" y="2775720"/>
                <a:ext cx="560160" cy="66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BA12E55F-1424-8940-A623-797B62630CB2}"/>
                  </a:ext>
                </a:extLst>
              </p14:cNvPr>
              <p14:cNvContentPartPr/>
              <p14:nvPr/>
            </p14:nvContentPartPr>
            <p14:xfrm>
              <a:off x="5282064" y="2910360"/>
              <a:ext cx="456120" cy="41652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BA12E55F-1424-8940-A623-797B62630CB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228064" y="2802360"/>
                <a:ext cx="563760" cy="632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18022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n 4">
            <a:extLst>
              <a:ext uri="{FF2B5EF4-FFF2-40B4-BE49-F238E27FC236}">
                <a16:creationId xmlns:a16="http://schemas.microsoft.com/office/drawing/2014/main" id="{D2C78BA8-6F30-794D-854A-CEF97438D981}"/>
              </a:ext>
            </a:extLst>
          </p:cNvPr>
          <p:cNvSpPr/>
          <p:nvPr/>
        </p:nvSpPr>
        <p:spPr>
          <a:xfrm>
            <a:off x="3541775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n 5">
            <a:extLst>
              <a:ext uri="{FF2B5EF4-FFF2-40B4-BE49-F238E27FC236}">
                <a16:creationId xmlns:a16="http://schemas.microsoft.com/office/drawing/2014/main" id="{3F78E863-322F-6448-9B83-C9256264A5A3}"/>
              </a:ext>
            </a:extLst>
          </p:cNvPr>
          <p:cNvSpPr/>
          <p:nvPr/>
        </p:nvSpPr>
        <p:spPr>
          <a:xfrm>
            <a:off x="5230367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n 6">
            <a:extLst>
              <a:ext uri="{FF2B5EF4-FFF2-40B4-BE49-F238E27FC236}">
                <a16:creationId xmlns:a16="http://schemas.microsoft.com/office/drawing/2014/main" id="{ACA33FFE-C5D3-DC43-B63A-D81FAC1C7D85}"/>
              </a:ext>
            </a:extLst>
          </p:cNvPr>
          <p:cNvSpPr/>
          <p:nvPr/>
        </p:nvSpPr>
        <p:spPr>
          <a:xfrm>
            <a:off x="6809234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n 7">
            <a:extLst>
              <a:ext uri="{FF2B5EF4-FFF2-40B4-BE49-F238E27FC236}">
                <a16:creationId xmlns:a16="http://schemas.microsoft.com/office/drawing/2014/main" id="{12285985-DB3C-6B4A-98B3-0B85E6868A02}"/>
              </a:ext>
            </a:extLst>
          </p:cNvPr>
          <p:cNvSpPr/>
          <p:nvPr/>
        </p:nvSpPr>
        <p:spPr>
          <a:xfrm>
            <a:off x="8479536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A5577F-E476-3D45-A313-77C6B99E8DB0}"/>
              </a:ext>
            </a:extLst>
          </p:cNvPr>
          <p:cNvSpPr txBox="1"/>
          <p:nvPr/>
        </p:nvSpPr>
        <p:spPr>
          <a:xfrm>
            <a:off x="3236974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E102EE-CE97-5A46-8298-346F88BD91A5}"/>
              </a:ext>
            </a:extLst>
          </p:cNvPr>
          <p:cNvSpPr txBox="1"/>
          <p:nvPr/>
        </p:nvSpPr>
        <p:spPr>
          <a:xfrm>
            <a:off x="4901180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AF963E-2BE2-A34D-B1C9-34976A53F26E}"/>
              </a:ext>
            </a:extLst>
          </p:cNvPr>
          <p:cNvSpPr txBox="1"/>
          <p:nvPr/>
        </p:nvSpPr>
        <p:spPr>
          <a:xfrm>
            <a:off x="6603489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454206-9A65-5C40-A7F0-98FD87E12B39}"/>
              </a:ext>
            </a:extLst>
          </p:cNvPr>
          <p:cNvSpPr txBox="1"/>
          <p:nvPr/>
        </p:nvSpPr>
        <p:spPr>
          <a:xfrm>
            <a:off x="8305799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1:10,000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C71DF26-36BB-D64C-B836-67FADC8FB5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Procedure: Serial Dilution</a:t>
            </a:r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14918BB-4A3B-5F45-A5E1-0FC5F156D7CA}"/>
              </a:ext>
            </a:extLst>
          </p:cNvPr>
          <p:cNvSpPr/>
          <p:nvPr/>
        </p:nvSpPr>
        <p:spPr>
          <a:xfrm>
            <a:off x="2436876" y="4630808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52A6147-E2E9-A14C-A624-A44D8BA14169}"/>
              </a:ext>
            </a:extLst>
          </p:cNvPr>
          <p:cNvSpPr/>
          <p:nvPr/>
        </p:nvSpPr>
        <p:spPr>
          <a:xfrm>
            <a:off x="4078223" y="4659316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E9D438E-4A39-6A44-A2B9-A08CBFD972B7}"/>
              </a:ext>
            </a:extLst>
          </p:cNvPr>
          <p:cNvSpPr/>
          <p:nvPr/>
        </p:nvSpPr>
        <p:spPr>
          <a:xfrm>
            <a:off x="5647182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D2112C7-3F28-2546-8B44-D561EB827BC5}"/>
              </a:ext>
            </a:extLst>
          </p:cNvPr>
          <p:cNvSpPr/>
          <p:nvPr/>
        </p:nvSpPr>
        <p:spPr>
          <a:xfrm>
            <a:off x="7411211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2128CAC-1404-8C45-B0D2-49129A757570}"/>
              </a:ext>
            </a:extLst>
          </p:cNvPr>
          <p:cNvSpPr/>
          <p:nvPr/>
        </p:nvSpPr>
        <p:spPr>
          <a:xfrm>
            <a:off x="9015984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7759FA-1FDF-CE4F-9587-84C8B9DC297A}"/>
              </a:ext>
            </a:extLst>
          </p:cNvPr>
          <p:cNvSpPr txBox="1"/>
          <p:nvPr/>
        </p:nvSpPr>
        <p:spPr>
          <a:xfrm>
            <a:off x="2489453" y="581162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BA62E0-7086-534B-84BA-3F456D040485}"/>
              </a:ext>
            </a:extLst>
          </p:cNvPr>
          <p:cNvSpPr txBox="1"/>
          <p:nvPr/>
        </p:nvSpPr>
        <p:spPr>
          <a:xfrm>
            <a:off x="4072126" y="5849803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CB061-CEF2-284B-9BF0-124DB63703FB}"/>
              </a:ext>
            </a:extLst>
          </p:cNvPr>
          <p:cNvSpPr txBox="1"/>
          <p:nvPr/>
        </p:nvSpPr>
        <p:spPr>
          <a:xfrm>
            <a:off x="5549646" y="582486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C0F84B-29BD-0F4E-BF01-DB045D764007}"/>
              </a:ext>
            </a:extLst>
          </p:cNvPr>
          <p:cNvSpPr txBox="1"/>
          <p:nvPr/>
        </p:nvSpPr>
        <p:spPr>
          <a:xfrm>
            <a:off x="7473695" y="5821295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92A711-C7A2-DD48-A5B2-A8E936CE9B60}"/>
              </a:ext>
            </a:extLst>
          </p:cNvPr>
          <p:cNvSpPr txBox="1"/>
          <p:nvPr/>
        </p:nvSpPr>
        <p:spPr>
          <a:xfrm>
            <a:off x="9079993" y="5781532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583E3F3-D9A3-E34F-A09A-8F737326DF4D}"/>
              </a:ext>
            </a:extLst>
          </p:cNvPr>
          <p:cNvCxnSpPr>
            <a:cxnSpLocks/>
          </p:cNvCxnSpPr>
          <p:nvPr/>
        </p:nvCxnSpPr>
        <p:spPr>
          <a:xfrm>
            <a:off x="8467342" y="2916936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U-Turn Arrow 26">
            <a:extLst>
              <a:ext uri="{FF2B5EF4-FFF2-40B4-BE49-F238E27FC236}">
                <a16:creationId xmlns:a16="http://schemas.microsoft.com/office/drawing/2014/main" id="{105BF23D-881B-1047-BF03-42BE4B84C0D2}"/>
              </a:ext>
            </a:extLst>
          </p:cNvPr>
          <p:cNvSpPr/>
          <p:nvPr/>
        </p:nvSpPr>
        <p:spPr>
          <a:xfrm>
            <a:off x="7036690" y="2168593"/>
            <a:ext cx="1846322" cy="381822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F3FAFA-0127-1740-A30B-909CD664683B}"/>
              </a:ext>
            </a:extLst>
          </p:cNvPr>
          <p:cNvSpPr txBox="1"/>
          <p:nvPr/>
        </p:nvSpPr>
        <p:spPr>
          <a:xfrm>
            <a:off x="7688579" y="1741602"/>
            <a:ext cx="67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1ml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128C55E-ADBE-DE44-BDF2-3860A9E33439}"/>
                  </a:ext>
                </a:extLst>
              </p14:cNvPr>
              <p14:cNvContentPartPr/>
              <p14:nvPr/>
            </p14:nvContentPartPr>
            <p14:xfrm>
              <a:off x="8491104" y="2911800"/>
              <a:ext cx="514080" cy="450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128C55E-ADBE-DE44-BDF2-3860A9E3343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437104" y="2803800"/>
                <a:ext cx="621720" cy="666000"/>
              </a:xfrm>
              <a:prstGeom prst="rect">
                <a:avLst/>
              </a:prstGeom>
            </p:spPr>
          </p:pic>
        </mc:Fallback>
      </mc:AlternateContent>
      <p:sp>
        <p:nvSpPr>
          <p:cNvPr id="44" name="TextBox 43">
            <a:extLst>
              <a:ext uri="{FF2B5EF4-FFF2-40B4-BE49-F238E27FC236}">
                <a16:creationId xmlns:a16="http://schemas.microsoft.com/office/drawing/2014/main" id="{7B18864C-7047-2F4A-B05C-BA2AC8446AAA}"/>
              </a:ext>
            </a:extLst>
          </p:cNvPr>
          <p:cNvSpPr txBox="1"/>
          <p:nvPr/>
        </p:nvSpPr>
        <p:spPr>
          <a:xfrm>
            <a:off x="9028176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5766F0-9DA4-864D-A596-743D030647C2}"/>
              </a:ext>
            </a:extLst>
          </p:cNvPr>
          <p:cNvSpPr txBox="1"/>
          <p:nvPr/>
        </p:nvSpPr>
        <p:spPr>
          <a:xfrm>
            <a:off x="1560576" y="3663014"/>
            <a:ext cx="768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stock</a:t>
            </a:r>
          </a:p>
        </p:txBody>
      </p:sp>
      <p:sp>
        <p:nvSpPr>
          <p:cNvPr id="46" name="Can 45">
            <a:extLst>
              <a:ext uri="{FF2B5EF4-FFF2-40B4-BE49-F238E27FC236}">
                <a16:creationId xmlns:a16="http://schemas.microsoft.com/office/drawing/2014/main" id="{33556ABC-929C-5443-949F-D4428BAE1990}"/>
              </a:ext>
            </a:extLst>
          </p:cNvPr>
          <p:cNvSpPr/>
          <p:nvPr/>
        </p:nvSpPr>
        <p:spPr>
          <a:xfrm>
            <a:off x="1475232" y="2255520"/>
            <a:ext cx="853440" cy="1173480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6661D3FA-69AF-FF43-874D-2BDF6C433D80}"/>
                  </a:ext>
                </a:extLst>
              </p14:cNvPr>
              <p14:cNvContentPartPr/>
              <p14:nvPr/>
            </p14:nvContentPartPr>
            <p14:xfrm>
              <a:off x="1502424" y="2674200"/>
              <a:ext cx="770040" cy="65376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6661D3FA-69AF-FF43-874D-2BDF6C433D8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48424" y="2566200"/>
                <a:ext cx="877680" cy="86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7234CD4A-BD0D-9C48-A02C-048F3C5E4A47}"/>
                  </a:ext>
                </a:extLst>
              </p14:cNvPr>
              <p14:cNvContentPartPr/>
              <p14:nvPr/>
            </p14:nvContentPartPr>
            <p14:xfrm>
              <a:off x="3576744" y="2883720"/>
              <a:ext cx="452520" cy="45000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7234CD4A-BD0D-9C48-A02C-048F3C5E4A4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522744" y="2775720"/>
                <a:ext cx="560160" cy="66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14F54BB7-083F-814D-A47D-7DD6C9F3C8DB}"/>
                  </a:ext>
                </a:extLst>
              </p14:cNvPr>
              <p14:cNvContentPartPr/>
              <p14:nvPr/>
            </p14:nvContentPartPr>
            <p14:xfrm>
              <a:off x="5282064" y="2910360"/>
              <a:ext cx="456120" cy="41652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14F54BB7-083F-814D-A47D-7DD6C9F3C8D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228064" y="2802360"/>
                <a:ext cx="563760" cy="63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0F861847-0678-F34C-A103-B66BB46B30EB}"/>
                  </a:ext>
                </a:extLst>
              </p14:cNvPr>
              <p14:cNvContentPartPr/>
              <p14:nvPr/>
            </p14:nvContentPartPr>
            <p14:xfrm>
              <a:off x="6842664" y="2886240"/>
              <a:ext cx="475200" cy="4557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0F861847-0678-F34C-A103-B66BB46B30E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789024" y="2778600"/>
                <a:ext cx="582840" cy="671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45861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n 4">
            <a:extLst>
              <a:ext uri="{FF2B5EF4-FFF2-40B4-BE49-F238E27FC236}">
                <a16:creationId xmlns:a16="http://schemas.microsoft.com/office/drawing/2014/main" id="{D2C78BA8-6F30-794D-854A-CEF97438D981}"/>
              </a:ext>
            </a:extLst>
          </p:cNvPr>
          <p:cNvSpPr/>
          <p:nvPr/>
        </p:nvSpPr>
        <p:spPr>
          <a:xfrm>
            <a:off x="3541775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n 5">
            <a:extLst>
              <a:ext uri="{FF2B5EF4-FFF2-40B4-BE49-F238E27FC236}">
                <a16:creationId xmlns:a16="http://schemas.microsoft.com/office/drawing/2014/main" id="{3F78E863-322F-6448-9B83-C9256264A5A3}"/>
              </a:ext>
            </a:extLst>
          </p:cNvPr>
          <p:cNvSpPr/>
          <p:nvPr/>
        </p:nvSpPr>
        <p:spPr>
          <a:xfrm>
            <a:off x="5230367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n 6">
            <a:extLst>
              <a:ext uri="{FF2B5EF4-FFF2-40B4-BE49-F238E27FC236}">
                <a16:creationId xmlns:a16="http://schemas.microsoft.com/office/drawing/2014/main" id="{ACA33FFE-C5D3-DC43-B63A-D81FAC1C7D85}"/>
              </a:ext>
            </a:extLst>
          </p:cNvPr>
          <p:cNvSpPr/>
          <p:nvPr/>
        </p:nvSpPr>
        <p:spPr>
          <a:xfrm>
            <a:off x="6809234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n 7">
            <a:extLst>
              <a:ext uri="{FF2B5EF4-FFF2-40B4-BE49-F238E27FC236}">
                <a16:creationId xmlns:a16="http://schemas.microsoft.com/office/drawing/2014/main" id="{12285985-DB3C-6B4A-98B3-0B85E6868A02}"/>
              </a:ext>
            </a:extLst>
          </p:cNvPr>
          <p:cNvSpPr/>
          <p:nvPr/>
        </p:nvSpPr>
        <p:spPr>
          <a:xfrm>
            <a:off x="8479536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A5577F-E476-3D45-A313-77C6B99E8DB0}"/>
              </a:ext>
            </a:extLst>
          </p:cNvPr>
          <p:cNvSpPr txBox="1"/>
          <p:nvPr/>
        </p:nvSpPr>
        <p:spPr>
          <a:xfrm>
            <a:off x="3236974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E102EE-CE97-5A46-8298-346F88BD91A5}"/>
              </a:ext>
            </a:extLst>
          </p:cNvPr>
          <p:cNvSpPr txBox="1"/>
          <p:nvPr/>
        </p:nvSpPr>
        <p:spPr>
          <a:xfrm>
            <a:off x="4901180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AF963E-2BE2-A34D-B1C9-34976A53F26E}"/>
              </a:ext>
            </a:extLst>
          </p:cNvPr>
          <p:cNvSpPr txBox="1"/>
          <p:nvPr/>
        </p:nvSpPr>
        <p:spPr>
          <a:xfrm>
            <a:off x="6603489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454206-9A65-5C40-A7F0-98FD87E12B39}"/>
              </a:ext>
            </a:extLst>
          </p:cNvPr>
          <p:cNvSpPr txBox="1"/>
          <p:nvPr/>
        </p:nvSpPr>
        <p:spPr>
          <a:xfrm>
            <a:off x="8305799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1:10,000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C71DF26-36BB-D64C-B836-67FADC8FB5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Procedure: Serial Dilution</a:t>
            </a:r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14918BB-4A3B-5F45-A5E1-0FC5F156D7CA}"/>
              </a:ext>
            </a:extLst>
          </p:cNvPr>
          <p:cNvSpPr/>
          <p:nvPr/>
        </p:nvSpPr>
        <p:spPr>
          <a:xfrm>
            <a:off x="2436876" y="4630808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52A6147-E2E9-A14C-A624-A44D8BA14169}"/>
              </a:ext>
            </a:extLst>
          </p:cNvPr>
          <p:cNvSpPr/>
          <p:nvPr/>
        </p:nvSpPr>
        <p:spPr>
          <a:xfrm>
            <a:off x="4078223" y="4659316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E9D438E-4A39-6A44-A2B9-A08CBFD972B7}"/>
              </a:ext>
            </a:extLst>
          </p:cNvPr>
          <p:cNvSpPr/>
          <p:nvPr/>
        </p:nvSpPr>
        <p:spPr>
          <a:xfrm>
            <a:off x="5647182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D2112C7-3F28-2546-8B44-D561EB827BC5}"/>
              </a:ext>
            </a:extLst>
          </p:cNvPr>
          <p:cNvSpPr/>
          <p:nvPr/>
        </p:nvSpPr>
        <p:spPr>
          <a:xfrm>
            <a:off x="7411211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2128CAC-1404-8C45-B0D2-49129A757570}"/>
              </a:ext>
            </a:extLst>
          </p:cNvPr>
          <p:cNvSpPr/>
          <p:nvPr/>
        </p:nvSpPr>
        <p:spPr>
          <a:xfrm>
            <a:off x="9015984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7759FA-1FDF-CE4F-9587-84C8B9DC297A}"/>
              </a:ext>
            </a:extLst>
          </p:cNvPr>
          <p:cNvSpPr txBox="1"/>
          <p:nvPr/>
        </p:nvSpPr>
        <p:spPr>
          <a:xfrm>
            <a:off x="2489453" y="581162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BA62E0-7086-534B-84BA-3F456D040485}"/>
              </a:ext>
            </a:extLst>
          </p:cNvPr>
          <p:cNvSpPr txBox="1"/>
          <p:nvPr/>
        </p:nvSpPr>
        <p:spPr>
          <a:xfrm>
            <a:off x="4072126" y="5849803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CB061-CEF2-284B-9BF0-124DB63703FB}"/>
              </a:ext>
            </a:extLst>
          </p:cNvPr>
          <p:cNvSpPr txBox="1"/>
          <p:nvPr/>
        </p:nvSpPr>
        <p:spPr>
          <a:xfrm>
            <a:off x="5549646" y="582486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C0F84B-29BD-0F4E-BF01-DB045D764007}"/>
              </a:ext>
            </a:extLst>
          </p:cNvPr>
          <p:cNvSpPr txBox="1"/>
          <p:nvPr/>
        </p:nvSpPr>
        <p:spPr>
          <a:xfrm>
            <a:off x="7473695" y="5821295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92A711-C7A2-DD48-A5B2-A8E936CE9B60}"/>
              </a:ext>
            </a:extLst>
          </p:cNvPr>
          <p:cNvSpPr txBox="1"/>
          <p:nvPr/>
        </p:nvSpPr>
        <p:spPr>
          <a:xfrm>
            <a:off x="9079993" y="5781532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5766F0-9DA4-864D-A596-743D030647C2}"/>
              </a:ext>
            </a:extLst>
          </p:cNvPr>
          <p:cNvSpPr txBox="1"/>
          <p:nvPr/>
        </p:nvSpPr>
        <p:spPr>
          <a:xfrm>
            <a:off x="1560576" y="3663014"/>
            <a:ext cx="768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stock</a:t>
            </a:r>
          </a:p>
        </p:txBody>
      </p:sp>
      <p:sp>
        <p:nvSpPr>
          <p:cNvPr id="46" name="Can 45">
            <a:extLst>
              <a:ext uri="{FF2B5EF4-FFF2-40B4-BE49-F238E27FC236}">
                <a16:creationId xmlns:a16="http://schemas.microsoft.com/office/drawing/2014/main" id="{33556ABC-929C-5443-949F-D4428BAE1990}"/>
              </a:ext>
            </a:extLst>
          </p:cNvPr>
          <p:cNvSpPr/>
          <p:nvPr/>
        </p:nvSpPr>
        <p:spPr>
          <a:xfrm>
            <a:off x="1475232" y="2255520"/>
            <a:ext cx="853440" cy="1173480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6661D3FA-69AF-FF43-874D-2BDF6C433D80}"/>
                  </a:ext>
                </a:extLst>
              </p14:cNvPr>
              <p14:cNvContentPartPr/>
              <p14:nvPr/>
            </p14:nvContentPartPr>
            <p14:xfrm>
              <a:off x="1502424" y="2674200"/>
              <a:ext cx="770040" cy="65376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6661D3FA-69AF-FF43-874D-2BDF6C433D8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48424" y="2566200"/>
                <a:ext cx="877680" cy="86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A9FE6E7B-F785-D84A-A441-88CC23C46842}"/>
                  </a:ext>
                </a:extLst>
              </p14:cNvPr>
              <p14:cNvContentPartPr/>
              <p14:nvPr/>
            </p14:nvContentPartPr>
            <p14:xfrm>
              <a:off x="3576744" y="2883720"/>
              <a:ext cx="452520" cy="45000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A9FE6E7B-F785-D84A-A441-88CC23C4684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22744" y="2775720"/>
                <a:ext cx="560160" cy="66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A73EB298-3C26-844E-8273-15D48562A094}"/>
                  </a:ext>
                </a:extLst>
              </p14:cNvPr>
              <p14:cNvContentPartPr/>
              <p14:nvPr/>
            </p14:nvContentPartPr>
            <p14:xfrm>
              <a:off x="5282064" y="2910360"/>
              <a:ext cx="456120" cy="41652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A73EB298-3C26-844E-8273-15D48562A09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28064" y="2802360"/>
                <a:ext cx="563760" cy="63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EE53C6C6-3982-F848-AF24-76932A2E6FBD}"/>
                  </a:ext>
                </a:extLst>
              </p14:cNvPr>
              <p14:cNvContentPartPr/>
              <p14:nvPr/>
            </p14:nvContentPartPr>
            <p14:xfrm>
              <a:off x="6842664" y="2886240"/>
              <a:ext cx="475200" cy="45576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EE53C6C6-3982-F848-AF24-76932A2E6FB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789024" y="2778600"/>
                <a:ext cx="582840" cy="67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2CCB09E1-5F2C-3947-89A8-D5CCECBDE4FF}"/>
                  </a:ext>
                </a:extLst>
              </p14:cNvPr>
              <p14:cNvContentPartPr/>
              <p14:nvPr/>
            </p14:nvContentPartPr>
            <p14:xfrm>
              <a:off x="8491104" y="2911800"/>
              <a:ext cx="514080" cy="4503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2CCB09E1-5F2C-3947-89A8-D5CCECBDE4F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437104" y="2803800"/>
                <a:ext cx="621720" cy="66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47735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n 4">
            <a:extLst>
              <a:ext uri="{FF2B5EF4-FFF2-40B4-BE49-F238E27FC236}">
                <a16:creationId xmlns:a16="http://schemas.microsoft.com/office/drawing/2014/main" id="{D2C78BA8-6F30-794D-854A-CEF97438D981}"/>
              </a:ext>
            </a:extLst>
          </p:cNvPr>
          <p:cNvSpPr/>
          <p:nvPr/>
        </p:nvSpPr>
        <p:spPr>
          <a:xfrm>
            <a:off x="3541775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n 5">
            <a:extLst>
              <a:ext uri="{FF2B5EF4-FFF2-40B4-BE49-F238E27FC236}">
                <a16:creationId xmlns:a16="http://schemas.microsoft.com/office/drawing/2014/main" id="{3F78E863-322F-6448-9B83-C9256264A5A3}"/>
              </a:ext>
            </a:extLst>
          </p:cNvPr>
          <p:cNvSpPr/>
          <p:nvPr/>
        </p:nvSpPr>
        <p:spPr>
          <a:xfrm>
            <a:off x="5230367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n 6">
            <a:extLst>
              <a:ext uri="{FF2B5EF4-FFF2-40B4-BE49-F238E27FC236}">
                <a16:creationId xmlns:a16="http://schemas.microsoft.com/office/drawing/2014/main" id="{ACA33FFE-C5D3-DC43-B63A-D81FAC1C7D85}"/>
              </a:ext>
            </a:extLst>
          </p:cNvPr>
          <p:cNvSpPr/>
          <p:nvPr/>
        </p:nvSpPr>
        <p:spPr>
          <a:xfrm>
            <a:off x="6809234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n 7">
            <a:extLst>
              <a:ext uri="{FF2B5EF4-FFF2-40B4-BE49-F238E27FC236}">
                <a16:creationId xmlns:a16="http://schemas.microsoft.com/office/drawing/2014/main" id="{12285985-DB3C-6B4A-98B3-0B85E6868A02}"/>
              </a:ext>
            </a:extLst>
          </p:cNvPr>
          <p:cNvSpPr/>
          <p:nvPr/>
        </p:nvSpPr>
        <p:spPr>
          <a:xfrm>
            <a:off x="8479536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A5577F-E476-3D45-A313-77C6B99E8DB0}"/>
              </a:ext>
            </a:extLst>
          </p:cNvPr>
          <p:cNvSpPr txBox="1"/>
          <p:nvPr/>
        </p:nvSpPr>
        <p:spPr>
          <a:xfrm>
            <a:off x="3236974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E102EE-CE97-5A46-8298-346F88BD91A5}"/>
              </a:ext>
            </a:extLst>
          </p:cNvPr>
          <p:cNvSpPr txBox="1"/>
          <p:nvPr/>
        </p:nvSpPr>
        <p:spPr>
          <a:xfrm>
            <a:off x="4901180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AF963E-2BE2-A34D-B1C9-34976A53F26E}"/>
              </a:ext>
            </a:extLst>
          </p:cNvPr>
          <p:cNvSpPr txBox="1"/>
          <p:nvPr/>
        </p:nvSpPr>
        <p:spPr>
          <a:xfrm>
            <a:off x="6603489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454206-9A65-5C40-A7F0-98FD87E12B39}"/>
              </a:ext>
            </a:extLst>
          </p:cNvPr>
          <p:cNvSpPr txBox="1"/>
          <p:nvPr/>
        </p:nvSpPr>
        <p:spPr>
          <a:xfrm>
            <a:off x="8305799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1:10,000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C71DF26-36BB-D64C-B836-67FADC8FB5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Procedure: Serial Dilution</a:t>
            </a:r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14918BB-4A3B-5F45-A5E1-0FC5F156D7CA}"/>
              </a:ext>
            </a:extLst>
          </p:cNvPr>
          <p:cNvSpPr/>
          <p:nvPr/>
        </p:nvSpPr>
        <p:spPr>
          <a:xfrm>
            <a:off x="2436876" y="4630808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52A6147-E2E9-A14C-A624-A44D8BA14169}"/>
              </a:ext>
            </a:extLst>
          </p:cNvPr>
          <p:cNvSpPr/>
          <p:nvPr/>
        </p:nvSpPr>
        <p:spPr>
          <a:xfrm>
            <a:off x="4078223" y="4659316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E9D438E-4A39-6A44-A2B9-A08CBFD972B7}"/>
              </a:ext>
            </a:extLst>
          </p:cNvPr>
          <p:cNvSpPr/>
          <p:nvPr/>
        </p:nvSpPr>
        <p:spPr>
          <a:xfrm>
            <a:off x="5647182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D2112C7-3F28-2546-8B44-D561EB827BC5}"/>
              </a:ext>
            </a:extLst>
          </p:cNvPr>
          <p:cNvSpPr/>
          <p:nvPr/>
        </p:nvSpPr>
        <p:spPr>
          <a:xfrm>
            <a:off x="7411211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2128CAC-1404-8C45-B0D2-49129A757570}"/>
              </a:ext>
            </a:extLst>
          </p:cNvPr>
          <p:cNvSpPr/>
          <p:nvPr/>
        </p:nvSpPr>
        <p:spPr>
          <a:xfrm>
            <a:off x="9015984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7759FA-1FDF-CE4F-9587-84C8B9DC297A}"/>
              </a:ext>
            </a:extLst>
          </p:cNvPr>
          <p:cNvSpPr txBox="1"/>
          <p:nvPr/>
        </p:nvSpPr>
        <p:spPr>
          <a:xfrm>
            <a:off x="2489453" y="5811627"/>
            <a:ext cx="12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  <a:p>
            <a:r>
              <a:rPr lang="en-US" dirty="0"/>
              <a:t>1:1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BA62E0-7086-534B-84BA-3F456D040485}"/>
              </a:ext>
            </a:extLst>
          </p:cNvPr>
          <p:cNvSpPr txBox="1"/>
          <p:nvPr/>
        </p:nvSpPr>
        <p:spPr>
          <a:xfrm>
            <a:off x="4072126" y="5849803"/>
            <a:ext cx="12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  <a:p>
            <a:r>
              <a:rPr lang="en-US" dirty="0"/>
              <a:t>1:10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CB061-CEF2-284B-9BF0-124DB63703FB}"/>
              </a:ext>
            </a:extLst>
          </p:cNvPr>
          <p:cNvSpPr txBox="1"/>
          <p:nvPr/>
        </p:nvSpPr>
        <p:spPr>
          <a:xfrm>
            <a:off x="5549646" y="5824867"/>
            <a:ext cx="12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  <a:p>
            <a:r>
              <a:rPr lang="en-US" dirty="0"/>
              <a:t>1:100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C0F84B-29BD-0F4E-BF01-DB045D764007}"/>
              </a:ext>
            </a:extLst>
          </p:cNvPr>
          <p:cNvSpPr txBox="1"/>
          <p:nvPr/>
        </p:nvSpPr>
        <p:spPr>
          <a:xfrm>
            <a:off x="7473695" y="5821295"/>
            <a:ext cx="12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  <a:p>
            <a:r>
              <a:rPr lang="en-US" dirty="0"/>
              <a:t>1:1,000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92A711-C7A2-DD48-A5B2-A8E936CE9B60}"/>
              </a:ext>
            </a:extLst>
          </p:cNvPr>
          <p:cNvSpPr txBox="1"/>
          <p:nvPr/>
        </p:nvSpPr>
        <p:spPr>
          <a:xfrm>
            <a:off x="9079993" y="5781532"/>
            <a:ext cx="12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  <a:p>
            <a:r>
              <a:rPr lang="en-US" dirty="0"/>
              <a:t>1:10,000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740624F-2C5D-1341-A0C1-259483A289F8}"/>
                  </a:ext>
                </a:extLst>
              </p14:cNvPr>
              <p14:cNvContentPartPr/>
              <p14:nvPr/>
            </p14:nvContentPartPr>
            <p14:xfrm>
              <a:off x="6451344" y="3959040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740624F-2C5D-1341-A0C1-259483A289F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35864" y="3943920"/>
                <a:ext cx="30960" cy="30960"/>
              </a:xfrm>
              <a:prstGeom prst="rect">
                <a:avLst/>
              </a:prstGeom>
            </p:spPr>
          </p:pic>
        </mc:Fallback>
      </mc:AlternateContent>
      <p:sp>
        <p:nvSpPr>
          <p:cNvPr id="48" name="TextBox 47">
            <a:extLst>
              <a:ext uri="{FF2B5EF4-FFF2-40B4-BE49-F238E27FC236}">
                <a16:creationId xmlns:a16="http://schemas.microsoft.com/office/drawing/2014/main" id="{C84B7E97-0925-C74F-98F5-60616D7B4D06}"/>
              </a:ext>
            </a:extLst>
          </p:cNvPr>
          <p:cNvSpPr txBox="1"/>
          <p:nvPr/>
        </p:nvSpPr>
        <p:spPr>
          <a:xfrm>
            <a:off x="1560576" y="3663014"/>
            <a:ext cx="768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stock</a:t>
            </a:r>
          </a:p>
        </p:txBody>
      </p:sp>
      <p:sp>
        <p:nvSpPr>
          <p:cNvPr id="49" name="Can 48">
            <a:extLst>
              <a:ext uri="{FF2B5EF4-FFF2-40B4-BE49-F238E27FC236}">
                <a16:creationId xmlns:a16="http://schemas.microsoft.com/office/drawing/2014/main" id="{4861F16E-79B7-C546-B411-809627A28D9A}"/>
              </a:ext>
            </a:extLst>
          </p:cNvPr>
          <p:cNvSpPr/>
          <p:nvPr/>
        </p:nvSpPr>
        <p:spPr>
          <a:xfrm>
            <a:off x="1475232" y="2255520"/>
            <a:ext cx="853440" cy="1173480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2DB00775-C4BF-6D40-B3CF-1B5CB61E61FE}"/>
                  </a:ext>
                </a:extLst>
              </p14:cNvPr>
              <p14:cNvContentPartPr/>
              <p14:nvPr/>
            </p14:nvContentPartPr>
            <p14:xfrm>
              <a:off x="1502424" y="2674200"/>
              <a:ext cx="770040" cy="65376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2DB00775-C4BF-6D40-B3CF-1B5CB61E61F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48424" y="2566200"/>
                <a:ext cx="877680" cy="869400"/>
              </a:xfrm>
              <a:prstGeom prst="rect">
                <a:avLst/>
              </a:prstGeom>
            </p:spPr>
          </p:pic>
        </mc:Fallback>
      </mc:AlternateContent>
      <p:sp>
        <p:nvSpPr>
          <p:cNvPr id="51" name="TextBox 50">
            <a:extLst>
              <a:ext uri="{FF2B5EF4-FFF2-40B4-BE49-F238E27FC236}">
                <a16:creationId xmlns:a16="http://schemas.microsoft.com/office/drawing/2014/main" id="{7A6505A8-1897-954D-8233-CAE8733A410D}"/>
              </a:ext>
            </a:extLst>
          </p:cNvPr>
          <p:cNvSpPr txBox="1"/>
          <p:nvPr/>
        </p:nvSpPr>
        <p:spPr>
          <a:xfrm>
            <a:off x="2570160" y="2274477"/>
            <a:ext cx="931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0.5 ml</a:t>
            </a:r>
          </a:p>
        </p:txBody>
      </p:sp>
      <p:sp>
        <p:nvSpPr>
          <p:cNvPr id="52" name="U-Turn Arrow 51">
            <a:extLst>
              <a:ext uri="{FF2B5EF4-FFF2-40B4-BE49-F238E27FC236}">
                <a16:creationId xmlns:a16="http://schemas.microsoft.com/office/drawing/2014/main" id="{034EA411-69F4-704F-97C5-DED6D246549D}"/>
              </a:ext>
            </a:extLst>
          </p:cNvPr>
          <p:cNvSpPr/>
          <p:nvPr/>
        </p:nvSpPr>
        <p:spPr>
          <a:xfrm rot="4392259">
            <a:off x="7974295" y="3658607"/>
            <a:ext cx="2928597" cy="683371"/>
          </a:xfrm>
          <a:prstGeom prst="uturnArrow">
            <a:avLst>
              <a:gd name="adj1" fmla="val 9227"/>
              <a:gd name="adj2" fmla="val 11860"/>
              <a:gd name="adj3" fmla="val 15132"/>
              <a:gd name="adj4" fmla="val 43750"/>
              <a:gd name="adj5" fmla="val 48000"/>
            </a:avLst>
          </a:prstGeom>
          <a:solidFill>
            <a:srgbClr val="009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5394AE7E-EEE9-3A46-8FE9-62D34189B278}"/>
                  </a:ext>
                </a:extLst>
              </p14:cNvPr>
              <p14:cNvContentPartPr/>
              <p14:nvPr/>
            </p14:nvContentPartPr>
            <p14:xfrm>
              <a:off x="2779051" y="5010566"/>
              <a:ext cx="496168" cy="421244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5394AE7E-EEE9-3A46-8FE9-62D34189B27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25081" y="4902647"/>
                <a:ext cx="603749" cy="636722"/>
              </a:xfrm>
              <a:prstGeom prst="rect">
                <a:avLst/>
              </a:prstGeom>
            </p:spPr>
          </p:pic>
        </mc:Fallback>
      </mc:AlternateContent>
      <p:sp>
        <p:nvSpPr>
          <p:cNvPr id="54" name="TextBox 53">
            <a:extLst>
              <a:ext uri="{FF2B5EF4-FFF2-40B4-BE49-F238E27FC236}">
                <a16:creationId xmlns:a16="http://schemas.microsoft.com/office/drawing/2014/main" id="{093CFC88-19C9-704C-8961-DD4EAF8C13A0}"/>
              </a:ext>
            </a:extLst>
          </p:cNvPr>
          <p:cNvSpPr txBox="1"/>
          <p:nvPr/>
        </p:nvSpPr>
        <p:spPr>
          <a:xfrm>
            <a:off x="4292346" y="2263158"/>
            <a:ext cx="931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0.5 ml</a:t>
            </a:r>
          </a:p>
        </p:txBody>
      </p:sp>
      <p:sp>
        <p:nvSpPr>
          <p:cNvPr id="55" name="U-Turn Arrow 54">
            <a:extLst>
              <a:ext uri="{FF2B5EF4-FFF2-40B4-BE49-F238E27FC236}">
                <a16:creationId xmlns:a16="http://schemas.microsoft.com/office/drawing/2014/main" id="{4DDEF999-AE4A-7C45-8D5B-3C2E474E33F4}"/>
              </a:ext>
            </a:extLst>
          </p:cNvPr>
          <p:cNvSpPr/>
          <p:nvPr/>
        </p:nvSpPr>
        <p:spPr>
          <a:xfrm rot="4392259">
            <a:off x="1314753" y="3630984"/>
            <a:ext cx="2928597" cy="683371"/>
          </a:xfrm>
          <a:prstGeom prst="uturnArrow">
            <a:avLst>
              <a:gd name="adj1" fmla="val 9227"/>
              <a:gd name="adj2" fmla="val 11860"/>
              <a:gd name="adj3" fmla="val 15132"/>
              <a:gd name="adj4" fmla="val 43750"/>
              <a:gd name="adj5" fmla="val 48000"/>
            </a:avLst>
          </a:prstGeom>
          <a:solidFill>
            <a:srgbClr val="009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59A3533-FBC3-2B48-B219-A4AB8945D5FD}"/>
              </a:ext>
            </a:extLst>
          </p:cNvPr>
          <p:cNvSpPr txBox="1"/>
          <p:nvPr/>
        </p:nvSpPr>
        <p:spPr>
          <a:xfrm>
            <a:off x="5887274" y="2274477"/>
            <a:ext cx="931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0.5 ml</a:t>
            </a:r>
          </a:p>
        </p:txBody>
      </p:sp>
      <p:sp>
        <p:nvSpPr>
          <p:cNvPr id="57" name="U-Turn Arrow 56">
            <a:extLst>
              <a:ext uri="{FF2B5EF4-FFF2-40B4-BE49-F238E27FC236}">
                <a16:creationId xmlns:a16="http://schemas.microsoft.com/office/drawing/2014/main" id="{E5A28BCC-E8F1-FF4F-A628-6592125F6F96}"/>
              </a:ext>
            </a:extLst>
          </p:cNvPr>
          <p:cNvSpPr/>
          <p:nvPr/>
        </p:nvSpPr>
        <p:spPr>
          <a:xfrm rot="4392259">
            <a:off x="2942062" y="3617354"/>
            <a:ext cx="2928597" cy="683371"/>
          </a:xfrm>
          <a:prstGeom prst="uturnArrow">
            <a:avLst>
              <a:gd name="adj1" fmla="val 9227"/>
              <a:gd name="adj2" fmla="val 11860"/>
              <a:gd name="adj3" fmla="val 15132"/>
              <a:gd name="adj4" fmla="val 43750"/>
              <a:gd name="adj5" fmla="val 48000"/>
            </a:avLst>
          </a:prstGeom>
          <a:solidFill>
            <a:srgbClr val="009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ACEA023-E79A-2346-B98B-800C1807BBE3}"/>
              </a:ext>
            </a:extLst>
          </p:cNvPr>
          <p:cNvSpPr txBox="1"/>
          <p:nvPr/>
        </p:nvSpPr>
        <p:spPr>
          <a:xfrm>
            <a:off x="7528090" y="2257432"/>
            <a:ext cx="931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0.5 ml</a:t>
            </a:r>
          </a:p>
        </p:txBody>
      </p:sp>
      <p:sp>
        <p:nvSpPr>
          <p:cNvPr id="59" name="U-Turn Arrow 58">
            <a:extLst>
              <a:ext uri="{FF2B5EF4-FFF2-40B4-BE49-F238E27FC236}">
                <a16:creationId xmlns:a16="http://schemas.microsoft.com/office/drawing/2014/main" id="{409C1AB4-C715-C14F-AAEE-276BCD6E0325}"/>
              </a:ext>
            </a:extLst>
          </p:cNvPr>
          <p:cNvSpPr/>
          <p:nvPr/>
        </p:nvSpPr>
        <p:spPr>
          <a:xfrm rot="4392259">
            <a:off x="4618342" y="3691028"/>
            <a:ext cx="2928597" cy="683371"/>
          </a:xfrm>
          <a:prstGeom prst="uturnArrow">
            <a:avLst>
              <a:gd name="adj1" fmla="val 9227"/>
              <a:gd name="adj2" fmla="val 11860"/>
              <a:gd name="adj3" fmla="val 15132"/>
              <a:gd name="adj4" fmla="val 43750"/>
              <a:gd name="adj5" fmla="val 48000"/>
            </a:avLst>
          </a:prstGeom>
          <a:solidFill>
            <a:srgbClr val="009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FAC8C62-C539-0F41-AF66-407F463009F7}"/>
              </a:ext>
            </a:extLst>
          </p:cNvPr>
          <p:cNvSpPr txBox="1"/>
          <p:nvPr/>
        </p:nvSpPr>
        <p:spPr>
          <a:xfrm>
            <a:off x="9344840" y="2266109"/>
            <a:ext cx="931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0.5 ml</a:t>
            </a:r>
          </a:p>
        </p:txBody>
      </p:sp>
      <p:sp>
        <p:nvSpPr>
          <p:cNvPr id="61" name="U-Turn Arrow 60">
            <a:extLst>
              <a:ext uri="{FF2B5EF4-FFF2-40B4-BE49-F238E27FC236}">
                <a16:creationId xmlns:a16="http://schemas.microsoft.com/office/drawing/2014/main" id="{C791473E-AF5E-584A-97C1-D6B84A84F32F}"/>
              </a:ext>
            </a:extLst>
          </p:cNvPr>
          <p:cNvSpPr/>
          <p:nvPr/>
        </p:nvSpPr>
        <p:spPr>
          <a:xfrm rot="4392259">
            <a:off x="6282549" y="3641254"/>
            <a:ext cx="2928597" cy="683371"/>
          </a:xfrm>
          <a:prstGeom prst="uturnArrow">
            <a:avLst>
              <a:gd name="adj1" fmla="val 9227"/>
              <a:gd name="adj2" fmla="val 11860"/>
              <a:gd name="adj3" fmla="val 15132"/>
              <a:gd name="adj4" fmla="val 43750"/>
              <a:gd name="adj5" fmla="val 48000"/>
            </a:avLst>
          </a:prstGeom>
          <a:solidFill>
            <a:srgbClr val="009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551D9DC7-33D7-9D42-B035-BB3D98280D56}"/>
                  </a:ext>
                </a:extLst>
              </p14:cNvPr>
              <p14:cNvContentPartPr/>
              <p14:nvPr/>
            </p14:nvContentPartPr>
            <p14:xfrm>
              <a:off x="4373211" y="4923968"/>
              <a:ext cx="452520" cy="45000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551D9DC7-33D7-9D42-B035-BB3D98280D5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319211" y="4815968"/>
                <a:ext cx="560160" cy="66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65F20B54-5BED-B449-B2D3-DAC18BDE17EE}"/>
                  </a:ext>
                </a:extLst>
              </p14:cNvPr>
              <p14:cNvContentPartPr/>
              <p14:nvPr/>
            </p14:nvContentPartPr>
            <p14:xfrm>
              <a:off x="6021591" y="4988481"/>
              <a:ext cx="456120" cy="41652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65F20B54-5BED-B449-B2D3-DAC18BDE17E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967591" y="4880481"/>
                <a:ext cx="563760" cy="63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ED961A9E-58AD-124C-99D3-977992BFD3CD}"/>
                  </a:ext>
                </a:extLst>
              </p14:cNvPr>
              <p14:cNvContentPartPr/>
              <p14:nvPr/>
            </p14:nvContentPartPr>
            <p14:xfrm>
              <a:off x="7729353" y="4954145"/>
              <a:ext cx="475200" cy="45576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ED961A9E-58AD-124C-99D3-977992BFD3C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675713" y="4846505"/>
                <a:ext cx="582840" cy="67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EA4A096C-0490-A046-9B76-E996CB5F23B1}"/>
                  </a:ext>
                </a:extLst>
              </p14:cNvPr>
              <p14:cNvContentPartPr/>
              <p14:nvPr/>
            </p14:nvContentPartPr>
            <p14:xfrm>
              <a:off x="9332102" y="4903691"/>
              <a:ext cx="514080" cy="45036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EA4A096C-0490-A046-9B76-E996CB5F23B1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278102" y="4795691"/>
                <a:ext cx="621720" cy="66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E8722A73-9B49-A64D-87B7-7D54E260DAFA}"/>
                  </a:ext>
                </a:extLst>
              </p14:cNvPr>
              <p14:cNvContentPartPr/>
              <p14:nvPr/>
            </p14:nvContentPartPr>
            <p14:xfrm>
              <a:off x="6842664" y="2886240"/>
              <a:ext cx="475200" cy="45576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E8722A73-9B49-A64D-87B7-7D54E260DAF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789024" y="2778600"/>
                <a:ext cx="582840" cy="67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09727A18-DF61-B542-850A-1E9A89B8D35A}"/>
                  </a:ext>
                </a:extLst>
              </p14:cNvPr>
              <p14:cNvContentPartPr/>
              <p14:nvPr/>
            </p14:nvContentPartPr>
            <p14:xfrm>
              <a:off x="5282064" y="2910360"/>
              <a:ext cx="456120" cy="41652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09727A18-DF61-B542-850A-1E9A89B8D35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228064" y="2802360"/>
                <a:ext cx="563760" cy="63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486FEB78-E22F-6E4D-9AE5-0726EB30E267}"/>
                  </a:ext>
                </a:extLst>
              </p14:cNvPr>
              <p14:cNvContentPartPr/>
              <p14:nvPr/>
            </p14:nvContentPartPr>
            <p14:xfrm>
              <a:off x="8491104" y="2911800"/>
              <a:ext cx="514080" cy="4503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486FEB78-E22F-6E4D-9AE5-0726EB30E26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437104" y="2803800"/>
                <a:ext cx="621720" cy="66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5DC65A17-3553-D944-9AEF-7356C0C00F0F}"/>
                  </a:ext>
                </a:extLst>
              </p14:cNvPr>
              <p14:cNvContentPartPr/>
              <p14:nvPr/>
            </p14:nvContentPartPr>
            <p14:xfrm>
              <a:off x="3576744" y="2883720"/>
              <a:ext cx="452520" cy="45000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5DC65A17-3553-D944-9AEF-7356C0C00F0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522744" y="2775720"/>
                <a:ext cx="560160" cy="665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62988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n 4">
            <a:extLst>
              <a:ext uri="{FF2B5EF4-FFF2-40B4-BE49-F238E27FC236}">
                <a16:creationId xmlns:a16="http://schemas.microsoft.com/office/drawing/2014/main" id="{D2C78BA8-6F30-794D-854A-CEF97438D981}"/>
              </a:ext>
            </a:extLst>
          </p:cNvPr>
          <p:cNvSpPr/>
          <p:nvPr/>
        </p:nvSpPr>
        <p:spPr>
          <a:xfrm>
            <a:off x="3541775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n 5">
            <a:extLst>
              <a:ext uri="{FF2B5EF4-FFF2-40B4-BE49-F238E27FC236}">
                <a16:creationId xmlns:a16="http://schemas.microsoft.com/office/drawing/2014/main" id="{3F78E863-322F-6448-9B83-C9256264A5A3}"/>
              </a:ext>
            </a:extLst>
          </p:cNvPr>
          <p:cNvSpPr/>
          <p:nvPr/>
        </p:nvSpPr>
        <p:spPr>
          <a:xfrm>
            <a:off x="5230367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n 6">
            <a:extLst>
              <a:ext uri="{FF2B5EF4-FFF2-40B4-BE49-F238E27FC236}">
                <a16:creationId xmlns:a16="http://schemas.microsoft.com/office/drawing/2014/main" id="{ACA33FFE-C5D3-DC43-B63A-D81FAC1C7D85}"/>
              </a:ext>
            </a:extLst>
          </p:cNvPr>
          <p:cNvSpPr/>
          <p:nvPr/>
        </p:nvSpPr>
        <p:spPr>
          <a:xfrm>
            <a:off x="6809234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n 7">
            <a:extLst>
              <a:ext uri="{FF2B5EF4-FFF2-40B4-BE49-F238E27FC236}">
                <a16:creationId xmlns:a16="http://schemas.microsoft.com/office/drawing/2014/main" id="{12285985-DB3C-6B4A-98B3-0B85E6868A02}"/>
              </a:ext>
            </a:extLst>
          </p:cNvPr>
          <p:cNvSpPr/>
          <p:nvPr/>
        </p:nvSpPr>
        <p:spPr>
          <a:xfrm>
            <a:off x="8479536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A5577F-E476-3D45-A313-77C6B99E8DB0}"/>
              </a:ext>
            </a:extLst>
          </p:cNvPr>
          <p:cNvSpPr txBox="1"/>
          <p:nvPr/>
        </p:nvSpPr>
        <p:spPr>
          <a:xfrm>
            <a:off x="3236974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E102EE-CE97-5A46-8298-346F88BD91A5}"/>
              </a:ext>
            </a:extLst>
          </p:cNvPr>
          <p:cNvSpPr txBox="1"/>
          <p:nvPr/>
        </p:nvSpPr>
        <p:spPr>
          <a:xfrm>
            <a:off x="4901180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AF963E-2BE2-A34D-B1C9-34976A53F26E}"/>
              </a:ext>
            </a:extLst>
          </p:cNvPr>
          <p:cNvSpPr txBox="1"/>
          <p:nvPr/>
        </p:nvSpPr>
        <p:spPr>
          <a:xfrm>
            <a:off x="6603489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454206-9A65-5C40-A7F0-98FD87E12B39}"/>
              </a:ext>
            </a:extLst>
          </p:cNvPr>
          <p:cNvSpPr txBox="1"/>
          <p:nvPr/>
        </p:nvSpPr>
        <p:spPr>
          <a:xfrm>
            <a:off x="8305799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1:10,000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C71DF26-36BB-D64C-B836-67FADC8FB5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Procedure: Serial Dilution</a:t>
            </a:r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14918BB-4A3B-5F45-A5E1-0FC5F156D7CA}"/>
              </a:ext>
            </a:extLst>
          </p:cNvPr>
          <p:cNvSpPr/>
          <p:nvPr/>
        </p:nvSpPr>
        <p:spPr>
          <a:xfrm>
            <a:off x="2436876" y="4630808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52A6147-E2E9-A14C-A624-A44D8BA14169}"/>
              </a:ext>
            </a:extLst>
          </p:cNvPr>
          <p:cNvSpPr/>
          <p:nvPr/>
        </p:nvSpPr>
        <p:spPr>
          <a:xfrm>
            <a:off x="4078223" y="4659316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E9D438E-4A39-6A44-A2B9-A08CBFD972B7}"/>
              </a:ext>
            </a:extLst>
          </p:cNvPr>
          <p:cNvSpPr/>
          <p:nvPr/>
        </p:nvSpPr>
        <p:spPr>
          <a:xfrm>
            <a:off x="5647182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D2112C7-3F28-2546-8B44-D561EB827BC5}"/>
              </a:ext>
            </a:extLst>
          </p:cNvPr>
          <p:cNvSpPr/>
          <p:nvPr/>
        </p:nvSpPr>
        <p:spPr>
          <a:xfrm>
            <a:off x="7411211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2128CAC-1404-8C45-B0D2-49129A757570}"/>
              </a:ext>
            </a:extLst>
          </p:cNvPr>
          <p:cNvSpPr/>
          <p:nvPr/>
        </p:nvSpPr>
        <p:spPr>
          <a:xfrm>
            <a:off x="9015984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7759FA-1FDF-CE4F-9587-84C8B9DC297A}"/>
              </a:ext>
            </a:extLst>
          </p:cNvPr>
          <p:cNvSpPr txBox="1"/>
          <p:nvPr/>
        </p:nvSpPr>
        <p:spPr>
          <a:xfrm>
            <a:off x="2489453" y="5811627"/>
            <a:ext cx="12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  <a:p>
            <a:r>
              <a:rPr lang="en-US" dirty="0"/>
              <a:t>1:1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BA62E0-7086-534B-84BA-3F456D040485}"/>
              </a:ext>
            </a:extLst>
          </p:cNvPr>
          <p:cNvSpPr txBox="1"/>
          <p:nvPr/>
        </p:nvSpPr>
        <p:spPr>
          <a:xfrm>
            <a:off x="4072126" y="5849803"/>
            <a:ext cx="12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  <a:p>
            <a:r>
              <a:rPr lang="en-US" dirty="0"/>
              <a:t>1:10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CB061-CEF2-284B-9BF0-124DB63703FB}"/>
              </a:ext>
            </a:extLst>
          </p:cNvPr>
          <p:cNvSpPr txBox="1"/>
          <p:nvPr/>
        </p:nvSpPr>
        <p:spPr>
          <a:xfrm>
            <a:off x="5549646" y="5824867"/>
            <a:ext cx="12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  <a:p>
            <a:r>
              <a:rPr lang="en-US" dirty="0"/>
              <a:t>1:100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C0F84B-29BD-0F4E-BF01-DB045D764007}"/>
              </a:ext>
            </a:extLst>
          </p:cNvPr>
          <p:cNvSpPr txBox="1"/>
          <p:nvPr/>
        </p:nvSpPr>
        <p:spPr>
          <a:xfrm>
            <a:off x="7473695" y="5821295"/>
            <a:ext cx="12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  <a:p>
            <a:r>
              <a:rPr lang="en-US" dirty="0"/>
              <a:t>1:1,000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92A711-C7A2-DD48-A5B2-A8E936CE9B60}"/>
              </a:ext>
            </a:extLst>
          </p:cNvPr>
          <p:cNvSpPr txBox="1"/>
          <p:nvPr/>
        </p:nvSpPr>
        <p:spPr>
          <a:xfrm>
            <a:off x="9079993" y="5781532"/>
            <a:ext cx="129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  <a:p>
            <a:r>
              <a:rPr lang="en-US" dirty="0"/>
              <a:t>1:10,000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740624F-2C5D-1341-A0C1-259483A289F8}"/>
                  </a:ext>
                </a:extLst>
              </p14:cNvPr>
              <p14:cNvContentPartPr/>
              <p14:nvPr/>
            </p14:nvContentPartPr>
            <p14:xfrm>
              <a:off x="6451344" y="3959040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740624F-2C5D-1341-A0C1-259483A289F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35864" y="3943920"/>
                <a:ext cx="30960" cy="30960"/>
              </a:xfrm>
              <a:prstGeom prst="rect">
                <a:avLst/>
              </a:prstGeom>
            </p:spPr>
          </p:pic>
        </mc:Fallback>
      </mc:AlternateContent>
      <p:sp>
        <p:nvSpPr>
          <p:cNvPr id="48" name="TextBox 47">
            <a:extLst>
              <a:ext uri="{FF2B5EF4-FFF2-40B4-BE49-F238E27FC236}">
                <a16:creationId xmlns:a16="http://schemas.microsoft.com/office/drawing/2014/main" id="{C84B7E97-0925-C74F-98F5-60616D7B4D06}"/>
              </a:ext>
            </a:extLst>
          </p:cNvPr>
          <p:cNvSpPr txBox="1"/>
          <p:nvPr/>
        </p:nvSpPr>
        <p:spPr>
          <a:xfrm>
            <a:off x="1560576" y="3663014"/>
            <a:ext cx="768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stock</a:t>
            </a:r>
          </a:p>
        </p:txBody>
      </p:sp>
      <p:sp>
        <p:nvSpPr>
          <p:cNvPr id="49" name="Can 48">
            <a:extLst>
              <a:ext uri="{FF2B5EF4-FFF2-40B4-BE49-F238E27FC236}">
                <a16:creationId xmlns:a16="http://schemas.microsoft.com/office/drawing/2014/main" id="{4861F16E-79B7-C546-B411-809627A28D9A}"/>
              </a:ext>
            </a:extLst>
          </p:cNvPr>
          <p:cNvSpPr/>
          <p:nvPr/>
        </p:nvSpPr>
        <p:spPr>
          <a:xfrm>
            <a:off x="1475232" y="2255520"/>
            <a:ext cx="853440" cy="1173480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2DB00775-C4BF-6D40-B3CF-1B5CB61E61FE}"/>
                  </a:ext>
                </a:extLst>
              </p14:cNvPr>
              <p14:cNvContentPartPr/>
              <p14:nvPr/>
            </p14:nvContentPartPr>
            <p14:xfrm>
              <a:off x="1502424" y="2674200"/>
              <a:ext cx="770040" cy="65376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2DB00775-C4BF-6D40-B3CF-1B5CB61E61F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48424" y="2566200"/>
                <a:ext cx="877680" cy="86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C2E82C41-2807-BA4C-A4DA-EDF5B188D827}"/>
                  </a:ext>
                </a:extLst>
              </p14:cNvPr>
              <p14:cNvContentPartPr/>
              <p14:nvPr/>
            </p14:nvContentPartPr>
            <p14:xfrm>
              <a:off x="2779051" y="5010566"/>
              <a:ext cx="496168" cy="421244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C2E82C41-2807-BA4C-A4DA-EDF5B188D82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25081" y="4902647"/>
                <a:ext cx="603749" cy="6367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203C9AEF-225C-4042-8B4A-5A454F245EDE}"/>
                  </a:ext>
                </a:extLst>
              </p14:cNvPr>
              <p14:cNvContentPartPr/>
              <p14:nvPr/>
            </p14:nvContentPartPr>
            <p14:xfrm>
              <a:off x="4373211" y="4923968"/>
              <a:ext cx="452520" cy="45000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203C9AEF-225C-4042-8B4A-5A454F245ED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319211" y="4815968"/>
                <a:ext cx="560160" cy="66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6" name="Ink 35">
                <a:extLst>
                  <a:ext uri="{FF2B5EF4-FFF2-40B4-BE49-F238E27FC236}">
                    <a16:creationId xmlns:a16="http://schemas.microsoft.com/office/drawing/2014/main" id="{1F94A911-36ED-C24D-8C7C-1AA4EFFDD449}"/>
                  </a:ext>
                </a:extLst>
              </p14:cNvPr>
              <p14:cNvContentPartPr/>
              <p14:nvPr/>
            </p14:nvContentPartPr>
            <p14:xfrm>
              <a:off x="6021591" y="4988481"/>
              <a:ext cx="456120" cy="416520"/>
            </p14:xfrm>
          </p:contentPart>
        </mc:Choice>
        <mc:Fallback xmlns="">
          <p:pic>
            <p:nvPicPr>
              <p:cNvPr id="36" name="Ink 35">
                <a:extLst>
                  <a:ext uri="{FF2B5EF4-FFF2-40B4-BE49-F238E27FC236}">
                    <a16:creationId xmlns:a16="http://schemas.microsoft.com/office/drawing/2014/main" id="{1F94A911-36ED-C24D-8C7C-1AA4EFFDD449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967591" y="4880481"/>
                <a:ext cx="563760" cy="63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F69FE247-5F9B-B745-A9EB-BC9A2D44E233}"/>
                  </a:ext>
                </a:extLst>
              </p14:cNvPr>
              <p14:cNvContentPartPr/>
              <p14:nvPr/>
            </p14:nvContentPartPr>
            <p14:xfrm>
              <a:off x="7729353" y="4954145"/>
              <a:ext cx="475200" cy="4557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F69FE247-5F9B-B745-A9EB-BC9A2D44E23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675713" y="4846505"/>
                <a:ext cx="582840" cy="67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933E333C-0D27-474B-8026-FF7AC8CD8351}"/>
                  </a:ext>
                </a:extLst>
              </p14:cNvPr>
              <p14:cNvContentPartPr/>
              <p14:nvPr/>
            </p14:nvContentPartPr>
            <p14:xfrm>
              <a:off x="9332102" y="4903691"/>
              <a:ext cx="514080" cy="45036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933E333C-0D27-474B-8026-FF7AC8CD8351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278102" y="4795691"/>
                <a:ext cx="621720" cy="66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563B696E-E0A8-BA4C-9223-586601715A1F}"/>
                  </a:ext>
                </a:extLst>
              </p14:cNvPr>
              <p14:cNvContentPartPr/>
              <p14:nvPr/>
            </p14:nvContentPartPr>
            <p14:xfrm>
              <a:off x="3576744" y="2883720"/>
              <a:ext cx="452520" cy="45000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563B696E-E0A8-BA4C-9223-586601715A1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522744" y="2775720"/>
                <a:ext cx="560160" cy="66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B432B5C1-63ED-3049-9220-9C50BB2E6B35}"/>
                  </a:ext>
                </a:extLst>
              </p14:cNvPr>
              <p14:cNvContentPartPr/>
              <p14:nvPr/>
            </p14:nvContentPartPr>
            <p14:xfrm>
              <a:off x="5282064" y="2910360"/>
              <a:ext cx="456120" cy="41652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B432B5C1-63ED-3049-9220-9C50BB2E6B3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228064" y="2802360"/>
                <a:ext cx="563760" cy="63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48546C8D-6145-BE4B-ABF6-D6C8425B8FA7}"/>
                  </a:ext>
                </a:extLst>
              </p14:cNvPr>
              <p14:cNvContentPartPr/>
              <p14:nvPr/>
            </p14:nvContentPartPr>
            <p14:xfrm>
              <a:off x="6842664" y="2886240"/>
              <a:ext cx="475200" cy="45576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48546C8D-6145-BE4B-ABF6-D6C8425B8FA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789024" y="2778600"/>
                <a:ext cx="582840" cy="67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09AD3A3A-D770-784E-9B35-4B548494EA53}"/>
                  </a:ext>
                </a:extLst>
              </p14:cNvPr>
              <p14:cNvContentPartPr/>
              <p14:nvPr/>
            </p14:nvContentPartPr>
            <p14:xfrm>
              <a:off x="8491104" y="2911800"/>
              <a:ext cx="514080" cy="45036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09AD3A3A-D770-784E-9B35-4B548494EA53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437104" y="2803800"/>
                <a:ext cx="621720" cy="66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8641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59575-35EA-49C6-9011-8266D1D0D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Spread Plate Counts</a:t>
            </a:r>
            <a:br>
              <a:rPr lang="en-US" sz="4400" b="1" i="0" u="none" strike="noStrike" baseline="0" dirty="0">
                <a:latin typeface="Arial-BoldMT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62BF6D-D614-475D-B40D-7742A6254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6"/>
            <a:ext cx="10515600" cy="2824359"/>
          </a:xfrm>
        </p:spPr>
        <p:txBody>
          <a:bodyPr>
            <a:normAutofit fontScale="25000" lnSpcReduction="20000"/>
          </a:bodyPr>
          <a:lstStyle/>
          <a:p>
            <a:pPr fontAlgn="base">
              <a:lnSpc>
                <a:spcPct val="120000"/>
              </a:lnSpc>
              <a:defRPr/>
            </a:pPr>
            <a:r>
              <a:rPr lang="en-US" sz="9600" dirty="0"/>
              <a:t>A colony is the result of rapid division of one or a few cells giving rise to a visible mass. </a:t>
            </a:r>
          </a:p>
          <a:p>
            <a:pPr fontAlgn="base">
              <a:lnSpc>
                <a:spcPct val="120000"/>
              </a:lnSpc>
              <a:defRPr/>
            </a:pPr>
            <a:r>
              <a:rPr lang="en-US" sz="9600" dirty="0"/>
              <a:t>Count the number of colonies growing on the plates to determine the number of colonies/bacteria in ½ ml of the diluted solution</a:t>
            </a:r>
          </a:p>
          <a:p>
            <a:pPr fontAlgn="base">
              <a:lnSpc>
                <a:spcPct val="120000"/>
              </a:lnSpc>
              <a:defRPr/>
            </a:pPr>
            <a:r>
              <a:rPr lang="en-US" sz="9600" dirty="0"/>
              <a:t>Then a calculation of the viable cells in the original sample can be performed. </a:t>
            </a:r>
          </a:p>
          <a:p>
            <a:pPr marL="0" indent="0">
              <a:buNone/>
            </a:pPr>
            <a:endParaRPr lang="en-US" sz="1800" b="0" i="0" u="none" strike="noStrike" baseline="0" dirty="0">
              <a:latin typeface="ArialMT"/>
            </a:endParaRP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ArialMT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881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A87CC-4780-4490-BA4A-234204172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How to Calculate Dilution Factor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3C52DC-8E10-4448-9653-1B3C0056B9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n-US" sz="3200" dirty="0"/>
              <a:t>To calculate the dilution factor, you need two things: the original volume of the solution you have added to dilute (Vi)and the final volume after diluting (</a:t>
            </a:r>
            <a:r>
              <a:rPr lang="en-US" sz="3200" dirty="0" err="1"/>
              <a:t>Vf</a:t>
            </a:r>
            <a:r>
              <a:rPr lang="en-US" sz="3200" dirty="0"/>
              <a:t>=the original volume plus the volume you have added).</a:t>
            </a:r>
          </a:p>
          <a:p>
            <a:pPr fontAlgn="base">
              <a:lnSpc>
                <a:spcPct val="120000"/>
              </a:lnSpc>
            </a:pPr>
            <a:r>
              <a:rPr lang="en-US" sz="3200" dirty="0"/>
              <a:t>The dilution factor or the dilution is the added sample volume divided by the final volume.</a:t>
            </a:r>
          </a:p>
          <a:p>
            <a:pPr marL="1257300" lvl="3" indent="-342900" fontAlgn="base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3200" dirty="0"/>
              <a:t>DF=Vi/</a:t>
            </a:r>
            <a:r>
              <a:rPr lang="en-US" sz="3200" dirty="0" err="1"/>
              <a:t>Vf</a:t>
            </a:r>
            <a:r>
              <a:rPr lang="en-US" sz="3200" dirty="0"/>
              <a:t> </a:t>
            </a:r>
          </a:p>
          <a:p>
            <a:pPr fontAlgn="base">
              <a:lnSpc>
                <a:spcPct val="120000"/>
              </a:lnSpc>
            </a:pPr>
            <a:r>
              <a:rPr lang="en-US" sz="3200" dirty="0"/>
              <a:t>For example, if you add  1 mL sample to 9 mL of diluent to get 10 mL of solution, then</a:t>
            </a:r>
          </a:p>
          <a:p>
            <a:pPr marL="1257300" lvl="3" indent="-342900" fontAlgn="base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3200" dirty="0"/>
              <a:t> DF=Vi/</a:t>
            </a:r>
            <a:r>
              <a:rPr lang="en-US" sz="3200" dirty="0" err="1"/>
              <a:t>Vf</a:t>
            </a:r>
            <a:r>
              <a:rPr lang="en-US" sz="3200" dirty="0"/>
              <a:t> = 1mL/10mL=1/10. This is a 1:10 dilution.</a:t>
            </a:r>
          </a:p>
          <a:p>
            <a:pPr>
              <a:lnSpc>
                <a:spcPct val="120000"/>
              </a:lnSpc>
            </a:pPr>
            <a:r>
              <a:rPr lang="en-US" sz="3200" dirty="0"/>
              <a:t>Remember that serial dilutions are always made by taking a set quantity of the initial dilution and adding it successively to tubes with the same volume. So you multiply each successive dilution by the dilution factor.</a:t>
            </a:r>
          </a:p>
          <a:p>
            <a:pPr>
              <a:lnSpc>
                <a:spcPct val="120000"/>
              </a:lnSpc>
            </a:pPr>
            <a:r>
              <a:rPr lang="en-US" sz="3200" dirty="0"/>
              <a:t>The dilution factor after four dilutions is</a:t>
            </a:r>
          </a:p>
          <a:p>
            <a:pPr marL="1257300" lvl="3" indent="-342900" fontAlgn="base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3200" dirty="0"/>
              <a:t>DF=(1/10) × (1/10) × (1/10) × (1/10) =1/10,000 = 1:10,000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331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E77D2-8C12-4838-BF11-99A709E9A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Calculation of CFU/ml of Original Sample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5F20B-B8D0-42B5-901E-C7FB5C36E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/>
              <a:t>Formula: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b="1" i="1" dirty="0"/>
              <a:t>CFU/ml of original sample= number of colonies/ (dilution factor X volume of sample plated on each agar plate)</a:t>
            </a:r>
          </a:p>
          <a:p>
            <a:pPr marL="0" indent="0">
              <a:lnSpc>
                <a:spcPct val="100000"/>
              </a:lnSpc>
              <a:buNone/>
            </a:pPr>
            <a:endParaRPr lang="en-US" dirty="0"/>
          </a:p>
          <a:p>
            <a:pPr marL="0" indent="0" algn="l">
              <a:lnSpc>
                <a:spcPct val="100000"/>
              </a:lnSpc>
              <a:buNone/>
            </a:pPr>
            <a:r>
              <a:rPr lang="en-US" dirty="0"/>
              <a:t>Example: If the 1:100 plate shows 148 living colonies, and volume of sample-water plated on each agar plate was ½ ml, then</a:t>
            </a:r>
          </a:p>
          <a:p>
            <a:pPr algn="l">
              <a:lnSpc>
                <a:spcPct val="100000"/>
              </a:lnSpc>
            </a:pPr>
            <a:r>
              <a:rPr lang="en-US" dirty="0"/>
              <a:t>CFU</a:t>
            </a:r>
            <a:r>
              <a:rPr lang="en-US" dirty="0">
                <a:solidFill>
                  <a:srgbClr val="FF0000"/>
                </a:solidFill>
              </a:rPr>
              <a:t>/ml </a:t>
            </a:r>
            <a:r>
              <a:rPr lang="en-US" dirty="0"/>
              <a:t>of original sample= 148/ (1/100) X ½ = 148 X 100 X 2 = 29,600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dirty="0"/>
              <a:t>Therefore, 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dirty="0"/>
              <a:t>in </a:t>
            </a:r>
            <a:r>
              <a:rPr lang="en-US" dirty="0">
                <a:solidFill>
                  <a:srgbClr val="FF0000"/>
                </a:solidFill>
              </a:rPr>
              <a:t>100 ml </a:t>
            </a:r>
            <a:r>
              <a:rPr lang="en-US" dirty="0"/>
              <a:t>of the original sample= 29,600X 100 CFUs = 29,600,00 CFUs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937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D8D2D-1FEF-463C-B91C-7D85AB5FB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Result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A0ED28F-EF23-452B-9C1E-0CB62DE2F7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556064"/>
              </p:ext>
            </p:extLst>
          </p:nvPr>
        </p:nvGraphicFramePr>
        <p:xfrm>
          <a:off x="1407549" y="1690688"/>
          <a:ext cx="9376902" cy="1868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2817">
                  <a:extLst>
                    <a:ext uri="{9D8B030D-6E8A-4147-A177-3AD203B41FA5}">
                      <a16:colId xmlns:a16="http://schemas.microsoft.com/office/drawing/2014/main" val="3872279442"/>
                    </a:ext>
                  </a:extLst>
                </a:gridCol>
                <a:gridCol w="1562817">
                  <a:extLst>
                    <a:ext uri="{9D8B030D-6E8A-4147-A177-3AD203B41FA5}">
                      <a16:colId xmlns:a16="http://schemas.microsoft.com/office/drawing/2014/main" val="2809651961"/>
                    </a:ext>
                  </a:extLst>
                </a:gridCol>
                <a:gridCol w="1562817">
                  <a:extLst>
                    <a:ext uri="{9D8B030D-6E8A-4147-A177-3AD203B41FA5}">
                      <a16:colId xmlns:a16="http://schemas.microsoft.com/office/drawing/2014/main" val="2259021935"/>
                    </a:ext>
                  </a:extLst>
                </a:gridCol>
                <a:gridCol w="1562817">
                  <a:extLst>
                    <a:ext uri="{9D8B030D-6E8A-4147-A177-3AD203B41FA5}">
                      <a16:colId xmlns:a16="http://schemas.microsoft.com/office/drawing/2014/main" val="4231603785"/>
                    </a:ext>
                  </a:extLst>
                </a:gridCol>
                <a:gridCol w="1562817">
                  <a:extLst>
                    <a:ext uri="{9D8B030D-6E8A-4147-A177-3AD203B41FA5}">
                      <a16:colId xmlns:a16="http://schemas.microsoft.com/office/drawing/2014/main" val="2961675701"/>
                    </a:ext>
                  </a:extLst>
                </a:gridCol>
                <a:gridCol w="1562817">
                  <a:extLst>
                    <a:ext uri="{9D8B030D-6E8A-4147-A177-3AD203B41FA5}">
                      <a16:colId xmlns:a16="http://schemas.microsoft.com/office/drawing/2014/main" val="139877173"/>
                    </a:ext>
                  </a:extLst>
                </a:gridCol>
              </a:tblGrid>
              <a:tr h="1334216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Number of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colonies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counted in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your sample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Number of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colonies in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Group 2’s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sample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Number of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colonies in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Group 3’s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sample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Number of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colonies in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Group 4’s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sample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Average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number of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colonies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counted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CFUs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1572652"/>
                  </a:ext>
                </a:extLst>
              </a:tr>
              <a:tr h="5346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362708"/>
                  </a:ext>
                </a:extLst>
              </a:tr>
            </a:tbl>
          </a:graphicData>
        </a:graphic>
      </p:graphicFrame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8F75C78-6C99-4934-AEC4-7DCD0AC4BC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53610"/>
              </p:ext>
            </p:extLst>
          </p:nvPr>
        </p:nvGraphicFramePr>
        <p:xfrm>
          <a:off x="1252805" y="4105409"/>
          <a:ext cx="9686390" cy="2387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3195">
                  <a:extLst>
                    <a:ext uri="{9D8B030D-6E8A-4147-A177-3AD203B41FA5}">
                      <a16:colId xmlns:a16="http://schemas.microsoft.com/office/drawing/2014/main" val="2935578354"/>
                    </a:ext>
                  </a:extLst>
                </a:gridCol>
                <a:gridCol w="4843195">
                  <a:extLst>
                    <a:ext uri="{9D8B030D-6E8A-4147-A177-3AD203B41FA5}">
                      <a16:colId xmlns:a16="http://schemas.microsoft.com/office/drawing/2014/main" val="687331698"/>
                    </a:ext>
                  </a:extLst>
                </a:gridCol>
              </a:tblGrid>
              <a:tr h="46722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baseline="0" dirty="0">
                          <a:latin typeface="Arial-BoldMT"/>
                        </a:rPr>
                        <a:t>US EPA Permissible level (CFU/100mL)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244288"/>
                  </a:ext>
                </a:extLst>
              </a:tr>
              <a:tr h="467226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baseline="0" dirty="0">
                          <a:latin typeface="ArialMT"/>
                        </a:rPr>
                        <a:t>Drinking Water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293870"/>
                  </a:ext>
                </a:extLst>
              </a:tr>
              <a:tr h="467226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baseline="0" dirty="0">
                          <a:latin typeface="ArialMT"/>
                        </a:rPr>
                        <a:t>Swimming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baseline="0" dirty="0">
                          <a:latin typeface="ArialMT"/>
                        </a:rPr>
                        <a:t>&lt; 1,000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702330"/>
                  </a:ext>
                </a:extLst>
              </a:tr>
              <a:tr h="467226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baseline="0" dirty="0">
                          <a:latin typeface="ArialMT"/>
                        </a:rPr>
                        <a:t>Boating or Fishing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baseline="0" dirty="0">
                          <a:latin typeface="ArialMT"/>
                        </a:rPr>
                        <a:t>&lt; 4,000</a:t>
                      </a:r>
                      <a:endParaRPr lang="en-US" dirty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568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812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5D776-FDE8-4A84-A3F0-C149A15B9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0579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Purpose: Quantification of Fecal Coliform Bacteria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D62A7-6FE8-48F4-B28B-F2FB65AB1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696" y="1796538"/>
            <a:ext cx="10658104" cy="4696337"/>
          </a:xfrm>
        </p:spPr>
        <p:txBody>
          <a:bodyPr>
            <a:normAutofit/>
          </a:bodyPr>
          <a:lstStyle/>
          <a:p>
            <a:pPr fontAlgn="base">
              <a:lnSpc>
                <a:spcPct val="70000"/>
              </a:lnSpc>
              <a:defRPr/>
            </a:pPr>
            <a:r>
              <a:rPr lang="en-US" dirty="0"/>
              <a:t>Fecal coliform bacteria are found in the intestinal tract of all warm-blooded animals. Each discharge of body wastes contains large amounts of these organisms. </a:t>
            </a:r>
          </a:p>
          <a:p>
            <a:pPr fontAlgn="base">
              <a:lnSpc>
                <a:spcPct val="70000"/>
              </a:lnSpc>
              <a:defRPr/>
            </a:pPr>
            <a:r>
              <a:rPr lang="en-US" dirty="0"/>
              <a:t>The presence of fecal coliform bacteria in a stream or lake water indicates the presence of human or animal wastes. </a:t>
            </a:r>
          </a:p>
          <a:p>
            <a:pPr fontAlgn="base">
              <a:lnSpc>
                <a:spcPct val="70000"/>
              </a:lnSpc>
              <a:defRPr/>
            </a:pPr>
            <a:r>
              <a:rPr lang="en-US" dirty="0"/>
              <a:t>The large number of fecal coliform bacteria present is also a good indicator of the presence of other disease-producing organisms in the water.</a:t>
            </a:r>
          </a:p>
          <a:p>
            <a:pPr fontAlgn="base">
              <a:lnSpc>
                <a:spcPct val="70000"/>
              </a:lnSpc>
              <a:defRPr/>
            </a:pPr>
            <a:r>
              <a:rPr lang="en-US" dirty="0"/>
              <a:t>For this reason, regulatory agencies with responsibility for protection of public health have established water quality standards, which include maximum levels of fecal coliform bacteria.</a:t>
            </a:r>
          </a:p>
          <a:p>
            <a:pPr fontAlgn="base">
              <a:lnSpc>
                <a:spcPct val="80000"/>
              </a:lnSpc>
              <a:defRPr/>
            </a:pPr>
            <a:r>
              <a:rPr lang="en-US" dirty="0"/>
              <a:t>Fecal coliform is measured in colony forming units per 100 mL, CFU/100 mL, of water tested.</a:t>
            </a:r>
          </a:p>
        </p:txBody>
      </p:sp>
    </p:spTree>
    <p:extLst>
      <p:ext uri="{BB962C8B-B14F-4D97-AF65-F5344CB8AC3E}">
        <p14:creationId xmlns:p14="http://schemas.microsoft.com/office/powerpoint/2010/main" val="3344815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5D776-FDE8-4A84-A3F0-C149A15B9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0579"/>
          </a:xfrm>
        </p:spPr>
        <p:txBody>
          <a:bodyPr>
            <a:normAutofit/>
          </a:bodyPr>
          <a:lstStyle/>
          <a:p>
            <a:r>
              <a:rPr lang="en-US" b="1" dirty="0"/>
              <a:t>Purpose: Serial Dilution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D62A7-6FE8-48F4-B28B-F2FB65AB1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696" y="1796538"/>
            <a:ext cx="10658104" cy="4696337"/>
          </a:xfrm>
        </p:spPr>
        <p:txBody>
          <a:bodyPr>
            <a:normAutofit/>
          </a:bodyPr>
          <a:lstStyle/>
          <a:p>
            <a:pPr fontAlgn="base">
              <a:lnSpc>
                <a:spcPct val="80000"/>
              </a:lnSpc>
              <a:defRPr/>
            </a:pPr>
            <a:r>
              <a:rPr lang="en-US" sz="2400" dirty="0"/>
              <a:t>The number of bacteria in a given sample of water is usually too high to be counted directly.</a:t>
            </a:r>
          </a:p>
          <a:p>
            <a:pPr fontAlgn="base">
              <a:lnSpc>
                <a:spcPct val="80000"/>
              </a:lnSpc>
              <a:defRPr/>
            </a:pPr>
            <a:r>
              <a:rPr lang="en-US" sz="2400" dirty="0"/>
              <a:t>However, if the sample is serially diluted and then plated out on an agar plate in such a manner that single isolated bacteria form visible isolated colonies, the number of colonies can be used as a measure of the number of viable cells in the original water sample.</a:t>
            </a:r>
          </a:p>
          <a:p>
            <a:pPr fontAlgn="base">
              <a:lnSpc>
                <a:spcPct val="80000"/>
              </a:lnSpc>
              <a:defRPr/>
            </a:pPr>
            <a:r>
              <a:rPr lang="en-US" sz="2400" dirty="0"/>
              <a:t>In microbiology, serial dilutions are used to decrease a bacterial concentration to a required concentration which is easier to count when plated to an agar plate.</a:t>
            </a:r>
          </a:p>
        </p:txBody>
      </p:sp>
    </p:spTree>
    <p:extLst>
      <p:ext uri="{BB962C8B-B14F-4D97-AF65-F5344CB8AC3E}">
        <p14:creationId xmlns:p14="http://schemas.microsoft.com/office/powerpoint/2010/main" val="2449154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4D452-F5A4-4CAF-A349-420894599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Serial Dilution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9537FA-A31F-4A52-9179-D103C5E11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 serial dilution is a series of sequential dilutions used to reduce a dense culture of cells to a more usable/countable concentration. Each dilution will reduce the concentration of bacteria by a specific amount. So, by calculating the total dilution over the entire series, it is possible to know how many bacteria were there in the original sample. </a:t>
            </a:r>
          </a:p>
          <a:p>
            <a:r>
              <a:rPr lang="en-US" sz="2400" dirty="0"/>
              <a:t>Normally, the bacterial sample is diluted by factors of 10 and plated on agar.</a:t>
            </a:r>
          </a:p>
          <a:p>
            <a:r>
              <a:rPr lang="en-US" sz="2400" dirty="0"/>
              <a:t>After incubation, the number of colonies on a dilution plate showing between 30-300 colonies is determined.</a:t>
            </a:r>
          </a:p>
          <a:p>
            <a:r>
              <a:rPr lang="en-US" sz="2400" dirty="0"/>
              <a:t>A plate having 30-300 colonies  is chosen because this range is considered statistically significant.</a:t>
            </a:r>
          </a:p>
          <a:p>
            <a:endParaRPr lang="en-US" sz="4400" b="1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64969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928DF-768A-49CE-8BD4-7E6BD3D31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Serial Dilution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54065-B759-4935-8BCA-06905F2A5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 Plate picture that can be counted or not (This plate has over 300 colonies and can not be used for counting; This plate has between 30-300 colonies and is a suitable plate for counting; This plate has less than 30 colonies and is unusable for counting)</a:t>
            </a:r>
          </a:p>
        </p:txBody>
      </p:sp>
    </p:spTree>
    <p:extLst>
      <p:ext uri="{BB962C8B-B14F-4D97-AF65-F5344CB8AC3E}">
        <p14:creationId xmlns:p14="http://schemas.microsoft.com/office/powerpoint/2010/main" val="305706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F1409-98B6-4C8E-B37C-771D00953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Materials Needed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596BE-7279-43CD-B795-60C0B299AF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Sample of lake/drinking water</a:t>
            </a:r>
          </a:p>
          <a:p>
            <a:r>
              <a:rPr lang="en-US" sz="2400" dirty="0"/>
              <a:t>Eight 9-ml water blanks per team</a:t>
            </a:r>
          </a:p>
          <a:p>
            <a:r>
              <a:rPr lang="en-US" sz="2400" dirty="0"/>
              <a:t>Eight agar plates per team</a:t>
            </a:r>
          </a:p>
          <a:p>
            <a:r>
              <a:rPr lang="it-IT" sz="2400" dirty="0"/>
              <a:t>Ten sterile disposable 1ml pipettes per team</a:t>
            </a:r>
          </a:p>
          <a:p>
            <a:r>
              <a:rPr lang="en-US" sz="2400" dirty="0"/>
              <a:t>Spreading rods</a:t>
            </a:r>
          </a:p>
          <a:p>
            <a:r>
              <a:rPr lang="en-US" sz="2400" dirty="0"/>
              <a:t>Vortex machine</a:t>
            </a:r>
          </a:p>
        </p:txBody>
      </p:sp>
    </p:spTree>
    <p:extLst>
      <p:ext uri="{BB962C8B-B14F-4D97-AF65-F5344CB8AC3E}">
        <p14:creationId xmlns:p14="http://schemas.microsoft.com/office/powerpoint/2010/main" val="3673075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99CA5-73AB-4E84-B1DA-E643CFBE3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Procedure: Serial Dilution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B81CE-9988-40FC-8229-5D7B05541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3174"/>
            <a:ext cx="10882745" cy="4889706"/>
          </a:xfrm>
        </p:spPr>
        <p:txBody>
          <a:bodyPr>
            <a:normAutofit fontScale="92500" lnSpcReduction="20000"/>
          </a:bodyPr>
          <a:lstStyle/>
          <a:p>
            <a:pPr marL="0" indent="0" fontAlgn="base">
              <a:buNone/>
              <a:defRPr/>
            </a:pPr>
            <a:r>
              <a:rPr lang="en-US" sz="2400" dirty="0"/>
              <a:t>Each group will get a sample of lake water collected from a nearby source and use the techniques learned to perform a set of serial dilutions and spread plates for the sample.</a:t>
            </a:r>
          </a:p>
          <a:p>
            <a:pPr marL="0" indent="0" fontAlgn="base">
              <a:buNone/>
              <a:defRPr/>
            </a:pPr>
            <a:r>
              <a:rPr lang="en-US" sz="2400" dirty="0"/>
              <a:t>1. Using you sample, transfer 1ml into the first sterile water blank. Label this tube 1:10.</a:t>
            </a:r>
          </a:p>
          <a:p>
            <a:pPr marL="0" indent="0" fontAlgn="base">
              <a:buNone/>
              <a:defRPr/>
            </a:pPr>
            <a:r>
              <a:rPr lang="en-US" sz="2400" dirty="0"/>
              <a:t>2. Mix the tube contents using the vortex mixer on the end of each table.</a:t>
            </a:r>
          </a:p>
          <a:p>
            <a:pPr marL="0" indent="0" fontAlgn="base">
              <a:buNone/>
              <a:defRPr/>
            </a:pPr>
            <a:r>
              <a:rPr lang="en-US" sz="2400" dirty="0"/>
              <a:t>3. Using another transfer pipette, transfer 1ml of the 1:10 tube to the next sterile blank tube. Label this tube 1:100.</a:t>
            </a:r>
          </a:p>
          <a:p>
            <a:pPr marL="0" indent="0" fontAlgn="base">
              <a:buNone/>
              <a:defRPr/>
            </a:pPr>
            <a:r>
              <a:rPr lang="en-US" sz="2400" dirty="0"/>
              <a:t>4. Continue making transfers until 1:100 and 1:10000 dilutions have been made.</a:t>
            </a:r>
          </a:p>
          <a:p>
            <a:pPr marL="0" indent="0" fontAlgn="base">
              <a:buNone/>
              <a:defRPr/>
            </a:pPr>
            <a:r>
              <a:rPr lang="en-US" sz="2400" dirty="0"/>
              <a:t>5. After all dilution have been completed, Transfer . ml from the original sample and place it on a plate labeled 1:1</a:t>
            </a:r>
          </a:p>
          <a:p>
            <a:pPr marL="0" indent="0" fontAlgn="base">
              <a:buNone/>
              <a:defRPr/>
            </a:pPr>
            <a:r>
              <a:rPr lang="en-US" sz="2400" dirty="0"/>
              <a:t>6. Then, transfer 1/2 ml from the 1:10 dilution tube and place it on a plate labeled 1:10.</a:t>
            </a:r>
          </a:p>
          <a:p>
            <a:pPr marL="0" indent="0" fontAlgn="base">
              <a:buNone/>
              <a:defRPr/>
            </a:pPr>
            <a:r>
              <a:rPr lang="en-US" sz="2400" dirty="0"/>
              <a:t>7. Spread the liquid across the surface of the plate with a clean spreading rod.</a:t>
            </a:r>
          </a:p>
          <a:p>
            <a:pPr marL="0" indent="0" fontAlgn="base">
              <a:buNone/>
              <a:defRPr/>
            </a:pPr>
            <a:r>
              <a:rPr lang="en-US" sz="2400" dirty="0"/>
              <a:t>8. Continue making plates in this fashion from each of the dilution tubes until you have created five plates: 1:1, 1:10, 1:100, 1:1000, 1: 10,000</a:t>
            </a:r>
          </a:p>
          <a:p>
            <a:pPr marL="0" indent="0" fontAlgn="base">
              <a:buNone/>
              <a:defRPr/>
            </a:pPr>
            <a:r>
              <a:rPr lang="en-US" sz="2400" dirty="0"/>
              <a:t>9. Place the inverted plates in a rack to be incubated.</a:t>
            </a:r>
          </a:p>
        </p:txBody>
      </p:sp>
    </p:spTree>
    <p:extLst>
      <p:ext uri="{BB962C8B-B14F-4D97-AF65-F5344CB8AC3E}">
        <p14:creationId xmlns:p14="http://schemas.microsoft.com/office/powerpoint/2010/main" val="2810909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n 4">
            <a:extLst>
              <a:ext uri="{FF2B5EF4-FFF2-40B4-BE49-F238E27FC236}">
                <a16:creationId xmlns:a16="http://schemas.microsoft.com/office/drawing/2014/main" id="{D2C78BA8-6F30-794D-854A-CEF97438D981}"/>
              </a:ext>
            </a:extLst>
          </p:cNvPr>
          <p:cNvSpPr/>
          <p:nvPr/>
        </p:nvSpPr>
        <p:spPr>
          <a:xfrm>
            <a:off x="3541775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n 5">
            <a:extLst>
              <a:ext uri="{FF2B5EF4-FFF2-40B4-BE49-F238E27FC236}">
                <a16:creationId xmlns:a16="http://schemas.microsoft.com/office/drawing/2014/main" id="{3F78E863-322F-6448-9B83-C9256264A5A3}"/>
              </a:ext>
            </a:extLst>
          </p:cNvPr>
          <p:cNvSpPr/>
          <p:nvPr/>
        </p:nvSpPr>
        <p:spPr>
          <a:xfrm>
            <a:off x="5230367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n 6">
            <a:extLst>
              <a:ext uri="{FF2B5EF4-FFF2-40B4-BE49-F238E27FC236}">
                <a16:creationId xmlns:a16="http://schemas.microsoft.com/office/drawing/2014/main" id="{ACA33FFE-C5D3-DC43-B63A-D81FAC1C7D85}"/>
              </a:ext>
            </a:extLst>
          </p:cNvPr>
          <p:cNvSpPr/>
          <p:nvPr/>
        </p:nvSpPr>
        <p:spPr>
          <a:xfrm>
            <a:off x="6809234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n 7">
            <a:extLst>
              <a:ext uri="{FF2B5EF4-FFF2-40B4-BE49-F238E27FC236}">
                <a16:creationId xmlns:a16="http://schemas.microsoft.com/office/drawing/2014/main" id="{12285985-DB3C-6B4A-98B3-0B85E6868A02}"/>
              </a:ext>
            </a:extLst>
          </p:cNvPr>
          <p:cNvSpPr/>
          <p:nvPr/>
        </p:nvSpPr>
        <p:spPr>
          <a:xfrm>
            <a:off x="8479536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A5577F-E476-3D45-A313-77C6B99E8DB0}"/>
              </a:ext>
            </a:extLst>
          </p:cNvPr>
          <p:cNvSpPr txBox="1"/>
          <p:nvPr/>
        </p:nvSpPr>
        <p:spPr>
          <a:xfrm>
            <a:off x="3236974" y="3645408"/>
            <a:ext cx="14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E102EE-CE97-5A46-8298-346F88BD91A5}"/>
              </a:ext>
            </a:extLst>
          </p:cNvPr>
          <p:cNvSpPr txBox="1"/>
          <p:nvPr/>
        </p:nvSpPr>
        <p:spPr>
          <a:xfrm>
            <a:off x="4901180" y="3645408"/>
            <a:ext cx="14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AF963E-2BE2-A34D-B1C9-34976A53F26E}"/>
              </a:ext>
            </a:extLst>
          </p:cNvPr>
          <p:cNvSpPr txBox="1"/>
          <p:nvPr/>
        </p:nvSpPr>
        <p:spPr>
          <a:xfrm>
            <a:off x="6603489" y="3645408"/>
            <a:ext cx="14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454206-9A65-5C40-A7F0-98FD87E12B39}"/>
              </a:ext>
            </a:extLst>
          </p:cNvPr>
          <p:cNvSpPr txBox="1"/>
          <p:nvPr/>
        </p:nvSpPr>
        <p:spPr>
          <a:xfrm>
            <a:off x="8305799" y="3645408"/>
            <a:ext cx="14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C71DF26-36BB-D64C-B836-67FADC8FB5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Procedure: Serial Dilution</a:t>
            </a:r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14918BB-4A3B-5F45-A5E1-0FC5F156D7CA}"/>
              </a:ext>
            </a:extLst>
          </p:cNvPr>
          <p:cNvSpPr/>
          <p:nvPr/>
        </p:nvSpPr>
        <p:spPr>
          <a:xfrm>
            <a:off x="2436876" y="4630808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52A6147-E2E9-A14C-A624-A44D8BA14169}"/>
              </a:ext>
            </a:extLst>
          </p:cNvPr>
          <p:cNvSpPr/>
          <p:nvPr/>
        </p:nvSpPr>
        <p:spPr>
          <a:xfrm>
            <a:off x="4078223" y="4659316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E9D438E-4A39-6A44-A2B9-A08CBFD972B7}"/>
              </a:ext>
            </a:extLst>
          </p:cNvPr>
          <p:cNvSpPr/>
          <p:nvPr/>
        </p:nvSpPr>
        <p:spPr>
          <a:xfrm>
            <a:off x="5647182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D2112C7-3F28-2546-8B44-D561EB827BC5}"/>
              </a:ext>
            </a:extLst>
          </p:cNvPr>
          <p:cNvSpPr/>
          <p:nvPr/>
        </p:nvSpPr>
        <p:spPr>
          <a:xfrm>
            <a:off x="7411211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2128CAC-1404-8C45-B0D2-49129A757570}"/>
              </a:ext>
            </a:extLst>
          </p:cNvPr>
          <p:cNvSpPr/>
          <p:nvPr/>
        </p:nvSpPr>
        <p:spPr>
          <a:xfrm>
            <a:off x="9015984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7759FA-1FDF-CE4F-9587-84C8B9DC297A}"/>
              </a:ext>
            </a:extLst>
          </p:cNvPr>
          <p:cNvSpPr txBox="1"/>
          <p:nvPr/>
        </p:nvSpPr>
        <p:spPr>
          <a:xfrm>
            <a:off x="2489453" y="581162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BA62E0-7086-534B-84BA-3F456D040485}"/>
              </a:ext>
            </a:extLst>
          </p:cNvPr>
          <p:cNvSpPr txBox="1"/>
          <p:nvPr/>
        </p:nvSpPr>
        <p:spPr>
          <a:xfrm>
            <a:off x="4072126" y="5849803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CB061-CEF2-284B-9BF0-124DB63703FB}"/>
              </a:ext>
            </a:extLst>
          </p:cNvPr>
          <p:cNvSpPr txBox="1"/>
          <p:nvPr/>
        </p:nvSpPr>
        <p:spPr>
          <a:xfrm>
            <a:off x="5549646" y="582486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C0F84B-29BD-0F4E-BF01-DB045D764007}"/>
              </a:ext>
            </a:extLst>
          </p:cNvPr>
          <p:cNvSpPr txBox="1"/>
          <p:nvPr/>
        </p:nvSpPr>
        <p:spPr>
          <a:xfrm>
            <a:off x="7473695" y="5821295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92A711-C7A2-DD48-A5B2-A8E936CE9B60}"/>
              </a:ext>
            </a:extLst>
          </p:cNvPr>
          <p:cNvSpPr txBox="1"/>
          <p:nvPr/>
        </p:nvSpPr>
        <p:spPr>
          <a:xfrm>
            <a:off x="9079993" y="5781532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6134A49-C65F-E84F-96C7-1950245FEACF}"/>
              </a:ext>
            </a:extLst>
          </p:cNvPr>
          <p:cNvCxnSpPr>
            <a:cxnSpLocks/>
            <a:stCxn id="5" idx="2"/>
            <a:endCxn id="5" idx="4"/>
          </p:cNvCxnSpPr>
          <p:nvPr/>
        </p:nvCxnSpPr>
        <p:spPr>
          <a:xfrm>
            <a:off x="3541775" y="2915412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B297E1-4ACE-0544-B3BB-7B93F7D9B681}"/>
              </a:ext>
            </a:extLst>
          </p:cNvPr>
          <p:cNvCxnSpPr>
            <a:cxnSpLocks/>
          </p:cNvCxnSpPr>
          <p:nvPr/>
        </p:nvCxnSpPr>
        <p:spPr>
          <a:xfrm>
            <a:off x="6809234" y="2915412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583E3F3-D9A3-E34F-A09A-8F737326DF4D}"/>
              </a:ext>
            </a:extLst>
          </p:cNvPr>
          <p:cNvCxnSpPr>
            <a:cxnSpLocks/>
          </p:cNvCxnSpPr>
          <p:nvPr/>
        </p:nvCxnSpPr>
        <p:spPr>
          <a:xfrm>
            <a:off x="8467342" y="2916936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C7EBD7B-6638-1646-9C7E-16875C0F273C}"/>
              </a:ext>
            </a:extLst>
          </p:cNvPr>
          <p:cNvCxnSpPr>
            <a:cxnSpLocks/>
          </p:cNvCxnSpPr>
          <p:nvPr/>
        </p:nvCxnSpPr>
        <p:spPr>
          <a:xfrm>
            <a:off x="5230367" y="2915412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7635F752-995E-2D44-A8E9-B7A65D617F15}"/>
              </a:ext>
            </a:extLst>
          </p:cNvPr>
          <p:cNvSpPr txBox="1"/>
          <p:nvPr/>
        </p:nvSpPr>
        <p:spPr>
          <a:xfrm>
            <a:off x="4072126" y="2730746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96F202E-3EC3-F14D-90D5-FD622E7293C8}"/>
              </a:ext>
            </a:extLst>
          </p:cNvPr>
          <p:cNvSpPr txBox="1"/>
          <p:nvPr/>
        </p:nvSpPr>
        <p:spPr>
          <a:xfrm>
            <a:off x="5730238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C30808-DAFE-0F40-B67F-004035DE03A3}"/>
              </a:ext>
            </a:extLst>
          </p:cNvPr>
          <p:cNvSpPr txBox="1"/>
          <p:nvPr/>
        </p:nvSpPr>
        <p:spPr>
          <a:xfrm>
            <a:off x="7350250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F56A210-8A02-D54D-95DA-7A3B189D135C}"/>
              </a:ext>
            </a:extLst>
          </p:cNvPr>
          <p:cNvSpPr txBox="1"/>
          <p:nvPr/>
        </p:nvSpPr>
        <p:spPr>
          <a:xfrm>
            <a:off x="9028176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F891603-72D0-9747-92E0-E71E7D7DFF97}"/>
              </a:ext>
            </a:extLst>
          </p:cNvPr>
          <p:cNvSpPr txBox="1"/>
          <p:nvPr/>
        </p:nvSpPr>
        <p:spPr>
          <a:xfrm>
            <a:off x="1560576" y="3663014"/>
            <a:ext cx="768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stock</a:t>
            </a:r>
          </a:p>
        </p:txBody>
      </p:sp>
      <p:sp>
        <p:nvSpPr>
          <p:cNvPr id="41" name="Can 40">
            <a:extLst>
              <a:ext uri="{FF2B5EF4-FFF2-40B4-BE49-F238E27FC236}">
                <a16:creationId xmlns:a16="http://schemas.microsoft.com/office/drawing/2014/main" id="{15C3844D-85EA-DC48-9311-A9BB634D98F7}"/>
              </a:ext>
            </a:extLst>
          </p:cNvPr>
          <p:cNvSpPr/>
          <p:nvPr/>
        </p:nvSpPr>
        <p:spPr>
          <a:xfrm>
            <a:off x="1475232" y="2255520"/>
            <a:ext cx="853440" cy="1173480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EA5896EF-0B20-8841-8A0C-A2E57A87701A}"/>
                  </a:ext>
                </a:extLst>
              </p14:cNvPr>
              <p14:cNvContentPartPr/>
              <p14:nvPr/>
            </p14:nvContentPartPr>
            <p14:xfrm>
              <a:off x="1502424" y="2674200"/>
              <a:ext cx="770040" cy="65376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EA5896EF-0B20-8841-8A0C-A2E57A87701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48424" y="2566200"/>
                <a:ext cx="877680" cy="869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91070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n 4">
            <a:extLst>
              <a:ext uri="{FF2B5EF4-FFF2-40B4-BE49-F238E27FC236}">
                <a16:creationId xmlns:a16="http://schemas.microsoft.com/office/drawing/2014/main" id="{D2C78BA8-6F30-794D-854A-CEF97438D981}"/>
              </a:ext>
            </a:extLst>
          </p:cNvPr>
          <p:cNvSpPr/>
          <p:nvPr/>
        </p:nvSpPr>
        <p:spPr>
          <a:xfrm>
            <a:off x="3541775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n 5">
            <a:extLst>
              <a:ext uri="{FF2B5EF4-FFF2-40B4-BE49-F238E27FC236}">
                <a16:creationId xmlns:a16="http://schemas.microsoft.com/office/drawing/2014/main" id="{3F78E863-322F-6448-9B83-C9256264A5A3}"/>
              </a:ext>
            </a:extLst>
          </p:cNvPr>
          <p:cNvSpPr/>
          <p:nvPr/>
        </p:nvSpPr>
        <p:spPr>
          <a:xfrm>
            <a:off x="5230367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an 6">
            <a:extLst>
              <a:ext uri="{FF2B5EF4-FFF2-40B4-BE49-F238E27FC236}">
                <a16:creationId xmlns:a16="http://schemas.microsoft.com/office/drawing/2014/main" id="{ACA33FFE-C5D3-DC43-B63A-D81FAC1C7D85}"/>
              </a:ext>
            </a:extLst>
          </p:cNvPr>
          <p:cNvSpPr/>
          <p:nvPr/>
        </p:nvSpPr>
        <p:spPr>
          <a:xfrm>
            <a:off x="6809234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n 7">
            <a:extLst>
              <a:ext uri="{FF2B5EF4-FFF2-40B4-BE49-F238E27FC236}">
                <a16:creationId xmlns:a16="http://schemas.microsoft.com/office/drawing/2014/main" id="{12285985-DB3C-6B4A-98B3-0B85E6868A02}"/>
              </a:ext>
            </a:extLst>
          </p:cNvPr>
          <p:cNvSpPr/>
          <p:nvPr/>
        </p:nvSpPr>
        <p:spPr>
          <a:xfrm>
            <a:off x="8479536" y="2401824"/>
            <a:ext cx="536448" cy="1027176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6E1CB4-4AF3-5A42-A25C-E2031C907F52}"/>
              </a:ext>
            </a:extLst>
          </p:cNvPr>
          <p:cNvSpPr txBox="1"/>
          <p:nvPr/>
        </p:nvSpPr>
        <p:spPr>
          <a:xfrm>
            <a:off x="1560576" y="3663014"/>
            <a:ext cx="768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A5577F-E476-3D45-A313-77C6B99E8DB0}"/>
              </a:ext>
            </a:extLst>
          </p:cNvPr>
          <p:cNvSpPr txBox="1"/>
          <p:nvPr/>
        </p:nvSpPr>
        <p:spPr>
          <a:xfrm>
            <a:off x="3236974" y="3645408"/>
            <a:ext cx="142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  <a:p>
            <a:r>
              <a:rPr lang="en-US" dirty="0"/>
              <a:t>1:10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E102EE-CE97-5A46-8298-346F88BD91A5}"/>
              </a:ext>
            </a:extLst>
          </p:cNvPr>
          <p:cNvSpPr txBox="1"/>
          <p:nvPr/>
        </p:nvSpPr>
        <p:spPr>
          <a:xfrm>
            <a:off x="4901180" y="3645408"/>
            <a:ext cx="14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AF963E-2BE2-A34D-B1C9-34976A53F26E}"/>
              </a:ext>
            </a:extLst>
          </p:cNvPr>
          <p:cNvSpPr txBox="1"/>
          <p:nvPr/>
        </p:nvSpPr>
        <p:spPr>
          <a:xfrm>
            <a:off x="6603489" y="3645408"/>
            <a:ext cx="14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454206-9A65-5C40-A7F0-98FD87E12B39}"/>
              </a:ext>
            </a:extLst>
          </p:cNvPr>
          <p:cNvSpPr txBox="1"/>
          <p:nvPr/>
        </p:nvSpPr>
        <p:spPr>
          <a:xfrm>
            <a:off x="8305799" y="3645408"/>
            <a:ext cx="1420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 ml tube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C71DF26-36BB-D64C-B836-67FADC8FB5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Procedure: Serial Dilution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14918BB-4A3B-5F45-A5E1-0FC5F156D7CA}"/>
              </a:ext>
            </a:extLst>
          </p:cNvPr>
          <p:cNvSpPr/>
          <p:nvPr/>
        </p:nvSpPr>
        <p:spPr>
          <a:xfrm>
            <a:off x="2436876" y="4630808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52A6147-E2E9-A14C-A624-A44D8BA14169}"/>
              </a:ext>
            </a:extLst>
          </p:cNvPr>
          <p:cNvSpPr/>
          <p:nvPr/>
        </p:nvSpPr>
        <p:spPr>
          <a:xfrm>
            <a:off x="4078223" y="4659316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E9D438E-4A39-6A44-A2B9-A08CBFD972B7}"/>
              </a:ext>
            </a:extLst>
          </p:cNvPr>
          <p:cNvSpPr/>
          <p:nvPr/>
        </p:nvSpPr>
        <p:spPr>
          <a:xfrm>
            <a:off x="5647182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D2112C7-3F28-2546-8B44-D561EB827BC5}"/>
              </a:ext>
            </a:extLst>
          </p:cNvPr>
          <p:cNvSpPr/>
          <p:nvPr/>
        </p:nvSpPr>
        <p:spPr>
          <a:xfrm>
            <a:off x="7411211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2128CAC-1404-8C45-B0D2-49129A757570}"/>
              </a:ext>
            </a:extLst>
          </p:cNvPr>
          <p:cNvSpPr/>
          <p:nvPr/>
        </p:nvSpPr>
        <p:spPr>
          <a:xfrm>
            <a:off x="9015984" y="4614672"/>
            <a:ext cx="1097280" cy="10363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7759FA-1FDF-CE4F-9587-84C8B9DC297A}"/>
              </a:ext>
            </a:extLst>
          </p:cNvPr>
          <p:cNvSpPr txBox="1"/>
          <p:nvPr/>
        </p:nvSpPr>
        <p:spPr>
          <a:xfrm>
            <a:off x="2489453" y="581162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BA62E0-7086-534B-84BA-3F456D040485}"/>
              </a:ext>
            </a:extLst>
          </p:cNvPr>
          <p:cNvSpPr txBox="1"/>
          <p:nvPr/>
        </p:nvSpPr>
        <p:spPr>
          <a:xfrm>
            <a:off x="4072126" y="5849803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CB061-CEF2-284B-9BF0-124DB63703FB}"/>
              </a:ext>
            </a:extLst>
          </p:cNvPr>
          <p:cNvSpPr txBox="1"/>
          <p:nvPr/>
        </p:nvSpPr>
        <p:spPr>
          <a:xfrm>
            <a:off x="5549646" y="5824867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C0F84B-29BD-0F4E-BF01-DB045D764007}"/>
              </a:ext>
            </a:extLst>
          </p:cNvPr>
          <p:cNvSpPr txBox="1"/>
          <p:nvPr/>
        </p:nvSpPr>
        <p:spPr>
          <a:xfrm>
            <a:off x="7473695" y="5821295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92A711-C7A2-DD48-A5B2-A8E936CE9B60}"/>
              </a:ext>
            </a:extLst>
          </p:cNvPr>
          <p:cNvSpPr txBox="1"/>
          <p:nvPr/>
        </p:nvSpPr>
        <p:spPr>
          <a:xfrm>
            <a:off x="9079993" y="5781532"/>
            <a:ext cx="129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Agar plate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6134A49-C65F-E84F-96C7-1950245FEACF}"/>
              </a:ext>
            </a:extLst>
          </p:cNvPr>
          <p:cNvCxnSpPr>
            <a:cxnSpLocks/>
            <a:stCxn id="5" idx="2"/>
            <a:endCxn id="5" idx="4"/>
          </p:cNvCxnSpPr>
          <p:nvPr/>
        </p:nvCxnSpPr>
        <p:spPr>
          <a:xfrm>
            <a:off x="3541775" y="2915412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B297E1-4ACE-0544-B3BB-7B93F7D9B681}"/>
              </a:ext>
            </a:extLst>
          </p:cNvPr>
          <p:cNvCxnSpPr>
            <a:cxnSpLocks/>
          </p:cNvCxnSpPr>
          <p:nvPr/>
        </p:nvCxnSpPr>
        <p:spPr>
          <a:xfrm>
            <a:off x="6809234" y="2915412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583E3F3-D9A3-E34F-A09A-8F737326DF4D}"/>
              </a:ext>
            </a:extLst>
          </p:cNvPr>
          <p:cNvCxnSpPr>
            <a:cxnSpLocks/>
          </p:cNvCxnSpPr>
          <p:nvPr/>
        </p:nvCxnSpPr>
        <p:spPr>
          <a:xfrm>
            <a:off x="8467342" y="2916936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C7EBD7B-6638-1646-9C7E-16875C0F273C}"/>
              </a:ext>
            </a:extLst>
          </p:cNvPr>
          <p:cNvCxnSpPr>
            <a:cxnSpLocks/>
          </p:cNvCxnSpPr>
          <p:nvPr/>
        </p:nvCxnSpPr>
        <p:spPr>
          <a:xfrm>
            <a:off x="5230367" y="2915412"/>
            <a:ext cx="536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3F86418-EB29-A249-A1C6-4BF8834D0472}"/>
              </a:ext>
            </a:extLst>
          </p:cNvPr>
          <p:cNvSpPr txBox="1"/>
          <p:nvPr/>
        </p:nvSpPr>
        <p:spPr>
          <a:xfrm>
            <a:off x="2670048" y="1743456"/>
            <a:ext cx="67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1ml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099733B1-5F00-C54B-9F7A-559779986C96}"/>
                  </a:ext>
                </a:extLst>
              </p14:cNvPr>
              <p14:cNvContentPartPr/>
              <p14:nvPr/>
            </p14:nvContentPartPr>
            <p14:xfrm>
              <a:off x="3576744" y="2883720"/>
              <a:ext cx="452520" cy="45000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099733B1-5F00-C54B-9F7A-559779986C9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22744" y="2775720"/>
                <a:ext cx="560160" cy="665640"/>
              </a:xfrm>
              <a:prstGeom prst="rect">
                <a:avLst/>
              </a:prstGeom>
            </p:spPr>
          </p:pic>
        </mc:Fallback>
      </mc:AlternateContent>
      <p:sp>
        <p:nvSpPr>
          <p:cNvPr id="38" name="Can 37">
            <a:extLst>
              <a:ext uri="{FF2B5EF4-FFF2-40B4-BE49-F238E27FC236}">
                <a16:creationId xmlns:a16="http://schemas.microsoft.com/office/drawing/2014/main" id="{3147642E-EBBB-5041-AF19-161FBDEFC7B4}"/>
              </a:ext>
            </a:extLst>
          </p:cNvPr>
          <p:cNvSpPr/>
          <p:nvPr/>
        </p:nvSpPr>
        <p:spPr>
          <a:xfrm>
            <a:off x="1475232" y="2255520"/>
            <a:ext cx="853440" cy="1173480"/>
          </a:xfrm>
          <a:prstGeom prst="ca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276B9B07-63EA-5A46-ABC7-DDDA9783DFC2}"/>
                  </a:ext>
                </a:extLst>
              </p14:cNvPr>
              <p14:cNvContentPartPr/>
              <p14:nvPr/>
            </p14:nvContentPartPr>
            <p14:xfrm>
              <a:off x="1502424" y="2674200"/>
              <a:ext cx="770040" cy="65376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276B9B07-63EA-5A46-ABC7-DDDA9783DFC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48424" y="2566200"/>
                <a:ext cx="877680" cy="86940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U-Turn Arrow 26">
            <a:extLst>
              <a:ext uri="{FF2B5EF4-FFF2-40B4-BE49-F238E27FC236}">
                <a16:creationId xmlns:a16="http://schemas.microsoft.com/office/drawing/2014/main" id="{4E6272FB-1759-604A-992E-9DDAF5A40E93}"/>
              </a:ext>
            </a:extLst>
          </p:cNvPr>
          <p:cNvSpPr/>
          <p:nvPr/>
        </p:nvSpPr>
        <p:spPr>
          <a:xfrm>
            <a:off x="1935483" y="2175421"/>
            <a:ext cx="1846322" cy="408280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B94C8EC-B2C2-7049-92AE-AEB686941813}"/>
              </a:ext>
            </a:extLst>
          </p:cNvPr>
          <p:cNvSpPr txBox="1"/>
          <p:nvPr/>
        </p:nvSpPr>
        <p:spPr>
          <a:xfrm>
            <a:off x="4072126" y="2730746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84433C8-0AF7-8448-B55A-26FCDE53F36F}"/>
              </a:ext>
            </a:extLst>
          </p:cNvPr>
          <p:cNvSpPr txBox="1"/>
          <p:nvPr/>
        </p:nvSpPr>
        <p:spPr>
          <a:xfrm>
            <a:off x="5730238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64F9D53-D8D8-3442-91F9-F3415FC568E0}"/>
              </a:ext>
            </a:extLst>
          </p:cNvPr>
          <p:cNvSpPr txBox="1"/>
          <p:nvPr/>
        </p:nvSpPr>
        <p:spPr>
          <a:xfrm>
            <a:off x="7350250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D1F0E1F-F398-3E49-92FE-3E9CD96FF906}"/>
              </a:ext>
            </a:extLst>
          </p:cNvPr>
          <p:cNvSpPr txBox="1"/>
          <p:nvPr/>
        </p:nvSpPr>
        <p:spPr>
          <a:xfrm>
            <a:off x="9028176" y="2726413"/>
            <a:ext cx="1048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 ml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1159174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BC98AD97-58EC-412F-A6DB-BE44814E2EBF}"/>
</file>

<file path=customXml/itemProps2.xml><?xml version="1.0" encoding="utf-8"?>
<ds:datastoreItem xmlns:ds="http://schemas.openxmlformats.org/officeDocument/2006/customXml" ds:itemID="{2EC61393-F69A-4F42-B1F2-F31787870A8C}"/>
</file>

<file path=customXml/itemProps3.xml><?xml version="1.0" encoding="utf-8"?>
<ds:datastoreItem xmlns:ds="http://schemas.openxmlformats.org/officeDocument/2006/customXml" ds:itemID="{459B00AB-7597-4D73-BCA8-FB80DE4DEF33}"/>
</file>

<file path=docProps/app.xml><?xml version="1.0" encoding="utf-8"?>
<Properties xmlns="http://schemas.openxmlformats.org/officeDocument/2006/extended-properties" xmlns:vt="http://schemas.openxmlformats.org/officeDocument/2006/docPropsVTypes">
  <TotalTime>4138</TotalTime>
  <Words>1370</Words>
  <Application>Microsoft Macintosh PowerPoint</Application>
  <PresentationFormat>Widescreen</PresentationFormat>
  <Paragraphs>231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Arial-BoldMT</vt:lpstr>
      <vt:lpstr>ArialMT</vt:lpstr>
      <vt:lpstr>Calibri</vt:lpstr>
      <vt:lpstr>Calibri Light</vt:lpstr>
      <vt:lpstr>Wingdings</vt:lpstr>
      <vt:lpstr>Office Theme</vt:lpstr>
      <vt:lpstr>Lab#11: Serial Dilutions &amp; Quantification of Fecal Coliform Bacteria</vt:lpstr>
      <vt:lpstr>Purpose: Quantification of Fecal Coliform Bacteria</vt:lpstr>
      <vt:lpstr>Purpose: Serial Dilution</vt:lpstr>
      <vt:lpstr>Serial Dilution</vt:lpstr>
      <vt:lpstr>Serial Dilution</vt:lpstr>
      <vt:lpstr>Materials Needed</vt:lpstr>
      <vt:lpstr>Procedure: Serial Dilution</vt:lpstr>
      <vt:lpstr>Procedure: Serial Dilution</vt:lpstr>
      <vt:lpstr>Procedure: Serial Dilution</vt:lpstr>
      <vt:lpstr>Procedure: Serial Dilution</vt:lpstr>
      <vt:lpstr>Procedure: Serial Dilution</vt:lpstr>
      <vt:lpstr>Procedure: Serial Dilution</vt:lpstr>
      <vt:lpstr>Procedure: Serial Dilution</vt:lpstr>
      <vt:lpstr>Procedure: Serial Dilution</vt:lpstr>
      <vt:lpstr>Procedure: Serial Dilution</vt:lpstr>
      <vt:lpstr>Spread Plate Counts </vt:lpstr>
      <vt:lpstr>How to Calculate Dilution Factor</vt:lpstr>
      <vt:lpstr>Calculation of CFU/ml of Original Sample</vt:lpstr>
      <vt:lpstr>Result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Lab# Microscopy</dc:title>
  <dc:creator>Banhi Nandi</dc:creator>
  <cp:lastModifiedBy>Elizabeth Clark</cp:lastModifiedBy>
  <cp:revision>80</cp:revision>
  <dcterms:created xsi:type="dcterms:W3CDTF">2021-01-27T04:41:19Z</dcterms:created>
  <dcterms:modified xsi:type="dcterms:W3CDTF">2021-08-01T12:55:38Z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