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8" r:id="rId2"/>
    <p:sldId id="261" r:id="rId3"/>
    <p:sldId id="263" r:id="rId4"/>
    <p:sldId id="264" r:id="rId5"/>
    <p:sldId id="2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Lab# 5 Observation of Bacterial Growth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5528" y="2047009"/>
            <a:ext cx="11651672" cy="4691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Freshly prepared pure broth culture of: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i="1" dirty="0"/>
              <a:t> </a:t>
            </a:r>
            <a:r>
              <a:rPr lang="en-US" sz="3200" dirty="0"/>
              <a:t>12 TSB tubes of </a:t>
            </a:r>
            <a:r>
              <a:rPr lang="en-US" sz="3200" i="1" dirty="0"/>
              <a:t>Escherichia coli (E. coli</a:t>
            </a:r>
            <a:r>
              <a:rPr lang="en-US" sz="3200" dirty="0"/>
              <a:t>)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12 TSB tubes of </a:t>
            </a:r>
            <a:r>
              <a:rPr lang="en-US" sz="3200" i="1" dirty="0"/>
              <a:t>Bacillus subtilis (B. sub.)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12 TSB tubes of </a:t>
            </a:r>
            <a:r>
              <a:rPr lang="en-US" sz="3200" i="1" dirty="0"/>
              <a:t>Staphylococcus epidermidis (S. epi.)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072447" cy="46620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/>
              <a:t>Each student should have on his/her table:</a:t>
            </a:r>
          </a:p>
          <a:p>
            <a:pPr>
              <a:buNone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Bleach Bottles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Distilled Water Bottles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Tissue Papers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04813B-CF1D-45C8-82CD-D020FA4FB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00" y="2003790"/>
            <a:ext cx="11074400" cy="4525965"/>
          </a:xfrm>
        </p:spPr>
        <p:txBody>
          <a:bodyPr/>
          <a:lstStyle/>
          <a:p>
            <a:pPr marL="0" indent="0">
              <a:buNone/>
            </a:pPr>
            <a:r>
              <a:rPr lang="en-US" sz="32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3200" i="1" dirty="0">
              <a:highlight>
                <a:srgbClr val="FFFF00"/>
              </a:highlight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Please take out all the tubes ( 2 full tube racks) from the incubator that students have worked on the previous lab day.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3849EA-654B-4CE2-8760-46AE7B01FB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4000" y="609598"/>
            <a:ext cx="11001600" cy="9519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776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09BD3D-E94C-4BD1-8FEC-8E94D6899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00" y="2208628"/>
            <a:ext cx="11074400" cy="43492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Take away the used auto-clave bags and set up 3 new bags at the back of the room.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/>
              <a:t>Check Nitrite-Gloves of all sizes.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32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983C5-9E91-4717-BE01-85766D7841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647114"/>
            <a:ext cx="11001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12380053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8D55640B-070B-4316-AEEF-F403A3F6AD25}"/>
</file>

<file path=customXml/itemProps2.xml><?xml version="1.0" encoding="utf-8"?>
<ds:datastoreItem xmlns:ds="http://schemas.openxmlformats.org/officeDocument/2006/customXml" ds:itemID="{8A466991-4409-44BF-A46F-1A0EE372954E}"/>
</file>

<file path=customXml/itemProps3.xml><?xml version="1.0" encoding="utf-8"?>
<ds:datastoreItem xmlns:ds="http://schemas.openxmlformats.org/officeDocument/2006/customXml" ds:itemID="{6431EC04-1C46-46C8-8411-E9A603CE7CC3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335</TotalTime>
  <Words>165</Words>
  <Application>Microsoft Office PowerPoint</Application>
  <PresentationFormat>Widescreen</PresentationFormat>
  <Paragraphs>22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Segoe UI</vt:lpstr>
      <vt:lpstr>Wingdings</vt:lpstr>
      <vt:lpstr>Educational subjects 16x9</vt:lpstr>
      <vt:lpstr>Lab# 5 Observation of Bacterial Growth </vt:lpstr>
      <vt:lpstr>Set Up On Teacher’s Table</vt:lpstr>
      <vt:lpstr>Set Up On Students’ Table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27</cp:revision>
  <dcterms:created xsi:type="dcterms:W3CDTF">2018-03-15T23:33:56Z</dcterms:created>
  <dcterms:modified xsi:type="dcterms:W3CDTF">2021-08-06T04:07:02Z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