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27"/>
  </p:notesMasterIdLst>
  <p:sldIdLst>
    <p:sldId id="256" r:id="rId2"/>
    <p:sldId id="265" r:id="rId3"/>
    <p:sldId id="432" r:id="rId4"/>
    <p:sldId id="433" r:id="rId5"/>
    <p:sldId id="273" r:id="rId6"/>
    <p:sldId id="283" r:id="rId7"/>
    <p:sldId id="282" r:id="rId8"/>
    <p:sldId id="289" r:id="rId9"/>
    <p:sldId id="426" r:id="rId10"/>
    <p:sldId id="411" r:id="rId11"/>
    <p:sldId id="290" r:id="rId12"/>
    <p:sldId id="385" r:id="rId13"/>
    <p:sldId id="293" r:id="rId14"/>
    <p:sldId id="294" r:id="rId15"/>
    <p:sldId id="301" r:id="rId16"/>
    <p:sldId id="304" r:id="rId17"/>
    <p:sldId id="305" r:id="rId18"/>
    <p:sldId id="306" r:id="rId19"/>
    <p:sldId id="310" r:id="rId20"/>
    <p:sldId id="311" r:id="rId21"/>
    <p:sldId id="312" r:id="rId22"/>
    <p:sldId id="313" r:id="rId23"/>
    <p:sldId id="392" r:id="rId24"/>
    <p:sldId id="261" r:id="rId25"/>
    <p:sldId id="431" r:id="rId2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14"/>
    <p:restoredTop sz="83810"/>
  </p:normalViewPr>
  <p:slideViewPr>
    <p:cSldViewPr snapToGrid="0" snapToObjects="1">
      <p:cViewPr varScale="1">
        <p:scale>
          <a:sx n="142" d="100"/>
          <a:sy n="142" d="100"/>
        </p:scale>
        <p:origin x="150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F341D8-9536-8141-92CB-5421D525FB19}" type="datetimeFigureOut">
              <a:rPr lang="en-US" smtClean="0"/>
              <a:t>8/26/23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C775A5-3B14-8449-84DC-A2B97C7C292B}" type="slidenum">
              <a:rPr lang="en-US" smtClean="0"/>
              <a:t>‹#›</a:t>
            </a:fld>
            <a:endParaRPr lang="en-US"/>
          </a:p>
        </p:txBody>
      </p:sp>
    </p:spTree>
    <p:extLst>
      <p:ext uri="{BB962C8B-B14F-4D97-AF65-F5344CB8AC3E}">
        <p14:creationId xmlns:p14="http://schemas.microsoft.com/office/powerpoint/2010/main" val="4093602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n.wikipedia.org/wiki/Overfitting#Underfitting"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a:extLst>
              <a:ext uri="{FF2B5EF4-FFF2-40B4-BE49-F238E27FC236}">
                <a16:creationId xmlns:a16="http://schemas.microsoft.com/office/drawing/2014/main" id="{8E33FBDC-EFD8-F843-88FC-121DD394F257}"/>
              </a:ext>
            </a:extLst>
          </p:cNvPr>
          <p:cNvSpPr>
            <a:spLocks noGrp="1" noChangeArrowheads="1"/>
          </p:cNvSpPr>
          <p:nvPr>
            <p:ph type="body" idx="1"/>
          </p:nvPr>
        </p:nvSpPr>
        <p:spPr>
          <a:noFill/>
        </p:spPr>
        <p:txBody>
          <a:bodyPr/>
          <a:lstStyle/>
          <a:p>
            <a:endParaRPr lang="zh-TW" altLang="en-US"/>
          </a:p>
        </p:txBody>
      </p:sp>
      <p:sp>
        <p:nvSpPr>
          <p:cNvPr id="124931" name="Rectangle 3">
            <a:extLst>
              <a:ext uri="{FF2B5EF4-FFF2-40B4-BE49-F238E27FC236}">
                <a16:creationId xmlns:a16="http://schemas.microsoft.com/office/drawing/2014/main" id="{2566CAFD-6ED8-E043-970A-13E9B9AB8EF6}"/>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577023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a:extLst>
              <a:ext uri="{FF2B5EF4-FFF2-40B4-BE49-F238E27FC236}">
                <a16:creationId xmlns:a16="http://schemas.microsoft.com/office/drawing/2014/main" id="{A7D827F1-7923-CC46-963D-9ABBB6CB8FB7}"/>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7219" name="Rectangle 3">
            <a:extLst>
              <a:ext uri="{FF2B5EF4-FFF2-40B4-BE49-F238E27FC236}">
                <a16:creationId xmlns:a16="http://schemas.microsoft.com/office/drawing/2014/main" id="{3B86BC44-61D0-6647-A3FF-67ED7061990E}"/>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36</a:t>
            </a:r>
          </a:p>
        </p:txBody>
      </p:sp>
      <p:sp>
        <p:nvSpPr>
          <p:cNvPr id="137220" name="Rectangle 4">
            <a:extLst>
              <a:ext uri="{FF2B5EF4-FFF2-40B4-BE49-F238E27FC236}">
                <a16:creationId xmlns:a16="http://schemas.microsoft.com/office/drawing/2014/main" id="{1F06A91F-D66A-3749-A3A6-8BE387A824BF}"/>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7221" name="Rectangle 5">
            <a:extLst>
              <a:ext uri="{FF2B5EF4-FFF2-40B4-BE49-F238E27FC236}">
                <a16:creationId xmlns:a16="http://schemas.microsoft.com/office/drawing/2014/main" id="{64B2ABDE-12F0-FD42-8795-30CD553DD792}"/>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7222" name="Rectangle 6">
            <a:extLst>
              <a:ext uri="{FF2B5EF4-FFF2-40B4-BE49-F238E27FC236}">
                <a16:creationId xmlns:a16="http://schemas.microsoft.com/office/drawing/2014/main" id="{FFE82EED-5423-1949-A4A7-83F4EB83E093}"/>
              </a:ext>
            </a:extLst>
          </p:cNvPr>
          <p:cNvSpPr>
            <a:spLocks noGrp="1" noChangeArrowheads="1"/>
          </p:cNvSpPr>
          <p:nvPr>
            <p:ph type="body" idx="1"/>
          </p:nvPr>
        </p:nvSpPr>
        <p:spPr>
          <a:noFill/>
        </p:spPr>
        <p:txBody>
          <a:bodyPr/>
          <a:lstStyle/>
          <a:p>
            <a:endParaRPr lang="zh-TW" altLang="en-US"/>
          </a:p>
        </p:txBody>
      </p:sp>
      <p:sp>
        <p:nvSpPr>
          <p:cNvPr id="137223" name="Rectangle 7">
            <a:extLst>
              <a:ext uri="{FF2B5EF4-FFF2-40B4-BE49-F238E27FC236}">
                <a16:creationId xmlns:a16="http://schemas.microsoft.com/office/drawing/2014/main" id="{96A69721-EC31-3B41-AF16-6A666DBABEC6}"/>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0115574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a:extLst>
              <a:ext uri="{FF2B5EF4-FFF2-40B4-BE49-F238E27FC236}">
                <a16:creationId xmlns:a16="http://schemas.microsoft.com/office/drawing/2014/main" id="{E8A5CAF6-98F6-B841-8704-3D84AE4CA4C8}"/>
              </a:ext>
            </a:extLst>
          </p:cNvPr>
          <p:cNvSpPr>
            <a:spLocks noGrp="1" noChangeArrowheads="1"/>
          </p:cNvSpPr>
          <p:nvPr>
            <p:ph type="body" idx="1"/>
          </p:nvPr>
        </p:nvSpPr>
        <p:spPr>
          <a:noFill/>
        </p:spPr>
        <p:txBody>
          <a:bodyPr/>
          <a:lstStyle/>
          <a:p>
            <a:endParaRPr lang="zh-TW" altLang="en-US"/>
          </a:p>
        </p:txBody>
      </p:sp>
      <p:sp>
        <p:nvSpPr>
          <p:cNvPr id="139267" name="Rectangle 3">
            <a:extLst>
              <a:ext uri="{FF2B5EF4-FFF2-40B4-BE49-F238E27FC236}">
                <a16:creationId xmlns:a16="http://schemas.microsoft.com/office/drawing/2014/main" id="{A0D0C886-78F0-8F40-A48D-0DC4DE66CF59}"/>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1579363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a:extLst>
              <a:ext uri="{FF2B5EF4-FFF2-40B4-BE49-F238E27FC236}">
                <a16:creationId xmlns:a16="http://schemas.microsoft.com/office/drawing/2014/main" id="{BAE79350-F297-0C45-BFCB-C1090080F23A}"/>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0291" name="Rectangle 3">
            <a:extLst>
              <a:ext uri="{FF2B5EF4-FFF2-40B4-BE49-F238E27FC236}">
                <a16:creationId xmlns:a16="http://schemas.microsoft.com/office/drawing/2014/main" id="{8F1DA969-61F0-D14F-A236-5301908F84DC}"/>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42</a:t>
            </a:r>
          </a:p>
        </p:txBody>
      </p:sp>
      <p:sp>
        <p:nvSpPr>
          <p:cNvPr id="140292" name="Rectangle 4">
            <a:extLst>
              <a:ext uri="{FF2B5EF4-FFF2-40B4-BE49-F238E27FC236}">
                <a16:creationId xmlns:a16="http://schemas.microsoft.com/office/drawing/2014/main" id="{A7DE1E83-44FD-224D-BEDB-075F393F4D1D}"/>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0293" name="Rectangle 5">
            <a:extLst>
              <a:ext uri="{FF2B5EF4-FFF2-40B4-BE49-F238E27FC236}">
                <a16:creationId xmlns:a16="http://schemas.microsoft.com/office/drawing/2014/main" id="{06B5B52F-70BC-CC4F-9E2A-838B040367E8}"/>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0294" name="Rectangle 6">
            <a:extLst>
              <a:ext uri="{FF2B5EF4-FFF2-40B4-BE49-F238E27FC236}">
                <a16:creationId xmlns:a16="http://schemas.microsoft.com/office/drawing/2014/main" id="{C4C954A3-5FAB-7143-BE2B-8B9EA1F1A8C2}"/>
              </a:ext>
            </a:extLst>
          </p:cNvPr>
          <p:cNvSpPr>
            <a:spLocks noGrp="1" noChangeArrowheads="1"/>
          </p:cNvSpPr>
          <p:nvPr>
            <p:ph type="body" idx="1"/>
          </p:nvPr>
        </p:nvSpPr>
        <p:spPr>
          <a:noFill/>
        </p:spPr>
        <p:txBody>
          <a:bodyPr/>
          <a:lstStyle/>
          <a:p>
            <a:endParaRPr lang="zh-TW" altLang="en-US"/>
          </a:p>
        </p:txBody>
      </p:sp>
      <p:sp>
        <p:nvSpPr>
          <p:cNvPr id="140295" name="Rectangle 7">
            <a:extLst>
              <a:ext uri="{FF2B5EF4-FFF2-40B4-BE49-F238E27FC236}">
                <a16:creationId xmlns:a16="http://schemas.microsoft.com/office/drawing/2014/main" id="{6A09C30A-AF77-164D-905F-E8377A240DA0}"/>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2113063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a:extLst>
              <a:ext uri="{FF2B5EF4-FFF2-40B4-BE49-F238E27FC236}">
                <a16:creationId xmlns:a16="http://schemas.microsoft.com/office/drawing/2014/main" id="{EBCFA9C7-1527-E84D-BE1E-81BBF004AA1D}"/>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1315" name="Rectangle 3">
            <a:extLst>
              <a:ext uri="{FF2B5EF4-FFF2-40B4-BE49-F238E27FC236}">
                <a16:creationId xmlns:a16="http://schemas.microsoft.com/office/drawing/2014/main" id="{EC1F3511-34E4-B14F-A641-5A7A3869DE5D}"/>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49</a:t>
            </a:r>
          </a:p>
        </p:txBody>
      </p:sp>
      <p:sp>
        <p:nvSpPr>
          <p:cNvPr id="141316" name="Rectangle 4">
            <a:extLst>
              <a:ext uri="{FF2B5EF4-FFF2-40B4-BE49-F238E27FC236}">
                <a16:creationId xmlns:a16="http://schemas.microsoft.com/office/drawing/2014/main" id="{C26A9FAE-6C04-A446-89A3-56A2D5D312D8}"/>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1317" name="Rectangle 5">
            <a:extLst>
              <a:ext uri="{FF2B5EF4-FFF2-40B4-BE49-F238E27FC236}">
                <a16:creationId xmlns:a16="http://schemas.microsoft.com/office/drawing/2014/main" id="{C47518C0-3C9D-7241-A216-9173BD65EEA5}"/>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1318" name="Rectangle 6">
            <a:extLst>
              <a:ext uri="{FF2B5EF4-FFF2-40B4-BE49-F238E27FC236}">
                <a16:creationId xmlns:a16="http://schemas.microsoft.com/office/drawing/2014/main" id="{F2C284A6-DDB7-664D-8201-476F221C5F21}"/>
              </a:ext>
            </a:extLst>
          </p:cNvPr>
          <p:cNvSpPr>
            <a:spLocks noGrp="1" noChangeArrowheads="1"/>
          </p:cNvSpPr>
          <p:nvPr>
            <p:ph type="body" idx="1"/>
          </p:nvPr>
        </p:nvSpPr>
        <p:spPr>
          <a:noFill/>
        </p:spPr>
        <p:txBody>
          <a:bodyPr/>
          <a:lstStyle/>
          <a:p>
            <a:endParaRPr lang="zh-TW" altLang="en-US"/>
          </a:p>
        </p:txBody>
      </p:sp>
      <p:sp>
        <p:nvSpPr>
          <p:cNvPr id="141319" name="Rectangle 7">
            <a:extLst>
              <a:ext uri="{FF2B5EF4-FFF2-40B4-BE49-F238E27FC236}">
                <a16:creationId xmlns:a16="http://schemas.microsoft.com/office/drawing/2014/main" id="{771F98A5-C442-ED47-9C74-355B5308D9A1}"/>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3361827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a:extLst>
              <a:ext uri="{FF2B5EF4-FFF2-40B4-BE49-F238E27FC236}">
                <a16:creationId xmlns:a16="http://schemas.microsoft.com/office/drawing/2014/main" id="{E401CF5A-2468-CC4A-8226-45A0E755B77E}"/>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2339" name="Rectangle 3">
            <a:extLst>
              <a:ext uri="{FF2B5EF4-FFF2-40B4-BE49-F238E27FC236}">
                <a16:creationId xmlns:a16="http://schemas.microsoft.com/office/drawing/2014/main" id="{E87F8BC2-7052-794F-80BC-6F6ECCD205D0}"/>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52</a:t>
            </a:r>
          </a:p>
        </p:txBody>
      </p:sp>
      <p:sp>
        <p:nvSpPr>
          <p:cNvPr id="142340" name="Rectangle 4">
            <a:extLst>
              <a:ext uri="{FF2B5EF4-FFF2-40B4-BE49-F238E27FC236}">
                <a16:creationId xmlns:a16="http://schemas.microsoft.com/office/drawing/2014/main" id="{87320063-7738-9A43-888F-2B4AB7285903}"/>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2341" name="Rectangle 5">
            <a:extLst>
              <a:ext uri="{FF2B5EF4-FFF2-40B4-BE49-F238E27FC236}">
                <a16:creationId xmlns:a16="http://schemas.microsoft.com/office/drawing/2014/main" id="{6DAF7AC9-30EE-5748-9148-0BD5B148B608}"/>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2342" name="Rectangle 6">
            <a:extLst>
              <a:ext uri="{FF2B5EF4-FFF2-40B4-BE49-F238E27FC236}">
                <a16:creationId xmlns:a16="http://schemas.microsoft.com/office/drawing/2014/main" id="{28757DEF-372F-CF40-96EB-747F150EFA9F}"/>
              </a:ext>
            </a:extLst>
          </p:cNvPr>
          <p:cNvSpPr>
            <a:spLocks noGrp="1" noChangeArrowheads="1"/>
          </p:cNvSpPr>
          <p:nvPr>
            <p:ph type="body" idx="1"/>
          </p:nvPr>
        </p:nvSpPr>
        <p:spPr>
          <a:noFill/>
        </p:spPr>
        <p:txBody>
          <a:bodyPr/>
          <a:lstStyle/>
          <a:p>
            <a:endParaRPr lang="zh-TW" altLang="en-US"/>
          </a:p>
        </p:txBody>
      </p:sp>
      <p:sp>
        <p:nvSpPr>
          <p:cNvPr id="142343" name="Rectangle 7">
            <a:extLst>
              <a:ext uri="{FF2B5EF4-FFF2-40B4-BE49-F238E27FC236}">
                <a16:creationId xmlns:a16="http://schemas.microsoft.com/office/drawing/2014/main" id="{EA75DC8C-4B8F-6844-9166-886D7E4D3625}"/>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5649602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a:extLst>
              <a:ext uri="{FF2B5EF4-FFF2-40B4-BE49-F238E27FC236}">
                <a16:creationId xmlns:a16="http://schemas.microsoft.com/office/drawing/2014/main" id="{7BECD294-6B3E-D445-8224-883E00BE5F5F}"/>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3363" name="Rectangle 3">
            <a:extLst>
              <a:ext uri="{FF2B5EF4-FFF2-40B4-BE49-F238E27FC236}">
                <a16:creationId xmlns:a16="http://schemas.microsoft.com/office/drawing/2014/main" id="{DA4A79A0-AC3C-5B4D-85D8-524300338EF4}"/>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53</a:t>
            </a:r>
          </a:p>
        </p:txBody>
      </p:sp>
      <p:sp>
        <p:nvSpPr>
          <p:cNvPr id="143364" name="Rectangle 4">
            <a:extLst>
              <a:ext uri="{FF2B5EF4-FFF2-40B4-BE49-F238E27FC236}">
                <a16:creationId xmlns:a16="http://schemas.microsoft.com/office/drawing/2014/main" id="{304C6735-91AC-A445-8D6A-93990465599D}"/>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3365" name="Rectangle 5">
            <a:extLst>
              <a:ext uri="{FF2B5EF4-FFF2-40B4-BE49-F238E27FC236}">
                <a16:creationId xmlns:a16="http://schemas.microsoft.com/office/drawing/2014/main" id="{2D9FDCCF-E2C2-164C-96FE-57FF73A8280F}"/>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3366" name="Rectangle 6">
            <a:extLst>
              <a:ext uri="{FF2B5EF4-FFF2-40B4-BE49-F238E27FC236}">
                <a16:creationId xmlns:a16="http://schemas.microsoft.com/office/drawing/2014/main" id="{3A1F5587-F60A-CF48-91FE-B40CA58FC98A}"/>
              </a:ext>
            </a:extLst>
          </p:cNvPr>
          <p:cNvSpPr>
            <a:spLocks noGrp="1" noChangeArrowheads="1"/>
          </p:cNvSpPr>
          <p:nvPr>
            <p:ph type="body" idx="1"/>
          </p:nvPr>
        </p:nvSpPr>
        <p:spPr>
          <a:noFill/>
        </p:spPr>
        <p:txBody>
          <a:bodyPr/>
          <a:lstStyle/>
          <a:p>
            <a:endParaRPr lang="zh-TW" altLang="en-US"/>
          </a:p>
        </p:txBody>
      </p:sp>
      <p:sp>
        <p:nvSpPr>
          <p:cNvPr id="143367" name="Rectangle 7">
            <a:extLst>
              <a:ext uri="{FF2B5EF4-FFF2-40B4-BE49-F238E27FC236}">
                <a16:creationId xmlns:a16="http://schemas.microsoft.com/office/drawing/2014/main" id="{7FB1C298-56C2-B045-9964-49E2331BFAC6}"/>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029017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a:extLst>
              <a:ext uri="{FF2B5EF4-FFF2-40B4-BE49-F238E27FC236}">
                <a16:creationId xmlns:a16="http://schemas.microsoft.com/office/drawing/2014/main" id="{E89DDE84-6442-0945-A8C0-92A5290AB8E2}"/>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4387" name="Rectangle 3">
            <a:extLst>
              <a:ext uri="{FF2B5EF4-FFF2-40B4-BE49-F238E27FC236}">
                <a16:creationId xmlns:a16="http://schemas.microsoft.com/office/drawing/2014/main" id="{E8300C71-E89C-CE47-9659-3C691F7E4BB5}"/>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54</a:t>
            </a:r>
          </a:p>
        </p:txBody>
      </p:sp>
      <p:sp>
        <p:nvSpPr>
          <p:cNvPr id="144388" name="Rectangle 4">
            <a:extLst>
              <a:ext uri="{FF2B5EF4-FFF2-40B4-BE49-F238E27FC236}">
                <a16:creationId xmlns:a16="http://schemas.microsoft.com/office/drawing/2014/main" id="{A1133D4B-870B-FF4F-86BD-7ED1541F4999}"/>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4389" name="Rectangle 5">
            <a:extLst>
              <a:ext uri="{FF2B5EF4-FFF2-40B4-BE49-F238E27FC236}">
                <a16:creationId xmlns:a16="http://schemas.microsoft.com/office/drawing/2014/main" id="{B282E5F1-5C63-FE47-85C4-32C449545BB5}"/>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4390" name="Rectangle 6">
            <a:extLst>
              <a:ext uri="{FF2B5EF4-FFF2-40B4-BE49-F238E27FC236}">
                <a16:creationId xmlns:a16="http://schemas.microsoft.com/office/drawing/2014/main" id="{4564649B-A4A2-7F46-89A1-4259466A87FA}"/>
              </a:ext>
            </a:extLst>
          </p:cNvPr>
          <p:cNvSpPr>
            <a:spLocks noGrp="1" noChangeArrowheads="1"/>
          </p:cNvSpPr>
          <p:nvPr>
            <p:ph type="body" idx="1"/>
          </p:nvPr>
        </p:nvSpPr>
        <p:spPr>
          <a:noFill/>
        </p:spPr>
        <p:txBody>
          <a:bodyPr/>
          <a:lstStyle/>
          <a:p>
            <a:endParaRPr lang="zh-TW" altLang="en-US"/>
          </a:p>
        </p:txBody>
      </p:sp>
      <p:sp>
        <p:nvSpPr>
          <p:cNvPr id="144391" name="Rectangle 7">
            <a:extLst>
              <a:ext uri="{FF2B5EF4-FFF2-40B4-BE49-F238E27FC236}">
                <a16:creationId xmlns:a16="http://schemas.microsoft.com/office/drawing/2014/main" id="{387AB210-554F-4F44-AEFE-F23655A383FC}"/>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3513020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a:extLst>
              <a:ext uri="{FF2B5EF4-FFF2-40B4-BE49-F238E27FC236}">
                <a16:creationId xmlns:a16="http://schemas.microsoft.com/office/drawing/2014/main" id="{31D80363-03BE-FC4F-84E4-1395FBF5C628}"/>
              </a:ext>
            </a:extLst>
          </p:cNvPr>
          <p:cNvSpPr>
            <a:spLocks noGrp="1" noChangeArrowheads="1"/>
          </p:cNvSpPr>
          <p:nvPr>
            <p:ph type="body" idx="1"/>
          </p:nvPr>
        </p:nvSpPr>
        <p:spPr>
          <a:noFill/>
        </p:spPr>
        <p:txBody>
          <a:bodyPr/>
          <a:lstStyle/>
          <a:p>
            <a:endParaRPr lang="zh-TW" altLang="en-US"/>
          </a:p>
        </p:txBody>
      </p:sp>
      <p:sp>
        <p:nvSpPr>
          <p:cNvPr id="146435" name="Rectangle 3">
            <a:extLst>
              <a:ext uri="{FF2B5EF4-FFF2-40B4-BE49-F238E27FC236}">
                <a16:creationId xmlns:a16="http://schemas.microsoft.com/office/drawing/2014/main" id="{06747DED-89F9-B24E-9338-69A01FBB6B96}"/>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37606442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a:extLst>
              <a:ext uri="{FF2B5EF4-FFF2-40B4-BE49-F238E27FC236}">
                <a16:creationId xmlns:a16="http://schemas.microsoft.com/office/drawing/2014/main" id="{3E69716F-ED0A-1844-B269-1045F1644EC8}"/>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7459" name="Rectangle 3">
            <a:extLst>
              <a:ext uri="{FF2B5EF4-FFF2-40B4-BE49-F238E27FC236}">
                <a16:creationId xmlns:a16="http://schemas.microsoft.com/office/drawing/2014/main" id="{81BE2498-CE21-7249-A33E-14A3698B1281}"/>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57</a:t>
            </a:r>
          </a:p>
        </p:txBody>
      </p:sp>
      <p:sp>
        <p:nvSpPr>
          <p:cNvPr id="147460" name="Rectangle 4">
            <a:extLst>
              <a:ext uri="{FF2B5EF4-FFF2-40B4-BE49-F238E27FC236}">
                <a16:creationId xmlns:a16="http://schemas.microsoft.com/office/drawing/2014/main" id="{BB78EDA8-9696-6D49-B1B9-FE4B75EB226F}"/>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7461" name="Rectangle 5">
            <a:extLst>
              <a:ext uri="{FF2B5EF4-FFF2-40B4-BE49-F238E27FC236}">
                <a16:creationId xmlns:a16="http://schemas.microsoft.com/office/drawing/2014/main" id="{ACC83499-830C-8846-ACDA-345530893407}"/>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7462" name="Rectangle 6">
            <a:extLst>
              <a:ext uri="{FF2B5EF4-FFF2-40B4-BE49-F238E27FC236}">
                <a16:creationId xmlns:a16="http://schemas.microsoft.com/office/drawing/2014/main" id="{04C0F666-71E5-6F49-8337-F354330AF488}"/>
              </a:ext>
            </a:extLst>
          </p:cNvPr>
          <p:cNvSpPr>
            <a:spLocks noGrp="1" noChangeArrowheads="1"/>
          </p:cNvSpPr>
          <p:nvPr>
            <p:ph type="body" idx="1"/>
          </p:nvPr>
        </p:nvSpPr>
        <p:spPr>
          <a:noFill/>
        </p:spPr>
        <p:txBody>
          <a:bodyPr/>
          <a:lstStyle/>
          <a:p>
            <a:endParaRPr lang="zh-TW" altLang="en-US"/>
          </a:p>
        </p:txBody>
      </p:sp>
      <p:sp>
        <p:nvSpPr>
          <p:cNvPr id="147463" name="Rectangle 7">
            <a:extLst>
              <a:ext uri="{FF2B5EF4-FFF2-40B4-BE49-F238E27FC236}">
                <a16:creationId xmlns:a16="http://schemas.microsoft.com/office/drawing/2014/main" id="{310F881F-21D6-7E48-8324-7B9D70B139E8}"/>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5076156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a:extLst>
              <a:ext uri="{FF2B5EF4-FFF2-40B4-BE49-F238E27FC236}">
                <a16:creationId xmlns:a16="http://schemas.microsoft.com/office/drawing/2014/main" id="{A6FCA024-F1D4-5F40-9F09-DE5F8C927560}"/>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8483" name="Rectangle 3">
            <a:extLst>
              <a:ext uri="{FF2B5EF4-FFF2-40B4-BE49-F238E27FC236}">
                <a16:creationId xmlns:a16="http://schemas.microsoft.com/office/drawing/2014/main" id="{D02BC26A-AE35-AA4B-90B5-7FD065EA7F5C}"/>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58</a:t>
            </a:r>
          </a:p>
        </p:txBody>
      </p:sp>
      <p:sp>
        <p:nvSpPr>
          <p:cNvPr id="148484" name="Rectangle 4">
            <a:extLst>
              <a:ext uri="{FF2B5EF4-FFF2-40B4-BE49-F238E27FC236}">
                <a16:creationId xmlns:a16="http://schemas.microsoft.com/office/drawing/2014/main" id="{4EC37FF3-011B-F24B-8495-E17B0A65B65D}"/>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8485" name="Rectangle 5">
            <a:extLst>
              <a:ext uri="{FF2B5EF4-FFF2-40B4-BE49-F238E27FC236}">
                <a16:creationId xmlns:a16="http://schemas.microsoft.com/office/drawing/2014/main" id="{AD59DCB0-61EC-394D-A504-E9A94FC02FC5}"/>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8486" name="Rectangle 6">
            <a:extLst>
              <a:ext uri="{FF2B5EF4-FFF2-40B4-BE49-F238E27FC236}">
                <a16:creationId xmlns:a16="http://schemas.microsoft.com/office/drawing/2014/main" id="{05E24652-83DF-E24A-A920-E4B9B12AFBC4}"/>
              </a:ext>
            </a:extLst>
          </p:cNvPr>
          <p:cNvSpPr>
            <a:spLocks noGrp="1" noChangeArrowheads="1"/>
          </p:cNvSpPr>
          <p:nvPr>
            <p:ph type="body" idx="1"/>
          </p:nvPr>
        </p:nvSpPr>
        <p:spPr>
          <a:noFill/>
        </p:spPr>
        <p:txBody>
          <a:bodyPr/>
          <a:lstStyle/>
          <a:p>
            <a:endParaRPr lang="zh-TW" altLang="en-US"/>
          </a:p>
        </p:txBody>
      </p:sp>
      <p:sp>
        <p:nvSpPr>
          <p:cNvPr id="148487" name="Rectangle 7">
            <a:extLst>
              <a:ext uri="{FF2B5EF4-FFF2-40B4-BE49-F238E27FC236}">
                <a16:creationId xmlns:a16="http://schemas.microsoft.com/office/drawing/2014/main" id="{AE961467-756B-574E-A6D7-8B36DDEF1F3E}"/>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3461348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a:extLst>
              <a:ext uri="{FF2B5EF4-FFF2-40B4-BE49-F238E27FC236}">
                <a16:creationId xmlns:a16="http://schemas.microsoft.com/office/drawing/2014/main" id="{8E33FBDC-EFD8-F843-88FC-121DD394F257}"/>
              </a:ext>
            </a:extLst>
          </p:cNvPr>
          <p:cNvSpPr>
            <a:spLocks noGrp="1" noChangeArrowheads="1"/>
          </p:cNvSpPr>
          <p:nvPr>
            <p:ph type="body" idx="1"/>
          </p:nvPr>
        </p:nvSpPr>
        <p:spPr>
          <a:noFill/>
        </p:spPr>
        <p:txBody>
          <a:bodyPr/>
          <a:lstStyle/>
          <a:p>
            <a:endParaRPr lang="zh-TW" altLang="en-US"/>
          </a:p>
        </p:txBody>
      </p:sp>
      <p:sp>
        <p:nvSpPr>
          <p:cNvPr id="124931" name="Rectangle 3">
            <a:extLst>
              <a:ext uri="{FF2B5EF4-FFF2-40B4-BE49-F238E27FC236}">
                <a16:creationId xmlns:a16="http://schemas.microsoft.com/office/drawing/2014/main" id="{2566CAFD-6ED8-E043-970A-13E9B9AB8EF6}"/>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35968888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a:extLst>
              <a:ext uri="{FF2B5EF4-FFF2-40B4-BE49-F238E27FC236}">
                <a16:creationId xmlns:a16="http://schemas.microsoft.com/office/drawing/2014/main" id="{F7AB112D-66F4-B241-AD77-2716BB61A67F}"/>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9507" name="Rectangle 3">
            <a:extLst>
              <a:ext uri="{FF2B5EF4-FFF2-40B4-BE49-F238E27FC236}">
                <a16:creationId xmlns:a16="http://schemas.microsoft.com/office/drawing/2014/main" id="{13B7F83F-60F2-B24B-898B-1A9EB49A6D8D}"/>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59</a:t>
            </a:r>
          </a:p>
        </p:txBody>
      </p:sp>
      <p:sp>
        <p:nvSpPr>
          <p:cNvPr id="149508" name="Rectangle 4">
            <a:extLst>
              <a:ext uri="{FF2B5EF4-FFF2-40B4-BE49-F238E27FC236}">
                <a16:creationId xmlns:a16="http://schemas.microsoft.com/office/drawing/2014/main" id="{877D0406-26F4-2345-BA42-2E7AE8A5F67A}"/>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9509" name="Rectangle 5">
            <a:extLst>
              <a:ext uri="{FF2B5EF4-FFF2-40B4-BE49-F238E27FC236}">
                <a16:creationId xmlns:a16="http://schemas.microsoft.com/office/drawing/2014/main" id="{02EF3904-3A52-CE46-9D73-5126CF9793FD}"/>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9510" name="Rectangle 6">
            <a:extLst>
              <a:ext uri="{FF2B5EF4-FFF2-40B4-BE49-F238E27FC236}">
                <a16:creationId xmlns:a16="http://schemas.microsoft.com/office/drawing/2014/main" id="{C2CF3F36-14A4-0442-97D4-783BA1343216}"/>
              </a:ext>
            </a:extLst>
          </p:cNvPr>
          <p:cNvSpPr>
            <a:spLocks noGrp="1" noChangeArrowheads="1"/>
          </p:cNvSpPr>
          <p:nvPr>
            <p:ph type="body" idx="1"/>
          </p:nvPr>
        </p:nvSpPr>
        <p:spPr>
          <a:noFill/>
        </p:spPr>
        <p:txBody>
          <a:bodyPr/>
          <a:lstStyle/>
          <a:p>
            <a:endParaRPr lang="zh-TW" altLang="en-US"/>
          </a:p>
        </p:txBody>
      </p:sp>
      <p:sp>
        <p:nvSpPr>
          <p:cNvPr id="149511" name="Rectangle 7">
            <a:extLst>
              <a:ext uri="{FF2B5EF4-FFF2-40B4-BE49-F238E27FC236}">
                <a16:creationId xmlns:a16="http://schemas.microsoft.com/office/drawing/2014/main" id="{4922B373-3A70-A647-8E01-C82450F86060}"/>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6103382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a:extLst>
              <a:ext uri="{FF2B5EF4-FFF2-40B4-BE49-F238E27FC236}">
                <a16:creationId xmlns:a16="http://schemas.microsoft.com/office/drawing/2014/main" id="{DAD3322D-2EA2-194F-A38C-D92FD92B7C18}"/>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52579" name="Rectangle 3">
            <a:extLst>
              <a:ext uri="{FF2B5EF4-FFF2-40B4-BE49-F238E27FC236}">
                <a16:creationId xmlns:a16="http://schemas.microsoft.com/office/drawing/2014/main" id="{90C257F8-5218-6D4A-A3C5-4B3FF6D073B0}"/>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57</a:t>
            </a:r>
          </a:p>
        </p:txBody>
      </p:sp>
      <p:sp>
        <p:nvSpPr>
          <p:cNvPr id="152580" name="Rectangle 4">
            <a:extLst>
              <a:ext uri="{FF2B5EF4-FFF2-40B4-BE49-F238E27FC236}">
                <a16:creationId xmlns:a16="http://schemas.microsoft.com/office/drawing/2014/main" id="{564E4480-03A7-CE42-8349-71B4F416E39E}"/>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52581" name="Rectangle 5">
            <a:extLst>
              <a:ext uri="{FF2B5EF4-FFF2-40B4-BE49-F238E27FC236}">
                <a16:creationId xmlns:a16="http://schemas.microsoft.com/office/drawing/2014/main" id="{40794103-3AF9-1541-A8DC-68D6DB691FFE}"/>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52582" name="Rectangle 6">
            <a:extLst>
              <a:ext uri="{FF2B5EF4-FFF2-40B4-BE49-F238E27FC236}">
                <a16:creationId xmlns:a16="http://schemas.microsoft.com/office/drawing/2014/main" id="{69B78455-5596-0843-8B6E-23F2A31964AE}"/>
              </a:ext>
            </a:extLst>
          </p:cNvPr>
          <p:cNvSpPr>
            <a:spLocks noGrp="1" noChangeArrowheads="1"/>
          </p:cNvSpPr>
          <p:nvPr>
            <p:ph type="body" idx="1"/>
          </p:nvPr>
        </p:nvSpPr>
        <p:spPr>
          <a:noFill/>
        </p:spPr>
        <p:txBody>
          <a:bodyPr/>
          <a:lstStyle/>
          <a:p>
            <a:endParaRPr lang="zh-TW" altLang="en-US"/>
          </a:p>
        </p:txBody>
      </p:sp>
      <p:sp>
        <p:nvSpPr>
          <p:cNvPr id="152583" name="Rectangle 7">
            <a:extLst>
              <a:ext uri="{FF2B5EF4-FFF2-40B4-BE49-F238E27FC236}">
                <a16:creationId xmlns:a16="http://schemas.microsoft.com/office/drawing/2014/main" id="{43AC6322-94DB-6740-AD34-EBB9EC7C7B33}"/>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9177665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a:extLst>
              <a:ext uri="{FF2B5EF4-FFF2-40B4-BE49-F238E27FC236}">
                <a16:creationId xmlns:a16="http://schemas.microsoft.com/office/drawing/2014/main" id="{07DC2C79-D381-484E-A261-677DE1BB9E0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189891F3-28FB-DA44-A369-AF8BDEA7A2C3}" type="slidenum">
              <a:rPr lang="en-US" altLang="en-US" sz="1200"/>
              <a:pPr/>
              <a:t>24</a:t>
            </a:fld>
            <a:endParaRPr lang="en-US" altLang="en-US" sz="1200"/>
          </a:p>
        </p:txBody>
      </p:sp>
      <p:sp>
        <p:nvSpPr>
          <p:cNvPr id="27650" name="Rectangle 2">
            <a:extLst>
              <a:ext uri="{FF2B5EF4-FFF2-40B4-BE49-F238E27FC236}">
                <a16:creationId xmlns:a16="http://schemas.microsoft.com/office/drawing/2014/main" id="{49FD60E3-5E1C-1A43-B496-FC68181AA1DC}"/>
              </a:ext>
            </a:extLst>
          </p:cNvPr>
          <p:cNvSpPr>
            <a:spLocks noGrp="1" noRot="1" noChangeAspect="1" noChangeArrowheads="1" noTextEdit="1"/>
          </p:cNvSpPr>
          <p:nvPr>
            <p:ph type="sldImg"/>
          </p:nvPr>
        </p:nvSpPr>
        <p:spPr>
          <a:ln/>
        </p:spPr>
      </p:sp>
      <p:sp>
        <p:nvSpPr>
          <p:cNvPr id="27651" name="Rectangle 3">
            <a:extLst>
              <a:ext uri="{FF2B5EF4-FFF2-40B4-BE49-F238E27FC236}">
                <a16:creationId xmlns:a16="http://schemas.microsoft.com/office/drawing/2014/main" id="{94F1DC27-2AED-FA45-ABDA-6C601642FB0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1" i="0" kern="1200" dirty="0">
                <a:solidFill>
                  <a:schemeClr val="tx1"/>
                </a:solidFill>
                <a:effectLst/>
                <a:latin typeface="+mn-lt"/>
                <a:ea typeface="+mn-ea"/>
                <a:cs typeface="+mn-cs"/>
              </a:rPr>
              <a:t>R-squared</a:t>
            </a:r>
            <a:r>
              <a:rPr lang="en-US" sz="1200" b="0" i="0" kern="1200" dirty="0">
                <a:solidFill>
                  <a:schemeClr val="tx1"/>
                </a:solidFill>
                <a:effectLst/>
                <a:latin typeface="+mn-lt"/>
                <a:ea typeface="+mn-ea"/>
                <a:cs typeface="+mn-cs"/>
              </a:rPr>
              <a:t>, often called the coefficient of determination, is defined as the ratio of the sum of squares explained by a regression model and the "total" sum of squares around the mean</a:t>
            </a:r>
          </a:p>
          <a:p>
            <a:br>
              <a:rPr lang="en-US" dirty="0"/>
            </a:b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7441233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a:extLst>
              <a:ext uri="{FF2B5EF4-FFF2-40B4-BE49-F238E27FC236}">
                <a16:creationId xmlns:a16="http://schemas.microsoft.com/office/drawing/2014/main" id="{07DC2C79-D381-484E-A261-677DE1BB9E0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189891F3-28FB-DA44-A369-AF8BDEA7A2C3}" type="slidenum">
              <a:rPr lang="en-US" altLang="en-US" sz="1200"/>
              <a:pPr/>
              <a:t>25</a:t>
            </a:fld>
            <a:endParaRPr lang="en-US" altLang="en-US" sz="1200"/>
          </a:p>
        </p:txBody>
      </p:sp>
      <p:sp>
        <p:nvSpPr>
          <p:cNvPr id="27650" name="Rectangle 2">
            <a:extLst>
              <a:ext uri="{FF2B5EF4-FFF2-40B4-BE49-F238E27FC236}">
                <a16:creationId xmlns:a16="http://schemas.microsoft.com/office/drawing/2014/main" id="{49FD60E3-5E1C-1A43-B496-FC68181AA1DC}"/>
              </a:ext>
            </a:extLst>
          </p:cNvPr>
          <p:cNvSpPr>
            <a:spLocks noGrp="1" noRot="1" noChangeAspect="1" noChangeArrowheads="1" noTextEdit="1"/>
          </p:cNvSpPr>
          <p:nvPr>
            <p:ph type="sldImg"/>
          </p:nvPr>
        </p:nvSpPr>
        <p:spPr>
          <a:ln/>
        </p:spPr>
      </p:sp>
      <p:sp>
        <p:nvSpPr>
          <p:cNvPr id="27651" name="Rectangle 3">
            <a:extLst>
              <a:ext uri="{FF2B5EF4-FFF2-40B4-BE49-F238E27FC236}">
                <a16:creationId xmlns:a16="http://schemas.microsoft.com/office/drawing/2014/main" id="{94F1DC27-2AED-FA45-ABDA-6C601642FB0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br>
              <a:rPr lang="en-US" dirty="0"/>
            </a:b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772341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a:extLst>
              <a:ext uri="{FF2B5EF4-FFF2-40B4-BE49-F238E27FC236}">
                <a16:creationId xmlns:a16="http://schemas.microsoft.com/office/drawing/2014/main" id="{8E33FBDC-EFD8-F843-88FC-121DD394F257}"/>
              </a:ext>
            </a:extLst>
          </p:cNvPr>
          <p:cNvSpPr>
            <a:spLocks noGrp="1" noChangeArrowheads="1"/>
          </p:cNvSpPr>
          <p:nvPr>
            <p:ph type="body" idx="1"/>
          </p:nvPr>
        </p:nvSpPr>
        <p:spPr>
          <a:noFill/>
        </p:spPr>
        <p:txBody>
          <a:bodyPr/>
          <a:lstStyle/>
          <a:p>
            <a:endParaRPr lang="zh-TW" altLang="en-US"/>
          </a:p>
        </p:txBody>
      </p:sp>
      <p:sp>
        <p:nvSpPr>
          <p:cNvPr id="124931" name="Rectangle 3">
            <a:extLst>
              <a:ext uri="{FF2B5EF4-FFF2-40B4-BE49-F238E27FC236}">
                <a16:creationId xmlns:a16="http://schemas.microsoft.com/office/drawing/2014/main" id="{2566CAFD-6ED8-E043-970A-13E9B9AB8EF6}"/>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984819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a:extLst>
              <a:ext uri="{FF2B5EF4-FFF2-40B4-BE49-F238E27FC236}">
                <a16:creationId xmlns:a16="http://schemas.microsoft.com/office/drawing/2014/main" id="{31BDB918-81D3-DC40-9DD8-E807DD5B1D29}"/>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1075" name="Rectangle 3">
            <a:extLst>
              <a:ext uri="{FF2B5EF4-FFF2-40B4-BE49-F238E27FC236}">
                <a16:creationId xmlns:a16="http://schemas.microsoft.com/office/drawing/2014/main" id="{AFFACBAF-78EB-D84E-A79D-B933F3FC299E}"/>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19</a:t>
            </a:r>
          </a:p>
        </p:txBody>
      </p:sp>
      <p:sp>
        <p:nvSpPr>
          <p:cNvPr id="131076" name="Rectangle 4">
            <a:extLst>
              <a:ext uri="{FF2B5EF4-FFF2-40B4-BE49-F238E27FC236}">
                <a16:creationId xmlns:a16="http://schemas.microsoft.com/office/drawing/2014/main" id="{BC6695E3-963E-2F44-AAB8-22FC7C1C5CC2}"/>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1077" name="Rectangle 5">
            <a:extLst>
              <a:ext uri="{FF2B5EF4-FFF2-40B4-BE49-F238E27FC236}">
                <a16:creationId xmlns:a16="http://schemas.microsoft.com/office/drawing/2014/main" id="{16988C17-55B2-124D-9B20-FE295641B48C}"/>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1078" name="Rectangle 6">
            <a:extLst>
              <a:ext uri="{FF2B5EF4-FFF2-40B4-BE49-F238E27FC236}">
                <a16:creationId xmlns:a16="http://schemas.microsoft.com/office/drawing/2014/main" id="{E38070C8-778B-0E47-97CF-DB87E458EE6B}"/>
              </a:ext>
            </a:extLst>
          </p:cNvPr>
          <p:cNvSpPr>
            <a:spLocks noGrp="1" noChangeArrowheads="1"/>
          </p:cNvSpPr>
          <p:nvPr>
            <p:ph type="body" idx="1"/>
          </p:nvPr>
        </p:nvSpPr>
        <p:spPr>
          <a:noFill/>
        </p:spPr>
        <p:txBody>
          <a:bodyPr/>
          <a:lstStyle/>
          <a:p>
            <a:r>
              <a:rPr lang="en-US" altLang="zh-TW" dirty="0"/>
              <a:t>This teleology is based on the number of explanatory variables &amp; nature of relationship between X &amp; Y.</a:t>
            </a:r>
          </a:p>
        </p:txBody>
      </p:sp>
      <p:sp>
        <p:nvSpPr>
          <p:cNvPr id="131079" name="Rectangle 7">
            <a:extLst>
              <a:ext uri="{FF2B5EF4-FFF2-40B4-BE49-F238E27FC236}">
                <a16:creationId xmlns:a16="http://schemas.microsoft.com/office/drawing/2014/main" id="{05C75815-2169-6443-9557-E522CD52DE81}"/>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3919135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a:extLst>
              <a:ext uri="{FF2B5EF4-FFF2-40B4-BE49-F238E27FC236}">
                <a16:creationId xmlns:a16="http://schemas.microsoft.com/office/drawing/2014/main" id="{0CD03A5F-C754-7F43-B224-1E66BEFA13DC}"/>
              </a:ext>
            </a:extLst>
          </p:cNvPr>
          <p:cNvSpPr>
            <a:spLocks noGrp="1" noChangeArrowheads="1"/>
          </p:cNvSpPr>
          <p:nvPr>
            <p:ph type="body" idx="1"/>
          </p:nvPr>
        </p:nvSpPr>
        <p:spPr>
          <a:noFill/>
        </p:spPr>
        <p:txBody>
          <a:bodyPr/>
          <a:lstStyle/>
          <a:p>
            <a:endParaRPr lang="zh-TW" altLang="en-US"/>
          </a:p>
        </p:txBody>
      </p:sp>
      <p:sp>
        <p:nvSpPr>
          <p:cNvPr id="133123" name="Rectangle 3">
            <a:extLst>
              <a:ext uri="{FF2B5EF4-FFF2-40B4-BE49-F238E27FC236}">
                <a16:creationId xmlns:a16="http://schemas.microsoft.com/office/drawing/2014/main" id="{019E3FF3-FDFA-FE47-80A6-EC1F5DA41F4F}"/>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6875191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a:extLst>
              <a:ext uri="{FF2B5EF4-FFF2-40B4-BE49-F238E27FC236}">
                <a16:creationId xmlns:a16="http://schemas.microsoft.com/office/drawing/2014/main" id="{05A2E64F-9310-114C-8507-843939EA9F47}"/>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4147" name="Rectangle 3">
            <a:extLst>
              <a:ext uri="{FF2B5EF4-FFF2-40B4-BE49-F238E27FC236}">
                <a16:creationId xmlns:a16="http://schemas.microsoft.com/office/drawing/2014/main" id="{B0AAFB21-BB7D-884B-97DF-ABB939DA67B2}"/>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28</a:t>
            </a:r>
          </a:p>
        </p:txBody>
      </p:sp>
      <p:sp>
        <p:nvSpPr>
          <p:cNvPr id="134148" name="Rectangle 4">
            <a:extLst>
              <a:ext uri="{FF2B5EF4-FFF2-40B4-BE49-F238E27FC236}">
                <a16:creationId xmlns:a16="http://schemas.microsoft.com/office/drawing/2014/main" id="{C2B3AECB-B5C7-A74A-897E-00ED33C9E92C}"/>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4149" name="Rectangle 5">
            <a:extLst>
              <a:ext uri="{FF2B5EF4-FFF2-40B4-BE49-F238E27FC236}">
                <a16:creationId xmlns:a16="http://schemas.microsoft.com/office/drawing/2014/main" id="{28DDD5AC-2034-9342-B5C0-25DC8FBF4EEC}"/>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4150" name="Rectangle 6">
            <a:extLst>
              <a:ext uri="{FF2B5EF4-FFF2-40B4-BE49-F238E27FC236}">
                <a16:creationId xmlns:a16="http://schemas.microsoft.com/office/drawing/2014/main" id="{90CE22C3-A5E8-8A4A-A314-2C84D7672382}"/>
              </a:ext>
            </a:extLst>
          </p:cNvPr>
          <p:cNvSpPr>
            <a:spLocks noGrp="1" noChangeArrowheads="1"/>
          </p:cNvSpPr>
          <p:nvPr>
            <p:ph type="body" idx="1"/>
          </p:nvPr>
        </p:nvSpPr>
        <p:spPr>
          <a:noFill/>
        </p:spPr>
        <p:txBody>
          <a:bodyPr/>
          <a:lstStyle/>
          <a:p>
            <a:endParaRPr lang="zh-TW" altLang="en-US"/>
          </a:p>
        </p:txBody>
      </p:sp>
      <p:sp>
        <p:nvSpPr>
          <p:cNvPr id="134151" name="Rectangle 7">
            <a:extLst>
              <a:ext uri="{FF2B5EF4-FFF2-40B4-BE49-F238E27FC236}">
                <a16:creationId xmlns:a16="http://schemas.microsoft.com/office/drawing/2014/main" id="{4E154771-7808-244B-A59C-3BACE303BEF1}"/>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6170140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a:extLst>
              <a:ext uri="{FF2B5EF4-FFF2-40B4-BE49-F238E27FC236}">
                <a16:creationId xmlns:a16="http://schemas.microsoft.com/office/drawing/2014/main" id="{5BEBA8C9-C658-6F43-87FF-F9B15662ABC9}"/>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6195" name="Rectangle 3">
            <a:extLst>
              <a:ext uri="{FF2B5EF4-FFF2-40B4-BE49-F238E27FC236}">
                <a16:creationId xmlns:a16="http://schemas.microsoft.com/office/drawing/2014/main" id="{A97FD443-4F0A-454A-9509-4F6E58C7F31E}"/>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35</a:t>
            </a:r>
          </a:p>
        </p:txBody>
      </p:sp>
      <p:sp>
        <p:nvSpPr>
          <p:cNvPr id="136196" name="Rectangle 4">
            <a:extLst>
              <a:ext uri="{FF2B5EF4-FFF2-40B4-BE49-F238E27FC236}">
                <a16:creationId xmlns:a16="http://schemas.microsoft.com/office/drawing/2014/main" id="{C93BEF38-7A92-1148-B094-99134FEAF25F}"/>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6197" name="Rectangle 5">
            <a:extLst>
              <a:ext uri="{FF2B5EF4-FFF2-40B4-BE49-F238E27FC236}">
                <a16:creationId xmlns:a16="http://schemas.microsoft.com/office/drawing/2014/main" id="{D149AE45-EDE3-6A4D-9AAB-04679B3F9EEC}"/>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6198" name="Rectangle 6">
            <a:extLst>
              <a:ext uri="{FF2B5EF4-FFF2-40B4-BE49-F238E27FC236}">
                <a16:creationId xmlns:a16="http://schemas.microsoft.com/office/drawing/2014/main" id="{205CFCDC-9065-BC4F-9D48-6AAD2CE47697}"/>
              </a:ext>
            </a:extLst>
          </p:cNvPr>
          <p:cNvSpPr>
            <a:spLocks noGrp="1" noChangeArrowheads="1"/>
          </p:cNvSpPr>
          <p:nvPr>
            <p:ph type="body" idx="1"/>
          </p:nvPr>
        </p:nvSpPr>
        <p:spPr>
          <a:noFill/>
        </p:spPr>
        <p:txBody>
          <a:bodyPr/>
          <a:lstStyle/>
          <a:p>
            <a:endParaRPr lang="zh-TW" altLang="en-US"/>
          </a:p>
        </p:txBody>
      </p:sp>
      <p:sp>
        <p:nvSpPr>
          <p:cNvPr id="136199" name="Rectangle 7">
            <a:extLst>
              <a:ext uri="{FF2B5EF4-FFF2-40B4-BE49-F238E27FC236}">
                <a16:creationId xmlns:a16="http://schemas.microsoft.com/office/drawing/2014/main" id="{AB669D71-BC38-0443-B772-408A62A8E963}"/>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8602811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chemeClr val="tx1"/>
                </a:solidFill>
                <a:latin typeface="+mn-lt"/>
                <a:ea typeface="+mn-ea"/>
                <a:cs typeface="+mn-cs"/>
              </a:rPr>
              <a:t>Overfitting a model will result in the model predicting perfect results with the training data, but once real data is provided it will generate inaccurate results compared to what the actual value should be.</a:t>
            </a:r>
          </a:p>
          <a:p>
            <a:r>
              <a:rPr lang="en-US" sz="1200" b="0" i="0" kern="1200" dirty="0">
                <a:solidFill>
                  <a:schemeClr val="tx1"/>
                </a:solidFill>
                <a:effectLst/>
                <a:latin typeface="+mn-lt"/>
                <a:ea typeface="+mn-ea"/>
                <a:cs typeface="+mn-cs"/>
              </a:rPr>
              <a:t>Overfitting a model won’t generalize to data that it has not seen before which will produce an inaccurate prediction.</a:t>
            </a: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9</a:t>
            </a:fld>
            <a:endParaRPr lang="en-US"/>
          </a:p>
        </p:txBody>
      </p:sp>
    </p:spTree>
    <p:extLst>
      <p:ext uri="{BB962C8B-B14F-4D97-AF65-F5344CB8AC3E}">
        <p14:creationId xmlns:p14="http://schemas.microsoft.com/office/powerpoint/2010/main" val="41448915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hlinkClick r:id="rId3"/>
              </a:rPr>
              <a:t>Underfitting</a:t>
            </a:r>
            <a:r>
              <a:rPr lang="en-US" sz="1200" b="0" i="0" kern="1200" dirty="0">
                <a:solidFill>
                  <a:schemeClr val="tx1"/>
                </a:solidFill>
                <a:effectLst/>
                <a:latin typeface="+mn-lt"/>
                <a:ea typeface="+mn-ea"/>
                <a:cs typeface="+mn-cs"/>
              </a:rPr>
              <a:t> is the opposite, where the model doesn’t perform very well on the training data. This usually is caused by not having enough data for the algorithm to find a pattern. Underfitting will result in the model being too simple for the data, which will result in poor performance of the model.</a:t>
            </a: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10</a:t>
            </a:fld>
            <a:endParaRPr lang="en-US"/>
          </a:p>
        </p:txBody>
      </p:sp>
    </p:spTree>
    <p:extLst>
      <p:ext uri="{BB962C8B-B14F-4D97-AF65-F5344CB8AC3E}">
        <p14:creationId xmlns:p14="http://schemas.microsoft.com/office/powerpoint/2010/main" val="786392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628650" y="4874138"/>
            <a:ext cx="2057400" cy="273844"/>
          </a:xfrm>
        </p:spPr>
        <p:txBody>
          <a:bodyPr/>
          <a:lstStyle/>
          <a:p>
            <a:fld id="{02989721-2E5E-A74E-BDA4-3350CBAAF42E}" type="datetimeFigureOut">
              <a:rPr lang="en-US" smtClean="0"/>
              <a:t>8/26/23</a:t>
            </a:fld>
            <a:endParaRPr lang="en-US"/>
          </a:p>
        </p:txBody>
      </p:sp>
      <p:sp>
        <p:nvSpPr>
          <p:cNvPr id="5" name="Footer Placeholder 4"/>
          <p:cNvSpPr>
            <a:spLocks noGrp="1"/>
          </p:cNvSpPr>
          <p:nvPr>
            <p:ph type="ftr" sz="quarter" idx="11"/>
          </p:nvPr>
        </p:nvSpPr>
        <p:spPr>
          <a:xfrm>
            <a:off x="3028950" y="4874138"/>
            <a:ext cx="3086100" cy="273844"/>
          </a:xfrm>
        </p:spPr>
        <p:txBody>
          <a:bodyPr/>
          <a:lstStyle/>
          <a:p>
            <a:endParaRPr lang="en-US"/>
          </a:p>
        </p:txBody>
      </p:sp>
      <p:sp>
        <p:nvSpPr>
          <p:cNvPr id="6" name="Slide Number Placeholder 5"/>
          <p:cNvSpPr>
            <a:spLocks noGrp="1"/>
          </p:cNvSpPr>
          <p:nvPr>
            <p:ph type="sldNum" sz="quarter" idx="12"/>
          </p:nvPr>
        </p:nvSpPr>
        <p:spPr>
          <a:xfrm>
            <a:off x="6457950" y="4874138"/>
            <a:ext cx="2057400" cy="273844"/>
          </a:xfrm>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0688533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8/26/23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276241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8/26/23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9053046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457200" y="205979"/>
            <a:ext cx="8229600" cy="857250"/>
          </a:xfrm>
        </p:spPr>
        <p:txBody>
          <a:bodyPr/>
          <a:lstStyle/>
          <a:p>
            <a:r>
              <a:rPr lang="zh-TW" altLang="en-US"/>
              <a:t>按一下以編輯母片標題樣式</a:t>
            </a:r>
          </a:p>
        </p:txBody>
      </p:sp>
      <p:sp>
        <p:nvSpPr>
          <p:cNvPr id="3" name="表格版面配置區 2"/>
          <p:cNvSpPr>
            <a:spLocks noGrp="1"/>
          </p:cNvSpPr>
          <p:nvPr>
            <p:ph type="tbl" idx="1"/>
          </p:nvPr>
        </p:nvSpPr>
        <p:spPr>
          <a:xfrm>
            <a:off x="457200" y="1200151"/>
            <a:ext cx="8229600" cy="3394472"/>
          </a:xfrm>
        </p:spPr>
        <p:txBody>
          <a:bodyPr/>
          <a:lstStyle/>
          <a:p>
            <a:pPr lvl="0"/>
            <a:endParaRPr lang="zh-TW" altLang="en-US" noProof="0"/>
          </a:p>
        </p:txBody>
      </p:sp>
      <p:sp>
        <p:nvSpPr>
          <p:cNvPr id="4" name="Rectangle 4">
            <a:extLst>
              <a:ext uri="{FF2B5EF4-FFF2-40B4-BE49-F238E27FC236}">
                <a16:creationId xmlns:a16="http://schemas.microsoft.com/office/drawing/2014/main" id="{8AF11C6C-66EA-3B4E-BDC0-87EE602CB510}"/>
              </a:ext>
            </a:extLst>
          </p:cNvPr>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5">
            <a:extLst>
              <a:ext uri="{FF2B5EF4-FFF2-40B4-BE49-F238E27FC236}">
                <a16:creationId xmlns:a16="http://schemas.microsoft.com/office/drawing/2014/main" id="{15AFA5D2-AF4D-8644-99E9-EE376937FED3}"/>
              </a:ext>
            </a:extLst>
          </p:cNvPr>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6">
            <a:extLst>
              <a:ext uri="{FF2B5EF4-FFF2-40B4-BE49-F238E27FC236}">
                <a16:creationId xmlns:a16="http://schemas.microsoft.com/office/drawing/2014/main" id="{DCB79E6F-0D87-6948-8C62-F4B8E24600BE}"/>
              </a:ext>
            </a:extLst>
          </p:cNvPr>
          <p:cNvSpPr>
            <a:spLocks noGrp="1" noChangeArrowheads="1"/>
          </p:cNvSpPr>
          <p:nvPr>
            <p:ph type="sldNum" sz="quarter" idx="12"/>
          </p:nvPr>
        </p:nvSpPr>
        <p:spPr>
          <a:ln/>
        </p:spPr>
        <p:txBody>
          <a:bodyPr/>
          <a:lstStyle>
            <a:lvl1pPr>
              <a:defRPr/>
            </a:lvl1pPr>
          </a:lstStyle>
          <a:p>
            <a:fld id="{C8507621-B71C-E74C-A03C-992220C05CBF}" type="slidenum">
              <a:rPr lang="zh-TW" altLang="en-US"/>
              <a:pPr/>
              <a:t>‹#›</a:t>
            </a:fld>
            <a:endParaRPr lang="en-US" altLang="zh-TW"/>
          </a:p>
        </p:txBody>
      </p:sp>
    </p:spTree>
    <p:extLst>
      <p:ext uri="{BB962C8B-B14F-4D97-AF65-F5344CB8AC3E}">
        <p14:creationId xmlns:p14="http://schemas.microsoft.com/office/powerpoint/2010/main" val="3714744564"/>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cSld name="標題，文字及美工圖案">
    <p:spTree>
      <p:nvGrpSpPr>
        <p:cNvPr id="1" name=""/>
        <p:cNvGrpSpPr/>
        <p:nvPr/>
      </p:nvGrpSpPr>
      <p:grpSpPr>
        <a:xfrm>
          <a:off x="0" y="0"/>
          <a:ext cx="0" cy="0"/>
          <a:chOff x="0" y="0"/>
          <a:chExt cx="0" cy="0"/>
        </a:xfrm>
      </p:grpSpPr>
      <p:sp>
        <p:nvSpPr>
          <p:cNvPr id="2" name="標題 1"/>
          <p:cNvSpPr>
            <a:spLocks noGrp="1"/>
          </p:cNvSpPr>
          <p:nvPr>
            <p:ph type="title"/>
          </p:nvPr>
        </p:nvSpPr>
        <p:spPr>
          <a:xfrm>
            <a:off x="457200" y="205979"/>
            <a:ext cx="8229600" cy="857250"/>
          </a:xfrm>
        </p:spPr>
        <p:txBody>
          <a:bodyPr/>
          <a:lstStyle/>
          <a:p>
            <a:r>
              <a:rPr lang="zh-TW" altLang="en-US"/>
              <a:t>按一下以編輯母片標題樣式</a:t>
            </a:r>
          </a:p>
        </p:txBody>
      </p:sp>
      <p:sp>
        <p:nvSpPr>
          <p:cNvPr id="3" name="文字版面配置區 2"/>
          <p:cNvSpPr>
            <a:spLocks noGrp="1"/>
          </p:cNvSpPr>
          <p:nvPr>
            <p:ph type="body" sz="half" idx="1"/>
          </p:nvPr>
        </p:nvSpPr>
        <p:spPr>
          <a:xfrm>
            <a:off x="457200" y="1200151"/>
            <a:ext cx="4038600" cy="3394472"/>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美工圖案版面配置區 3"/>
          <p:cNvSpPr>
            <a:spLocks noGrp="1"/>
          </p:cNvSpPr>
          <p:nvPr>
            <p:ph type="clipArt" sz="half" idx="2"/>
          </p:nvPr>
        </p:nvSpPr>
        <p:spPr>
          <a:xfrm>
            <a:off x="4648200" y="1200151"/>
            <a:ext cx="4038600" cy="3394472"/>
          </a:xfrm>
        </p:spPr>
        <p:txBody>
          <a:bodyPr/>
          <a:lstStyle/>
          <a:p>
            <a:pPr lvl="0"/>
            <a:endParaRPr lang="zh-TW" altLang="en-US" noProof="0"/>
          </a:p>
        </p:txBody>
      </p:sp>
      <p:sp>
        <p:nvSpPr>
          <p:cNvPr id="5" name="Rectangle 4">
            <a:extLst>
              <a:ext uri="{FF2B5EF4-FFF2-40B4-BE49-F238E27FC236}">
                <a16:creationId xmlns:a16="http://schemas.microsoft.com/office/drawing/2014/main" id="{E2F23075-C59A-7643-A825-2832406B8180}"/>
              </a:ext>
            </a:extLst>
          </p:cNvPr>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5">
            <a:extLst>
              <a:ext uri="{FF2B5EF4-FFF2-40B4-BE49-F238E27FC236}">
                <a16:creationId xmlns:a16="http://schemas.microsoft.com/office/drawing/2014/main" id="{219274E2-DDB2-3B41-9C75-ACECAB87A17B}"/>
              </a:ext>
            </a:extLst>
          </p:cNvPr>
          <p:cNvSpPr>
            <a:spLocks noGrp="1" noChangeArrowheads="1"/>
          </p:cNvSpPr>
          <p:nvPr>
            <p:ph type="ftr" sz="quarter" idx="11"/>
          </p:nvPr>
        </p:nvSpPr>
        <p:spPr>
          <a:ln/>
        </p:spPr>
        <p:txBody>
          <a:bodyPr/>
          <a:lstStyle>
            <a:lvl1pPr>
              <a:defRPr/>
            </a:lvl1pPr>
          </a:lstStyle>
          <a:p>
            <a:pPr>
              <a:defRPr/>
            </a:pPr>
            <a:endParaRPr lang="en-US" altLang="zh-TW"/>
          </a:p>
        </p:txBody>
      </p:sp>
      <p:sp>
        <p:nvSpPr>
          <p:cNvPr id="7" name="Rectangle 6">
            <a:extLst>
              <a:ext uri="{FF2B5EF4-FFF2-40B4-BE49-F238E27FC236}">
                <a16:creationId xmlns:a16="http://schemas.microsoft.com/office/drawing/2014/main" id="{CEA683AC-B520-974B-AF8D-70412CD8840A}"/>
              </a:ext>
            </a:extLst>
          </p:cNvPr>
          <p:cNvSpPr>
            <a:spLocks noGrp="1" noChangeArrowheads="1"/>
          </p:cNvSpPr>
          <p:nvPr>
            <p:ph type="sldNum" sz="quarter" idx="12"/>
          </p:nvPr>
        </p:nvSpPr>
        <p:spPr>
          <a:ln/>
        </p:spPr>
        <p:txBody>
          <a:bodyPr/>
          <a:lstStyle>
            <a:lvl1pPr>
              <a:defRPr/>
            </a:lvl1pPr>
          </a:lstStyle>
          <a:p>
            <a:fld id="{DC4279FA-CF5C-3947-8B4B-35D697ED6A11}" type="slidenum">
              <a:rPr lang="zh-TW" altLang="en-US"/>
              <a:pPr/>
              <a:t>‹#›</a:t>
            </a:fld>
            <a:endParaRPr lang="en-US" altLang="zh-TW"/>
          </a:p>
        </p:txBody>
      </p:sp>
    </p:spTree>
    <p:extLst>
      <p:ext uri="{BB962C8B-B14F-4D97-AF65-F5344CB8AC3E}">
        <p14:creationId xmlns:p14="http://schemas.microsoft.com/office/powerpoint/2010/main" val="1302612371"/>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8/26/23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871783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2989721-2E5E-A74E-BDA4-3350CBAAF42E}" type="datetimeFigureOut">
              <a:rPr lang="en-US" smtClean="0"/>
              <a:t>8/26/23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649228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989721-2E5E-A74E-BDA4-3350CBAAF42E}" type="datetimeFigureOut">
              <a:rPr lang="en-US" smtClean="0"/>
              <a:t>8/26/23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369867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2989721-2E5E-A74E-BDA4-3350CBAAF42E}" type="datetimeFigureOut">
              <a:rPr lang="en-US" smtClean="0"/>
              <a:t>8/26/23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056403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2989721-2E5E-A74E-BDA4-3350CBAAF42E}" type="datetimeFigureOut">
              <a:rPr lang="en-US" smtClean="0"/>
              <a:t>8/26/23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367450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989721-2E5E-A74E-BDA4-3350CBAAF42E}" type="datetimeFigureOut">
              <a:rPr lang="en-US" smtClean="0"/>
              <a:t>8/26/23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26043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8/26/23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664398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8/26/23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99473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2989721-2E5E-A74E-BDA4-3350CBAAF42E}" type="datetimeFigureOut">
              <a:rPr lang="en-US" smtClean="0"/>
              <a:t>8/26/23</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0EFFAF-D776-0E4A-B23C-093906A319D0}" type="slidenum">
              <a:rPr lang="en-US" smtClean="0"/>
              <a:t>‹#›</a:t>
            </a:fld>
            <a:endParaRPr lang="en-US"/>
          </a:p>
        </p:txBody>
      </p:sp>
    </p:spTree>
    <p:extLst>
      <p:ext uri="{BB962C8B-B14F-4D97-AF65-F5344CB8AC3E}">
        <p14:creationId xmlns:p14="http://schemas.microsoft.com/office/powerpoint/2010/main" val="3898458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5" r:id="rId12"/>
    <p:sldLayoutId id="2147483686"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emf"/><Relationship Id="rId5" Type="http://schemas.openxmlformats.org/officeDocument/2006/relationships/oleObject" Target="../embeddings/oleObject4.bin"/><Relationship Id="rId4" Type="http://schemas.openxmlformats.org/officeDocument/2006/relationships/image" Target="../media/image7.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16.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1.emf"/><Relationship Id="rId5" Type="http://schemas.openxmlformats.org/officeDocument/2006/relationships/oleObject" Target="../embeddings/oleObject7.bin"/><Relationship Id="rId4" Type="http://schemas.openxmlformats.org/officeDocument/2006/relationships/image" Target="../media/image10.emf"/></Relationships>
</file>

<file path=ppt/slides/_rels/slide17.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4.emf"/><Relationship Id="rId5" Type="http://schemas.openxmlformats.org/officeDocument/2006/relationships/oleObject" Target="../embeddings/oleObject10.bin"/><Relationship Id="rId4" Type="http://schemas.openxmlformats.org/officeDocument/2006/relationships/image" Target="../media/image13.e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7.emf"/><Relationship Id="rId5" Type="http://schemas.openxmlformats.org/officeDocument/2006/relationships/oleObject" Target="../embeddings/oleObject13.bin"/><Relationship Id="rId4" Type="http://schemas.openxmlformats.org/officeDocument/2006/relationships/image" Target="../media/image16.e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9.emf"/></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image" Target="../media/image20.jpeg"/><Relationship Id="rId7" Type="http://schemas.openxmlformats.org/officeDocument/2006/relationships/image" Target="../media/image22.emf"/><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oleObject" Target="../embeddings/oleObject17.bin"/><Relationship Id="rId5" Type="http://schemas.openxmlformats.org/officeDocument/2006/relationships/image" Target="../media/image21.emf"/><Relationship Id="rId4" Type="http://schemas.openxmlformats.org/officeDocument/2006/relationships/oleObject" Target="../embeddings/oleObject16.bin"/><Relationship Id="rId9" Type="http://schemas.openxmlformats.org/officeDocument/2006/relationships/image" Target="../media/image23.e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3.emf"/></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emf"/><Relationship Id="rId5" Type="http://schemas.openxmlformats.org/officeDocument/2006/relationships/oleObject" Target="../embeddings/oleObject2.bin"/><Relationship Id="rId4" Type="http://schemas.openxmlformats.org/officeDocument/2006/relationships/image" Target="../media/image3.emf"/></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B57CF-B9B9-EF4E-9E54-ADDE6D43E23E}"/>
              </a:ext>
            </a:extLst>
          </p:cNvPr>
          <p:cNvSpPr>
            <a:spLocks noGrp="1"/>
          </p:cNvSpPr>
          <p:nvPr>
            <p:ph type="ctrTitle"/>
          </p:nvPr>
        </p:nvSpPr>
        <p:spPr/>
        <p:txBody>
          <a:bodyPr>
            <a:normAutofit/>
          </a:bodyPr>
          <a:lstStyle/>
          <a:p>
            <a:r>
              <a:rPr lang="en-US" dirty="0"/>
              <a:t>IT6933</a:t>
            </a:r>
          </a:p>
        </p:txBody>
      </p:sp>
      <p:sp>
        <p:nvSpPr>
          <p:cNvPr id="3" name="Subtitle 2">
            <a:extLst>
              <a:ext uri="{FF2B5EF4-FFF2-40B4-BE49-F238E27FC236}">
                <a16:creationId xmlns:a16="http://schemas.microsoft.com/office/drawing/2014/main" id="{8A35E92A-F551-B44B-B0E0-013059FA3283}"/>
              </a:ext>
            </a:extLst>
          </p:cNvPr>
          <p:cNvSpPr>
            <a:spLocks noGrp="1"/>
          </p:cNvSpPr>
          <p:nvPr>
            <p:ph type="subTitle" idx="1"/>
          </p:nvPr>
        </p:nvSpPr>
        <p:spPr/>
        <p:txBody>
          <a:bodyPr>
            <a:normAutofit/>
          </a:bodyPr>
          <a:lstStyle/>
          <a:p>
            <a:endParaRPr lang="en-US" dirty="0"/>
          </a:p>
          <a:p>
            <a:endParaRPr lang="en-US" dirty="0"/>
          </a:p>
          <a:p>
            <a:r>
              <a:rPr lang="en-US" sz="1500" dirty="0"/>
              <a:t>Linear Regression</a:t>
            </a:r>
          </a:p>
        </p:txBody>
      </p:sp>
      <p:sp>
        <p:nvSpPr>
          <p:cNvPr id="4" name="TextBox 3">
            <a:extLst>
              <a:ext uri="{FF2B5EF4-FFF2-40B4-BE49-F238E27FC236}">
                <a16:creationId xmlns:a16="http://schemas.microsoft.com/office/drawing/2014/main" id="{0F95A459-3CE6-DD43-9C1A-4D52B6F761C5}"/>
              </a:ext>
            </a:extLst>
          </p:cNvPr>
          <p:cNvSpPr txBox="1"/>
          <p:nvPr/>
        </p:nvSpPr>
        <p:spPr>
          <a:xfrm>
            <a:off x="340659" y="4464423"/>
            <a:ext cx="5154706" cy="538609"/>
          </a:xfrm>
          <a:prstGeom prst="rect">
            <a:avLst/>
          </a:prstGeom>
          <a:noFill/>
        </p:spPr>
        <p:txBody>
          <a:bodyPr wrap="square" rtlCol="0">
            <a:spAutoFit/>
          </a:bodyPr>
          <a:lstStyle/>
          <a:p>
            <a:r>
              <a:rPr lang="en-US" sz="1100" dirty="0">
                <a:solidFill>
                  <a:schemeClr val="bg2">
                    <a:lumMod val="75000"/>
                  </a:schemeClr>
                </a:solidFill>
              </a:rPr>
              <a:t>Ref: Introduction to Machine Learning with Python (Andreas C. Müller &amp; Sarah Guido)</a:t>
            </a:r>
          </a:p>
          <a:p>
            <a:endParaRPr lang="en-US" dirty="0"/>
          </a:p>
        </p:txBody>
      </p:sp>
    </p:spTree>
    <p:extLst>
      <p:ext uri="{BB962C8B-B14F-4D97-AF65-F5344CB8AC3E}">
        <p14:creationId xmlns:p14="http://schemas.microsoft.com/office/powerpoint/2010/main" val="422095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164D2AC-AE9A-7548-8E40-E00756F5BB61}"/>
              </a:ext>
            </a:extLst>
          </p:cNvPr>
          <p:cNvSpPr>
            <a:spLocks noGrp="1" noChangeArrowheads="1"/>
          </p:cNvSpPr>
          <p:nvPr>
            <p:ph type="title"/>
          </p:nvPr>
        </p:nvSpPr>
        <p:spPr>
          <a:xfrm>
            <a:off x="666915" y="338428"/>
            <a:ext cx="6172200" cy="857250"/>
          </a:xfrm>
        </p:spPr>
        <p:txBody>
          <a:bodyPr/>
          <a:lstStyle/>
          <a:p>
            <a:pPr eaLnBrk="1" hangingPunct="1"/>
            <a:r>
              <a:rPr lang="en-GB" altLang="en-US" dirty="0">
                <a:ea typeface="ＭＳ Ｐゴシック" panose="020B0600070205080204" pitchFamily="34" charset="-128"/>
              </a:rPr>
              <a:t>Underfitting</a:t>
            </a:r>
          </a:p>
        </p:txBody>
      </p:sp>
      <p:sp>
        <p:nvSpPr>
          <p:cNvPr id="5" name="Content Placeholder 2">
            <a:extLst>
              <a:ext uri="{FF2B5EF4-FFF2-40B4-BE49-F238E27FC236}">
                <a16:creationId xmlns:a16="http://schemas.microsoft.com/office/drawing/2014/main" id="{CE02445A-B908-7A4A-85FF-4229BEB1639F}"/>
              </a:ext>
            </a:extLst>
          </p:cNvPr>
          <p:cNvSpPr txBox="1">
            <a:spLocks/>
          </p:cNvSpPr>
          <p:nvPr/>
        </p:nvSpPr>
        <p:spPr>
          <a:xfrm>
            <a:off x="628650" y="1369219"/>
            <a:ext cx="7886700" cy="3263504"/>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latin typeface="+mj-lt"/>
              </a:rPr>
              <a:t>The model doesn’t perform very well on the training data. This usually is caused by not having enough data for the algorithm to find a pattern. Underfitting will result in the model being too simple for the data, which will result in poor performance of the model.</a:t>
            </a:r>
          </a:p>
        </p:txBody>
      </p:sp>
      <p:pic>
        <p:nvPicPr>
          <p:cNvPr id="209922" name="Picture 2" descr="Underfitted model">
            <a:extLst>
              <a:ext uri="{FF2B5EF4-FFF2-40B4-BE49-F238E27FC236}">
                <a16:creationId xmlns:a16="http://schemas.microsoft.com/office/drawing/2014/main" id="{8BD4EB55-AC04-2E42-987E-9CB48C7491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2571750"/>
            <a:ext cx="2523865" cy="20609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5417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Line 14">
            <a:extLst>
              <a:ext uri="{FF2B5EF4-FFF2-40B4-BE49-F238E27FC236}">
                <a16:creationId xmlns:a16="http://schemas.microsoft.com/office/drawing/2014/main" id="{B210C7DA-61AF-464C-8CC8-48014F1E94CA}"/>
              </a:ext>
            </a:extLst>
          </p:cNvPr>
          <p:cNvSpPr>
            <a:spLocks noChangeShapeType="1"/>
          </p:cNvSpPr>
          <p:nvPr/>
        </p:nvSpPr>
        <p:spPr bwMode="auto">
          <a:xfrm flipV="1">
            <a:off x="1969294" y="3320653"/>
            <a:ext cx="60722" cy="4763"/>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51" name="Line 15">
            <a:extLst>
              <a:ext uri="{FF2B5EF4-FFF2-40B4-BE49-F238E27FC236}">
                <a16:creationId xmlns:a16="http://schemas.microsoft.com/office/drawing/2014/main" id="{C63BD512-0F99-944A-9D04-B9F409672FD4}"/>
              </a:ext>
            </a:extLst>
          </p:cNvPr>
          <p:cNvSpPr>
            <a:spLocks noChangeShapeType="1"/>
          </p:cNvSpPr>
          <p:nvPr/>
        </p:nvSpPr>
        <p:spPr bwMode="auto">
          <a:xfrm flipV="1">
            <a:off x="2330054" y="3288506"/>
            <a:ext cx="59531" cy="4763"/>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52" name="Line 16">
            <a:extLst>
              <a:ext uri="{FF2B5EF4-FFF2-40B4-BE49-F238E27FC236}">
                <a16:creationId xmlns:a16="http://schemas.microsoft.com/office/drawing/2014/main" id="{CB47C2E9-AAC5-ED4B-959D-3085AA128660}"/>
              </a:ext>
            </a:extLst>
          </p:cNvPr>
          <p:cNvSpPr>
            <a:spLocks noChangeShapeType="1"/>
          </p:cNvSpPr>
          <p:nvPr/>
        </p:nvSpPr>
        <p:spPr bwMode="auto">
          <a:xfrm flipV="1">
            <a:off x="2690813" y="3256360"/>
            <a:ext cx="59531" cy="4763"/>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53" name="Line 17">
            <a:extLst>
              <a:ext uri="{FF2B5EF4-FFF2-40B4-BE49-F238E27FC236}">
                <a16:creationId xmlns:a16="http://schemas.microsoft.com/office/drawing/2014/main" id="{25D2221C-48AC-6147-AC1C-4AC7BD2B795F}"/>
              </a:ext>
            </a:extLst>
          </p:cNvPr>
          <p:cNvSpPr>
            <a:spLocks noChangeShapeType="1"/>
          </p:cNvSpPr>
          <p:nvPr/>
        </p:nvSpPr>
        <p:spPr bwMode="auto">
          <a:xfrm flipV="1">
            <a:off x="3051573" y="3224212"/>
            <a:ext cx="59531" cy="4763"/>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54" name="Line 18">
            <a:extLst>
              <a:ext uri="{FF2B5EF4-FFF2-40B4-BE49-F238E27FC236}">
                <a16:creationId xmlns:a16="http://schemas.microsoft.com/office/drawing/2014/main" id="{6788D5F1-D33E-6542-8F1C-46653C39047A}"/>
              </a:ext>
            </a:extLst>
          </p:cNvPr>
          <p:cNvSpPr>
            <a:spLocks noChangeShapeType="1"/>
          </p:cNvSpPr>
          <p:nvPr/>
        </p:nvSpPr>
        <p:spPr bwMode="auto">
          <a:xfrm flipV="1">
            <a:off x="3412332" y="3192066"/>
            <a:ext cx="59531" cy="3572"/>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55" name="Line 19">
            <a:extLst>
              <a:ext uri="{FF2B5EF4-FFF2-40B4-BE49-F238E27FC236}">
                <a16:creationId xmlns:a16="http://schemas.microsoft.com/office/drawing/2014/main" id="{30E0284F-D045-ED4E-A41C-EC07A62EABEA}"/>
              </a:ext>
            </a:extLst>
          </p:cNvPr>
          <p:cNvSpPr>
            <a:spLocks noChangeShapeType="1"/>
          </p:cNvSpPr>
          <p:nvPr/>
        </p:nvSpPr>
        <p:spPr bwMode="auto">
          <a:xfrm flipV="1">
            <a:off x="3773092" y="3158728"/>
            <a:ext cx="59531" cy="4763"/>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56" name="Line 20">
            <a:extLst>
              <a:ext uri="{FF2B5EF4-FFF2-40B4-BE49-F238E27FC236}">
                <a16:creationId xmlns:a16="http://schemas.microsoft.com/office/drawing/2014/main" id="{D206FD7F-F92F-E449-AFC5-360803B607BA}"/>
              </a:ext>
            </a:extLst>
          </p:cNvPr>
          <p:cNvSpPr>
            <a:spLocks noChangeShapeType="1"/>
          </p:cNvSpPr>
          <p:nvPr/>
        </p:nvSpPr>
        <p:spPr bwMode="auto">
          <a:xfrm flipV="1">
            <a:off x="4133851" y="3126581"/>
            <a:ext cx="59531" cy="9525"/>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57" name="Line 21">
            <a:extLst>
              <a:ext uri="{FF2B5EF4-FFF2-40B4-BE49-F238E27FC236}">
                <a16:creationId xmlns:a16="http://schemas.microsoft.com/office/drawing/2014/main" id="{F444F33D-A407-354B-A178-18644CB0CF7A}"/>
              </a:ext>
            </a:extLst>
          </p:cNvPr>
          <p:cNvSpPr>
            <a:spLocks noChangeShapeType="1"/>
          </p:cNvSpPr>
          <p:nvPr/>
        </p:nvSpPr>
        <p:spPr bwMode="auto">
          <a:xfrm flipV="1">
            <a:off x="4494610" y="3094435"/>
            <a:ext cx="59531" cy="9525"/>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58" name="Line 22">
            <a:extLst>
              <a:ext uri="{FF2B5EF4-FFF2-40B4-BE49-F238E27FC236}">
                <a16:creationId xmlns:a16="http://schemas.microsoft.com/office/drawing/2014/main" id="{6EBCC5E2-961B-A34E-80C9-D0363029A6D0}"/>
              </a:ext>
            </a:extLst>
          </p:cNvPr>
          <p:cNvSpPr>
            <a:spLocks noChangeShapeType="1"/>
          </p:cNvSpPr>
          <p:nvPr/>
        </p:nvSpPr>
        <p:spPr bwMode="auto">
          <a:xfrm flipV="1">
            <a:off x="4855369" y="3067050"/>
            <a:ext cx="59531" cy="4763"/>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59" name="Line 23">
            <a:extLst>
              <a:ext uri="{FF2B5EF4-FFF2-40B4-BE49-F238E27FC236}">
                <a16:creationId xmlns:a16="http://schemas.microsoft.com/office/drawing/2014/main" id="{0D9C8C6E-E56E-5245-BDA0-8FBD53B925EA}"/>
              </a:ext>
            </a:extLst>
          </p:cNvPr>
          <p:cNvSpPr>
            <a:spLocks noChangeShapeType="1"/>
          </p:cNvSpPr>
          <p:nvPr/>
        </p:nvSpPr>
        <p:spPr bwMode="auto">
          <a:xfrm flipV="1">
            <a:off x="5216129" y="3034903"/>
            <a:ext cx="59531" cy="4763"/>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60" name="Line 24">
            <a:extLst>
              <a:ext uri="{FF2B5EF4-FFF2-40B4-BE49-F238E27FC236}">
                <a16:creationId xmlns:a16="http://schemas.microsoft.com/office/drawing/2014/main" id="{05062C29-D03E-7A40-B2E1-55E5980F3D7C}"/>
              </a:ext>
            </a:extLst>
          </p:cNvPr>
          <p:cNvSpPr>
            <a:spLocks noChangeShapeType="1"/>
          </p:cNvSpPr>
          <p:nvPr/>
        </p:nvSpPr>
        <p:spPr bwMode="auto">
          <a:xfrm flipV="1">
            <a:off x="5576888" y="3002757"/>
            <a:ext cx="59531" cy="3572"/>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61" name="Line 25">
            <a:extLst>
              <a:ext uri="{FF2B5EF4-FFF2-40B4-BE49-F238E27FC236}">
                <a16:creationId xmlns:a16="http://schemas.microsoft.com/office/drawing/2014/main" id="{62DBD711-D6E5-F344-98D0-5BDB949BD714}"/>
              </a:ext>
            </a:extLst>
          </p:cNvPr>
          <p:cNvSpPr>
            <a:spLocks noChangeShapeType="1"/>
          </p:cNvSpPr>
          <p:nvPr/>
        </p:nvSpPr>
        <p:spPr bwMode="auto">
          <a:xfrm flipV="1">
            <a:off x="5937648" y="2969419"/>
            <a:ext cx="59531" cy="4763"/>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62" name="Line 26">
            <a:extLst>
              <a:ext uri="{FF2B5EF4-FFF2-40B4-BE49-F238E27FC236}">
                <a16:creationId xmlns:a16="http://schemas.microsoft.com/office/drawing/2014/main" id="{2E873997-0EE6-1942-86E0-EFA80ED02735}"/>
              </a:ext>
            </a:extLst>
          </p:cNvPr>
          <p:cNvSpPr>
            <a:spLocks noChangeShapeType="1"/>
          </p:cNvSpPr>
          <p:nvPr/>
        </p:nvSpPr>
        <p:spPr bwMode="auto">
          <a:xfrm flipV="1">
            <a:off x="6298407" y="2937272"/>
            <a:ext cx="59531" cy="4763"/>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63" name="Line 27">
            <a:extLst>
              <a:ext uri="{FF2B5EF4-FFF2-40B4-BE49-F238E27FC236}">
                <a16:creationId xmlns:a16="http://schemas.microsoft.com/office/drawing/2014/main" id="{6A71916F-935C-B24F-ABC0-DE4434495AE7}"/>
              </a:ext>
            </a:extLst>
          </p:cNvPr>
          <p:cNvSpPr>
            <a:spLocks noChangeShapeType="1"/>
          </p:cNvSpPr>
          <p:nvPr/>
        </p:nvSpPr>
        <p:spPr bwMode="auto">
          <a:xfrm flipV="1">
            <a:off x="6657976" y="2905125"/>
            <a:ext cx="60722" cy="4763"/>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64" name="Line 28">
            <a:extLst>
              <a:ext uri="{FF2B5EF4-FFF2-40B4-BE49-F238E27FC236}">
                <a16:creationId xmlns:a16="http://schemas.microsoft.com/office/drawing/2014/main" id="{FA5A265A-3477-5F4A-B7FB-31BF1010B330}"/>
              </a:ext>
            </a:extLst>
          </p:cNvPr>
          <p:cNvSpPr>
            <a:spLocks noChangeShapeType="1"/>
          </p:cNvSpPr>
          <p:nvPr/>
        </p:nvSpPr>
        <p:spPr bwMode="auto">
          <a:xfrm>
            <a:off x="3532585" y="2115741"/>
            <a:ext cx="1190" cy="1241822"/>
          </a:xfrm>
          <a:prstGeom prst="line">
            <a:avLst/>
          </a:prstGeom>
          <a:noFill/>
          <a:ln w="30163">
            <a:solidFill>
              <a:srgbClr val="B0D46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65" name="Freeform 29">
            <a:extLst>
              <a:ext uri="{FF2B5EF4-FFF2-40B4-BE49-F238E27FC236}">
                <a16:creationId xmlns:a16="http://schemas.microsoft.com/office/drawing/2014/main" id="{BDCC16A4-4EA9-0545-9611-3392F379E686}"/>
              </a:ext>
            </a:extLst>
          </p:cNvPr>
          <p:cNvSpPr>
            <a:spLocks/>
          </p:cNvSpPr>
          <p:nvPr/>
        </p:nvSpPr>
        <p:spPr bwMode="auto">
          <a:xfrm>
            <a:off x="3704035" y="3671888"/>
            <a:ext cx="346472" cy="346472"/>
          </a:xfrm>
          <a:custGeom>
            <a:avLst/>
            <a:gdLst>
              <a:gd name="T0" fmla="*/ 0 w 291"/>
              <a:gd name="T1" fmla="*/ 233363 h 291"/>
              <a:gd name="T2" fmla="*/ 11112 w 291"/>
              <a:gd name="T3" fmla="*/ 160338 h 291"/>
              <a:gd name="T4" fmla="*/ 42862 w 291"/>
              <a:gd name="T5" fmla="*/ 98425 h 291"/>
              <a:gd name="T6" fmla="*/ 98425 w 291"/>
              <a:gd name="T7" fmla="*/ 49213 h 291"/>
              <a:gd name="T8" fmla="*/ 160337 w 291"/>
              <a:gd name="T9" fmla="*/ 12700 h 291"/>
              <a:gd name="T10" fmla="*/ 233362 w 291"/>
              <a:gd name="T11" fmla="*/ 0 h 291"/>
              <a:gd name="T12" fmla="*/ 301625 w 291"/>
              <a:gd name="T13" fmla="*/ 12700 h 291"/>
              <a:gd name="T14" fmla="*/ 369887 w 291"/>
              <a:gd name="T15" fmla="*/ 49213 h 291"/>
              <a:gd name="T16" fmla="*/ 419100 w 291"/>
              <a:gd name="T17" fmla="*/ 98425 h 291"/>
              <a:gd name="T18" fmla="*/ 449262 w 291"/>
              <a:gd name="T19" fmla="*/ 160338 h 291"/>
              <a:gd name="T20" fmla="*/ 461962 w 291"/>
              <a:gd name="T21" fmla="*/ 233363 h 291"/>
              <a:gd name="T22" fmla="*/ 449262 w 291"/>
              <a:gd name="T23" fmla="*/ 307975 h 291"/>
              <a:gd name="T24" fmla="*/ 419100 w 291"/>
              <a:gd name="T25" fmla="*/ 368300 h 291"/>
              <a:gd name="T26" fmla="*/ 369887 w 291"/>
              <a:gd name="T27" fmla="*/ 417513 h 291"/>
              <a:gd name="T28" fmla="*/ 301625 w 291"/>
              <a:gd name="T29" fmla="*/ 455613 h 291"/>
              <a:gd name="T30" fmla="*/ 233362 w 291"/>
              <a:gd name="T31" fmla="*/ 461963 h 291"/>
              <a:gd name="T32" fmla="*/ 160337 w 291"/>
              <a:gd name="T33" fmla="*/ 455613 h 291"/>
              <a:gd name="T34" fmla="*/ 98425 w 291"/>
              <a:gd name="T35" fmla="*/ 417513 h 291"/>
              <a:gd name="T36" fmla="*/ 42862 w 291"/>
              <a:gd name="T37" fmla="*/ 368300 h 291"/>
              <a:gd name="T38" fmla="*/ 11112 w 291"/>
              <a:gd name="T39" fmla="*/ 307975 h 291"/>
              <a:gd name="T40" fmla="*/ 0 w 291"/>
              <a:gd name="T41" fmla="*/ 233363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1" h="291">
                <a:moveTo>
                  <a:pt x="0" y="147"/>
                </a:moveTo>
                <a:lnTo>
                  <a:pt x="7" y="101"/>
                </a:lnTo>
                <a:lnTo>
                  <a:pt x="27" y="62"/>
                </a:lnTo>
                <a:lnTo>
                  <a:pt x="62" y="31"/>
                </a:lnTo>
                <a:lnTo>
                  <a:pt x="101" y="8"/>
                </a:lnTo>
                <a:lnTo>
                  <a:pt x="147" y="0"/>
                </a:lnTo>
                <a:lnTo>
                  <a:pt x="190" y="8"/>
                </a:lnTo>
                <a:lnTo>
                  <a:pt x="233" y="31"/>
                </a:lnTo>
                <a:lnTo>
                  <a:pt x="264" y="62"/>
                </a:lnTo>
                <a:lnTo>
                  <a:pt x="283" y="101"/>
                </a:lnTo>
                <a:lnTo>
                  <a:pt x="291" y="147"/>
                </a:lnTo>
                <a:lnTo>
                  <a:pt x="283" y="194"/>
                </a:lnTo>
                <a:lnTo>
                  <a:pt x="264" y="232"/>
                </a:lnTo>
                <a:lnTo>
                  <a:pt x="233" y="263"/>
                </a:lnTo>
                <a:lnTo>
                  <a:pt x="190" y="287"/>
                </a:lnTo>
                <a:lnTo>
                  <a:pt x="147" y="291"/>
                </a:lnTo>
                <a:lnTo>
                  <a:pt x="101" y="287"/>
                </a:lnTo>
                <a:lnTo>
                  <a:pt x="62" y="263"/>
                </a:lnTo>
                <a:lnTo>
                  <a:pt x="27" y="232"/>
                </a:lnTo>
                <a:lnTo>
                  <a:pt x="7" y="194"/>
                </a:lnTo>
                <a:lnTo>
                  <a:pt x="0" y="147"/>
                </a:lnTo>
                <a:close/>
              </a:path>
            </a:pathLst>
          </a:custGeom>
          <a:solidFill>
            <a:srgbClr val="AD8CC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7666" name="Freeform 30">
            <a:extLst>
              <a:ext uri="{FF2B5EF4-FFF2-40B4-BE49-F238E27FC236}">
                <a16:creationId xmlns:a16="http://schemas.microsoft.com/office/drawing/2014/main" id="{3025DACD-10C2-C346-91D0-E207AC4FE3B2}"/>
              </a:ext>
            </a:extLst>
          </p:cNvPr>
          <p:cNvSpPr>
            <a:spLocks/>
          </p:cNvSpPr>
          <p:nvPr/>
        </p:nvSpPr>
        <p:spPr bwMode="auto">
          <a:xfrm>
            <a:off x="3754041" y="3726657"/>
            <a:ext cx="245269" cy="240506"/>
          </a:xfrm>
          <a:custGeom>
            <a:avLst/>
            <a:gdLst>
              <a:gd name="T0" fmla="*/ 0 w 206"/>
              <a:gd name="T1" fmla="*/ 160338 h 202"/>
              <a:gd name="T2" fmla="*/ 12700 w 206"/>
              <a:gd name="T3" fmla="*/ 104775 h 202"/>
              <a:gd name="T4" fmla="*/ 42863 w 206"/>
              <a:gd name="T5" fmla="*/ 55563 h 202"/>
              <a:gd name="T6" fmla="*/ 87313 w 206"/>
              <a:gd name="T7" fmla="*/ 19050 h 202"/>
              <a:gd name="T8" fmla="*/ 136525 w 206"/>
              <a:gd name="T9" fmla="*/ 0 h 202"/>
              <a:gd name="T10" fmla="*/ 192088 w 206"/>
              <a:gd name="T11" fmla="*/ 0 h 202"/>
              <a:gd name="T12" fmla="*/ 247650 w 206"/>
              <a:gd name="T13" fmla="*/ 19050 h 202"/>
              <a:gd name="T14" fmla="*/ 290513 w 206"/>
              <a:gd name="T15" fmla="*/ 55563 h 202"/>
              <a:gd name="T16" fmla="*/ 314325 w 206"/>
              <a:gd name="T17" fmla="*/ 104775 h 202"/>
              <a:gd name="T18" fmla="*/ 327025 w 206"/>
              <a:gd name="T19" fmla="*/ 160338 h 202"/>
              <a:gd name="T20" fmla="*/ 314325 w 206"/>
              <a:gd name="T21" fmla="*/ 215900 h 202"/>
              <a:gd name="T22" fmla="*/ 290513 w 206"/>
              <a:gd name="T23" fmla="*/ 265113 h 202"/>
              <a:gd name="T24" fmla="*/ 247650 w 206"/>
              <a:gd name="T25" fmla="*/ 301625 h 202"/>
              <a:gd name="T26" fmla="*/ 192088 w 206"/>
              <a:gd name="T27" fmla="*/ 320675 h 202"/>
              <a:gd name="T28" fmla="*/ 136525 w 206"/>
              <a:gd name="T29" fmla="*/ 320675 h 202"/>
              <a:gd name="T30" fmla="*/ 87313 w 206"/>
              <a:gd name="T31" fmla="*/ 301625 h 202"/>
              <a:gd name="T32" fmla="*/ 42863 w 206"/>
              <a:gd name="T33" fmla="*/ 265113 h 202"/>
              <a:gd name="T34" fmla="*/ 12700 w 206"/>
              <a:gd name="T35" fmla="*/ 215900 h 202"/>
              <a:gd name="T36" fmla="*/ 0 w 206"/>
              <a:gd name="T37" fmla="*/ 160338 h 2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06" h="202">
                <a:moveTo>
                  <a:pt x="0" y="101"/>
                </a:moveTo>
                <a:lnTo>
                  <a:pt x="8" y="66"/>
                </a:lnTo>
                <a:lnTo>
                  <a:pt x="27" y="35"/>
                </a:lnTo>
                <a:lnTo>
                  <a:pt x="55" y="12"/>
                </a:lnTo>
                <a:lnTo>
                  <a:pt x="86" y="0"/>
                </a:lnTo>
                <a:lnTo>
                  <a:pt x="121" y="0"/>
                </a:lnTo>
                <a:lnTo>
                  <a:pt x="156" y="12"/>
                </a:lnTo>
                <a:lnTo>
                  <a:pt x="183" y="35"/>
                </a:lnTo>
                <a:lnTo>
                  <a:pt x="198" y="66"/>
                </a:lnTo>
                <a:lnTo>
                  <a:pt x="206" y="101"/>
                </a:lnTo>
                <a:lnTo>
                  <a:pt x="198" y="136"/>
                </a:lnTo>
                <a:lnTo>
                  <a:pt x="183" y="167"/>
                </a:lnTo>
                <a:lnTo>
                  <a:pt x="156" y="190"/>
                </a:lnTo>
                <a:lnTo>
                  <a:pt x="121" y="202"/>
                </a:lnTo>
                <a:lnTo>
                  <a:pt x="86" y="202"/>
                </a:lnTo>
                <a:lnTo>
                  <a:pt x="55" y="190"/>
                </a:lnTo>
                <a:lnTo>
                  <a:pt x="27" y="167"/>
                </a:lnTo>
                <a:lnTo>
                  <a:pt x="8" y="136"/>
                </a:lnTo>
                <a:lnTo>
                  <a:pt x="0" y="101"/>
                </a:lnTo>
                <a:close/>
              </a:path>
            </a:pathLst>
          </a:custGeom>
          <a:solidFill>
            <a:srgbClr val="CDBB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7667" name="Rectangle 31">
            <a:extLst>
              <a:ext uri="{FF2B5EF4-FFF2-40B4-BE49-F238E27FC236}">
                <a16:creationId xmlns:a16="http://schemas.microsoft.com/office/drawing/2014/main" id="{B0339D11-367D-AA40-B6AC-C13A1B844219}"/>
              </a:ext>
            </a:extLst>
          </p:cNvPr>
          <p:cNvSpPr>
            <a:spLocks noChangeArrowheads="1"/>
          </p:cNvSpPr>
          <p:nvPr/>
        </p:nvSpPr>
        <p:spPr bwMode="auto">
          <a:xfrm>
            <a:off x="1834754" y="1465660"/>
            <a:ext cx="15388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700" b="1" i="1">
                <a:ea typeface="新細明體" panose="02020500000000000000" pitchFamily="18" charset="-120"/>
              </a:rPr>
              <a:t>y</a:t>
            </a:r>
            <a:endParaRPr lang="en-US" altLang="zh-TW" sz="1350" i="1">
              <a:ea typeface="新細明體" panose="02020500000000000000" pitchFamily="18" charset="-120"/>
            </a:endParaRPr>
          </a:p>
        </p:txBody>
      </p:sp>
      <p:sp>
        <p:nvSpPr>
          <p:cNvPr id="27668" name="Rectangle 32">
            <a:extLst>
              <a:ext uri="{FF2B5EF4-FFF2-40B4-BE49-F238E27FC236}">
                <a16:creationId xmlns:a16="http://schemas.microsoft.com/office/drawing/2014/main" id="{493CD44B-ADE3-F646-9A7E-CB037FC1F797}"/>
              </a:ext>
            </a:extLst>
          </p:cNvPr>
          <p:cNvSpPr>
            <a:spLocks noChangeArrowheads="1"/>
          </p:cNvSpPr>
          <p:nvPr/>
        </p:nvSpPr>
        <p:spPr bwMode="auto">
          <a:xfrm>
            <a:off x="7296150" y="4060031"/>
            <a:ext cx="17312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700" b="1" i="1">
                <a:ea typeface="新細明體" panose="02020500000000000000" pitchFamily="18" charset="-120"/>
              </a:rPr>
              <a:t>x</a:t>
            </a:r>
            <a:endParaRPr lang="en-US" altLang="zh-TW" sz="1350" i="1">
              <a:ea typeface="新細明體" panose="02020500000000000000" pitchFamily="18" charset="-120"/>
            </a:endParaRPr>
          </a:p>
        </p:txBody>
      </p:sp>
      <p:sp>
        <p:nvSpPr>
          <p:cNvPr id="27669" name="Freeform 33">
            <a:extLst>
              <a:ext uri="{FF2B5EF4-FFF2-40B4-BE49-F238E27FC236}">
                <a16:creationId xmlns:a16="http://schemas.microsoft.com/office/drawing/2014/main" id="{ED116795-9099-F442-B13F-C8820BD4A2E5}"/>
              </a:ext>
            </a:extLst>
          </p:cNvPr>
          <p:cNvSpPr>
            <a:spLocks/>
          </p:cNvSpPr>
          <p:nvPr/>
        </p:nvSpPr>
        <p:spPr bwMode="auto">
          <a:xfrm>
            <a:off x="3615929" y="2295525"/>
            <a:ext cx="198834" cy="484585"/>
          </a:xfrm>
          <a:custGeom>
            <a:avLst/>
            <a:gdLst>
              <a:gd name="T0" fmla="*/ 0 w 167"/>
              <a:gd name="T1" fmla="*/ 0 h 407"/>
              <a:gd name="T2" fmla="*/ 49212 w 167"/>
              <a:gd name="T3" fmla="*/ 25400 h 407"/>
              <a:gd name="T4" fmla="*/ 73025 w 167"/>
              <a:gd name="T5" fmla="*/ 49213 h 407"/>
              <a:gd name="T6" fmla="*/ 111125 w 167"/>
              <a:gd name="T7" fmla="*/ 98425 h 407"/>
              <a:gd name="T8" fmla="*/ 134937 w 167"/>
              <a:gd name="T9" fmla="*/ 142875 h 407"/>
              <a:gd name="T10" fmla="*/ 147637 w 167"/>
              <a:gd name="T11" fmla="*/ 192088 h 407"/>
              <a:gd name="T12" fmla="*/ 153987 w 167"/>
              <a:gd name="T13" fmla="*/ 241300 h 407"/>
              <a:gd name="T14" fmla="*/ 153987 w 167"/>
              <a:gd name="T15" fmla="*/ 307975 h 407"/>
              <a:gd name="T16" fmla="*/ 160337 w 167"/>
              <a:gd name="T17" fmla="*/ 357188 h 407"/>
              <a:gd name="T18" fmla="*/ 160337 w 167"/>
              <a:gd name="T19" fmla="*/ 382588 h 407"/>
              <a:gd name="T20" fmla="*/ 166687 w 167"/>
              <a:gd name="T21" fmla="*/ 431800 h 407"/>
              <a:gd name="T22" fmla="*/ 166687 w 167"/>
              <a:gd name="T23" fmla="*/ 455613 h 407"/>
              <a:gd name="T24" fmla="*/ 173037 w 167"/>
              <a:gd name="T25" fmla="*/ 498475 h 407"/>
              <a:gd name="T26" fmla="*/ 190500 w 167"/>
              <a:gd name="T27" fmla="*/ 560388 h 407"/>
              <a:gd name="T28" fmla="*/ 209550 w 167"/>
              <a:gd name="T29" fmla="*/ 596900 h 407"/>
              <a:gd name="T30" fmla="*/ 233362 w 167"/>
              <a:gd name="T31" fmla="*/ 622300 h 407"/>
              <a:gd name="T32" fmla="*/ 265112 w 167"/>
              <a:gd name="T33" fmla="*/ 646113 h 407"/>
              <a:gd name="T34" fmla="*/ 215900 w 167"/>
              <a:gd name="T35" fmla="*/ 622300 h 407"/>
              <a:gd name="T36" fmla="*/ 177800 w 167"/>
              <a:gd name="T37" fmla="*/ 585788 h 407"/>
              <a:gd name="T38" fmla="*/ 147637 w 167"/>
              <a:gd name="T39" fmla="*/ 530225 h 407"/>
              <a:gd name="T40" fmla="*/ 134937 w 167"/>
              <a:gd name="T41" fmla="*/ 498475 h 407"/>
              <a:gd name="T42" fmla="*/ 122237 w 167"/>
              <a:gd name="T43" fmla="*/ 455613 h 407"/>
              <a:gd name="T44" fmla="*/ 122237 w 167"/>
              <a:gd name="T45" fmla="*/ 431800 h 407"/>
              <a:gd name="T46" fmla="*/ 111125 w 167"/>
              <a:gd name="T47" fmla="*/ 382588 h 407"/>
              <a:gd name="T48" fmla="*/ 111125 w 167"/>
              <a:gd name="T49" fmla="*/ 357188 h 407"/>
              <a:gd name="T50" fmla="*/ 111125 w 167"/>
              <a:gd name="T51" fmla="*/ 320675 h 407"/>
              <a:gd name="T52" fmla="*/ 111125 w 167"/>
              <a:gd name="T53" fmla="*/ 265113 h 407"/>
              <a:gd name="T54" fmla="*/ 111125 w 167"/>
              <a:gd name="T55" fmla="*/ 215900 h 407"/>
              <a:gd name="T56" fmla="*/ 104775 w 167"/>
              <a:gd name="T57" fmla="*/ 166688 h 407"/>
              <a:gd name="T58" fmla="*/ 92075 w 167"/>
              <a:gd name="T59" fmla="*/ 117475 h 407"/>
              <a:gd name="T60" fmla="*/ 73025 w 167"/>
              <a:gd name="T61" fmla="*/ 87313 h 407"/>
              <a:gd name="T62" fmla="*/ 49212 w 167"/>
              <a:gd name="T63" fmla="*/ 49213 h 407"/>
              <a:gd name="T64" fmla="*/ 30162 w 167"/>
              <a:gd name="T65" fmla="*/ 25400 h 407"/>
              <a:gd name="T66" fmla="*/ 0 w 167"/>
              <a:gd name="T67" fmla="*/ 0 h 40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7" h="407">
                <a:moveTo>
                  <a:pt x="0" y="0"/>
                </a:moveTo>
                <a:lnTo>
                  <a:pt x="31" y="16"/>
                </a:lnTo>
                <a:lnTo>
                  <a:pt x="46" y="31"/>
                </a:lnTo>
                <a:lnTo>
                  <a:pt x="70" y="62"/>
                </a:lnTo>
                <a:lnTo>
                  <a:pt x="85" y="90"/>
                </a:lnTo>
                <a:lnTo>
                  <a:pt x="93" y="121"/>
                </a:lnTo>
                <a:lnTo>
                  <a:pt x="97" y="152"/>
                </a:lnTo>
                <a:lnTo>
                  <a:pt x="97" y="194"/>
                </a:lnTo>
                <a:lnTo>
                  <a:pt x="101" y="225"/>
                </a:lnTo>
                <a:lnTo>
                  <a:pt x="101" y="241"/>
                </a:lnTo>
                <a:lnTo>
                  <a:pt x="105" y="272"/>
                </a:lnTo>
                <a:lnTo>
                  <a:pt x="105" y="287"/>
                </a:lnTo>
                <a:lnTo>
                  <a:pt x="109" y="314"/>
                </a:lnTo>
                <a:lnTo>
                  <a:pt x="120" y="353"/>
                </a:lnTo>
                <a:lnTo>
                  <a:pt x="132" y="376"/>
                </a:lnTo>
                <a:lnTo>
                  <a:pt x="147" y="392"/>
                </a:lnTo>
                <a:lnTo>
                  <a:pt x="167" y="407"/>
                </a:lnTo>
                <a:lnTo>
                  <a:pt x="136" y="392"/>
                </a:lnTo>
                <a:lnTo>
                  <a:pt x="112" y="369"/>
                </a:lnTo>
                <a:lnTo>
                  <a:pt x="93" y="334"/>
                </a:lnTo>
                <a:lnTo>
                  <a:pt x="85" y="314"/>
                </a:lnTo>
                <a:lnTo>
                  <a:pt x="77" y="287"/>
                </a:lnTo>
                <a:lnTo>
                  <a:pt x="77" y="272"/>
                </a:lnTo>
                <a:lnTo>
                  <a:pt x="70" y="241"/>
                </a:lnTo>
                <a:lnTo>
                  <a:pt x="70" y="225"/>
                </a:lnTo>
                <a:lnTo>
                  <a:pt x="70" y="202"/>
                </a:lnTo>
                <a:lnTo>
                  <a:pt x="70" y="167"/>
                </a:lnTo>
                <a:lnTo>
                  <a:pt x="70" y="136"/>
                </a:lnTo>
                <a:lnTo>
                  <a:pt x="66" y="105"/>
                </a:lnTo>
                <a:lnTo>
                  <a:pt x="58" y="74"/>
                </a:lnTo>
                <a:lnTo>
                  <a:pt x="46" y="55"/>
                </a:lnTo>
                <a:lnTo>
                  <a:pt x="31" y="31"/>
                </a:lnTo>
                <a:lnTo>
                  <a:pt x="19" y="16"/>
                </a:lnTo>
                <a:lnTo>
                  <a:pt x="0" y="0"/>
                </a:lnTo>
                <a:close/>
              </a:path>
            </a:pathLst>
          </a:custGeom>
          <a:solidFill>
            <a:schemeClr val="tx1"/>
          </a:solidFill>
          <a:ln w="9525">
            <a:solidFill>
              <a:schemeClr val="tx1"/>
            </a:solidFill>
            <a:round/>
            <a:headEnd/>
            <a:tailEnd/>
          </a:ln>
        </p:spPr>
        <p:txBody>
          <a:bodyPr/>
          <a:lstStyle/>
          <a:p>
            <a:endParaRPr lang="en-US" sz="1350"/>
          </a:p>
        </p:txBody>
      </p:sp>
      <p:sp>
        <p:nvSpPr>
          <p:cNvPr id="27670" name="Freeform 34">
            <a:extLst>
              <a:ext uri="{FF2B5EF4-FFF2-40B4-BE49-F238E27FC236}">
                <a16:creationId xmlns:a16="http://schemas.microsoft.com/office/drawing/2014/main" id="{096C2F0B-C23C-1344-9941-AE8FB34962ED}"/>
              </a:ext>
            </a:extLst>
          </p:cNvPr>
          <p:cNvSpPr>
            <a:spLocks/>
          </p:cNvSpPr>
          <p:nvPr/>
        </p:nvSpPr>
        <p:spPr bwMode="auto">
          <a:xfrm>
            <a:off x="3615929" y="2780110"/>
            <a:ext cx="198834" cy="481013"/>
          </a:xfrm>
          <a:custGeom>
            <a:avLst/>
            <a:gdLst>
              <a:gd name="T0" fmla="*/ 265112 w 167"/>
              <a:gd name="T1" fmla="*/ 0 h 404"/>
              <a:gd name="T2" fmla="*/ 222250 w 167"/>
              <a:gd name="T3" fmla="*/ 25400 h 404"/>
              <a:gd name="T4" fmla="*/ 190500 w 167"/>
              <a:gd name="T5" fmla="*/ 44450 h 404"/>
              <a:gd name="T6" fmla="*/ 153987 w 167"/>
              <a:gd name="T7" fmla="*/ 93663 h 404"/>
              <a:gd name="T8" fmla="*/ 128587 w 167"/>
              <a:gd name="T9" fmla="*/ 142875 h 404"/>
              <a:gd name="T10" fmla="*/ 122237 w 167"/>
              <a:gd name="T11" fmla="*/ 192088 h 404"/>
              <a:gd name="T12" fmla="*/ 117475 w 167"/>
              <a:gd name="T13" fmla="*/ 234950 h 404"/>
              <a:gd name="T14" fmla="*/ 111125 w 167"/>
              <a:gd name="T15" fmla="*/ 307975 h 404"/>
              <a:gd name="T16" fmla="*/ 111125 w 167"/>
              <a:gd name="T17" fmla="*/ 357188 h 404"/>
              <a:gd name="T18" fmla="*/ 104775 w 167"/>
              <a:gd name="T19" fmla="*/ 376238 h 404"/>
              <a:gd name="T20" fmla="*/ 104775 w 167"/>
              <a:gd name="T21" fmla="*/ 425450 h 404"/>
              <a:gd name="T22" fmla="*/ 98425 w 167"/>
              <a:gd name="T23" fmla="*/ 455613 h 404"/>
              <a:gd name="T24" fmla="*/ 92075 w 167"/>
              <a:gd name="T25" fmla="*/ 500063 h 404"/>
              <a:gd name="T26" fmla="*/ 73025 w 167"/>
              <a:gd name="T27" fmla="*/ 554038 h 404"/>
              <a:gd name="T28" fmla="*/ 55562 w 167"/>
              <a:gd name="T29" fmla="*/ 592138 h 404"/>
              <a:gd name="T30" fmla="*/ 30162 w 167"/>
              <a:gd name="T31" fmla="*/ 615950 h 404"/>
              <a:gd name="T32" fmla="*/ 0 w 167"/>
              <a:gd name="T33" fmla="*/ 641350 h 404"/>
              <a:gd name="T34" fmla="*/ 49212 w 167"/>
              <a:gd name="T35" fmla="*/ 615950 h 404"/>
              <a:gd name="T36" fmla="*/ 85725 w 167"/>
              <a:gd name="T37" fmla="*/ 585788 h 404"/>
              <a:gd name="T38" fmla="*/ 122237 w 167"/>
              <a:gd name="T39" fmla="*/ 530225 h 404"/>
              <a:gd name="T40" fmla="*/ 128587 w 167"/>
              <a:gd name="T41" fmla="*/ 500063 h 404"/>
              <a:gd name="T42" fmla="*/ 141287 w 167"/>
              <a:gd name="T43" fmla="*/ 455613 h 404"/>
              <a:gd name="T44" fmla="*/ 147637 w 167"/>
              <a:gd name="T45" fmla="*/ 425450 h 404"/>
              <a:gd name="T46" fmla="*/ 153987 w 167"/>
              <a:gd name="T47" fmla="*/ 376238 h 404"/>
              <a:gd name="T48" fmla="*/ 153987 w 167"/>
              <a:gd name="T49" fmla="*/ 357188 h 404"/>
              <a:gd name="T50" fmla="*/ 160337 w 167"/>
              <a:gd name="T51" fmla="*/ 314325 h 404"/>
              <a:gd name="T52" fmla="*/ 153987 w 167"/>
              <a:gd name="T53" fmla="*/ 258763 h 404"/>
              <a:gd name="T54" fmla="*/ 153987 w 167"/>
              <a:gd name="T55" fmla="*/ 209550 h 404"/>
              <a:gd name="T56" fmla="*/ 160337 w 167"/>
              <a:gd name="T57" fmla="*/ 166688 h 404"/>
              <a:gd name="T58" fmla="*/ 177800 w 167"/>
              <a:gd name="T59" fmla="*/ 117475 h 404"/>
              <a:gd name="T60" fmla="*/ 190500 w 167"/>
              <a:gd name="T61" fmla="*/ 80963 h 404"/>
              <a:gd name="T62" fmla="*/ 215900 w 167"/>
              <a:gd name="T63" fmla="*/ 44450 h 404"/>
              <a:gd name="T64" fmla="*/ 233362 w 167"/>
              <a:gd name="T65" fmla="*/ 25400 h 404"/>
              <a:gd name="T66" fmla="*/ 265112 w 167"/>
              <a:gd name="T67" fmla="*/ 0 h 40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7" h="404">
                <a:moveTo>
                  <a:pt x="167" y="0"/>
                </a:moveTo>
                <a:lnTo>
                  <a:pt x="140" y="16"/>
                </a:lnTo>
                <a:lnTo>
                  <a:pt x="120" y="28"/>
                </a:lnTo>
                <a:lnTo>
                  <a:pt x="97" y="59"/>
                </a:lnTo>
                <a:lnTo>
                  <a:pt x="81" y="90"/>
                </a:lnTo>
                <a:lnTo>
                  <a:pt x="77" y="121"/>
                </a:lnTo>
                <a:lnTo>
                  <a:pt x="74" y="148"/>
                </a:lnTo>
                <a:lnTo>
                  <a:pt x="70" y="194"/>
                </a:lnTo>
                <a:lnTo>
                  <a:pt x="70" y="225"/>
                </a:lnTo>
                <a:lnTo>
                  <a:pt x="66" y="237"/>
                </a:lnTo>
                <a:lnTo>
                  <a:pt x="66" y="268"/>
                </a:lnTo>
                <a:lnTo>
                  <a:pt x="62" y="287"/>
                </a:lnTo>
                <a:lnTo>
                  <a:pt x="58" y="315"/>
                </a:lnTo>
                <a:lnTo>
                  <a:pt x="46" y="349"/>
                </a:lnTo>
                <a:lnTo>
                  <a:pt x="35" y="373"/>
                </a:lnTo>
                <a:lnTo>
                  <a:pt x="19" y="388"/>
                </a:lnTo>
                <a:lnTo>
                  <a:pt x="0" y="404"/>
                </a:lnTo>
                <a:lnTo>
                  <a:pt x="31" y="388"/>
                </a:lnTo>
                <a:lnTo>
                  <a:pt x="54" y="369"/>
                </a:lnTo>
                <a:lnTo>
                  <a:pt x="77" y="334"/>
                </a:lnTo>
                <a:lnTo>
                  <a:pt x="81" y="315"/>
                </a:lnTo>
                <a:lnTo>
                  <a:pt x="89" y="287"/>
                </a:lnTo>
                <a:lnTo>
                  <a:pt x="93" y="268"/>
                </a:lnTo>
                <a:lnTo>
                  <a:pt x="97" y="237"/>
                </a:lnTo>
                <a:lnTo>
                  <a:pt x="97" y="225"/>
                </a:lnTo>
                <a:lnTo>
                  <a:pt x="101" y="198"/>
                </a:lnTo>
                <a:lnTo>
                  <a:pt x="97" y="163"/>
                </a:lnTo>
                <a:lnTo>
                  <a:pt x="97" y="132"/>
                </a:lnTo>
                <a:lnTo>
                  <a:pt x="101" y="105"/>
                </a:lnTo>
                <a:lnTo>
                  <a:pt x="112" y="74"/>
                </a:lnTo>
                <a:lnTo>
                  <a:pt x="120" y="51"/>
                </a:lnTo>
                <a:lnTo>
                  <a:pt x="136" y="28"/>
                </a:lnTo>
                <a:lnTo>
                  <a:pt x="147" y="16"/>
                </a:lnTo>
                <a:lnTo>
                  <a:pt x="167" y="0"/>
                </a:lnTo>
                <a:close/>
              </a:path>
            </a:pathLst>
          </a:custGeom>
          <a:solidFill>
            <a:schemeClr val="tx1"/>
          </a:solidFill>
          <a:ln w="9525">
            <a:solidFill>
              <a:schemeClr val="tx1"/>
            </a:solidFill>
            <a:round/>
            <a:headEnd/>
            <a:tailEnd/>
          </a:ln>
        </p:spPr>
        <p:txBody>
          <a:bodyPr/>
          <a:lstStyle/>
          <a:p>
            <a:endParaRPr lang="en-US" sz="1350"/>
          </a:p>
        </p:txBody>
      </p:sp>
      <p:sp>
        <p:nvSpPr>
          <p:cNvPr id="27671" name="Freeform 35">
            <a:extLst>
              <a:ext uri="{FF2B5EF4-FFF2-40B4-BE49-F238E27FC236}">
                <a16:creationId xmlns:a16="http://schemas.microsoft.com/office/drawing/2014/main" id="{605CB9E8-7DD6-F342-BFF5-493000508DF4}"/>
              </a:ext>
            </a:extLst>
          </p:cNvPr>
          <p:cNvSpPr>
            <a:spLocks/>
          </p:cNvSpPr>
          <p:nvPr/>
        </p:nvSpPr>
        <p:spPr bwMode="auto">
          <a:xfrm>
            <a:off x="6306741" y="2462213"/>
            <a:ext cx="347663" cy="346472"/>
          </a:xfrm>
          <a:custGeom>
            <a:avLst/>
            <a:gdLst>
              <a:gd name="T0" fmla="*/ 0 w 292"/>
              <a:gd name="T1" fmla="*/ 227013 h 291"/>
              <a:gd name="T2" fmla="*/ 12700 w 292"/>
              <a:gd name="T3" fmla="*/ 160338 h 291"/>
              <a:gd name="T4" fmla="*/ 42863 w 292"/>
              <a:gd name="T5" fmla="*/ 92075 h 291"/>
              <a:gd name="T6" fmla="*/ 93663 w 292"/>
              <a:gd name="T7" fmla="*/ 42863 h 291"/>
              <a:gd name="T8" fmla="*/ 160338 w 292"/>
              <a:gd name="T9" fmla="*/ 12700 h 291"/>
              <a:gd name="T10" fmla="*/ 228600 w 292"/>
              <a:gd name="T11" fmla="*/ 0 h 291"/>
              <a:gd name="T12" fmla="*/ 303213 w 292"/>
              <a:gd name="T13" fmla="*/ 12700 h 291"/>
              <a:gd name="T14" fmla="*/ 363538 w 292"/>
              <a:gd name="T15" fmla="*/ 42863 h 291"/>
              <a:gd name="T16" fmla="*/ 419100 w 292"/>
              <a:gd name="T17" fmla="*/ 92075 h 291"/>
              <a:gd name="T18" fmla="*/ 450850 w 292"/>
              <a:gd name="T19" fmla="*/ 160338 h 291"/>
              <a:gd name="T20" fmla="*/ 463550 w 292"/>
              <a:gd name="T21" fmla="*/ 227013 h 291"/>
              <a:gd name="T22" fmla="*/ 450850 w 292"/>
              <a:gd name="T23" fmla="*/ 301625 h 291"/>
              <a:gd name="T24" fmla="*/ 419100 w 292"/>
              <a:gd name="T25" fmla="*/ 363538 h 291"/>
              <a:gd name="T26" fmla="*/ 363538 w 292"/>
              <a:gd name="T27" fmla="*/ 419100 h 291"/>
              <a:gd name="T28" fmla="*/ 303213 w 292"/>
              <a:gd name="T29" fmla="*/ 449263 h 291"/>
              <a:gd name="T30" fmla="*/ 228600 w 292"/>
              <a:gd name="T31" fmla="*/ 461963 h 291"/>
              <a:gd name="T32" fmla="*/ 160338 w 292"/>
              <a:gd name="T33" fmla="*/ 449263 h 291"/>
              <a:gd name="T34" fmla="*/ 93663 w 292"/>
              <a:gd name="T35" fmla="*/ 419100 h 291"/>
              <a:gd name="T36" fmla="*/ 42863 w 292"/>
              <a:gd name="T37" fmla="*/ 363538 h 291"/>
              <a:gd name="T38" fmla="*/ 12700 w 292"/>
              <a:gd name="T39" fmla="*/ 301625 h 291"/>
              <a:gd name="T40" fmla="*/ 0 w 292"/>
              <a:gd name="T41" fmla="*/ 227013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2" h="291">
                <a:moveTo>
                  <a:pt x="0" y="143"/>
                </a:moveTo>
                <a:lnTo>
                  <a:pt x="8" y="101"/>
                </a:lnTo>
                <a:lnTo>
                  <a:pt x="27" y="58"/>
                </a:lnTo>
                <a:lnTo>
                  <a:pt x="59" y="27"/>
                </a:lnTo>
                <a:lnTo>
                  <a:pt x="101" y="8"/>
                </a:lnTo>
                <a:lnTo>
                  <a:pt x="144" y="0"/>
                </a:lnTo>
                <a:lnTo>
                  <a:pt x="191" y="8"/>
                </a:lnTo>
                <a:lnTo>
                  <a:pt x="229" y="27"/>
                </a:lnTo>
                <a:lnTo>
                  <a:pt x="264" y="58"/>
                </a:lnTo>
                <a:lnTo>
                  <a:pt x="284" y="101"/>
                </a:lnTo>
                <a:lnTo>
                  <a:pt x="292" y="143"/>
                </a:lnTo>
                <a:lnTo>
                  <a:pt x="284" y="190"/>
                </a:lnTo>
                <a:lnTo>
                  <a:pt x="264" y="229"/>
                </a:lnTo>
                <a:lnTo>
                  <a:pt x="229" y="264"/>
                </a:lnTo>
                <a:lnTo>
                  <a:pt x="191" y="283"/>
                </a:lnTo>
                <a:lnTo>
                  <a:pt x="144" y="291"/>
                </a:lnTo>
                <a:lnTo>
                  <a:pt x="101" y="283"/>
                </a:lnTo>
                <a:lnTo>
                  <a:pt x="59" y="264"/>
                </a:lnTo>
                <a:lnTo>
                  <a:pt x="27" y="229"/>
                </a:lnTo>
                <a:lnTo>
                  <a:pt x="8" y="190"/>
                </a:lnTo>
                <a:lnTo>
                  <a:pt x="0" y="143"/>
                </a:lnTo>
                <a:close/>
              </a:path>
            </a:pathLst>
          </a:custGeom>
          <a:solidFill>
            <a:srgbClr val="AD8CC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7672" name="Freeform 36">
            <a:extLst>
              <a:ext uri="{FF2B5EF4-FFF2-40B4-BE49-F238E27FC236}">
                <a16:creationId xmlns:a16="http://schemas.microsoft.com/office/drawing/2014/main" id="{ECBD8C52-6A7E-2842-AE40-8ECC0B987A49}"/>
              </a:ext>
            </a:extLst>
          </p:cNvPr>
          <p:cNvSpPr>
            <a:spLocks/>
          </p:cNvSpPr>
          <p:nvPr/>
        </p:nvSpPr>
        <p:spPr bwMode="auto">
          <a:xfrm>
            <a:off x="6357938" y="2516982"/>
            <a:ext cx="240506" cy="235744"/>
          </a:xfrm>
          <a:custGeom>
            <a:avLst/>
            <a:gdLst>
              <a:gd name="T0" fmla="*/ 0 w 202"/>
              <a:gd name="T1" fmla="*/ 153988 h 198"/>
              <a:gd name="T2" fmla="*/ 12700 w 202"/>
              <a:gd name="T3" fmla="*/ 100013 h 198"/>
              <a:gd name="T4" fmla="*/ 36513 w 202"/>
              <a:gd name="T5" fmla="*/ 55563 h 198"/>
              <a:gd name="T6" fmla="*/ 79375 w 202"/>
              <a:gd name="T7" fmla="*/ 19050 h 198"/>
              <a:gd name="T8" fmla="*/ 134938 w 202"/>
              <a:gd name="T9" fmla="*/ 0 h 198"/>
              <a:gd name="T10" fmla="*/ 190500 w 202"/>
              <a:gd name="T11" fmla="*/ 0 h 198"/>
              <a:gd name="T12" fmla="*/ 239713 w 202"/>
              <a:gd name="T13" fmla="*/ 19050 h 198"/>
              <a:gd name="T14" fmla="*/ 284163 w 202"/>
              <a:gd name="T15" fmla="*/ 55563 h 198"/>
              <a:gd name="T16" fmla="*/ 314325 w 202"/>
              <a:gd name="T17" fmla="*/ 100013 h 198"/>
              <a:gd name="T18" fmla="*/ 320675 w 202"/>
              <a:gd name="T19" fmla="*/ 153988 h 198"/>
              <a:gd name="T20" fmla="*/ 314325 w 202"/>
              <a:gd name="T21" fmla="*/ 209550 h 198"/>
              <a:gd name="T22" fmla="*/ 284163 w 202"/>
              <a:gd name="T23" fmla="*/ 258763 h 198"/>
              <a:gd name="T24" fmla="*/ 239713 w 202"/>
              <a:gd name="T25" fmla="*/ 296863 h 198"/>
              <a:gd name="T26" fmla="*/ 190500 w 202"/>
              <a:gd name="T27" fmla="*/ 314325 h 198"/>
              <a:gd name="T28" fmla="*/ 134938 w 202"/>
              <a:gd name="T29" fmla="*/ 314325 h 198"/>
              <a:gd name="T30" fmla="*/ 79375 w 202"/>
              <a:gd name="T31" fmla="*/ 296863 h 198"/>
              <a:gd name="T32" fmla="*/ 36513 w 202"/>
              <a:gd name="T33" fmla="*/ 258763 h 198"/>
              <a:gd name="T34" fmla="*/ 12700 w 202"/>
              <a:gd name="T35" fmla="*/ 209550 h 198"/>
              <a:gd name="T36" fmla="*/ 0 w 202"/>
              <a:gd name="T37" fmla="*/ 153988 h 19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02" h="198">
                <a:moveTo>
                  <a:pt x="0" y="97"/>
                </a:moveTo>
                <a:lnTo>
                  <a:pt x="8" y="63"/>
                </a:lnTo>
                <a:lnTo>
                  <a:pt x="23" y="35"/>
                </a:lnTo>
                <a:lnTo>
                  <a:pt x="50" y="12"/>
                </a:lnTo>
                <a:lnTo>
                  <a:pt x="85" y="0"/>
                </a:lnTo>
                <a:lnTo>
                  <a:pt x="120" y="0"/>
                </a:lnTo>
                <a:lnTo>
                  <a:pt x="151" y="12"/>
                </a:lnTo>
                <a:lnTo>
                  <a:pt x="179" y="35"/>
                </a:lnTo>
                <a:lnTo>
                  <a:pt x="198" y="63"/>
                </a:lnTo>
                <a:lnTo>
                  <a:pt x="202" y="97"/>
                </a:lnTo>
                <a:lnTo>
                  <a:pt x="198" y="132"/>
                </a:lnTo>
                <a:lnTo>
                  <a:pt x="179" y="163"/>
                </a:lnTo>
                <a:lnTo>
                  <a:pt x="151" y="187"/>
                </a:lnTo>
                <a:lnTo>
                  <a:pt x="120" y="198"/>
                </a:lnTo>
                <a:lnTo>
                  <a:pt x="85" y="198"/>
                </a:lnTo>
                <a:lnTo>
                  <a:pt x="50" y="187"/>
                </a:lnTo>
                <a:lnTo>
                  <a:pt x="23" y="163"/>
                </a:lnTo>
                <a:lnTo>
                  <a:pt x="8" y="132"/>
                </a:lnTo>
                <a:lnTo>
                  <a:pt x="0" y="97"/>
                </a:lnTo>
                <a:close/>
              </a:path>
            </a:pathLst>
          </a:custGeom>
          <a:solidFill>
            <a:srgbClr val="CDBB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7673" name="Freeform 37">
            <a:extLst>
              <a:ext uri="{FF2B5EF4-FFF2-40B4-BE49-F238E27FC236}">
                <a16:creationId xmlns:a16="http://schemas.microsoft.com/office/drawing/2014/main" id="{E0222DF9-7279-084A-9B86-5EE0BE7CBB95}"/>
              </a:ext>
            </a:extLst>
          </p:cNvPr>
          <p:cNvSpPr>
            <a:spLocks/>
          </p:cNvSpPr>
          <p:nvPr/>
        </p:nvSpPr>
        <p:spPr bwMode="auto">
          <a:xfrm>
            <a:off x="2389585" y="3371851"/>
            <a:ext cx="347663" cy="346472"/>
          </a:xfrm>
          <a:custGeom>
            <a:avLst/>
            <a:gdLst>
              <a:gd name="T0" fmla="*/ 0 w 292"/>
              <a:gd name="T1" fmla="*/ 233363 h 291"/>
              <a:gd name="T2" fmla="*/ 12700 w 292"/>
              <a:gd name="T3" fmla="*/ 160338 h 291"/>
              <a:gd name="T4" fmla="*/ 44450 w 292"/>
              <a:gd name="T5" fmla="*/ 98425 h 291"/>
              <a:gd name="T6" fmla="*/ 93663 w 292"/>
              <a:gd name="T7" fmla="*/ 42863 h 291"/>
              <a:gd name="T8" fmla="*/ 160338 w 292"/>
              <a:gd name="T9" fmla="*/ 12700 h 291"/>
              <a:gd name="T10" fmla="*/ 228600 w 292"/>
              <a:gd name="T11" fmla="*/ 0 h 291"/>
              <a:gd name="T12" fmla="*/ 303213 w 292"/>
              <a:gd name="T13" fmla="*/ 12700 h 291"/>
              <a:gd name="T14" fmla="*/ 365125 w 292"/>
              <a:gd name="T15" fmla="*/ 42863 h 291"/>
              <a:gd name="T16" fmla="*/ 420688 w 292"/>
              <a:gd name="T17" fmla="*/ 98425 h 291"/>
              <a:gd name="T18" fmla="*/ 450850 w 292"/>
              <a:gd name="T19" fmla="*/ 160338 h 291"/>
              <a:gd name="T20" fmla="*/ 463550 w 292"/>
              <a:gd name="T21" fmla="*/ 233363 h 291"/>
              <a:gd name="T22" fmla="*/ 450850 w 292"/>
              <a:gd name="T23" fmla="*/ 301625 h 291"/>
              <a:gd name="T24" fmla="*/ 420688 w 292"/>
              <a:gd name="T25" fmla="*/ 368300 h 291"/>
              <a:gd name="T26" fmla="*/ 365125 w 292"/>
              <a:gd name="T27" fmla="*/ 417513 h 291"/>
              <a:gd name="T28" fmla="*/ 303213 w 292"/>
              <a:gd name="T29" fmla="*/ 449263 h 291"/>
              <a:gd name="T30" fmla="*/ 228600 w 292"/>
              <a:gd name="T31" fmla="*/ 461963 h 291"/>
              <a:gd name="T32" fmla="*/ 160338 w 292"/>
              <a:gd name="T33" fmla="*/ 449263 h 291"/>
              <a:gd name="T34" fmla="*/ 93663 w 292"/>
              <a:gd name="T35" fmla="*/ 417513 h 291"/>
              <a:gd name="T36" fmla="*/ 44450 w 292"/>
              <a:gd name="T37" fmla="*/ 368300 h 291"/>
              <a:gd name="T38" fmla="*/ 12700 w 292"/>
              <a:gd name="T39" fmla="*/ 301625 h 291"/>
              <a:gd name="T40" fmla="*/ 0 w 292"/>
              <a:gd name="T41" fmla="*/ 233363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2" h="291">
                <a:moveTo>
                  <a:pt x="0" y="147"/>
                </a:moveTo>
                <a:lnTo>
                  <a:pt x="8" y="101"/>
                </a:lnTo>
                <a:lnTo>
                  <a:pt x="28" y="62"/>
                </a:lnTo>
                <a:lnTo>
                  <a:pt x="59" y="27"/>
                </a:lnTo>
                <a:lnTo>
                  <a:pt x="101" y="8"/>
                </a:lnTo>
                <a:lnTo>
                  <a:pt x="144" y="0"/>
                </a:lnTo>
                <a:lnTo>
                  <a:pt x="191" y="8"/>
                </a:lnTo>
                <a:lnTo>
                  <a:pt x="230" y="27"/>
                </a:lnTo>
                <a:lnTo>
                  <a:pt x="265" y="62"/>
                </a:lnTo>
                <a:lnTo>
                  <a:pt x="284" y="101"/>
                </a:lnTo>
                <a:lnTo>
                  <a:pt x="292" y="147"/>
                </a:lnTo>
                <a:lnTo>
                  <a:pt x="284" y="190"/>
                </a:lnTo>
                <a:lnTo>
                  <a:pt x="265" y="232"/>
                </a:lnTo>
                <a:lnTo>
                  <a:pt x="230" y="263"/>
                </a:lnTo>
                <a:lnTo>
                  <a:pt x="191" y="283"/>
                </a:lnTo>
                <a:lnTo>
                  <a:pt x="144" y="291"/>
                </a:lnTo>
                <a:lnTo>
                  <a:pt x="101" y="283"/>
                </a:lnTo>
                <a:lnTo>
                  <a:pt x="59" y="263"/>
                </a:lnTo>
                <a:lnTo>
                  <a:pt x="28" y="232"/>
                </a:lnTo>
                <a:lnTo>
                  <a:pt x="8" y="190"/>
                </a:lnTo>
                <a:lnTo>
                  <a:pt x="0" y="147"/>
                </a:lnTo>
                <a:close/>
              </a:path>
            </a:pathLst>
          </a:custGeom>
          <a:solidFill>
            <a:srgbClr val="AD8CC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7674" name="Freeform 38">
            <a:extLst>
              <a:ext uri="{FF2B5EF4-FFF2-40B4-BE49-F238E27FC236}">
                <a16:creationId xmlns:a16="http://schemas.microsoft.com/office/drawing/2014/main" id="{7A1401B0-5B1D-6F42-B0C7-5BEA5F43D510}"/>
              </a:ext>
            </a:extLst>
          </p:cNvPr>
          <p:cNvSpPr>
            <a:spLocks/>
          </p:cNvSpPr>
          <p:nvPr/>
        </p:nvSpPr>
        <p:spPr bwMode="auto">
          <a:xfrm>
            <a:off x="2440782" y="3426619"/>
            <a:ext cx="240506" cy="240506"/>
          </a:xfrm>
          <a:custGeom>
            <a:avLst/>
            <a:gdLst>
              <a:gd name="T0" fmla="*/ 0 w 202"/>
              <a:gd name="T1" fmla="*/ 160338 h 202"/>
              <a:gd name="T2" fmla="*/ 12700 w 202"/>
              <a:gd name="T3" fmla="*/ 104775 h 202"/>
              <a:gd name="T4" fmla="*/ 38100 w 202"/>
              <a:gd name="T5" fmla="*/ 55563 h 202"/>
              <a:gd name="T6" fmla="*/ 80963 w 202"/>
              <a:gd name="T7" fmla="*/ 19050 h 202"/>
              <a:gd name="T8" fmla="*/ 136525 w 202"/>
              <a:gd name="T9" fmla="*/ 0 h 202"/>
              <a:gd name="T10" fmla="*/ 192088 w 202"/>
              <a:gd name="T11" fmla="*/ 0 h 202"/>
              <a:gd name="T12" fmla="*/ 241300 w 202"/>
              <a:gd name="T13" fmla="*/ 19050 h 202"/>
              <a:gd name="T14" fmla="*/ 284163 w 202"/>
              <a:gd name="T15" fmla="*/ 55563 h 202"/>
              <a:gd name="T16" fmla="*/ 314325 w 202"/>
              <a:gd name="T17" fmla="*/ 104775 h 202"/>
              <a:gd name="T18" fmla="*/ 320675 w 202"/>
              <a:gd name="T19" fmla="*/ 160338 h 202"/>
              <a:gd name="T20" fmla="*/ 314325 w 202"/>
              <a:gd name="T21" fmla="*/ 215900 h 202"/>
              <a:gd name="T22" fmla="*/ 284163 w 202"/>
              <a:gd name="T23" fmla="*/ 265113 h 202"/>
              <a:gd name="T24" fmla="*/ 241300 w 202"/>
              <a:gd name="T25" fmla="*/ 295275 h 202"/>
              <a:gd name="T26" fmla="*/ 192088 w 202"/>
              <a:gd name="T27" fmla="*/ 320675 h 202"/>
              <a:gd name="T28" fmla="*/ 136525 w 202"/>
              <a:gd name="T29" fmla="*/ 320675 h 202"/>
              <a:gd name="T30" fmla="*/ 80963 w 202"/>
              <a:gd name="T31" fmla="*/ 295275 h 202"/>
              <a:gd name="T32" fmla="*/ 38100 w 202"/>
              <a:gd name="T33" fmla="*/ 265113 h 202"/>
              <a:gd name="T34" fmla="*/ 12700 w 202"/>
              <a:gd name="T35" fmla="*/ 215900 h 202"/>
              <a:gd name="T36" fmla="*/ 0 w 202"/>
              <a:gd name="T37" fmla="*/ 160338 h 2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02" h="202">
                <a:moveTo>
                  <a:pt x="0" y="101"/>
                </a:moveTo>
                <a:lnTo>
                  <a:pt x="8" y="66"/>
                </a:lnTo>
                <a:lnTo>
                  <a:pt x="24" y="35"/>
                </a:lnTo>
                <a:lnTo>
                  <a:pt x="51" y="12"/>
                </a:lnTo>
                <a:lnTo>
                  <a:pt x="86" y="0"/>
                </a:lnTo>
                <a:lnTo>
                  <a:pt x="121" y="0"/>
                </a:lnTo>
                <a:lnTo>
                  <a:pt x="152" y="12"/>
                </a:lnTo>
                <a:lnTo>
                  <a:pt x="179" y="35"/>
                </a:lnTo>
                <a:lnTo>
                  <a:pt x="198" y="66"/>
                </a:lnTo>
                <a:lnTo>
                  <a:pt x="202" y="101"/>
                </a:lnTo>
                <a:lnTo>
                  <a:pt x="198" y="136"/>
                </a:lnTo>
                <a:lnTo>
                  <a:pt x="179" y="167"/>
                </a:lnTo>
                <a:lnTo>
                  <a:pt x="152" y="186"/>
                </a:lnTo>
                <a:lnTo>
                  <a:pt x="121" y="202"/>
                </a:lnTo>
                <a:lnTo>
                  <a:pt x="86" y="202"/>
                </a:lnTo>
                <a:lnTo>
                  <a:pt x="51" y="186"/>
                </a:lnTo>
                <a:lnTo>
                  <a:pt x="24" y="167"/>
                </a:lnTo>
                <a:lnTo>
                  <a:pt x="8" y="136"/>
                </a:lnTo>
                <a:lnTo>
                  <a:pt x="0" y="101"/>
                </a:lnTo>
                <a:close/>
              </a:path>
            </a:pathLst>
          </a:custGeom>
          <a:solidFill>
            <a:srgbClr val="CDBB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7675" name="Freeform 39">
            <a:extLst>
              <a:ext uri="{FF2B5EF4-FFF2-40B4-BE49-F238E27FC236}">
                <a16:creationId xmlns:a16="http://schemas.microsoft.com/office/drawing/2014/main" id="{45405987-1834-3E4D-BF9C-864EC854643D}"/>
              </a:ext>
            </a:extLst>
          </p:cNvPr>
          <p:cNvSpPr>
            <a:spLocks/>
          </p:cNvSpPr>
          <p:nvPr/>
        </p:nvSpPr>
        <p:spPr bwMode="auto">
          <a:xfrm>
            <a:off x="5756672" y="2831307"/>
            <a:ext cx="346472" cy="346472"/>
          </a:xfrm>
          <a:custGeom>
            <a:avLst/>
            <a:gdLst>
              <a:gd name="T0" fmla="*/ 0 w 291"/>
              <a:gd name="T1" fmla="*/ 233363 h 291"/>
              <a:gd name="T2" fmla="*/ 12700 w 291"/>
              <a:gd name="T3" fmla="*/ 160338 h 291"/>
              <a:gd name="T4" fmla="*/ 42862 w 291"/>
              <a:gd name="T5" fmla="*/ 98425 h 291"/>
              <a:gd name="T6" fmla="*/ 92075 w 291"/>
              <a:gd name="T7" fmla="*/ 42863 h 291"/>
              <a:gd name="T8" fmla="*/ 160337 w 291"/>
              <a:gd name="T9" fmla="*/ 12700 h 291"/>
              <a:gd name="T10" fmla="*/ 228600 w 291"/>
              <a:gd name="T11" fmla="*/ 0 h 291"/>
              <a:gd name="T12" fmla="*/ 301625 w 291"/>
              <a:gd name="T13" fmla="*/ 12700 h 291"/>
              <a:gd name="T14" fmla="*/ 363537 w 291"/>
              <a:gd name="T15" fmla="*/ 42863 h 291"/>
              <a:gd name="T16" fmla="*/ 419100 w 291"/>
              <a:gd name="T17" fmla="*/ 98425 h 291"/>
              <a:gd name="T18" fmla="*/ 450850 w 291"/>
              <a:gd name="T19" fmla="*/ 160338 h 291"/>
              <a:gd name="T20" fmla="*/ 461962 w 291"/>
              <a:gd name="T21" fmla="*/ 233363 h 291"/>
              <a:gd name="T22" fmla="*/ 450850 w 291"/>
              <a:gd name="T23" fmla="*/ 301625 h 291"/>
              <a:gd name="T24" fmla="*/ 419100 w 291"/>
              <a:gd name="T25" fmla="*/ 369888 h 291"/>
              <a:gd name="T26" fmla="*/ 363537 w 291"/>
              <a:gd name="T27" fmla="*/ 419100 h 291"/>
              <a:gd name="T28" fmla="*/ 301625 w 291"/>
              <a:gd name="T29" fmla="*/ 449263 h 291"/>
              <a:gd name="T30" fmla="*/ 228600 w 291"/>
              <a:gd name="T31" fmla="*/ 461963 h 291"/>
              <a:gd name="T32" fmla="*/ 160337 w 291"/>
              <a:gd name="T33" fmla="*/ 449263 h 291"/>
              <a:gd name="T34" fmla="*/ 92075 w 291"/>
              <a:gd name="T35" fmla="*/ 419100 h 291"/>
              <a:gd name="T36" fmla="*/ 42862 w 291"/>
              <a:gd name="T37" fmla="*/ 369888 h 291"/>
              <a:gd name="T38" fmla="*/ 12700 w 291"/>
              <a:gd name="T39" fmla="*/ 301625 h 291"/>
              <a:gd name="T40" fmla="*/ 0 w 291"/>
              <a:gd name="T41" fmla="*/ 233363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1" h="291">
                <a:moveTo>
                  <a:pt x="0" y="147"/>
                </a:moveTo>
                <a:lnTo>
                  <a:pt x="8" y="101"/>
                </a:lnTo>
                <a:lnTo>
                  <a:pt x="27" y="62"/>
                </a:lnTo>
                <a:lnTo>
                  <a:pt x="58" y="27"/>
                </a:lnTo>
                <a:lnTo>
                  <a:pt x="101" y="8"/>
                </a:lnTo>
                <a:lnTo>
                  <a:pt x="144" y="0"/>
                </a:lnTo>
                <a:lnTo>
                  <a:pt x="190" y="8"/>
                </a:lnTo>
                <a:lnTo>
                  <a:pt x="229" y="27"/>
                </a:lnTo>
                <a:lnTo>
                  <a:pt x="264" y="62"/>
                </a:lnTo>
                <a:lnTo>
                  <a:pt x="284" y="101"/>
                </a:lnTo>
                <a:lnTo>
                  <a:pt x="291" y="147"/>
                </a:lnTo>
                <a:lnTo>
                  <a:pt x="284" y="190"/>
                </a:lnTo>
                <a:lnTo>
                  <a:pt x="264" y="233"/>
                </a:lnTo>
                <a:lnTo>
                  <a:pt x="229" y="264"/>
                </a:lnTo>
                <a:lnTo>
                  <a:pt x="190" y="283"/>
                </a:lnTo>
                <a:lnTo>
                  <a:pt x="144" y="291"/>
                </a:lnTo>
                <a:lnTo>
                  <a:pt x="101" y="283"/>
                </a:lnTo>
                <a:lnTo>
                  <a:pt x="58" y="264"/>
                </a:lnTo>
                <a:lnTo>
                  <a:pt x="27" y="233"/>
                </a:lnTo>
                <a:lnTo>
                  <a:pt x="8" y="190"/>
                </a:lnTo>
                <a:lnTo>
                  <a:pt x="0" y="147"/>
                </a:lnTo>
              </a:path>
            </a:pathLst>
          </a:custGeom>
          <a:noFill/>
          <a:ln w="57150" cmpd="sng">
            <a:solidFill>
              <a:srgbClr val="AD8CC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7676" name="Freeform 40">
            <a:extLst>
              <a:ext uri="{FF2B5EF4-FFF2-40B4-BE49-F238E27FC236}">
                <a16:creationId xmlns:a16="http://schemas.microsoft.com/office/drawing/2014/main" id="{274CB1AF-9419-DF48-8325-F5DC44090821}"/>
              </a:ext>
            </a:extLst>
          </p:cNvPr>
          <p:cNvSpPr>
            <a:spLocks/>
          </p:cNvSpPr>
          <p:nvPr/>
        </p:nvSpPr>
        <p:spPr bwMode="auto">
          <a:xfrm>
            <a:off x="2112169" y="2752726"/>
            <a:ext cx="347663" cy="346472"/>
          </a:xfrm>
          <a:custGeom>
            <a:avLst/>
            <a:gdLst>
              <a:gd name="T0" fmla="*/ 0 w 292"/>
              <a:gd name="T1" fmla="*/ 228600 h 291"/>
              <a:gd name="T2" fmla="*/ 12700 w 292"/>
              <a:gd name="T3" fmla="*/ 160338 h 291"/>
              <a:gd name="T4" fmla="*/ 44450 w 292"/>
              <a:gd name="T5" fmla="*/ 92075 h 291"/>
              <a:gd name="T6" fmla="*/ 100013 w 292"/>
              <a:gd name="T7" fmla="*/ 42863 h 291"/>
              <a:gd name="T8" fmla="*/ 160338 w 292"/>
              <a:gd name="T9" fmla="*/ 12700 h 291"/>
              <a:gd name="T10" fmla="*/ 234950 w 292"/>
              <a:gd name="T11" fmla="*/ 0 h 291"/>
              <a:gd name="T12" fmla="*/ 303213 w 292"/>
              <a:gd name="T13" fmla="*/ 12700 h 291"/>
              <a:gd name="T14" fmla="*/ 369888 w 292"/>
              <a:gd name="T15" fmla="*/ 42863 h 291"/>
              <a:gd name="T16" fmla="*/ 420688 w 292"/>
              <a:gd name="T17" fmla="*/ 92075 h 291"/>
              <a:gd name="T18" fmla="*/ 450850 w 292"/>
              <a:gd name="T19" fmla="*/ 160338 h 291"/>
              <a:gd name="T20" fmla="*/ 463550 w 292"/>
              <a:gd name="T21" fmla="*/ 228600 h 291"/>
              <a:gd name="T22" fmla="*/ 450850 w 292"/>
              <a:gd name="T23" fmla="*/ 301625 h 291"/>
              <a:gd name="T24" fmla="*/ 420688 w 292"/>
              <a:gd name="T25" fmla="*/ 363538 h 291"/>
              <a:gd name="T26" fmla="*/ 369888 w 292"/>
              <a:gd name="T27" fmla="*/ 419100 h 291"/>
              <a:gd name="T28" fmla="*/ 303213 w 292"/>
              <a:gd name="T29" fmla="*/ 449263 h 291"/>
              <a:gd name="T30" fmla="*/ 234950 w 292"/>
              <a:gd name="T31" fmla="*/ 461963 h 291"/>
              <a:gd name="T32" fmla="*/ 160338 w 292"/>
              <a:gd name="T33" fmla="*/ 449263 h 291"/>
              <a:gd name="T34" fmla="*/ 100013 w 292"/>
              <a:gd name="T35" fmla="*/ 419100 h 291"/>
              <a:gd name="T36" fmla="*/ 44450 w 292"/>
              <a:gd name="T37" fmla="*/ 363538 h 291"/>
              <a:gd name="T38" fmla="*/ 12700 w 292"/>
              <a:gd name="T39" fmla="*/ 301625 h 291"/>
              <a:gd name="T40" fmla="*/ 0 w 292"/>
              <a:gd name="T41" fmla="*/ 228600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2" h="291">
                <a:moveTo>
                  <a:pt x="0" y="144"/>
                </a:moveTo>
                <a:lnTo>
                  <a:pt x="8" y="101"/>
                </a:lnTo>
                <a:lnTo>
                  <a:pt x="28" y="58"/>
                </a:lnTo>
                <a:lnTo>
                  <a:pt x="63" y="27"/>
                </a:lnTo>
                <a:lnTo>
                  <a:pt x="101" y="8"/>
                </a:lnTo>
                <a:lnTo>
                  <a:pt x="148" y="0"/>
                </a:lnTo>
                <a:lnTo>
                  <a:pt x="191" y="8"/>
                </a:lnTo>
                <a:lnTo>
                  <a:pt x="233" y="27"/>
                </a:lnTo>
                <a:lnTo>
                  <a:pt x="265" y="58"/>
                </a:lnTo>
                <a:lnTo>
                  <a:pt x="284" y="101"/>
                </a:lnTo>
                <a:lnTo>
                  <a:pt x="292" y="144"/>
                </a:lnTo>
                <a:lnTo>
                  <a:pt x="284" y="190"/>
                </a:lnTo>
                <a:lnTo>
                  <a:pt x="265" y="229"/>
                </a:lnTo>
                <a:lnTo>
                  <a:pt x="233" y="264"/>
                </a:lnTo>
                <a:lnTo>
                  <a:pt x="191" y="283"/>
                </a:lnTo>
                <a:lnTo>
                  <a:pt x="148" y="291"/>
                </a:lnTo>
                <a:lnTo>
                  <a:pt x="101" y="283"/>
                </a:lnTo>
                <a:lnTo>
                  <a:pt x="63" y="264"/>
                </a:lnTo>
                <a:lnTo>
                  <a:pt x="28" y="229"/>
                </a:lnTo>
                <a:lnTo>
                  <a:pt x="8" y="190"/>
                </a:lnTo>
                <a:lnTo>
                  <a:pt x="0" y="144"/>
                </a:lnTo>
              </a:path>
            </a:pathLst>
          </a:custGeom>
          <a:noFill/>
          <a:ln w="57150" cmpd="sng">
            <a:solidFill>
              <a:srgbClr val="AD8CC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7677" name="Line 41">
            <a:extLst>
              <a:ext uri="{FF2B5EF4-FFF2-40B4-BE49-F238E27FC236}">
                <a16:creationId xmlns:a16="http://schemas.microsoft.com/office/drawing/2014/main" id="{E5693DA6-8138-0D48-920A-C7CB2E7C9AEB}"/>
              </a:ext>
            </a:extLst>
          </p:cNvPr>
          <p:cNvSpPr>
            <a:spLocks noChangeShapeType="1"/>
          </p:cNvSpPr>
          <p:nvPr/>
        </p:nvSpPr>
        <p:spPr bwMode="auto">
          <a:xfrm flipV="1">
            <a:off x="1941910" y="2125266"/>
            <a:ext cx="4855369" cy="1837134"/>
          </a:xfrm>
          <a:prstGeom prst="line">
            <a:avLst/>
          </a:prstGeom>
          <a:noFill/>
          <a:ln w="55563">
            <a:solidFill>
              <a:srgbClr val="DC4D28"/>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78" name="Freeform 42">
            <a:extLst>
              <a:ext uri="{FF2B5EF4-FFF2-40B4-BE49-F238E27FC236}">
                <a16:creationId xmlns:a16="http://schemas.microsoft.com/office/drawing/2014/main" id="{02F5F1B1-28D5-6943-8A71-93B72009FF59}"/>
              </a:ext>
            </a:extLst>
          </p:cNvPr>
          <p:cNvSpPr>
            <a:spLocks/>
          </p:cNvSpPr>
          <p:nvPr/>
        </p:nvSpPr>
        <p:spPr bwMode="auto">
          <a:xfrm>
            <a:off x="1969294" y="1940719"/>
            <a:ext cx="5203031" cy="2340769"/>
          </a:xfrm>
          <a:custGeom>
            <a:avLst/>
            <a:gdLst>
              <a:gd name="T0" fmla="*/ 0 w 4370"/>
              <a:gd name="T1" fmla="*/ 0 h 1966"/>
              <a:gd name="T2" fmla="*/ 0 w 4370"/>
              <a:gd name="T3" fmla="*/ 3121025 h 1966"/>
              <a:gd name="T4" fmla="*/ 6937375 w 4370"/>
              <a:gd name="T5" fmla="*/ 3121025 h 1966"/>
              <a:gd name="T6" fmla="*/ 0 60000 65536"/>
              <a:gd name="T7" fmla="*/ 0 60000 65536"/>
              <a:gd name="T8" fmla="*/ 0 60000 65536"/>
            </a:gdLst>
            <a:ahLst/>
            <a:cxnLst>
              <a:cxn ang="T6">
                <a:pos x="T0" y="T1"/>
              </a:cxn>
              <a:cxn ang="T7">
                <a:pos x="T2" y="T3"/>
              </a:cxn>
              <a:cxn ang="T8">
                <a:pos x="T4" y="T5"/>
              </a:cxn>
            </a:cxnLst>
            <a:rect l="0" t="0" r="r" b="b"/>
            <a:pathLst>
              <a:path w="4370" h="1966">
                <a:moveTo>
                  <a:pt x="0" y="0"/>
                </a:moveTo>
                <a:lnTo>
                  <a:pt x="0" y="1966"/>
                </a:lnTo>
                <a:lnTo>
                  <a:pt x="4370" y="1966"/>
                </a:lnTo>
              </a:path>
            </a:pathLst>
          </a:custGeom>
          <a:noFill/>
          <a:ln w="7937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7679" name="Line 43">
            <a:extLst>
              <a:ext uri="{FF2B5EF4-FFF2-40B4-BE49-F238E27FC236}">
                <a16:creationId xmlns:a16="http://schemas.microsoft.com/office/drawing/2014/main" id="{E4B55822-1524-F840-9B35-1EE6BB4BB6C5}"/>
              </a:ext>
            </a:extLst>
          </p:cNvPr>
          <p:cNvSpPr>
            <a:spLocks noChangeShapeType="1"/>
          </p:cNvSpPr>
          <p:nvPr/>
        </p:nvSpPr>
        <p:spPr bwMode="auto">
          <a:xfrm>
            <a:off x="1905000" y="1940719"/>
            <a:ext cx="64294" cy="1191"/>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80" name="Line 44">
            <a:extLst>
              <a:ext uri="{FF2B5EF4-FFF2-40B4-BE49-F238E27FC236}">
                <a16:creationId xmlns:a16="http://schemas.microsoft.com/office/drawing/2014/main" id="{17D178F9-18A2-974E-9AB6-4B3E2025A3E5}"/>
              </a:ext>
            </a:extLst>
          </p:cNvPr>
          <p:cNvSpPr>
            <a:spLocks noChangeShapeType="1"/>
          </p:cNvSpPr>
          <p:nvPr/>
        </p:nvSpPr>
        <p:spPr bwMode="auto">
          <a:xfrm>
            <a:off x="1905000" y="2176463"/>
            <a:ext cx="64294" cy="1191"/>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81" name="Line 45">
            <a:extLst>
              <a:ext uri="{FF2B5EF4-FFF2-40B4-BE49-F238E27FC236}">
                <a16:creationId xmlns:a16="http://schemas.microsoft.com/office/drawing/2014/main" id="{B366D692-1A32-214A-B8BF-B4CAC264AE51}"/>
              </a:ext>
            </a:extLst>
          </p:cNvPr>
          <p:cNvSpPr>
            <a:spLocks noChangeShapeType="1"/>
          </p:cNvSpPr>
          <p:nvPr/>
        </p:nvSpPr>
        <p:spPr bwMode="auto">
          <a:xfrm>
            <a:off x="1905000" y="2411017"/>
            <a:ext cx="64294" cy="1190"/>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82" name="Line 46">
            <a:extLst>
              <a:ext uri="{FF2B5EF4-FFF2-40B4-BE49-F238E27FC236}">
                <a16:creationId xmlns:a16="http://schemas.microsoft.com/office/drawing/2014/main" id="{4DA3CC2F-6A0B-914C-B701-6A83E119FCA5}"/>
              </a:ext>
            </a:extLst>
          </p:cNvPr>
          <p:cNvSpPr>
            <a:spLocks noChangeShapeType="1"/>
          </p:cNvSpPr>
          <p:nvPr/>
        </p:nvSpPr>
        <p:spPr bwMode="auto">
          <a:xfrm>
            <a:off x="1905000" y="2641998"/>
            <a:ext cx="64294" cy="1190"/>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83" name="Line 47">
            <a:extLst>
              <a:ext uri="{FF2B5EF4-FFF2-40B4-BE49-F238E27FC236}">
                <a16:creationId xmlns:a16="http://schemas.microsoft.com/office/drawing/2014/main" id="{44D94F27-B09F-B544-9D59-7997472DD552}"/>
              </a:ext>
            </a:extLst>
          </p:cNvPr>
          <p:cNvSpPr>
            <a:spLocks noChangeShapeType="1"/>
          </p:cNvSpPr>
          <p:nvPr/>
        </p:nvSpPr>
        <p:spPr bwMode="auto">
          <a:xfrm>
            <a:off x="1905000" y="2877742"/>
            <a:ext cx="64294" cy="1190"/>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84" name="Line 48">
            <a:extLst>
              <a:ext uri="{FF2B5EF4-FFF2-40B4-BE49-F238E27FC236}">
                <a16:creationId xmlns:a16="http://schemas.microsoft.com/office/drawing/2014/main" id="{9DC325AE-FE56-1343-BAE6-E912C72FE30E}"/>
              </a:ext>
            </a:extLst>
          </p:cNvPr>
          <p:cNvSpPr>
            <a:spLocks noChangeShapeType="1"/>
          </p:cNvSpPr>
          <p:nvPr/>
        </p:nvSpPr>
        <p:spPr bwMode="auto">
          <a:xfrm>
            <a:off x="1905000" y="3113485"/>
            <a:ext cx="64294" cy="1190"/>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85" name="Line 49">
            <a:extLst>
              <a:ext uri="{FF2B5EF4-FFF2-40B4-BE49-F238E27FC236}">
                <a16:creationId xmlns:a16="http://schemas.microsoft.com/office/drawing/2014/main" id="{2515EF1D-D665-6E4D-9E15-A1E746AF2396}"/>
              </a:ext>
            </a:extLst>
          </p:cNvPr>
          <p:cNvSpPr>
            <a:spLocks noChangeShapeType="1"/>
          </p:cNvSpPr>
          <p:nvPr/>
        </p:nvSpPr>
        <p:spPr bwMode="auto">
          <a:xfrm>
            <a:off x="1905000" y="3344467"/>
            <a:ext cx="64294" cy="1190"/>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86" name="Line 50">
            <a:extLst>
              <a:ext uri="{FF2B5EF4-FFF2-40B4-BE49-F238E27FC236}">
                <a16:creationId xmlns:a16="http://schemas.microsoft.com/office/drawing/2014/main" id="{0BAEE89B-D5E2-FA4D-A903-BA160F1D5992}"/>
              </a:ext>
            </a:extLst>
          </p:cNvPr>
          <p:cNvSpPr>
            <a:spLocks noChangeShapeType="1"/>
          </p:cNvSpPr>
          <p:nvPr/>
        </p:nvSpPr>
        <p:spPr bwMode="auto">
          <a:xfrm>
            <a:off x="1905000" y="3579019"/>
            <a:ext cx="64294" cy="1191"/>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87" name="Line 51">
            <a:extLst>
              <a:ext uri="{FF2B5EF4-FFF2-40B4-BE49-F238E27FC236}">
                <a16:creationId xmlns:a16="http://schemas.microsoft.com/office/drawing/2014/main" id="{9065B4AE-57CB-8E43-BF3B-571BE7C8654A}"/>
              </a:ext>
            </a:extLst>
          </p:cNvPr>
          <p:cNvSpPr>
            <a:spLocks noChangeShapeType="1"/>
          </p:cNvSpPr>
          <p:nvPr/>
        </p:nvSpPr>
        <p:spPr bwMode="auto">
          <a:xfrm>
            <a:off x="1905000" y="3810000"/>
            <a:ext cx="64294" cy="1191"/>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88" name="Line 52">
            <a:extLst>
              <a:ext uri="{FF2B5EF4-FFF2-40B4-BE49-F238E27FC236}">
                <a16:creationId xmlns:a16="http://schemas.microsoft.com/office/drawing/2014/main" id="{4CBAA55D-7751-954B-AAD4-B06E98153339}"/>
              </a:ext>
            </a:extLst>
          </p:cNvPr>
          <p:cNvSpPr>
            <a:spLocks noChangeShapeType="1"/>
          </p:cNvSpPr>
          <p:nvPr/>
        </p:nvSpPr>
        <p:spPr bwMode="auto">
          <a:xfrm>
            <a:off x="1905000" y="4045744"/>
            <a:ext cx="64294" cy="1191"/>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89" name="Line 53">
            <a:extLst>
              <a:ext uri="{FF2B5EF4-FFF2-40B4-BE49-F238E27FC236}">
                <a16:creationId xmlns:a16="http://schemas.microsoft.com/office/drawing/2014/main" id="{DD9A665D-F40E-B844-9571-36FA376999E8}"/>
              </a:ext>
            </a:extLst>
          </p:cNvPr>
          <p:cNvSpPr>
            <a:spLocks noChangeShapeType="1"/>
          </p:cNvSpPr>
          <p:nvPr/>
        </p:nvSpPr>
        <p:spPr bwMode="auto">
          <a:xfrm>
            <a:off x="7172325" y="4281488"/>
            <a:ext cx="1191" cy="27385"/>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90" name="Line 54">
            <a:extLst>
              <a:ext uri="{FF2B5EF4-FFF2-40B4-BE49-F238E27FC236}">
                <a16:creationId xmlns:a16="http://schemas.microsoft.com/office/drawing/2014/main" id="{BE5B27A6-525C-E64F-99AF-2AC6DA8D92C0}"/>
              </a:ext>
            </a:extLst>
          </p:cNvPr>
          <p:cNvSpPr>
            <a:spLocks noChangeShapeType="1"/>
          </p:cNvSpPr>
          <p:nvPr/>
        </p:nvSpPr>
        <p:spPr bwMode="auto">
          <a:xfrm>
            <a:off x="6654404" y="4281488"/>
            <a:ext cx="1190" cy="27385"/>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91" name="Line 55">
            <a:extLst>
              <a:ext uri="{FF2B5EF4-FFF2-40B4-BE49-F238E27FC236}">
                <a16:creationId xmlns:a16="http://schemas.microsoft.com/office/drawing/2014/main" id="{AA45AED9-60C1-4046-A573-F873387F3A3E}"/>
              </a:ext>
            </a:extLst>
          </p:cNvPr>
          <p:cNvSpPr>
            <a:spLocks noChangeShapeType="1"/>
          </p:cNvSpPr>
          <p:nvPr/>
        </p:nvSpPr>
        <p:spPr bwMode="auto">
          <a:xfrm>
            <a:off x="6131719" y="4281488"/>
            <a:ext cx="1191" cy="27385"/>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92" name="Line 56">
            <a:extLst>
              <a:ext uri="{FF2B5EF4-FFF2-40B4-BE49-F238E27FC236}">
                <a16:creationId xmlns:a16="http://schemas.microsoft.com/office/drawing/2014/main" id="{5313AF4D-36C7-8640-A2A4-EC30AB41CAE8}"/>
              </a:ext>
            </a:extLst>
          </p:cNvPr>
          <p:cNvSpPr>
            <a:spLocks noChangeShapeType="1"/>
          </p:cNvSpPr>
          <p:nvPr/>
        </p:nvSpPr>
        <p:spPr bwMode="auto">
          <a:xfrm>
            <a:off x="5613798" y="4281488"/>
            <a:ext cx="1190" cy="27385"/>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93" name="Line 57">
            <a:extLst>
              <a:ext uri="{FF2B5EF4-FFF2-40B4-BE49-F238E27FC236}">
                <a16:creationId xmlns:a16="http://schemas.microsoft.com/office/drawing/2014/main" id="{656DB8C5-51A9-E140-99A5-E1AC6D994E26}"/>
              </a:ext>
            </a:extLst>
          </p:cNvPr>
          <p:cNvSpPr>
            <a:spLocks noChangeShapeType="1"/>
          </p:cNvSpPr>
          <p:nvPr/>
        </p:nvSpPr>
        <p:spPr bwMode="auto">
          <a:xfrm>
            <a:off x="5091113" y="4281488"/>
            <a:ext cx="1191" cy="27385"/>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94" name="Line 58">
            <a:extLst>
              <a:ext uri="{FF2B5EF4-FFF2-40B4-BE49-F238E27FC236}">
                <a16:creationId xmlns:a16="http://schemas.microsoft.com/office/drawing/2014/main" id="{35028AAD-A32D-A24C-8345-F0607E12C117}"/>
              </a:ext>
            </a:extLst>
          </p:cNvPr>
          <p:cNvSpPr>
            <a:spLocks noChangeShapeType="1"/>
          </p:cNvSpPr>
          <p:nvPr/>
        </p:nvSpPr>
        <p:spPr bwMode="auto">
          <a:xfrm>
            <a:off x="4573192" y="4281488"/>
            <a:ext cx="1190" cy="27385"/>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95" name="Line 59">
            <a:extLst>
              <a:ext uri="{FF2B5EF4-FFF2-40B4-BE49-F238E27FC236}">
                <a16:creationId xmlns:a16="http://schemas.microsoft.com/office/drawing/2014/main" id="{D299D9FD-049E-F04E-BC58-E583645B466E}"/>
              </a:ext>
            </a:extLst>
          </p:cNvPr>
          <p:cNvSpPr>
            <a:spLocks noChangeShapeType="1"/>
          </p:cNvSpPr>
          <p:nvPr/>
        </p:nvSpPr>
        <p:spPr bwMode="auto">
          <a:xfrm>
            <a:off x="4050506" y="4281488"/>
            <a:ext cx="1191" cy="27385"/>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96" name="Line 60">
            <a:extLst>
              <a:ext uri="{FF2B5EF4-FFF2-40B4-BE49-F238E27FC236}">
                <a16:creationId xmlns:a16="http://schemas.microsoft.com/office/drawing/2014/main" id="{17F5689D-002E-4A42-87E8-EEFAA41DAA75}"/>
              </a:ext>
            </a:extLst>
          </p:cNvPr>
          <p:cNvSpPr>
            <a:spLocks noChangeShapeType="1"/>
          </p:cNvSpPr>
          <p:nvPr/>
        </p:nvSpPr>
        <p:spPr bwMode="auto">
          <a:xfrm>
            <a:off x="3532585" y="4281488"/>
            <a:ext cx="1190" cy="27385"/>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97" name="Line 61">
            <a:extLst>
              <a:ext uri="{FF2B5EF4-FFF2-40B4-BE49-F238E27FC236}">
                <a16:creationId xmlns:a16="http://schemas.microsoft.com/office/drawing/2014/main" id="{D5273A82-E71C-BD48-88AB-354EB346BCE4}"/>
              </a:ext>
            </a:extLst>
          </p:cNvPr>
          <p:cNvSpPr>
            <a:spLocks noChangeShapeType="1"/>
          </p:cNvSpPr>
          <p:nvPr/>
        </p:nvSpPr>
        <p:spPr bwMode="auto">
          <a:xfrm>
            <a:off x="3009900" y="4281488"/>
            <a:ext cx="1191" cy="27385"/>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98" name="Line 62">
            <a:extLst>
              <a:ext uri="{FF2B5EF4-FFF2-40B4-BE49-F238E27FC236}">
                <a16:creationId xmlns:a16="http://schemas.microsoft.com/office/drawing/2014/main" id="{C29214B1-ED0C-964A-8B05-6FE005F0ED76}"/>
              </a:ext>
            </a:extLst>
          </p:cNvPr>
          <p:cNvSpPr>
            <a:spLocks noChangeShapeType="1"/>
          </p:cNvSpPr>
          <p:nvPr/>
        </p:nvSpPr>
        <p:spPr bwMode="auto">
          <a:xfrm>
            <a:off x="2491979" y="4281488"/>
            <a:ext cx="1190" cy="27385"/>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99" name="Freeform 63">
            <a:extLst>
              <a:ext uri="{FF2B5EF4-FFF2-40B4-BE49-F238E27FC236}">
                <a16:creationId xmlns:a16="http://schemas.microsoft.com/office/drawing/2014/main" id="{729AD78C-CCA8-CE45-8E18-26080D08A341}"/>
              </a:ext>
            </a:extLst>
          </p:cNvPr>
          <p:cNvSpPr>
            <a:spLocks/>
          </p:cNvSpPr>
          <p:nvPr/>
        </p:nvSpPr>
        <p:spPr bwMode="auto">
          <a:xfrm>
            <a:off x="3356372" y="1972866"/>
            <a:ext cx="347663" cy="346472"/>
          </a:xfrm>
          <a:custGeom>
            <a:avLst/>
            <a:gdLst>
              <a:gd name="T0" fmla="*/ 0 w 292"/>
              <a:gd name="T1" fmla="*/ 227012 h 291"/>
              <a:gd name="T2" fmla="*/ 12700 w 292"/>
              <a:gd name="T3" fmla="*/ 160337 h 291"/>
              <a:gd name="T4" fmla="*/ 42863 w 292"/>
              <a:gd name="T5" fmla="*/ 92075 h 291"/>
              <a:gd name="T6" fmla="*/ 98425 w 292"/>
              <a:gd name="T7" fmla="*/ 42862 h 291"/>
              <a:gd name="T8" fmla="*/ 160338 w 292"/>
              <a:gd name="T9" fmla="*/ 12700 h 291"/>
              <a:gd name="T10" fmla="*/ 234950 w 292"/>
              <a:gd name="T11" fmla="*/ 0 h 291"/>
              <a:gd name="T12" fmla="*/ 303213 w 292"/>
              <a:gd name="T13" fmla="*/ 12700 h 291"/>
              <a:gd name="T14" fmla="*/ 369888 w 292"/>
              <a:gd name="T15" fmla="*/ 42862 h 291"/>
              <a:gd name="T16" fmla="*/ 419100 w 292"/>
              <a:gd name="T17" fmla="*/ 92075 h 291"/>
              <a:gd name="T18" fmla="*/ 450850 w 292"/>
              <a:gd name="T19" fmla="*/ 160337 h 291"/>
              <a:gd name="T20" fmla="*/ 463550 w 292"/>
              <a:gd name="T21" fmla="*/ 227012 h 291"/>
              <a:gd name="T22" fmla="*/ 450850 w 292"/>
              <a:gd name="T23" fmla="*/ 301625 h 291"/>
              <a:gd name="T24" fmla="*/ 419100 w 292"/>
              <a:gd name="T25" fmla="*/ 363537 h 291"/>
              <a:gd name="T26" fmla="*/ 369888 w 292"/>
              <a:gd name="T27" fmla="*/ 419100 h 291"/>
              <a:gd name="T28" fmla="*/ 303213 w 292"/>
              <a:gd name="T29" fmla="*/ 449262 h 291"/>
              <a:gd name="T30" fmla="*/ 234950 w 292"/>
              <a:gd name="T31" fmla="*/ 461962 h 291"/>
              <a:gd name="T32" fmla="*/ 160338 w 292"/>
              <a:gd name="T33" fmla="*/ 449262 h 291"/>
              <a:gd name="T34" fmla="*/ 98425 w 292"/>
              <a:gd name="T35" fmla="*/ 419100 h 291"/>
              <a:gd name="T36" fmla="*/ 42863 w 292"/>
              <a:gd name="T37" fmla="*/ 363537 h 291"/>
              <a:gd name="T38" fmla="*/ 12700 w 292"/>
              <a:gd name="T39" fmla="*/ 301625 h 291"/>
              <a:gd name="T40" fmla="*/ 0 w 292"/>
              <a:gd name="T41" fmla="*/ 227012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2" h="291">
                <a:moveTo>
                  <a:pt x="0" y="143"/>
                </a:moveTo>
                <a:lnTo>
                  <a:pt x="8" y="101"/>
                </a:lnTo>
                <a:lnTo>
                  <a:pt x="27" y="58"/>
                </a:lnTo>
                <a:lnTo>
                  <a:pt x="62" y="27"/>
                </a:lnTo>
                <a:lnTo>
                  <a:pt x="101" y="8"/>
                </a:lnTo>
                <a:lnTo>
                  <a:pt x="148" y="0"/>
                </a:lnTo>
                <a:lnTo>
                  <a:pt x="191" y="8"/>
                </a:lnTo>
                <a:lnTo>
                  <a:pt x="233" y="27"/>
                </a:lnTo>
                <a:lnTo>
                  <a:pt x="264" y="58"/>
                </a:lnTo>
                <a:lnTo>
                  <a:pt x="284" y="101"/>
                </a:lnTo>
                <a:lnTo>
                  <a:pt x="292" y="143"/>
                </a:lnTo>
                <a:lnTo>
                  <a:pt x="284" y="190"/>
                </a:lnTo>
                <a:lnTo>
                  <a:pt x="264" y="229"/>
                </a:lnTo>
                <a:lnTo>
                  <a:pt x="233" y="264"/>
                </a:lnTo>
                <a:lnTo>
                  <a:pt x="191" y="283"/>
                </a:lnTo>
                <a:lnTo>
                  <a:pt x="148" y="291"/>
                </a:lnTo>
                <a:lnTo>
                  <a:pt x="101" y="283"/>
                </a:lnTo>
                <a:lnTo>
                  <a:pt x="62" y="264"/>
                </a:lnTo>
                <a:lnTo>
                  <a:pt x="27" y="229"/>
                </a:lnTo>
                <a:lnTo>
                  <a:pt x="8" y="190"/>
                </a:lnTo>
                <a:lnTo>
                  <a:pt x="0" y="143"/>
                </a:lnTo>
                <a:close/>
              </a:path>
            </a:pathLst>
          </a:custGeom>
          <a:solidFill>
            <a:srgbClr val="AD8CC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7700" name="Freeform 64">
            <a:extLst>
              <a:ext uri="{FF2B5EF4-FFF2-40B4-BE49-F238E27FC236}">
                <a16:creationId xmlns:a16="http://schemas.microsoft.com/office/drawing/2014/main" id="{21981B52-722E-6E4F-B0DB-148DB9DF3BD4}"/>
              </a:ext>
            </a:extLst>
          </p:cNvPr>
          <p:cNvSpPr>
            <a:spLocks/>
          </p:cNvSpPr>
          <p:nvPr/>
        </p:nvSpPr>
        <p:spPr bwMode="auto">
          <a:xfrm>
            <a:off x="3407569" y="2028825"/>
            <a:ext cx="245269" cy="234554"/>
          </a:xfrm>
          <a:custGeom>
            <a:avLst/>
            <a:gdLst>
              <a:gd name="T0" fmla="*/ 0 w 206"/>
              <a:gd name="T1" fmla="*/ 152400 h 197"/>
              <a:gd name="T2" fmla="*/ 12700 w 206"/>
              <a:gd name="T3" fmla="*/ 98425 h 197"/>
              <a:gd name="T4" fmla="*/ 42863 w 206"/>
              <a:gd name="T5" fmla="*/ 53975 h 197"/>
              <a:gd name="T6" fmla="*/ 85725 w 206"/>
              <a:gd name="T7" fmla="*/ 17463 h 197"/>
              <a:gd name="T8" fmla="*/ 134938 w 206"/>
              <a:gd name="T9" fmla="*/ 0 h 197"/>
              <a:gd name="T10" fmla="*/ 190500 w 206"/>
              <a:gd name="T11" fmla="*/ 0 h 197"/>
              <a:gd name="T12" fmla="*/ 246063 w 206"/>
              <a:gd name="T13" fmla="*/ 17463 h 197"/>
              <a:gd name="T14" fmla="*/ 290513 w 206"/>
              <a:gd name="T15" fmla="*/ 53975 h 197"/>
              <a:gd name="T16" fmla="*/ 314325 w 206"/>
              <a:gd name="T17" fmla="*/ 98425 h 197"/>
              <a:gd name="T18" fmla="*/ 327025 w 206"/>
              <a:gd name="T19" fmla="*/ 152400 h 197"/>
              <a:gd name="T20" fmla="*/ 314325 w 206"/>
              <a:gd name="T21" fmla="*/ 207963 h 197"/>
              <a:gd name="T22" fmla="*/ 290513 w 206"/>
              <a:gd name="T23" fmla="*/ 257175 h 197"/>
              <a:gd name="T24" fmla="*/ 246063 w 206"/>
              <a:gd name="T25" fmla="*/ 295275 h 197"/>
              <a:gd name="T26" fmla="*/ 190500 w 206"/>
              <a:gd name="T27" fmla="*/ 312738 h 197"/>
              <a:gd name="T28" fmla="*/ 134938 w 206"/>
              <a:gd name="T29" fmla="*/ 312738 h 197"/>
              <a:gd name="T30" fmla="*/ 85725 w 206"/>
              <a:gd name="T31" fmla="*/ 295275 h 197"/>
              <a:gd name="T32" fmla="*/ 42863 w 206"/>
              <a:gd name="T33" fmla="*/ 257175 h 197"/>
              <a:gd name="T34" fmla="*/ 12700 w 206"/>
              <a:gd name="T35" fmla="*/ 207963 h 197"/>
              <a:gd name="T36" fmla="*/ 0 w 206"/>
              <a:gd name="T37" fmla="*/ 152400 h 1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06" h="197">
                <a:moveTo>
                  <a:pt x="0" y="96"/>
                </a:moveTo>
                <a:lnTo>
                  <a:pt x="8" y="62"/>
                </a:lnTo>
                <a:lnTo>
                  <a:pt x="27" y="34"/>
                </a:lnTo>
                <a:lnTo>
                  <a:pt x="54" y="11"/>
                </a:lnTo>
                <a:lnTo>
                  <a:pt x="85" y="0"/>
                </a:lnTo>
                <a:lnTo>
                  <a:pt x="120" y="0"/>
                </a:lnTo>
                <a:lnTo>
                  <a:pt x="155" y="11"/>
                </a:lnTo>
                <a:lnTo>
                  <a:pt x="183" y="34"/>
                </a:lnTo>
                <a:lnTo>
                  <a:pt x="198" y="62"/>
                </a:lnTo>
                <a:lnTo>
                  <a:pt x="206" y="96"/>
                </a:lnTo>
                <a:lnTo>
                  <a:pt x="198" y="131"/>
                </a:lnTo>
                <a:lnTo>
                  <a:pt x="183" y="162"/>
                </a:lnTo>
                <a:lnTo>
                  <a:pt x="155" y="186"/>
                </a:lnTo>
                <a:lnTo>
                  <a:pt x="120" y="197"/>
                </a:lnTo>
                <a:lnTo>
                  <a:pt x="85" y="197"/>
                </a:lnTo>
                <a:lnTo>
                  <a:pt x="54" y="186"/>
                </a:lnTo>
                <a:lnTo>
                  <a:pt x="27" y="162"/>
                </a:lnTo>
                <a:lnTo>
                  <a:pt x="8" y="131"/>
                </a:lnTo>
                <a:lnTo>
                  <a:pt x="0" y="96"/>
                </a:lnTo>
                <a:close/>
              </a:path>
            </a:pathLst>
          </a:custGeom>
          <a:solidFill>
            <a:srgbClr val="CDBB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graphicFrame>
        <p:nvGraphicFramePr>
          <p:cNvPr id="27701" name="Object 3">
            <a:hlinkClick r:id="" action="ppaction://ole?verb=0"/>
            <a:extLst>
              <a:ext uri="{FF2B5EF4-FFF2-40B4-BE49-F238E27FC236}">
                <a16:creationId xmlns:a16="http://schemas.microsoft.com/office/drawing/2014/main" id="{ABEA0B26-158D-414F-90C0-0918F9837EC2}"/>
              </a:ext>
            </a:extLst>
          </p:cNvPr>
          <p:cNvGraphicFramePr>
            <a:graphicFrameLocks/>
          </p:cNvGraphicFramePr>
          <p:nvPr/>
        </p:nvGraphicFramePr>
        <p:xfrm>
          <a:off x="4000500" y="1600200"/>
          <a:ext cx="2000250" cy="461963"/>
        </p:xfrm>
        <a:graphic>
          <a:graphicData uri="http://schemas.openxmlformats.org/presentationml/2006/ole">
            <mc:AlternateContent xmlns:mc="http://schemas.openxmlformats.org/markup-compatibility/2006">
              <mc:Choice xmlns:v="urn:schemas-microsoft-com:vml" Requires="v">
                <p:oleObj name="Equation" r:id="rId3" imgW="25158700" imgH="5854700" progId="Equation.DSMT4">
                  <p:embed/>
                </p:oleObj>
              </mc:Choice>
              <mc:Fallback>
                <p:oleObj name="Equation" r:id="rId3" imgW="25158700" imgH="5854700" progId="Equation.DSMT4">
                  <p:embed/>
                  <p:pic>
                    <p:nvPicPr>
                      <p:cNvPr id="27701" name="Object 3">
                        <a:hlinkClick r:id="" action="ppaction://ole?verb=0"/>
                        <a:extLst>
                          <a:ext uri="{FF2B5EF4-FFF2-40B4-BE49-F238E27FC236}">
                            <a16:creationId xmlns:a16="http://schemas.microsoft.com/office/drawing/2014/main" id="{ABEA0B26-158D-414F-90C0-0918F9837EC2}"/>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0500" y="1600200"/>
                        <a:ext cx="200025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7702" name="Rectangle 4">
            <a:extLst>
              <a:ext uri="{FF2B5EF4-FFF2-40B4-BE49-F238E27FC236}">
                <a16:creationId xmlns:a16="http://schemas.microsoft.com/office/drawing/2014/main" id="{9FED4A60-B69B-EA4B-8EF0-C8A59ACE901C}"/>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dirty="0">
                <a:latin typeface="+mn-lt"/>
                <a:ea typeface="新細明體" panose="02020500000000000000" pitchFamily="18" charset="-120"/>
              </a:rPr>
              <a:t>Sample Linear Regression Model</a:t>
            </a:r>
          </a:p>
        </p:txBody>
      </p:sp>
      <p:graphicFrame>
        <p:nvGraphicFramePr>
          <p:cNvPr id="27703" name="Object 5">
            <a:hlinkClick r:id="" action="ppaction://ole?verb=0"/>
            <a:extLst>
              <a:ext uri="{FF2B5EF4-FFF2-40B4-BE49-F238E27FC236}">
                <a16:creationId xmlns:a16="http://schemas.microsoft.com/office/drawing/2014/main" id="{19C6DA06-72AB-A047-B2E1-7CFF7D7865B1}"/>
              </a:ext>
            </a:extLst>
          </p:cNvPr>
          <p:cNvGraphicFramePr>
            <a:graphicFrameLocks/>
          </p:cNvGraphicFramePr>
          <p:nvPr/>
        </p:nvGraphicFramePr>
        <p:xfrm>
          <a:off x="4514850" y="3429001"/>
          <a:ext cx="1657350" cy="497681"/>
        </p:xfrm>
        <a:graphic>
          <a:graphicData uri="http://schemas.openxmlformats.org/presentationml/2006/ole">
            <mc:AlternateContent xmlns:mc="http://schemas.openxmlformats.org/markup-compatibility/2006">
              <mc:Choice xmlns:v="urn:schemas-microsoft-com:vml" Requires="v">
                <p:oleObj name="Equation" r:id="rId5" imgW="19304000" imgH="5854700" progId="Equation.DSMT4">
                  <p:embed/>
                </p:oleObj>
              </mc:Choice>
              <mc:Fallback>
                <p:oleObj name="Equation" r:id="rId5" imgW="19304000" imgH="5854700" progId="Equation.DSMT4">
                  <p:embed/>
                  <p:pic>
                    <p:nvPicPr>
                      <p:cNvPr id="27703" name="Object 5">
                        <a:hlinkClick r:id="" action="ppaction://ole?verb=0"/>
                        <a:extLst>
                          <a:ext uri="{FF2B5EF4-FFF2-40B4-BE49-F238E27FC236}">
                            <a16:creationId xmlns:a16="http://schemas.microsoft.com/office/drawing/2014/main" id="{19C6DA06-72AB-A047-B2E1-7CFF7D7865B1}"/>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14850" y="3429001"/>
                        <a:ext cx="1657350" cy="4976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7704" name="Arc 6">
            <a:extLst>
              <a:ext uri="{FF2B5EF4-FFF2-40B4-BE49-F238E27FC236}">
                <a16:creationId xmlns:a16="http://schemas.microsoft.com/office/drawing/2014/main" id="{4B8A0C54-580E-254C-93F5-87FF8F318DFF}"/>
              </a:ext>
            </a:extLst>
          </p:cNvPr>
          <p:cNvSpPr>
            <a:spLocks/>
          </p:cNvSpPr>
          <p:nvPr/>
        </p:nvSpPr>
        <p:spPr bwMode="auto">
          <a:xfrm>
            <a:off x="3954066" y="3257550"/>
            <a:ext cx="504825" cy="390525"/>
          </a:xfrm>
          <a:custGeom>
            <a:avLst/>
            <a:gdLst>
              <a:gd name="T0" fmla="*/ 673100 w 21600"/>
              <a:gd name="T1" fmla="*/ 520700 h 21600"/>
              <a:gd name="T2" fmla="*/ 0 w 21600"/>
              <a:gd name="T3" fmla="*/ 0 h 21600"/>
              <a:gd name="T4" fmla="*/ 67310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lnTo>
                  <a:pt x="21600" y="21600"/>
                </a:lnTo>
                <a:close/>
              </a:path>
            </a:pathLst>
          </a:custGeom>
          <a:noFill/>
          <a:ln w="25400" cap="rnd">
            <a:solidFill>
              <a:srgbClr val="B0D460"/>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7705" name="Arc 7">
            <a:extLst>
              <a:ext uri="{FF2B5EF4-FFF2-40B4-BE49-F238E27FC236}">
                <a16:creationId xmlns:a16="http://schemas.microsoft.com/office/drawing/2014/main" id="{47017F0A-7D51-5C48-80F2-09D50D8EC57E}"/>
              </a:ext>
            </a:extLst>
          </p:cNvPr>
          <p:cNvSpPr>
            <a:spLocks/>
          </p:cNvSpPr>
          <p:nvPr/>
        </p:nvSpPr>
        <p:spPr bwMode="auto">
          <a:xfrm>
            <a:off x="3611166" y="1839516"/>
            <a:ext cx="447675" cy="104775"/>
          </a:xfrm>
          <a:custGeom>
            <a:avLst/>
            <a:gdLst>
              <a:gd name="T0" fmla="*/ 0 w 21600"/>
              <a:gd name="T1" fmla="*/ 139700 h 21600"/>
              <a:gd name="T2" fmla="*/ 595325 w 21600"/>
              <a:gd name="T3" fmla="*/ 0 h 21600"/>
              <a:gd name="T4" fmla="*/ 596900 w 21600"/>
              <a:gd name="T5" fmla="*/ 13970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600"/>
                </a:moveTo>
                <a:cubicBezTo>
                  <a:pt x="0" y="9692"/>
                  <a:pt x="9635" y="31"/>
                  <a:pt x="21543" y="0"/>
                </a:cubicBezTo>
              </a:path>
              <a:path w="21600" h="21600" stroke="0" extrusionOk="0">
                <a:moveTo>
                  <a:pt x="0" y="21600"/>
                </a:moveTo>
                <a:cubicBezTo>
                  <a:pt x="0" y="9692"/>
                  <a:pt x="9635" y="31"/>
                  <a:pt x="21543" y="0"/>
                </a:cubicBezTo>
                <a:lnTo>
                  <a:pt x="21600" y="21600"/>
                </a:lnTo>
                <a:lnTo>
                  <a:pt x="0" y="21600"/>
                </a:lnTo>
                <a:close/>
              </a:path>
            </a:pathLst>
          </a:custGeom>
          <a:noFill/>
          <a:ln w="25400" cap="rnd">
            <a:solidFill>
              <a:srgbClr val="B0D460"/>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7706" name="Arc 8">
            <a:extLst>
              <a:ext uri="{FF2B5EF4-FFF2-40B4-BE49-F238E27FC236}">
                <a16:creationId xmlns:a16="http://schemas.microsoft.com/office/drawing/2014/main" id="{C0F6048A-17CB-274D-8E88-49926911634C}"/>
              </a:ext>
            </a:extLst>
          </p:cNvPr>
          <p:cNvSpPr>
            <a:spLocks/>
          </p:cNvSpPr>
          <p:nvPr/>
        </p:nvSpPr>
        <p:spPr bwMode="auto">
          <a:xfrm>
            <a:off x="3543300" y="4057650"/>
            <a:ext cx="276225" cy="561975"/>
          </a:xfrm>
          <a:custGeom>
            <a:avLst/>
            <a:gdLst>
              <a:gd name="T0" fmla="*/ 368300 w 21600"/>
              <a:gd name="T1" fmla="*/ 0 h 21600"/>
              <a:gd name="T2" fmla="*/ 0 w 21600"/>
              <a:gd name="T3" fmla="*/ 74930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lnTo>
                  <a:pt x="21600" y="0"/>
                </a:lnTo>
                <a:close/>
              </a:path>
            </a:pathLst>
          </a:custGeom>
          <a:noFill/>
          <a:ln w="25400" cap="rnd">
            <a:solidFill>
              <a:srgbClr val="B0D460"/>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7707" name="Rectangle 9">
            <a:extLst>
              <a:ext uri="{FF2B5EF4-FFF2-40B4-BE49-F238E27FC236}">
                <a16:creationId xmlns:a16="http://schemas.microsoft.com/office/drawing/2014/main" id="{1C2F62D5-88B0-A84D-B317-E87636668CB6}"/>
              </a:ext>
            </a:extLst>
          </p:cNvPr>
          <p:cNvSpPr>
            <a:spLocks noChangeArrowheads="1"/>
          </p:cNvSpPr>
          <p:nvPr/>
        </p:nvSpPr>
        <p:spPr bwMode="auto">
          <a:xfrm>
            <a:off x="6450806" y="3030141"/>
            <a:ext cx="1491854" cy="62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a:solidFill>
                  <a:schemeClr val="tx2"/>
                </a:solidFill>
                <a:ea typeface="新細明體" panose="02020500000000000000" pitchFamily="18" charset="-120"/>
              </a:rPr>
              <a:t>Unsampled observation</a:t>
            </a:r>
          </a:p>
        </p:txBody>
      </p:sp>
      <p:sp>
        <p:nvSpPr>
          <p:cNvPr id="27708" name="Arc 10">
            <a:extLst>
              <a:ext uri="{FF2B5EF4-FFF2-40B4-BE49-F238E27FC236}">
                <a16:creationId xmlns:a16="http://schemas.microsoft.com/office/drawing/2014/main" id="{20A3C71F-213E-794D-98D1-8C5597EDC242}"/>
              </a:ext>
            </a:extLst>
          </p:cNvPr>
          <p:cNvSpPr>
            <a:spLocks/>
          </p:cNvSpPr>
          <p:nvPr/>
        </p:nvSpPr>
        <p:spPr bwMode="auto">
          <a:xfrm>
            <a:off x="6126957" y="3142060"/>
            <a:ext cx="341710" cy="166688"/>
          </a:xfrm>
          <a:custGeom>
            <a:avLst/>
            <a:gdLst>
              <a:gd name="T0" fmla="*/ 455613 w 21600"/>
              <a:gd name="T1" fmla="*/ 222250 h 21600"/>
              <a:gd name="T2" fmla="*/ 0 w 21600"/>
              <a:gd name="T3" fmla="*/ 0 h 21600"/>
              <a:gd name="T4" fmla="*/ 455613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lnTo>
                  <a:pt x="21600" y="21600"/>
                </a:lnTo>
                <a:close/>
              </a:path>
            </a:pathLst>
          </a:custGeom>
          <a:noFill/>
          <a:ln w="25400" cap="rnd">
            <a:solidFill>
              <a:srgbClr val="B0D460"/>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7709" name="Rectangle 11">
            <a:extLst>
              <a:ext uri="{FF2B5EF4-FFF2-40B4-BE49-F238E27FC236}">
                <a16:creationId xmlns:a16="http://schemas.microsoft.com/office/drawing/2014/main" id="{688E3AFB-8A04-B242-B481-977F718CDD0F}"/>
              </a:ext>
            </a:extLst>
          </p:cNvPr>
          <p:cNvSpPr>
            <a:spLocks noChangeArrowheads="1"/>
          </p:cNvSpPr>
          <p:nvPr/>
        </p:nvSpPr>
        <p:spPr bwMode="auto">
          <a:xfrm>
            <a:off x="3761185" y="2256235"/>
            <a:ext cx="1575197" cy="759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zh-TW" altLang="en-US" sz="1800" b="1" i="1">
                <a:solidFill>
                  <a:schemeClr val="tx2"/>
                </a:solidFill>
                <a:latin typeface="Symbol" pitchFamily="2" charset="2"/>
                <a:ea typeface="新細明體" panose="02020500000000000000" pitchFamily="18" charset="-120"/>
              </a:rPr>
              <a:t></a:t>
            </a:r>
            <a:r>
              <a:rPr lang="en-US" altLang="zh-TW" sz="2700" b="1" i="1" baseline="-25000">
                <a:solidFill>
                  <a:schemeClr val="tx2"/>
                </a:solidFill>
                <a:ea typeface="新細明體" panose="02020500000000000000" pitchFamily="18" charset="-120"/>
              </a:rPr>
              <a:t>i</a:t>
            </a:r>
            <a:r>
              <a:rPr lang="en-US" altLang="zh-TW" sz="2700" b="1" i="1">
                <a:solidFill>
                  <a:schemeClr val="tx2"/>
                </a:solidFill>
                <a:ea typeface="新細明體" panose="02020500000000000000" pitchFamily="18" charset="-120"/>
              </a:rPr>
              <a:t> </a:t>
            </a:r>
            <a:r>
              <a:rPr lang="en-US" altLang="zh-TW" sz="1800" b="1">
                <a:solidFill>
                  <a:schemeClr val="tx2"/>
                </a:solidFill>
                <a:ea typeface="新細明體" panose="02020500000000000000" pitchFamily="18" charset="-120"/>
              </a:rPr>
              <a:t>= Random error</a:t>
            </a:r>
          </a:p>
        </p:txBody>
      </p:sp>
      <p:sp>
        <p:nvSpPr>
          <p:cNvPr id="27710" name="Rectangle 12">
            <a:extLst>
              <a:ext uri="{FF2B5EF4-FFF2-40B4-BE49-F238E27FC236}">
                <a16:creationId xmlns:a16="http://schemas.microsoft.com/office/drawing/2014/main" id="{7223E688-B885-7147-80B8-65E77BBC4F35}"/>
              </a:ext>
            </a:extLst>
          </p:cNvPr>
          <p:cNvSpPr>
            <a:spLocks noChangeArrowheads="1"/>
          </p:cNvSpPr>
          <p:nvPr/>
        </p:nvSpPr>
        <p:spPr bwMode="auto">
          <a:xfrm>
            <a:off x="1650206" y="4458892"/>
            <a:ext cx="2119313" cy="34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a:solidFill>
                  <a:schemeClr val="tx2"/>
                </a:solidFill>
                <a:ea typeface="新細明體" panose="02020500000000000000" pitchFamily="18" charset="-120"/>
              </a:rPr>
              <a:t>Observed value</a:t>
            </a:r>
          </a:p>
        </p:txBody>
      </p:sp>
      <p:sp>
        <p:nvSpPr>
          <p:cNvPr id="73741" name="Rectangle 13">
            <a:extLst>
              <a:ext uri="{FF2B5EF4-FFF2-40B4-BE49-F238E27FC236}">
                <a16:creationId xmlns:a16="http://schemas.microsoft.com/office/drawing/2014/main" id="{5F60DDAF-0B5B-5345-988C-641902724A41}"/>
              </a:ext>
            </a:extLst>
          </p:cNvPr>
          <p:cNvSpPr>
            <a:spLocks noChangeArrowheads="1"/>
          </p:cNvSpPr>
          <p:nvPr/>
        </p:nvSpPr>
        <p:spPr bwMode="auto">
          <a:xfrm>
            <a:off x="3825478" y="2287191"/>
            <a:ext cx="279797" cy="275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p>
            <a:pPr algn="ctr" eaLnBrk="0" hangingPunct="0">
              <a:defRPr/>
            </a:pPr>
            <a:r>
              <a:rPr lang="en-US" altLang="zh-TW" sz="1350" b="1">
                <a:solidFill>
                  <a:schemeClr val="tx2"/>
                </a:solidFill>
                <a:effectLst>
                  <a:outerShdw blurRad="38100" dist="38100" dir="2700000" algn="tl">
                    <a:srgbClr val="FFFFFF"/>
                  </a:outerShdw>
                </a:effectLst>
                <a:ea typeface="新細明體" pitchFamily="18" charset="-120"/>
              </a:rPr>
              <a:t>^</a:t>
            </a:r>
          </a:p>
        </p:txBody>
      </p:sp>
    </p:spTree>
    <p:extLst>
      <p:ext uri="{BB962C8B-B14F-4D97-AF65-F5344CB8AC3E}">
        <p14:creationId xmlns:p14="http://schemas.microsoft.com/office/powerpoint/2010/main" val="28277978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57C542AB-471E-C84D-9EDB-05698D614D52}"/>
              </a:ext>
            </a:extLst>
          </p:cNvPr>
          <p:cNvSpPr>
            <a:spLocks noGrp="1" noChangeArrowheads="1"/>
          </p:cNvSpPr>
          <p:nvPr>
            <p:ph type="ctr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b" anchorCtr="1">
            <a:normAutofit/>
          </a:bodyPr>
          <a:lstStyle/>
          <a:p>
            <a:pPr eaLnBrk="1" hangingPunct="1"/>
            <a:r>
              <a:rPr lang="en-US" altLang="zh-TW" b="1" dirty="0">
                <a:ea typeface="新細明體" panose="02020500000000000000" pitchFamily="18" charset="-120"/>
              </a:rPr>
              <a:t>Estimating Parameters:</a:t>
            </a:r>
            <a:br>
              <a:rPr lang="en-US" altLang="zh-TW" b="1" dirty="0">
                <a:ea typeface="新細明體" panose="02020500000000000000" pitchFamily="18" charset="-120"/>
              </a:rPr>
            </a:br>
            <a:r>
              <a:rPr lang="en-US" altLang="zh-TW" b="1" dirty="0">
                <a:ea typeface="新細明體" panose="02020500000000000000" pitchFamily="18" charset="-120"/>
              </a:rPr>
              <a:t>Least Squares Method</a:t>
            </a:r>
          </a:p>
        </p:txBody>
      </p:sp>
    </p:spTree>
    <p:extLst>
      <p:ext uri="{BB962C8B-B14F-4D97-AF65-F5344CB8AC3E}">
        <p14:creationId xmlns:p14="http://schemas.microsoft.com/office/powerpoint/2010/main" val="434244283"/>
      </p:ext>
    </p:extLst>
  </p:cSld>
  <p:clrMapOvr>
    <a:masterClrMapping/>
  </p:clrMapOvr>
  <p:transition>
    <p:zo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6">
            <a:extLst>
              <a:ext uri="{FF2B5EF4-FFF2-40B4-BE49-F238E27FC236}">
                <a16:creationId xmlns:a16="http://schemas.microsoft.com/office/drawing/2014/main" id="{E3E888DD-2031-5F4D-A3BE-1F8FA8DFEEA1}"/>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algn="ctr"/>
            <a:r>
              <a:rPr lang="en-US" altLang="zh-TW" b="1" dirty="0"/>
              <a:t>Data Points</a:t>
            </a:r>
            <a:endParaRPr lang="en-US" altLang="zh-TW" b="1" dirty="0">
              <a:ea typeface="新細明體" panose="02020500000000000000" pitchFamily="18" charset="-120"/>
            </a:endParaRPr>
          </a:p>
        </p:txBody>
      </p:sp>
      <p:sp>
        <p:nvSpPr>
          <p:cNvPr id="79909" name="Rectangle 37">
            <a:extLst>
              <a:ext uri="{FF2B5EF4-FFF2-40B4-BE49-F238E27FC236}">
                <a16:creationId xmlns:a16="http://schemas.microsoft.com/office/drawing/2014/main" id="{F61CD6F9-D817-9B4D-98AB-E34B6C8535B6}"/>
              </a:ext>
            </a:extLst>
          </p:cNvPr>
          <p:cNvSpPr>
            <a:spLocks noGrp="1" noChangeArrowheads="1"/>
          </p:cNvSpPr>
          <p:nvPr>
            <p:ph type="body" idx="1"/>
          </p:nvPr>
        </p:nvSpPr>
        <p:spPr>
          <a:noFill/>
          <a:extLst>
            <a:ext uri="{91240B29-F687-4F45-9708-019B960494DF}">
              <a14:hiddenLine xmlns:a14="http://schemas.microsoft.com/office/drawing/2010/main" w="12700">
                <a:solidFill>
                  <a:schemeClr val="tx1"/>
                </a:solidFill>
                <a:miter lim="800000"/>
                <a:headEnd/>
                <a:tailEnd/>
              </a14:hiddenLine>
            </a:ext>
          </a:extLst>
        </p:spPr>
        <p:txBody>
          <a:bodyPr vert="horz" lIns="67866" tIns="33338" rIns="67866" bIns="33338" rtlCol="0">
            <a:normAutofit/>
          </a:bodyPr>
          <a:lstStyle/>
          <a:p>
            <a:pPr marL="457200" indent="-457200">
              <a:buClr>
                <a:srgbClr val="8E0D30"/>
              </a:buClr>
              <a:buFontTx/>
              <a:buAutoNum type="arabicPeriod"/>
            </a:pPr>
            <a:r>
              <a:rPr lang="en-US" altLang="zh-TW">
                <a:ea typeface="新細明體" panose="02020500000000000000" pitchFamily="18" charset="-120"/>
              </a:rPr>
              <a:t>Plot of all (</a:t>
            </a:r>
            <a:r>
              <a:rPr lang="en-US" altLang="zh-TW" i="1">
                <a:ea typeface="新細明體" panose="02020500000000000000" pitchFamily="18" charset="-120"/>
              </a:rPr>
              <a:t>x</a:t>
            </a:r>
            <a:r>
              <a:rPr lang="en-US" altLang="zh-TW" i="1" baseline="-25000">
                <a:ea typeface="新細明體" panose="02020500000000000000" pitchFamily="18" charset="-120"/>
              </a:rPr>
              <a:t>i</a:t>
            </a:r>
            <a:r>
              <a:rPr lang="en-US" altLang="zh-TW">
                <a:ea typeface="新細明體" panose="02020500000000000000" pitchFamily="18" charset="-120"/>
              </a:rPr>
              <a:t>, </a:t>
            </a:r>
            <a:r>
              <a:rPr lang="en-US" altLang="zh-TW" i="1">
                <a:ea typeface="新細明體" panose="02020500000000000000" pitchFamily="18" charset="-120"/>
              </a:rPr>
              <a:t>y</a:t>
            </a:r>
            <a:r>
              <a:rPr lang="en-US" altLang="zh-TW" i="1" baseline="-25000">
                <a:ea typeface="新細明體" panose="02020500000000000000" pitchFamily="18" charset="-120"/>
              </a:rPr>
              <a:t>i</a:t>
            </a:r>
            <a:r>
              <a:rPr lang="en-US" altLang="zh-TW">
                <a:ea typeface="新細明體" panose="02020500000000000000" pitchFamily="18" charset="-120"/>
              </a:rPr>
              <a:t>) pairs</a:t>
            </a:r>
          </a:p>
          <a:p>
            <a:pPr marL="457200" indent="-457200">
              <a:buClr>
                <a:srgbClr val="8E0D30"/>
              </a:buClr>
              <a:buFontTx/>
              <a:buAutoNum type="arabicPeriod"/>
            </a:pPr>
            <a:r>
              <a:rPr lang="en-US" altLang="zh-TW">
                <a:ea typeface="新細明體" panose="02020500000000000000" pitchFamily="18" charset="-120"/>
              </a:rPr>
              <a:t>Suggests how well model will fit</a:t>
            </a:r>
          </a:p>
        </p:txBody>
      </p:sp>
      <p:grpSp>
        <p:nvGrpSpPr>
          <p:cNvPr id="79917" name="Group 45">
            <a:extLst>
              <a:ext uri="{FF2B5EF4-FFF2-40B4-BE49-F238E27FC236}">
                <a16:creationId xmlns:a16="http://schemas.microsoft.com/office/drawing/2014/main" id="{8D4222DD-C3C4-D64A-BEAA-668FD77ED2B1}"/>
              </a:ext>
            </a:extLst>
          </p:cNvPr>
          <p:cNvGrpSpPr>
            <a:grpSpLocks/>
          </p:cNvGrpSpPr>
          <p:nvPr/>
        </p:nvGrpSpPr>
        <p:grpSpPr bwMode="auto">
          <a:xfrm>
            <a:off x="2457451" y="2569369"/>
            <a:ext cx="4244578" cy="2037160"/>
            <a:chOff x="1104" y="2110"/>
            <a:chExt cx="3565" cy="1711"/>
          </a:xfrm>
        </p:grpSpPr>
        <p:sp>
          <p:nvSpPr>
            <p:cNvPr id="30725" name="Rectangle 44">
              <a:extLst>
                <a:ext uri="{FF2B5EF4-FFF2-40B4-BE49-F238E27FC236}">
                  <a16:creationId xmlns:a16="http://schemas.microsoft.com/office/drawing/2014/main" id="{917FC90C-9E3C-EF48-9A65-941C48B24FD6}"/>
                </a:ext>
              </a:extLst>
            </p:cNvPr>
            <p:cNvSpPr>
              <a:spLocks noChangeArrowheads="1"/>
            </p:cNvSpPr>
            <p:nvPr/>
          </p:nvSpPr>
          <p:spPr bwMode="auto">
            <a:xfrm>
              <a:off x="1104" y="2821"/>
              <a:ext cx="155" cy="310"/>
            </a:xfrm>
            <a:prstGeom prst="rect">
              <a:avLst/>
            </a:prstGeom>
            <a:solidFill>
              <a:srgbClr val="E9F05A">
                <a:alpha val="50195"/>
              </a:srgb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26" name="Line 3">
              <a:extLst>
                <a:ext uri="{FF2B5EF4-FFF2-40B4-BE49-F238E27FC236}">
                  <a16:creationId xmlns:a16="http://schemas.microsoft.com/office/drawing/2014/main" id="{6BC85963-CA18-E947-9E1E-C3E61A4F0273}"/>
                </a:ext>
              </a:extLst>
            </p:cNvPr>
            <p:cNvSpPr>
              <a:spLocks noChangeShapeType="1"/>
            </p:cNvSpPr>
            <p:nvPr/>
          </p:nvSpPr>
          <p:spPr bwMode="auto">
            <a:xfrm>
              <a:off x="1620" y="2453"/>
              <a:ext cx="0" cy="86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27" name="Line 4">
              <a:extLst>
                <a:ext uri="{FF2B5EF4-FFF2-40B4-BE49-F238E27FC236}">
                  <a16:creationId xmlns:a16="http://schemas.microsoft.com/office/drawing/2014/main" id="{25D076ED-B395-E542-B365-E5F0E36F2064}"/>
                </a:ext>
              </a:extLst>
            </p:cNvPr>
            <p:cNvSpPr>
              <a:spLocks noChangeShapeType="1"/>
            </p:cNvSpPr>
            <p:nvPr/>
          </p:nvSpPr>
          <p:spPr bwMode="auto">
            <a:xfrm>
              <a:off x="1559" y="3329"/>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28" name="Line 5">
              <a:extLst>
                <a:ext uri="{FF2B5EF4-FFF2-40B4-BE49-F238E27FC236}">
                  <a16:creationId xmlns:a16="http://schemas.microsoft.com/office/drawing/2014/main" id="{39B6A6A0-EE4A-F146-8E59-145B92C0DBB4}"/>
                </a:ext>
              </a:extLst>
            </p:cNvPr>
            <p:cNvSpPr>
              <a:spLocks noChangeShapeType="1"/>
            </p:cNvSpPr>
            <p:nvPr/>
          </p:nvSpPr>
          <p:spPr bwMode="auto">
            <a:xfrm>
              <a:off x="1559" y="3035"/>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29" name="Line 6">
              <a:extLst>
                <a:ext uri="{FF2B5EF4-FFF2-40B4-BE49-F238E27FC236}">
                  <a16:creationId xmlns:a16="http://schemas.microsoft.com/office/drawing/2014/main" id="{ACB2B1E1-8039-1244-A54F-ABDC8EADF2DE}"/>
                </a:ext>
              </a:extLst>
            </p:cNvPr>
            <p:cNvSpPr>
              <a:spLocks noChangeShapeType="1"/>
            </p:cNvSpPr>
            <p:nvPr/>
          </p:nvSpPr>
          <p:spPr bwMode="auto">
            <a:xfrm>
              <a:off x="1559" y="2739"/>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30" name="Line 7">
              <a:extLst>
                <a:ext uri="{FF2B5EF4-FFF2-40B4-BE49-F238E27FC236}">
                  <a16:creationId xmlns:a16="http://schemas.microsoft.com/office/drawing/2014/main" id="{0D6ABCA5-D833-ED45-9EA9-60346A24ADEC}"/>
                </a:ext>
              </a:extLst>
            </p:cNvPr>
            <p:cNvSpPr>
              <a:spLocks noChangeShapeType="1"/>
            </p:cNvSpPr>
            <p:nvPr/>
          </p:nvSpPr>
          <p:spPr bwMode="auto">
            <a:xfrm>
              <a:off x="1559" y="2445"/>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31" name="Line 8">
              <a:extLst>
                <a:ext uri="{FF2B5EF4-FFF2-40B4-BE49-F238E27FC236}">
                  <a16:creationId xmlns:a16="http://schemas.microsoft.com/office/drawing/2014/main" id="{CDF03B5D-16EE-4648-BF15-370FE5F8C343}"/>
                </a:ext>
              </a:extLst>
            </p:cNvPr>
            <p:cNvSpPr>
              <a:spLocks noChangeShapeType="1"/>
            </p:cNvSpPr>
            <p:nvPr/>
          </p:nvSpPr>
          <p:spPr bwMode="auto">
            <a:xfrm>
              <a:off x="1628" y="3329"/>
              <a:ext cx="2794"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32" name="Line 9">
              <a:extLst>
                <a:ext uri="{FF2B5EF4-FFF2-40B4-BE49-F238E27FC236}">
                  <a16:creationId xmlns:a16="http://schemas.microsoft.com/office/drawing/2014/main" id="{67A9372D-E7F0-9C48-9F2D-F0383870B4B1}"/>
                </a:ext>
              </a:extLst>
            </p:cNvPr>
            <p:cNvSpPr>
              <a:spLocks noChangeShapeType="1"/>
            </p:cNvSpPr>
            <p:nvPr/>
          </p:nvSpPr>
          <p:spPr bwMode="auto">
            <a:xfrm flipV="1">
              <a:off x="162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33" name="Line 10">
              <a:extLst>
                <a:ext uri="{FF2B5EF4-FFF2-40B4-BE49-F238E27FC236}">
                  <a16:creationId xmlns:a16="http://schemas.microsoft.com/office/drawing/2014/main" id="{14ED5B26-1E97-1748-A282-805C056075BE}"/>
                </a:ext>
              </a:extLst>
            </p:cNvPr>
            <p:cNvSpPr>
              <a:spLocks noChangeShapeType="1"/>
            </p:cNvSpPr>
            <p:nvPr/>
          </p:nvSpPr>
          <p:spPr bwMode="auto">
            <a:xfrm flipV="1">
              <a:off x="209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34" name="Line 11">
              <a:extLst>
                <a:ext uri="{FF2B5EF4-FFF2-40B4-BE49-F238E27FC236}">
                  <a16:creationId xmlns:a16="http://schemas.microsoft.com/office/drawing/2014/main" id="{21AE6B0B-08E2-3549-B134-802F5B854C30}"/>
                </a:ext>
              </a:extLst>
            </p:cNvPr>
            <p:cNvSpPr>
              <a:spLocks noChangeShapeType="1"/>
            </p:cNvSpPr>
            <p:nvPr/>
          </p:nvSpPr>
          <p:spPr bwMode="auto">
            <a:xfrm flipV="1">
              <a:off x="2556"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35" name="Line 12">
              <a:extLst>
                <a:ext uri="{FF2B5EF4-FFF2-40B4-BE49-F238E27FC236}">
                  <a16:creationId xmlns:a16="http://schemas.microsoft.com/office/drawing/2014/main" id="{81C4BEE4-9EED-4441-891C-39D18F6779AA}"/>
                </a:ext>
              </a:extLst>
            </p:cNvPr>
            <p:cNvSpPr>
              <a:spLocks noChangeShapeType="1"/>
            </p:cNvSpPr>
            <p:nvPr/>
          </p:nvSpPr>
          <p:spPr bwMode="auto">
            <a:xfrm flipV="1">
              <a:off x="3025"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36" name="Line 13">
              <a:extLst>
                <a:ext uri="{FF2B5EF4-FFF2-40B4-BE49-F238E27FC236}">
                  <a16:creationId xmlns:a16="http://schemas.microsoft.com/office/drawing/2014/main" id="{ADF7A6BF-2996-D448-BAE5-D468302AB579}"/>
                </a:ext>
              </a:extLst>
            </p:cNvPr>
            <p:cNvSpPr>
              <a:spLocks noChangeShapeType="1"/>
            </p:cNvSpPr>
            <p:nvPr/>
          </p:nvSpPr>
          <p:spPr bwMode="auto">
            <a:xfrm flipV="1">
              <a:off x="3495"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37" name="Line 14">
              <a:extLst>
                <a:ext uri="{FF2B5EF4-FFF2-40B4-BE49-F238E27FC236}">
                  <a16:creationId xmlns:a16="http://schemas.microsoft.com/office/drawing/2014/main" id="{57E29886-3C5C-434F-8F69-3ADD527F43FE}"/>
                </a:ext>
              </a:extLst>
            </p:cNvPr>
            <p:cNvSpPr>
              <a:spLocks noChangeShapeType="1"/>
            </p:cNvSpPr>
            <p:nvPr/>
          </p:nvSpPr>
          <p:spPr bwMode="auto">
            <a:xfrm flipV="1">
              <a:off x="3961"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38" name="Line 15">
              <a:extLst>
                <a:ext uri="{FF2B5EF4-FFF2-40B4-BE49-F238E27FC236}">
                  <a16:creationId xmlns:a16="http://schemas.microsoft.com/office/drawing/2014/main" id="{D577CDD5-3AE4-3547-973D-D6069D403792}"/>
                </a:ext>
              </a:extLst>
            </p:cNvPr>
            <p:cNvSpPr>
              <a:spLocks noChangeShapeType="1"/>
            </p:cNvSpPr>
            <p:nvPr/>
          </p:nvSpPr>
          <p:spPr bwMode="auto">
            <a:xfrm flipV="1">
              <a:off x="443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39" name="Line 16">
              <a:extLst>
                <a:ext uri="{FF2B5EF4-FFF2-40B4-BE49-F238E27FC236}">
                  <a16:creationId xmlns:a16="http://schemas.microsoft.com/office/drawing/2014/main" id="{31CE2329-75BC-B54C-B11A-E49FC98F9A04}"/>
                </a:ext>
              </a:extLst>
            </p:cNvPr>
            <p:cNvSpPr>
              <a:spLocks noChangeShapeType="1"/>
            </p:cNvSpPr>
            <p:nvPr/>
          </p:nvSpPr>
          <p:spPr bwMode="auto">
            <a:xfrm flipV="1">
              <a:off x="1620"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40" name="Line 17">
              <a:extLst>
                <a:ext uri="{FF2B5EF4-FFF2-40B4-BE49-F238E27FC236}">
                  <a16:creationId xmlns:a16="http://schemas.microsoft.com/office/drawing/2014/main" id="{CAA73D44-A8C4-784D-A862-E193E47568AF}"/>
                </a:ext>
              </a:extLst>
            </p:cNvPr>
            <p:cNvSpPr>
              <a:spLocks noChangeShapeType="1"/>
            </p:cNvSpPr>
            <p:nvPr/>
          </p:nvSpPr>
          <p:spPr bwMode="auto">
            <a:xfrm flipV="1">
              <a:off x="2556"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41" name="Line 18">
              <a:extLst>
                <a:ext uri="{FF2B5EF4-FFF2-40B4-BE49-F238E27FC236}">
                  <a16:creationId xmlns:a16="http://schemas.microsoft.com/office/drawing/2014/main" id="{A6EC52E6-B719-8D4C-9617-7487E2BEDFAC}"/>
                </a:ext>
              </a:extLst>
            </p:cNvPr>
            <p:cNvSpPr>
              <a:spLocks noChangeShapeType="1"/>
            </p:cNvSpPr>
            <p:nvPr/>
          </p:nvSpPr>
          <p:spPr bwMode="auto">
            <a:xfrm flipV="1">
              <a:off x="3495"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42" name="Line 19">
              <a:extLst>
                <a:ext uri="{FF2B5EF4-FFF2-40B4-BE49-F238E27FC236}">
                  <a16:creationId xmlns:a16="http://schemas.microsoft.com/office/drawing/2014/main" id="{85BC3B0C-C96B-F140-B131-E9338A35F27F}"/>
                </a:ext>
              </a:extLst>
            </p:cNvPr>
            <p:cNvSpPr>
              <a:spLocks noChangeShapeType="1"/>
            </p:cNvSpPr>
            <p:nvPr/>
          </p:nvSpPr>
          <p:spPr bwMode="auto">
            <a:xfrm flipV="1">
              <a:off x="4430"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43" name="Oval 20">
              <a:extLst>
                <a:ext uri="{FF2B5EF4-FFF2-40B4-BE49-F238E27FC236}">
                  <a16:creationId xmlns:a16="http://schemas.microsoft.com/office/drawing/2014/main" id="{688F98B8-A5C7-8441-A663-3CD6FFAF58FD}"/>
                </a:ext>
              </a:extLst>
            </p:cNvPr>
            <p:cNvSpPr>
              <a:spLocks noChangeArrowheads="1"/>
            </p:cNvSpPr>
            <p:nvPr/>
          </p:nvSpPr>
          <p:spPr bwMode="auto">
            <a:xfrm>
              <a:off x="3281" y="3008"/>
              <a:ext cx="47"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44" name="Oval 21">
              <a:extLst>
                <a:ext uri="{FF2B5EF4-FFF2-40B4-BE49-F238E27FC236}">
                  <a16:creationId xmlns:a16="http://schemas.microsoft.com/office/drawing/2014/main" id="{E78C8D1F-FB59-2143-8A17-F2B4EAF5EE01}"/>
                </a:ext>
              </a:extLst>
            </p:cNvPr>
            <p:cNvSpPr>
              <a:spLocks noChangeArrowheads="1"/>
            </p:cNvSpPr>
            <p:nvPr/>
          </p:nvSpPr>
          <p:spPr bwMode="auto">
            <a:xfrm>
              <a:off x="2811" y="3155"/>
              <a:ext cx="48"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45" name="Oval 22">
              <a:extLst>
                <a:ext uri="{FF2B5EF4-FFF2-40B4-BE49-F238E27FC236}">
                  <a16:creationId xmlns:a16="http://schemas.microsoft.com/office/drawing/2014/main" id="{1372636C-D695-5645-8780-BEA7BB897D84}"/>
                </a:ext>
              </a:extLst>
            </p:cNvPr>
            <p:cNvSpPr>
              <a:spLocks noChangeArrowheads="1"/>
            </p:cNvSpPr>
            <p:nvPr/>
          </p:nvSpPr>
          <p:spPr bwMode="auto">
            <a:xfrm>
              <a:off x="2155" y="2977"/>
              <a:ext cx="48" cy="47"/>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46" name="Oval 23">
              <a:extLst>
                <a:ext uri="{FF2B5EF4-FFF2-40B4-BE49-F238E27FC236}">
                  <a16:creationId xmlns:a16="http://schemas.microsoft.com/office/drawing/2014/main" id="{EB10D704-C9A6-804F-9279-357E88CF9B71}"/>
                </a:ext>
              </a:extLst>
            </p:cNvPr>
            <p:cNvSpPr>
              <a:spLocks noChangeArrowheads="1"/>
            </p:cNvSpPr>
            <p:nvPr/>
          </p:nvSpPr>
          <p:spPr bwMode="auto">
            <a:xfrm>
              <a:off x="3468" y="2447"/>
              <a:ext cx="47"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47" name="Oval 24">
              <a:extLst>
                <a:ext uri="{FF2B5EF4-FFF2-40B4-BE49-F238E27FC236}">
                  <a16:creationId xmlns:a16="http://schemas.microsoft.com/office/drawing/2014/main" id="{684CB31D-D11F-1D47-A897-FC766EDF9B4A}"/>
                </a:ext>
              </a:extLst>
            </p:cNvPr>
            <p:cNvSpPr>
              <a:spLocks noChangeArrowheads="1"/>
            </p:cNvSpPr>
            <p:nvPr/>
          </p:nvSpPr>
          <p:spPr bwMode="auto">
            <a:xfrm>
              <a:off x="3934" y="2418"/>
              <a:ext cx="48"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48" name="Oval 25">
              <a:extLst>
                <a:ext uri="{FF2B5EF4-FFF2-40B4-BE49-F238E27FC236}">
                  <a16:creationId xmlns:a16="http://schemas.microsoft.com/office/drawing/2014/main" id="{6D8B7300-83EB-C245-8C7E-2A4E70599D6F}"/>
                </a:ext>
              </a:extLst>
            </p:cNvPr>
            <p:cNvSpPr>
              <a:spLocks noChangeArrowheads="1"/>
            </p:cNvSpPr>
            <p:nvPr/>
          </p:nvSpPr>
          <p:spPr bwMode="auto">
            <a:xfrm>
              <a:off x="2529" y="2712"/>
              <a:ext cx="48" cy="47"/>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49" name="Rectangle 26">
              <a:extLst>
                <a:ext uri="{FF2B5EF4-FFF2-40B4-BE49-F238E27FC236}">
                  <a16:creationId xmlns:a16="http://schemas.microsoft.com/office/drawing/2014/main" id="{DFA67670-0035-B742-8C65-CF42624ED7B0}"/>
                </a:ext>
              </a:extLst>
            </p:cNvPr>
            <p:cNvSpPr>
              <a:spLocks noChangeArrowheads="1"/>
            </p:cNvSpPr>
            <p:nvPr/>
          </p:nvSpPr>
          <p:spPr bwMode="auto">
            <a:xfrm>
              <a:off x="1273" y="3178"/>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0</a:t>
              </a:r>
            </a:p>
          </p:txBody>
        </p:sp>
        <p:sp>
          <p:nvSpPr>
            <p:cNvPr id="30750" name="Rectangle 27">
              <a:extLst>
                <a:ext uri="{FF2B5EF4-FFF2-40B4-BE49-F238E27FC236}">
                  <a16:creationId xmlns:a16="http://schemas.microsoft.com/office/drawing/2014/main" id="{02DC9D33-7BF7-B84A-9113-D76E167AAEF4}"/>
                </a:ext>
              </a:extLst>
            </p:cNvPr>
            <p:cNvSpPr>
              <a:spLocks noChangeArrowheads="1"/>
            </p:cNvSpPr>
            <p:nvPr/>
          </p:nvSpPr>
          <p:spPr bwMode="auto">
            <a:xfrm>
              <a:off x="1152" y="2885"/>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20</a:t>
              </a:r>
            </a:p>
          </p:txBody>
        </p:sp>
        <p:sp>
          <p:nvSpPr>
            <p:cNvPr id="30751" name="Rectangle 28">
              <a:extLst>
                <a:ext uri="{FF2B5EF4-FFF2-40B4-BE49-F238E27FC236}">
                  <a16:creationId xmlns:a16="http://schemas.microsoft.com/office/drawing/2014/main" id="{D85460CE-9D06-F644-B9BA-41AB3B09E78E}"/>
                </a:ext>
              </a:extLst>
            </p:cNvPr>
            <p:cNvSpPr>
              <a:spLocks noChangeArrowheads="1"/>
            </p:cNvSpPr>
            <p:nvPr/>
          </p:nvSpPr>
          <p:spPr bwMode="auto">
            <a:xfrm>
              <a:off x="1152" y="2588"/>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40</a:t>
              </a:r>
            </a:p>
          </p:txBody>
        </p:sp>
        <p:sp>
          <p:nvSpPr>
            <p:cNvPr id="30752" name="Rectangle 29">
              <a:extLst>
                <a:ext uri="{FF2B5EF4-FFF2-40B4-BE49-F238E27FC236}">
                  <a16:creationId xmlns:a16="http://schemas.microsoft.com/office/drawing/2014/main" id="{4A56C488-8830-F54C-9203-286B7E7349C3}"/>
                </a:ext>
              </a:extLst>
            </p:cNvPr>
            <p:cNvSpPr>
              <a:spLocks noChangeArrowheads="1"/>
            </p:cNvSpPr>
            <p:nvPr/>
          </p:nvSpPr>
          <p:spPr bwMode="auto">
            <a:xfrm>
              <a:off x="1152" y="2294"/>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60</a:t>
              </a:r>
            </a:p>
          </p:txBody>
        </p:sp>
        <p:sp>
          <p:nvSpPr>
            <p:cNvPr id="30753" name="Rectangle 30">
              <a:extLst>
                <a:ext uri="{FF2B5EF4-FFF2-40B4-BE49-F238E27FC236}">
                  <a16:creationId xmlns:a16="http://schemas.microsoft.com/office/drawing/2014/main" id="{6978B289-36F2-4648-A8D1-BCCEAECAF2AA}"/>
                </a:ext>
              </a:extLst>
            </p:cNvPr>
            <p:cNvSpPr>
              <a:spLocks noChangeArrowheads="1"/>
            </p:cNvSpPr>
            <p:nvPr/>
          </p:nvSpPr>
          <p:spPr bwMode="auto">
            <a:xfrm>
              <a:off x="1503" y="3503"/>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dirty="0">
                  <a:ea typeface="新細明體" panose="02020500000000000000" pitchFamily="18" charset="-120"/>
                </a:rPr>
                <a:t>0</a:t>
              </a:r>
            </a:p>
          </p:txBody>
        </p:sp>
        <p:sp>
          <p:nvSpPr>
            <p:cNvPr id="30754" name="Rectangle 31">
              <a:extLst>
                <a:ext uri="{FF2B5EF4-FFF2-40B4-BE49-F238E27FC236}">
                  <a16:creationId xmlns:a16="http://schemas.microsoft.com/office/drawing/2014/main" id="{37C214CC-9FDA-8E40-8418-B08B10253DFB}"/>
                </a:ext>
              </a:extLst>
            </p:cNvPr>
            <p:cNvSpPr>
              <a:spLocks noChangeArrowheads="1"/>
            </p:cNvSpPr>
            <p:nvPr/>
          </p:nvSpPr>
          <p:spPr bwMode="auto">
            <a:xfrm>
              <a:off x="2378"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20</a:t>
              </a:r>
            </a:p>
          </p:txBody>
        </p:sp>
        <p:sp>
          <p:nvSpPr>
            <p:cNvPr id="30755" name="Rectangle 32">
              <a:extLst>
                <a:ext uri="{FF2B5EF4-FFF2-40B4-BE49-F238E27FC236}">
                  <a16:creationId xmlns:a16="http://schemas.microsoft.com/office/drawing/2014/main" id="{7D620F59-0028-FD48-91B6-6CFCC61F9C39}"/>
                </a:ext>
              </a:extLst>
            </p:cNvPr>
            <p:cNvSpPr>
              <a:spLocks noChangeArrowheads="1"/>
            </p:cNvSpPr>
            <p:nvPr/>
          </p:nvSpPr>
          <p:spPr bwMode="auto">
            <a:xfrm>
              <a:off x="3317"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40</a:t>
              </a:r>
            </a:p>
          </p:txBody>
        </p:sp>
        <p:sp>
          <p:nvSpPr>
            <p:cNvPr id="30756" name="Rectangle 33">
              <a:extLst>
                <a:ext uri="{FF2B5EF4-FFF2-40B4-BE49-F238E27FC236}">
                  <a16:creationId xmlns:a16="http://schemas.microsoft.com/office/drawing/2014/main" id="{C9B6CC37-09CC-8047-9D07-DFA57AE905D8}"/>
                </a:ext>
              </a:extLst>
            </p:cNvPr>
            <p:cNvSpPr>
              <a:spLocks noChangeArrowheads="1"/>
            </p:cNvSpPr>
            <p:nvPr/>
          </p:nvSpPr>
          <p:spPr bwMode="auto">
            <a:xfrm>
              <a:off x="4253"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60</a:t>
              </a:r>
            </a:p>
          </p:txBody>
        </p:sp>
        <p:sp>
          <p:nvSpPr>
            <p:cNvPr id="30757" name="Rectangle 34">
              <a:extLst>
                <a:ext uri="{FF2B5EF4-FFF2-40B4-BE49-F238E27FC236}">
                  <a16:creationId xmlns:a16="http://schemas.microsoft.com/office/drawing/2014/main" id="{A4741201-DF63-9A46-A918-5F9E7F003CFC}"/>
                </a:ext>
              </a:extLst>
            </p:cNvPr>
            <p:cNvSpPr>
              <a:spLocks noChangeArrowheads="1"/>
            </p:cNvSpPr>
            <p:nvPr/>
          </p:nvSpPr>
          <p:spPr bwMode="auto">
            <a:xfrm>
              <a:off x="4445" y="3184"/>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i="1">
                  <a:ea typeface="新細明體" panose="02020500000000000000" pitchFamily="18" charset="-120"/>
                </a:rPr>
                <a:t>x</a:t>
              </a:r>
            </a:p>
          </p:txBody>
        </p:sp>
        <p:sp>
          <p:nvSpPr>
            <p:cNvPr id="30758" name="Rectangle 35">
              <a:extLst>
                <a:ext uri="{FF2B5EF4-FFF2-40B4-BE49-F238E27FC236}">
                  <a16:creationId xmlns:a16="http://schemas.microsoft.com/office/drawing/2014/main" id="{507071AB-BFBF-574E-865F-76A964D1E160}"/>
                </a:ext>
              </a:extLst>
            </p:cNvPr>
            <p:cNvSpPr>
              <a:spLocks noChangeArrowheads="1"/>
            </p:cNvSpPr>
            <p:nvPr/>
          </p:nvSpPr>
          <p:spPr bwMode="auto">
            <a:xfrm>
              <a:off x="1500" y="2110"/>
              <a:ext cx="212"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i="1">
                  <a:ea typeface="新細明體" panose="02020500000000000000" pitchFamily="18" charset="-120"/>
                </a:rPr>
                <a:t>y</a:t>
              </a:r>
            </a:p>
          </p:txBody>
        </p:sp>
        <p:sp>
          <p:nvSpPr>
            <p:cNvPr id="30759" name="Oval 38">
              <a:extLst>
                <a:ext uri="{FF2B5EF4-FFF2-40B4-BE49-F238E27FC236}">
                  <a16:creationId xmlns:a16="http://schemas.microsoft.com/office/drawing/2014/main" id="{B0F42F3D-3005-364F-8FA0-40BF01EA8B39}"/>
                </a:ext>
              </a:extLst>
            </p:cNvPr>
            <p:cNvSpPr>
              <a:spLocks noChangeArrowheads="1"/>
            </p:cNvSpPr>
            <p:nvPr/>
          </p:nvSpPr>
          <p:spPr bwMode="auto">
            <a:xfrm>
              <a:off x="2740" y="3122"/>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60" name="Oval 39">
              <a:extLst>
                <a:ext uri="{FF2B5EF4-FFF2-40B4-BE49-F238E27FC236}">
                  <a16:creationId xmlns:a16="http://schemas.microsoft.com/office/drawing/2014/main" id="{7C73F1A7-0EA9-F345-9A51-7D97B2DCB55C}"/>
                </a:ext>
              </a:extLst>
            </p:cNvPr>
            <p:cNvSpPr>
              <a:spLocks noChangeArrowheads="1"/>
            </p:cNvSpPr>
            <p:nvPr/>
          </p:nvSpPr>
          <p:spPr bwMode="auto">
            <a:xfrm>
              <a:off x="3892" y="2354"/>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61" name="Oval 40">
              <a:extLst>
                <a:ext uri="{FF2B5EF4-FFF2-40B4-BE49-F238E27FC236}">
                  <a16:creationId xmlns:a16="http://schemas.microsoft.com/office/drawing/2014/main" id="{D4C8DED4-1517-004F-BCE4-53F0241CFA0E}"/>
                </a:ext>
              </a:extLst>
            </p:cNvPr>
            <p:cNvSpPr>
              <a:spLocks noChangeArrowheads="1"/>
            </p:cNvSpPr>
            <p:nvPr/>
          </p:nvSpPr>
          <p:spPr bwMode="auto">
            <a:xfrm>
              <a:off x="2500" y="2690"/>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62" name="Oval 41">
              <a:extLst>
                <a:ext uri="{FF2B5EF4-FFF2-40B4-BE49-F238E27FC236}">
                  <a16:creationId xmlns:a16="http://schemas.microsoft.com/office/drawing/2014/main" id="{80783866-0708-B64E-A16C-64EF6DCF500D}"/>
                </a:ext>
              </a:extLst>
            </p:cNvPr>
            <p:cNvSpPr>
              <a:spLocks noChangeArrowheads="1"/>
            </p:cNvSpPr>
            <p:nvPr/>
          </p:nvSpPr>
          <p:spPr bwMode="auto">
            <a:xfrm>
              <a:off x="3412" y="2402"/>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63" name="Oval 42">
              <a:extLst>
                <a:ext uri="{FF2B5EF4-FFF2-40B4-BE49-F238E27FC236}">
                  <a16:creationId xmlns:a16="http://schemas.microsoft.com/office/drawing/2014/main" id="{452D31C4-3656-5747-AB32-C5388E156574}"/>
                </a:ext>
              </a:extLst>
            </p:cNvPr>
            <p:cNvSpPr>
              <a:spLocks noChangeArrowheads="1"/>
            </p:cNvSpPr>
            <p:nvPr/>
          </p:nvSpPr>
          <p:spPr bwMode="auto">
            <a:xfrm>
              <a:off x="3220" y="2978"/>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64" name="Oval 43">
              <a:extLst>
                <a:ext uri="{FF2B5EF4-FFF2-40B4-BE49-F238E27FC236}">
                  <a16:creationId xmlns:a16="http://schemas.microsoft.com/office/drawing/2014/main" id="{BE53FE65-D64F-D54B-BEFC-AED584429833}"/>
                </a:ext>
              </a:extLst>
            </p:cNvPr>
            <p:cNvSpPr>
              <a:spLocks noChangeArrowheads="1"/>
            </p:cNvSpPr>
            <p:nvPr/>
          </p:nvSpPr>
          <p:spPr bwMode="auto">
            <a:xfrm>
              <a:off x="2116" y="2930"/>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grpSp>
    </p:spTree>
    <p:extLst>
      <p:ext uri="{BB962C8B-B14F-4D97-AF65-F5344CB8AC3E}">
        <p14:creationId xmlns:p14="http://schemas.microsoft.com/office/powerpoint/2010/main" val="39463041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6" name="Group 51">
            <a:extLst>
              <a:ext uri="{FF2B5EF4-FFF2-40B4-BE49-F238E27FC236}">
                <a16:creationId xmlns:a16="http://schemas.microsoft.com/office/drawing/2014/main" id="{371D0EF3-4B18-164D-83B5-6CF8495FD0D9}"/>
              </a:ext>
            </a:extLst>
          </p:cNvPr>
          <p:cNvGrpSpPr>
            <a:grpSpLocks/>
          </p:cNvGrpSpPr>
          <p:nvPr/>
        </p:nvGrpSpPr>
        <p:grpSpPr bwMode="auto">
          <a:xfrm>
            <a:off x="908051" y="2410619"/>
            <a:ext cx="4244578" cy="2037160"/>
            <a:chOff x="1104" y="2110"/>
            <a:chExt cx="3565" cy="1711"/>
          </a:xfrm>
        </p:grpSpPr>
        <p:sp>
          <p:nvSpPr>
            <p:cNvPr id="31754" name="Rectangle 52">
              <a:extLst>
                <a:ext uri="{FF2B5EF4-FFF2-40B4-BE49-F238E27FC236}">
                  <a16:creationId xmlns:a16="http://schemas.microsoft.com/office/drawing/2014/main" id="{0629A266-6701-3B46-B093-47730DE471A1}"/>
                </a:ext>
              </a:extLst>
            </p:cNvPr>
            <p:cNvSpPr>
              <a:spLocks noChangeArrowheads="1"/>
            </p:cNvSpPr>
            <p:nvPr/>
          </p:nvSpPr>
          <p:spPr bwMode="auto">
            <a:xfrm>
              <a:off x="1104" y="2821"/>
              <a:ext cx="155" cy="310"/>
            </a:xfrm>
            <a:prstGeom prst="rect">
              <a:avLst/>
            </a:prstGeom>
            <a:solidFill>
              <a:srgbClr val="E9F05A">
                <a:alpha val="50195"/>
              </a:srgb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55" name="Line 53">
              <a:extLst>
                <a:ext uri="{FF2B5EF4-FFF2-40B4-BE49-F238E27FC236}">
                  <a16:creationId xmlns:a16="http://schemas.microsoft.com/office/drawing/2014/main" id="{CB2247BE-B9B5-984E-A068-E49F12FCC781}"/>
                </a:ext>
              </a:extLst>
            </p:cNvPr>
            <p:cNvSpPr>
              <a:spLocks noChangeShapeType="1"/>
            </p:cNvSpPr>
            <p:nvPr/>
          </p:nvSpPr>
          <p:spPr bwMode="auto">
            <a:xfrm>
              <a:off x="1620" y="2453"/>
              <a:ext cx="0" cy="86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56" name="Line 54">
              <a:extLst>
                <a:ext uri="{FF2B5EF4-FFF2-40B4-BE49-F238E27FC236}">
                  <a16:creationId xmlns:a16="http://schemas.microsoft.com/office/drawing/2014/main" id="{DCBFEF27-9294-BC4A-9C09-EB538E956813}"/>
                </a:ext>
              </a:extLst>
            </p:cNvPr>
            <p:cNvSpPr>
              <a:spLocks noChangeShapeType="1"/>
            </p:cNvSpPr>
            <p:nvPr/>
          </p:nvSpPr>
          <p:spPr bwMode="auto">
            <a:xfrm>
              <a:off x="1559" y="3329"/>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57" name="Line 55">
              <a:extLst>
                <a:ext uri="{FF2B5EF4-FFF2-40B4-BE49-F238E27FC236}">
                  <a16:creationId xmlns:a16="http://schemas.microsoft.com/office/drawing/2014/main" id="{E369EF91-783A-2946-9CA2-15AFB3AF24B6}"/>
                </a:ext>
              </a:extLst>
            </p:cNvPr>
            <p:cNvSpPr>
              <a:spLocks noChangeShapeType="1"/>
            </p:cNvSpPr>
            <p:nvPr/>
          </p:nvSpPr>
          <p:spPr bwMode="auto">
            <a:xfrm>
              <a:off x="1559" y="3035"/>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58" name="Line 56">
              <a:extLst>
                <a:ext uri="{FF2B5EF4-FFF2-40B4-BE49-F238E27FC236}">
                  <a16:creationId xmlns:a16="http://schemas.microsoft.com/office/drawing/2014/main" id="{E6118E97-023D-1542-8678-308E980A1401}"/>
                </a:ext>
              </a:extLst>
            </p:cNvPr>
            <p:cNvSpPr>
              <a:spLocks noChangeShapeType="1"/>
            </p:cNvSpPr>
            <p:nvPr/>
          </p:nvSpPr>
          <p:spPr bwMode="auto">
            <a:xfrm>
              <a:off x="1559" y="2739"/>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59" name="Line 57">
              <a:extLst>
                <a:ext uri="{FF2B5EF4-FFF2-40B4-BE49-F238E27FC236}">
                  <a16:creationId xmlns:a16="http://schemas.microsoft.com/office/drawing/2014/main" id="{521489FB-0A0E-B840-9C8A-C9D26B08DE87}"/>
                </a:ext>
              </a:extLst>
            </p:cNvPr>
            <p:cNvSpPr>
              <a:spLocks noChangeShapeType="1"/>
            </p:cNvSpPr>
            <p:nvPr/>
          </p:nvSpPr>
          <p:spPr bwMode="auto">
            <a:xfrm>
              <a:off x="1559" y="2445"/>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60" name="Line 58">
              <a:extLst>
                <a:ext uri="{FF2B5EF4-FFF2-40B4-BE49-F238E27FC236}">
                  <a16:creationId xmlns:a16="http://schemas.microsoft.com/office/drawing/2014/main" id="{59E372AE-3BF5-1F46-BBB6-56E7378337D5}"/>
                </a:ext>
              </a:extLst>
            </p:cNvPr>
            <p:cNvSpPr>
              <a:spLocks noChangeShapeType="1"/>
            </p:cNvSpPr>
            <p:nvPr/>
          </p:nvSpPr>
          <p:spPr bwMode="auto">
            <a:xfrm>
              <a:off x="1628" y="3329"/>
              <a:ext cx="2794"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61" name="Line 59">
              <a:extLst>
                <a:ext uri="{FF2B5EF4-FFF2-40B4-BE49-F238E27FC236}">
                  <a16:creationId xmlns:a16="http://schemas.microsoft.com/office/drawing/2014/main" id="{A7474FDC-0636-3340-BCF9-4E7FA8BFE670}"/>
                </a:ext>
              </a:extLst>
            </p:cNvPr>
            <p:cNvSpPr>
              <a:spLocks noChangeShapeType="1"/>
            </p:cNvSpPr>
            <p:nvPr/>
          </p:nvSpPr>
          <p:spPr bwMode="auto">
            <a:xfrm flipV="1">
              <a:off x="162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62" name="Line 60">
              <a:extLst>
                <a:ext uri="{FF2B5EF4-FFF2-40B4-BE49-F238E27FC236}">
                  <a16:creationId xmlns:a16="http://schemas.microsoft.com/office/drawing/2014/main" id="{3F1428BC-0071-054F-9FDC-E8F14F7EB1AD}"/>
                </a:ext>
              </a:extLst>
            </p:cNvPr>
            <p:cNvSpPr>
              <a:spLocks noChangeShapeType="1"/>
            </p:cNvSpPr>
            <p:nvPr/>
          </p:nvSpPr>
          <p:spPr bwMode="auto">
            <a:xfrm flipV="1">
              <a:off x="209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63" name="Line 61">
              <a:extLst>
                <a:ext uri="{FF2B5EF4-FFF2-40B4-BE49-F238E27FC236}">
                  <a16:creationId xmlns:a16="http://schemas.microsoft.com/office/drawing/2014/main" id="{3FD72276-D914-F145-B3D2-60D970F10854}"/>
                </a:ext>
              </a:extLst>
            </p:cNvPr>
            <p:cNvSpPr>
              <a:spLocks noChangeShapeType="1"/>
            </p:cNvSpPr>
            <p:nvPr/>
          </p:nvSpPr>
          <p:spPr bwMode="auto">
            <a:xfrm flipV="1">
              <a:off x="2556"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64" name="Line 62">
              <a:extLst>
                <a:ext uri="{FF2B5EF4-FFF2-40B4-BE49-F238E27FC236}">
                  <a16:creationId xmlns:a16="http://schemas.microsoft.com/office/drawing/2014/main" id="{45069A3E-33F3-A34E-93AD-77D573A2FA5D}"/>
                </a:ext>
              </a:extLst>
            </p:cNvPr>
            <p:cNvSpPr>
              <a:spLocks noChangeShapeType="1"/>
            </p:cNvSpPr>
            <p:nvPr/>
          </p:nvSpPr>
          <p:spPr bwMode="auto">
            <a:xfrm flipV="1">
              <a:off x="3025"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65" name="Line 63">
              <a:extLst>
                <a:ext uri="{FF2B5EF4-FFF2-40B4-BE49-F238E27FC236}">
                  <a16:creationId xmlns:a16="http://schemas.microsoft.com/office/drawing/2014/main" id="{271DF395-16B2-CA42-9C03-44271E205634}"/>
                </a:ext>
              </a:extLst>
            </p:cNvPr>
            <p:cNvSpPr>
              <a:spLocks noChangeShapeType="1"/>
            </p:cNvSpPr>
            <p:nvPr/>
          </p:nvSpPr>
          <p:spPr bwMode="auto">
            <a:xfrm flipV="1">
              <a:off x="3495"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66" name="Line 64">
              <a:extLst>
                <a:ext uri="{FF2B5EF4-FFF2-40B4-BE49-F238E27FC236}">
                  <a16:creationId xmlns:a16="http://schemas.microsoft.com/office/drawing/2014/main" id="{C756BF9D-EF02-7645-8590-B60D352D14A7}"/>
                </a:ext>
              </a:extLst>
            </p:cNvPr>
            <p:cNvSpPr>
              <a:spLocks noChangeShapeType="1"/>
            </p:cNvSpPr>
            <p:nvPr/>
          </p:nvSpPr>
          <p:spPr bwMode="auto">
            <a:xfrm flipV="1">
              <a:off x="3961"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67" name="Line 65">
              <a:extLst>
                <a:ext uri="{FF2B5EF4-FFF2-40B4-BE49-F238E27FC236}">
                  <a16:creationId xmlns:a16="http://schemas.microsoft.com/office/drawing/2014/main" id="{73C484CA-EF56-0641-8337-81250C28CC0D}"/>
                </a:ext>
              </a:extLst>
            </p:cNvPr>
            <p:cNvSpPr>
              <a:spLocks noChangeShapeType="1"/>
            </p:cNvSpPr>
            <p:nvPr/>
          </p:nvSpPr>
          <p:spPr bwMode="auto">
            <a:xfrm flipV="1">
              <a:off x="443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68" name="Line 66">
              <a:extLst>
                <a:ext uri="{FF2B5EF4-FFF2-40B4-BE49-F238E27FC236}">
                  <a16:creationId xmlns:a16="http://schemas.microsoft.com/office/drawing/2014/main" id="{B3999329-F182-9C46-A5F6-84C716FE4B98}"/>
                </a:ext>
              </a:extLst>
            </p:cNvPr>
            <p:cNvSpPr>
              <a:spLocks noChangeShapeType="1"/>
            </p:cNvSpPr>
            <p:nvPr/>
          </p:nvSpPr>
          <p:spPr bwMode="auto">
            <a:xfrm flipV="1">
              <a:off x="1620"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69" name="Line 67">
              <a:extLst>
                <a:ext uri="{FF2B5EF4-FFF2-40B4-BE49-F238E27FC236}">
                  <a16:creationId xmlns:a16="http://schemas.microsoft.com/office/drawing/2014/main" id="{E4160AA5-0030-494E-AEA9-DC656D36D74F}"/>
                </a:ext>
              </a:extLst>
            </p:cNvPr>
            <p:cNvSpPr>
              <a:spLocks noChangeShapeType="1"/>
            </p:cNvSpPr>
            <p:nvPr/>
          </p:nvSpPr>
          <p:spPr bwMode="auto">
            <a:xfrm flipV="1">
              <a:off x="2556"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70" name="Line 68">
              <a:extLst>
                <a:ext uri="{FF2B5EF4-FFF2-40B4-BE49-F238E27FC236}">
                  <a16:creationId xmlns:a16="http://schemas.microsoft.com/office/drawing/2014/main" id="{E704B952-FA72-824A-B121-4C795E081237}"/>
                </a:ext>
              </a:extLst>
            </p:cNvPr>
            <p:cNvSpPr>
              <a:spLocks noChangeShapeType="1"/>
            </p:cNvSpPr>
            <p:nvPr/>
          </p:nvSpPr>
          <p:spPr bwMode="auto">
            <a:xfrm flipV="1">
              <a:off x="3495"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71" name="Line 69">
              <a:extLst>
                <a:ext uri="{FF2B5EF4-FFF2-40B4-BE49-F238E27FC236}">
                  <a16:creationId xmlns:a16="http://schemas.microsoft.com/office/drawing/2014/main" id="{9C9212EE-A116-4647-897A-4FF6C92AE0D5}"/>
                </a:ext>
              </a:extLst>
            </p:cNvPr>
            <p:cNvSpPr>
              <a:spLocks noChangeShapeType="1"/>
            </p:cNvSpPr>
            <p:nvPr/>
          </p:nvSpPr>
          <p:spPr bwMode="auto">
            <a:xfrm flipV="1">
              <a:off x="4430"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72" name="Oval 70">
              <a:extLst>
                <a:ext uri="{FF2B5EF4-FFF2-40B4-BE49-F238E27FC236}">
                  <a16:creationId xmlns:a16="http://schemas.microsoft.com/office/drawing/2014/main" id="{CBD50544-DA69-D247-8CF4-A87528844757}"/>
                </a:ext>
              </a:extLst>
            </p:cNvPr>
            <p:cNvSpPr>
              <a:spLocks noChangeArrowheads="1"/>
            </p:cNvSpPr>
            <p:nvPr/>
          </p:nvSpPr>
          <p:spPr bwMode="auto">
            <a:xfrm>
              <a:off x="3281" y="3008"/>
              <a:ext cx="47"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73" name="Oval 71">
              <a:extLst>
                <a:ext uri="{FF2B5EF4-FFF2-40B4-BE49-F238E27FC236}">
                  <a16:creationId xmlns:a16="http://schemas.microsoft.com/office/drawing/2014/main" id="{9E62384E-0680-F24D-95C4-ACC707A79F3F}"/>
                </a:ext>
              </a:extLst>
            </p:cNvPr>
            <p:cNvSpPr>
              <a:spLocks noChangeArrowheads="1"/>
            </p:cNvSpPr>
            <p:nvPr/>
          </p:nvSpPr>
          <p:spPr bwMode="auto">
            <a:xfrm>
              <a:off x="2811" y="3155"/>
              <a:ext cx="48"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74" name="Oval 72">
              <a:extLst>
                <a:ext uri="{FF2B5EF4-FFF2-40B4-BE49-F238E27FC236}">
                  <a16:creationId xmlns:a16="http://schemas.microsoft.com/office/drawing/2014/main" id="{685FD74B-F33D-8E47-B2BB-2CE5756F6130}"/>
                </a:ext>
              </a:extLst>
            </p:cNvPr>
            <p:cNvSpPr>
              <a:spLocks noChangeArrowheads="1"/>
            </p:cNvSpPr>
            <p:nvPr/>
          </p:nvSpPr>
          <p:spPr bwMode="auto">
            <a:xfrm>
              <a:off x="2155" y="2977"/>
              <a:ext cx="48" cy="47"/>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75" name="Oval 73">
              <a:extLst>
                <a:ext uri="{FF2B5EF4-FFF2-40B4-BE49-F238E27FC236}">
                  <a16:creationId xmlns:a16="http://schemas.microsoft.com/office/drawing/2014/main" id="{C599D4B6-FD55-F54A-973E-4923BADEA966}"/>
                </a:ext>
              </a:extLst>
            </p:cNvPr>
            <p:cNvSpPr>
              <a:spLocks noChangeArrowheads="1"/>
            </p:cNvSpPr>
            <p:nvPr/>
          </p:nvSpPr>
          <p:spPr bwMode="auto">
            <a:xfrm>
              <a:off x="3468" y="2447"/>
              <a:ext cx="47"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76" name="Oval 74">
              <a:extLst>
                <a:ext uri="{FF2B5EF4-FFF2-40B4-BE49-F238E27FC236}">
                  <a16:creationId xmlns:a16="http://schemas.microsoft.com/office/drawing/2014/main" id="{2ABB9F43-BE53-EC42-B4DA-3056D64C8C70}"/>
                </a:ext>
              </a:extLst>
            </p:cNvPr>
            <p:cNvSpPr>
              <a:spLocks noChangeArrowheads="1"/>
            </p:cNvSpPr>
            <p:nvPr/>
          </p:nvSpPr>
          <p:spPr bwMode="auto">
            <a:xfrm>
              <a:off x="3934" y="2418"/>
              <a:ext cx="48"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77" name="Oval 75">
              <a:extLst>
                <a:ext uri="{FF2B5EF4-FFF2-40B4-BE49-F238E27FC236}">
                  <a16:creationId xmlns:a16="http://schemas.microsoft.com/office/drawing/2014/main" id="{94BB309E-ABD4-D54C-8572-2A200BB9E473}"/>
                </a:ext>
              </a:extLst>
            </p:cNvPr>
            <p:cNvSpPr>
              <a:spLocks noChangeArrowheads="1"/>
            </p:cNvSpPr>
            <p:nvPr/>
          </p:nvSpPr>
          <p:spPr bwMode="auto">
            <a:xfrm>
              <a:off x="2529" y="2712"/>
              <a:ext cx="48" cy="47"/>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78" name="Rectangle 76">
              <a:extLst>
                <a:ext uri="{FF2B5EF4-FFF2-40B4-BE49-F238E27FC236}">
                  <a16:creationId xmlns:a16="http://schemas.microsoft.com/office/drawing/2014/main" id="{8320CB29-11C9-F44F-8D4D-99BEADA5AE73}"/>
                </a:ext>
              </a:extLst>
            </p:cNvPr>
            <p:cNvSpPr>
              <a:spLocks noChangeArrowheads="1"/>
            </p:cNvSpPr>
            <p:nvPr/>
          </p:nvSpPr>
          <p:spPr bwMode="auto">
            <a:xfrm>
              <a:off x="1273" y="3178"/>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0</a:t>
              </a:r>
            </a:p>
          </p:txBody>
        </p:sp>
        <p:sp>
          <p:nvSpPr>
            <p:cNvPr id="31779" name="Rectangle 77">
              <a:extLst>
                <a:ext uri="{FF2B5EF4-FFF2-40B4-BE49-F238E27FC236}">
                  <a16:creationId xmlns:a16="http://schemas.microsoft.com/office/drawing/2014/main" id="{5B064E8D-B5A4-EC4F-A761-F9161CA31232}"/>
                </a:ext>
              </a:extLst>
            </p:cNvPr>
            <p:cNvSpPr>
              <a:spLocks noChangeArrowheads="1"/>
            </p:cNvSpPr>
            <p:nvPr/>
          </p:nvSpPr>
          <p:spPr bwMode="auto">
            <a:xfrm>
              <a:off x="1152" y="2885"/>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20</a:t>
              </a:r>
            </a:p>
          </p:txBody>
        </p:sp>
        <p:sp>
          <p:nvSpPr>
            <p:cNvPr id="31780" name="Rectangle 78">
              <a:extLst>
                <a:ext uri="{FF2B5EF4-FFF2-40B4-BE49-F238E27FC236}">
                  <a16:creationId xmlns:a16="http://schemas.microsoft.com/office/drawing/2014/main" id="{45BA4393-044C-B344-A950-23DA0CF62986}"/>
                </a:ext>
              </a:extLst>
            </p:cNvPr>
            <p:cNvSpPr>
              <a:spLocks noChangeArrowheads="1"/>
            </p:cNvSpPr>
            <p:nvPr/>
          </p:nvSpPr>
          <p:spPr bwMode="auto">
            <a:xfrm>
              <a:off x="1152" y="2588"/>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40</a:t>
              </a:r>
            </a:p>
          </p:txBody>
        </p:sp>
        <p:sp>
          <p:nvSpPr>
            <p:cNvPr id="31781" name="Rectangle 79">
              <a:extLst>
                <a:ext uri="{FF2B5EF4-FFF2-40B4-BE49-F238E27FC236}">
                  <a16:creationId xmlns:a16="http://schemas.microsoft.com/office/drawing/2014/main" id="{9D575138-3E56-CD4B-BE6A-5333A4947456}"/>
                </a:ext>
              </a:extLst>
            </p:cNvPr>
            <p:cNvSpPr>
              <a:spLocks noChangeArrowheads="1"/>
            </p:cNvSpPr>
            <p:nvPr/>
          </p:nvSpPr>
          <p:spPr bwMode="auto">
            <a:xfrm>
              <a:off x="1152" y="2294"/>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60</a:t>
              </a:r>
            </a:p>
          </p:txBody>
        </p:sp>
        <p:sp>
          <p:nvSpPr>
            <p:cNvPr id="31782" name="Rectangle 80">
              <a:extLst>
                <a:ext uri="{FF2B5EF4-FFF2-40B4-BE49-F238E27FC236}">
                  <a16:creationId xmlns:a16="http://schemas.microsoft.com/office/drawing/2014/main" id="{8F019D2A-98D8-6540-BA26-C4F653BD5885}"/>
                </a:ext>
              </a:extLst>
            </p:cNvPr>
            <p:cNvSpPr>
              <a:spLocks noChangeArrowheads="1"/>
            </p:cNvSpPr>
            <p:nvPr/>
          </p:nvSpPr>
          <p:spPr bwMode="auto">
            <a:xfrm>
              <a:off x="1503" y="3503"/>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0</a:t>
              </a:r>
            </a:p>
          </p:txBody>
        </p:sp>
        <p:sp>
          <p:nvSpPr>
            <p:cNvPr id="31783" name="Rectangle 81">
              <a:extLst>
                <a:ext uri="{FF2B5EF4-FFF2-40B4-BE49-F238E27FC236}">
                  <a16:creationId xmlns:a16="http://schemas.microsoft.com/office/drawing/2014/main" id="{933905B8-565A-A641-A67E-68CC085E6FFE}"/>
                </a:ext>
              </a:extLst>
            </p:cNvPr>
            <p:cNvSpPr>
              <a:spLocks noChangeArrowheads="1"/>
            </p:cNvSpPr>
            <p:nvPr/>
          </p:nvSpPr>
          <p:spPr bwMode="auto">
            <a:xfrm>
              <a:off x="2378"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20</a:t>
              </a:r>
            </a:p>
          </p:txBody>
        </p:sp>
        <p:sp>
          <p:nvSpPr>
            <p:cNvPr id="31784" name="Rectangle 82">
              <a:extLst>
                <a:ext uri="{FF2B5EF4-FFF2-40B4-BE49-F238E27FC236}">
                  <a16:creationId xmlns:a16="http://schemas.microsoft.com/office/drawing/2014/main" id="{D3ED378B-6B05-2843-9458-1B663BEB8A6D}"/>
                </a:ext>
              </a:extLst>
            </p:cNvPr>
            <p:cNvSpPr>
              <a:spLocks noChangeArrowheads="1"/>
            </p:cNvSpPr>
            <p:nvPr/>
          </p:nvSpPr>
          <p:spPr bwMode="auto">
            <a:xfrm>
              <a:off x="3317"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40</a:t>
              </a:r>
            </a:p>
          </p:txBody>
        </p:sp>
        <p:sp>
          <p:nvSpPr>
            <p:cNvPr id="31785" name="Rectangle 83">
              <a:extLst>
                <a:ext uri="{FF2B5EF4-FFF2-40B4-BE49-F238E27FC236}">
                  <a16:creationId xmlns:a16="http://schemas.microsoft.com/office/drawing/2014/main" id="{CB73D035-B78C-064D-BC04-E73EFF2820AA}"/>
                </a:ext>
              </a:extLst>
            </p:cNvPr>
            <p:cNvSpPr>
              <a:spLocks noChangeArrowheads="1"/>
            </p:cNvSpPr>
            <p:nvPr/>
          </p:nvSpPr>
          <p:spPr bwMode="auto">
            <a:xfrm>
              <a:off x="4253"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60</a:t>
              </a:r>
            </a:p>
          </p:txBody>
        </p:sp>
        <p:sp>
          <p:nvSpPr>
            <p:cNvPr id="31786" name="Rectangle 84">
              <a:extLst>
                <a:ext uri="{FF2B5EF4-FFF2-40B4-BE49-F238E27FC236}">
                  <a16:creationId xmlns:a16="http://schemas.microsoft.com/office/drawing/2014/main" id="{B160713F-3BA9-5F49-9605-EE973D848C7A}"/>
                </a:ext>
              </a:extLst>
            </p:cNvPr>
            <p:cNvSpPr>
              <a:spLocks noChangeArrowheads="1"/>
            </p:cNvSpPr>
            <p:nvPr/>
          </p:nvSpPr>
          <p:spPr bwMode="auto">
            <a:xfrm>
              <a:off x="4445" y="3184"/>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i="1">
                  <a:ea typeface="新細明體" panose="02020500000000000000" pitchFamily="18" charset="-120"/>
                </a:rPr>
                <a:t>x</a:t>
              </a:r>
            </a:p>
          </p:txBody>
        </p:sp>
        <p:sp>
          <p:nvSpPr>
            <p:cNvPr id="31787" name="Rectangle 85">
              <a:extLst>
                <a:ext uri="{FF2B5EF4-FFF2-40B4-BE49-F238E27FC236}">
                  <a16:creationId xmlns:a16="http://schemas.microsoft.com/office/drawing/2014/main" id="{306B1936-E1B4-6745-822D-38C523146A68}"/>
                </a:ext>
              </a:extLst>
            </p:cNvPr>
            <p:cNvSpPr>
              <a:spLocks noChangeArrowheads="1"/>
            </p:cNvSpPr>
            <p:nvPr/>
          </p:nvSpPr>
          <p:spPr bwMode="auto">
            <a:xfrm>
              <a:off x="1500" y="2110"/>
              <a:ext cx="212"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i="1">
                  <a:ea typeface="新細明體" panose="02020500000000000000" pitchFamily="18" charset="-120"/>
                </a:rPr>
                <a:t>y</a:t>
              </a:r>
            </a:p>
          </p:txBody>
        </p:sp>
        <p:sp>
          <p:nvSpPr>
            <p:cNvPr id="31788" name="Oval 86">
              <a:extLst>
                <a:ext uri="{FF2B5EF4-FFF2-40B4-BE49-F238E27FC236}">
                  <a16:creationId xmlns:a16="http://schemas.microsoft.com/office/drawing/2014/main" id="{DA4EB1F0-DF50-AD42-80CB-AAB3E08D2633}"/>
                </a:ext>
              </a:extLst>
            </p:cNvPr>
            <p:cNvSpPr>
              <a:spLocks noChangeArrowheads="1"/>
            </p:cNvSpPr>
            <p:nvPr/>
          </p:nvSpPr>
          <p:spPr bwMode="auto">
            <a:xfrm>
              <a:off x="2740" y="3122"/>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89" name="Oval 87">
              <a:extLst>
                <a:ext uri="{FF2B5EF4-FFF2-40B4-BE49-F238E27FC236}">
                  <a16:creationId xmlns:a16="http://schemas.microsoft.com/office/drawing/2014/main" id="{E2B311CE-7447-F24D-925F-C1370DB9C7F4}"/>
                </a:ext>
              </a:extLst>
            </p:cNvPr>
            <p:cNvSpPr>
              <a:spLocks noChangeArrowheads="1"/>
            </p:cNvSpPr>
            <p:nvPr/>
          </p:nvSpPr>
          <p:spPr bwMode="auto">
            <a:xfrm>
              <a:off x="3892" y="2354"/>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90" name="Oval 88">
              <a:extLst>
                <a:ext uri="{FF2B5EF4-FFF2-40B4-BE49-F238E27FC236}">
                  <a16:creationId xmlns:a16="http://schemas.microsoft.com/office/drawing/2014/main" id="{F83598A7-C2BA-C548-8A9A-B38DC22D8DB1}"/>
                </a:ext>
              </a:extLst>
            </p:cNvPr>
            <p:cNvSpPr>
              <a:spLocks noChangeArrowheads="1"/>
            </p:cNvSpPr>
            <p:nvPr/>
          </p:nvSpPr>
          <p:spPr bwMode="auto">
            <a:xfrm>
              <a:off x="2500" y="2690"/>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91" name="Oval 89">
              <a:extLst>
                <a:ext uri="{FF2B5EF4-FFF2-40B4-BE49-F238E27FC236}">
                  <a16:creationId xmlns:a16="http://schemas.microsoft.com/office/drawing/2014/main" id="{12EB11D0-27F4-4B4B-B13C-49EE14A6C6FC}"/>
                </a:ext>
              </a:extLst>
            </p:cNvPr>
            <p:cNvSpPr>
              <a:spLocks noChangeArrowheads="1"/>
            </p:cNvSpPr>
            <p:nvPr/>
          </p:nvSpPr>
          <p:spPr bwMode="auto">
            <a:xfrm>
              <a:off x="3412" y="2402"/>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92" name="Oval 90">
              <a:extLst>
                <a:ext uri="{FF2B5EF4-FFF2-40B4-BE49-F238E27FC236}">
                  <a16:creationId xmlns:a16="http://schemas.microsoft.com/office/drawing/2014/main" id="{FDB03D6D-7053-E24B-80B5-1F97FB634EBF}"/>
                </a:ext>
              </a:extLst>
            </p:cNvPr>
            <p:cNvSpPr>
              <a:spLocks noChangeArrowheads="1"/>
            </p:cNvSpPr>
            <p:nvPr/>
          </p:nvSpPr>
          <p:spPr bwMode="auto">
            <a:xfrm>
              <a:off x="3220" y="2978"/>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93" name="Oval 91">
              <a:extLst>
                <a:ext uri="{FF2B5EF4-FFF2-40B4-BE49-F238E27FC236}">
                  <a16:creationId xmlns:a16="http://schemas.microsoft.com/office/drawing/2014/main" id="{5782FFC9-C9A0-9845-944C-45A523D691B2}"/>
                </a:ext>
              </a:extLst>
            </p:cNvPr>
            <p:cNvSpPr>
              <a:spLocks noChangeArrowheads="1"/>
            </p:cNvSpPr>
            <p:nvPr/>
          </p:nvSpPr>
          <p:spPr bwMode="auto">
            <a:xfrm>
              <a:off x="2116" y="2930"/>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grpSp>
      <p:sp>
        <p:nvSpPr>
          <p:cNvPr id="81925" name="Rectangle 5">
            <a:extLst>
              <a:ext uri="{FF2B5EF4-FFF2-40B4-BE49-F238E27FC236}">
                <a16:creationId xmlns:a16="http://schemas.microsoft.com/office/drawing/2014/main" id="{2E241B14-93C1-1643-AC98-B3E31E773790}"/>
              </a:ext>
            </a:extLst>
          </p:cNvPr>
          <p:cNvSpPr>
            <a:spLocks noChangeArrowheads="1"/>
          </p:cNvSpPr>
          <p:nvPr/>
        </p:nvSpPr>
        <p:spPr bwMode="auto">
          <a:xfrm>
            <a:off x="614363" y="1297753"/>
            <a:ext cx="5869781" cy="778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marL="292100" indent="-292100"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20000"/>
              </a:spcBef>
              <a:buClr>
                <a:srgbClr val="8E0D30"/>
              </a:buClr>
              <a:buFontTx/>
              <a:buChar char="•"/>
            </a:pPr>
            <a:r>
              <a:rPr lang="en-US" altLang="zh-TW" sz="2100" dirty="0">
                <a:ea typeface="新細明體" panose="02020500000000000000" pitchFamily="18" charset="-120"/>
              </a:rPr>
              <a:t>How would you draw a line through the points?</a:t>
            </a:r>
          </a:p>
          <a:p>
            <a:pPr>
              <a:spcBef>
                <a:spcPct val="20000"/>
              </a:spcBef>
              <a:buClr>
                <a:srgbClr val="8E0D30"/>
              </a:buClr>
              <a:buFontTx/>
              <a:buChar char="•"/>
            </a:pPr>
            <a:r>
              <a:rPr lang="en-US" altLang="zh-TW" sz="2100" dirty="0">
                <a:ea typeface="新細明體" panose="02020500000000000000" pitchFamily="18" charset="-120"/>
              </a:rPr>
              <a:t>How do you determine which line ‘fits best’?</a:t>
            </a:r>
          </a:p>
        </p:txBody>
      </p:sp>
      <p:sp>
        <p:nvSpPr>
          <p:cNvPr id="81965" name="Line 45">
            <a:extLst>
              <a:ext uri="{FF2B5EF4-FFF2-40B4-BE49-F238E27FC236}">
                <a16:creationId xmlns:a16="http://schemas.microsoft.com/office/drawing/2014/main" id="{2E4B448F-AB2A-E343-8847-9711B4165FA1}"/>
              </a:ext>
            </a:extLst>
          </p:cNvPr>
          <p:cNvSpPr>
            <a:spLocks noChangeShapeType="1"/>
          </p:cNvSpPr>
          <p:nvPr/>
        </p:nvSpPr>
        <p:spPr bwMode="auto">
          <a:xfrm flipV="1">
            <a:off x="1716485" y="2447529"/>
            <a:ext cx="3051572" cy="1084659"/>
          </a:xfrm>
          <a:prstGeom prst="line">
            <a:avLst/>
          </a:prstGeom>
          <a:noFill/>
          <a:ln w="50800">
            <a:solidFill>
              <a:srgbClr val="DC4D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81966" name="Line 46">
            <a:extLst>
              <a:ext uri="{FF2B5EF4-FFF2-40B4-BE49-F238E27FC236}">
                <a16:creationId xmlns:a16="http://schemas.microsoft.com/office/drawing/2014/main" id="{36FCB467-86D3-BB4B-8317-1A8F33E41A1F}"/>
              </a:ext>
            </a:extLst>
          </p:cNvPr>
          <p:cNvSpPr>
            <a:spLocks noChangeShapeType="1"/>
          </p:cNvSpPr>
          <p:nvPr/>
        </p:nvSpPr>
        <p:spPr bwMode="auto">
          <a:xfrm flipV="1">
            <a:off x="1716485" y="2813050"/>
            <a:ext cx="3051572" cy="719138"/>
          </a:xfrm>
          <a:prstGeom prst="line">
            <a:avLst/>
          </a:prstGeom>
          <a:noFill/>
          <a:ln w="50800">
            <a:solidFill>
              <a:srgbClr val="DC4D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81967" name="Line 47">
            <a:extLst>
              <a:ext uri="{FF2B5EF4-FFF2-40B4-BE49-F238E27FC236}">
                <a16:creationId xmlns:a16="http://schemas.microsoft.com/office/drawing/2014/main" id="{E674729F-5BD0-434A-A7FB-66CA46900010}"/>
              </a:ext>
            </a:extLst>
          </p:cNvPr>
          <p:cNvSpPr>
            <a:spLocks noChangeShapeType="1"/>
          </p:cNvSpPr>
          <p:nvPr/>
        </p:nvSpPr>
        <p:spPr bwMode="auto">
          <a:xfrm flipV="1">
            <a:off x="1716485" y="3178573"/>
            <a:ext cx="3218259" cy="353615"/>
          </a:xfrm>
          <a:prstGeom prst="line">
            <a:avLst/>
          </a:prstGeom>
          <a:noFill/>
          <a:ln w="50800">
            <a:solidFill>
              <a:srgbClr val="DC4D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81968" name="Line 48">
            <a:extLst>
              <a:ext uri="{FF2B5EF4-FFF2-40B4-BE49-F238E27FC236}">
                <a16:creationId xmlns:a16="http://schemas.microsoft.com/office/drawing/2014/main" id="{22FA3B05-7EBE-634E-AB5A-EE59936E0EEA}"/>
              </a:ext>
            </a:extLst>
          </p:cNvPr>
          <p:cNvSpPr>
            <a:spLocks noChangeShapeType="1"/>
          </p:cNvSpPr>
          <p:nvPr/>
        </p:nvSpPr>
        <p:spPr bwMode="auto">
          <a:xfrm flipV="1">
            <a:off x="1830785" y="2927350"/>
            <a:ext cx="3051572" cy="719138"/>
          </a:xfrm>
          <a:prstGeom prst="line">
            <a:avLst/>
          </a:prstGeom>
          <a:noFill/>
          <a:ln w="50800">
            <a:solidFill>
              <a:srgbClr val="DC4D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81970" name="Line 50">
            <a:extLst>
              <a:ext uri="{FF2B5EF4-FFF2-40B4-BE49-F238E27FC236}">
                <a16:creationId xmlns:a16="http://schemas.microsoft.com/office/drawing/2014/main" id="{9FB905F9-D5A8-8748-8751-AE8251187968}"/>
              </a:ext>
            </a:extLst>
          </p:cNvPr>
          <p:cNvSpPr>
            <a:spLocks noChangeShapeType="1"/>
          </p:cNvSpPr>
          <p:nvPr/>
        </p:nvSpPr>
        <p:spPr bwMode="auto">
          <a:xfrm flipV="1">
            <a:off x="2315369" y="2414192"/>
            <a:ext cx="2003822" cy="1201340"/>
          </a:xfrm>
          <a:prstGeom prst="line">
            <a:avLst/>
          </a:prstGeom>
          <a:noFill/>
          <a:ln w="50800">
            <a:solidFill>
              <a:srgbClr val="DC4D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50" name="Rectangle 36">
            <a:extLst>
              <a:ext uri="{FF2B5EF4-FFF2-40B4-BE49-F238E27FC236}">
                <a16:creationId xmlns:a16="http://schemas.microsoft.com/office/drawing/2014/main" id="{71F37FBB-14F3-9C4F-995C-41942F715D2B}"/>
              </a:ext>
            </a:extLst>
          </p:cNvPr>
          <p:cNvSpPr>
            <a:spLocks noGrp="1" noChangeArrowheads="1"/>
          </p:cNvSpPr>
          <p:nvPr>
            <p:ph type="title"/>
          </p:nvPr>
        </p:nvSpPr>
        <p:spPr>
          <a:xfrm>
            <a:off x="628650" y="273844"/>
            <a:ext cx="7886700" cy="994172"/>
          </a:xfrm>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algn="ctr"/>
            <a:r>
              <a:rPr lang="en-US" altLang="zh-TW" b="1" dirty="0"/>
              <a:t>Thinking Challenge</a:t>
            </a:r>
            <a:endParaRPr lang="en-US" altLang="zh-TW" b="1" dirty="0">
              <a:ea typeface="新細明體" panose="02020500000000000000" pitchFamily="18" charset="-120"/>
            </a:endParaRPr>
          </a:p>
        </p:txBody>
      </p:sp>
    </p:spTree>
    <p:extLst>
      <p:ext uri="{BB962C8B-B14F-4D97-AF65-F5344CB8AC3E}">
        <p14:creationId xmlns:p14="http://schemas.microsoft.com/office/powerpoint/2010/main" val="30876495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81965"/>
                                        </p:tgtEl>
                                        <p:attrNameLst>
                                          <p:attrName>style.visibility</p:attrName>
                                        </p:attrNameLst>
                                      </p:cBhvr>
                                      <p:to>
                                        <p:strVal val="visible"/>
                                      </p:to>
                                    </p:set>
                                    <p:animEffect transition="in" filter="wipe(left)">
                                      <p:cBhvr>
                                        <p:cTn id="7" dur="500"/>
                                        <p:tgtEl>
                                          <p:spTgt spid="81965"/>
                                        </p:tgtEl>
                                      </p:cBhvr>
                                    </p:animEffect>
                                  </p:childTnLst>
                                  <p:subTnLst>
                                    <p:set>
                                      <p:cBhvr override="childStyle">
                                        <p:cTn dur="1" fill="hold" display="0" masterRel="nextClick" afterEffect="1"/>
                                        <p:tgtEl>
                                          <p:spTgt spid="81965"/>
                                        </p:tgtEl>
                                        <p:attrNameLst>
                                          <p:attrName>style.visibility</p:attrName>
                                        </p:attrNameLst>
                                      </p:cBhvr>
                                      <p:to>
                                        <p:strVal val="hidden"/>
                                      </p:to>
                                    </p:set>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81966"/>
                                        </p:tgtEl>
                                        <p:attrNameLst>
                                          <p:attrName>style.visibility</p:attrName>
                                        </p:attrNameLst>
                                      </p:cBhvr>
                                      <p:to>
                                        <p:strVal val="visible"/>
                                      </p:to>
                                    </p:set>
                                    <p:animEffect transition="in" filter="wipe(left)">
                                      <p:cBhvr>
                                        <p:cTn id="12" dur="500"/>
                                        <p:tgtEl>
                                          <p:spTgt spid="81966"/>
                                        </p:tgtEl>
                                      </p:cBhvr>
                                    </p:animEffect>
                                  </p:childTnLst>
                                  <p:subTnLst>
                                    <p:set>
                                      <p:cBhvr override="childStyle">
                                        <p:cTn dur="1" fill="hold" display="0" masterRel="nextClick" afterEffect="1"/>
                                        <p:tgtEl>
                                          <p:spTgt spid="81966"/>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81967"/>
                                        </p:tgtEl>
                                        <p:attrNameLst>
                                          <p:attrName>style.visibility</p:attrName>
                                        </p:attrNameLst>
                                      </p:cBhvr>
                                      <p:to>
                                        <p:strVal val="visible"/>
                                      </p:to>
                                    </p:set>
                                    <p:animEffect transition="in" filter="wipe(left)">
                                      <p:cBhvr>
                                        <p:cTn id="17" dur="500"/>
                                        <p:tgtEl>
                                          <p:spTgt spid="81967"/>
                                        </p:tgtEl>
                                      </p:cBhvr>
                                    </p:animEffect>
                                  </p:childTnLst>
                                  <p:subTnLst>
                                    <p:set>
                                      <p:cBhvr override="childStyle">
                                        <p:cTn dur="1" fill="hold" display="0" masterRel="nextClick" afterEffect="1"/>
                                        <p:tgtEl>
                                          <p:spTgt spid="81967"/>
                                        </p:tgtEl>
                                        <p:attrNameLst>
                                          <p:attrName>style.visibility</p:attrName>
                                        </p:attrNameLst>
                                      </p:cBhvr>
                                      <p:to>
                                        <p:strVal val="hidden"/>
                                      </p:to>
                                    </p:set>
                                  </p:sub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81968"/>
                                        </p:tgtEl>
                                        <p:attrNameLst>
                                          <p:attrName>style.visibility</p:attrName>
                                        </p:attrNameLst>
                                      </p:cBhvr>
                                      <p:to>
                                        <p:strVal val="visible"/>
                                      </p:to>
                                    </p:set>
                                    <p:animEffect transition="in" filter="wipe(left)">
                                      <p:cBhvr>
                                        <p:cTn id="22" dur="500"/>
                                        <p:tgtEl>
                                          <p:spTgt spid="81968"/>
                                        </p:tgtEl>
                                      </p:cBhvr>
                                    </p:animEffect>
                                  </p:childTnLst>
                                  <p:subTnLst>
                                    <p:set>
                                      <p:cBhvr override="childStyle">
                                        <p:cTn dur="1" fill="hold" display="0" masterRel="nextClick" afterEffect="1"/>
                                        <p:tgtEl>
                                          <p:spTgt spid="81968"/>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81970"/>
                                        </p:tgtEl>
                                        <p:attrNameLst>
                                          <p:attrName>style.visibility</p:attrName>
                                        </p:attrNameLst>
                                      </p:cBhvr>
                                      <p:to>
                                        <p:strVal val="visible"/>
                                      </p:to>
                                    </p:set>
                                    <p:animEffect transition="in" filter="wipe(down)">
                                      <p:cBhvr>
                                        <p:cTn id="27" dur="500"/>
                                        <p:tgtEl>
                                          <p:spTgt spid="81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0D1C8A9E-DA45-6F47-9809-AE9CB7236D11}"/>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b="1" dirty="0">
                <a:ea typeface="新細明體" panose="02020500000000000000" pitchFamily="18" charset="-120"/>
              </a:rPr>
              <a:t>Least Squares</a:t>
            </a:r>
          </a:p>
        </p:txBody>
      </p:sp>
      <p:sp>
        <p:nvSpPr>
          <p:cNvPr id="96259" name="Rectangle 3">
            <a:extLst>
              <a:ext uri="{FF2B5EF4-FFF2-40B4-BE49-F238E27FC236}">
                <a16:creationId xmlns:a16="http://schemas.microsoft.com/office/drawing/2014/main" id="{DD92D59F-9831-664B-A727-B6A009E18FF1}"/>
              </a:ext>
            </a:extLst>
          </p:cNvPr>
          <p:cNvSpPr>
            <a:spLocks noGrp="1" noChangeArrowheads="1"/>
          </p:cNvSpPr>
          <p:nvPr>
            <p:ph type="body" idx="1"/>
          </p:nvPr>
        </p:nvSpPr>
        <p:spPr>
          <a:noFill/>
          <a:extLst>
            <a:ext uri="{91240B29-F687-4F45-9708-019B960494DF}">
              <a14:hiddenLine xmlns:a14="http://schemas.microsoft.com/office/drawing/2010/main" w="12700">
                <a:solidFill>
                  <a:schemeClr val="tx1"/>
                </a:solidFill>
                <a:miter lim="800000"/>
                <a:headEnd/>
                <a:tailEnd/>
              </a14:hiddenLine>
            </a:ext>
          </a:extLst>
        </p:spPr>
        <p:txBody>
          <a:bodyPr vert="horz" lIns="67866" tIns="33338" rIns="67866" bIns="33338" rtlCol="0">
            <a:normAutofit/>
          </a:bodyPr>
          <a:lstStyle/>
          <a:p>
            <a:pPr marL="427435" indent="-427435">
              <a:buClr>
                <a:srgbClr val="8E0D30"/>
              </a:buClr>
            </a:pPr>
            <a:r>
              <a:rPr lang="zh-TW" altLang="en-US" dirty="0">
                <a:ea typeface="新細明體" panose="02020500000000000000" pitchFamily="18" charset="-120"/>
              </a:rPr>
              <a:t>‘</a:t>
            </a:r>
            <a:r>
              <a:rPr lang="en-US" altLang="zh-TW" dirty="0">
                <a:ea typeface="新細明體" panose="02020500000000000000" pitchFamily="18" charset="-120"/>
              </a:rPr>
              <a:t>Best fit’ means difference between actual </a:t>
            </a:r>
            <a:r>
              <a:rPr lang="en-US" altLang="zh-TW" i="1" dirty="0">
                <a:ea typeface="新細明體" panose="02020500000000000000" pitchFamily="18" charset="-120"/>
              </a:rPr>
              <a:t>y</a:t>
            </a:r>
            <a:r>
              <a:rPr lang="en-US" altLang="zh-TW" dirty="0">
                <a:ea typeface="新細明體" panose="02020500000000000000" pitchFamily="18" charset="-120"/>
              </a:rPr>
              <a:t> values and predicted </a:t>
            </a:r>
            <a:r>
              <a:rPr lang="en-US" altLang="zh-TW" i="1" dirty="0">
                <a:ea typeface="新細明體" panose="02020500000000000000" pitchFamily="18" charset="-120"/>
              </a:rPr>
              <a:t>y</a:t>
            </a:r>
            <a:r>
              <a:rPr lang="en-US" altLang="zh-TW" dirty="0">
                <a:ea typeface="新細明體" panose="02020500000000000000" pitchFamily="18" charset="-120"/>
              </a:rPr>
              <a:t> values are a minimum</a:t>
            </a:r>
          </a:p>
          <a:p>
            <a:pPr marL="983456" lvl="1" indent="-305991">
              <a:buClr>
                <a:srgbClr val="8E0D30"/>
              </a:buClr>
            </a:pPr>
            <a:r>
              <a:rPr lang="en-US" altLang="zh-TW" i="1" dirty="0">
                <a:ea typeface="新細明體" panose="02020500000000000000" pitchFamily="18" charset="-120"/>
              </a:rPr>
              <a:t> But</a:t>
            </a:r>
            <a:r>
              <a:rPr lang="en-US" altLang="zh-TW" dirty="0">
                <a:ea typeface="新細明體" panose="02020500000000000000" pitchFamily="18" charset="-120"/>
              </a:rPr>
              <a:t> positive differences off-set negative</a:t>
            </a:r>
          </a:p>
        </p:txBody>
      </p:sp>
      <p:graphicFrame>
        <p:nvGraphicFramePr>
          <p:cNvPr id="96260" name="Object 4">
            <a:hlinkClick r:id="" action="ppaction://ole?verb=0"/>
            <a:extLst>
              <a:ext uri="{FF2B5EF4-FFF2-40B4-BE49-F238E27FC236}">
                <a16:creationId xmlns:a16="http://schemas.microsoft.com/office/drawing/2014/main" id="{1E857E27-0F6D-3945-AB38-E087655A3959}"/>
              </a:ext>
            </a:extLst>
          </p:cNvPr>
          <p:cNvGraphicFramePr>
            <a:graphicFrameLocks/>
          </p:cNvGraphicFramePr>
          <p:nvPr/>
        </p:nvGraphicFramePr>
        <p:xfrm>
          <a:off x="2484835" y="2400300"/>
          <a:ext cx="3032522" cy="1028700"/>
        </p:xfrm>
        <a:graphic>
          <a:graphicData uri="http://schemas.openxmlformats.org/presentationml/2006/ole">
            <mc:AlternateContent xmlns:mc="http://schemas.openxmlformats.org/markup-compatibility/2006">
              <mc:Choice xmlns:v="urn:schemas-microsoft-com:vml" Requires="v">
                <p:oleObj name="Equation" r:id="rId3" imgW="1676400" imgH="571500" progId="Equation.DSMT4">
                  <p:embed/>
                </p:oleObj>
              </mc:Choice>
              <mc:Fallback>
                <p:oleObj name="Equation" r:id="rId3" imgW="1676400" imgH="571500" progId="Equation.DSMT4">
                  <p:embed/>
                  <p:pic>
                    <p:nvPicPr>
                      <p:cNvPr id="96260" name="Object 4">
                        <a:hlinkClick r:id="" action="ppaction://ole?verb=0"/>
                        <a:extLst>
                          <a:ext uri="{FF2B5EF4-FFF2-40B4-BE49-F238E27FC236}">
                            <a16:creationId xmlns:a16="http://schemas.microsoft.com/office/drawing/2014/main" id="{1E857E27-0F6D-3945-AB38-E087655A3959}"/>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4835" y="2400300"/>
                        <a:ext cx="3032522"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6262" name="Text Box 6">
            <a:extLst>
              <a:ext uri="{FF2B5EF4-FFF2-40B4-BE49-F238E27FC236}">
                <a16:creationId xmlns:a16="http://schemas.microsoft.com/office/drawing/2014/main" id="{5B0887B0-B5A1-414C-AEA7-7066706D88B2}"/>
              </a:ext>
            </a:extLst>
          </p:cNvPr>
          <p:cNvSpPr txBox="1">
            <a:spLocks noChangeArrowheads="1"/>
          </p:cNvSpPr>
          <p:nvPr/>
        </p:nvSpPr>
        <p:spPr bwMode="auto">
          <a:xfrm>
            <a:off x="517712" y="3702951"/>
            <a:ext cx="6286500" cy="75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569913" indent="-569913"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lnSpc>
                <a:spcPct val="90000"/>
              </a:lnSpc>
              <a:spcBef>
                <a:spcPct val="151000"/>
              </a:spcBef>
              <a:buClr>
                <a:srgbClr val="8E0D30"/>
              </a:buClr>
              <a:buFontTx/>
              <a:buChar char="•"/>
            </a:pPr>
            <a:r>
              <a:rPr lang="en-US" altLang="zh-TW" dirty="0">
                <a:latin typeface="+mj-lt"/>
                <a:ea typeface="新細明體" panose="02020500000000000000" pitchFamily="18" charset="-120"/>
              </a:rPr>
              <a:t>Least Squares minimizes the Sum of the Squared Differences (SSE)</a:t>
            </a:r>
            <a:endParaRPr lang="en-US" altLang="zh-TW" sz="1350" dirty="0">
              <a:latin typeface="+mj-lt"/>
              <a:ea typeface="新細明體" panose="02020500000000000000" pitchFamily="18" charset="-120"/>
            </a:endParaRPr>
          </a:p>
        </p:txBody>
      </p:sp>
    </p:spTree>
    <p:extLst>
      <p:ext uri="{BB962C8B-B14F-4D97-AF65-F5344CB8AC3E}">
        <p14:creationId xmlns:p14="http://schemas.microsoft.com/office/powerpoint/2010/main" val="34507914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E37D7DF3-A9E0-C345-ACBE-893DD6CC09A5}"/>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dirty="0">
                <a:ea typeface="新細明體" panose="02020500000000000000" pitchFamily="18" charset="-120"/>
              </a:rPr>
              <a:t>Least Squares Graphically</a:t>
            </a:r>
          </a:p>
        </p:txBody>
      </p:sp>
      <p:sp>
        <p:nvSpPr>
          <p:cNvPr id="33795" name="Line 9">
            <a:extLst>
              <a:ext uri="{FF2B5EF4-FFF2-40B4-BE49-F238E27FC236}">
                <a16:creationId xmlns:a16="http://schemas.microsoft.com/office/drawing/2014/main" id="{943EAD7E-6E96-F34F-AA27-CD87B6A0FED3}"/>
              </a:ext>
            </a:extLst>
          </p:cNvPr>
          <p:cNvSpPr>
            <a:spLocks noChangeShapeType="1"/>
          </p:cNvSpPr>
          <p:nvPr/>
        </p:nvSpPr>
        <p:spPr bwMode="auto">
          <a:xfrm>
            <a:off x="3496867" y="2740819"/>
            <a:ext cx="1190" cy="1054894"/>
          </a:xfrm>
          <a:prstGeom prst="line">
            <a:avLst/>
          </a:prstGeom>
          <a:noFill/>
          <a:ln w="26988">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796" name="Rectangle 10">
            <a:extLst>
              <a:ext uri="{FF2B5EF4-FFF2-40B4-BE49-F238E27FC236}">
                <a16:creationId xmlns:a16="http://schemas.microsoft.com/office/drawing/2014/main" id="{36F29492-1263-3945-BDD9-0AAB53C80335}"/>
              </a:ext>
            </a:extLst>
          </p:cNvPr>
          <p:cNvSpPr>
            <a:spLocks noChangeArrowheads="1"/>
          </p:cNvSpPr>
          <p:nvPr/>
        </p:nvSpPr>
        <p:spPr bwMode="auto">
          <a:xfrm>
            <a:off x="3783806" y="3108723"/>
            <a:ext cx="1009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800" i="1">
                <a:latin typeface="Symbol" pitchFamily="2" charset="2"/>
                <a:ea typeface="新細明體" panose="02020500000000000000" pitchFamily="18" charset="-120"/>
              </a:rPr>
              <a:t>e</a:t>
            </a:r>
            <a:endParaRPr lang="en-US" altLang="zh-TW" sz="1350">
              <a:ea typeface="新細明體" panose="02020500000000000000" pitchFamily="18" charset="-120"/>
            </a:endParaRPr>
          </a:p>
        </p:txBody>
      </p:sp>
      <p:sp>
        <p:nvSpPr>
          <p:cNvPr id="33797" name="Rectangle 11">
            <a:extLst>
              <a:ext uri="{FF2B5EF4-FFF2-40B4-BE49-F238E27FC236}">
                <a16:creationId xmlns:a16="http://schemas.microsoft.com/office/drawing/2014/main" id="{01D97507-9C0F-734D-B05C-ED666DF919E5}"/>
              </a:ext>
            </a:extLst>
          </p:cNvPr>
          <p:cNvSpPr>
            <a:spLocks noChangeArrowheads="1"/>
          </p:cNvSpPr>
          <p:nvPr/>
        </p:nvSpPr>
        <p:spPr bwMode="auto">
          <a:xfrm>
            <a:off x="3882629" y="3277791"/>
            <a:ext cx="769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200">
                <a:ea typeface="新細明體" panose="02020500000000000000" pitchFamily="18" charset="-120"/>
              </a:rPr>
              <a:t>2</a:t>
            </a:r>
            <a:endParaRPr lang="en-US" altLang="zh-TW" sz="1350">
              <a:ea typeface="新細明體" panose="02020500000000000000" pitchFamily="18" charset="-120"/>
            </a:endParaRPr>
          </a:p>
        </p:txBody>
      </p:sp>
      <p:sp>
        <p:nvSpPr>
          <p:cNvPr id="33798" name="Rectangle 12">
            <a:extLst>
              <a:ext uri="{FF2B5EF4-FFF2-40B4-BE49-F238E27FC236}">
                <a16:creationId xmlns:a16="http://schemas.microsoft.com/office/drawing/2014/main" id="{DFB23F4C-F6BF-FF48-9DEF-CB849DE3E366}"/>
              </a:ext>
            </a:extLst>
          </p:cNvPr>
          <p:cNvSpPr>
            <a:spLocks noChangeArrowheads="1"/>
          </p:cNvSpPr>
          <p:nvPr/>
        </p:nvSpPr>
        <p:spPr bwMode="auto">
          <a:xfrm>
            <a:off x="2052637" y="2187178"/>
            <a:ext cx="133050" cy="3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325" b="1" i="1">
                <a:ea typeface="新細明體" panose="02020500000000000000" pitchFamily="18" charset="-120"/>
              </a:rPr>
              <a:t>y</a:t>
            </a:r>
            <a:endParaRPr lang="en-US" altLang="zh-TW" sz="1350" i="1">
              <a:ea typeface="新細明體" panose="02020500000000000000" pitchFamily="18" charset="-120"/>
            </a:endParaRPr>
          </a:p>
        </p:txBody>
      </p:sp>
      <p:sp>
        <p:nvSpPr>
          <p:cNvPr id="33799" name="Rectangle 13">
            <a:extLst>
              <a:ext uri="{FF2B5EF4-FFF2-40B4-BE49-F238E27FC236}">
                <a16:creationId xmlns:a16="http://schemas.microsoft.com/office/drawing/2014/main" id="{4E37C541-E2F1-C049-A2E3-E8F6986BCD5D}"/>
              </a:ext>
            </a:extLst>
          </p:cNvPr>
          <p:cNvSpPr>
            <a:spLocks noChangeArrowheads="1"/>
          </p:cNvSpPr>
          <p:nvPr/>
        </p:nvSpPr>
        <p:spPr bwMode="auto">
          <a:xfrm>
            <a:off x="6699647" y="4391025"/>
            <a:ext cx="149080" cy="3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325" b="1" i="1">
                <a:ea typeface="新細明體" panose="02020500000000000000" pitchFamily="18" charset="-120"/>
              </a:rPr>
              <a:t>x</a:t>
            </a:r>
            <a:endParaRPr lang="en-US" altLang="zh-TW" sz="1350" i="1">
              <a:ea typeface="新細明體" panose="02020500000000000000" pitchFamily="18" charset="-120"/>
            </a:endParaRPr>
          </a:p>
        </p:txBody>
      </p:sp>
      <p:sp>
        <p:nvSpPr>
          <p:cNvPr id="33800" name="Freeform 14">
            <a:extLst>
              <a:ext uri="{FF2B5EF4-FFF2-40B4-BE49-F238E27FC236}">
                <a16:creationId xmlns:a16="http://schemas.microsoft.com/office/drawing/2014/main" id="{2025BAEE-A955-9B41-935D-5BEF3BA648B5}"/>
              </a:ext>
            </a:extLst>
          </p:cNvPr>
          <p:cNvSpPr>
            <a:spLocks/>
          </p:cNvSpPr>
          <p:nvPr/>
        </p:nvSpPr>
        <p:spPr bwMode="auto">
          <a:xfrm>
            <a:off x="3568304" y="2893219"/>
            <a:ext cx="169069" cy="411956"/>
          </a:xfrm>
          <a:custGeom>
            <a:avLst/>
            <a:gdLst>
              <a:gd name="T0" fmla="*/ 0 w 142"/>
              <a:gd name="T1" fmla="*/ 0 h 346"/>
              <a:gd name="T2" fmla="*/ 41275 w 142"/>
              <a:gd name="T3" fmla="*/ 20638 h 346"/>
              <a:gd name="T4" fmla="*/ 61913 w 142"/>
              <a:gd name="T5" fmla="*/ 42863 h 346"/>
              <a:gd name="T6" fmla="*/ 93663 w 142"/>
              <a:gd name="T7" fmla="*/ 84138 h 346"/>
              <a:gd name="T8" fmla="*/ 114300 w 142"/>
              <a:gd name="T9" fmla="*/ 120650 h 346"/>
              <a:gd name="T10" fmla="*/ 125413 w 142"/>
              <a:gd name="T11" fmla="*/ 161925 h 346"/>
              <a:gd name="T12" fmla="*/ 130175 w 142"/>
              <a:gd name="T13" fmla="*/ 204788 h 346"/>
              <a:gd name="T14" fmla="*/ 130175 w 142"/>
              <a:gd name="T15" fmla="*/ 261938 h 346"/>
              <a:gd name="T16" fmla="*/ 134938 w 142"/>
              <a:gd name="T17" fmla="*/ 303213 h 346"/>
              <a:gd name="T18" fmla="*/ 134938 w 142"/>
              <a:gd name="T19" fmla="*/ 323850 h 346"/>
              <a:gd name="T20" fmla="*/ 141288 w 142"/>
              <a:gd name="T21" fmla="*/ 366713 h 346"/>
              <a:gd name="T22" fmla="*/ 141288 w 142"/>
              <a:gd name="T23" fmla="*/ 387350 h 346"/>
              <a:gd name="T24" fmla="*/ 146050 w 142"/>
              <a:gd name="T25" fmla="*/ 423863 h 346"/>
              <a:gd name="T26" fmla="*/ 161925 w 142"/>
              <a:gd name="T27" fmla="*/ 476250 h 346"/>
              <a:gd name="T28" fmla="*/ 177800 w 142"/>
              <a:gd name="T29" fmla="*/ 508000 h 346"/>
              <a:gd name="T30" fmla="*/ 198438 w 142"/>
              <a:gd name="T31" fmla="*/ 528638 h 346"/>
              <a:gd name="T32" fmla="*/ 225425 w 142"/>
              <a:gd name="T33" fmla="*/ 549275 h 346"/>
              <a:gd name="T34" fmla="*/ 182563 w 142"/>
              <a:gd name="T35" fmla="*/ 528638 h 346"/>
              <a:gd name="T36" fmla="*/ 150813 w 142"/>
              <a:gd name="T37" fmla="*/ 496888 h 346"/>
              <a:gd name="T38" fmla="*/ 125413 w 142"/>
              <a:gd name="T39" fmla="*/ 449263 h 346"/>
              <a:gd name="T40" fmla="*/ 114300 w 142"/>
              <a:gd name="T41" fmla="*/ 423863 h 346"/>
              <a:gd name="T42" fmla="*/ 104775 w 142"/>
              <a:gd name="T43" fmla="*/ 387350 h 346"/>
              <a:gd name="T44" fmla="*/ 104775 w 142"/>
              <a:gd name="T45" fmla="*/ 366713 h 346"/>
              <a:gd name="T46" fmla="*/ 93663 w 142"/>
              <a:gd name="T47" fmla="*/ 323850 h 346"/>
              <a:gd name="T48" fmla="*/ 93663 w 142"/>
              <a:gd name="T49" fmla="*/ 303213 h 346"/>
              <a:gd name="T50" fmla="*/ 93663 w 142"/>
              <a:gd name="T51" fmla="*/ 271463 h 346"/>
              <a:gd name="T52" fmla="*/ 93663 w 142"/>
              <a:gd name="T53" fmla="*/ 225425 h 346"/>
              <a:gd name="T54" fmla="*/ 93663 w 142"/>
              <a:gd name="T55" fmla="*/ 182563 h 346"/>
              <a:gd name="T56" fmla="*/ 88900 w 142"/>
              <a:gd name="T57" fmla="*/ 141288 h 346"/>
              <a:gd name="T58" fmla="*/ 77788 w 142"/>
              <a:gd name="T59" fmla="*/ 100013 h 346"/>
              <a:gd name="T60" fmla="*/ 61913 w 142"/>
              <a:gd name="T61" fmla="*/ 73025 h 346"/>
              <a:gd name="T62" fmla="*/ 41275 w 142"/>
              <a:gd name="T63" fmla="*/ 42863 h 346"/>
              <a:gd name="T64" fmla="*/ 25400 w 142"/>
              <a:gd name="T65" fmla="*/ 20638 h 346"/>
              <a:gd name="T66" fmla="*/ 0 w 142"/>
              <a:gd name="T67" fmla="*/ 0 h 3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42" h="346">
                <a:moveTo>
                  <a:pt x="0" y="0"/>
                </a:moveTo>
                <a:lnTo>
                  <a:pt x="26" y="13"/>
                </a:lnTo>
                <a:lnTo>
                  <a:pt x="39" y="27"/>
                </a:lnTo>
                <a:lnTo>
                  <a:pt x="59" y="53"/>
                </a:lnTo>
                <a:lnTo>
                  <a:pt x="72" y="76"/>
                </a:lnTo>
                <a:lnTo>
                  <a:pt x="79" y="102"/>
                </a:lnTo>
                <a:lnTo>
                  <a:pt x="82" y="129"/>
                </a:lnTo>
                <a:lnTo>
                  <a:pt x="82" y="165"/>
                </a:lnTo>
                <a:lnTo>
                  <a:pt x="85" y="191"/>
                </a:lnTo>
                <a:lnTo>
                  <a:pt x="85" y="204"/>
                </a:lnTo>
                <a:lnTo>
                  <a:pt x="89" y="231"/>
                </a:lnTo>
                <a:lnTo>
                  <a:pt x="89" y="244"/>
                </a:lnTo>
                <a:lnTo>
                  <a:pt x="92" y="267"/>
                </a:lnTo>
                <a:lnTo>
                  <a:pt x="102" y="300"/>
                </a:lnTo>
                <a:lnTo>
                  <a:pt x="112" y="320"/>
                </a:lnTo>
                <a:lnTo>
                  <a:pt x="125" y="333"/>
                </a:lnTo>
                <a:lnTo>
                  <a:pt x="142" y="346"/>
                </a:lnTo>
                <a:lnTo>
                  <a:pt x="115" y="333"/>
                </a:lnTo>
                <a:lnTo>
                  <a:pt x="95" y="313"/>
                </a:lnTo>
                <a:lnTo>
                  <a:pt x="79" y="283"/>
                </a:lnTo>
                <a:lnTo>
                  <a:pt x="72" y="267"/>
                </a:lnTo>
                <a:lnTo>
                  <a:pt x="66" y="244"/>
                </a:lnTo>
                <a:lnTo>
                  <a:pt x="66" y="231"/>
                </a:lnTo>
                <a:lnTo>
                  <a:pt x="59" y="204"/>
                </a:lnTo>
                <a:lnTo>
                  <a:pt x="59" y="191"/>
                </a:lnTo>
                <a:lnTo>
                  <a:pt x="59" y="171"/>
                </a:lnTo>
                <a:lnTo>
                  <a:pt x="59" y="142"/>
                </a:lnTo>
                <a:lnTo>
                  <a:pt x="59" y="115"/>
                </a:lnTo>
                <a:lnTo>
                  <a:pt x="56" y="89"/>
                </a:lnTo>
                <a:lnTo>
                  <a:pt x="49" y="63"/>
                </a:lnTo>
                <a:lnTo>
                  <a:pt x="39" y="46"/>
                </a:lnTo>
                <a:lnTo>
                  <a:pt x="26" y="27"/>
                </a:lnTo>
                <a:lnTo>
                  <a:pt x="16" y="13"/>
                </a:lnTo>
                <a:lnTo>
                  <a:pt x="0" y="0"/>
                </a:lnTo>
                <a:close/>
              </a:path>
            </a:pathLst>
          </a:custGeom>
          <a:solidFill>
            <a:schemeClr val="tx2"/>
          </a:solidFill>
          <a:ln w="9525">
            <a:solidFill>
              <a:schemeClr val="tx1"/>
            </a:solidFill>
            <a:round/>
            <a:headEnd/>
            <a:tailEnd/>
          </a:ln>
        </p:spPr>
        <p:txBody>
          <a:bodyPr/>
          <a:lstStyle/>
          <a:p>
            <a:endParaRPr lang="en-US" sz="1350"/>
          </a:p>
        </p:txBody>
      </p:sp>
      <p:sp>
        <p:nvSpPr>
          <p:cNvPr id="33801" name="Freeform 15">
            <a:extLst>
              <a:ext uri="{FF2B5EF4-FFF2-40B4-BE49-F238E27FC236}">
                <a16:creationId xmlns:a16="http://schemas.microsoft.com/office/drawing/2014/main" id="{1824D52F-0811-7B4F-8F19-DB84662DDE37}"/>
              </a:ext>
            </a:extLst>
          </p:cNvPr>
          <p:cNvSpPr>
            <a:spLocks/>
          </p:cNvSpPr>
          <p:nvPr/>
        </p:nvSpPr>
        <p:spPr bwMode="auto">
          <a:xfrm>
            <a:off x="3568304" y="3305175"/>
            <a:ext cx="169069" cy="408385"/>
          </a:xfrm>
          <a:custGeom>
            <a:avLst/>
            <a:gdLst>
              <a:gd name="T0" fmla="*/ 225425 w 142"/>
              <a:gd name="T1" fmla="*/ 0 h 343"/>
              <a:gd name="T2" fmla="*/ 187325 w 142"/>
              <a:gd name="T3" fmla="*/ 20638 h 343"/>
              <a:gd name="T4" fmla="*/ 161925 w 142"/>
              <a:gd name="T5" fmla="*/ 36513 h 343"/>
              <a:gd name="T6" fmla="*/ 130175 w 142"/>
              <a:gd name="T7" fmla="*/ 77788 h 343"/>
              <a:gd name="T8" fmla="*/ 109538 w 142"/>
              <a:gd name="T9" fmla="*/ 120650 h 343"/>
              <a:gd name="T10" fmla="*/ 104775 w 142"/>
              <a:gd name="T11" fmla="*/ 161925 h 343"/>
              <a:gd name="T12" fmla="*/ 98425 w 142"/>
              <a:gd name="T13" fmla="*/ 198438 h 343"/>
              <a:gd name="T14" fmla="*/ 93663 w 142"/>
              <a:gd name="T15" fmla="*/ 261938 h 343"/>
              <a:gd name="T16" fmla="*/ 93663 w 142"/>
              <a:gd name="T17" fmla="*/ 303213 h 343"/>
              <a:gd name="T18" fmla="*/ 88900 w 142"/>
              <a:gd name="T19" fmla="*/ 319088 h 343"/>
              <a:gd name="T20" fmla="*/ 88900 w 142"/>
              <a:gd name="T21" fmla="*/ 360363 h 343"/>
              <a:gd name="T22" fmla="*/ 82550 w 142"/>
              <a:gd name="T23" fmla="*/ 387350 h 343"/>
              <a:gd name="T24" fmla="*/ 77788 w 142"/>
              <a:gd name="T25" fmla="*/ 423863 h 343"/>
              <a:gd name="T26" fmla="*/ 61913 w 142"/>
              <a:gd name="T27" fmla="*/ 471488 h 343"/>
              <a:gd name="T28" fmla="*/ 46038 w 142"/>
              <a:gd name="T29" fmla="*/ 501650 h 343"/>
              <a:gd name="T30" fmla="*/ 25400 w 142"/>
              <a:gd name="T31" fmla="*/ 522288 h 343"/>
              <a:gd name="T32" fmla="*/ 0 w 142"/>
              <a:gd name="T33" fmla="*/ 544513 h 343"/>
              <a:gd name="T34" fmla="*/ 41275 w 142"/>
              <a:gd name="T35" fmla="*/ 522288 h 343"/>
              <a:gd name="T36" fmla="*/ 73025 w 142"/>
              <a:gd name="T37" fmla="*/ 496888 h 343"/>
              <a:gd name="T38" fmla="*/ 104775 w 142"/>
              <a:gd name="T39" fmla="*/ 449263 h 343"/>
              <a:gd name="T40" fmla="*/ 109538 w 142"/>
              <a:gd name="T41" fmla="*/ 423863 h 343"/>
              <a:gd name="T42" fmla="*/ 120650 w 142"/>
              <a:gd name="T43" fmla="*/ 387350 h 343"/>
              <a:gd name="T44" fmla="*/ 125413 w 142"/>
              <a:gd name="T45" fmla="*/ 360363 h 343"/>
              <a:gd name="T46" fmla="*/ 130175 w 142"/>
              <a:gd name="T47" fmla="*/ 319088 h 343"/>
              <a:gd name="T48" fmla="*/ 130175 w 142"/>
              <a:gd name="T49" fmla="*/ 303213 h 343"/>
              <a:gd name="T50" fmla="*/ 134938 w 142"/>
              <a:gd name="T51" fmla="*/ 266700 h 343"/>
              <a:gd name="T52" fmla="*/ 130175 w 142"/>
              <a:gd name="T53" fmla="*/ 219075 h 343"/>
              <a:gd name="T54" fmla="*/ 130175 w 142"/>
              <a:gd name="T55" fmla="*/ 177800 h 343"/>
              <a:gd name="T56" fmla="*/ 134938 w 142"/>
              <a:gd name="T57" fmla="*/ 141288 h 343"/>
              <a:gd name="T58" fmla="*/ 150813 w 142"/>
              <a:gd name="T59" fmla="*/ 100013 h 343"/>
              <a:gd name="T60" fmla="*/ 161925 w 142"/>
              <a:gd name="T61" fmla="*/ 68263 h 343"/>
              <a:gd name="T62" fmla="*/ 182563 w 142"/>
              <a:gd name="T63" fmla="*/ 36513 h 343"/>
              <a:gd name="T64" fmla="*/ 198438 w 142"/>
              <a:gd name="T65" fmla="*/ 20638 h 343"/>
              <a:gd name="T66" fmla="*/ 225425 w 142"/>
              <a:gd name="T67" fmla="*/ 0 h 3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42" h="343">
                <a:moveTo>
                  <a:pt x="142" y="0"/>
                </a:moveTo>
                <a:lnTo>
                  <a:pt x="118" y="13"/>
                </a:lnTo>
                <a:lnTo>
                  <a:pt x="102" y="23"/>
                </a:lnTo>
                <a:lnTo>
                  <a:pt x="82" y="49"/>
                </a:lnTo>
                <a:lnTo>
                  <a:pt x="69" y="76"/>
                </a:lnTo>
                <a:lnTo>
                  <a:pt x="66" y="102"/>
                </a:lnTo>
                <a:lnTo>
                  <a:pt x="62" y="125"/>
                </a:lnTo>
                <a:lnTo>
                  <a:pt x="59" y="165"/>
                </a:lnTo>
                <a:lnTo>
                  <a:pt x="59" y="191"/>
                </a:lnTo>
                <a:lnTo>
                  <a:pt x="56" y="201"/>
                </a:lnTo>
                <a:lnTo>
                  <a:pt x="56" y="227"/>
                </a:lnTo>
                <a:lnTo>
                  <a:pt x="52" y="244"/>
                </a:lnTo>
                <a:lnTo>
                  <a:pt x="49" y="267"/>
                </a:lnTo>
                <a:lnTo>
                  <a:pt x="39" y="297"/>
                </a:lnTo>
                <a:lnTo>
                  <a:pt x="29" y="316"/>
                </a:lnTo>
                <a:lnTo>
                  <a:pt x="16" y="329"/>
                </a:lnTo>
                <a:lnTo>
                  <a:pt x="0" y="343"/>
                </a:lnTo>
                <a:lnTo>
                  <a:pt x="26" y="329"/>
                </a:lnTo>
                <a:lnTo>
                  <a:pt x="46" y="313"/>
                </a:lnTo>
                <a:lnTo>
                  <a:pt x="66" y="283"/>
                </a:lnTo>
                <a:lnTo>
                  <a:pt x="69" y="267"/>
                </a:lnTo>
                <a:lnTo>
                  <a:pt x="76" y="244"/>
                </a:lnTo>
                <a:lnTo>
                  <a:pt x="79" y="227"/>
                </a:lnTo>
                <a:lnTo>
                  <a:pt x="82" y="201"/>
                </a:lnTo>
                <a:lnTo>
                  <a:pt x="82" y="191"/>
                </a:lnTo>
                <a:lnTo>
                  <a:pt x="85" y="168"/>
                </a:lnTo>
                <a:lnTo>
                  <a:pt x="82" y="138"/>
                </a:lnTo>
                <a:lnTo>
                  <a:pt x="82" y="112"/>
                </a:lnTo>
                <a:lnTo>
                  <a:pt x="85" y="89"/>
                </a:lnTo>
                <a:lnTo>
                  <a:pt x="95" y="63"/>
                </a:lnTo>
                <a:lnTo>
                  <a:pt x="102" y="43"/>
                </a:lnTo>
                <a:lnTo>
                  <a:pt x="115" y="23"/>
                </a:lnTo>
                <a:lnTo>
                  <a:pt x="125" y="13"/>
                </a:lnTo>
                <a:lnTo>
                  <a:pt x="142" y="0"/>
                </a:lnTo>
                <a:close/>
              </a:path>
            </a:pathLst>
          </a:custGeom>
          <a:solidFill>
            <a:schemeClr val="tx2"/>
          </a:solidFill>
          <a:ln w="9525">
            <a:solidFill>
              <a:schemeClr val="tx1"/>
            </a:solidFill>
            <a:round/>
            <a:headEnd/>
            <a:tailEnd/>
          </a:ln>
        </p:spPr>
        <p:txBody>
          <a:bodyPr/>
          <a:lstStyle/>
          <a:p>
            <a:endParaRPr lang="en-US" sz="1350"/>
          </a:p>
        </p:txBody>
      </p:sp>
      <p:sp>
        <p:nvSpPr>
          <p:cNvPr id="33802" name="Freeform 17">
            <a:extLst>
              <a:ext uri="{FF2B5EF4-FFF2-40B4-BE49-F238E27FC236}">
                <a16:creationId xmlns:a16="http://schemas.microsoft.com/office/drawing/2014/main" id="{1AA55EAD-BA45-2C43-AAAA-A7B81712B3DE}"/>
              </a:ext>
            </a:extLst>
          </p:cNvPr>
          <p:cNvSpPr>
            <a:spLocks/>
          </p:cNvSpPr>
          <p:nvPr/>
        </p:nvSpPr>
        <p:spPr bwMode="auto">
          <a:xfrm>
            <a:off x="3390900" y="2638426"/>
            <a:ext cx="208360" cy="203597"/>
          </a:xfrm>
          <a:custGeom>
            <a:avLst/>
            <a:gdLst>
              <a:gd name="T0" fmla="*/ 0 w 175"/>
              <a:gd name="T1" fmla="*/ 136525 h 171"/>
              <a:gd name="T2" fmla="*/ 9525 w 175"/>
              <a:gd name="T3" fmla="*/ 88900 h 171"/>
              <a:gd name="T4" fmla="*/ 36513 w 175"/>
              <a:gd name="T5" fmla="*/ 47625 h 171"/>
              <a:gd name="T6" fmla="*/ 73025 w 175"/>
              <a:gd name="T7" fmla="*/ 15875 h 171"/>
              <a:gd name="T8" fmla="*/ 115888 w 175"/>
              <a:gd name="T9" fmla="*/ 0 h 171"/>
              <a:gd name="T10" fmla="*/ 161925 w 175"/>
              <a:gd name="T11" fmla="*/ 0 h 171"/>
              <a:gd name="T12" fmla="*/ 209550 w 175"/>
              <a:gd name="T13" fmla="*/ 15875 h 171"/>
              <a:gd name="T14" fmla="*/ 246063 w 175"/>
              <a:gd name="T15" fmla="*/ 47625 h 171"/>
              <a:gd name="T16" fmla="*/ 266700 w 175"/>
              <a:gd name="T17" fmla="*/ 88900 h 171"/>
              <a:gd name="T18" fmla="*/ 277813 w 175"/>
              <a:gd name="T19" fmla="*/ 136525 h 171"/>
              <a:gd name="T20" fmla="*/ 266700 w 175"/>
              <a:gd name="T21" fmla="*/ 182563 h 171"/>
              <a:gd name="T22" fmla="*/ 246063 w 175"/>
              <a:gd name="T23" fmla="*/ 225425 h 171"/>
              <a:gd name="T24" fmla="*/ 209550 w 175"/>
              <a:gd name="T25" fmla="*/ 255588 h 171"/>
              <a:gd name="T26" fmla="*/ 161925 w 175"/>
              <a:gd name="T27" fmla="*/ 271463 h 171"/>
              <a:gd name="T28" fmla="*/ 115888 w 175"/>
              <a:gd name="T29" fmla="*/ 271463 h 171"/>
              <a:gd name="T30" fmla="*/ 73025 w 175"/>
              <a:gd name="T31" fmla="*/ 255588 h 171"/>
              <a:gd name="T32" fmla="*/ 36513 w 175"/>
              <a:gd name="T33" fmla="*/ 225425 h 171"/>
              <a:gd name="T34" fmla="*/ 9525 w 175"/>
              <a:gd name="T35" fmla="*/ 182563 h 171"/>
              <a:gd name="T36" fmla="*/ 0 w 175"/>
              <a:gd name="T37" fmla="*/ 136525 h 1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5" h="171">
                <a:moveTo>
                  <a:pt x="0" y="86"/>
                </a:moveTo>
                <a:lnTo>
                  <a:pt x="6" y="56"/>
                </a:lnTo>
                <a:lnTo>
                  <a:pt x="23" y="30"/>
                </a:lnTo>
                <a:lnTo>
                  <a:pt x="46" y="10"/>
                </a:lnTo>
                <a:lnTo>
                  <a:pt x="73" y="0"/>
                </a:lnTo>
                <a:lnTo>
                  <a:pt x="102" y="0"/>
                </a:lnTo>
                <a:lnTo>
                  <a:pt x="132" y="10"/>
                </a:lnTo>
                <a:lnTo>
                  <a:pt x="155" y="30"/>
                </a:lnTo>
                <a:lnTo>
                  <a:pt x="168" y="56"/>
                </a:lnTo>
                <a:lnTo>
                  <a:pt x="175" y="86"/>
                </a:lnTo>
                <a:lnTo>
                  <a:pt x="168" y="115"/>
                </a:lnTo>
                <a:lnTo>
                  <a:pt x="155" y="142"/>
                </a:lnTo>
                <a:lnTo>
                  <a:pt x="132" y="161"/>
                </a:lnTo>
                <a:lnTo>
                  <a:pt x="102" y="171"/>
                </a:lnTo>
                <a:lnTo>
                  <a:pt x="73" y="171"/>
                </a:lnTo>
                <a:lnTo>
                  <a:pt x="46" y="161"/>
                </a:lnTo>
                <a:lnTo>
                  <a:pt x="23" y="142"/>
                </a:lnTo>
                <a:lnTo>
                  <a:pt x="6" y="115"/>
                </a:lnTo>
                <a:lnTo>
                  <a:pt x="0" y="86"/>
                </a:lnTo>
                <a:close/>
              </a:path>
            </a:pathLst>
          </a:custGeom>
          <a:solidFill>
            <a:srgbClr val="CDBBDA"/>
          </a:solidFill>
          <a:ln w="38100" cap="flat" cmpd="sng">
            <a:solidFill>
              <a:srgbClr val="AD8CC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3803" name="Line 18">
            <a:extLst>
              <a:ext uri="{FF2B5EF4-FFF2-40B4-BE49-F238E27FC236}">
                <a16:creationId xmlns:a16="http://schemas.microsoft.com/office/drawing/2014/main" id="{ED999C14-CA26-6A4D-8E67-81D1C77EDC3F}"/>
              </a:ext>
            </a:extLst>
          </p:cNvPr>
          <p:cNvSpPr>
            <a:spLocks noChangeShapeType="1"/>
          </p:cNvSpPr>
          <p:nvPr/>
        </p:nvSpPr>
        <p:spPr bwMode="auto">
          <a:xfrm>
            <a:off x="5979319" y="2877741"/>
            <a:ext cx="1191" cy="548878"/>
          </a:xfrm>
          <a:prstGeom prst="line">
            <a:avLst/>
          </a:prstGeom>
          <a:noFill/>
          <a:ln w="26988">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04" name="Line 19">
            <a:extLst>
              <a:ext uri="{FF2B5EF4-FFF2-40B4-BE49-F238E27FC236}">
                <a16:creationId xmlns:a16="http://schemas.microsoft.com/office/drawing/2014/main" id="{5E07472D-E9FD-3747-8F53-2E44A8E27955}"/>
              </a:ext>
            </a:extLst>
          </p:cNvPr>
          <p:cNvSpPr>
            <a:spLocks noChangeShapeType="1"/>
          </p:cNvSpPr>
          <p:nvPr/>
        </p:nvSpPr>
        <p:spPr bwMode="auto">
          <a:xfrm>
            <a:off x="4468417" y="3434953"/>
            <a:ext cx="1190" cy="728663"/>
          </a:xfrm>
          <a:prstGeom prst="line">
            <a:avLst/>
          </a:prstGeom>
          <a:noFill/>
          <a:ln w="26988">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05" name="Line 20">
            <a:extLst>
              <a:ext uri="{FF2B5EF4-FFF2-40B4-BE49-F238E27FC236}">
                <a16:creationId xmlns:a16="http://schemas.microsoft.com/office/drawing/2014/main" id="{A831AA70-A742-7548-A862-A3F438E3BD7B}"/>
              </a:ext>
            </a:extLst>
          </p:cNvPr>
          <p:cNvSpPr>
            <a:spLocks noChangeShapeType="1"/>
          </p:cNvSpPr>
          <p:nvPr/>
        </p:nvSpPr>
        <p:spPr bwMode="auto">
          <a:xfrm>
            <a:off x="2583656" y="3426619"/>
            <a:ext cx="1191" cy="682229"/>
          </a:xfrm>
          <a:prstGeom prst="line">
            <a:avLst/>
          </a:prstGeom>
          <a:noFill/>
          <a:ln w="26988">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06" name="Line 21">
            <a:extLst>
              <a:ext uri="{FF2B5EF4-FFF2-40B4-BE49-F238E27FC236}">
                <a16:creationId xmlns:a16="http://schemas.microsoft.com/office/drawing/2014/main" id="{88FCAAF9-DE3B-2F48-8292-DA572EC3BC5A}"/>
              </a:ext>
            </a:extLst>
          </p:cNvPr>
          <p:cNvSpPr>
            <a:spLocks noChangeShapeType="1"/>
          </p:cNvSpPr>
          <p:nvPr/>
        </p:nvSpPr>
        <p:spPr bwMode="auto">
          <a:xfrm flipV="1">
            <a:off x="2143125" y="2747963"/>
            <a:ext cx="4131469" cy="1560910"/>
          </a:xfrm>
          <a:prstGeom prst="line">
            <a:avLst/>
          </a:prstGeom>
          <a:noFill/>
          <a:ln w="47625">
            <a:solidFill>
              <a:srgbClr val="DC4D28"/>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07" name="Freeform 22">
            <a:extLst>
              <a:ext uri="{FF2B5EF4-FFF2-40B4-BE49-F238E27FC236}">
                <a16:creationId xmlns:a16="http://schemas.microsoft.com/office/drawing/2014/main" id="{E33816E3-4CBD-EF45-B25E-29E31325AAAD}"/>
              </a:ext>
            </a:extLst>
          </p:cNvPr>
          <p:cNvSpPr>
            <a:spLocks/>
          </p:cNvSpPr>
          <p:nvPr/>
        </p:nvSpPr>
        <p:spPr bwMode="auto">
          <a:xfrm>
            <a:off x="2166938" y="2590800"/>
            <a:ext cx="4426744" cy="1989535"/>
          </a:xfrm>
          <a:custGeom>
            <a:avLst/>
            <a:gdLst>
              <a:gd name="T0" fmla="*/ 0 w 3718"/>
              <a:gd name="T1" fmla="*/ 0 h 1671"/>
              <a:gd name="T2" fmla="*/ 0 w 3718"/>
              <a:gd name="T3" fmla="*/ 2652713 h 1671"/>
              <a:gd name="T4" fmla="*/ 5902325 w 3718"/>
              <a:gd name="T5" fmla="*/ 2652713 h 1671"/>
              <a:gd name="T6" fmla="*/ 0 60000 65536"/>
              <a:gd name="T7" fmla="*/ 0 60000 65536"/>
              <a:gd name="T8" fmla="*/ 0 60000 65536"/>
            </a:gdLst>
            <a:ahLst/>
            <a:cxnLst>
              <a:cxn ang="T6">
                <a:pos x="T0" y="T1"/>
              </a:cxn>
              <a:cxn ang="T7">
                <a:pos x="T2" y="T3"/>
              </a:cxn>
              <a:cxn ang="T8">
                <a:pos x="T4" y="T5"/>
              </a:cxn>
            </a:cxnLst>
            <a:rect l="0" t="0" r="r" b="b"/>
            <a:pathLst>
              <a:path w="3718" h="1671">
                <a:moveTo>
                  <a:pt x="0" y="0"/>
                </a:moveTo>
                <a:lnTo>
                  <a:pt x="0" y="1671"/>
                </a:lnTo>
                <a:lnTo>
                  <a:pt x="3718" y="1671"/>
                </a:lnTo>
              </a:path>
            </a:pathLst>
          </a:custGeom>
          <a:noFill/>
          <a:ln w="68263">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33808" name="Line 23">
            <a:extLst>
              <a:ext uri="{FF2B5EF4-FFF2-40B4-BE49-F238E27FC236}">
                <a16:creationId xmlns:a16="http://schemas.microsoft.com/office/drawing/2014/main" id="{C912E3D4-6DF5-484E-9623-6172FF33825B}"/>
              </a:ext>
            </a:extLst>
          </p:cNvPr>
          <p:cNvSpPr>
            <a:spLocks noChangeShapeType="1"/>
          </p:cNvSpPr>
          <p:nvPr/>
        </p:nvSpPr>
        <p:spPr bwMode="auto">
          <a:xfrm>
            <a:off x="2112169" y="2590800"/>
            <a:ext cx="54769" cy="1191"/>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09" name="Line 24">
            <a:extLst>
              <a:ext uri="{FF2B5EF4-FFF2-40B4-BE49-F238E27FC236}">
                <a16:creationId xmlns:a16="http://schemas.microsoft.com/office/drawing/2014/main" id="{3AF3FDB3-56C4-3A4A-97FD-10204A1110B3}"/>
              </a:ext>
            </a:extLst>
          </p:cNvPr>
          <p:cNvSpPr>
            <a:spLocks noChangeShapeType="1"/>
          </p:cNvSpPr>
          <p:nvPr/>
        </p:nvSpPr>
        <p:spPr bwMode="auto">
          <a:xfrm>
            <a:off x="2112169" y="2790825"/>
            <a:ext cx="54769" cy="1191"/>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10" name="Line 25">
            <a:extLst>
              <a:ext uri="{FF2B5EF4-FFF2-40B4-BE49-F238E27FC236}">
                <a16:creationId xmlns:a16="http://schemas.microsoft.com/office/drawing/2014/main" id="{C30C0010-7BD3-6F48-A38E-90B0421280D8}"/>
              </a:ext>
            </a:extLst>
          </p:cNvPr>
          <p:cNvSpPr>
            <a:spLocks noChangeShapeType="1"/>
          </p:cNvSpPr>
          <p:nvPr/>
        </p:nvSpPr>
        <p:spPr bwMode="auto">
          <a:xfrm>
            <a:off x="2112169" y="2992042"/>
            <a:ext cx="54769" cy="1190"/>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11" name="Line 26">
            <a:extLst>
              <a:ext uri="{FF2B5EF4-FFF2-40B4-BE49-F238E27FC236}">
                <a16:creationId xmlns:a16="http://schemas.microsoft.com/office/drawing/2014/main" id="{5B75DE2F-7C8D-B848-B66F-C03304906B1D}"/>
              </a:ext>
            </a:extLst>
          </p:cNvPr>
          <p:cNvSpPr>
            <a:spLocks noChangeShapeType="1"/>
          </p:cNvSpPr>
          <p:nvPr/>
        </p:nvSpPr>
        <p:spPr bwMode="auto">
          <a:xfrm>
            <a:off x="2112169" y="3187304"/>
            <a:ext cx="54769" cy="1190"/>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12" name="Line 27">
            <a:extLst>
              <a:ext uri="{FF2B5EF4-FFF2-40B4-BE49-F238E27FC236}">
                <a16:creationId xmlns:a16="http://schemas.microsoft.com/office/drawing/2014/main" id="{F8805F44-2869-3844-8C73-40BF2CF3FE70}"/>
              </a:ext>
            </a:extLst>
          </p:cNvPr>
          <p:cNvSpPr>
            <a:spLocks noChangeShapeType="1"/>
          </p:cNvSpPr>
          <p:nvPr/>
        </p:nvSpPr>
        <p:spPr bwMode="auto">
          <a:xfrm>
            <a:off x="2112169" y="3387329"/>
            <a:ext cx="54769" cy="1190"/>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13" name="Line 28">
            <a:extLst>
              <a:ext uri="{FF2B5EF4-FFF2-40B4-BE49-F238E27FC236}">
                <a16:creationId xmlns:a16="http://schemas.microsoft.com/office/drawing/2014/main" id="{69F57620-F9E0-9349-BEEA-366EA1F5D6A1}"/>
              </a:ext>
            </a:extLst>
          </p:cNvPr>
          <p:cNvSpPr>
            <a:spLocks noChangeShapeType="1"/>
          </p:cNvSpPr>
          <p:nvPr/>
        </p:nvSpPr>
        <p:spPr bwMode="auto">
          <a:xfrm>
            <a:off x="2112169" y="3587354"/>
            <a:ext cx="54769" cy="1190"/>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14" name="Line 29">
            <a:extLst>
              <a:ext uri="{FF2B5EF4-FFF2-40B4-BE49-F238E27FC236}">
                <a16:creationId xmlns:a16="http://schemas.microsoft.com/office/drawing/2014/main" id="{EEF68EFF-5C7A-DB48-A433-79F85E8B34D5}"/>
              </a:ext>
            </a:extLst>
          </p:cNvPr>
          <p:cNvSpPr>
            <a:spLocks noChangeShapeType="1"/>
          </p:cNvSpPr>
          <p:nvPr/>
        </p:nvSpPr>
        <p:spPr bwMode="auto">
          <a:xfrm>
            <a:off x="2112169" y="3783806"/>
            <a:ext cx="54769" cy="1191"/>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15" name="Line 30">
            <a:extLst>
              <a:ext uri="{FF2B5EF4-FFF2-40B4-BE49-F238E27FC236}">
                <a16:creationId xmlns:a16="http://schemas.microsoft.com/office/drawing/2014/main" id="{8A898F27-5AE3-BA4A-8A60-7F2370A0522A}"/>
              </a:ext>
            </a:extLst>
          </p:cNvPr>
          <p:cNvSpPr>
            <a:spLocks noChangeShapeType="1"/>
          </p:cNvSpPr>
          <p:nvPr/>
        </p:nvSpPr>
        <p:spPr bwMode="auto">
          <a:xfrm>
            <a:off x="2112169" y="3983831"/>
            <a:ext cx="54769" cy="1191"/>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16" name="Line 31">
            <a:extLst>
              <a:ext uri="{FF2B5EF4-FFF2-40B4-BE49-F238E27FC236}">
                <a16:creationId xmlns:a16="http://schemas.microsoft.com/office/drawing/2014/main" id="{B7BC7B6F-F998-5245-B44F-9658C1B4B624}"/>
              </a:ext>
            </a:extLst>
          </p:cNvPr>
          <p:cNvSpPr>
            <a:spLocks noChangeShapeType="1"/>
          </p:cNvSpPr>
          <p:nvPr/>
        </p:nvSpPr>
        <p:spPr bwMode="auto">
          <a:xfrm>
            <a:off x="2112169" y="4180285"/>
            <a:ext cx="54769" cy="1190"/>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17" name="Line 32">
            <a:extLst>
              <a:ext uri="{FF2B5EF4-FFF2-40B4-BE49-F238E27FC236}">
                <a16:creationId xmlns:a16="http://schemas.microsoft.com/office/drawing/2014/main" id="{25F632D1-2116-ED4A-8BC5-C82323EEAC37}"/>
              </a:ext>
            </a:extLst>
          </p:cNvPr>
          <p:cNvSpPr>
            <a:spLocks noChangeShapeType="1"/>
          </p:cNvSpPr>
          <p:nvPr/>
        </p:nvSpPr>
        <p:spPr bwMode="auto">
          <a:xfrm>
            <a:off x="2112169" y="4380310"/>
            <a:ext cx="54769" cy="1190"/>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18" name="Line 33">
            <a:extLst>
              <a:ext uri="{FF2B5EF4-FFF2-40B4-BE49-F238E27FC236}">
                <a16:creationId xmlns:a16="http://schemas.microsoft.com/office/drawing/2014/main" id="{77E4069E-7248-8A41-8968-83C6C9FAD57E}"/>
              </a:ext>
            </a:extLst>
          </p:cNvPr>
          <p:cNvSpPr>
            <a:spLocks noChangeShapeType="1"/>
          </p:cNvSpPr>
          <p:nvPr/>
        </p:nvSpPr>
        <p:spPr bwMode="auto">
          <a:xfrm>
            <a:off x="6593681" y="4580335"/>
            <a:ext cx="1191" cy="22622"/>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19" name="Line 34">
            <a:extLst>
              <a:ext uri="{FF2B5EF4-FFF2-40B4-BE49-F238E27FC236}">
                <a16:creationId xmlns:a16="http://schemas.microsoft.com/office/drawing/2014/main" id="{DCD7AA13-98F1-7443-ABEE-C4251951FD60}"/>
              </a:ext>
            </a:extLst>
          </p:cNvPr>
          <p:cNvSpPr>
            <a:spLocks noChangeShapeType="1"/>
          </p:cNvSpPr>
          <p:nvPr/>
        </p:nvSpPr>
        <p:spPr bwMode="auto">
          <a:xfrm>
            <a:off x="6151960" y="4580335"/>
            <a:ext cx="1190" cy="22622"/>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20" name="Line 35">
            <a:extLst>
              <a:ext uri="{FF2B5EF4-FFF2-40B4-BE49-F238E27FC236}">
                <a16:creationId xmlns:a16="http://schemas.microsoft.com/office/drawing/2014/main" id="{5E0960C0-E1CF-C44B-AB4B-310D886479D5}"/>
              </a:ext>
            </a:extLst>
          </p:cNvPr>
          <p:cNvSpPr>
            <a:spLocks noChangeShapeType="1"/>
          </p:cNvSpPr>
          <p:nvPr/>
        </p:nvSpPr>
        <p:spPr bwMode="auto">
          <a:xfrm>
            <a:off x="5707856" y="4580335"/>
            <a:ext cx="1191" cy="22622"/>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21" name="Line 36">
            <a:extLst>
              <a:ext uri="{FF2B5EF4-FFF2-40B4-BE49-F238E27FC236}">
                <a16:creationId xmlns:a16="http://schemas.microsoft.com/office/drawing/2014/main" id="{A27B7DD9-B56F-6147-B419-3185004EFA78}"/>
              </a:ext>
            </a:extLst>
          </p:cNvPr>
          <p:cNvSpPr>
            <a:spLocks noChangeShapeType="1"/>
          </p:cNvSpPr>
          <p:nvPr/>
        </p:nvSpPr>
        <p:spPr bwMode="auto">
          <a:xfrm>
            <a:off x="5267325" y="4580335"/>
            <a:ext cx="1191" cy="22622"/>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22" name="Line 37">
            <a:extLst>
              <a:ext uri="{FF2B5EF4-FFF2-40B4-BE49-F238E27FC236}">
                <a16:creationId xmlns:a16="http://schemas.microsoft.com/office/drawing/2014/main" id="{26F8AA92-7B17-744F-8508-EE19745B478A}"/>
              </a:ext>
            </a:extLst>
          </p:cNvPr>
          <p:cNvSpPr>
            <a:spLocks noChangeShapeType="1"/>
          </p:cNvSpPr>
          <p:nvPr/>
        </p:nvSpPr>
        <p:spPr bwMode="auto">
          <a:xfrm>
            <a:off x="4823223" y="4580335"/>
            <a:ext cx="1190" cy="22622"/>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23" name="Line 38">
            <a:extLst>
              <a:ext uri="{FF2B5EF4-FFF2-40B4-BE49-F238E27FC236}">
                <a16:creationId xmlns:a16="http://schemas.microsoft.com/office/drawing/2014/main" id="{670EC1BC-C5A3-8141-A9D3-FBBC2EF7717F}"/>
              </a:ext>
            </a:extLst>
          </p:cNvPr>
          <p:cNvSpPr>
            <a:spLocks noChangeShapeType="1"/>
          </p:cNvSpPr>
          <p:nvPr/>
        </p:nvSpPr>
        <p:spPr bwMode="auto">
          <a:xfrm>
            <a:off x="4382692" y="4580335"/>
            <a:ext cx="1190" cy="22622"/>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24" name="Line 39">
            <a:extLst>
              <a:ext uri="{FF2B5EF4-FFF2-40B4-BE49-F238E27FC236}">
                <a16:creationId xmlns:a16="http://schemas.microsoft.com/office/drawing/2014/main" id="{7798EE37-155F-B644-9B0A-94ABBCA8CE05}"/>
              </a:ext>
            </a:extLst>
          </p:cNvPr>
          <p:cNvSpPr>
            <a:spLocks noChangeShapeType="1"/>
          </p:cNvSpPr>
          <p:nvPr/>
        </p:nvSpPr>
        <p:spPr bwMode="auto">
          <a:xfrm>
            <a:off x="3937398" y="4580335"/>
            <a:ext cx="1190" cy="22622"/>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25" name="Line 40">
            <a:extLst>
              <a:ext uri="{FF2B5EF4-FFF2-40B4-BE49-F238E27FC236}">
                <a16:creationId xmlns:a16="http://schemas.microsoft.com/office/drawing/2014/main" id="{EA4FB372-0ED2-E84B-8FAC-9A64BC53217E}"/>
              </a:ext>
            </a:extLst>
          </p:cNvPr>
          <p:cNvSpPr>
            <a:spLocks noChangeShapeType="1"/>
          </p:cNvSpPr>
          <p:nvPr/>
        </p:nvSpPr>
        <p:spPr bwMode="auto">
          <a:xfrm>
            <a:off x="3496867" y="4580335"/>
            <a:ext cx="1190" cy="22622"/>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26" name="Line 41">
            <a:extLst>
              <a:ext uri="{FF2B5EF4-FFF2-40B4-BE49-F238E27FC236}">
                <a16:creationId xmlns:a16="http://schemas.microsoft.com/office/drawing/2014/main" id="{8EC32D36-5915-4342-B7A0-C9C299A93586}"/>
              </a:ext>
            </a:extLst>
          </p:cNvPr>
          <p:cNvSpPr>
            <a:spLocks noChangeShapeType="1"/>
          </p:cNvSpPr>
          <p:nvPr/>
        </p:nvSpPr>
        <p:spPr bwMode="auto">
          <a:xfrm>
            <a:off x="3052763" y="4580335"/>
            <a:ext cx="1191" cy="22622"/>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27" name="Line 42">
            <a:extLst>
              <a:ext uri="{FF2B5EF4-FFF2-40B4-BE49-F238E27FC236}">
                <a16:creationId xmlns:a16="http://schemas.microsoft.com/office/drawing/2014/main" id="{17FAAF25-38E1-BD47-94FA-3F86C566E392}"/>
              </a:ext>
            </a:extLst>
          </p:cNvPr>
          <p:cNvSpPr>
            <a:spLocks noChangeShapeType="1"/>
          </p:cNvSpPr>
          <p:nvPr/>
        </p:nvSpPr>
        <p:spPr bwMode="auto">
          <a:xfrm>
            <a:off x="2612231" y="4580335"/>
            <a:ext cx="1191" cy="22622"/>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28" name="Freeform 44">
            <a:extLst>
              <a:ext uri="{FF2B5EF4-FFF2-40B4-BE49-F238E27FC236}">
                <a16:creationId xmlns:a16="http://schemas.microsoft.com/office/drawing/2014/main" id="{302962D0-3B2E-D544-B07D-C52B35116A70}"/>
              </a:ext>
            </a:extLst>
          </p:cNvPr>
          <p:cNvSpPr>
            <a:spLocks/>
          </p:cNvSpPr>
          <p:nvPr/>
        </p:nvSpPr>
        <p:spPr bwMode="auto">
          <a:xfrm>
            <a:off x="5873354" y="3325416"/>
            <a:ext cx="208359" cy="203597"/>
          </a:xfrm>
          <a:custGeom>
            <a:avLst/>
            <a:gdLst>
              <a:gd name="T0" fmla="*/ 0 w 175"/>
              <a:gd name="T1" fmla="*/ 134937 h 171"/>
              <a:gd name="T2" fmla="*/ 9525 w 175"/>
              <a:gd name="T3" fmla="*/ 88900 h 171"/>
              <a:gd name="T4" fmla="*/ 36512 w 175"/>
              <a:gd name="T5" fmla="*/ 46037 h 171"/>
              <a:gd name="T6" fmla="*/ 73025 w 175"/>
              <a:gd name="T7" fmla="*/ 14287 h 171"/>
              <a:gd name="T8" fmla="*/ 115887 w 175"/>
              <a:gd name="T9" fmla="*/ 0 h 171"/>
              <a:gd name="T10" fmla="*/ 161925 w 175"/>
              <a:gd name="T11" fmla="*/ 0 h 171"/>
              <a:gd name="T12" fmla="*/ 209550 w 175"/>
              <a:gd name="T13" fmla="*/ 14287 h 171"/>
              <a:gd name="T14" fmla="*/ 246062 w 175"/>
              <a:gd name="T15" fmla="*/ 46037 h 171"/>
              <a:gd name="T16" fmla="*/ 266700 w 175"/>
              <a:gd name="T17" fmla="*/ 88900 h 171"/>
              <a:gd name="T18" fmla="*/ 277812 w 175"/>
              <a:gd name="T19" fmla="*/ 134937 h 171"/>
              <a:gd name="T20" fmla="*/ 266700 w 175"/>
              <a:gd name="T21" fmla="*/ 182562 h 171"/>
              <a:gd name="T22" fmla="*/ 246062 w 175"/>
              <a:gd name="T23" fmla="*/ 223837 h 171"/>
              <a:gd name="T24" fmla="*/ 209550 w 175"/>
              <a:gd name="T25" fmla="*/ 255587 h 171"/>
              <a:gd name="T26" fmla="*/ 161925 w 175"/>
              <a:gd name="T27" fmla="*/ 271462 h 171"/>
              <a:gd name="T28" fmla="*/ 115887 w 175"/>
              <a:gd name="T29" fmla="*/ 271462 h 171"/>
              <a:gd name="T30" fmla="*/ 73025 w 175"/>
              <a:gd name="T31" fmla="*/ 255587 h 171"/>
              <a:gd name="T32" fmla="*/ 36512 w 175"/>
              <a:gd name="T33" fmla="*/ 223837 h 171"/>
              <a:gd name="T34" fmla="*/ 9525 w 175"/>
              <a:gd name="T35" fmla="*/ 182562 h 171"/>
              <a:gd name="T36" fmla="*/ 0 w 175"/>
              <a:gd name="T37" fmla="*/ 134937 h 1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5" h="171">
                <a:moveTo>
                  <a:pt x="0" y="85"/>
                </a:moveTo>
                <a:lnTo>
                  <a:pt x="6" y="56"/>
                </a:lnTo>
                <a:lnTo>
                  <a:pt x="23" y="29"/>
                </a:lnTo>
                <a:lnTo>
                  <a:pt x="46" y="9"/>
                </a:lnTo>
                <a:lnTo>
                  <a:pt x="73" y="0"/>
                </a:lnTo>
                <a:lnTo>
                  <a:pt x="102" y="0"/>
                </a:lnTo>
                <a:lnTo>
                  <a:pt x="132" y="9"/>
                </a:lnTo>
                <a:lnTo>
                  <a:pt x="155" y="29"/>
                </a:lnTo>
                <a:lnTo>
                  <a:pt x="168" y="56"/>
                </a:lnTo>
                <a:lnTo>
                  <a:pt x="175" y="85"/>
                </a:lnTo>
                <a:lnTo>
                  <a:pt x="168" y="115"/>
                </a:lnTo>
                <a:lnTo>
                  <a:pt x="155" y="141"/>
                </a:lnTo>
                <a:lnTo>
                  <a:pt x="132" y="161"/>
                </a:lnTo>
                <a:lnTo>
                  <a:pt x="102" y="171"/>
                </a:lnTo>
                <a:lnTo>
                  <a:pt x="73" y="171"/>
                </a:lnTo>
                <a:lnTo>
                  <a:pt x="46" y="161"/>
                </a:lnTo>
                <a:lnTo>
                  <a:pt x="23" y="141"/>
                </a:lnTo>
                <a:lnTo>
                  <a:pt x="6" y="115"/>
                </a:lnTo>
                <a:lnTo>
                  <a:pt x="0" y="85"/>
                </a:lnTo>
                <a:close/>
              </a:path>
            </a:pathLst>
          </a:custGeom>
          <a:solidFill>
            <a:srgbClr val="CDBBDA"/>
          </a:solidFill>
          <a:ln w="38100" cap="flat" cmpd="sng">
            <a:solidFill>
              <a:srgbClr val="AD8CC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3829" name="Freeform 46">
            <a:extLst>
              <a:ext uri="{FF2B5EF4-FFF2-40B4-BE49-F238E27FC236}">
                <a16:creationId xmlns:a16="http://schemas.microsoft.com/office/drawing/2014/main" id="{3DA1BBD7-F9F0-F546-8230-D4FE0B0D006C}"/>
              </a:ext>
            </a:extLst>
          </p:cNvPr>
          <p:cNvSpPr>
            <a:spLocks/>
          </p:cNvSpPr>
          <p:nvPr/>
        </p:nvSpPr>
        <p:spPr bwMode="auto">
          <a:xfrm>
            <a:off x="4362450" y="4062413"/>
            <a:ext cx="208360" cy="203597"/>
          </a:xfrm>
          <a:custGeom>
            <a:avLst/>
            <a:gdLst>
              <a:gd name="T0" fmla="*/ 0 w 175"/>
              <a:gd name="T1" fmla="*/ 134938 h 171"/>
              <a:gd name="T2" fmla="*/ 11113 w 175"/>
              <a:gd name="T3" fmla="*/ 88900 h 171"/>
              <a:gd name="T4" fmla="*/ 36513 w 175"/>
              <a:gd name="T5" fmla="*/ 46038 h 171"/>
              <a:gd name="T6" fmla="*/ 73025 w 175"/>
              <a:gd name="T7" fmla="*/ 15875 h 171"/>
              <a:gd name="T8" fmla="*/ 115888 w 175"/>
              <a:gd name="T9" fmla="*/ 0 h 171"/>
              <a:gd name="T10" fmla="*/ 161925 w 175"/>
              <a:gd name="T11" fmla="*/ 0 h 171"/>
              <a:gd name="T12" fmla="*/ 209550 w 175"/>
              <a:gd name="T13" fmla="*/ 15875 h 171"/>
              <a:gd name="T14" fmla="*/ 246063 w 175"/>
              <a:gd name="T15" fmla="*/ 46038 h 171"/>
              <a:gd name="T16" fmla="*/ 268288 w 175"/>
              <a:gd name="T17" fmla="*/ 88900 h 171"/>
              <a:gd name="T18" fmla="*/ 277813 w 175"/>
              <a:gd name="T19" fmla="*/ 134938 h 171"/>
              <a:gd name="T20" fmla="*/ 268288 w 175"/>
              <a:gd name="T21" fmla="*/ 182563 h 171"/>
              <a:gd name="T22" fmla="*/ 246063 w 175"/>
              <a:gd name="T23" fmla="*/ 225425 h 171"/>
              <a:gd name="T24" fmla="*/ 209550 w 175"/>
              <a:gd name="T25" fmla="*/ 250825 h 171"/>
              <a:gd name="T26" fmla="*/ 161925 w 175"/>
              <a:gd name="T27" fmla="*/ 271463 h 171"/>
              <a:gd name="T28" fmla="*/ 115888 w 175"/>
              <a:gd name="T29" fmla="*/ 271463 h 171"/>
              <a:gd name="T30" fmla="*/ 73025 w 175"/>
              <a:gd name="T31" fmla="*/ 250825 h 171"/>
              <a:gd name="T32" fmla="*/ 36513 w 175"/>
              <a:gd name="T33" fmla="*/ 225425 h 171"/>
              <a:gd name="T34" fmla="*/ 11113 w 175"/>
              <a:gd name="T35" fmla="*/ 182563 h 171"/>
              <a:gd name="T36" fmla="*/ 0 w 175"/>
              <a:gd name="T37" fmla="*/ 134938 h 1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5" h="171">
                <a:moveTo>
                  <a:pt x="0" y="85"/>
                </a:moveTo>
                <a:lnTo>
                  <a:pt x="7" y="56"/>
                </a:lnTo>
                <a:lnTo>
                  <a:pt x="23" y="29"/>
                </a:lnTo>
                <a:lnTo>
                  <a:pt x="46" y="10"/>
                </a:lnTo>
                <a:lnTo>
                  <a:pt x="73" y="0"/>
                </a:lnTo>
                <a:lnTo>
                  <a:pt x="102" y="0"/>
                </a:lnTo>
                <a:lnTo>
                  <a:pt x="132" y="10"/>
                </a:lnTo>
                <a:lnTo>
                  <a:pt x="155" y="29"/>
                </a:lnTo>
                <a:lnTo>
                  <a:pt x="169" y="56"/>
                </a:lnTo>
                <a:lnTo>
                  <a:pt x="175" y="85"/>
                </a:lnTo>
                <a:lnTo>
                  <a:pt x="169" y="115"/>
                </a:lnTo>
                <a:lnTo>
                  <a:pt x="155" y="142"/>
                </a:lnTo>
                <a:lnTo>
                  <a:pt x="132" y="158"/>
                </a:lnTo>
                <a:lnTo>
                  <a:pt x="102" y="171"/>
                </a:lnTo>
                <a:lnTo>
                  <a:pt x="73" y="171"/>
                </a:lnTo>
                <a:lnTo>
                  <a:pt x="46" y="158"/>
                </a:lnTo>
                <a:lnTo>
                  <a:pt x="23" y="142"/>
                </a:lnTo>
                <a:lnTo>
                  <a:pt x="7" y="115"/>
                </a:lnTo>
                <a:lnTo>
                  <a:pt x="0" y="85"/>
                </a:lnTo>
                <a:close/>
              </a:path>
            </a:pathLst>
          </a:custGeom>
          <a:solidFill>
            <a:srgbClr val="CDBBDA"/>
          </a:solidFill>
          <a:ln w="38100" cap="flat" cmpd="sng">
            <a:solidFill>
              <a:srgbClr val="AD8CC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3830" name="Freeform 48">
            <a:extLst>
              <a:ext uri="{FF2B5EF4-FFF2-40B4-BE49-F238E27FC236}">
                <a16:creationId xmlns:a16="http://schemas.microsoft.com/office/drawing/2014/main" id="{ECEC4EF6-940F-7446-95E4-2FD0E593C577}"/>
              </a:ext>
            </a:extLst>
          </p:cNvPr>
          <p:cNvSpPr>
            <a:spLocks/>
          </p:cNvSpPr>
          <p:nvPr/>
        </p:nvSpPr>
        <p:spPr bwMode="auto">
          <a:xfrm>
            <a:off x="2482453" y="3325416"/>
            <a:ext cx="203597" cy="203597"/>
          </a:xfrm>
          <a:custGeom>
            <a:avLst/>
            <a:gdLst>
              <a:gd name="T0" fmla="*/ 0 w 171"/>
              <a:gd name="T1" fmla="*/ 134937 h 171"/>
              <a:gd name="T2" fmla="*/ 9525 w 171"/>
              <a:gd name="T3" fmla="*/ 88900 h 171"/>
              <a:gd name="T4" fmla="*/ 30162 w 171"/>
              <a:gd name="T5" fmla="*/ 46037 h 171"/>
              <a:gd name="T6" fmla="*/ 66675 w 171"/>
              <a:gd name="T7" fmla="*/ 14287 h 171"/>
              <a:gd name="T8" fmla="*/ 114300 w 171"/>
              <a:gd name="T9" fmla="*/ 0 h 171"/>
              <a:gd name="T10" fmla="*/ 161925 w 171"/>
              <a:gd name="T11" fmla="*/ 0 h 171"/>
              <a:gd name="T12" fmla="*/ 203200 w 171"/>
              <a:gd name="T13" fmla="*/ 14287 h 171"/>
              <a:gd name="T14" fmla="*/ 241300 w 171"/>
              <a:gd name="T15" fmla="*/ 46037 h 171"/>
              <a:gd name="T16" fmla="*/ 266700 w 171"/>
              <a:gd name="T17" fmla="*/ 88900 h 171"/>
              <a:gd name="T18" fmla="*/ 271462 w 171"/>
              <a:gd name="T19" fmla="*/ 134937 h 171"/>
              <a:gd name="T20" fmla="*/ 266700 w 171"/>
              <a:gd name="T21" fmla="*/ 182562 h 171"/>
              <a:gd name="T22" fmla="*/ 241300 w 171"/>
              <a:gd name="T23" fmla="*/ 223837 h 171"/>
              <a:gd name="T24" fmla="*/ 203200 w 171"/>
              <a:gd name="T25" fmla="*/ 255587 h 171"/>
              <a:gd name="T26" fmla="*/ 161925 w 171"/>
              <a:gd name="T27" fmla="*/ 271462 h 171"/>
              <a:gd name="T28" fmla="*/ 114300 w 171"/>
              <a:gd name="T29" fmla="*/ 271462 h 171"/>
              <a:gd name="T30" fmla="*/ 66675 w 171"/>
              <a:gd name="T31" fmla="*/ 255587 h 171"/>
              <a:gd name="T32" fmla="*/ 30162 w 171"/>
              <a:gd name="T33" fmla="*/ 223837 h 171"/>
              <a:gd name="T34" fmla="*/ 9525 w 171"/>
              <a:gd name="T35" fmla="*/ 182562 h 171"/>
              <a:gd name="T36" fmla="*/ 0 w 171"/>
              <a:gd name="T37" fmla="*/ 134937 h 1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1" h="171">
                <a:moveTo>
                  <a:pt x="0" y="85"/>
                </a:moveTo>
                <a:lnTo>
                  <a:pt x="6" y="56"/>
                </a:lnTo>
                <a:lnTo>
                  <a:pt x="19" y="29"/>
                </a:lnTo>
                <a:lnTo>
                  <a:pt x="42" y="9"/>
                </a:lnTo>
                <a:lnTo>
                  <a:pt x="72" y="0"/>
                </a:lnTo>
                <a:lnTo>
                  <a:pt x="102" y="0"/>
                </a:lnTo>
                <a:lnTo>
                  <a:pt x="128" y="9"/>
                </a:lnTo>
                <a:lnTo>
                  <a:pt x="152" y="29"/>
                </a:lnTo>
                <a:lnTo>
                  <a:pt x="168" y="56"/>
                </a:lnTo>
                <a:lnTo>
                  <a:pt x="171" y="85"/>
                </a:lnTo>
                <a:lnTo>
                  <a:pt x="168" y="115"/>
                </a:lnTo>
                <a:lnTo>
                  <a:pt x="152" y="141"/>
                </a:lnTo>
                <a:lnTo>
                  <a:pt x="128" y="161"/>
                </a:lnTo>
                <a:lnTo>
                  <a:pt x="102" y="171"/>
                </a:lnTo>
                <a:lnTo>
                  <a:pt x="72" y="171"/>
                </a:lnTo>
                <a:lnTo>
                  <a:pt x="42" y="161"/>
                </a:lnTo>
                <a:lnTo>
                  <a:pt x="19" y="141"/>
                </a:lnTo>
                <a:lnTo>
                  <a:pt x="6" y="115"/>
                </a:lnTo>
                <a:lnTo>
                  <a:pt x="0" y="85"/>
                </a:lnTo>
                <a:close/>
              </a:path>
            </a:pathLst>
          </a:custGeom>
          <a:solidFill>
            <a:srgbClr val="CDBBDA"/>
          </a:solidFill>
          <a:ln w="38100" cap="flat" cmpd="sng">
            <a:solidFill>
              <a:srgbClr val="AD8CC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3831" name="Freeform 49">
            <a:extLst>
              <a:ext uri="{FF2B5EF4-FFF2-40B4-BE49-F238E27FC236}">
                <a16:creationId xmlns:a16="http://schemas.microsoft.com/office/drawing/2014/main" id="{C5908638-9CB2-BB47-A7CD-2C6C38A87032}"/>
              </a:ext>
            </a:extLst>
          </p:cNvPr>
          <p:cNvSpPr>
            <a:spLocks/>
          </p:cNvSpPr>
          <p:nvPr/>
        </p:nvSpPr>
        <p:spPr bwMode="auto">
          <a:xfrm>
            <a:off x="6057900" y="2905125"/>
            <a:ext cx="105966" cy="188119"/>
          </a:xfrm>
          <a:custGeom>
            <a:avLst/>
            <a:gdLst>
              <a:gd name="T0" fmla="*/ 0 w 89"/>
              <a:gd name="T1" fmla="*/ 0 h 158"/>
              <a:gd name="T2" fmla="*/ 26988 w 89"/>
              <a:gd name="T3" fmla="*/ 11113 h 158"/>
              <a:gd name="T4" fmla="*/ 42863 w 89"/>
              <a:gd name="T5" fmla="*/ 20638 h 158"/>
              <a:gd name="T6" fmla="*/ 58738 w 89"/>
              <a:gd name="T7" fmla="*/ 36513 h 158"/>
              <a:gd name="T8" fmla="*/ 73025 w 89"/>
              <a:gd name="T9" fmla="*/ 57150 h 158"/>
              <a:gd name="T10" fmla="*/ 79375 w 89"/>
              <a:gd name="T11" fmla="*/ 73025 h 158"/>
              <a:gd name="T12" fmla="*/ 79375 w 89"/>
              <a:gd name="T13" fmla="*/ 93663 h 158"/>
              <a:gd name="T14" fmla="*/ 84138 w 89"/>
              <a:gd name="T15" fmla="*/ 120650 h 158"/>
              <a:gd name="T16" fmla="*/ 84138 w 89"/>
              <a:gd name="T17" fmla="*/ 141288 h 158"/>
              <a:gd name="T18" fmla="*/ 84138 w 89"/>
              <a:gd name="T19" fmla="*/ 146050 h 158"/>
              <a:gd name="T20" fmla="*/ 88900 w 89"/>
              <a:gd name="T21" fmla="*/ 166688 h 158"/>
              <a:gd name="T22" fmla="*/ 88900 w 89"/>
              <a:gd name="T23" fmla="*/ 177800 h 158"/>
              <a:gd name="T24" fmla="*/ 95250 w 89"/>
              <a:gd name="T25" fmla="*/ 193675 h 158"/>
              <a:gd name="T26" fmla="*/ 104775 w 89"/>
              <a:gd name="T27" fmla="*/ 214313 h 158"/>
              <a:gd name="T28" fmla="*/ 115888 w 89"/>
              <a:gd name="T29" fmla="*/ 230188 h 158"/>
              <a:gd name="T30" fmla="*/ 125413 w 89"/>
              <a:gd name="T31" fmla="*/ 241300 h 158"/>
              <a:gd name="T32" fmla="*/ 141288 w 89"/>
              <a:gd name="T33" fmla="*/ 250825 h 158"/>
              <a:gd name="T34" fmla="*/ 115888 w 89"/>
              <a:gd name="T35" fmla="*/ 241300 h 158"/>
              <a:gd name="T36" fmla="*/ 100013 w 89"/>
              <a:gd name="T37" fmla="*/ 225425 h 158"/>
              <a:gd name="T38" fmla="*/ 79375 w 89"/>
              <a:gd name="T39" fmla="*/ 204788 h 158"/>
              <a:gd name="T40" fmla="*/ 73025 w 89"/>
              <a:gd name="T41" fmla="*/ 193675 h 158"/>
              <a:gd name="T42" fmla="*/ 68263 w 89"/>
              <a:gd name="T43" fmla="*/ 177800 h 158"/>
              <a:gd name="T44" fmla="*/ 63500 w 89"/>
              <a:gd name="T45" fmla="*/ 166688 h 158"/>
              <a:gd name="T46" fmla="*/ 63500 w 89"/>
              <a:gd name="T47" fmla="*/ 146050 h 158"/>
              <a:gd name="T48" fmla="*/ 58738 w 89"/>
              <a:gd name="T49" fmla="*/ 141288 h 158"/>
              <a:gd name="T50" fmla="*/ 58738 w 89"/>
              <a:gd name="T51" fmla="*/ 125413 h 158"/>
              <a:gd name="T52" fmla="*/ 58738 w 89"/>
              <a:gd name="T53" fmla="*/ 104775 h 158"/>
              <a:gd name="T54" fmla="*/ 58738 w 89"/>
              <a:gd name="T55" fmla="*/ 84138 h 158"/>
              <a:gd name="T56" fmla="*/ 58738 w 89"/>
              <a:gd name="T57" fmla="*/ 68263 h 158"/>
              <a:gd name="T58" fmla="*/ 47625 w 89"/>
              <a:gd name="T59" fmla="*/ 47625 h 158"/>
              <a:gd name="T60" fmla="*/ 42863 w 89"/>
              <a:gd name="T61" fmla="*/ 36513 h 158"/>
              <a:gd name="T62" fmla="*/ 26988 w 89"/>
              <a:gd name="T63" fmla="*/ 20638 h 158"/>
              <a:gd name="T64" fmla="*/ 15875 w 89"/>
              <a:gd name="T65" fmla="*/ 11113 h 158"/>
              <a:gd name="T66" fmla="*/ 0 w 89"/>
              <a:gd name="T67" fmla="*/ 0 h 15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 h="158">
                <a:moveTo>
                  <a:pt x="0" y="0"/>
                </a:moveTo>
                <a:lnTo>
                  <a:pt x="17" y="7"/>
                </a:lnTo>
                <a:lnTo>
                  <a:pt x="27" y="13"/>
                </a:lnTo>
                <a:lnTo>
                  <a:pt x="37" y="23"/>
                </a:lnTo>
                <a:lnTo>
                  <a:pt x="46" y="36"/>
                </a:lnTo>
                <a:lnTo>
                  <a:pt x="50" y="46"/>
                </a:lnTo>
                <a:lnTo>
                  <a:pt x="50" y="59"/>
                </a:lnTo>
                <a:lnTo>
                  <a:pt x="53" y="76"/>
                </a:lnTo>
                <a:lnTo>
                  <a:pt x="53" y="89"/>
                </a:lnTo>
                <a:lnTo>
                  <a:pt x="53" y="92"/>
                </a:lnTo>
                <a:lnTo>
                  <a:pt x="56" y="105"/>
                </a:lnTo>
                <a:lnTo>
                  <a:pt x="56" y="112"/>
                </a:lnTo>
                <a:lnTo>
                  <a:pt x="60" y="122"/>
                </a:lnTo>
                <a:lnTo>
                  <a:pt x="66" y="135"/>
                </a:lnTo>
                <a:lnTo>
                  <a:pt x="73" y="145"/>
                </a:lnTo>
                <a:lnTo>
                  <a:pt x="79" y="152"/>
                </a:lnTo>
                <a:lnTo>
                  <a:pt x="89" y="158"/>
                </a:lnTo>
                <a:lnTo>
                  <a:pt x="73" y="152"/>
                </a:lnTo>
                <a:lnTo>
                  <a:pt x="63" y="142"/>
                </a:lnTo>
                <a:lnTo>
                  <a:pt x="50" y="129"/>
                </a:lnTo>
                <a:lnTo>
                  <a:pt x="46" y="122"/>
                </a:lnTo>
                <a:lnTo>
                  <a:pt x="43" y="112"/>
                </a:lnTo>
                <a:lnTo>
                  <a:pt x="40" y="105"/>
                </a:lnTo>
                <a:lnTo>
                  <a:pt x="40" y="92"/>
                </a:lnTo>
                <a:lnTo>
                  <a:pt x="37" y="89"/>
                </a:lnTo>
                <a:lnTo>
                  <a:pt x="37" y="79"/>
                </a:lnTo>
                <a:lnTo>
                  <a:pt x="37" y="66"/>
                </a:lnTo>
                <a:lnTo>
                  <a:pt x="37" y="53"/>
                </a:lnTo>
                <a:lnTo>
                  <a:pt x="37" y="43"/>
                </a:lnTo>
                <a:lnTo>
                  <a:pt x="30" y="30"/>
                </a:lnTo>
                <a:lnTo>
                  <a:pt x="27" y="23"/>
                </a:lnTo>
                <a:lnTo>
                  <a:pt x="17" y="13"/>
                </a:lnTo>
                <a:lnTo>
                  <a:pt x="10" y="7"/>
                </a:lnTo>
                <a:lnTo>
                  <a:pt x="0" y="0"/>
                </a:lnTo>
                <a:close/>
              </a:path>
            </a:pathLst>
          </a:custGeom>
          <a:solidFill>
            <a:schemeClr val="tx2"/>
          </a:solidFill>
          <a:ln w="9525">
            <a:solidFill>
              <a:schemeClr val="tx1"/>
            </a:solidFill>
            <a:round/>
            <a:headEnd/>
            <a:tailEnd/>
          </a:ln>
        </p:spPr>
        <p:txBody>
          <a:bodyPr/>
          <a:lstStyle/>
          <a:p>
            <a:endParaRPr lang="en-US" sz="1350"/>
          </a:p>
        </p:txBody>
      </p:sp>
      <p:sp>
        <p:nvSpPr>
          <p:cNvPr id="33832" name="Freeform 50">
            <a:extLst>
              <a:ext uri="{FF2B5EF4-FFF2-40B4-BE49-F238E27FC236}">
                <a16:creationId xmlns:a16="http://schemas.microsoft.com/office/drawing/2014/main" id="{EDD0D6EA-910A-E94B-8261-3DCC5A2F31B5}"/>
              </a:ext>
            </a:extLst>
          </p:cNvPr>
          <p:cNvSpPr>
            <a:spLocks/>
          </p:cNvSpPr>
          <p:nvPr/>
        </p:nvSpPr>
        <p:spPr bwMode="auto">
          <a:xfrm>
            <a:off x="6057900" y="3093244"/>
            <a:ext cx="105966" cy="184547"/>
          </a:xfrm>
          <a:custGeom>
            <a:avLst/>
            <a:gdLst>
              <a:gd name="T0" fmla="*/ 141288 w 89"/>
              <a:gd name="T1" fmla="*/ 0 h 155"/>
              <a:gd name="T2" fmla="*/ 120650 w 89"/>
              <a:gd name="T3" fmla="*/ 4763 h 155"/>
              <a:gd name="T4" fmla="*/ 100013 w 89"/>
              <a:gd name="T5" fmla="*/ 15875 h 155"/>
              <a:gd name="T6" fmla="*/ 84138 w 89"/>
              <a:gd name="T7" fmla="*/ 36513 h 155"/>
              <a:gd name="T8" fmla="*/ 68263 w 89"/>
              <a:gd name="T9" fmla="*/ 52388 h 155"/>
              <a:gd name="T10" fmla="*/ 63500 w 89"/>
              <a:gd name="T11" fmla="*/ 73025 h 155"/>
              <a:gd name="T12" fmla="*/ 63500 w 89"/>
              <a:gd name="T13" fmla="*/ 88900 h 155"/>
              <a:gd name="T14" fmla="*/ 58738 w 89"/>
              <a:gd name="T15" fmla="*/ 115888 h 155"/>
              <a:gd name="T16" fmla="*/ 58738 w 89"/>
              <a:gd name="T17" fmla="*/ 136525 h 155"/>
              <a:gd name="T18" fmla="*/ 58738 w 89"/>
              <a:gd name="T19" fmla="*/ 141288 h 155"/>
              <a:gd name="T20" fmla="*/ 52388 w 89"/>
              <a:gd name="T21" fmla="*/ 161925 h 155"/>
              <a:gd name="T22" fmla="*/ 52388 w 89"/>
              <a:gd name="T23" fmla="*/ 173038 h 155"/>
              <a:gd name="T24" fmla="*/ 47625 w 89"/>
              <a:gd name="T25" fmla="*/ 188913 h 155"/>
              <a:gd name="T26" fmla="*/ 42863 w 89"/>
              <a:gd name="T27" fmla="*/ 209550 h 155"/>
              <a:gd name="T28" fmla="*/ 26988 w 89"/>
              <a:gd name="T29" fmla="*/ 225425 h 155"/>
              <a:gd name="T30" fmla="*/ 15875 w 89"/>
              <a:gd name="T31" fmla="*/ 234950 h 155"/>
              <a:gd name="T32" fmla="*/ 0 w 89"/>
              <a:gd name="T33" fmla="*/ 246063 h 155"/>
              <a:gd name="T34" fmla="*/ 26988 w 89"/>
              <a:gd name="T35" fmla="*/ 234950 h 155"/>
              <a:gd name="T36" fmla="*/ 47625 w 89"/>
              <a:gd name="T37" fmla="*/ 225425 h 155"/>
              <a:gd name="T38" fmla="*/ 63500 w 89"/>
              <a:gd name="T39" fmla="*/ 198438 h 155"/>
              <a:gd name="T40" fmla="*/ 68263 w 89"/>
              <a:gd name="T41" fmla="*/ 188913 h 155"/>
              <a:gd name="T42" fmla="*/ 79375 w 89"/>
              <a:gd name="T43" fmla="*/ 173038 h 155"/>
              <a:gd name="T44" fmla="*/ 79375 w 89"/>
              <a:gd name="T45" fmla="*/ 161925 h 155"/>
              <a:gd name="T46" fmla="*/ 84138 w 89"/>
              <a:gd name="T47" fmla="*/ 141288 h 155"/>
              <a:gd name="T48" fmla="*/ 84138 w 89"/>
              <a:gd name="T49" fmla="*/ 136525 h 155"/>
              <a:gd name="T50" fmla="*/ 84138 w 89"/>
              <a:gd name="T51" fmla="*/ 120650 h 155"/>
              <a:gd name="T52" fmla="*/ 84138 w 89"/>
              <a:gd name="T53" fmla="*/ 100013 h 155"/>
              <a:gd name="T54" fmla="*/ 84138 w 89"/>
              <a:gd name="T55" fmla="*/ 79375 h 155"/>
              <a:gd name="T56" fmla="*/ 84138 w 89"/>
              <a:gd name="T57" fmla="*/ 63500 h 155"/>
              <a:gd name="T58" fmla="*/ 95250 w 89"/>
              <a:gd name="T59" fmla="*/ 42863 h 155"/>
              <a:gd name="T60" fmla="*/ 104775 w 89"/>
              <a:gd name="T61" fmla="*/ 31750 h 155"/>
              <a:gd name="T62" fmla="*/ 115888 w 89"/>
              <a:gd name="T63" fmla="*/ 15875 h 155"/>
              <a:gd name="T64" fmla="*/ 125413 w 89"/>
              <a:gd name="T65" fmla="*/ 4763 h 155"/>
              <a:gd name="T66" fmla="*/ 141288 w 89"/>
              <a:gd name="T67" fmla="*/ 0 h 15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 h="155">
                <a:moveTo>
                  <a:pt x="89" y="0"/>
                </a:moveTo>
                <a:lnTo>
                  <a:pt x="76" y="3"/>
                </a:lnTo>
                <a:lnTo>
                  <a:pt x="63" y="10"/>
                </a:lnTo>
                <a:lnTo>
                  <a:pt x="53" y="23"/>
                </a:lnTo>
                <a:lnTo>
                  <a:pt x="43" y="33"/>
                </a:lnTo>
                <a:lnTo>
                  <a:pt x="40" y="46"/>
                </a:lnTo>
                <a:lnTo>
                  <a:pt x="40" y="56"/>
                </a:lnTo>
                <a:lnTo>
                  <a:pt x="37" y="73"/>
                </a:lnTo>
                <a:lnTo>
                  <a:pt x="37" y="86"/>
                </a:lnTo>
                <a:lnTo>
                  <a:pt x="37" y="89"/>
                </a:lnTo>
                <a:lnTo>
                  <a:pt x="33" y="102"/>
                </a:lnTo>
                <a:lnTo>
                  <a:pt x="33" y="109"/>
                </a:lnTo>
                <a:lnTo>
                  <a:pt x="30" y="119"/>
                </a:lnTo>
                <a:lnTo>
                  <a:pt x="27" y="132"/>
                </a:lnTo>
                <a:lnTo>
                  <a:pt x="17" y="142"/>
                </a:lnTo>
                <a:lnTo>
                  <a:pt x="10" y="148"/>
                </a:lnTo>
                <a:lnTo>
                  <a:pt x="0" y="155"/>
                </a:lnTo>
                <a:lnTo>
                  <a:pt x="17" y="148"/>
                </a:lnTo>
                <a:lnTo>
                  <a:pt x="30" y="142"/>
                </a:lnTo>
                <a:lnTo>
                  <a:pt x="40" y="125"/>
                </a:lnTo>
                <a:lnTo>
                  <a:pt x="43" y="119"/>
                </a:lnTo>
                <a:lnTo>
                  <a:pt x="50" y="109"/>
                </a:lnTo>
                <a:lnTo>
                  <a:pt x="50" y="102"/>
                </a:lnTo>
                <a:lnTo>
                  <a:pt x="53" y="89"/>
                </a:lnTo>
                <a:lnTo>
                  <a:pt x="53" y="86"/>
                </a:lnTo>
                <a:lnTo>
                  <a:pt x="53" y="76"/>
                </a:lnTo>
                <a:lnTo>
                  <a:pt x="53" y="63"/>
                </a:lnTo>
                <a:lnTo>
                  <a:pt x="53" y="50"/>
                </a:lnTo>
                <a:lnTo>
                  <a:pt x="53" y="40"/>
                </a:lnTo>
                <a:lnTo>
                  <a:pt x="60" y="27"/>
                </a:lnTo>
                <a:lnTo>
                  <a:pt x="66" y="20"/>
                </a:lnTo>
                <a:lnTo>
                  <a:pt x="73" y="10"/>
                </a:lnTo>
                <a:lnTo>
                  <a:pt x="79" y="3"/>
                </a:lnTo>
                <a:lnTo>
                  <a:pt x="89" y="0"/>
                </a:lnTo>
                <a:close/>
              </a:path>
            </a:pathLst>
          </a:custGeom>
          <a:solidFill>
            <a:schemeClr val="tx2"/>
          </a:solidFill>
          <a:ln w="9525">
            <a:solidFill>
              <a:schemeClr val="tx1"/>
            </a:solidFill>
            <a:round/>
            <a:headEnd/>
            <a:tailEnd/>
          </a:ln>
        </p:spPr>
        <p:txBody>
          <a:bodyPr/>
          <a:lstStyle/>
          <a:p>
            <a:endParaRPr lang="en-US" sz="1350"/>
          </a:p>
        </p:txBody>
      </p:sp>
      <p:sp>
        <p:nvSpPr>
          <p:cNvPr id="33833" name="Freeform 51">
            <a:extLst>
              <a:ext uri="{FF2B5EF4-FFF2-40B4-BE49-F238E27FC236}">
                <a16:creationId xmlns:a16="http://schemas.microsoft.com/office/drawing/2014/main" id="{915D3A09-C94C-554D-8BE4-DDA13865F5A9}"/>
              </a:ext>
            </a:extLst>
          </p:cNvPr>
          <p:cNvSpPr>
            <a:spLocks/>
          </p:cNvSpPr>
          <p:nvPr/>
        </p:nvSpPr>
        <p:spPr bwMode="auto">
          <a:xfrm>
            <a:off x="4539853" y="3505201"/>
            <a:ext cx="157163" cy="270272"/>
          </a:xfrm>
          <a:custGeom>
            <a:avLst/>
            <a:gdLst>
              <a:gd name="T0" fmla="*/ 0 w 132"/>
              <a:gd name="T1" fmla="*/ 0 h 227"/>
              <a:gd name="T2" fmla="*/ 36513 w 132"/>
              <a:gd name="T3" fmla="*/ 11113 h 227"/>
              <a:gd name="T4" fmla="*/ 57150 w 132"/>
              <a:gd name="T5" fmla="*/ 26988 h 227"/>
              <a:gd name="T6" fmla="*/ 88900 w 132"/>
              <a:gd name="T7" fmla="*/ 52388 h 227"/>
              <a:gd name="T8" fmla="*/ 104775 w 132"/>
              <a:gd name="T9" fmla="*/ 77788 h 227"/>
              <a:gd name="T10" fmla="*/ 114300 w 132"/>
              <a:gd name="T11" fmla="*/ 104775 h 227"/>
              <a:gd name="T12" fmla="*/ 120650 w 132"/>
              <a:gd name="T13" fmla="*/ 130175 h 227"/>
              <a:gd name="T14" fmla="*/ 120650 w 132"/>
              <a:gd name="T15" fmla="*/ 173038 h 227"/>
              <a:gd name="T16" fmla="*/ 125413 w 132"/>
              <a:gd name="T17" fmla="*/ 198438 h 227"/>
              <a:gd name="T18" fmla="*/ 125413 w 132"/>
              <a:gd name="T19" fmla="*/ 209550 h 227"/>
              <a:gd name="T20" fmla="*/ 130175 w 132"/>
              <a:gd name="T21" fmla="*/ 241300 h 227"/>
              <a:gd name="T22" fmla="*/ 130175 w 132"/>
              <a:gd name="T23" fmla="*/ 255588 h 227"/>
              <a:gd name="T24" fmla="*/ 136525 w 132"/>
              <a:gd name="T25" fmla="*/ 277813 h 227"/>
              <a:gd name="T26" fmla="*/ 152400 w 132"/>
              <a:gd name="T27" fmla="*/ 314325 h 227"/>
              <a:gd name="T28" fmla="*/ 166688 w 132"/>
              <a:gd name="T29" fmla="*/ 334963 h 227"/>
              <a:gd name="T30" fmla="*/ 182563 w 132"/>
              <a:gd name="T31" fmla="*/ 344488 h 227"/>
              <a:gd name="T32" fmla="*/ 209550 w 132"/>
              <a:gd name="T33" fmla="*/ 360363 h 227"/>
              <a:gd name="T34" fmla="*/ 173038 w 132"/>
              <a:gd name="T35" fmla="*/ 344488 h 227"/>
              <a:gd name="T36" fmla="*/ 141288 w 132"/>
              <a:gd name="T37" fmla="*/ 323850 h 227"/>
              <a:gd name="T38" fmla="*/ 114300 w 132"/>
              <a:gd name="T39" fmla="*/ 293688 h 227"/>
              <a:gd name="T40" fmla="*/ 104775 w 132"/>
              <a:gd name="T41" fmla="*/ 277813 h 227"/>
              <a:gd name="T42" fmla="*/ 93663 w 132"/>
              <a:gd name="T43" fmla="*/ 255588 h 227"/>
              <a:gd name="T44" fmla="*/ 93663 w 132"/>
              <a:gd name="T45" fmla="*/ 241300 h 227"/>
              <a:gd name="T46" fmla="*/ 88900 w 132"/>
              <a:gd name="T47" fmla="*/ 209550 h 227"/>
              <a:gd name="T48" fmla="*/ 88900 w 132"/>
              <a:gd name="T49" fmla="*/ 198438 h 227"/>
              <a:gd name="T50" fmla="*/ 84138 w 132"/>
              <a:gd name="T51" fmla="*/ 177800 h 227"/>
              <a:gd name="T52" fmla="*/ 84138 w 132"/>
              <a:gd name="T53" fmla="*/ 146050 h 227"/>
              <a:gd name="T54" fmla="*/ 88900 w 132"/>
              <a:gd name="T55" fmla="*/ 120650 h 227"/>
              <a:gd name="T56" fmla="*/ 84138 w 132"/>
              <a:gd name="T57" fmla="*/ 88900 h 227"/>
              <a:gd name="T58" fmla="*/ 68263 w 132"/>
              <a:gd name="T59" fmla="*/ 63500 h 227"/>
              <a:gd name="T60" fmla="*/ 57150 w 132"/>
              <a:gd name="T61" fmla="*/ 47625 h 227"/>
              <a:gd name="T62" fmla="*/ 36513 w 132"/>
              <a:gd name="T63" fmla="*/ 20638 h 227"/>
              <a:gd name="T64" fmla="*/ 20638 w 132"/>
              <a:gd name="T65" fmla="*/ 11113 h 227"/>
              <a:gd name="T66" fmla="*/ 0 w 132"/>
              <a:gd name="T67" fmla="*/ 0 h 22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32" h="227">
                <a:moveTo>
                  <a:pt x="0" y="0"/>
                </a:moveTo>
                <a:lnTo>
                  <a:pt x="23" y="7"/>
                </a:lnTo>
                <a:lnTo>
                  <a:pt x="36" y="17"/>
                </a:lnTo>
                <a:lnTo>
                  <a:pt x="56" y="33"/>
                </a:lnTo>
                <a:lnTo>
                  <a:pt x="66" y="49"/>
                </a:lnTo>
                <a:lnTo>
                  <a:pt x="72" y="66"/>
                </a:lnTo>
                <a:lnTo>
                  <a:pt x="76" y="82"/>
                </a:lnTo>
                <a:lnTo>
                  <a:pt x="76" y="109"/>
                </a:lnTo>
                <a:lnTo>
                  <a:pt x="79" y="125"/>
                </a:lnTo>
                <a:lnTo>
                  <a:pt x="79" y="132"/>
                </a:lnTo>
                <a:lnTo>
                  <a:pt x="82" y="152"/>
                </a:lnTo>
                <a:lnTo>
                  <a:pt x="82" y="161"/>
                </a:lnTo>
                <a:lnTo>
                  <a:pt x="86" y="175"/>
                </a:lnTo>
                <a:lnTo>
                  <a:pt x="96" y="198"/>
                </a:lnTo>
                <a:lnTo>
                  <a:pt x="105" y="211"/>
                </a:lnTo>
                <a:lnTo>
                  <a:pt x="115" y="217"/>
                </a:lnTo>
                <a:lnTo>
                  <a:pt x="132" y="227"/>
                </a:lnTo>
                <a:lnTo>
                  <a:pt x="109" y="217"/>
                </a:lnTo>
                <a:lnTo>
                  <a:pt x="89" y="204"/>
                </a:lnTo>
                <a:lnTo>
                  <a:pt x="72" y="185"/>
                </a:lnTo>
                <a:lnTo>
                  <a:pt x="66" y="175"/>
                </a:lnTo>
                <a:lnTo>
                  <a:pt x="59" y="161"/>
                </a:lnTo>
                <a:lnTo>
                  <a:pt x="59" y="152"/>
                </a:lnTo>
                <a:lnTo>
                  <a:pt x="56" y="132"/>
                </a:lnTo>
                <a:lnTo>
                  <a:pt x="56" y="125"/>
                </a:lnTo>
                <a:lnTo>
                  <a:pt x="53" y="112"/>
                </a:lnTo>
                <a:lnTo>
                  <a:pt x="53" y="92"/>
                </a:lnTo>
                <a:lnTo>
                  <a:pt x="56" y="76"/>
                </a:lnTo>
                <a:lnTo>
                  <a:pt x="53" y="56"/>
                </a:lnTo>
                <a:lnTo>
                  <a:pt x="43" y="40"/>
                </a:lnTo>
                <a:lnTo>
                  <a:pt x="36" y="30"/>
                </a:lnTo>
                <a:lnTo>
                  <a:pt x="23" y="13"/>
                </a:lnTo>
                <a:lnTo>
                  <a:pt x="13" y="7"/>
                </a:lnTo>
                <a:lnTo>
                  <a:pt x="0" y="0"/>
                </a:lnTo>
                <a:close/>
              </a:path>
            </a:pathLst>
          </a:custGeom>
          <a:solidFill>
            <a:schemeClr val="tx2"/>
          </a:solidFill>
          <a:ln w="9525">
            <a:solidFill>
              <a:schemeClr val="tx1"/>
            </a:solidFill>
            <a:round/>
            <a:headEnd/>
            <a:tailEnd/>
          </a:ln>
        </p:spPr>
        <p:txBody>
          <a:bodyPr/>
          <a:lstStyle/>
          <a:p>
            <a:endParaRPr lang="en-US" sz="1350"/>
          </a:p>
        </p:txBody>
      </p:sp>
      <p:sp>
        <p:nvSpPr>
          <p:cNvPr id="33834" name="Freeform 52">
            <a:extLst>
              <a:ext uri="{FF2B5EF4-FFF2-40B4-BE49-F238E27FC236}">
                <a16:creationId xmlns:a16="http://schemas.microsoft.com/office/drawing/2014/main" id="{FCDB6C38-659C-2742-A5BC-8F06FC8017E8}"/>
              </a:ext>
            </a:extLst>
          </p:cNvPr>
          <p:cNvSpPr>
            <a:spLocks/>
          </p:cNvSpPr>
          <p:nvPr/>
        </p:nvSpPr>
        <p:spPr bwMode="auto">
          <a:xfrm>
            <a:off x="4539853" y="3775472"/>
            <a:ext cx="157163" cy="271463"/>
          </a:xfrm>
          <a:custGeom>
            <a:avLst/>
            <a:gdLst>
              <a:gd name="T0" fmla="*/ 209550 w 132"/>
              <a:gd name="T1" fmla="*/ 0 h 228"/>
              <a:gd name="T2" fmla="*/ 173038 w 132"/>
              <a:gd name="T3" fmla="*/ 11113 h 228"/>
              <a:gd name="T4" fmla="*/ 146050 w 132"/>
              <a:gd name="T5" fmla="*/ 26988 h 228"/>
              <a:gd name="T6" fmla="*/ 120650 w 132"/>
              <a:gd name="T7" fmla="*/ 52388 h 228"/>
              <a:gd name="T8" fmla="*/ 104775 w 132"/>
              <a:gd name="T9" fmla="*/ 79375 h 228"/>
              <a:gd name="T10" fmla="*/ 93663 w 132"/>
              <a:gd name="T11" fmla="*/ 104775 h 228"/>
              <a:gd name="T12" fmla="*/ 88900 w 132"/>
              <a:gd name="T13" fmla="*/ 131763 h 228"/>
              <a:gd name="T14" fmla="*/ 84138 w 132"/>
              <a:gd name="T15" fmla="*/ 173038 h 228"/>
              <a:gd name="T16" fmla="*/ 84138 w 132"/>
              <a:gd name="T17" fmla="*/ 200025 h 228"/>
              <a:gd name="T18" fmla="*/ 84138 w 132"/>
              <a:gd name="T19" fmla="*/ 209550 h 228"/>
              <a:gd name="T20" fmla="*/ 77788 w 132"/>
              <a:gd name="T21" fmla="*/ 241300 h 228"/>
              <a:gd name="T22" fmla="*/ 77788 w 132"/>
              <a:gd name="T23" fmla="*/ 257175 h 228"/>
              <a:gd name="T24" fmla="*/ 73025 w 132"/>
              <a:gd name="T25" fmla="*/ 277813 h 228"/>
              <a:gd name="T26" fmla="*/ 57150 w 132"/>
              <a:gd name="T27" fmla="*/ 314325 h 228"/>
              <a:gd name="T28" fmla="*/ 41275 w 132"/>
              <a:gd name="T29" fmla="*/ 334963 h 228"/>
              <a:gd name="T30" fmla="*/ 25400 w 132"/>
              <a:gd name="T31" fmla="*/ 346075 h 228"/>
              <a:gd name="T32" fmla="*/ 0 w 132"/>
              <a:gd name="T33" fmla="*/ 361950 h 228"/>
              <a:gd name="T34" fmla="*/ 36513 w 132"/>
              <a:gd name="T35" fmla="*/ 346075 h 228"/>
              <a:gd name="T36" fmla="*/ 68263 w 132"/>
              <a:gd name="T37" fmla="*/ 325438 h 228"/>
              <a:gd name="T38" fmla="*/ 93663 w 132"/>
              <a:gd name="T39" fmla="*/ 293688 h 228"/>
              <a:gd name="T40" fmla="*/ 104775 w 132"/>
              <a:gd name="T41" fmla="*/ 277813 h 228"/>
              <a:gd name="T42" fmla="*/ 109538 w 132"/>
              <a:gd name="T43" fmla="*/ 257175 h 228"/>
              <a:gd name="T44" fmla="*/ 114300 w 132"/>
              <a:gd name="T45" fmla="*/ 241300 h 228"/>
              <a:gd name="T46" fmla="*/ 120650 w 132"/>
              <a:gd name="T47" fmla="*/ 209550 h 228"/>
              <a:gd name="T48" fmla="*/ 120650 w 132"/>
              <a:gd name="T49" fmla="*/ 200025 h 228"/>
              <a:gd name="T50" fmla="*/ 125413 w 132"/>
              <a:gd name="T51" fmla="*/ 177800 h 228"/>
              <a:gd name="T52" fmla="*/ 120650 w 132"/>
              <a:gd name="T53" fmla="*/ 147638 h 228"/>
              <a:gd name="T54" fmla="*/ 120650 w 132"/>
              <a:gd name="T55" fmla="*/ 115888 h 228"/>
              <a:gd name="T56" fmla="*/ 125413 w 132"/>
              <a:gd name="T57" fmla="*/ 88900 h 228"/>
              <a:gd name="T58" fmla="*/ 136525 w 132"/>
              <a:gd name="T59" fmla="*/ 63500 h 228"/>
              <a:gd name="T60" fmla="*/ 152400 w 132"/>
              <a:gd name="T61" fmla="*/ 47625 h 228"/>
              <a:gd name="T62" fmla="*/ 173038 w 132"/>
              <a:gd name="T63" fmla="*/ 26988 h 228"/>
              <a:gd name="T64" fmla="*/ 188913 w 132"/>
              <a:gd name="T65" fmla="*/ 11113 h 228"/>
              <a:gd name="T66" fmla="*/ 209550 w 132"/>
              <a:gd name="T67" fmla="*/ 0 h 22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32" h="228">
                <a:moveTo>
                  <a:pt x="132" y="0"/>
                </a:moveTo>
                <a:lnTo>
                  <a:pt x="109" y="7"/>
                </a:lnTo>
                <a:lnTo>
                  <a:pt x="92" y="17"/>
                </a:lnTo>
                <a:lnTo>
                  <a:pt x="76" y="33"/>
                </a:lnTo>
                <a:lnTo>
                  <a:pt x="66" y="50"/>
                </a:lnTo>
                <a:lnTo>
                  <a:pt x="59" y="66"/>
                </a:lnTo>
                <a:lnTo>
                  <a:pt x="56" y="83"/>
                </a:lnTo>
                <a:lnTo>
                  <a:pt x="53" y="109"/>
                </a:lnTo>
                <a:lnTo>
                  <a:pt x="53" y="126"/>
                </a:lnTo>
                <a:lnTo>
                  <a:pt x="53" y="132"/>
                </a:lnTo>
                <a:lnTo>
                  <a:pt x="49" y="152"/>
                </a:lnTo>
                <a:lnTo>
                  <a:pt x="49" y="162"/>
                </a:lnTo>
                <a:lnTo>
                  <a:pt x="46" y="175"/>
                </a:lnTo>
                <a:lnTo>
                  <a:pt x="36" y="198"/>
                </a:lnTo>
                <a:lnTo>
                  <a:pt x="26" y="211"/>
                </a:lnTo>
                <a:lnTo>
                  <a:pt x="16" y="218"/>
                </a:lnTo>
                <a:lnTo>
                  <a:pt x="0" y="228"/>
                </a:lnTo>
                <a:lnTo>
                  <a:pt x="23" y="218"/>
                </a:lnTo>
                <a:lnTo>
                  <a:pt x="43" y="205"/>
                </a:lnTo>
                <a:lnTo>
                  <a:pt x="59" y="185"/>
                </a:lnTo>
                <a:lnTo>
                  <a:pt x="66" y="175"/>
                </a:lnTo>
                <a:lnTo>
                  <a:pt x="69" y="162"/>
                </a:lnTo>
                <a:lnTo>
                  <a:pt x="72" y="152"/>
                </a:lnTo>
                <a:lnTo>
                  <a:pt x="76" y="132"/>
                </a:lnTo>
                <a:lnTo>
                  <a:pt x="76" y="126"/>
                </a:lnTo>
                <a:lnTo>
                  <a:pt x="79" y="112"/>
                </a:lnTo>
                <a:lnTo>
                  <a:pt x="76" y="93"/>
                </a:lnTo>
                <a:lnTo>
                  <a:pt x="76" y="73"/>
                </a:lnTo>
                <a:lnTo>
                  <a:pt x="79" y="56"/>
                </a:lnTo>
                <a:lnTo>
                  <a:pt x="86" y="40"/>
                </a:lnTo>
                <a:lnTo>
                  <a:pt x="96" y="30"/>
                </a:lnTo>
                <a:lnTo>
                  <a:pt x="109" y="17"/>
                </a:lnTo>
                <a:lnTo>
                  <a:pt x="119" y="7"/>
                </a:lnTo>
                <a:lnTo>
                  <a:pt x="132" y="0"/>
                </a:lnTo>
                <a:close/>
              </a:path>
            </a:pathLst>
          </a:custGeom>
          <a:solidFill>
            <a:schemeClr val="tx2"/>
          </a:solidFill>
          <a:ln w="9525">
            <a:solidFill>
              <a:schemeClr val="tx1"/>
            </a:solidFill>
            <a:round/>
            <a:headEnd/>
            <a:tailEnd/>
          </a:ln>
        </p:spPr>
        <p:txBody>
          <a:bodyPr/>
          <a:lstStyle/>
          <a:p>
            <a:endParaRPr lang="en-US" sz="1350"/>
          </a:p>
        </p:txBody>
      </p:sp>
      <p:sp>
        <p:nvSpPr>
          <p:cNvPr id="33835" name="Freeform 53">
            <a:extLst>
              <a:ext uri="{FF2B5EF4-FFF2-40B4-BE49-F238E27FC236}">
                <a16:creationId xmlns:a16="http://schemas.microsoft.com/office/drawing/2014/main" id="{C1C39DFF-88AA-0241-AA94-71CE27B44690}"/>
              </a:ext>
            </a:extLst>
          </p:cNvPr>
          <p:cNvSpPr>
            <a:spLocks/>
          </p:cNvSpPr>
          <p:nvPr/>
        </p:nvSpPr>
        <p:spPr bwMode="auto">
          <a:xfrm>
            <a:off x="2646760" y="3580210"/>
            <a:ext cx="102394" cy="250031"/>
          </a:xfrm>
          <a:custGeom>
            <a:avLst/>
            <a:gdLst>
              <a:gd name="T0" fmla="*/ 0 w 86"/>
              <a:gd name="T1" fmla="*/ 0 h 210"/>
              <a:gd name="T2" fmla="*/ 22225 w 86"/>
              <a:gd name="T3" fmla="*/ 9525 h 210"/>
              <a:gd name="T4" fmla="*/ 36513 w 86"/>
              <a:gd name="T5" fmla="*/ 25400 h 210"/>
              <a:gd name="T6" fmla="*/ 52388 w 86"/>
              <a:gd name="T7" fmla="*/ 46038 h 210"/>
              <a:gd name="T8" fmla="*/ 68263 w 86"/>
              <a:gd name="T9" fmla="*/ 73025 h 210"/>
              <a:gd name="T10" fmla="*/ 74613 w 86"/>
              <a:gd name="T11" fmla="*/ 98425 h 210"/>
              <a:gd name="T12" fmla="*/ 74613 w 86"/>
              <a:gd name="T13" fmla="*/ 119063 h 210"/>
              <a:gd name="T14" fmla="*/ 79375 w 86"/>
              <a:gd name="T15" fmla="*/ 155575 h 210"/>
              <a:gd name="T16" fmla="*/ 79375 w 86"/>
              <a:gd name="T17" fmla="*/ 182563 h 210"/>
              <a:gd name="T18" fmla="*/ 79375 w 86"/>
              <a:gd name="T19" fmla="*/ 198438 h 210"/>
              <a:gd name="T20" fmla="*/ 79375 w 86"/>
              <a:gd name="T21" fmla="*/ 219075 h 210"/>
              <a:gd name="T22" fmla="*/ 84138 w 86"/>
              <a:gd name="T23" fmla="*/ 234950 h 210"/>
              <a:gd name="T24" fmla="*/ 84138 w 86"/>
              <a:gd name="T25" fmla="*/ 255588 h 210"/>
              <a:gd name="T26" fmla="*/ 95250 w 86"/>
              <a:gd name="T27" fmla="*/ 287338 h 210"/>
              <a:gd name="T28" fmla="*/ 104775 w 86"/>
              <a:gd name="T29" fmla="*/ 307975 h 210"/>
              <a:gd name="T30" fmla="*/ 115888 w 86"/>
              <a:gd name="T31" fmla="*/ 319088 h 210"/>
              <a:gd name="T32" fmla="*/ 136525 w 86"/>
              <a:gd name="T33" fmla="*/ 333375 h 210"/>
              <a:gd name="T34" fmla="*/ 111125 w 86"/>
              <a:gd name="T35" fmla="*/ 319088 h 210"/>
              <a:gd name="T36" fmla="*/ 88900 w 86"/>
              <a:gd name="T37" fmla="*/ 303213 h 210"/>
              <a:gd name="T38" fmla="*/ 74613 w 86"/>
              <a:gd name="T39" fmla="*/ 271463 h 210"/>
              <a:gd name="T40" fmla="*/ 68263 w 86"/>
              <a:gd name="T41" fmla="*/ 255588 h 210"/>
              <a:gd name="T42" fmla="*/ 63500 w 86"/>
              <a:gd name="T43" fmla="*/ 234950 h 210"/>
              <a:gd name="T44" fmla="*/ 58738 w 86"/>
              <a:gd name="T45" fmla="*/ 219075 h 210"/>
              <a:gd name="T46" fmla="*/ 58738 w 86"/>
              <a:gd name="T47" fmla="*/ 198438 h 210"/>
              <a:gd name="T48" fmla="*/ 52388 w 86"/>
              <a:gd name="T49" fmla="*/ 182563 h 210"/>
              <a:gd name="T50" fmla="*/ 52388 w 86"/>
              <a:gd name="T51" fmla="*/ 161925 h 210"/>
              <a:gd name="T52" fmla="*/ 52388 w 86"/>
              <a:gd name="T53" fmla="*/ 134938 h 210"/>
              <a:gd name="T54" fmla="*/ 52388 w 86"/>
              <a:gd name="T55" fmla="*/ 109538 h 210"/>
              <a:gd name="T56" fmla="*/ 52388 w 86"/>
              <a:gd name="T57" fmla="*/ 82550 h 210"/>
              <a:gd name="T58" fmla="*/ 42863 w 86"/>
              <a:gd name="T59" fmla="*/ 57150 h 210"/>
              <a:gd name="T60" fmla="*/ 36513 w 86"/>
              <a:gd name="T61" fmla="*/ 41275 h 210"/>
              <a:gd name="T62" fmla="*/ 22225 w 86"/>
              <a:gd name="T63" fmla="*/ 20638 h 210"/>
              <a:gd name="T64" fmla="*/ 11113 w 86"/>
              <a:gd name="T65" fmla="*/ 9525 h 210"/>
              <a:gd name="T66" fmla="*/ 0 w 86"/>
              <a:gd name="T67" fmla="*/ 0 h 2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6" h="210">
                <a:moveTo>
                  <a:pt x="0" y="0"/>
                </a:moveTo>
                <a:lnTo>
                  <a:pt x="14" y="6"/>
                </a:lnTo>
                <a:lnTo>
                  <a:pt x="23" y="16"/>
                </a:lnTo>
                <a:lnTo>
                  <a:pt x="33" y="29"/>
                </a:lnTo>
                <a:lnTo>
                  <a:pt x="43" y="46"/>
                </a:lnTo>
                <a:lnTo>
                  <a:pt x="47" y="62"/>
                </a:lnTo>
                <a:lnTo>
                  <a:pt x="47" y="75"/>
                </a:lnTo>
                <a:lnTo>
                  <a:pt x="50" y="98"/>
                </a:lnTo>
                <a:lnTo>
                  <a:pt x="50" y="115"/>
                </a:lnTo>
                <a:lnTo>
                  <a:pt x="50" y="125"/>
                </a:lnTo>
                <a:lnTo>
                  <a:pt x="50" y="138"/>
                </a:lnTo>
                <a:lnTo>
                  <a:pt x="53" y="148"/>
                </a:lnTo>
                <a:lnTo>
                  <a:pt x="53" y="161"/>
                </a:lnTo>
                <a:lnTo>
                  <a:pt x="60" y="181"/>
                </a:lnTo>
                <a:lnTo>
                  <a:pt x="66" y="194"/>
                </a:lnTo>
                <a:lnTo>
                  <a:pt x="73" y="201"/>
                </a:lnTo>
                <a:lnTo>
                  <a:pt x="86" y="210"/>
                </a:lnTo>
                <a:lnTo>
                  <a:pt x="70" y="201"/>
                </a:lnTo>
                <a:lnTo>
                  <a:pt x="56" y="191"/>
                </a:lnTo>
                <a:lnTo>
                  <a:pt x="47" y="171"/>
                </a:lnTo>
                <a:lnTo>
                  <a:pt x="43" y="161"/>
                </a:lnTo>
                <a:lnTo>
                  <a:pt x="40" y="148"/>
                </a:lnTo>
                <a:lnTo>
                  <a:pt x="37" y="138"/>
                </a:lnTo>
                <a:lnTo>
                  <a:pt x="37" y="125"/>
                </a:lnTo>
                <a:lnTo>
                  <a:pt x="33" y="115"/>
                </a:lnTo>
                <a:lnTo>
                  <a:pt x="33" y="102"/>
                </a:lnTo>
                <a:lnTo>
                  <a:pt x="33" y="85"/>
                </a:lnTo>
                <a:lnTo>
                  <a:pt x="33" y="69"/>
                </a:lnTo>
                <a:lnTo>
                  <a:pt x="33" y="52"/>
                </a:lnTo>
                <a:lnTo>
                  <a:pt x="27" y="36"/>
                </a:lnTo>
                <a:lnTo>
                  <a:pt x="23" y="26"/>
                </a:lnTo>
                <a:lnTo>
                  <a:pt x="14" y="13"/>
                </a:lnTo>
                <a:lnTo>
                  <a:pt x="7" y="6"/>
                </a:lnTo>
                <a:lnTo>
                  <a:pt x="0" y="0"/>
                </a:lnTo>
                <a:close/>
              </a:path>
            </a:pathLst>
          </a:custGeom>
          <a:solidFill>
            <a:schemeClr val="tx2"/>
          </a:solidFill>
          <a:ln w="9525">
            <a:solidFill>
              <a:schemeClr val="tx1"/>
            </a:solidFill>
            <a:round/>
            <a:headEnd/>
            <a:tailEnd/>
          </a:ln>
        </p:spPr>
        <p:txBody>
          <a:bodyPr/>
          <a:lstStyle/>
          <a:p>
            <a:endParaRPr lang="en-US" sz="1350"/>
          </a:p>
        </p:txBody>
      </p:sp>
      <p:sp>
        <p:nvSpPr>
          <p:cNvPr id="33836" name="Freeform 54">
            <a:extLst>
              <a:ext uri="{FF2B5EF4-FFF2-40B4-BE49-F238E27FC236}">
                <a16:creationId xmlns:a16="http://schemas.microsoft.com/office/drawing/2014/main" id="{22BD66B8-DE94-CA45-9CF7-5C1085D6CAD7}"/>
              </a:ext>
            </a:extLst>
          </p:cNvPr>
          <p:cNvSpPr>
            <a:spLocks/>
          </p:cNvSpPr>
          <p:nvPr/>
        </p:nvSpPr>
        <p:spPr bwMode="auto">
          <a:xfrm>
            <a:off x="2643188" y="3830241"/>
            <a:ext cx="102394" cy="251222"/>
          </a:xfrm>
          <a:custGeom>
            <a:avLst/>
            <a:gdLst>
              <a:gd name="T0" fmla="*/ 136525 w 86"/>
              <a:gd name="T1" fmla="*/ 0 h 211"/>
              <a:gd name="T2" fmla="*/ 115888 w 86"/>
              <a:gd name="T3" fmla="*/ 11112 h 211"/>
              <a:gd name="T4" fmla="*/ 100013 w 86"/>
              <a:gd name="T5" fmla="*/ 22225 h 211"/>
              <a:gd name="T6" fmla="*/ 79375 w 86"/>
              <a:gd name="T7" fmla="*/ 47625 h 211"/>
              <a:gd name="T8" fmla="*/ 68263 w 86"/>
              <a:gd name="T9" fmla="*/ 74612 h 211"/>
              <a:gd name="T10" fmla="*/ 63500 w 86"/>
              <a:gd name="T11" fmla="*/ 100012 h 211"/>
              <a:gd name="T12" fmla="*/ 63500 w 86"/>
              <a:gd name="T13" fmla="*/ 120650 h 211"/>
              <a:gd name="T14" fmla="*/ 57150 w 86"/>
              <a:gd name="T15" fmla="*/ 157162 h 211"/>
              <a:gd name="T16" fmla="*/ 57150 w 86"/>
              <a:gd name="T17" fmla="*/ 184150 h 211"/>
              <a:gd name="T18" fmla="*/ 57150 w 86"/>
              <a:gd name="T19" fmla="*/ 193675 h 211"/>
              <a:gd name="T20" fmla="*/ 52388 w 86"/>
              <a:gd name="T21" fmla="*/ 220662 h 211"/>
              <a:gd name="T22" fmla="*/ 52388 w 86"/>
              <a:gd name="T23" fmla="*/ 236537 h 211"/>
              <a:gd name="T24" fmla="*/ 52388 w 86"/>
              <a:gd name="T25" fmla="*/ 257175 h 211"/>
              <a:gd name="T26" fmla="*/ 41275 w 86"/>
              <a:gd name="T27" fmla="*/ 288925 h 211"/>
              <a:gd name="T28" fmla="*/ 31750 w 86"/>
              <a:gd name="T29" fmla="*/ 309562 h 211"/>
              <a:gd name="T30" fmla="*/ 20638 w 86"/>
              <a:gd name="T31" fmla="*/ 319087 h 211"/>
              <a:gd name="T32" fmla="*/ 0 w 86"/>
              <a:gd name="T33" fmla="*/ 334962 h 211"/>
              <a:gd name="T34" fmla="*/ 26988 w 86"/>
              <a:gd name="T35" fmla="*/ 319087 h 211"/>
              <a:gd name="T36" fmla="*/ 47625 w 86"/>
              <a:gd name="T37" fmla="*/ 304800 h 211"/>
              <a:gd name="T38" fmla="*/ 63500 w 86"/>
              <a:gd name="T39" fmla="*/ 273050 h 211"/>
              <a:gd name="T40" fmla="*/ 68263 w 86"/>
              <a:gd name="T41" fmla="*/ 257175 h 211"/>
              <a:gd name="T42" fmla="*/ 73025 w 86"/>
              <a:gd name="T43" fmla="*/ 236537 h 211"/>
              <a:gd name="T44" fmla="*/ 79375 w 86"/>
              <a:gd name="T45" fmla="*/ 220662 h 211"/>
              <a:gd name="T46" fmla="*/ 79375 w 86"/>
              <a:gd name="T47" fmla="*/ 193675 h 211"/>
              <a:gd name="T48" fmla="*/ 79375 w 86"/>
              <a:gd name="T49" fmla="*/ 184150 h 211"/>
              <a:gd name="T50" fmla="*/ 84138 w 86"/>
              <a:gd name="T51" fmla="*/ 163512 h 211"/>
              <a:gd name="T52" fmla="*/ 84138 w 86"/>
              <a:gd name="T53" fmla="*/ 136525 h 211"/>
              <a:gd name="T54" fmla="*/ 84138 w 86"/>
              <a:gd name="T55" fmla="*/ 111125 h 211"/>
              <a:gd name="T56" fmla="*/ 84138 w 86"/>
              <a:gd name="T57" fmla="*/ 84137 h 211"/>
              <a:gd name="T58" fmla="*/ 93663 w 86"/>
              <a:gd name="T59" fmla="*/ 58737 h 211"/>
              <a:gd name="T60" fmla="*/ 100013 w 86"/>
              <a:gd name="T61" fmla="*/ 42862 h 211"/>
              <a:gd name="T62" fmla="*/ 115888 w 86"/>
              <a:gd name="T63" fmla="*/ 22225 h 211"/>
              <a:gd name="T64" fmla="*/ 125413 w 86"/>
              <a:gd name="T65" fmla="*/ 11112 h 211"/>
              <a:gd name="T66" fmla="*/ 136525 w 86"/>
              <a:gd name="T67" fmla="*/ 0 h 2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6" h="211">
                <a:moveTo>
                  <a:pt x="86" y="0"/>
                </a:moveTo>
                <a:lnTo>
                  <a:pt x="73" y="7"/>
                </a:lnTo>
                <a:lnTo>
                  <a:pt x="63" y="14"/>
                </a:lnTo>
                <a:lnTo>
                  <a:pt x="50" y="30"/>
                </a:lnTo>
                <a:lnTo>
                  <a:pt x="43" y="47"/>
                </a:lnTo>
                <a:lnTo>
                  <a:pt x="40" y="63"/>
                </a:lnTo>
                <a:lnTo>
                  <a:pt x="40" y="76"/>
                </a:lnTo>
                <a:lnTo>
                  <a:pt x="36" y="99"/>
                </a:lnTo>
                <a:lnTo>
                  <a:pt x="36" y="116"/>
                </a:lnTo>
                <a:lnTo>
                  <a:pt x="36" y="122"/>
                </a:lnTo>
                <a:lnTo>
                  <a:pt x="33" y="139"/>
                </a:lnTo>
                <a:lnTo>
                  <a:pt x="33" y="149"/>
                </a:lnTo>
                <a:lnTo>
                  <a:pt x="33" y="162"/>
                </a:lnTo>
                <a:lnTo>
                  <a:pt x="26" y="182"/>
                </a:lnTo>
                <a:lnTo>
                  <a:pt x="20" y="195"/>
                </a:lnTo>
                <a:lnTo>
                  <a:pt x="13" y="201"/>
                </a:lnTo>
                <a:lnTo>
                  <a:pt x="0" y="211"/>
                </a:lnTo>
                <a:lnTo>
                  <a:pt x="17" y="201"/>
                </a:lnTo>
                <a:lnTo>
                  <a:pt x="30" y="192"/>
                </a:lnTo>
                <a:lnTo>
                  <a:pt x="40" y="172"/>
                </a:lnTo>
                <a:lnTo>
                  <a:pt x="43" y="162"/>
                </a:lnTo>
                <a:lnTo>
                  <a:pt x="46" y="149"/>
                </a:lnTo>
                <a:lnTo>
                  <a:pt x="50" y="139"/>
                </a:lnTo>
                <a:lnTo>
                  <a:pt x="50" y="122"/>
                </a:lnTo>
                <a:lnTo>
                  <a:pt x="50" y="116"/>
                </a:lnTo>
                <a:lnTo>
                  <a:pt x="53" y="103"/>
                </a:lnTo>
                <a:lnTo>
                  <a:pt x="53" y="86"/>
                </a:lnTo>
                <a:lnTo>
                  <a:pt x="53" y="70"/>
                </a:lnTo>
                <a:lnTo>
                  <a:pt x="53" y="53"/>
                </a:lnTo>
                <a:lnTo>
                  <a:pt x="59" y="37"/>
                </a:lnTo>
                <a:lnTo>
                  <a:pt x="63" y="27"/>
                </a:lnTo>
                <a:lnTo>
                  <a:pt x="73" y="14"/>
                </a:lnTo>
                <a:lnTo>
                  <a:pt x="79" y="7"/>
                </a:lnTo>
                <a:lnTo>
                  <a:pt x="86" y="0"/>
                </a:lnTo>
                <a:close/>
              </a:path>
            </a:pathLst>
          </a:custGeom>
          <a:solidFill>
            <a:schemeClr val="tx2"/>
          </a:solidFill>
          <a:ln w="9525">
            <a:solidFill>
              <a:schemeClr val="tx1"/>
            </a:solidFill>
            <a:round/>
            <a:headEnd/>
            <a:tailEnd/>
          </a:ln>
        </p:spPr>
        <p:txBody>
          <a:bodyPr/>
          <a:lstStyle/>
          <a:p>
            <a:endParaRPr lang="en-US" sz="1350"/>
          </a:p>
        </p:txBody>
      </p:sp>
      <p:sp>
        <p:nvSpPr>
          <p:cNvPr id="33837" name="Rectangle 55">
            <a:extLst>
              <a:ext uri="{FF2B5EF4-FFF2-40B4-BE49-F238E27FC236}">
                <a16:creationId xmlns:a16="http://schemas.microsoft.com/office/drawing/2014/main" id="{E42C64AC-E7AD-1242-BDBE-8C356B45F4F5}"/>
              </a:ext>
            </a:extLst>
          </p:cNvPr>
          <p:cNvSpPr>
            <a:spLocks noChangeArrowheads="1"/>
          </p:cNvSpPr>
          <p:nvPr/>
        </p:nvSpPr>
        <p:spPr bwMode="auto">
          <a:xfrm>
            <a:off x="2800350" y="3552826"/>
            <a:ext cx="1009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800" i="1">
                <a:latin typeface="Symbol" pitchFamily="2" charset="2"/>
                <a:ea typeface="新細明體" panose="02020500000000000000" pitchFamily="18" charset="-120"/>
              </a:rPr>
              <a:t>e</a:t>
            </a:r>
            <a:endParaRPr lang="en-US" altLang="zh-TW" sz="1350">
              <a:ea typeface="新細明體" panose="02020500000000000000" pitchFamily="18" charset="-120"/>
            </a:endParaRPr>
          </a:p>
        </p:txBody>
      </p:sp>
      <p:sp>
        <p:nvSpPr>
          <p:cNvPr id="33838" name="Rectangle 56">
            <a:extLst>
              <a:ext uri="{FF2B5EF4-FFF2-40B4-BE49-F238E27FC236}">
                <a16:creationId xmlns:a16="http://schemas.microsoft.com/office/drawing/2014/main" id="{A74A6082-A082-F443-9A26-1BBCFBEC3B19}"/>
              </a:ext>
            </a:extLst>
          </p:cNvPr>
          <p:cNvSpPr>
            <a:spLocks noChangeArrowheads="1"/>
          </p:cNvSpPr>
          <p:nvPr/>
        </p:nvSpPr>
        <p:spPr bwMode="auto">
          <a:xfrm>
            <a:off x="2899172" y="3717131"/>
            <a:ext cx="769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200">
                <a:ea typeface="新細明體" panose="02020500000000000000" pitchFamily="18" charset="-120"/>
              </a:rPr>
              <a:t>1</a:t>
            </a:r>
            <a:endParaRPr lang="en-US" altLang="zh-TW" sz="1350">
              <a:ea typeface="新細明體" panose="02020500000000000000" pitchFamily="18" charset="-120"/>
            </a:endParaRPr>
          </a:p>
        </p:txBody>
      </p:sp>
      <p:sp>
        <p:nvSpPr>
          <p:cNvPr id="33839" name="Rectangle 57">
            <a:extLst>
              <a:ext uri="{FF2B5EF4-FFF2-40B4-BE49-F238E27FC236}">
                <a16:creationId xmlns:a16="http://schemas.microsoft.com/office/drawing/2014/main" id="{F5CFB8EB-029E-FE4F-9036-6501F1D81D0A}"/>
              </a:ext>
            </a:extLst>
          </p:cNvPr>
          <p:cNvSpPr>
            <a:spLocks noChangeArrowheads="1"/>
          </p:cNvSpPr>
          <p:nvPr/>
        </p:nvSpPr>
        <p:spPr bwMode="auto">
          <a:xfrm>
            <a:off x="4716066" y="3602832"/>
            <a:ext cx="1009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800" i="1">
                <a:latin typeface="Symbol" pitchFamily="2" charset="2"/>
                <a:ea typeface="新細明體" panose="02020500000000000000" pitchFamily="18" charset="-120"/>
              </a:rPr>
              <a:t>e</a:t>
            </a:r>
            <a:endParaRPr lang="en-US" altLang="zh-TW" sz="1350">
              <a:ea typeface="新細明體" panose="02020500000000000000" pitchFamily="18" charset="-120"/>
            </a:endParaRPr>
          </a:p>
        </p:txBody>
      </p:sp>
      <p:sp>
        <p:nvSpPr>
          <p:cNvPr id="33840" name="Rectangle 58">
            <a:extLst>
              <a:ext uri="{FF2B5EF4-FFF2-40B4-BE49-F238E27FC236}">
                <a16:creationId xmlns:a16="http://schemas.microsoft.com/office/drawing/2014/main" id="{1A1718C5-55CB-E941-9741-0C378BB304A9}"/>
              </a:ext>
            </a:extLst>
          </p:cNvPr>
          <p:cNvSpPr>
            <a:spLocks noChangeArrowheads="1"/>
          </p:cNvSpPr>
          <p:nvPr/>
        </p:nvSpPr>
        <p:spPr bwMode="auto">
          <a:xfrm>
            <a:off x="4814888" y="3768328"/>
            <a:ext cx="769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200">
                <a:ea typeface="新細明體" panose="02020500000000000000" pitchFamily="18" charset="-120"/>
              </a:rPr>
              <a:t>3</a:t>
            </a:r>
            <a:endParaRPr lang="en-US" altLang="zh-TW" sz="1350">
              <a:ea typeface="新細明體" panose="02020500000000000000" pitchFamily="18" charset="-120"/>
            </a:endParaRPr>
          </a:p>
        </p:txBody>
      </p:sp>
      <p:sp>
        <p:nvSpPr>
          <p:cNvPr id="33841" name="Rectangle 59">
            <a:extLst>
              <a:ext uri="{FF2B5EF4-FFF2-40B4-BE49-F238E27FC236}">
                <a16:creationId xmlns:a16="http://schemas.microsoft.com/office/drawing/2014/main" id="{77018CB7-B507-0D4F-BB86-61077B8057AA}"/>
              </a:ext>
            </a:extLst>
          </p:cNvPr>
          <p:cNvSpPr>
            <a:spLocks noChangeArrowheads="1"/>
          </p:cNvSpPr>
          <p:nvPr/>
        </p:nvSpPr>
        <p:spPr bwMode="auto">
          <a:xfrm>
            <a:off x="6203156" y="2913460"/>
            <a:ext cx="1009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800" i="1">
                <a:latin typeface="Symbol" pitchFamily="2" charset="2"/>
                <a:ea typeface="新細明體" panose="02020500000000000000" pitchFamily="18" charset="-120"/>
              </a:rPr>
              <a:t>e</a:t>
            </a:r>
            <a:endParaRPr lang="en-US" altLang="zh-TW" sz="1350">
              <a:ea typeface="新細明體" panose="02020500000000000000" pitchFamily="18" charset="-120"/>
            </a:endParaRPr>
          </a:p>
        </p:txBody>
      </p:sp>
      <p:sp>
        <p:nvSpPr>
          <p:cNvPr id="33842" name="Rectangle 60">
            <a:extLst>
              <a:ext uri="{FF2B5EF4-FFF2-40B4-BE49-F238E27FC236}">
                <a16:creationId xmlns:a16="http://schemas.microsoft.com/office/drawing/2014/main" id="{2C2F996A-82E8-0444-A61A-B20401AC085B}"/>
              </a:ext>
            </a:extLst>
          </p:cNvPr>
          <p:cNvSpPr>
            <a:spLocks noChangeArrowheads="1"/>
          </p:cNvSpPr>
          <p:nvPr/>
        </p:nvSpPr>
        <p:spPr bwMode="auto">
          <a:xfrm>
            <a:off x="6301979" y="3077766"/>
            <a:ext cx="769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200">
                <a:ea typeface="新細明體" panose="02020500000000000000" pitchFamily="18" charset="-120"/>
              </a:rPr>
              <a:t>4</a:t>
            </a:r>
            <a:endParaRPr lang="en-US" altLang="zh-TW" sz="1350">
              <a:ea typeface="新細明體" panose="02020500000000000000" pitchFamily="18" charset="-120"/>
            </a:endParaRPr>
          </a:p>
        </p:txBody>
      </p:sp>
      <p:sp>
        <p:nvSpPr>
          <p:cNvPr id="33843" name="Freeform 61">
            <a:extLst>
              <a:ext uri="{FF2B5EF4-FFF2-40B4-BE49-F238E27FC236}">
                <a16:creationId xmlns:a16="http://schemas.microsoft.com/office/drawing/2014/main" id="{5D3D5091-A224-364C-9333-4FECC8568F54}"/>
              </a:ext>
            </a:extLst>
          </p:cNvPr>
          <p:cNvSpPr>
            <a:spLocks/>
          </p:cNvSpPr>
          <p:nvPr/>
        </p:nvSpPr>
        <p:spPr bwMode="auto">
          <a:xfrm>
            <a:off x="5873354" y="2736056"/>
            <a:ext cx="208359" cy="204788"/>
          </a:xfrm>
          <a:custGeom>
            <a:avLst/>
            <a:gdLst>
              <a:gd name="T0" fmla="*/ 0 w 175"/>
              <a:gd name="T1" fmla="*/ 136525 h 172"/>
              <a:gd name="T2" fmla="*/ 9525 w 175"/>
              <a:gd name="T3" fmla="*/ 88900 h 172"/>
              <a:gd name="T4" fmla="*/ 31750 w 175"/>
              <a:gd name="T5" fmla="*/ 47625 h 172"/>
              <a:gd name="T6" fmla="*/ 68262 w 175"/>
              <a:gd name="T7" fmla="*/ 15875 h 172"/>
              <a:gd name="T8" fmla="*/ 115887 w 175"/>
              <a:gd name="T9" fmla="*/ 0 h 172"/>
              <a:gd name="T10" fmla="*/ 161925 w 175"/>
              <a:gd name="T11" fmla="*/ 0 h 172"/>
              <a:gd name="T12" fmla="*/ 209550 w 175"/>
              <a:gd name="T13" fmla="*/ 15875 h 172"/>
              <a:gd name="T14" fmla="*/ 246062 w 175"/>
              <a:gd name="T15" fmla="*/ 47625 h 172"/>
              <a:gd name="T16" fmla="*/ 273050 w 175"/>
              <a:gd name="T17" fmla="*/ 88900 h 172"/>
              <a:gd name="T18" fmla="*/ 277812 w 175"/>
              <a:gd name="T19" fmla="*/ 136525 h 172"/>
              <a:gd name="T20" fmla="*/ 273050 w 175"/>
              <a:gd name="T21" fmla="*/ 184150 h 172"/>
              <a:gd name="T22" fmla="*/ 246062 w 175"/>
              <a:gd name="T23" fmla="*/ 225425 h 172"/>
              <a:gd name="T24" fmla="*/ 209550 w 175"/>
              <a:gd name="T25" fmla="*/ 257175 h 172"/>
              <a:gd name="T26" fmla="*/ 161925 w 175"/>
              <a:gd name="T27" fmla="*/ 273050 h 172"/>
              <a:gd name="T28" fmla="*/ 115887 w 175"/>
              <a:gd name="T29" fmla="*/ 273050 h 172"/>
              <a:gd name="T30" fmla="*/ 68262 w 175"/>
              <a:gd name="T31" fmla="*/ 257175 h 172"/>
              <a:gd name="T32" fmla="*/ 31750 w 175"/>
              <a:gd name="T33" fmla="*/ 225425 h 172"/>
              <a:gd name="T34" fmla="*/ 9525 w 175"/>
              <a:gd name="T35" fmla="*/ 184150 h 172"/>
              <a:gd name="T36" fmla="*/ 0 w 175"/>
              <a:gd name="T37" fmla="*/ 136525 h 1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5" h="172">
                <a:moveTo>
                  <a:pt x="0" y="86"/>
                </a:moveTo>
                <a:lnTo>
                  <a:pt x="6" y="56"/>
                </a:lnTo>
                <a:lnTo>
                  <a:pt x="20" y="30"/>
                </a:lnTo>
                <a:lnTo>
                  <a:pt x="43" y="10"/>
                </a:lnTo>
                <a:lnTo>
                  <a:pt x="73" y="0"/>
                </a:lnTo>
                <a:lnTo>
                  <a:pt x="102" y="0"/>
                </a:lnTo>
                <a:lnTo>
                  <a:pt x="132" y="10"/>
                </a:lnTo>
                <a:lnTo>
                  <a:pt x="155" y="30"/>
                </a:lnTo>
                <a:lnTo>
                  <a:pt x="172" y="56"/>
                </a:lnTo>
                <a:lnTo>
                  <a:pt x="175" y="86"/>
                </a:lnTo>
                <a:lnTo>
                  <a:pt x="172" y="116"/>
                </a:lnTo>
                <a:lnTo>
                  <a:pt x="155" y="142"/>
                </a:lnTo>
                <a:lnTo>
                  <a:pt x="132" y="162"/>
                </a:lnTo>
                <a:lnTo>
                  <a:pt x="102" y="172"/>
                </a:lnTo>
                <a:lnTo>
                  <a:pt x="73" y="172"/>
                </a:lnTo>
                <a:lnTo>
                  <a:pt x="43" y="162"/>
                </a:lnTo>
                <a:lnTo>
                  <a:pt x="20" y="142"/>
                </a:lnTo>
                <a:lnTo>
                  <a:pt x="6" y="116"/>
                </a:lnTo>
                <a:lnTo>
                  <a:pt x="0" y="86"/>
                </a:lnTo>
                <a:close/>
              </a:path>
            </a:pathLst>
          </a:custGeom>
          <a:solidFill>
            <a:srgbClr val="DC4D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33844" name="Freeform 62">
            <a:extLst>
              <a:ext uri="{FF2B5EF4-FFF2-40B4-BE49-F238E27FC236}">
                <a16:creationId xmlns:a16="http://schemas.microsoft.com/office/drawing/2014/main" id="{27ACA2A6-0AB3-D941-98F9-ADA76CE82A6C}"/>
              </a:ext>
            </a:extLst>
          </p:cNvPr>
          <p:cNvSpPr>
            <a:spLocks/>
          </p:cNvSpPr>
          <p:nvPr/>
        </p:nvSpPr>
        <p:spPr bwMode="auto">
          <a:xfrm>
            <a:off x="5904310" y="2768204"/>
            <a:ext cx="146447" cy="140494"/>
          </a:xfrm>
          <a:custGeom>
            <a:avLst/>
            <a:gdLst>
              <a:gd name="T0" fmla="*/ 0 w 123"/>
              <a:gd name="T1" fmla="*/ 93663 h 118"/>
              <a:gd name="T2" fmla="*/ 11112 w 123"/>
              <a:gd name="T3" fmla="*/ 52388 h 118"/>
              <a:gd name="T4" fmla="*/ 36512 w 123"/>
              <a:gd name="T5" fmla="*/ 20638 h 118"/>
              <a:gd name="T6" fmla="*/ 79375 w 123"/>
              <a:gd name="T7" fmla="*/ 0 h 118"/>
              <a:gd name="T8" fmla="*/ 120650 w 123"/>
              <a:gd name="T9" fmla="*/ 0 h 118"/>
              <a:gd name="T10" fmla="*/ 157162 w 123"/>
              <a:gd name="T11" fmla="*/ 20638 h 118"/>
              <a:gd name="T12" fmla="*/ 184150 w 123"/>
              <a:gd name="T13" fmla="*/ 52388 h 118"/>
              <a:gd name="T14" fmla="*/ 195262 w 123"/>
              <a:gd name="T15" fmla="*/ 93663 h 118"/>
              <a:gd name="T16" fmla="*/ 184150 w 123"/>
              <a:gd name="T17" fmla="*/ 134938 h 118"/>
              <a:gd name="T18" fmla="*/ 157162 w 123"/>
              <a:gd name="T19" fmla="*/ 171450 h 118"/>
              <a:gd name="T20" fmla="*/ 120650 w 123"/>
              <a:gd name="T21" fmla="*/ 187325 h 118"/>
              <a:gd name="T22" fmla="*/ 79375 w 123"/>
              <a:gd name="T23" fmla="*/ 187325 h 118"/>
              <a:gd name="T24" fmla="*/ 36512 w 123"/>
              <a:gd name="T25" fmla="*/ 171450 h 118"/>
              <a:gd name="T26" fmla="*/ 11112 w 123"/>
              <a:gd name="T27" fmla="*/ 134938 h 118"/>
              <a:gd name="T28" fmla="*/ 0 w 123"/>
              <a:gd name="T29" fmla="*/ 93663 h 1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3" h="118">
                <a:moveTo>
                  <a:pt x="0" y="59"/>
                </a:moveTo>
                <a:lnTo>
                  <a:pt x="7" y="33"/>
                </a:lnTo>
                <a:lnTo>
                  <a:pt x="23" y="13"/>
                </a:lnTo>
                <a:lnTo>
                  <a:pt x="50" y="0"/>
                </a:lnTo>
                <a:lnTo>
                  <a:pt x="76" y="0"/>
                </a:lnTo>
                <a:lnTo>
                  <a:pt x="99" y="13"/>
                </a:lnTo>
                <a:lnTo>
                  <a:pt x="116" y="33"/>
                </a:lnTo>
                <a:lnTo>
                  <a:pt x="123" y="59"/>
                </a:lnTo>
                <a:lnTo>
                  <a:pt x="116" y="85"/>
                </a:lnTo>
                <a:lnTo>
                  <a:pt x="99" y="108"/>
                </a:lnTo>
                <a:lnTo>
                  <a:pt x="76" y="118"/>
                </a:lnTo>
                <a:lnTo>
                  <a:pt x="50" y="118"/>
                </a:lnTo>
                <a:lnTo>
                  <a:pt x="23" y="108"/>
                </a:lnTo>
                <a:lnTo>
                  <a:pt x="7" y="85"/>
                </a:lnTo>
                <a:lnTo>
                  <a:pt x="0" y="59"/>
                </a:lnTo>
                <a:close/>
              </a:path>
            </a:pathLst>
          </a:custGeom>
          <a:solidFill>
            <a:srgbClr val="FFCF56"/>
          </a:solidFill>
          <a:ln w="9525">
            <a:solidFill>
              <a:srgbClr val="FFCF56"/>
            </a:solidFill>
            <a:round/>
            <a:headEnd/>
            <a:tailEnd/>
          </a:ln>
        </p:spPr>
        <p:txBody>
          <a:bodyPr/>
          <a:lstStyle/>
          <a:p>
            <a:endParaRPr lang="en-US" sz="1350"/>
          </a:p>
        </p:txBody>
      </p:sp>
      <p:sp>
        <p:nvSpPr>
          <p:cNvPr id="33845" name="Freeform 63">
            <a:extLst>
              <a:ext uri="{FF2B5EF4-FFF2-40B4-BE49-F238E27FC236}">
                <a16:creationId xmlns:a16="http://schemas.microsoft.com/office/drawing/2014/main" id="{FBA9D11D-398E-5147-9F63-D09DCC656031}"/>
              </a:ext>
            </a:extLst>
          </p:cNvPr>
          <p:cNvSpPr>
            <a:spLocks/>
          </p:cNvSpPr>
          <p:nvPr/>
        </p:nvSpPr>
        <p:spPr bwMode="auto">
          <a:xfrm>
            <a:off x="4362450" y="3332560"/>
            <a:ext cx="208360" cy="203597"/>
          </a:xfrm>
          <a:custGeom>
            <a:avLst/>
            <a:gdLst>
              <a:gd name="T0" fmla="*/ 0 w 175"/>
              <a:gd name="T1" fmla="*/ 136525 h 171"/>
              <a:gd name="T2" fmla="*/ 11113 w 175"/>
              <a:gd name="T3" fmla="*/ 88900 h 171"/>
              <a:gd name="T4" fmla="*/ 31750 w 175"/>
              <a:gd name="T5" fmla="*/ 47625 h 171"/>
              <a:gd name="T6" fmla="*/ 68263 w 175"/>
              <a:gd name="T7" fmla="*/ 15875 h 171"/>
              <a:gd name="T8" fmla="*/ 115888 w 175"/>
              <a:gd name="T9" fmla="*/ 0 h 171"/>
              <a:gd name="T10" fmla="*/ 161925 w 175"/>
              <a:gd name="T11" fmla="*/ 0 h 171"/>
              <a:gd name="T12" fmla="*/ 209550 w 175"/>
              <a:gd name="T13" fmla="*/ 15875 h 171"/>
              <a:gd name="T14" fmla="*/ 246063 w 175"/>
              <a:gd name="T15" fmla="*/ 47625 h 171"/>
              <a:gd name="T16" fmla="*/ 273050 w 175"/>
              <a:gd name="T17" fmla="*/ 88900 h 171"/>
              <a:gd name="T18" fmla="*/ 277813 w 175"/>
              <a:gd name="T19" fmla="*/ 136525 h 171"/>
              <a:gd name="T20" fmla="*/ 273050 w 175"/>
              <a:gd name="T21" fmla="*/ 182562 h 171"/>
              <a:gd name="T22" fmla="*/ 246063 w 175"/>
              <a:gd name="T23" fmla="*/ 225425 h 171"/>
              <a:gd name="T24" fmla="*/ 209550 w 175"/>
              <a:gd name="T25" fmla="*/ 257175 h 171"/>
              <a:gd name="T26" fmla="*/ 161925 w 175"/>
              <a:gd name="T27" fmla="*/ 271462 h 171"/>
              <a:gd name="T28" fmla="*/ 115888 w 175"/>
              <a:gd name="T29" fmla="*/ 271462 h 171"/>
              <a:gd name="T30" fmla="*/ 68263 w 175"/>
              <a:gd name="T31" fmla="*/ 257175 h 171"/>
              <a:gd name="T32" fmla="*/ 31750 w 175"/>
              <a:gd name="T33" fmla="*/ 225425 h 171"/>
              <a:gd name="T34" fmla="*/ 11113 w 175"/>
              <a:gd name="T35" fmla="*/ 182562 h 171"/>
              <a:gd name="T36" fmla="*/ 0 w 175"/>
              <a:gd name="T37" fmla="*/ 136525 h 1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5" h="171">
                <a:moveTo>
                  <a:pt x="0" y="86"/>
                </a:moveTo>
                <a:lnTo>
                  <a:pt x="7" y="56"/>
                </a:lnTo>
                <a:lnTo>
                  <a:pt x="20" y="30"/>
                </a:lnTo>
                <a:lnTo>
                  <a:pt x="43" y="10"/>
                </a:lnTo>
                <a:lnTo>
                  <a:pt x="73" y="0"/>
                </a:lnTo>
                <a:lnTo>
                  <a:pt x="102" y="0"/>
                </a:lnTo>
                <a:lnTo>
                  <a:pt x="132" y="10"/>
                </a:lnTo>
                <a:lnTo>
                  <a:pt x="155" y="30"/>
                </a:lnTo>
                <a:lnTo>
                  <a:pt x="172" y="56"/>
                </a:lnTo>
                <a:lnTo>
                  <a:pt x="175" y="86"/>
                </a:lnTo>
                <a:lnTo>
                  <a:pt x="172" y="115"/>
                </a:lnTo>
                <a:lnTo>
                  <a:pt x="155" y="142"/>
                </a:lnTo>
                <a:lnTo>
                  <a:pt x="132" y="162"/>
                </a:lnTo>
                <a:lnTo>
                  <a:pt x="102" y="171"/>
                </a:lnTo>
                <a:lnTo>
                  <a:pt x="73" y="171"/>
                </a:lnTo>
                <a:lnTo>
                  <a:pt x="43" y="162"/>
                </a:lnTo>
                <a:lnTo>
                  <a:pt x="20" y="142"/>
                </a:lnTo>
                <a:lnTo>
                  <a:pt x="7" y="115"/>
                </a:lnTo>
                <a:lnTo>
                  <a:pt x="0" y="86"/>
                </a:lnTo>
                <a:close/>
              </a:path>
            </a:pathLst>
          </a:custGeom>
          <a:solidFill>
            <a:srgbClr val="DC4D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33846" name="Freeform 64">
            <a:extLst>
              <a:ext uri="{FF2B5EF4-FFF2-40B4-BE49-F238E27FC236}">
                <a16:creationId xmlns:a16="http://schemas.microsoft.com/office/drawing/2014/main" id="{4400D960-2369-9C4A-90D9-C11CFA414AFC}"/>
              </a:ext>
            </a:extLst>
          </p:cNvPr>
          <p:cNvSpPr>
            <a:spLocks/>
          </p:cNvSpPr>
          <p:nvPr/>
        </p:nvSpPr>
        <p:spPr bwMode="auto">
          <a:xfrm>
            <a:off x="4393407" y="3363516"/>
            <a:ext cx="146447" cy="141684"/>
          </a:xfrm>
          <a:custGeom>
            <a:avLst/>
            <a:gdLst>
              <a:gd name="T0" fmla="*/ 0 w 123"/>
              <a:gd name="T1" fmla="*/ 95250 h 119"/>
              <a:gd name="T2" fmla="*/ 11113 w 123"/>
              <a:gd name="T3" fmla="*/ 52387 h 119"/>
              <a:gd name="T4" fmla="*/ 38100 w 123"/>
              <a:gd name="T5" fmla="*/ 15875 h 119"/>
              <a:gd name="T6" fmla="*/ 79375 w 123"/>
              <a:gd name="T7" fmla="*/ 0 h 119"/>
              <a:gd name="T8" fmla="*/ 120650 w 123"/>
              <a:gd name="T9" fmla="*/ 0 h 119"/>
              <a:gd name="T10" fmla="*/ 158750 w 123"/>
              <a:gd name="T11" fmla="*/ 15875 h 119"/>
              <a:gd name="T12" fmla="*/ 184150 w 123"/>
              <a:gd name="T13" fmla="*/ 52387 h 119"/>
              <a:gd name="T14" fmla="*/ 195263 w 123"/>
              <a:gd name="T15" fmla="*/ 95250 h 119"/>
              <a:gd name="T16" fmla="*/ 184150 w 123"/>
              <a:gd name="T17" fmla="*/ 136525 h 119"/>
              <a:gd name="T18" fmla="*/ 158750 w 123"/>
              <a:gd name="T19" fmla="*/ 168275 h 119"/>
              <a:gd name="T20" fmla="*/ 120650 w 123"/>
              <a:gd name="T21" fmla="*/ 188912 h 119"/>
              <a:gd name="T22" fmla="*/ 79375 w 123"/>
              <a:gd name="T23" fmla="*/ 188912 h 119"/>
              <a:gd name="T24" fmla="*/ 38100 w 123"/>
              <a:gd name="T25" fmla="*/ 168275 h 119"/>
              <a:gd name="T26" fmla="*/ 11113 w 123"/>
              <a:gd name="T27" fmla="*/ 136525 h 119"/>
              <a:gd name="T28" fmla="*/ 0 w 123"/>
              <a:gd name="T29" fmla="*/ 95250 h 1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3" h="119">
                <a:moveTo>
                  <a:pt x="0" y="60"/>
                </a:moveTo>
                <a:lnTo>
                  <a:pt x="7" y="33"/>
                </a:lnTo>
                <a:lnTo>
                  <a:pt x="24" y="10"/>
                </a:lnTo>
                <a:lnTo>
                  <a:pt x="50" y="0"/>
                </a:lnTo>
                <a:lnTo>
                  <a:pt x="76" y="0"/>
                </a:lnTo>
                <a:lnTo>
                  <a:pt x="100" y="10"/>
                </a:lnTo>
                <a:lnTo>
                  <a:pt x="116" y="33"/>
                </a:lnTo>
                <a:lnTo>
                  <a:pt x="123" y="60"/>
                </a:lnTo>
                <a:lnTo>
                  <a:pt x="116" y="86"/>
                </a:lnTo>
                <a:lnTo>
                  <a:pt x="100" y="106"/>
                </a:lnTo>
                <a:lnTo>
                  <a:pt x="76" y="119"/>
                </a:lnTo>
                <a:lnTo>
                  <a:pt x="50" y="119"/>
                </a:lnTo>
                <a:lnTo>
                  <a:pt x="24" y="106"/>
                </a:lnTo>
                <a:lnTo>
                  <a:pt x="7" y="86"/>
                </a:lnTo>
                <a:lnTo>
                  <a:pt x="0" y="60"/>
                </a:lnTo>
                <a:close/>
              </a:path>
            </a:pathLst>
          </a:custGeom>
          <a:solidFill>
            <a:srgbClr val="FFCF56"/>
          </a:solidFill>
          <a:ln w="9525">
            <a:solidFill>
              <a:srgbClr val="FFCF56"/>
            </a:solidFill>
            <a:round/>
            <a:headEnd/>
            <a:tailEnd/>
          </a:ln>
        </p:spPr>
        <p:txBody>
          <a:bodyPr/>
          <a:lstStyle/>
          <a:p>
            <a:endParaRPr lang="en-US" sz="1350"/>
          </a:p>
        </p:txBody>
      </p:sp>
      <p:sp>
        <p:nvSpPr>
          <p:cNvPr id="33847" name="Freeform 65">
            <a:extLst>
              <a:ext uri="{FF2B5EF4-FFF2-40B4-BE49-F238E27FC236}">
                <a16:creationId xmlns:a16="http://schemas.microsoft.com/office/drawing/2014/main" id="{4EA43E75-AB08-714C-97A6-1FA4F4A2A779}"/>
              </a:ext>
            </a:extLst>
          </p:cNvPr>
          <p:cNvSpPr>
            <a:spLocks/>
          </p:cNvSpPr>
          <p:nvPr/>
        </p:nvSpPr>
        <p:spPr bwMode="auto">
          <a:xfrm>
            <a:off x="3390900" y="3693319"/>
            <a:ext cx="208360" cy="203597"/>
          </a:xfrm>
          <a:custGeom>
            <a:avLst/>
            <a:gdLst>
              <a:gd name="T0" fmla="*/ 0 w 175"/>
              <a:gd name="T1" fmla="*/ 134938 h 171"/>
              <a:gd name="T2" fmla="*/ 9525 w 175"/>
              <a:gd name="T3" fmla="*/ 88900 h 171"/>
              <a:gd name="T4" fmla="*/ 31750 w 175"/>
              <a:gd name="T5" fmla="*/ 46038 h 171"/>
              <a:gd name="T6" fmla="*/ 68263 w 175"/>
              <a:gd name="T7" fmla="*/ 15875 h 171"/>
              <a:gd name="T8" fmla="*/ 115888 w 175"/>
              <a:gd name="T9" fmla="*/ 0 h 171"/>
              <a:gd name="T10" fmla="*/ 161925 w 175"/>
              <a:gd name="T11" fmla="*/ 0 h 171"/>
              <a:gd name="T12" fmla="*/ 209550 w 175"/>
              <a:gd name="T13" fmla="*/ 15875 h 171"/>
              <a:gd name="T14" fmla="*/ 246063 w 175"/>
              <a:gd name="T15" fmla="*/ 46038 h 171"/>
              <a:gd name="T16" fmla="*/ 273050 w 175"/>
              <a:gd name="T17" fmla="*/ 88900 h 171"/>
              <a:gd name="T18" fmla="*/ 277813 w 175"/>
              <a:gd name="T19" fmla="*/ 134938 h 171"/>
              <a:gd name="T20" fmla="*/ 273050 w 175"/>
              <a:gd name="T21" fmla="*/ 182563 h 171"/>
              <a:gd name="T22" fmla="*/ 246063 w 175"/>
              <a:gd name="T23" fmla="*/ 223838 h 171"/>
              <a:gd name="T24" fmla="*/ 209550 w 175"/>
              <a:gd name="T25" fmla="*/ 255588 h 171"/>
              <a:gd name="T26" fmla="*/ 161925 w 175"/>
              <a:gd name="T27" fmla="*/ 271463 h 171"/>
              <a:gd name="T28" fmla="*/ 115888 w 175"/>
              <a:gd name="T29" fmla="*/ 271463 h 171"/>
              <a:gd name="T30" fmla="*/ 68263 w 175"/>
              <a:gd name="T31" fmla="*/ 255588 h 171"/>
              <a:gd name="T32" fmla="*/ 31750 w 175"/>
              <a:gd name="T33" fmla="*/ 223838 h 171"/>
              <a:gd name="T34" fmla="*/ 9525 w 175"/>
              <a:gd name="T35" fmla="*/ 182563 h 171"/>
              <a:gd name="T36" fmla="*/ 0 w 175"/>
              <a:gd name="T37" fmla="*/ 134938 h 1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5" h="171">
                <a:moveTo>
                  <a:pt x="0" y="85"/>
                </a:moveTo>
                <a:lnTo>
                  <a:pt x="6" y="56"/>
                </a:lnTo>
                <a:lnTo>
                  <a:pt x="20" y="29"/>
                </a:lnTo>
                <a:lnTo>
                  <a:pt x="43" y="10"/>
                </a:lnTo>
                <a:lnTo>
                  <a:pt x="73" y="0"/>
                </a:lnTo>
                <a:lnTo>
                  <a:pt x="102" y="0"/>
                </a:lnTo>
                <a:lnTo>
                  <a:pt x="132" y="10"/>
                </a:lnTo>
                <a:lnTo>
                  <a:pt x="155" y="29"/>
                </a:lnTo>
                <a:lnTo>
                  <a:pt x="172" y="56"/>
                </a:lnTo>
                <a:lnTo>
                  <a:pt x="175" y="85"/>
                </a:lnTo>
                <a:lnTo>
                  <a:pt x="172" y="115"/>
                </a:lnTo>
                <a:lnTo>
                  <a:pt x="155" y="141"/>
                </a:lnTo>
                <a:lnTo>
                  <a:pt x="132" y="161"/>
                </a:lnTo>
                <a:lnTo>
                  <a:pt x="102" y="171"/>
                </a:lnTo>
                <a:lnTo>
                  <a:pt x="73" y="171"/>
                </a:lnTo>
                <a:lnTo>
                  <a:pt x="43" y="161"/>
                </a:lnTo>
                <a:lnTo>
                  <a:pt x="20" y="141"/>
                </a:lnTo>
                <a:lnTo>
                  <a:pt x="6" y="115"/>
                </a:lnTo>
                <a:lnTo>
                  <a:pt x="0" y="85"/>
                </a:lnTo>
                <a:close/>
              </a:path>
            </a:pathLst>
          </a:custGeom>
          <a:solidFill>
            <a:srgbClr val="DC4D28"/>
          </a:solidFill>
          <a:ln>
            <a:noFill/>
          </a:ln>
          <a:extLst>
            <a:ext uri="{91240B29-F687-4F45-9708-019B960494DF}">
              <a14:hiddenLine xmlns:a14="http://schemas.microsoft.com/office/drawing/2010/main" w="9525">
                <a:solidFill>
                  <a:srgbClr val="DC4D28"/>
                </a:solidFill>
                <a:round/>
                <a:headEnd/>
                <a:tailEnd/>
              </a14:hiddenLine>
            </a:ext>
          </a:extLst>
        </p:spPr>
        <p:txBody>
          <a:bodyPr/>
          <a:lstStyle/>
          <a:p>
            <a:endParaRPr lang="en-US" sz="1350"/>
          </a:p>
        </p:txBody>
      </p:sp>
      <p:sp>
        <p:nvSpPr>
          <p:cNvPr id="33848" name="Freeform 66">
            <a:extLst>
              <a:ext uri="{FF2B5EF4-FFF2-40B4-BE49-F238E27FC236}">
                <a16:creationId xmlns:a16="http://schemas.microsoft.com/office/drawing/2014/main" id="{C963AEEC-01BB-0542-B755-1D972B7F2C77}"/>
              </a:ext>
            </a:extLst>
          </p:cNvPr>
          <p:cNvSpPr>
            <a:spLocks/>
          </p:cNvSpPr>
          <p:nvPr/>
        </p:nvSpPr>
        <p:spPr bwMode="auto">
          <a:xfrm>
            <a:off x="3421857" y="3724275"/>
            <a:ext cx="146447" cy="141685"/>
          </a:xfrm>
          <a:custGeom>
            <a:avLst/>
            <a:gdLst>
              <a:gd name="T0" fmla="*/ 0 w 123"/>
              <a:gd name="T1" fmla="*/ 93663 h 119"/>
              <a:gd name="T2" fmla="*/ 11113 w 123"/>
              <a:gd name="T3" fmla="*/ 52388 h 119"/>
              <a:gd name="T4" fmla="*/ 36513 w 123"/>
              <a:gd name="T5" fmla="*/ 20638 h 119"/>
              <a:gd name="T6" fmla="*/ 79375 w 123"/>
              <a:gd name="T7" fmla="*/ 0 h 119"/>
              <a:gd name="T8" fmla="*/ 120650 w 123"/>
              <a:gd name="T9" fmla="*/ 0 h 119"/>
              <a:gd name="T10" fmla="*/ 157163 w 123"/>
              <a:gd name="T11" fmla="*/ 20638 h 119"/>
              <a:gd name="T12" fmla="*/ 184150 w 123"/>
              <a:gd name="T13" fmla="*/ 52388 h 119"/>
              <a:gd name="T14" fmla="*/ 195263 w 123"/>
              <a:gd name="T15" fmla="*/ 93663 h 119"/>
              <a:gd name="T16" fmla="*/ 184150 w 123"/>
              <a:gd name="T17" fmla="*/ 136525 h 119"/>
              <a:gd name="T18" fmla="*/ 157163 w 123"/>
              <a:gd name="T19" fmla="*/ 173038 h 119"/>
              <a:gd name="T20" fmla="*/ 120650 w 123"/>
              <a:gd name="T21" fmla="*/ 188913 h 119"/>
              <a:gd name="T22" fmla="*/ 79375 w 123"/>
              <a:gd name="T23" fmla="*/ 188913 h 119"/>
              <a:gd name="T24" fmla="*/ 36513 w 123"/>
              <a:gd name="T25" fmla="*/ 173038 h 119"/>
              <a:gd name="T26" fmla="*/ 11113 w 123"/>
              <a:gd name="T27" fmla="*/ 136525 h 119"/>
              <a:gd name="T28" fmla="*/ 0 w 123"/>
              <a:gd name="T29" fmla="*/ 93663 h 1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3" h="119">
                <a:moveTo>
                  <a:pt x="0" y="59"/>
                </a:moveTo>
                <a:lnTo>
                  <a:pt x="7" y="33"/>
                </a:lnTo>
                <a:lnTo>
                  <a:pt x="23" y="13"/>
                </a:lnTo>
                <a:lnTo>
                  <a:pt x="50" y="0"/>
                </a:lnTo>
                <a:lnTo>
                  <a:pt x="76" y="0"/>
                </a:lnTo>
                <a:lnTo>
                  <a:pt x="99" y="13"/>
                </a:lnTo>
                <a:lnTo>
                  <a:pt x="116" y="33"/>
                </a:lnTo>
                <a:lnTo>
                  <a:pt x="123" y="59"/>
                </a:lnTo>
                <a:lnTo>
                  <a:pt x="116" y="86"/>
                </a:lnTo>
                <a:lnTo>
                  <a:pt x="99" y="109"/>
                </a:lnTo>
                <a:lnTo>
                  <a:pt x="76" y="119"/>
                </a:lnTo>
                <a:lnTo>
                  <a:pt x="50" y="119"/>
                </a:lnTo>
                <a:lnTo>
                  <a:pt x="23" y="109"/>
                </a:lnTo>
                <a:lnTo>
                  <a:pt x="7" y="86"/>
                </a:lnTo>
                <a:lnTo>
                  <a:pt x="0" y="59"/>
                </a:lnTo>
                <a:close/>
              </a:path>
            </a:pathLst>
          </a:custGeom>
          <a:solidFill>
            <a:srgbClr val="FFCF56"/>
          </a:solidFill>
          <a:ln w="9525">
            <a:solidFill>
              <a:srgbClr val="FFCF56"/>
            </a:solidFill>
            <a:round/>
            <a:headEnd/>
            <a:tailEnd/>
          </a:ln>
        </p:spPr>
        <p:txBody>
          <a:bodyPr/>
          <a:lstStyle/>
          <a:p>
            <a:endParaRPr lang="en-US" sz="1350"/>
          </a:p>
        </p:txBody>
      </p:sp>
      <p:sp>
        <p:nvSpPr>
          <p:cNvPr id="33849" name="Freeform 67">
            <a:extLst>
              <a:ext uri="{FF2B5EF4-FFF2-40B4-BE49-F238E27FC236}">
                <a16:creationId xmlns:a16="http://schemas.microsoft.com/office/drawing/2014/main" id="{779B5A5B-3DF4-3A42-AF14-C593C186A1F0}"/>
              </a:ext>
            </a:extLst>
          </p:cNvPr>
          <p:cNvSpPr>
            <a:spLocks/>
          </p:cNvSpPr>
          <p:nvPr/>
        </p:nvSpPr>
        <p:spPr bwMode="auto">
          <a:xfrm>
            <a:off x="2482454" y="4019551"/>
            <a:ext cx="208359" cy="203597"/>
          </a:xfrm>
          <a:custGeom>
            <a:avLst/>
            <a:gdLst>
              <a:gd name="T0" fmla="*/ 0 w 175"/>
              <a:gd name="T1" fmla="*/ 134938 h 171"/>
              <a:gd name="T2" fmla="*/ 4762 w 175"/>
              <a:gd name="T3" fmla="*/ 88900 h 171"/>
              <a:gd name="T4" fmla="*/ 30162 w 175"/>
              <a:gd name="T5" fmla="*/ 46038 h 171"/>
              <a:gd name="T6" fmla="*/ 66675 w 175"/>
              <a:gd name="T7" fmla="*/ 14288 h 171"/>
              <a:gd name="T8" fmla="*/ 114300 w 175"/>
              <a:gd name="T9" fmla="*/ 0 h 171"/>
              <a:gd name="T10" fmla="*/ 161925 w 175"/>
              <a:gd name="T11" fmla="*/ 0 h 171"/>
              <a:gd name="T12" fmla="*/ 203200 w 175"/>
              <a:gd name="T13" fmla="*/ 14288 h 171"/>
              <a:gd name="T14" fmla="*/ 241300 w 175"/>
              <a:gd name="T15" fmla="*/ 46038 h 171"/>
              <a:gd name="T16" fmla="*/ 266700 w 175"/>
              <a:gd name="T17" fmla="*/ 88900 h 171"/>
              <a:gd name="T18" fmla="*/ 277812 w 175"/>
              <a:gd name="T19" fmla="*/ 134938 h 171"/>
              <a:gd name="T20" fmla="*/ 266700 w 175"/>
              <a:gd name="T21" fmla="*/ 182563 h 171"/>
              <a:gd name="T22" fmla="*/ 241300 w 175"/>
              <a:gd name="T23" fmla="*/ 223838 h 171"/>
              <a:gd name="T24" fmla="*/ 203200 w 175"/>
              <a:gd name="T25" fmla="*/ 255588 h 171"/>
              <a:gd name="T26" fmla="*/ 161925 w 175"/>
              <a:gd name="T27" fmla="*/ 271463 h 171"/>
              <a:gd name="T28" fmla="*/ 114300 w 175"/>
              <a:gd name="T29" fmla="*/ 271463 h 171"/>
              <a:gd name="T30" fmla="*/ 66675 w 175"/>
              <a:gd name="T31" fmla="*/ 255588 h 171"/>
              <a:gd name="T32" fmla="*/ 30162 w 175"/>
              <a:gd name="T33" fmla="*/ 223838 h 171"/>
              <a:gd name="T34" fmla="*/ 4762 w 175"/>
              <a:gd name="T35" fmla="*/ 182563 h 171"/>
              <a:gd name="T36" fmla="*/ 0 w 175"/>
              <a:gd name="T37" fmla="*/ 134938 h 1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5" h="171">
                <a:moveTo>
                  <a:pt x="0" y="85"/>
                </a:moveTo>
                <a:lnTo>
                  <a:pt x="3" y="56"/>
                </a:lnTo>
                <a:lnTo>
                  <a:pt x="19" y="29"/>
                </a:lnTo>
                <a:lnTo>
                  <a:pt x="42" y="9"/>
                </a:lnTo>
                <a:lnTo>
                  <a:pt x="72" y="0"/>
                </a:lnTo>
                <a:lnTo>
                  <a:pt x="102" y="0"/>
                </a:lnTo>
                <a:lnTo>
                  <a:pt x="128" y="9"/>
                </a:lnTo>
                <a:lnTo>
                  <a:pt x="152" y="29"/>
                </a:lnTo>
                <a:lnTo>
                  <a:pt x="168" y="56"/>
                </a:lnTo>
                <a:lnTo>
                  <a:pt x="175" y="85"/>
                </a:lnTo>
                <a:lnTo>
                  <a:pt x="168" y="115"/>
                </a:lnTo>
                <a:lnTo>
                  <a:pt x="152" y="141"/>
                </a:lnTo>
                <a:lnTo>
                  <a:pt x="128" y="161"/>
                </a:lnTo>
                <a:lnTo>
                  <a:pt x="102" y="171"/>
                </a:lnTo>
                <a:lnTo>
                  <a:pt x="72" y="171"/>
                </a:lnTo>
                <a:lnTo>
                  <a:pt x="42" y="161"/>
                </a:lnTo>
                <a:lnTo>
                  <a:pt x="19" y="141"/>
                </a:lnTo>
                <a:lnTo>
                  <a:pt x="3" y="115"/>
                </a:lnTo>
                <a:lnTo>
                  <a:pt x="0" y="85"/>
                </a:lnTo>
                <a:close/>
              </a:path>
            </a:pathLst>
          </a:custGeom>
          <a:solidFill>
            <a:srgbClr val="DC4D28"/>
          </a:solidFill>
          <a:ln>
            <a:noFill/>
          </a:ln>
          <a:extLst>
            <a:ext uri="{91240B29-F687-4F45-9708-019B960494DF}">
              <a14:hiddenLine xmlns:a14="http://schemas.microsoft.com/office/drawing/2010/main" w="9525">
                <a:solidFill>
                  <a:srgbClr val="DC4D28"/>
                </a:solidFill>
                <a:round/>
                <a:headEnd/>
                <a:tailEnd/>
              </a14:hiddenLine>
            </a:ext>
          </a:extLst>
        </p:spPr>
        <p:txBody>
          <a:bodyPr/>
          <a:lstStyle/>
          <a:p>
            <a:endParaRPr lang="en-US" sz="1350"/>
          </a:p>
        </p:txBody>
      </p:sp>
      <p:sp>
        <p:nvSpPr>
          <p:cNvPr id="33850" name="Freeform 68">
            <a:extLst>
              <a:ext uri="{FF2B5EF4-FFF2-40B4-BE49-F238E27FC236}">
                <a16:creationId xmlns:a16="http://schemas.microsoft.com/office/drawing/2014/main" id="{BCB968C0-2980-094A-8C21-D4E7487A7FEC}"/>
              </a:ext>
            </a:extLst>
          </p:cNvPr>
          <p:cNvSpPr>
            <a:spLocks/>
          </p:cNvSpPr>
          <p:nvPr/>
        </p:nvSpPr>
        <p:spPr bwMode="auto">
          <a:xfrm>
            <a:off x="2513410" y="4050507"/>
            <a:ext cx="145256" cy="141685"/>
          </a:xfrm>
          <a:custGeom>
            <a:avLst/>
            <a:gdLst>
              <a:gd name="T0" fmla="*/ 0 w 122"/>
              <a:gd name="T1" fmla="*/ 93663 h 119"/>
              <a:gd name="T2" fmla="*/ 4763 w 122"/>
              <a:gd name="T3" fmla="*/ 52388 h 119"/>
              <a:gd name="T4" fmla="*/ 36513 w 122"/>
              <a:gd name="T5" fmla="*/ 15875 h 119"/>
              <a:gd name="T6" fmla="*/ 73025 w 122"/>
              <a:gd name="T7" fmla="*/ 0 h 119"/>
              <a:gd name="T8" fmla="*/ 115888 w 122"/>
              <a:gd name="T9" fmla="*/ 0 h 119"/>
              <a:gd name="T10" fmla="*/ 157163 w 122"/>
              <a:gd name="T11" fmla="*/ 15875 h 119"/>
              <a:gd name="T12" fmla="*/ 184150 w 122"/>
              <a:gd name="T13" fmla="*/ 52388 h 119"/>
              <a:gd name="T14" fmla="*/ 193675 w 122"/>
              <a:gd name="T15" fmla="*/ 93663 h 119"/>
              <a:gd name="T16" fmla="*/ 184150 w 122"/>
              <a:gd name="T17" fmla="*/ 136525 h 119"/>
              <a:gd name="T18" fmla="*/ 157163 w 122"/>
              <a:gd name="T19" fmla="*/ 166688 h 119"/>
              <a:gd name="T20" fmla="*/ 115888 w 122"/>
              <a:gd name="T21" fmla="*/ 188913 h 119"/>
              <a:gd name="T22" fmla="*/ 73025 w 122"/>
              <a:gd name="T23" fmla="*/ 188913 h 119"/>
              <a:gd name="T24" fmla="*/ 36513 w 122"/>
              <a:gd name="T25" fmla="*/ 166688 h 119"/>
              <a:gd name="T26" fmla="*/ 4763 w 122"/>
              <a:gd name="T27" fmla="*/ 136525 h 119"/>
              <a:gd name="T28" fmla="*/ 0 w 122"/>
              <a:gd name="T29" fmla="*/ 93663 h 1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2" h="119">
                <a:moveTo>
                  <a:pt x="0" y="59"/>
                </a:moveTo>
                <a:lnTo>
                  <a:pt x="3" y="33"/>
                </a:lnTo>
                <a:lnTo>
                  <a:pt x="23" y="10"/>
                </a:lnTo>
                <a:lnTo>
                  <a:pt x="46" y="0"/>
                </a:lnTo>
                <a:lnTo>
                  <a:pt x="73" y="0"/>
                </a:lnTo>
                <a:lnTo>
                  <a:pt x="99" y="10"/>
                </a:lnTo>
                <a:lnTo>
                  <a:pt x="116" y="33"/>
                </a:lnTo>
                <a:lnTo>
                  <a:pt x="122" y="59"/>
                </a:lnTo>
                <a:lnTo>
                  <a:pt x="116" y="86"/>
                </a:lnTo>
                <a:lnTo>
                  <a:pt x="99" y="105"/>
                </a:lnTo>
                <a:lnTo>
                  <a:pt x="73" y="119"/>
                </a:lnTo>
                <a:lnTo>
                  <a:pt x="46" y="119"/>
                </a:lnTo>
                <a:lnTo>
                  <a:pt x="23" y="105"/>
                </a:lnTo>
                <a:lnTo>
                  <a:pt x="3" y="86"/>
                </a:lnTo>
                <a:lnTo>
                  <a:pt x="0" y="59"/>
                </a:lnTo>
                <a:close/>
              </a:path>
            </a:pathLst>
          </a:custGeom>
          <a:solidFill>
            <a:srgbClr val="FFCF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33851" name="Rectangle 69">
            <a:extLst>
              <a:ext uri="{FF2B5EF4-FFF2-40B4-BE49-F238E27FC236}">
                <a16:creationId xmlns:a16="http://schemas.microsoft.com/office/drawing/2014/main" id="{4624F703-3D72-354E-9A53-DF861059D6CD}"/>
              </a:ext>
            </a:extLst>
          </p:cNvPr>
          <p:cNvSpPr>
            <a:spLocks noChangeArrowheads="1"/>
          </p:cNvSpPr>
          <p:nvPr/>
        </p:nvSpPr>
        <p:spPr bwMode="auto">
          <a:xfrm>
            <a:off x="4751785" y="3583782"/>
            <a:ext cx="1090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800">
                <a:ea typeface="新細明體" panose="02020500000000000000" pitchFamily="18" charset="-120"/>
              </a:rPr>
              <a:t>^</a:t>
            </a:r>
            <a:endParaRPr lang="en-US" altLang="zh-TW" sz="1350">
              <a:ea typeface="新細明體" panose="02020500000000000000" pitchFamily="18" charset="-120"/>
            </a:endParaRPr>
          </a:p>
        </p:txBody>
      </p:sp>
      <p:sp>
        <p:nvSpPr>
          <p:cNvPr id="33852" name="Rectangle 70">
            <a:extLst>
              <a:ext uri="{FF2B5EF4-FFF2-40B4-BE49-F238E27FC236}">
                <a16:creationId xmlns:a16="http://schemas.microsoft.com/office/drawing/2014/main" id="{F968DA11-3BC8-8549-8614-A9D977C3B5D3}"/>
              </a:ext>
            </a:extLst>
          </p:cNvPr>
          <p:cNvSpPr>
            <a:spLocks noChangeArrowheads="1"/>
          </p:cNvSpPr>
          <p:nvPr/>
        </p:nvSpPr>
        <p:spPr bwMode="auto">
          <a:xfrm>
            <a:off x="2832497" y="3508773"/>
            <a:ext cx="1090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800">
                <a:ea typeface="新細明體" panose="02020500000000000000" pitchFamily="18" charset="-120"/>
              </a:rPr>
              <a:t>^</a:t>
            </a:r>
            <a:endParaRPr lang="en-US" altLang="zh-TW" sz="1350">
              <a:ea typeface="新細明體" panose="02020500000000000000" pitchFamily="18" charset="-120"/>
            </a:endParaRPr>
          </a:p>
        </p:txBody>
      </p:sp>
      <p:sp>
        <p:nvSpPr>
          <p:cNvPr id="33853" name="Rectangle 71">
            <a:extLst>
              <a:ext uri="{FF2B5EF4-FFF2-40B4-BE49-F238E27FC236}">
                <a16:creationId xmlns:a16="http://schemas.microsoft.com/office/drawing/2014/main" id="{63C67E3E-69EF-1947-9AEC-5A9281FB87F3}"/>
              </a:ext>
            </a:extLst>
          </p:cNvPr>
          <p:cNvSpPr>
            <a:spLocks noChangeArrowheads="1"/>
          </p:cNvSpPr>
          <p:nvPr/>
        </p:nvSpPr>
        <p:spPr bwMode="auto">
          <a:xfrm>
            <a:off x="6226969" y="2884885"/>
            <a:ext cx="1090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800">
                <a:ea typeface="新細明體" panose="02020500000000000000" pitchFamily="18" charset="-120"/>
              </a:rPr>
              <a:t>^</a:t>
            </a:r>
            <a:endParaRPr lang="en-US" altLang="zh-TW" sz="1350">
              <a:ea typeface="新細明體" panose="02020500000000000000" pitchFamily="18" charset="-120"/>
            </a:endParaRPr>
          </a:p>
        </p:txBody>
      </p:sp>
      <p:sp>
        <p:nvSpPr>
          <p:cNvPr id="33854" name="Rectangle 72">
            <a:extLst>
              <a:ext uri="{FF2B5EF4-FFF2-40B4-BE49-F238E27FC236}">
                <a16:creationId xmlns:a16="http://schemas.microsoft.com/office/drawing/2014/main" id="{1C6A09F6-0086-BD46-9CED-47A74186178A}"/>
              </a:ext>
            </a:extLst>
          </p:cNvPr>
          <p:cNvSpPr>
            <a:spLocks noChangeArrowheads="1"/>
          </p:cNvSpPr>
          <p:nvPr/>
        </p:nvSpPr>
        <p:spPr bwMode="auto">
          <a:xfrm>
            <a:off x="3827860" y="3065860"/>
            <a:ext cx="1090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800">
                <a:ea typeface="新細明體" panose="02020500000000000000" pitchFamily="18" charset="-120"/>
              </a:rPr>
              <a:t>^</a:t>
            </a:r>
            <a:endParaRPr lang="en-US" altLang="zh-TW" sz="1350">
              <a:ea typeface="新細明體" panose="02020500000000000000" pitchFamily="18" charset="-120"/>
            </a:endParaRPr>
          </a:p>
        </p:txBody>
      </p:sp>
      <p:graphicFrame>
        <p:nvGraphicFramePr>
          <p:cNvPr id="33855" name="Object 4">
            <a:hlinkClick r:id="" action="ppaction://ole?verb=0"/>
            <a:extLst>
              <a:ext uri="{FF2B5EF4-FFF2-40B4-BE49-F238E27FC236}">
                <a16:creationId xmlns:a16="http://schemas.microsoft.com/office/drawing/2014/main" id="{3B080FAC-51CF-8340-B998-161DDF63F384}"/>
              </a:ext>
            </a:extLst>
          </p:cNvPr>
          <p:cNvGraphicFramePr>
            <a:graphicFrameLocks/>
          </p:cNvGraphicFramePr>
          <p:nvPr/>
        </p:nvGraphicFramePr>
        <p:xfrm>
          <a:off x="3943350" y="2113360"/>
          <a:ext cx="2628900" cy="572690"/>
        </p:xfrm>
        <a:graphic>
          <a:graphicData uri="http://schemas.openxmlformats.org/presentationml/2006/ole">
            <mc:AlternateContent xmlns:mc="http://schemas.openxmlformats.org/markup-compatibility/2006">
              <mc:Choice xmlns:v="urn:schemas-microsoft-com:vml" Requires="v">
                <p:oleObj name="Equation" r:id="rId3" imgW="1536700" imgH="342900" progId="Equation.DSMT4">
                  <p:embed/>
                </p:oleObj>
              </mc:Choice>
              <mc:Fallback>
                <p:oleObj name="Equation" r:id="rId3" imgW="1536700" imgH="342900" progId="Equation.DSMT4">
                  <p:embed/>
                  <p:pic>
                    <p:nvPicPr>
                      <p:cNvPr id="33855" name="Object 4">
                        <a:hlinkClick r:id="" action="ppaction://ole?verb=0"/>
                        <a:extLst>
                          <a:ext uri="{FF2B5EF4-FFF2-40B4-BE49-F238E27FC236}">
                            <a16:creationId xmlns:a16="http://schemas.microsoft.com/office/drawing/2014/main" id="{3B080FAC-51CF-8340-B998-161DDF63F384}"/>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43350" y="2113360"/>
                        <a:ext cx="2628900" cy="572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3856" name="Object 5">
            <a:hlinkClick r:id="" action="ppaction://ole?verb=0"/>
            <a:extLst>
              <a:ext uri="{FF2B5EF4-FFF2-40B4-BE49-F238E27FC236}">
                <a16:creationId xmlns:a16="http://schemas.microsoft.com/office/drawing/2014/main" id="{38C0C362-BECF-2548-8F86-C45429919D81}"/>
              </a:ext>
            </a:extLst>
          </p:cNvPr>
          <p:cNvGraphicFramePr>
            <a:graphicFrameLocks/>
          </p:cNvGraphicFramePr>
          <p:nvPr/>
        </p:nvGraphicFramePr>
        <p:xfrm>
          <a:off x="5657850" y="3714751"/>
          <a:ext cx="1943100" cy="583406"/>
        </p:xfrm>
        <a:graphic>
          <a:graphicData uri="http://schemas.openxmlformats.org/presentationml/2006/ole">
            <mc:AlternateContent xmlns:mc="http://schemas.openxmlformats.org/markup-compatibility/2006">
              <mc:Choice xmlns:v="urn:schemas-microsoft-com:vml" Requires="v">
                <p:oleObj name="Equation" r:id="rId5" imgW="1117600" imgH="342900" progId="Equation.DSMT4">
                  <p:embed/>
                </p:oleObj>
              </mc:Choice>
              <mc:Fallback>
                <p:oleObj name="Equation" r:id="rId5" imgW="1117600" imgH="342900" progId="Equation.DSMT4">
                  <p:embed/>
                  <p:pic>
                    <p:nvPicPr>
                      <p:cNvPr id="33856" name="Object 5">
                        <a:hlinkClick r:id="" action="ppaction://ole?verb=0"/>
                        <a:extLst>
                          <a:ext uri="{FF2B5EF4-FFF2-40B4-BE49-F238E27FC236}">
                            <a16:creationId xmlns:a16="http://schemas.microsoft.com/office/drawing/2014/main" id="{38C0C362-BECF-2548-8F86-C45429919D81}"/>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57850" y="3714751"/>
                        <a:ext cx="1943100" cy="583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3857" name="Arc 6">
            <a:extLst>
              <a:ext uri="{FF2B5EF4-FFF2-40B4-BE49-F238E27FC236}">
                <a16:creationId xmlns:a16="http://schemas.microsoft.com/office/drawing/2014/main" id="{89C4DA38-5B97-B44F-AC48-4119C945F66E}"/>
              </a:ext>
            </a:extLst>
          </p:cNvPr>
          <p:cNvSpPr>
            <a:spLocks/>
          </p:cNvSpPr>
          <p:nvPr/>
        </p:nvSpPr>
        <p:spPr bwMode="auto">
          <a:xfrm>
            <a:off x="5211366" y="3257550"/>
            <a:ext cx="390525" cy="790575"/>
          </a:xfrm>
          <a:custGeom>
            <a:avLst/>
            <a:gdLst>
              <a:gd name="T0" fmla="*/ 520700 w 21600"/>
              <a:gd name="T1" fmla="*/ 1054100 h 21600"/>
              <a:gd name="T2" fmla="*/ 0 w 21600"/>
              <a:gd name="T3" fmla="*/ 0 h 21600"/>
              <a:gd name="T4" fmla="*/ 52070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lnTo>
                  <a:pt x="21600" y="21600"/>
                </a:lnTo>
                <a:close/>
              </a:path>
            </a:pathLst>
          </a:custGeom>
          <a:noFill/>
          <a:ln w="25400" cap="rnd">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3858" name="Arc 7">
            <a:extLst>
              <a:ext uri="{FF2B5EF4-FFF2-40B4-BE49-F238E27FC236}">
                <a16:creationId xmlns:a16="http://schemas.microsoft.com/office/drawing/2014/main" id="{099910AF-93C1-E74D-A3E2-689CBDC2CCF1}"/>
              </a:ext>
            </a:extLst>
          </p:cNvPr>
          <p:cNvSpPr>
            <a:spLocks/>
          </p:cNvSpPr>
          <p:nvPr/>
        </p:nvSpPr>
        <p:spPr bwMode="auto">
          <a:xfrm>
            <a:off x="3611167" y="2465785"/>
            <a:ext cx="364331" cy="164306"/>
          </a:xfrm>
          <a:custGeom>
            <a:avLst/>
            <a:gdLst>
              <a:gd name="T0" fmla="*/ 0 w 21600"/>
              <a:gd name="T1" fmla="*/ 219075 h 21600"/>
              <a:gd name="T2" fmla="*/ 484178 w 21600"/>
              <a:gd name="T3" fmla="*/ 0 h 21600"/>
              <a:gd name="T4" fmla="*/ 485775 w 21600"/>
              <a:gd name="T5" fmla="*/ 219075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600"/>
                </a:moveTo>
                <a:cubicBezTo>
                  <a:pt x="0" y="9698"/>
                  <a:pt x="9627" y="39"/>
                  <a:pt x="21529" y="0"/>
                </a:cubicBezTo>
              </a:path>
              <a:path w="21600" h="21600" stroke="0" extrusionOk="0">
                <a:moveTo>
                  <a:pt x="0" y="21600"/>
                </a:moveTo>
                <a:cubicBezTo>
                  <a:pt x="0" y="9698"/>
                  <a:pt x="9627" y="39"/>
                  <a:pt x="21529" y="0"/>
                </a:cubicBezTo>
                <a:lnTo>
                  <a:pt x="21600" y="21600"/>
                </a:lnTo>
                <a:lnTo>
                  <a:pt x="0" y="21600"/>
                </a:lnTo>
                <a:close/>
              </a:path>
            </a:pathLst>
          </a:custGeom>
          <a:noFill/>
          <a:ln w="254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graphicFrame>
        <p:nvGraphicFramePr>
          <p:cNvPr id="33859" name="Object 8">
            <a:hlinkClick r:id="" action="ppaction://ole?verb=0"/>
            <a:extLst>
              <a:ext uri="{FF2B5EF4-FFF2-40B4-BE49-F238E27FC236}">
                <a16:creationId xmlns:a16="http://schemas.microsoft.com/office/drawing/2014/main" id="{650989C0-0F93-154A-9AEA-6AEA88D403CD}"/>
              </a:ext>
            </a:extLst>
          </p:cNvPr>
          <p:cNvGraphicFramePr>
            <a:graphicFrameLocks/>
          </p:cNvGraphicFramePr>
          <p:nvPr/>
        </p:nvGraphicFramePr>
        <p:xfrm>
          <a:off x="1828800" y="1085850"/>
          <a:ext cx="5086350" cy="857250"/>
        </p:xfrm>
        <a:graphic>
          <a:graphicData uri="http://schemas.openxmlformats.org/presentationml/2006/ole">
            <mc:AlternateContent xmlns:mc="http://schemas.openxmlformats.org/markup-compatibility/2006">
              <mc:Choice xmlns:v="urn:schemas-microsoft-com:vml" Requires="v">
                <p:oleObj name="Equation" r:id="rId7" imgW="3251200" imgH="571500" progId="Equation.DSMT4">
                  <p:embed/>
                </p:oleObj>
              </mc:Choice>
              <mc:Fallback>
                <p:oleObj name="Equation" r:id="rId7" imgW="3251200" imgH="571500" progId="Equation.DSMT4">
                  <p:embed/>
                  <p:pic>
                    <p:nvPicPr>
                      <p:cNvPr id="33859" name="Object 8">
                        <a:hlinkClick r:id="" action="ppaction://ole?verb=0"/>
                        <a:extLst>
                          <a:ext uri="{FF2B5EF4-FFF2-40B4-BE49-F238E27FC236}">
                            <a16:creationId xmlns:a16="http://schemas.microsoft.com/office/drawing/2014/main" id="{650989C0-0F93-154A-9AEA-6AEA88D403CD}"/>
                          </a:ext>
                        </a:extLst>
                      </p:cNvPr>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28800" y="1085850"/>
                        <a:ext cx="508635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1659611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754570FE-D8DF-774E-8E8E-E34CE203AE38}"/>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b="1" dirty="0">
                <a:ea typeface="新細明體" panose="02020500000000000000" pitchFamily="18" charset="-120"/>
              </a:rPr>
              <a:t>Coefficient Equations</a:t>
            </a:r>
          </a:p>
        </p:txBody>
      </p:sp>
      <p:graphicFrame>
        <p:nvGraphicFramePr>
          <p:cNvPr id="34819" name="Object 3">
            <a:hlinkClick r:id="" action="ppaction://ole?verb=0"/>
            <a:extLst>
              <a:ext uri="{FF2B5EF4-FFF2-40B4-BE49-F238E27FC236}">
                <a16:creationId xmlns:a16="http://schemas.microsoft.com/office/drawing/2014/main" id="{F944D206-C29A-9144-8DD9-D99073BFB1C3}"/>
              </a:ext>
            </a:extLst>
          </p:cNvPr>
          <p:cNvGraphicFramePr>
            <a:graphicFrameLocks noGrp="1"/>
          </p:cNvGraphicFramePr>
          <p:nvPr>
            <p:ph idx="1"/>
          </p:nvPr>
        </p:nvGraphicFramePr>
        <p:xfrm>
          <a:off x="2278857" y="1841898"/>
          <a:ext cx="3637360" cy="2101453"/>
        </p:xfrm>
        <a:graphic>
          <a:graphicData uri="http://schemas.openxmlformats.org/presentationml/2006/ole">
            <mc:AlternateContent xmlns:mc="http://schemas.openxmlformats.org/markup-compatibility/2006">
              <mc:Choice xmlns:v="urn:schemas-microsoft-com:vml" Requires="v">
                <p:oleObj name="Equation" r:id="rId3" imgW="3048000" imgH="1765300" progId="Equation.DSMT4">
                  <p:embed/>
                </p:oleObj>
              </mc:Choice>
              <mc:Fallback>
                <p:oleObj name="Equation" r:id="rId3" imgW="3048000" imgH="1765300" progId="Equation.DSMT4">
                  <p:embed/>
                  <p:pic>
                    <p:nvPicPr>
                      <p:cNvPr id="34819" name="Object 3">
                        <a:hlinkClick r:id="" action="ppaction://ole?verb=0"/>
                        <a:extLst>
                          <a:ext uri="{FF2B5EF4-FFF2-40B4-BE49-F238E27FC236}">
                            <a16:creationId xmlns:a16="http://schemas.microsoft.com/office/drawing/2014/main" id="{F944D206-C29A-9144-8DD9-D99073BFB1C3}"/>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8857" y="1841898"/>
                        <a:ext cx="3637360" cy="2101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4820" name="Rectangle 4">
            <a:extLst>
              <a:ext uri="{FF2B5EF4-FFF2-40B4-BE49-F238E27FC236}">
                <a16:creationId xmlns:a16="http://schemas.microsoft.com/office/drawing/2014/main" id="{E9B4F241-3716-1C42-AAC5-B389C20D4FA9}"/>
              </a:ext>
            </a:extLst>
          </p:cNvPr>
          <p:cNvSpPr>
            <a:spLocks noChangeArrowheads="1"/>
          </p:cNvSpPr>
          <p:nvPr/>
        </p:nvSpPr>
        <p:spPr bwMode="auto">
          <a:xfrm>
            <a:off x="1316832" y="2668191"/>
            <a:ext cx="1026319" cy="390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2100" b="1">
                <a:solidFill>
                  <a:srgbClr val="8E0D30"/>
                </a:solidFill>
                <a:ea typeface="新細明體" panose="02020500000000000000" pitchFamily="18" charset="-120"/>
              </a:rPr>
              <a:t>Slope</a:t>
            </a:r>
          </a:p>
        </p:txBody>
      </p:sp>
      <p:sp>
        <p:nvSpPr>
          <p:cNvPr id="34821" name="Rectangle 5">
            <a:extLst>
              <a:ext uri="{FF2B5EF4-FFF2-40B4-BE49-F238E27FC236}">
                <a16:creationId xmlns:a16="http://schemas.microsoft.com/office/drawing/2014/main" id="{E05184E6-D4DE-2242-B27B-294238F11786}"/>
              </a:ext>
            </a:extLst>
          </p:cNvPr>
          <p:cNvSpPr>
            <a:spLocks noChangeArrowheads="1"/>
          </p:cNvSpPr>
          <p:nvPr/>
        </p:nvSpPr>
        <p:spPr bwMode="auto">
          <a:xfrm>
            <a:off x="1316832" y="4305300"/>
            <a:ext cx="1826419" cy="390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2100" b="1" i="1">
                <a:solidFill>
                  <a:srgbClr val="8E0D30"/>
                </a:solidFill>
                <a:ea typeface="新細明體" panose="02020500000000000000" pitchFamily="18" charset="-120"/>
              </a:rPr>
              <a:t>y</a:t>
            </a:r>
            <a:r>
              <a:rPr lang="en-US" altLang="zh-TW" sz="2100" b="1">
                <a:solidFill>
                  <a:srgbClr val="8E0D30"/>
                </a:solidFill>
                <a:ea typeface="新細明體" panose="02020500000000000000" pitchFamily="18" charset="-120"/>
              </a:rPr>
              <a:t>-intercept</a:t>
            </a:r>
          </a:p>
        </p:txBody>
      </p:sp>
      <p:graphicFrame>
        <p:nvGraphicFramePr>
          <p:cNvPr id="34822" name="Object 6">
            <a:hlinkClick r:id="" action="ppaction://ole?verb=0"/>
            <a:extLst>
              <a:ext uri="{FF2B5EF4-FFF2-40B4-BE49-F238E27FC236}">
                <a16:creationId xmlns:a16="http://schemas.microsoft.com/office/drawing/2014/main" id="{607208CB-09E0-A74F-8A87-4D2B7CBEDE3C}"/>
              </a:ext>
            </a:extLst>
          </p:cNvPr>
          <p:cNvGraphicFramePr>
            <a:graphicFrameLocks/>
          </p:cNvGraphicFramePr>
          <p:nvPr/>
        </p:nvGraphicFramePr>
        <p:xfrm>
          <a:off x="3771900" y="1257300"/>
          <a:ext cx="1596629" cy="509588"/>
        </p:xfrm>
        <a:graphic>
          <a:graphicData uri="http://schemas.openxmlformats.org/presentationml/2006/ole">
            <mc:AlternateContent xmlns:mc="http://schemas.openxmlformats.org/markup-compatibility/2006">
              <mc:Choice xmlns:v="urn:schemas-microsoft-com:vml" Requires="v">
                <p:oleObj name="Equation" r:id="rId5" imgW="1054100" imgH="342900" progId="Equation.DSMT4">
                  <p:embed/>
                </p:oleObj>
              </mc:Choice>
              <mc:Fallback>
                <p:oleObj name="Equation" r:id="rId5" imgW="1054100" imgH="342900" progId="Equation.DSMT4">
                  <p:embed/>
                  <p:pic>
                    <p:nvPicPr>
                      <p:cNvPr id="34822" name="Object 6">
                        <a:hlinkClick r:id="" action="ppaction://ole?verb=0"/>
                        <a:extLst>
                          <a:ext uri="{FF2B5EF4-FFF2-40B4-BE49-F238E27FC236}">
                            <a16:creationId xmlns:a16="http://schemas.microsoft.com/office/drawing/2014/main" id="{607208CB-09E0-A74F-8A87-4D2B7CBEDE3C}"/>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71900" y="1257300"/>
                        <a:ext cx="1596629" cy="509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4823" name="Rectangle 7">
            <a:extLst>
              <a:ext uri="{FF2B5EF4-FFF2-40B4-BE49-F238E27FC236}">
                <a16:creationId xmlns:a16="http://schemas.microsoft.com/office/drawing/2014/main" id="{3F572FE0-B0BE-8948-865B-AA35E17BC46B}"/>
              </a:ext>
            </a:extLst>
          </p:cNvPr>
          <p:cNvSpPr>
            <a:spLocks noChangeArrowheads="1"/>
          </p:cNvSpPr>
          <p:nvPr/>
        </p:nvSpPr>
        <p:spPr bwMode="auto">
          <a:xfrm>
            <a:off x="1316832" y="1318022"/>
            <a:ext cx="2683669" cy="390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2100" b="1">
                <a:solidFill>
                  <a:srgbClr val="8E0D30"/>
                </a:solidFill>
                <a:ea typeface="新細明體" panose="02020500000000000000" pitchFamily="18" charset="-120"/>
              </a:rPr>
              <a:t>Prediction Equation</a:t>
            </a:r>
          </a:p>
        </p:txBody>
      </p:sp>
      <p:graphicFrame>
        <p:nvGraphicFramePr>
          <p:cNvPr id="34824" name="Object 8">
            <a:extLst>
              <a:ext uri="{FF2B5EF4-FFF2-40B4-BE49-F238E27FC236}">
                <a16:creationId xmlns:a16="http://schemas.microsoft.com/office/drawing/2014/main" id="{27E843AB-BA95-A34C-8A09-9F6BE0133714}"/>
              </a:ext>
            </a:extLst>
          </p:cNvPr>
          <p:cNvGraphicFramePr>
            <a:graphicFrameLocks noChangeAspect="1"/>
          </p:cNvGraphicFramePr>
          <p:nvPr/>
        </p:nvGraphicFramePr>
        <p:xfrm>
          <a:off x="3036094" y="4235054"/>
          <a:ext cx="1743075" cy="554831"/>
        </p:xfrm>
        <a:graphic>
          <a:graphicData uri="http://schemas.openxmlformats.org/presentationml/2006/ole">
            <mc:AlternateContent xmlns:mc="http://schemas.openxmlformats.org/markup-compatibility/2006">
              <mc:Choice xmlns:v="urn:schemas-microsoft-com:vml" Requires="v">
                <p:oleObj name="Equation" r:id="rId7" imgW="18427700" imgH="5854700" progId="Equation.DSMT4">
                  <p:embed/>
                </p:oleObj>
              </mc:Choice>
              <mc:Fallback>
                <p:oleObj name="Equation" r:id="rId7" imgW="18427700" imgH="5854700" progId="Equation.DSMT4">
                  <p:embed/>
                  <p:pic>
                    <p:nvPicPr>
                      <p:cNvPr id="34824" name="Object 8">
                        <a:extLst>
                          <a:ext uri="{FF2B5EF4-FFF2-40B4-BE49-F238E27FC236}">
                            <a16:creationId xmlns:a16="http://schemas.microsoft.com/office/drawing/2014/main" id="{27E843AB-BA95-A34C-8A09-9F6BE013371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36094" y="4235054"/>
                        <a:ext cx="1743075" cy="554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121734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a:extLst>
              <a:ext uri="{FF2B5EF4-FFF2-40B4-BE49-F238E27FC236}">
                <a16:creationId xmlns:a16="http://schemas.microsoft.com/office/drawing/2014/main" id="{BF06A63F-B3E3-EA4B-95A7-BACED99500A0}"/>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dirty="0">
                <a:ea typeface="新細明體" panose="02020500000000000000" pitchFamily="18" charset="-120"/>
              </a:rPr>
              <a:t>Computation Table</a:t>
            </a:r>
          </a:p>
        </p:txBody>
      </p:sp>
      <p:sp>
        <p:nvSpPr>
          <p:cNvPr id="35844" name="Rectangle 8">
            <a:extLst>
              <a:ext uri="{FF2B5EF4-FFF2-40B4-BE49-F238E27FC236}">
                <a16:creationId xmlns:a16="http://schemas.microsoft.com/office/drawing/2014/main" id="{4A8169F7-C6BE-4542-AD7A-2435ADB37567}"/>
              </a:ext>
            </a:extLst>
          </p:cNvPr>
          <p:cNvSpPr>
            <a:spLocks noChangeArrowheads="1"/>
          </p:cNvSpPr>
          <p:nvPr/>
        </p:nvSpPr>
        <p:spPr bwMode="auto">
          <a:xfrm>
            <a:off x="1194039" y="1506141"/>
            <a:ext cx="5147072" cy="489347"/>
          </a:xfrm>
          <a:prstGeom prst="rect">
            <a:avLst/>
          </a:prstGeom>
          <a:solidFill>
            <a:srgbClr val="E9F05A">
              <a:alpha val="70195"/>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5845" name="Rectangle 9">
            <a:extLst>
              <a:ext uri="{FF2B5EF4-FFF2-40B4-BE49-F238E27FC236}">
                <a16:creationId xmlns:a16="http://schemas.microsoft.com/office/drawing/2014/main" id="{4164C9C7-6D6A-DE48-B47F-49B9D2149301}"/>
              </a:ext>
            </a:extLst>
          </p:cNvPr>
          <p:cNvSpPr>
            <a:spLocks noChangeArrowheads="1"/>
          </p:cNvSpPr>
          <p:nvPr/>
        </p:nvSpPr>
        <p:spPr bwMode="auto">
          <a:xfrm>
            <a:off x="1594089" y="1562101"/>
            <a:ext cx="224420"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5846" name="Rectangle 23">
            <a:extLst>
              <a:ext uri="{FF2B5EF4-FFF2-40B4-BE49-F238E27FC236}">
                <a16:creationId xmlns:a16="http://schemas.microsoft.com/office/drawing/2014/main" id="{4B4908FC-DCC5-A941-88F7-1CD70F58DED6}"/>
              </a:ext>
            </a:extLst>
          </p:cNvPr>
          <p:cNvSpPr>
            <a:spLocks noChangeArrowheads="1"/>
          </p:cNvSpPr>
          <p:nvPr/>
        </p:nvSpPr>
        <p:spPr bwMode="auto">
          <a:xfrm>
            <a:off x="4870689" y="1516856"/>
            <a:ext cx="105798" cy="25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650" b="1">
                <a:ea typeface="新細明體" panose="02020500000000000000" pitchFamily="18" charset="-120"/>
              </a:rPr>
              <a:t>2</a:t>
            </a:r>
            <a:endParaRPr lang="en-US" altLang="zh-TW" sz="1350">
              <a:ea typeface="新細明體" panose="02020500000000000000" pitchFamily="18" charset="-120"/>
            </a:endParaRPr>
          </a:p>
        </p:txBody>
      </p:sp>
      <p:sp>
        <p:nvSpPr>
          <p:cNvPr id="35847" name="Rectangle 52">
            <a:extLst>
              <a:ext uri="{FF2B5EF4-FFF2-40B4-BE49-F238E27FC236}">
                <a16:creationId xmlns:a16="http://schemas.microsoft.com/office/drawing/2014/main" id="{5FC5CD52-738B-2148-8E23-53E01036E5F9}"/>
              </a:ext>
            </a:extLst>
          </p:cNvPr>
          <p:cNvSpPr>
            <a:spLocks noChangeArrowheads="1"/>
          </p:cNvSpPr>
          <p:nvPr/>
        </p:nvSpPr>
        <p:spPr bwMode="auto">
          <a:xfrm>
            <a:off x="1569085" y="2069307"/>
            <a:ext cx="272510"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1</a:t>
            </a:r>
            <a:endParaRPr lang="en-US" altLang="zh-TW" sz="1350">
              <a:ea typeface="新細明體" panose="02020500000000000000" pitchFamily="18" charset="-120"/>
            </a:endParaRPr>
          </a:p>
        </p:txBody>
      </p:sp>
      <p:sp>
        <p:nvSpPr>
          <p:cNvPr id="35848" name="Rectangle 61">
            <a:extLst>
              <a:ext uri="{FF2B5EF4-FFF2-40B4-BE49-F238E27FC236}">
                <a16:creationId xmlns:a16="http://schemas.microsoft.com/office/drawing/2014/main" id="{F249A908-ABA4-734E-B4F2-3BB89FEB5475}"/>
              </a:ext>
            </a:extLst>
          </p:cNvPr>
          <p:cNvSpPr>
            <a:spLocks noChangeArrowheads="1"/>
          </p:cNvSpPr>
          <p:nvPr/>
        </p:nvSpPr>
        <p:spPr bwMode="auto">
          <a:xfrm>
            <a:off x="4859973" y="2047875"/>
            <a:ext cx="105798" cy="25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650" b="1">
                <a:ea typeface="新細明體" panose="02020500000000000000" pitchFamily="18" charset="-120"/>
              </a:rPr>
              <a:t>2</a:t>
            </a:r>
            <a:endParaRPr lang="en-US" altLang="zh-TW" sz="1350">
              <a:ea typeface="新細明體" panose="02020500000000000000" pitchFamily="18" charset="-120"/>
            </a:endParaRPr>
          </a:p>
        </p:txBody>
      </p:sp>
      <p:sp>
        <p:nvSpPr>
          <p:cNvPr id="35849" name="Rectangle 79">
            <a:extLst>
              <a:ext uri="{FF2B5EF4-FFF2-40B4-BE49-F238E27FC236}">
                <a16:creationId xmlns:a16="http://schemas.microsoft.com/office/drawing/2014/main" id="{6591E97F-339C-1A44-BAEA-A334A17BA80A}"/>
              </a:ext>
            </a:extLst>
          </p:cNvPr>
          <p:cNvSpPr>
            <a:spLocks noChangeArrowheads="1"/>
          </p:cNvSpPr>
          <p:nvPr/>
        </p:nvSpPr>
        <p:spPr bwMode="auto">
          <a:xfrm>
            <a:off x="1569085" y="2624138"/>
            <a:ext cx="272510"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2</a:t>
            </a:r>
            <a:endParaRPr lang="en-US" altLang="zh-TW" sz="1350">
              <a:ea typeface="新細明體" panose="02020500000000000000" pitchFamily="18" charset="-120"/>
            </a:endParaRPr>
          </a:p>
        </p:txBody>
      </p:sp>
      <p:sp>
        <p:nvSpPr>
          <p:cNvPr id="35850" name="Rectangle 88">
            <a:extLst>
              <a:ext uri="{FF2B5EF4-FFF2-40B4-BE49-F238E27FC236}">
                <a16:creationId xmlns:a16="http://schemas.microsoft.com/office/drawing/2014/main" id="{272C1B26-2865-774A-8DBB-595B93C04AE9}"/>
              </a:ext>
            </a:extLst>
          </p:cNvPr>
          <p:cNvSpPr>
            <a:spLocks noChangeArrowheads="1"/>
          </p:cNvSpPr>
          <p:nvPr/>
        </p:nvSpPr>
        <p:spPr bwMode="auto">
          <a:xfrm>
            <a:off x="4859973" y="2558654"/>
            <a:ext cx="105798" cy="25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650" b="1">
                <a:ea typeface="新細明體" panose="02020500000000000000" pitchFamily="18" charset="-120"/>
              </a:rPr>
              <a:t>2</a:t>
            </a:r>
            <a:endParaRPr lang="en-US" altLang="zh-TW" sz="1350">
              <a:ea typeface="新細明體" panose="02020500000000000000" pitchFamily="18" charset="-120"/>
            </a:endParaRPr>
          </a:p>
        </p:txBody>
      </p:sp>
      <p:sp>
        <p:nvSpPr>
          <p:cNvPr id="35851" name="Rectangle 106">
            <a:extLst>
              <a:ext uri="{FF2B5EF4-FFF2-40B4-BE49-F238E27FC236}">
                <a16:creationId xmlns:a16="http://schemas.microsoft.com/office/drawing/2014/main" id="{C85CAFCE-A415-6E42-AB06-1C7D1A7EE4CA}"/>
              </a:ext>
            </a:extLst>
          </p:cNvPr>
          <p:cNvSpPr>
            <a:spLocks noChangeArrowheads="1"/>
          </p:cNvSpPr>
          <p:nvPr/>
        </p:nvSpPr>
        <p:spPr bwMode="auto">
          <a:xfrm>
            <a:off x="1657192" y="3124201"/>
            <a:ext cx="109004"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a:ea typeface="新細明體" panose="02020500000000000000" pitchFamily="18" charset="-120"/>
              </a:rPr>
              <a:t>:</a:t>
            </a:r>
            <a:endParaRPr lang="en-US" altLang="zh-TW" sz="1350">
              <a:ea typeface="新細明體" panose="02020500000000000000" pitchFamily="18" charset="-120"/>
            </a:endParaRPr>
          </a:p>
        </p:txBody>
      </p:sp>
      <p:sp>
        <p:nvSpPr>
          <p:cNvPr id="35852" name="Rectangle 110">
            <a:extLst>
              <a:ext uri="{FF2B5EF4-FFF2-40B4-BE49-F238E27FC236}">
                <a16:creationId xmlns:a16="http://schemas.microsoft.com/office/drawing/2014/main" id="{D05BB2F9-527F-6F40-A7AE-C86BB7FD15CD}"/>
              </a:ext>
            </a:extLst>
          </p:cNvPr>
          <p:cNvSpPr>
            <a:spLocks noChangeArrowheads="1"/>
          </p:cNvSpPr>
          <p:nvPr/>
        </p:nvSpPr>
        <p:spPr bwMode="auto">
          <a:xfrm>
            <a:off x="5774373" y="3124201"/>
            <a:ext cx="109004"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a:ea typeface="新細明體" panose="02020500000000000000" pitchFamily="18" charset="-120"/>
              </a:rPr>
              <a:t>:</a:t>
            </a:r>
            <a:endParaRPr lang="en-US" altLang="zh-TW" sz="1350">
              <a:ea typeface="新細明體" panose="02020500000000000000" pitchFamily="18" charset="-120"/>
            </a:endParaRPr>
          </a:p>
        </p:txBody>
      </p:sp>
      <p:sp>
        <p:nvSpPr>
          <p:cNvPr id="35853" name="Rectangle 124">
            <a:extLst>
              <a:ext uri="{FF2B5EF4-FFF2-40B4-BE49-F238E27FC236}">
                <a16:creationId xmlns:a16="http://schemas.microsoft.com/office/drawing/2014/main" id="{C78F2A51-75DA-1942-A6B8-352B8C8F289E}"/>
              </a:ext>
            </a:extLst>
          </p:cNvPr>
          <p:cNvSpPr>
            <a:spLocks noChangeArrowheads="1"/>
          </p:cNvSpPr>
          <p:nvPr/>
        </p:nvSpPr>
        <p:spPr bwMode="auto">
          <a:xfrm>
            <a:off x="1563133" y="3634979"/>
            <a:ext cx="285335"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n</a:t>
            </a:r>
            <a:endParaRPr lang="en-US" altLang="zh-TW" sz="1350">
              <a:ea typeface="新細明體" panose="02020500000000000000" pitchFamily="18" charset="-120"/>
            </a:endParaRPr>
          </a:p>
        </p:txBody>
      </p:sp>
      <p:sp>
        <p:nvSpPr>
          <p:cNvPr id="35854" name="Rectangle 133">
            <a:extLst>
              <a:ext uri="{FF2B5EF4-FFF2-40B4-BE49-F238E27FC236}">
                <a16:creationId xmlns:a16="http://schemas.microsoft.com/office/drawing/2014/main" id="{FCB2B106-A462-7946-BCF6-7EB26493DA97}"/>
              </a:ext>
            </a:extLst>
          </p:cNvPr>
          <p:cNvSpPr>
            <a:spLocks noChangeArrowheads="1"/>
          </p:cNvSpPr>
          <p:nvPr/>
        </p:nvSpPr>
        <p:spPr bwMode="auto">
          <a:xfrm>
            <a:off x="4839733" y="3581400"/>
            <a:ext cx="105798" cy="25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650" b="1">
                <a:ea typeface="新細明體" panose="02020500000000000000" pitchFamily="18" charset="-120"/>
              </a:rPr>
              <a:t>2</a:t>
            </a:r>
            <a:endParaRPr lang="en-US" altLang="zh-TW" sz="1350">
              <a:ea typeface="新細明體" panose="02020500000000000000" pitchFamily="18" charset="-120"/>
            </a:endParaRPr>
          </a:p>
        </p:txBody>
      </p:sp>
      <p:sp>
        <p:nvSpPr>
          <p:cNvPr id="35855" name="Rectangle 161">
            <a:extLst>
              <a:ext uri="{FF2B5EF4-FFF2-40B4-BE49-F238E27FC236}">
                <a16:creationId xmlns:a16="http://schemas.microsoft.com/office/drawing/2014/main" id="{4D377A69-D18D-634B-9549-66D1FAABD9D1}"/>
              </a:ext>
            </a:extLst>
          </p:cNvPr>
          <p:cNvSpPr>
            <a:spLocks noChangeArrowheads="1"/>
          </p:cNvSpPr>
          <p:nvPr/>
        </p:nvSpPr>
        <p:spPr bwMode="auto">
          <a:xfrm>
            <a:off x="1488123" y="4191001"/>
            <a:ext cx="437620"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l-GR" altLang="zh-TW" sz="2550" b="1"/>
              <a:t>Σ</a:t>
            </a:r>
            <a:r>
              <a:rPr lang="en-US" altLang="zh-TW" sz="2550" b="1" i="1">
                <a:ea typeface="新細明體" panose="02020500000000000000" pitchFamily="18" charset="-120"/>
              </a:rPr>
              <a:t>x</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5856" name="Rectangle 173">
            <a:extLst>
              <a:ext uri="{FF2B5EF4-FFF2-40B4-BE49-F238E27FC236}">
                <a16:creationId xmlns:a16="http://schemas.microsoft.com/office/drawing/2014/main" id="{2B6029C1-E598-D643-8C6D-81C23C3009E2}"/>
              </a:ext>
            </a:extLst>
          </p:cNvPr>
          <p:cNvSpPr>
            <a:spLocks noChangeArrowheads="1"/>
          </p:cNvSpPr>
          <p:nvPr/>
        </p:nvSpPr>
        <p:spPr bwMode="auto">
          <a:xfrm>
            <a:off x="4962367" y="4126706"/>
            <a:ext cx="105798" cy="25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650" b="1">
                <a:ea typeface="新細明體" panose="02020500000000000000" pitchFamily="18" charset="-120"/>
              </a:rPr>
              <a:t>2</a:t>
            </a:r>
            <a:endParaRPr lang="en-US" altLang="zh-TW" sz="1350">
              <a:ea typeface="新細明體" panose="02020500000000000000" pitchFamily="18" charset="-120"/>
            </a:endParaRPr>
          </a:p>
        </p:txBody>
      </p:sp>
      <p:sp>
        <p:nvSpPr>
          <p:cNvPr id="35857" name="Line 179">
            <a:extLst>
              <a:ext uri="{FF2B5EF4-FFF2-40B4-BE49-F238E27FC236}">
                <a16:creationId xmlns:a16="http://schemas.microsoft.com/office/drawing/2014/main" id="{F32C32A0-F2AC-364E-9C12-68E40B97A0FD}"/>
              </a:ext>
            </a:extLst>
          </p:cNvPr>
          <p:cNvSpPr>
            <a:spLocks noChangeShapeType="1"/>
          </p:cNvSpPr>
          <p:nvPr/>
        </p:nvSpPr>
        <p:spPr bwMode="auto">
          <a:xfrm>
            <a:off x="1192848" y="1991916"/>
            <a:ext cx="51435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5858" name="Line 180">
            <a:extLst>
              <a:ext uri="{FF2B5EF4-FFF2-40B4-BE49-F238E27FC236}">
                <a16:creationId xmlns:a16="http://schemas.microsoft.com/office/drawing/2014/main" id="{26646126-8C82-3D4D-9CD5-940CA1B73839}"/>
              </a:ext>
            </a:extLst>
          </p:cNvPr>
          <p:cNvSpPr>
            <a:spLocks noChangeShapeType="1"/>
          </p:cNvSpPr>
          <p:nvPr/>
        </p:nvSpPr>
        <p:spPr bwMode="auto">
          <a:xfrm>
            <a:off x="2221548" y="1519237"/>
            <a:ext cx="0" cy="3101579"/>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5859" name="Line 181">
            <a:extLst>
              <a:ext uri="{FF2B5EF4-FFF2-40B4-BE49-F238E27FC236}">
                <a16:creationId xmlns:a16="http://schemas.microsoft.com/office/drawing/2014/main" id="{AF2ED86E-A139-3942-9D12-B21E20318CFF}"/>
              </a:ext>
            </a:extLst>
          </p:cNvPr>
          <p:cNvSpPr>
            <a:spLocks noChangeShapeType="1"/>
          </p:cNvSpPr>
          <p:nvPr/>
        </p:nvSpPr>
        <p:spPr bwMode="auto">
          <a:xfrm>
            <a:off x="3258583" y="1519237"/>
            <a:ext cx="0" cy="3101579"/>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5860" name="Line 182">
            <a:extLst>
              <a:ext uri="{FF2B5EF4-FFF2-40B4-BE49-F238E27FC236}">
                <a16:creationId xmlns:a16="http://schemas.microsoft.com/office/drawing/2014/main" id="{47AFC675-EB2F-9146-A66F-1B5FE867DBD6}"/>
              </a:ext>
            </a:extLst>
          </p:cNvPr>
          <p:cNvSpPr>
            <a:spLocks noChangeShapeType="1"/>
          </p:cNvSpPr>
          <p:nvPr/>
        </p:nvSpPr>
        <p:spPr bwMode="auto">
          <a:xfrm>
            <a:off x="4290854" y="1519237"/>
            <a:ext cx="0" cy="3101579"/>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5861" name="Line 183">
            <a:extLst>
              <a:ext uri="{FF2B5EF4-FFF2-40B4-BE49-F238E27FC236}">
                <a16:creationId xmlns:a16="http://schemas.microsoft.com/office/drawing/2014/main" id="{772449DE-F032-0947-8178-DC6C458F4A8B}"/>
              </a:ext>
            </a:extLst>
          </p:cNvPr>
          <p:cNvSpPr>
            <a:spLocks noChangeShapeType="1"/>
          </p:cNvSpPr>
          <p:nvPr/>
        </p:nvSpPr>
        <p:spPr bwMode="auto">
          <a:xfrm>
            <a:off x="5304077" y="1519237"/>
            <a:ext cx="0" cy="3101579"/>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5862" name="Line 184">
            <a:extLst>
              <a:ext uri="{FF2B5EF4-FFF2-40B4-BE49-F238E27FC236}">
                <a16:creationId xmlns:a16="http://schemas.microsoft.com/office/drawing/2014/main" id="{CC76397B-5418-A849-A277-D9A33532EAFD}"/>
              </a:ext>
            </a:extLst>
          </p:cNvPr>
          <p:cNvSpPr>
            <a:spLocks noChangeShapeType="1"/>
          </p:cNvSpPr>
          <p:nvPr/>
        </p:nvSpPr>
        <p:spPr bwMode="auto">
          <a:xfrm>
            <a:off x="1192848" y="2544366"/>
            <a:ext cx="51435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5863" name="Line 185">
            <a:extLst>
              <a:ext uri="{FF2B5EF4-FFF2-40B4-BE49-F238E27FC236}">
                <a16:creationId xmlns:a16="http://schemas.microsoft.com/office/drawing/2014/main" id="{A5EB0A9F-6A15-8C42-A6B3-D188139DE613}"/>
              </a:ext>
            </a:extLst>
          </p:cNvPr>
          <p:cNvSpPr>
            <a:spLocks noChangeShapeType="1"/>
          </p:cNvSpPr>
          <p:nvPr/>
        </p:nvSpPr>
        <p:spPr bwMode="auto">
          <a:xfrm>
            <a:off x="1192848" y="3073004"/>
            <a:ext cx="51435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5864" name="Line 186">
            <a:extLst>
              <a:ext uri="{FF2B5EF4-FFF2-40B4-BE49-F238E27FC236}">
                <a16:creationId xmlns:a16="http://schemas.microsoft.com/office/drawing/2014/main" id="{5771CED2-A06B-7746-9808-0D7835A8C08A}"/>
              </a:ext>
            </a:extLst>
          </p:cNvPr>
          <p:cNvSpPr>
            <a:spLocks noChangeShapeType="1"/>
          </p:cNvSpPr>
          <p:nvPr/>
        </p:nvSpPr>
        <p:spPr bwMode="auto">
          <a:xfrm>
            <a:off x="1192848" y="3579019"/>
            <a:ext cx="51435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5865" name="Line 187">
            <a:extLst>
              <a:ext uri="{FF2B5EF4-FFF2-40B4-BE49-F238E27FC236}">
                <a16:creationId xmlns:a16="http://schemas.microsoft.com/office/drawing/2014/main" id="{AB1CF552-44FD-3B48-9424-9FA9DF96F50B}"/>
              </a:ext>
            </a:extLst>
          </p:cNvPr>
          <p:cNvSpPr>
            <a:spLocks noChangeShapeType="1"/>
          </p:cNvSpPr>
          <p:nvPr/>
        </p:nvSpPr>
        <p:spPr bwMode="auto">
          <a:xfrm>
            <a:off x="1202373" y="4114800"/>
            <a:ext cx="51435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5866" name="Rectangle 189">
            <a:extLst>
              <a:ext uri="{FF2B5EF4-FFF2-40B4-BE49-F238E27FC236}">
                <a16:creationId xmlns:a16="http://schemas.microsoft.com/office/drawing/2014/main" id="{26F91487-4F69-F84D-9BBD-D631F7FD7BA7}"/>
              </a:ext>
            </a:extLst>
          </p:cNvPr>
          <p:cNvSpPr>
            <a:spLocks noChangeArrowheads="1"/>
          </p:cNvSpPr>
          <p:nvPr/>
        </p:nvSpPr>
        <p:spPr bwMode="auto">
          <a:xfrm>
            <a:off x="2643029" y="1562101"/>
            <a:ext cx="20678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y</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5867" name="Rectangle 190">
            <a:extLst>
              <a:ext uri="{FF2B5EF4-FFF2-40B4-BE49-F238E27FC236}">
                <a16:creationId xmlns:a16="http://schemas.microsoft.com/office/drawing/2014/main" id="{985CA547-3FF2-0D4C-B073-9F3E2AE24948}"/>
              </a:ext>
            </a:extLst>
          </p:cNvPr>
          <p:cNvSpPr>
            <a:spLocks noChangeArrowheads="1"/>
          </p:cNvSpPr>
          <p:nvPr/>
        </p:nvSpPr>
        <p:spPr bwMode="auto">
          <a:xfrm>
            <a:off x="2618026" y="2069307"/>
            <a:ext cx="25487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y</a:t>
            </a:r>
            <a:r>
              <a:rPr lang="en-US" altLang="zh-TW" sz="2550" b="1" i="1" baseline="-25000">
                <a:ea typeface="新細明體" panose="02020500000000000000" pitchFamily="18" charset="-120"/>
              </a:rPr>
              <a:t>1</a:t>
            </a:r>
            <a:endParaRPr lang="en-US" altLang="zh-TW" sz="1350">
              <a:ea typeface="新細明體" panose="02020500000000000000" pitchFamily="18" charset="-120"/>
            </a:endParaRPr>
          </a:p>
        </p:txBody>
      </p:sp>
      <p:sp>
        <p:nvSpPr>
          <p:cNvPr id="35868" name="Rectangle 191">
            <a:extLst>
              <a:ext uri="{FF2B5EF4-FFF2-40B4-BE49-F238E27FC236}">
                <a16:creationId xmlns:a16="http://schemas.microsoft.com/office/drawing/2014/main" id="{305317AD-DA2C-924A-9893-FBBFF230DBA8}"/>
              </a:ext>
            </a:extLst>
          </p:cNvPr>
          <p:cNvSpPr>
            <a:spLocks noChangeArrowheads="1"/>
          </p:cNvSpPr>
          <p:nvPr/>
        </p:nvSpPr>
        <p:spPr bwMode="auto">
          <a:xfrm>
            <a:off x="2618026" y="2624138"/>
            <a:ext cx="25487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y</a:t>
            </a:r>
            <a:r>
              <a:rPr lang="en-US" altLang="zh-TW" sz="2550" b="1" i="1" baseline="-25000">
                <a:ea typeface="新細明體" panose="02020500000000000000" pitchFamily="18" charset="-120"/>
              </a:rPr>
              <a:t>2</a:t>
            </a:r>
            <a:endParaRPr lang="en-US" altLang="zh-TW" sz="1350">
              <a:ea typeface="新細明體" panose="02020500000000000000" pitchFamily="18" charset="-120"/>
            </a:endParaRPr>
          </a:p>
        </p:txBody>
      </p:sp>
      <p:sp>
        <p:nvSpPr>
          <p:cNvPr id="35869" name="Rectangle 192">
            <a:extLst>
              <a:ext uri="{FF2B5EF4-FFF2-40B4-BE49-F238E27FC236}">
                <a16:creationId xmlns:a16="http://schemas.microsoft.com/office/drawing/2014/main" id="{0C24255A-EDD7-3646-8BAE-CAC3B3F9685D}"/>
              </a:ext>
            </a:extLst>
          </p:cNvPr>
          <p:cNvSpPr>
            <a:spLocks noChangeArrowheads="1"/>
          </p:cNvSpPr>
          <p:nvPr/>
        </p:nvSpPr>
        <p:spPr bwMode="auto">
          <a:xfrm>
            <a:off x="2691845" y="3128963"/>
            <a:ext cx="109004"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a:ea typeface="新細明體" panose="02020500000000000000" pitchFamily="18" charset="-120"/>
              </a:rPr>
              <a:t>:</a:t>
            </a:r>
            <a:endParaRPr lang="en-US" altLang="zh-TW" sz="1350">
              <a:ea typeface="新細明體" panose="02020500000000000000" pitchFamily="18" charset="-120"/>
            </a:endParaRPr>
          </a:p>
        </p:txBody>
      </p:sp>
      <p:sp>
        <p:nvSpPr>
          <p:cNvPr id="35870" name="Rectangle 193">
            <a:extLst>
              <a:ext uri="{FF2B5EF4-FFF2-40B4-BE49-F238E27FC236}">
                <a16:creationId xmlns:a16="http://schemas.microsoft.com/office/drawing/2014/main" id="{CAEE3A49-66B9-6B43-957A-928F675C2AD1}"/>
              </a:ext>
            </a:extLst>
          </p:cNvPr>
          <p:cNvSpPr>
            <a:spLocks noChangeArrowheads="1"/>
          </p:cNvSpPr>
          <p:nvPr/>
        </p:nvSpPr>
        <p:spPr bwMode="auto">
          <a:xfrm>
            <a:off x="2612073" y="3634979"/>
            <a:ext cx="267702"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y</a:t>
            </a:r>
            <a:r>
              <a:rPr lang="en-US" altLang="zh-TW" sz="2550" b="1" i="1" baseline="-25000">
                <a:ea typeface="新細明體" panose="02020500000000000000" pitchFamily="18" charset="-120"/>
              </a:rPr>
              <a:t>n</a:t>
            </a:r>
            <a:endParaRPr lang="en-US" altLang="zh-TW" sz="1350">
              <a:ea typeface="新細明體" panose="02020500000000000000" pitchFamily="18" charset="-120"/>
            </a:endParaRPr>
          </a:p>
        </p:txBody>
      </p:sp>
      <p:sp>
        <p:nvSpPr>
          <p:cNvPr id="35871" name="Rectangle 194">
            <a:extLst>
              <a:ext uri="{FF2B5EF4-FFF2-40B4-BE49-F238E27FC236}">
                <a16:creationId xmlns:a16="http://schemas.microsoft.com/office/drawing/2014/main" id="{E4E53823-3565-E441-9A76-5DD1DA39241C}"/>
              </a:ext>
            </a:extLst>
          </p:cNvPr>
          <p:cNvSpPr>
            <a:spLocks noChangeArrowheads="1"/>
          </p:cNvSpPr>
          <p:nvPr/>
        </p:nvSpPr>
        <p:spPr bwMode="auto">
          <a:xfrm>
            <a:off x="2537065" y="4191001"/>
            <a:ext cx="419987"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l-GR" altLang="zh-TW" sz="2550" b="1"/>
              <a:t>Σ</a:t>
            </a:r>
            <a:r>
              <a:rPr lang="en-US" altLang="zh-TW" sz="2550" b="1" i="1">
                <a:ea typeface="新細明體" panose="02020500000000000000" pitchFamily="18" charset="-120"/>
              </a:rPr>
              <a:t>y</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5872" name="Rectangle 195">
            <a:extLst>
              <a:ext uri="{FF2B5EF4-FFF2-40B4-BE49-F238E27FC236}">
                <a16:creationId xmlns:a16="http://schemas.microsoft.com/office/drawing/2014/main" id="{0EDC760C-D128-7044-9EB1-9B2B21027DFF}"/>
              </a:ext>
            </a:extLst>
          </p:cNvPr>
          <p:cNvSpPr>
            <a:spLocks noChangeArrowheads="1"/>
          </p:cNvSpPr>
          <p:nvPr/>
        </p:nvSpPr>
        <p:spPr bwMode="auto">
          <a:xfrm>
            <a:off x="3665777" y="1562101"/>
            <a:ext cx="224420"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5873" name="Rectangle 196">
            <a:extLst>
              <a:ext uri="{FF2B5EF4-FFF2-40B4-BE49-F238E27FC236}">
                <a16:creationId xmlns:a16="http://schemas.microsoft.com/office/drawing/2014/main" id="{A51A0941-86DD-DB47-B2A1-5FF8A5471328}"/>
              </a:ext>
            </a:extLst>
          </p:cNvPr>
          <p:cNvSpPr>
            <a:spLocks noChangeArrowheads="1"/>
          </p:cNvSpPr>
          <p:nvPr/>
        </p:nvSpPr>
        <p:spPr bwMode="auto">
          <a:xfrm>
            <a:off x="3641964" y="2069307"/>
            <a:ext cx="272510"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1</a:t>
            </a:r>
            <a:endParaRPr lang="en-US" altLang="zh-TW" sz="1350">
              <a:ea typeface="新細明體" panose="02020500000000000000" pitchFamily="18" charset="-120"/>
            </a:endParaRPr>
          </a:p>
        </p:txBody>
      </p:sp>
      <p:sp>
        <p:nvSpPr>
          <p:cNvPr id="35874" name="Rectangle 197">
            <a:extLst>
              <a:ext uri="{FF2B5EF4-FFF2-40B4-BE49-F238E27FC236}">
                <a16:creationId xmlns:a16="http://schemas.microsoft.com/office/drawing/2014/main" id="{0ED4A6DC-C362-5C44-9329-CD06DA579C81}"/>
              </a:ext>
            </a:extLst>
          </p:cNvPr>
          <p:cNvSpPr>
            <a:spLocks noChangeArrowheads="1"/>
          </p:cNvSpPr>
          <p:nvPr/>
        </p:nvSpPr>
        <p:spPr bwMode="auto">
          <a:xfrm>
            <a:off x="3641964" y="2624138"/>
            <a:ext cx="272510"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2</a:t>
            </a:r>
            <a:endParaRPr lang="en-US" altLang="zh-TW" sz="1350">
              <a:ea typeface="新細明體" panose="02020500000000000000" pitchFamily="18" charset="-120"/>
            </a:endParaRPr>
          </a:p>
        </p:txBody>
      </p:sp>
      <p:sp>
        <p:nvSpPr>
          <p:cNvPr id="35875" name="Rectangle 198">
            <a:extLst>
              <a:ext uri="{FF2B5EF4-FFF2-40B4-BE49-F238E27FC236}">
                <a16:creationId xmlns:a16="http://schemas.microsoft.com/office/drawing/2014/main" id="{0F5FA262-1D75-064F-97A3-E02868918A57}"/>
              </a:ext>
            </a:extLst>
          </p:cNvPr>
          <p:cNvSpPr>
            <a:spLocks noChangeArrowheads="1"/>
          </p:cNvSpPr>
          <p:nvPr/>
        </p:nvSpPr>
        <p:spPr bwMode="auto">
          <a:xfrm>
            <a:off x="3728879" y="3119438"/>
            <a:ext cx="109004"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a:ea typeface="新細明體" panose="02020500000000000000" pitchFamily="18" charset="-120"/>
              </a:rPr>
              <a:t>:</a:t>
            </a:r>
            <a:endParaRPr lang="en-US" altLang="zh-TW" sz="1350">
              <a:ea typeface="新細明體" panose="02020500000000000000" pitchFamily="18" charset="-120"/>
            </a:endParaRPr>
          </a:p>
        </p:txBody>
      </p:sp>
      <p:sp>
        <p:nvSpPr>
          <p:cNvPr id="35876" name="Rectangle 199">
            <a:extLst>
              <a:ext uri="{FF2B5EF4-FFF2-40B4-BE49-F238E27FC236}">
                <a16:creationId xmlns:a16="http://schemas.microsoft.com/office/drawing/2014/main" id="{D055A785-E468-6F42-B888-122FF48FF945}"/>
              </a:ext>
            </a:extLst>
          </p:cNvPr>
          <p:cNvSpPr>
            <a:spLocks noChangeArrowheads="1"/>
          </p:cNvSpPr>
          <p:nvPr/>
        </p:nvSpPr>
        <p:spPr bwMode="auto">
          <a:xfrm>
            <a:off x="3636011" y="3634979"/>
            <a:ext cx="285335"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n</a:t>
            </a:r>
            <a:endParaRPr lang="en-US" altLang="zh-TW" sz="1350">
              <a:ea typeface="新細明體" panose="02020500000000000000" pitchFamily="18" charset="-120"/>
            </a:endParaRPr>
          </a:p>
        </p:txBody>
      </p:sp>
      <p:sp>
        <p:nvSpPr>
          <p:cNvPr id="35877" name="Rectangle 200">
            <a:extLst>
              <a:ext uri="{FF2B5EF4-FFF2-40B4-BE49-F238E27FC236}">
                <a16:creationId xmlns:a16="http://schemas.microsoft.com/office/drawing/2014/main" id="{62C393C2-D8E9-0E46-AF29-6235347C2F71}"/>
              </a:ext>
            </a:extLst>
          </p:cNvPr>
          <p:cNvSpPr>
            <a:spLocks noChangeArrowheads="1"/>
          </p:cNvSpPr>
          <p:nvPr/>
        </p:nvSpPr>
        <p:spPr bwMode="auto">
          <a:xfrm>
            <a:off x="3559811" y="4191001"/>
            <a:ext cx="437620"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l-GR" altLang="zh-TW" sz="2550" b="1"/>
              <a:t>Σ</a:t>
            </a:r>
            <a:r>
              <a:rPr lang="en-US" altLang="zh-TW" sz="2550" b="1" i="1">
                <a:ea typeface="新細明體" panose="02020500000000000000" pitchFamily="18" charset="-120"/>
              </a:rPr>
              <a:t>x</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5878" name="Rectangle 201">
            <a:extLst>
              <a:ext uri="{FF2B5EF4-FFF2-40B4-BE49-F238E27FC236}">
                <a16:creationId xmlns:a16="http://schemas.microsoft.com/office/drawing/2014/main" id="{7CBA9B77-EEF3-7149-91EE-158C3497020C}"/>
              </a:ext>
            </a:extLst>
          </p:cNvPr>
          <p:cNvSpPr>
            <a:spLocks noChangeArrowheads="1"/>
          </p:cNvSpPr>
          <p:nvPr/>
        </p:nvSpPr>
        <p:spPr bwMode="auto">
          <a:xfrm>
            <a:off x="3853895" y="1504950"/>
            <a:ext cx="105798" cy="25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650" b="1">
                <a:ea typeface="新細明體" panose="02020500000000000000" pitchFamily="18" charset="-120"/>
              </a:rPr>
              <a:t>2</a:t>
            </a:r>
            <a:endParaRPr lang="en-US" altLang="zh-TW" sz="1350">
              <a:ea typeface="新細明體" panose="02020500000000000000" pitchFamily="18" charset="-120"/>
            </a:endParaRPr>
          </a:p>
        </p:txBody>
      </p:sp>
      <p:sp>
        <p:nvSpPr>
          <p:cNvPr id="35879" name="Rectangle 202">
            <a:extLst>
              <a:ext uri="{FF2B5EF4-FFF2-40B4-BE49-F238E27FC236}">
                <a16:creationId xmlns:a16="http://schemas.microsoft.com/office/drawing/2014/main" id="{FD693CF2-246B-ED40-9732-FC5742D3DC29}"/>
              </a:ext>
            </a:extLst>
          </p:cNvPr>
          <p:cNvSpPr>
            <a:spLocks noChangeArrowheads="1"/>
          </p:cNvSpPr>
          <p:nvPr/>
        </p:nvSpPr>
        <p:spPr bwMode="auto">
          <a:xfrm>
            <a:off x="3882470" y="2035969"/>
            <a:ext cx="105798" cy="25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650" b="1">
                <a:ea typeface="新細明體" panose="02020500000000000000" pitchFamily="18" charset="-120"/>
              </a:rPr>
              <a:t>2</a:t>
            </a:r>
            <a:endParaRPr lang="en-US" altLang="zh-TW" sz="1350">
              <a:ea typeface="新細明體" panose="02020500000000000000" pitchFamily="18" charset="-120"/>
            </a:endParaRPr>
          </a:p>
        </p:txBody>
      </p:sp>
      <p:sp>
        <p:nvSpPr>
          <p:cNvPr id="35880" name="Rectangle 203">
            <a:extLst>
              <a:ext uri="{FF2B5EF4-FFF2-40B4-BE49-F238E27FC236}">
                <a16:creationId xmlns:a16="http://schemas.microsoft.com/office/drawing/2014/main" id="{4D097ED6-6F39-3641-90C3-05EA3BE5188F}"/>
              </a:ext>
            </a:extLst>
          </p:cNvPr>
          <p:cNvSpPr>
            <a:spLocks noChangeArrowheads="1"/>
          </p:cNvSpPr>
          <p:nvPr/>
        </p:nvSpPr>
        <p:spPr bwMode="auto">
          <a:xfrm>
            <a:off x="3882470" y="2546747"/>
            <a:ext cx="105798" cy="25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650" b="1">
                <a:ea typeface="新細明體" panose="02020500000000000000" pitchFamily="18" charset="-120"/>
              </a:rPr>
              <a:t>2</a:t>
            </a:r>
            <a:endParaRPr lang="en-US" altLang="zh-TW" sz="1350">
              <a:ea typeface="新細明體" panose="02020500000000000000" pitchFamily="18" charset="-120"/>
            </a:endParaRPr>
          </a:p>
        </p:txBody>
      </p:sp>
      <p:sp>
        <p:nvSpPr>
          <p:cNvPr id="35881" name="Rectangle 204">
            <a:extLst>
              <a:ext uri="{FF2B5EF4-FFF2-40B4-BE49-F238E27FC236}">
                <a16:creationId xmlns:a16="http://schemas.microsoft.com/office/drawing/2014/main" id="{482AF93C-ED9D-C249-9552-27553D81EA5B}"/>
              </a:ext>
            </a:extLst>
          </p:cNvPr>
          <p:cNvSpPr>
            <a:spLocks noChangeArrowheads="1"/>
          </p:cNvSpPr>
          <p:nvPr/>
        </p:nvSpPr>
        <p:spPr bwMode="auto">
          <a:xfrm>
            <a:off x="3828892" y="3608785"/>
            <a:ext cx="105798" cy="25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650" b="1">
                <a:ea typeface="新細明體" panose="02020500000000000000" pitchFamily="18" charset="-120"/>
              </a:rPr>
              <a:t>2</a:t>
            </a:r>
            <a:endParaRPr lang="en-US" altLang="zh-TW" sz="1350">
              <a:ea typeface="新細明體" panose="02020500000000000000" pitchFamily="18" charset="-120"/>
            </a:endParaRPr>
          </a:p>
        </p:txBody>
      </p:sp>
      <p:sp>
        <p:nvSpPr>
          <p:cNvPr id="35882" name="Rectangle 205">
            <a:extLst>
              <a:ext uri="{FF2B5EF4-FFF2-40B4-BE49-F238E27FC236}">
                <a16:creationId xmlns:a16="http://schemas.microsoft.com/office/drawing/2014/main" id="{C959D2A5-AAE3-144F-97CE-EEB3CCF7BF7D}"/>
              </a:ext>
            </a:extLst>
          </p:cNvPr>
          <p:cNvSpPr>
            <a:spLocks noChangeArrowheads="1"/>
          </p:cNvSpPr>
          <p:nvPr/>
        </p:nvSpPr>
        <p:spPr bwMode="auto">
          <a:xfrm>
            <a:off x="3955098" y="4114800"/>
            <a:ext cx="105798" cy="25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650" b="1">
                <a:ea typeface="新細明體" panose="02020500000000000000" pitchFamily="18" charset="-120"/>
              </a:rPr>
              <a:t>2</a:t>
            </a:r>
            <a:endParaRPr lang="en-US" altLang="zh-TW" sz="1350">
              <a:ea typeface="新細明體" panose="02020500000000000000" pitchFamily="18" charset="-120"/>
            </a:endParaRPr>
          </a:p>
        </p:txBody>
      </p:sp>
      <p:sp>
        <p:nvSpPr>
          <p:cNvPr id="35883" name="Rectangle 207">
            <a:extLst>
              <a:ext uri="{FF2B5EF4-FFF2-40B4-BE49-F238E27FC236}">
                <a16:creationId xmlns:a16="http://schemas.microsoft.com/office/drawing/2014/main" id="{1EEAB858-99B7-F844-9C75-4BE131A83638}"/>
              </a:ext>
            </a:extLst>
          </p:cNvPr>
          <p:cNvSpPr>
            <a:spLocks noChangeArrowheads="1"/>
          </p:cNvSpPr>
          <p:nvPr/>
        </p:nvSpPr>
        <p:spPr bwMode="auto">
          <a:xfrm>
            <a:off x="4690904" y="1563292"/>
            <a:ext cx="20678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y</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5884" name="Rectangle 208">
            <a:extLst>
              <a:ext uri="{FF2B5EF4-FFF2-40B4-BE49-F238E27FC236}">
                <a16:creationId xmlns:a16="http://schemas.microsoft.com/office/drawing/2014/main" id="{9D5F3635-5F95-2A45-B994-CEBE55934FDC}"/>
              </a:ext>
            </a:extLst>
          </p:cNvPr>
          <p:cNvSpPr>
            <a:spLocks noChangeArrowheads="1"/>
          </p:cNvSpPr>
          <p:nvPr/>
        </p:nvSpPr>
        <p:spPr bwMode="auto">
          <a:xfrm>
            <a:off x="4665901" y="2070498"/>
            <a:ext cx="25487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y</a:t>
            </a:r>
            <a:r>
              <a:rPr lang="en-US" altLang="zh-TW" sz="2550" b="1" i="1" baseline="-25000">
                <a:ea typeface="新細明體" panose="02020500000000000000" pitchFamily="18" charset="-120"/>
              </a:rPr>
              <a:t>1</a:t>
            </a:r>
            <a:endParaRPr lang="en-US" altLang="zh-TW" sz="1350">
              <a:ea typeface="新細明體" panose="02020500000000000000" pitchFamily="18" charset="-120"/>
            </a:endParaRPr>
          </a:p>
        </p:txBody>
      </p:sp>
      <p:sp>
        <p:nvSpPr>
          <p:cNvPr id="35885" name="Rectangle 209">
            <a:extLst>
              <a:ext uri="{FF2B5EF4-FFF2-40B4-BE49-F238E27FC236}">
                <a16:creationId xmlns:a16="http://schemas.microsoft.com/office/drawing/2014/main" id="{A05B3C5A-2A27-5349-8E86-1B748F2AFE19}"/>
              </a:ext>
            </a:extLst>
          </p:cNvPr>
          <p:cNvSpPr>
            <a:spLocks noChangeArrowheads="1"/>
          </p:cNvSpPr>
          <p:nvPr/>
        </p:nvSpPr>
        <p:spPr bwMode="auto">
          <a:xfrm>
            <a:off x="4665901" y="2625329"/>
            <a:ext cx="25487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y</a:t>
            </a:r>
            <a:r>
              <a:rPr lang="en-US" altLang="zh-TW" sz="2550" b="1" i="1" baseline="-25000">
                <a:ea typeface="新細明體" panose="02020500000000000000" pitchFamily="18" charset="-120"/>
              </a:rPr>
              <a:t>2</a:t>
            </a:r>
            <a:endParaRPr lang="en-US" altLang="zh-TW" sz="1350">
              <a:ea typeface="新細明體" panose="02020500000000000000" pitchFamily="18" charset="-120"/>
            </a:endParaRPr>
          </a:p>
        </p:txBody>
      </p:sp>
      <p:sp>
        <p:nvSpPr>
          <p:cNvPr id="35886" name="Rectangle 210">
            <a:extLst>
              <a:ext uri="{FF2B5EF4-FFF2-40B4-BE49-F238E27FC236}">
                <a16:creationId xmlns:a16="http://schemas.microsoft.com/office/drawing/2014/main" id="{1960BD2B-8AFA-7446-A262-873290610F9E}"/>
              </a:ext>
            </a:extLst>
          </p:cNvPr>
          <p:cNvSpPr>
            <a:spLocks noChangeArrowheads="1"/>
          </p:cNvSpPr>
          <p:nvPr/>
        </p:nvSpPr>
        <p:spPr bwMode="auto">
          <a:xfrm>
            <a:off x="4783773" y="3153967"/>
            <a:ext cx="109004"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a:ea typeface="新細明體" panose="02020500000000000000" pitchFamily="18" charset="-120"/>
              </a:rPr>
              <a:t>:</a:t>
            </a:r>
            <a:endParaRPr lang="en-US" altLang="zh-TW" sz="1350">
              <a:ea typeface="新細明體" panose="02020500000000000000" pitchFamily="18" charset="-120"/>
            </a:endParaRPr>
          </a:p>
        </p:txBody>
      </p:sp>
      <p:sp>
        <p:nvSpPr>
          <p:cNvPr id="35887" name="Rectangle 211">
            <a:extLst>
              <a:ext uri="{FF2B5EF4-FFF2-40B4-BE49-F238E27FC236}">
                <a16:creationId xmlns:a16="http://schemas.microsoft.com/office/drawing/2014/main" id="{9FDF361F-9287-2B43-BF0A-EBC26302DE42}"/>
              </a:ext>
            </a:extLst>
          </p:cNvPr>
          <p:cNvSpPr>
            <a:spLocks noChangeArrowheads="1"/>
          </p:cNvSpPr>
          <p:nvPr/>
        </p:nvSpPr>
        <p:spPr bwMode="auto">
          <a:xfrm>
            <a:off x="4659948" y="3634979"/>
            <a:ext cx="267702"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y</a:t>
            </a:r>
            <a:r>
              <a:rPr lang="en-US" altLang="zh-TW" sz="2550" b="1" i="1" baseline="-25000">
                <a:ea typeface="新細明體" panose="02020500000000000000" pitchFamily="18" charset="-120"/>
              </a:rPr>
              <a:t>n</a:t>
            </a:r>
            <a:endParaRPr lang="en-US" altLang="zh-TW" sz="1350">
              <a:ea typeface="新細明體" panose="02020500000000000000" pitchFamily="18" charset="-120"/>
            </a:endParaRPr>
          </a:p>
        </p:txBody>
      </p:sp>
      <p:sp>
        <p:nvSpPr>
          <p:cNvPr id="35888" name="Rectangle 212">
            <a:extLst>
              <a:ext uri="{FF2B5EF4-FFF2-40B4-BE49-F238E27FC236}">
                <a16:creationId xmlns:a16="http://schemas.microsoft.com/office/drawing/2014/main" id="{4B6E19C6-0FC3-644D-9004-5B3FF06F75C7}"/>
              </a:ext>
            </a:extLst>
          </p:cNvPr>
          <p:cNvSpPr>
            <a:spLocks noChangeArrowheads="1"/>
          </p:cNvSpPr>
          <p:nvPr/>
        </p:nvSpPr>
        <p:spPr bwMode="auto">
          <a:xfrm>
            <a:off x="4583749" y="4192192"/>
            <a:ext cx="419987"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l-GR" altLang="zh-TW" sz="2550" b="1"/>
              <a:t>Σ</a:t>
            </a:r>
            <a:r>
              <a:rPr lang="en-US" altLang="zh-TW" sz="2550" b="1" i="1">
                <a:ea typeface="新細明體" panose="02020500000000000000" pitchFamily="18" charset="-120"/>
              </a:rPr>
              <a:t>y</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5889" name="Rectangle 213">
            <a:extLst>
              <a:ext uri="{FF2B5EF4-FFF2-40B4-BE49-F238E27FC236}">
                <a16:creationId xmlns:a16="http://schemas.microsoft.com/office/drawing/2014/main" id="{5A2DA4B9-4DCB-084C-97B8-17A9CF567A75}"/>
              </a:ext>
            </a:extLst>
          </p:cNvPr>
          <p:cNvSpPr>
            <a:spLocks noChangeArrowheads="1"/>
          </p:cNvSpPr>
          <p:nvPr/>
        </p:nvSpPr>
        <p:spPr bwMode="auto">
          <a:xfrm>
            <a:off x="5663645" y="1562101"/>
            <a:ext cx="43120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i</a:t>
            </a:r>
            <a:r>
              <a:rPr lang="en-US" altLang="zh-TW" sz="2550" b="1" i="1">
                <a:ea typeface="新細明體" panose="02020500000000000000" pitchFamily="18" charset="-120"/>
              </a:rPr>
              <a:t>y</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5890" name="Rectangle 218">
            <a:extLst>
              <a:ext uri="{FF2B5EF4-FFF2-40B4-BE49-F238E27FC236}">
                <a16:creationId xmlns:a16="http://schemas.microsoft.com/office/drawing/2014/main" id="{A7661C46-68B1-264D-9517-0C72DABE0E86}"/>
              </a:ext>
            </a:extLst>
          </p:cNvPr>
          <p:cNvSpPr>
            <a:spLocks noChangeArrowheads="1"/>
          </p:cNvSpPr>
          <p:nvPr/>
        </p:nvSpPr>
        <p:spPr bwMode="auto">
          <a:xfrm>
            <a:off x="5557680" y="4191001"/>
            <a:ext cx="644407"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l-GR" altLang="zh-TW" sz="2550" b="1"/>
              <a:t>Σ</a:t>
            </a:r>
            <a:r>
              <a:rPr lang="en-US" altLang="zh-TW" sz="2550" b="1" i="1">
                <a:ea typeface="新細明體" panose="02020500000000000000" pitchFamily="18" charset="-120"/>
              </a:rPr>
              <a:t>x</a:t>
            </a:r>
            <a:r>
              <a:rPr lang="en-US" altLang="zh-TW" sz="2550" b="1" i="1" baseline="-25000">
                <a:ea typeface="新細明體" panose="02020500000000000000" pitchFamily="18" charset="-120"/>
              </a:rPr>
              <a:t>i</a:t>
            </a:r>
            <a:r>
              <a:rPr lang="en-US" altLang="zh-TW" sz="2550" b="1" i="1">
                <a:ea typeface="新細明體" panose="02020500000000000000" pitchFamily="18" charset="-120"/>
              </a:rPr>
              <a:t>y</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5891" name="Rectangle 219">
            <a:extLst>
              <a:ext uri="{FF2B5EF4-FFF2-40B4-BE49-F238E27FC236}">
                <a16:creationId xmlns:a16="http://schemas.microsoft.com/office/drawing/2014/main" id="{FDCE8AAB-FD51-B14C-8871-9F3A4F62A08D}"/>
              </a:ext>
            </a:extLst>
          </p:cNvPr>
          <p:cNvSpPr>
            <a:spLocks noChangeArrowheads="1"/>
          </p:cNvSpPr>
          <p:nvPr/>
        </p:nvSpPr>
        <p:spPr bwMode="auto">
          <a:xfrm>
            <a:off x="5614829" y="2069307"/>
            <a:ext cx="52738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1</a:t>
            </a:r>
            <a:r>
              <a:rPr lang="en-US" altLang="zh-TW" sz="2550" b="1" i="1">
                <a:ea typeface="新細明體" panose="02020500000000000000" pitchFamily="18" charset="-120"/>
              </a:rPr>
              <a:t>y</a:t>
            </a:r>
            <a:r>
              <a:rPr lang="en-US" altLang="zh-TW" sz="2550" b="1" i="1" baseline="-25000">
                <a:ea typeface="新細明體" panose="02020500000000000000" pitchFamily="18" charset="-120"/>
              </a:rPr>
              <a:t>1</a:t>
            </a:r>
            <a:endParaRPr lang="en-US" altLang="zh-TW" sz="1350">
              <a:ea typeface="新細明體" panose="02020500000000000000" pitchFamily="18" charset="-120"/>
            </a:endParaRPr>
          </a:p>
        </p:txBody>
      </p:sp>
      <p:sp>
        <p:nvSpPr>
          <p:cNvPr id="35892" name="Rectangle 220">
            <a:extLst>
              <a:ext uri="{FF2B5EF4-FFF2-40B4-BE49-F238E27FC236}">
                <a16:creationId xmlns:a16="http://schemas.microsoft.com/office/drawing/2014/main" id="{B3EFA648-F479-2F4A-99B2-5CD7B3CC0628}"/>
              </a:ext>
            </a:extLst>
          </p:cNvPr>
          <p:cNvSpPr>
            <a:spLocks noChangeArrowheads="1"/>
          </p:cNvSpPr>
          <p:nvPr/>
        </p:nvSpPr>
        <p:spPr bwMode="auto">
          <a:xfrm>
            <a:off x="5614829" y="2625329"/>
            <a:ext cx="52738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2</a:t>
            </a:r>
            <a:r>
              <a:rPr lang="en-US" altLang="zh-TW" sz="2550" b="1" i="1">
                <a:ea typeface="新細明體" panose="02020500000000000000" pitchFamily="18" charset="-120"/>
              </a:rPr>
              <a:t>y</a:t>
            </a:r>
            <a:r>
              <a:rPr lang="en-US" altLang="zh-TW" sz="2550" b="1" i="1" baseline="-25000">
                <a:ea typeface="新細明體" panose="02020500000000000000" pitchFamily="18" charset="-120"/>
              </a:rPr>
              <a:t>2</a:t>
            </a:r>
            <a:endParaRPr lang="en-US" altLang="zh-TW" sz="1350">
              <a:ea typeface="新細明體" panose="02020500000000000000" pitchFamily="18" charset="-120"/>
            </a:endParaRPr>
          </a:p>
        </p:txBody>
      </p:sp>
      <p:sp>
        <p:nvSpPr>
          <p:cNvPr id="35893" name="Rectangle 221">
            <a:extLst>
              <a:ext uri="{FF2B5EF4-FFF2-40B4-BE49-F238E27FC236}">
                <a16:creationId xmlns:a16="http://schemas.microsoft.com/office/drawing/2014/main" id="{448CC1CE-3300-2441-9E2E-0D8EE206C6EB}"/>
              </a:ext>
            </a:extLst>
          </p:cNvPr>
          <p:cNvSpPr>
            <a:spLocks noChangeArrowheads="1"/>
          </p:cNvSpPr>
          <p:nvPr/>
        </p:nvSpPr>
        <p:spPr bwMode="auto">
          <a:xfrm>
            <a:off x="5602923" y="3634979"/>
            <a:ext cx="553037"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n</a:t>
            </a:r>
            <a:r>
              <a:rPr lang="en-US" altLang="zh-TW" sz="2550" b="1" i="1">
                <a:ea typeface="新細明體" panose="02020500000000000000" pitchFamily="18" charset="-120"/>
              </a:rPr>
              <a:t>y</a:t>
            </a:r>
            <a:r>
              <a:rPr lang="en-US" altLang="zh-TW" sz="2550" b="1" i="1" baseline="-25000">
                <a:ea typeface="新細明體" panose="02020500000000000000" pitchFamily="18" charset="-120"/>
              </a:rPr>
              <a:t>n</a:t>
            </a:r>
            <a:endParaRPr lang="en-US" altLang="zh-TW" sz="1350">
              <a:ea typeface="新細明體" panose="02020500000000000000" pitchFamily="18" charset="-120"/>
            </a:endParaRPr>
          </a:p>
        </p:txBody>
      </p:sp>
    </p:spTree>
    <p:extLst>
      <p:ext uri="{BB962C8B-B14F-4D97-AF65-F5344CB8AC3E}">
        <p14:creationId xmlns:p14="http://schemas.microsoft.com/office/powerpoint/2010/main" val="3916310618"/>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82D87BB1-7FB7-8E4A-B3E1-F7D38C088665}"/>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b="1" dirty="0">
                <a:ea typeface="新細明體" panose="02020500000000000000" pitchFamily="18" charset="-120"/>
              </a:rPr>
              <a:t>Least Squares Example</a:t>
            </a:r>
          </a:p>
        </p:txBody>
      </p:sp>
      <p:sp>
        <p:nvSpPr>
          <p:cNvPr id="37891" name="Rectangle 3">
            <a:extLst>
              <a:ext uri="{FF2B5EF4-FFF2-40B4-BE49-F238E27FC236}">
                <a16:creationId xmlns:a16="http://schemas.microsoft.com/office/drawing/2014/main" id="{FB931F16-F763-F942-AEF2-064E2A5481A5}"/>
              </a:ext>
            </a:extLst>
          </p:cNvPr>
          <p:cNvSpPr>
            <a:spLocks noGrp="1" noChangeArrowheads="1"/>
          </p:cNvSpPr>
          <p:nvPr>
            <p:ph type="body" sz="half" idx="1"/>
          </p:nvPr>
        </p:nvSpPr>
        <p:spPr>
          <a:xfrm>
            <a:off x="599514" y="1195878"/>
            <a:ext cx="8087285" cy="3200400"/>
          </a:xfrm>
          <a:noFill/>
          <a:extLst>
            <a:ext uri="{91240B29-F687-4F45-9708-019B960494DF}">
              <a14:hiddenLine xmlns:a14="http://schemas.microsoft.com/office/drawing/2010/main" w="12700">
                <a:solidFill>
                  <a:schemeClr val="tx1"/>
                </a:solidFill>
                <a:miter lim="800000"/>
                <a:headEnd/>
                <a:tailEnd/>
              </a14:hiddenLine>
            </a:ext>
          </a:extLst>
        </p:spPr>
        <p:txBody>
          <a:bodyPr vert="horz" lIns="67866" tIns="33338" rIns="67866" bIns="33338" rtlCol="0">
            <a:normAutofit/>
          </a:bodyPr>
          <a:lstStyle/>
          <a:p>
            <a:pPr marL="0" indent="0">
              <a:buNone/>
              <a:tabLst>
                <a:tab pos="681038" algn="ctr"/>
                <a:tab pos="2358629" algn="ctr"/>
              </a:tabLst>
            </a:pPr>
            <a:r>
              <a:rPr lang="en-US" altLang="zh-TW" dirty="0">
                <a:ea typeface="新細明體" panose="02020500000000000000" pitchFamily="18" charset="-120"/>
              </a:rPr>
              <a:t>You’re a marketing analyst for Hasbro Toys.  You gather the following data:</a:t>
            </a:r>
          </a:p>
          <a:p>
            <a:pPr marL="0" indent="0">
              <a:buNone/>
              <a:tabLst>
                <a:tab pos="681038" algn="ctr"/>
                <a:tab pos="2358629" algn="ctr"/>
              </a:tabLst>
            </a:pPr>
            <a:r>
              <a:rPr lang="en-US" altLang="zh-TW" dirty="0">
                <a:ea typeface="新細明體" panose="02020500000000000000" pitchFamily="18" charset="-120"/>
              </a:rPr>
              <a:t>	</a:t>
            </a:r>
            <a:r>
              <a:rPr lang="en-US" altLang="zh-TW" b="1" u="sng" dirty="0">
                <a:ea typeface="新細明體" panose="02020500000000000000" pitchFamily="18" charset="-120"/>
              </a:rPr>
              <a:t>Ad $</a:t>
            </a:r>
            <a:r>
              <a:rPr lang="en-US" altLang="zh-TW" dirty="0">
                <a:ea typeface="新細明體" panose="02020500000000000000" pitchFamily="18" charset="-120"/>
              </a:rPr>
              <a:t>	</a:t>
            </a:r>
            <a:r>
              <a:rPr lang="en-US" altLang="zh-TW" b="1" u="sng" dirty="0">
                <a:ea typeface="新細明體" panose="02020500000000000000" pitchFamily="18" charset="-120"/>
              </a:rPr>
              <a:t>Sales (Units)</a:t>
            </a:r>
            <a:br>
              <a:rPr lang="en-US" altLang="zh-TW" dirty="0">
                <a:ea typeface="新細明體" panose="02020500000000000000" pitchFamily="18" charset="-120"/>
              </a:rPr>
            </a:br>
            <a:r>
              <a:rPr lang="en-US" altLang="zh-TW" dirty="0">
                <a:ea typeface="新細明體" panose="02020500000000000000" pitchFamily="18" charset="-120"/>
              </a:rPr>
              <a:t>	</a:t>
            </a:r>
            <a:r>
              <a:rPr lang="en-US" altLang="zh-TW" b="1" dirty="0">
                <a:ea typeface="新細明體" panose="02020500000000000000" pitchFamily="18" charset="-120"/>
              </a:rPr>
              <a:t>1	1</a:t>
            </a:r>
            <a:br>
              <a:rPr lang="en-US" altLang="zh-TW" b="1" dirty="0">
                <a:ea typeface="新細明體" panose="02020500000000000000" pitchFamily="18" charset="-120"/>
              </a:rPr>
            </a:br>
            <a:r>
              <a:rPr lang="en-US" altLang="zh-TW" b="1" dirty="0">
                <a:ea typeface="新細明體" panose="02020500000000000000" pitchFamily="18" charset="-120"/>
              </a:rPr>
              <a:t>	2	1</a:t>
            </a:r>
            <a:br>
              <a:rPr lang="en-US" altLang="zh-TW" b="1" dirty="0">
                <a:ea typeface="新細明體" panose="02020500000000000000" pitchFamily="18" charset="-120"/>
              </a:rPr>
            </a:br>
            <a:r>
              <a:rPr lang="en-US" altLang="zh-TW" b="1" dirty="0">
                <a:ea typeface="新細明體" panose="02020500000000000000" pitchFamily="18" charset="-120"/>
              </a:rPr>
              <a:t>	3	2</a:t>
            </a:r>
            <a:br>
              <a:rPr lang="en-US" altLang="zh-TW" b="1" dirty="0">
                <a:ea typeface="新細明體" panose="02020500000000000000" pitchFamily="18" charset="-120"/>
              </a:rPr>
            </a:br>
            <a:r>
              <a:rPr lang="en-US" altLang="zh-TW" b="1" dirty="0">
                <a:ea typeface="新細明體" panose="02020500000000000000" pitchFamily="18" charset="-120"/>
              </a:rPr>
              <a:t>	4	2</a:t>
            </a:r>
            <a:br>
              <a:rPr lang="en-US" altLang="zh-TW" b="1" dirty="0">
                <a:ea typeface="新細明體" panose="02020500000000000000" pitchFamily="18" charset="-120"/>
              </a:rPr>
            </a:br>
            <a:r>
              <a:rPr lang="en-US" altLang="zh-TW" b="1" dirty="0">
                <a:ea typeface="新細明體" panose="02020500000000000000" pitchFamily="18" charset="-120"/>
              </a:rPr>
              <a:t>	5	4</a:t>
            </a:r>
            <a:endParaRPr lang="en-US" altLang="zh-TW" dirty="0">
              <a:ea typeface="新細明體" panose="02020500000000000000" pitchFamily="18" charset="-120"/>
            </a:endParaRPr>
          </a:p>
          <a:p>
            <a:pPr marL="0" indent="0">
              <a:buNone/>
              <a:tabLst>
                <a:tab pos="681038" algn="ctr"/>
                <a:tab pos="2358629" algn="ctr"/>
              </a:tabLst>
            </a:pPr>
            <a:r>
              <a:rPr lang="en-US" altLang="zh-TW" dirty="0">
                <a:ea typeface="新細明體" panose="02020500000000000000" pitchFamily="18" charset="-120"/>
              </a:rPr>
              <a:t>Find the </a:t>
            </a:r>
            <a:r>
              <a:rPr lang="en-US" altLang="zh-TW" b="1" dirty="0">
                <a:solidFill>
                  <a:srgbClr val="8E0D30"/>
                </a:solidFill>
                <a:ea typeface="新細明體" panose="02020500000000000000" pitchFamily="18" charset="-120"/>
              </a:rPr>
              <a:t>least squares line</a:t>
            </a:r>
            <a:r>
              <a:rPr lang="en-US" altLang="zh-TW" dirty="0">
                <a:ea typeface="新細明體" panose="02020500000000000000" pitchFamily="18" charset="-120"/>
              </a:rPr>
              <a:t> relating</a:t>
            </a:r>
            <a:r>
              <a:rPr lang="en-US" altLang="zh-TW" b="1" dirty="0">
                <a:solidFill>
                  <a:srgbClr val="8E0D30"/>
                </a:solidFill>
                <a:ea typeface="新細明體" panose="02020500000000000000" pitchFamily="18" charset="-120"/>
              </a:rPr>
              <a:t> </a:t>
            </a:r>
            <a:r>
              <a:rPr lang="en-US" altLang="zh-TW" dirty="0">
                <a:ea typeface="新細明體" panose="02020500000000000000" pitchFamily="18" charset="-120"/>
              </a:rPr>
              <a:t>sales and advertising.</a:t>
            </a:r>
          </a:p>
        </p:txBody>
      </p:sp>
    </p:spTree>
    <p:extLst>
      <p:ext uri="{BB962C8B-B14F-4D97-AF65-F5344CB8AC3E}">
        <p14:creationId xmlns:p14="http://schemas.microsoft.com/office/powerpoint/2010/main" val="122096795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58AFE261-5021-324B-9270-1769A746C627}"/>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b="1" dirty="0">
                <a:ea typeface="新細明體" panose="02020500000000000000" pitchFamily="18" charset="-120"/>
              </a:rPr>
              <a:t>Regression Models</a:t>
            </a:r>
          </a:p>
        </p:txBody>
      </p:sp>
      <p:sp>
        <p:nvSpPr>
          <p:cNvPr id="22533" name="Text Box 5">
            <a:extLst>
              <a:ext uri="{FF2B5EF4-FFF2-40B4-BE49-F238E27FC236}">
                <a16:creationId xmlns:a16="http://schemas.microsoft.com/office/drawing/2014/main" id="{C2E34E67-B781-3145-BEA7-C0687068EBBA}"/>
              </a:ext>
            </a:extLst>
          </p:cNvPr>
          <p:cNvSpPr txBox="1">
            <a:spLocks noChangeArrowheads="1"/>
          </p:cNvSpPr>
          <p:nvPr/>
        </p:nvSpPr>
        <p:spPr bwMode="auto">
          <a:xfrm>
            <a:off x="510988" y="1303735"/>
            <a:ext cx="8004362" cy="3203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lstStyle>
            <a:lvl1pPr marL="609600" indent="-609600" eaLnBrk="0" hangingPunct="0">
              <a:defRPr sz="2400">
                <a:solidFill>
                  <a:schemeClr val="tx1"/>
                </a:solidFill>
                <a:latin typeface="Times New Roman" panose="02020603050405020304" pitchFamily="18" charset="0"/>
                <a:cs typeface="Times New Roman" panose="02020603050405020304" pitchFamily="18" charset="0"/>
              </a:defRPr>
            </a:lvl1pPr>
            <a:lvl2pPr marL="1139825" indent="-415925" eaLnBrk="0" hangingPunct="0">
              <a:defRPr sz="2400">
                <a:solidFill>
                  <a:schemeClr val="tx1"/>
                </a:solidFill>
                <a:latin typeface="Times New Roman" panose="02020603050405020304" pitchFamily="18" charset="0"/>
                <a:cs typeface="Times New Roman" panose="02020603050405020304" pitchFamily="18" charset="0"/>
              </a:defRPr>
            </a:lvl2pPr>
            <a:lvl3pPr marL="1474788" indent="-103188"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marL="342900" indent="-342900" eaLnBrk="1" hangingPunct="1">
              <a:spcBef>
                <a:spcPct val="20000"/>
              </a:spcBef>
              <a:buClr>
                <a:srgbClr val="8E0D30"/>
              </a:buClr>
              <a:buFont typeface="Arial" panose="020B0604020202020204" pitchFamily="34" charset="0"/>
              <a:buChar char="•"/>
            </a:pPr>
            <a:r>
              <a:rPr lang="en-US" altLang="zh-TW" sz="2000" dirty="0">
                <a:latin typeface="+mn-lt"/>
                <a:ea typeface="新細明體" panose="02020500000000000000" pitchFamily="18" charset="-120"/>
              </a:rPr>
              <a:t>Answers ‘What is the relationship between the variables?’</a:t>
            </a:r>
          </a:p>
          <a:p>
            <a:pPr marL="342900" indent="-342900" eaLnBrk="1" hangingPunct="1">
              <a:spcBef>
                <a:spcPct val="20000"/>
              </a:spcBef>
              <a:buClr>
                <a:srgbClr val="8E0D30"/>
              </a:buClr>
              <a:buFont typeface="Arial" panose="020B0604020202020204" pitchFamily="34" charset="0"/>
              <a:buChar char="•"/>
            </a:pPr>
            <a:r>
              <a:rPr lang="en-US" altLang="zh-TW" sz="2000" dirty="0">
                <a:latin typeface="+mn-lt"/>
                <a:ea typeface="新細明體" panose="02020500000000000000" pitchFamily="18" charset="-120"/>
              </a:rPr>
              <a:t>Equation used</a:t>
            </a:r>
          </a:p>
          <a:p>
            <a:pPr marL="1066800" lvl="1" indent="-342900" eaLnBrk="1" hangingPunct="1">
              <a:spcBef>
                <a:spcPct val="20000"/>
              </a:spcBef>
              <a:buClr>
                <a:srgbClr val="8E0D30"/>
              </a:buClr>
              <a:buFont typeface="Arial" panose="020B0604020202020204" pitchFamily="34" charset="0"/>
              <a:buChar char="•"/>
            </a:pPr>
            <a:r>
              <a:rPr lang="en-US" altLang="zh-TW" sz="2000" dirty="0">
                <a:latin typeface="+mn-lt"/>
                <a:ea typeface="新細明體" panose="02020500000000000000" pitchFamily="18" charset="-120"/>
              </a:rPr>
              <a:t>One numerical dependent variable</a:t>
            </a:r>
          </a:p>
          <a:p>
            <a:pPr marL="1714500" lvl="2" indent="-342900" eaLnBrk="1" hangingPunct="1">
              <a:spcBef>
                <a:spcPct val="20000"/>
              </a:spcBef>
              <a:buClr>
                <a:srgbClr val="8E0D30"/>
              </a:buClr>
              <a:buFont typeface="Arial" panose="020B0604020202020204" pitchFamily="34" charset="0"/>
              <a:buChar char="•"/>
            </a:pPr>
            <a:r>
              <a:rPr lang="en-US" altLang="zh-TW" sz="2000" dirty="0">
                <a:latin typeface="+mn-lt"/>
                <a:ea typeface="新細明體" panose="02020500000000000000" pitchFamily="18" charset="-120"/>
              </a:rPr>
              <a:t>  What is to be predicted</a:t>
            </a:r>
          </a:p>
          <a:p>
            <a:pPr marL="1066800" lvl="1" indent="-342900" eaLnBrk="1" hangingPunct="1">
              <a:spcBef>
                <a:spcPct val="20000"/>
              </a:spcBef>
              <a:buClr>
                <a:srgbClr val="8E0D30"/>
              </a:buClr>
              <a:buFont typeface="Arial" panose="020B0604020202020204" pitchFamily="34" charset="0"/>
              <a:buChar char="•"/>
            </a:pPr>
            <a:r>
              <a:rPr lang="en-US" altLang="zh-TW" sz="2000" dirty="0">
                <a:latin typeface="+mn-lt"/>
                <a:ea typeface="新細明體" panose="02020500000000000000" pitchFamily="18" charset="-120"/>
              </a:rPr>
              <a:t>One or more numerical or categorical </a:t>
            </a:r>
            <a:br>
              <a:rPr lang="en-US" altLang="zh-TW" sz="2000" dirty="0">
                <a:latin typeface="+mn-lt"/>
                <a:ea typeface="新細明體" panose="02020500000000000000" pitchFamily="18" charset="-120"/>
              </a:rPr>
            </a:br>
            <a:r>
              <a:rPr lang="en-US" altLang="zh-TW" sz="2000" dirty="0">
                <a:latin typeface="+mn-lt"/>
                <a:ea typeface="新細明體" panose="02020500000000000000" pitchFamily="18" charset="-120"/>
              </a:rPr>
              <a:t>independent variables</a:t>
            </a:r>
          </a:p>
          <a:p>
            <a:pPr marL="342900" indent="-342900" eaLnBrk="1" hangingPunct="1">
              <a:spcBef>
                <a:spcPct val="20000"/>
              </a:spcBef>
              <a:buClr>
                <a:srgbClr val="8E0D30"/>
              </a:buClr>
              <a:buFont typeface="Arial" panose="020B0604020202020204" pitchFamily="34" charset="0"/>
              <a:buChar char="•"/>
            </a:pPr>
            <a:r>
              <a:rPr lang="en-US" altLang="zh-TW" sz="2000" dirty="0">
                <a:latin typeface="+mn-lt"/>
                <a:ea typeface="新細明體" panose="02020500000000000000" pitchFamily="18" charset="-120"/>
              </a:rPr>
              <a:t>Used mainly for prediction and estimation</a:t>
            </a:r>
          </a:p>
        </p:txBody>
      </p:sp>
    </p:spTree>
    <p:extLst>
      <p:ext uri="{BB962C8B-B14F-4D97-AF65-F5344CB8AC3E}">
        <p14:creationId xmlns:p14="http://schemas.microsoft.com/office/powerpoint/2010/main" val="10394509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538F42C6-BE5B-0C42-AA34-0B8E46A220C3}"/>
              </a:ext>
            </a:extLst>
          </p:cNvPr>
          <p:cNvSpPr>
            <a:spLocks noChangeArrowheads="1"/>
          </p:cNvSpPr>
          <p:nvPr/>
        </p:nvSpPr>
        <p:spPr bwMode="auto">
          <a:xfrm>
            <a:off x="852067" y="1729979"/>
            <a:ext cx="4360069" cy="2736056"/>
          </a:xfrm>
          <a:prstGeom prst="rect">
            <a:avLst/>
          </a:prstGeom>
          <a:solidFill>
            <a:srgbClr val="E9F05A">
              <a:alpha val="50195"/>
            </a:srgbClr>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8915" name="Line 12">
            <a:extLst>
              <a:ext uri="{FF2B5EF4-FFF2-40B4-BE49-F238E27FC236}">
                <a16:creationId xmlns:a16="http://schemas.microsoft.com/office/drawing/2014/main" id="{83467C81-BC32-5241-8B30-7A9BC292D974}"/>
              </a:ext>
            </a:extLst>
          </p:cNvPr>
          <p:cNvSpPr>
            <a:spLocks noChangeShapeType="1"/>
          </p:cNvSpPr>
          <p:nvPr/>
        </p:nvSpPr>
        <p:spPr bwMode="auto">
          <a:xfrm>
            <a:off x="1454523" y="2191941"/>
            <a:ext cx="1191" cy="1508522"/>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16" name="Line 13">
            <a:extLst>
              <a:ext uri="{FF2B5EF4-FFF2-40B4-BE49-F238E27FC236}">
                <a16:creationId xmlns:a16="http://schemas.microsoft.com/office/drawing/2014/main" id="{AC42F917-30A6-E04A-A4D3-42EEB965E5B7}"/>
              </a:ext>
            </a:extLst>
          </p:cNvPr>
          <p:cNvSpPr>
            <a:spLocks noChangeShapeType="1"/>
          </p:cNvSpPr>
          <p:nvPr/>
        </p:nvSpPr>
        <p:spPr bwMode="auto">
          <a:xfrm>
            <a:off x="1374752" y="3700463"/>
            <a:ext cx="159544" cy="1191"/>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17" name="Line 14">
            <a:extLst>
              <a:ext uri="{FF2B5EF4-FFF2-40B4-BE49-F238E27FC236}">
                <a16:creationId xmlns:a16="http://schemas.microsoft.com/office/drawing/2014/main" id="{722AF08D-7DB5-C147-B53A-D53886AB76A7}"/>
              </a:ext>
            </a:extLst>
          </p:cNvPr>
          <p:cNvSpPr>
            <a:spLocks noChangeShapeType="1"/>
          </p:cNvSpPr>
          <p:nvPr/>
        </p:nvSpPr>
        <p:spPr bwMode="auto">
          <a:xfrm>
            <a:off x="1374752" y="3321844"/>
            <a:ext cx="159544" cy="1191"/>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18" name="Line 15">
            <a:extLst>
              <a:ext uri="{FF2B5EF4-FFF2-40B4-BE49-F238E27FC236}">
                <a16:creationId xmlns:a16="http://schemas.microsoft.com/office/drawing/2014/main" id="{269F668F-93D1-8446-81DF-6C4696CECEF6}"/>
              </a:ext>
            </a:extLst>
          </p:cNvPr>
          <p:cNvSpPr>
            <a:spLocks noChangeShapeType="1"/>
          </p:cNvSpPr>
          <p:nvPr/>
        </p:nvSpPr>
        <p:spPr bwMode="auto">
          <a:xfrm>
            <a:off x="1374752" y="2947988"/>
            <a:ext cx="159544" cy="1191"/>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19" name="Line 16">
            <a:extLst>
              <a:ext uri="{FF2B5EF4-FFF2-40B4-BE49-F238E27FC236}">
                <a16:creationId xmlns:a16="http://schemas.microsoft.com/office/drawing/2014/main" id="{3859EA64-1C59-9A4D-83C4-AF709375C743}"/>
              </a:ext>
            </a:extLst>
          </p:cNvPr>
          <p:cNvSpPr>
            <a:spLocks noChangeShapeType="1"/>
          </p:cNvSpPr>
          <p:nvPr/>
        </p:nvSpPr>
        <p:spPr bwMode="auto">
          <a:xfrm>
            <a:off x="1374752" y="2569369"/>
            <a:ext cx="159544" cy="1191"/>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20" name="Line 17">
            <a:extLst>
              <a:ext uri="{FF2B5EF4-FFF2-40B4-BE49-F238E27FC236}">
                <a16:creationId xmlns:a16="http://schemas.microsoft.com/office/drawing/2014/main" id="{771797E9-D03F-5949-B1A7-D66A7D2DE485}"/>
              </a:ext>
            </a:extLst>
          </p:cNvPr>
          <p:cNvSpPr>
            <a:spLocks noChangeShapeType="1"/>
          </p:cNvSpPr>
          <p:nvPr/>
        </p:nvSpPr>
        <p:spPr bwMode="auto">
          <a:xfrm>
            <a:off x="1374752" y="2191942"/>
            <a:ext cx="159544" cy="1190"/>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21" name="Line 18">
            <a:extLst>
              <a:ext uri="{FF2B5EF4-FFF2-40B4-BE49-F238E27FC236}">
                <a16:creationId xmlns:a16="http://schemas.microsoft.com/office/drawing/2014/main" id="{B93A02E8-F3D7-3644-A0A8-D8934C66CAA7}"/>
              </a:ext>
            </a:extLst>
          </p:cNvPr>
          <p:cNvSpPr>
            <a:spLocks noChangeShapeType="1"/>
          </p:cNvSpPr>
          <p:nvPr/>
        </p:nvSpPr>
        <p:spPr bwMode="auto">
          <a:xfrm>
            <a:off x="1454523" y="3700463"/>
            <a:ext cx="3443288" cy="1191"/>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22" name="Line 19">
            <a:extLst>
              <a:ext uri="{FF2B5EF4-FFF2-40B4-BE49-F238E27FC236}">
                <a16:creationId xmlns:a16="http://schemas.microsoft.com/office/drawing/2014/main" id="{200F93C5-3718-C44A-BD84-D4ADC4EF479A}"/>
              </a:ext>
            </a:extLst>
          </p:cNvPr>
          <p:cNvSpPr>
            <a:spLocks noChangeShapeType="1"/>
          </p:cNvSpPr>
          <p:nvPr/>
        </p:nvSpPr>
        <p:spPr bwMode="auto">
          <a:xfrm flipV="1">
            <a:off x="1454523" y="3617119"/>
            <a:ext cx="1191"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23" name="Line 20">
            <a:extLst>
              <a:ext uri="{FF2B5EF4-FFF2-40B4-BE49-F238E27FC236}">
                <a16:creationId xmlns:a16="http://schemas.microsoft.com/office/drawing/2014/main" id="{F32C1295-E9BF-FF40-AB5F-5BD1F2A0CCDF}"/>
              </a:ext>
            </a:extLst>
          </p:cNvPr>
          <p:cNvSpPr>
            <a:spLocks noChangeShapeType="1"/>
          </p:cNvSpPr>
          <p:nvPr/>
        </p:nvSpPr>
        <p:spPr bwMode="auto">
          <a:xfrm flipV="1">
            <a:off x="2143896" y="3617119"/>
            <a:ext cx="1190"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24" name="Line 21">
            <a:extLst>
              <a:ext uri="{FF2B5EF4-FFF2-40B4-BE49-F238E27FC236}">
                <a16:creationId xmlns:a16="http://schemas.microsoft.com/office/drawing/2014/main" id="{A0DCC3D2-2E76-7440-9C32-4005502E4081}"/>
              </a:ext>
            </a:extLst>
          </p:cNvPr>
          <p:cNvSpPr>
            <a:spLocks noChangeShapeType="1"/>
          </p:cNvSpPr>
          <p:nvPr/>
        </p:nvSpPr>
        <p:spPr bwMode="auto">
          <a:xfrm flipV="1">
            <a:off x="2833267" y="3617119"/>
            <a:ext cx="1191"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25" name="Line 22">
            <a:extLst>
              <a:ext uri="{FF2B5EF4-FFF2-40B4-BE49-F238E27FC236}">
                <a16:creationId xmlns:a16="http://schemas.microsoft.com/office/drawing/2014/main" id="{E0E9D209-A1E8-B24D-B18A-9082F845F8AE}"/>
              </a:ext>
            </a:extLst>
          </p:cNvPr>
          <p:cNvSpPr>
            <a:spLocks noChangeShapeType="1"/>
          </p:cNvSpPr>
          <p:nvPr/>
        </p:nvSpPr>
        <p:spPr bwMode="auto">
          <a:xfrm flipV="1">
            <a:off x="3519067" y="3617119"/>
            <a:ext cx="1191"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26" name="Line 23">
            <a:extLst>
              <a:ext uri="{FF2B5EF4-FFF2-40B4-BE49-F238E27FC236}">
                <a16:creationId xmlns:a16="http://schemas.microsoft.com/office/drawing/2014/main" id="{27E888C3-32C6-F94F-98B9-8B4E03AE1A28}"/>
              </a:ext>
            </a:extLst>
          </p:cNvPr>
          <p:cNvSpPr>
            <a:spLocks noChangeShapeType="1"/>
          </p:cNvSpPr>
          <p:nvPr/>
        </p:nvSpPr>
        <p:spPr bwMode="auto">
          <a:xfrm flipV="1">
            <a:off x="4208440" y="3617119"/>
            <a:ext cx="1190"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27" name="Line 24">
            <a:extLst>
              <a:ext uri="{FF2B5EF4-FFF2-40B4-BE49-F238E27FC236}">
                <a16:creationId xmlns:a16="http://schemas.microsoft.com/office/drawing/2014/main" id="{B919BC3B-AB52-4040-9485-64A30755C74E}"/>
              </a:ext>
            </a:extLst>
          </p:cNvPr>
          <p:cNvSpPr>
            <a:spLocks noChangeShapeType="1"/>
          </p:cNvSpPr>
          <p:nvPr/>
        </p:nvSpPr>
        <p:spPr bwMode="auto">
          <a:xfrm flipV="1">
            <a:off x="4897811" y="3617119"/>
            <a:ext cx="1191"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28" name="Rectangle 30">
            <a:extLst>
              <a:ext uri="{FF2B5EF4-FFF2-40B4-BE49-F238E27FC236}">
                <a16:creationId xmlns:a16="http://schemas.microsoft.com/office/drawing/2014/main" id="{B448DDC6-8771-A744-A420-F4B5E38080C3}"/>
              </a:ext>
            </a:extLst>
          </p:cNvPr>
          <p:cNvSpPr>
            <a:spLocks noChangeArrowheads="1"/>
          </p:cNvSpPr>
          <p:nvPr/>
        </p:nvSpPr>
        <p:spPr bwMode="auto">
          <a:xfrm>
            <a:off x="1119958" y="3544491"/>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0</a:t>
            </a:r>
            <a:endParaRPr lang="en-US" altLang="zh-TW" sz="1350">
              <a:ea typeface="新細明體" panose="02020500000000000000" pitchFamily="18" charset="-120"/>
            </a:endParaRPr>
          </a:p>
        </p:txBody>
      </p:sp>
      <p:sp>
        <p:nvSpPr>
          <p:cNvPr id="38929" name="Rectangle 31">
            <a:extLst>
              <a:ext uri="{FF2B5EF4-FFF2-40B4-BE49-F238E27FC236}">
                <a16:creationId xmlns:a16="http://schemas.microsoft.com/office/drawing/2014/main" id="{E37356D8-5BB8-E148-8AAF-64219780D03C}"/>
              </a:ext>
            </a:extLst>
          </p:cNvPr>
          <p:cNvSpPr>
            <a:spLocks noChangeArrowheads="1"/>
          </p:cNvSpPr>
          <p:nvPr/>
        </p:nvSpPr>
        <p:spPr bwMode="auto">
          <a:xfrm>
            <a:off x="1119958" y="3165872"/>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1</a:t>
            </a:r>
            <a:endParaRPr lang="en-US" altLang="zh-TW" sz="1350">
              <a:ea typeface="新細明體" panose="02020500000000000000" pitchFamily="18" charset="-120"/>
            </a:endParaRPr>
          </a:p>
        </p:txBody>
      </p:sp>
      <p:sp>
        <p:nvSpPr>
          <p:cNvPr id="38930" name="Rectangle 32">
            <a:extLst>
              <a:ext uri="{FF2B5EF4-FFF2-40B4-BE49-F238E27FC236}">
                <a16:creationId xmlns:a16="http://schemas.microsoft.com/office/drawing/2014/main" id="{35FBF60A-3CBD-A741-BE68-B2E13D174A43}"/>
              </a:ext>
            </a:extLst>
          </p:cNvPr>
          <p:cNvSpPr>
            <a:spLocks noChangeArrowheads="1"/>
          </p:cNvSpPr>
          <p:nvPr/>
        </p:nvSpPr>
        <p:spPr bwMode="auto">
          <a:xfrm>
            <a:off x="1119958" y="2792016"/>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2</a:t>
            </a:r>
            <a:endParaRPr lang="en-US" altLang="zh-TW" sz="1350">
              <a:ea typeface="新細明體" panose="02020500000000000000" pitchFamily="18" charset="-120"/>
            </a:endParaRPr>
          </a:p>
        </p:txBody>
      </p:sp>
      <p:sp>
        <p:nvSpPr>
          <p:cNvPr id="38931" name="Rectangle 33">
            <a:extLst>
              <a:ext uri="{FF2B5EF4-FFF2-40B4-BE49-F238E27FC236}">
                <a16:creationId xmlns:a16="http://schemas.microsoft.com/office/drawing/2014/main" id="{CB0EAE77-7333-2F42-9604-8CC886579400}"/>
              </a:ext>
            </a:extLst>
          </p:cNvPr>
          <p:cNvSpPr>
            <a:spLocks noChangeArrowheads="1"/>
          </p:cNvSpPr>
          <p:nvPr/>
        </p:nvSpPr>
        <p:spPr bwMode="auto">
          <a:xfrm>
            <a:off x="1119958" y="2413397"/>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3</a:t>
            </a:r>
            <a:endParaRPr lang="en-US" altLang="zh-TW" sz="1350">
              <a:ea typeface="新細明體" panose="02020500000000000000" pitchFamily="18" charset="-120"/>
            </a:endParaRPr>
          </a:p>
        </p:txBody>
      </p:sp>
      <p:sp>
        <p:nvSpPr>
          <p:cNvPr id="38932" name="Rectangle 34">
            <a:extLst>
              <a:ext uri="{FF2B5EF4-FFF2-40B4-BE49-F238E27FC236}">
                <a16:creationId xmlns:a16="http://schemas.microsoft.com/office/drawing/2014/main" id="{E71BD430-4D09-F248-8589-D4AC715D2436}"/>
              </a:ext>
            </a:extLst>
          </p:cNvPr>
          <p:cNvSpPr>
            <a:spLocks noChangeArrowheads="1"/>
          </p:cNvSpPr>
          <p:nvPr/>
        </p:nvSpPr>
        <p:spPr bwMode="auto">
          <a:xfrm>
            <a:off x="1119958" y="2035969"/>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4</a:t>
            </a:r>
            <a:endParaRPr lang="en-US" altLang="zh-TW" sz="1350">
              <a:ea typeface="新細明體" panose="02020500000000000000" pitchFamily="18" charset="-120"/>
            </a:endParaRPr>
          </a:p>
        </p:txBody>
      </p:sp>
      <p:sp>
        <p:nvSpPr>
          <p:cNvPr id="38933" name="Rectangle 35">
            <a:extLst>
              <a:ext uri="{FF2B5EF4-FFF2-40B4-BE49-F238E27FC236}">
                <a16:creationId xmlns:a16="http://schemas.microsoft.com/office/drawing/2014/main" id="{CEEC6D8B-2780-3D49-A1DA-746FEBDB4D66}"/>
              </a:ext>
            </a:extLst>
          </p:cNvPr>
          <p:cNvSpPr>
            <a:spLocks noChangeArrowheads="1"/>
          </p:cNvSpPr>
          <p:nvPr/>
        </p:nvSpPr>
        <p:spPr bwMode="auto">
          <a:xfrm>
            <a:off x="1385467" y="3936206"/>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0</a:t>
            </a:r>
            <a:endParaRPr lang="en-US" altLang="zh-TW" sz="1350">
              <a:ea typeface="新細明體" panose="02020500000000000000" pitchFamily="18" charset="-120"/>
            </a:endParaRPr>
          </a:p>
        </p:txBody>
      </p:sp>
      <p:sp>
        <p:nvSpPr>
          <p:cNvPr id="38934" name="Rectangle 36">
            <a:extLst>
              <a:ext uri="{FF2B5EF4-FFF2-40B4-BE49-F238E27FC236}">
                <a16:creationId xmlns:a16="http://schemas.microsoft.com/office/drawing/2014/main" id="{1983052C-BCE0-614B-A4DD-573EF601E5C6}"/>
              </a:ext>
            </a:extLst>
          </p:cNvPr>
          <p:cNvSpPr>
            <a:spLocks noChangeArrowheads="1"/>
          </p:cNvSpPr>
          <p:nvPr/>
        </p:nvSpPr>
        <p:spPr bwMode="auto">
          <a:xfrm>
            <a:off x="2073648" y="3936206"/>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1</a:t>
            </a:r>
            <a:endParaRPr lang="en-US" altLang="zh-TW" sz="1350">
              <a:ea typeface="新細明體" panose="02020500000000000000" pitchFamily="18" charset="-120"/>
            </a:endParaRPr>
          </a:p>
        </p:txBody>
      </p:sp>
      <p:sp>
        <p:nvSpPr>
          <p:cNvPr id="38935" name="Rectangle 37">
            <a:extLst>
              <a:ext uri="{FF2B5EF4-FFF2-40B4-BE49-F238E27FC236}">
                <a16:creationId xmlns:a16="http://schemas.microsoft.com/office/drawing/2014/main" id="{991EF3E0-27E9-FE42-8940-747867A9755D}"/>
              </a:ext>
            </a:extLst>
          </p:cNvPr>
          <p:cNvSpPr>
            <a:spLocks noChangeArrowheads="1"/>
          </p:cNvSpPr>
          <p:nvPr/>
        </p:nvSpPr>
        <p:spPr bwMode="auto">
          <a:xfrm>
            <a:off x="2763020" y="3936206"/>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2</a:t>
            </a:r>
            <a:endParaRPr lang="en-US" altLang="zh-TW" sz="1350">
              <a:ea typeface="新細明體" panose="02020500000000000000" pitchFamily="18" charset="-120"/>
            </a:endParaRPr>
          </a:p>
        </p:txBody>
      </p:sp>
      <p:sp>
        <p:nvSpPr>
          <p:cNvPr id="38936" name="Rectangle 38">
            <a:extLst>
              <a:ext uri="{FF2B5EF4-FFF2-40B4-BE49-F238E27FC236}">
                <a16:creationId xmlns:a16="http://schemas.microsoft.com/office/drawing/2014/main" id="{77A3A1EC-2CF7-B047-97F2-12047BDE3B3A}"/>
              </a:ext>
            </a:extLst>
          </p:cNvPr>
          <p:cNvSpPr>
            <a:spLocks noChangeArrowheads="1"/>
          </p:cNvSpPr>
          <p:nvPr/>
        </p:nvSpPr>
        <p:spPr bwMode="auto">
          <a:xfrm>
            <a:off x="3450011" y="3936206"/>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3</a:t>
            </a:r>
            <a:endParaRPr lang="en-US" altLang="zh-TW" sz="1350">
              <a:ea typeface="新細明體" panose="02020500000000000000" pitchFamily="18" charset="-120"/>
            </a:endParaRPr>
          </a:p>
        </p:txBody>
      </p:sp>
      <p:sp>
        <p:nvSpPr>
          <p:cNvPr id="38937" name="Rectangle 39">
            <a:extLst>
              <a:ext uri="{FF2B5EF4-FFF2-40B4-BE49-F238E27FC236}">
                <a16:creationId xmlns:a16="http://schemas.microsoft.com/office/drawing/2014/main" id="{965307DD-FECE-CE41-B229-DEDED3F13C5C}"/>
              </a:ext>
            </a:extLst>
          </p:cNvPr>
          <p:cNvSpPr>
            <a:spLocks noChangeArrowheads="1"/>
          </p:cNvSpPr>
          <p:nvPr/>
        </p:nvSpPr>
        <p:spPr bwMode="auto">
          <a:xfrm>
            <a:off x="4138192" y="3936206"/>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4</a:t>
            </a:r>
            <a:endParaRPr lang="en-US" altLang="zh-TW" sz="1350">
              <a:ea typeface="新細明體" panose="02020500000000000000" pitchFamily="18" charset="-120"/>
            </a:endParaRPr>
          </a:p>
        </p:txBody>
      </p:sp>
      <p:sp>
        <p:nvSpPr>
          <p:cNvPr id="38938" name="Rectangle 40">
            <a:extLst>
              <a:ext uri="{FF2B5EF4-FFF2-40B4-BE49-F238E27FC236}">
                <a16:creationId xmlns:a16="http://schemas.microsoft.com/office/drawing/2014/main" id="{1B344CE7-3917-BF42-A815-08A09CC55247}"/>
              </a:ext>
            </a:extLst>
          </p:cNvPr>
          <p:cNvSpPr>
            <a:spLocks noChangeArrowheads="1"/>
          </p:cNvSpPr>
          <p:nvPr/>
        </p:nvSpPr>
        <p:spPr bwMode="auto">
          <a:xfrm>
            <a:off x="4827564" y="3936206"/>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5</a:t>
            </a:r>
            <a:endParaRPr lang="en-US" altLang="zh-TW" sz="1350">
              <a:ea typeface="新細明體" panose="02020500000000000000" pitchFamily="18" charset="-120"/>
            </a:endParaRPr>
          </a:p>
        </p:txBody>
      </p:sp>
      <p:sp>
        <p:nvSpPr>
          <p:cNvPr id="38939" name="Rectangle 4">
            <a:extLst>
              <a:ext uri="{FF2B5EF4-FFF2-40B4-BE49-F238E27FC236}">
                <a16:creationId xmlns:a16="http://schemas.microsoft.com/office/drawing/2014/main" id="{E95A4EBA-926A-BA4F-970C-0AD855AEDB27}"/>
              </a:ext>
            </a:extLst>
          </p:cNvPr>
          <p:cNvSpPr>
            <a:spLocks noGrp="1" noChangeArrowheads="1"/>
          </p:cNvSpPr>
          <p:nvPr>
            <p:ph type="title"/>
          </p:nvPr>
        </p:nvSpPr>
        <p:spPr>
          <a:xfrm>
            <a:off x="358588" y="128587"/>
            <a:ext cx="8408894" cy="842963"/>
          </a:xfrm>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b="1" dirty="0">
                <a:ea typeface="新細明體" panose="02020500000000000000" pitchFamily="18" charset="-120"/>
              </a:rPr>
              <a:t>Scattergram Sales vs. Advertising</a:t>
            </a:r>
          </a:p>
        </p:txBody>
      </p:sp>
      <p:sp>
        <p:nvSpPr>
          <p:cNvPr id="38940" name="Oval 5">
            <a:extLst>
              <a:ext uri="{FF2B5EF4-FFF2-40B4-BE49-F238E27FC236}">
                <a16:creationId xmlns:a16="http://schemas.microsoft.com/office/drawing/2014/main" id="{48B79EB0-4375-064E-8599-DB45762370A0}"/>
              </a:ext>
            </a:extLst>
          </p:cNvPr>
          <p:cNvSpPr>
            <a:spLocks noChangeArrowheads="1"/>
          </p:cNvSpPr>
          <p:nvPr/>
        </p:nvSpPr>
        <p:spPr bwMode="auto">
          <a:xfrm>
            <a:off x="2724920" y="3184922"/>
            <a:ext cx="161925" cy="161925"/>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8941" name="Oval 6">
            <a:extLst>
              <a:ext uri="{FF2B5EF4-FFF2-40B4-BE49-F238E27FC236}">
                <a16:creationId xmlns:a16="http://schemas.microsoft.com/office/drawing/2014/main" id="{F880F433-C63E-4B49-9E85-B0CE666A82DF}"/>
              </a:ext>
            </a:extLst>
          </p:cNvPr>
          <p:cNvSpPr>
            <a:spLocks noChangeArrowheads="1"/>
          </p:cNvSpPr>
          <p:nvPr/>
        </p:nvSpPr>
        <p:spPr bwMode="auto">
          <a:xfrm>
            <a:off x="4728742" y="2057400"/>
            <a:ext cx="161925" cy="161925"/>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8942" name="Oval 7">
            <a:extLst>
              <a:ext uri="{FF2B5EF4-FFF2-40B4-BE49-F238E27FC236}">
                <a16:creationId xmlns:a16="http://schemas.microsoft.com/office/drawing/2014/main" id="{5EC9484E-9644-964A-8DE7-6A0E12A53D81}"/>
              </a:ext>
            </a:extLst>
          </p:cNvPr>
          <p:cNvSpPr>
            <a:spLocks noChangeArrowheads="1"/>
          </p:cNvSpPr>
          <p:nvPr/>
        </p:nvSpPr>
        <p:spPr bwMode="auto">
          <a:xfrm>
            <a:off x="4057229" y="2859881"/>
            <a:ext cx="161925" cy="161925"/>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8943" name="Oval 8">
            <a:extLst>
              <a:ext uri="{FF2B5EF4-FFF2-40B4-BE49-F238E27FC236}">
                <a16:creationId xmlns:a16="http://schemas.microsoft.com/office/drawing/2014/main" id="{D70D81E6-F650-2247-8937-5817961B72DE}"/>
              </a:ext>
            </a:extLst>
          </p:cNvPr>
          <p:cNvSpPr>
            <a:spLocks noChangeArrowheads="1"/>
          </p:cNvSpPr>
          <p:nvPr/>
        </p:nvSpPr>
        <p:spPr bwMode="auto">
          <a:xfrm>
            <a:off x="3396433" y="2847975"/>
            <a:ext cx="161925" cy="161925"/>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8944" name="Oval 9">
            <a:extLst>
              <a:ext uri="{FF2B5EF4-FFF2-40B4-BE49-F238E27FC236}">
                <a16:creationId xmlns:a16="http://schemas.microsoft.com/office/drawing/2014/main" id="{D4FA9918-3D37-904F-A10D-E1780EB8A664}"/>
              </a:ext>
            </a:extLst>
          </p:cNvPr>
          <p:cNvSpPr>
            <a:spLocks noChangeArrowheads="1"/>
          </p:cNvSpPr>
          <p:nvPr/>
        </p:nvSpPr>
        <p:spPr bwMode="auto">
          <a:xfrm>
            <a:off x="2081983" y="3205163"/>
            <a:ext cx="161925" cy="161925"/>
          </a:xfrm>
          <a:prstGeom prst="ellipse">
            <a:avLst/>
          </a:prstGeom>
          <a:solidFill>
            <a:srgbClr val="CDBBDA"/>
          </a:solidFill>
          <a:ln w="38100">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8945" name="Rectangle 10">
            <a:extLst>
              <a:ext uri="{FF2B5EF4-FFF2-40B4-BE49-F238E27FC236}">
                <a16:creationId xmlns:a16="http://schemas.microsoft.com/office/drawing/2014/main" id="{E12AFD45-630D-CD4D-92DE-DA495EAA5AA4}"/>
              </a:ext>
            </a:extLst>
          </p:cNvPr>
          <p:cNvSpPr>
            <a:spLocks noChangeArrowheads="1"/>
          </p:cNvSpPr>
          <p:nvPr/>
        </p:nvSpPr>
        <p:spPr bwMode="auto">
          <a:xfrm>
            <a:off x="981845" y="1776413"/>
            <a:ext cx="862013" cy="34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a:ea typeface="新細明體" panose="02020500000000000000" pitchFamily="18" charset="-120"/>
              </a:rPr>
              <a:t>Sales</a:t>
            </a:r>
          </a:p>
        </p:txBody>
      </p:sp>
      <p:sp>
        <p:nvSpPr>
          <p:cNvPr id="38946" name="Rectangle 11">
            <a:extLst>
              <a:ext uri="{FF2B5EF4-FFF2-40B4-BE49-F238E27FC236}">
                <a16:creationId xmlns:a16="http://schemas.microsoft.com/office/drawing/2014/main" id="{9FDEC8AF-5079-2245-B970-DFF7150DB992}"/>
              </a:ext>
            </a:extLst>
          </p:cNvPr>
          <p:cNvSpPr>
            <a:spLocks noChangeArrowheads="1"/>
          </p:cNvSpPr>
          <p:nvPr/>
        </p:nvSpPr>
        <p:spPr bwMode="auto">
          <a:xfrm>
            <a:off x="2373686" y="4132660"/>
            <a:ext cx="1560910" cy="34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a:ea typeface="新細明體" panose="02020500000000000000" pitchFamily="18" charset="-120"/>
              </a:rPr>
              <a:t>Advertising</a:t>
            </a:r>
          </a:p>
        </p:txBody>
      </p:sp>
    </p:spTree>
    <p:extLst>
      <p:ext uri="{BB962C8B-B14F-4D97-AF65-F5344CB8AC3E}">
        <p14:creationId xmlns:p14="http://schemas.microsoft.com/office/powerpoint/2010/main" val="32167373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902EB9DC-42F0-6C4A-8EE1-C27EEF3F8979}"/>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b="1" dirty="0">
                <a:ea typeface="新細明體" panose="02020500000000000000" pitchFamily="18" charset="-120"/>
              </a:rPr>
              <a:t>Parameter Estimation Solution Table</a:t>
            </a:r>
          </a:p>
        </p:txBody>
      </p:sp>
      <p:sp>
        <p:nvSpPr>
          <p:cNvPr id="39939" name="Rectangle 8">
            <a:extLst>
              <a:ext uri="{FF2B5EF4-FFF2-40B4-BE49-F238E27FC236}">
                <a16:creationId xmlns:a16="http://schemas.microsoft.com/office/drawing/2014/main" id="{18383C82-642E-3143-9338-A89ECC74EC02}"/>
              </a:ext>
            </a:extLst>
          </p:cNvPr>
          <p:cNvSpPr>
            <a:spLocks noChangeArrowheads="1"/>
          </p:cNvSpPr>
          <p:nvPr/>
        </p:nvSpPr>
        <p:spPr bwMode="auto">
          <a:xfrm>
            <a:off x="2150269" y="1428751"/>
            <a:ext cx="4756547" cy="432197"/>
          </a:xfrm>
          <a:prstGeom prst="rect">
            <a:avLst/>
          </a:prstGeom>
          <a:solidFill>
            <a:srgbClr val="E9F05A">
              <a:alpha val="70195"/>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9940" name="Rectangle 11">
            <a:extLst>
              <a:ext uri="{FF2B5EF4-FFF2-40B4-BE49-F238E27FC236}">
                <a16:creationId xmlns:a16="http://schemas.microsoft.com/office/drawing/2014/main" id="{BD2E7A3F-52F9-D04B-BA56-76DB7A87FEF8}"/>
              </a:ext>
            </a:extLst>
          </p:cNvPr>
          <p:cNvSpPr>
            <a:spLocks noChangeArrowheads="1"/>
          </p:cNvSpPr>
          <p:nvPr/>
        </p:nvSpPr>
        <p:spPr bwMode="auto">
          <a:xfrm>
            <a:off x="2150269" y="1860948"/>
            <a:ext cx="945356" cy="2381"/>
          </a:xfrm>
          <a:prstGeom prst="rect">
            <a:avLst/>
          </a:prstGeom>
          <a:solidFill>
            <a:srgbClr val="B366B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9941" name="Rectangle 15">
            <a:extLst>
              <a:ext uri="{FF2B5EF4-FFF2-40B4-BE49-F238E27FC236}">
                <a16:creationId xmlns:a16="http://schemas.microsoft.com/office/drawing/2014/main" id="{13ED2E87-15EA-9141-B3AF-257C0F5D4659}"/>
              </a:ext>
            </a:extLst>
          </p:cNvPr>
          <p:cNvSpPr>
            <a:spLocks noChangeArrowheads="1"/>
          </p:cNvSpPr>
          <p:nvPr/>
        </p:nvSpPr>
        <p:spPr bwMode="auto">
          <a:xfrm>
            <a:off x="3112294" y="1860948"/>
            <a:ext cx="937022" cy="2381"/>
          </a:xfrm>
          <a:prstGeom prst="rect">
            <a:avLst/>
          </a:prstGeom>
          <a:solidFill>
            <a:srgbClr val="B366B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9942" name="Rectangle 19">
            <a:extLst>
              <a:ext uri="{FF2B5EF4-FFF2-40B4-BE49-F238E27FC236}">
                <a16:creationId xmlns:a16="http://schemas.microsoft.com/office/drawing/2014/main" id="{4F16BAB4-EF00-F149-A291-60CBD0BCBD86}"/>
              </a:ext>
            </a:extLst>
          </p:cNvPr>
          <p:cNvSpPr>
            <a:spLocks noChangeArrowheads="1"/>
          </p:cNvSpPr>
          <p:nvPr/>
        </p:nvSpPr>
        <p:spPr bwMode="auto">
          <a:xfrm>
            <a:off x="4604147" y="1438275"/>
            <a:ext cx="96180" cy="2308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500" b="1">
                <a:solidFill>
                  <a:srgbClr val="010000"/>
                </a:solidFill>
                <a:ea typeface="新細明體" panose="02020500000000000000" pitchFamily="18" charset="-120"/>
              </a:rPr>
              <a:t>2</a:t>
            </a:r>
            <a:endParaRPr lang="en-US" altLang="zh-TW" sz="1350">
              <a:ea typeface="新細明體" panose="02020500000000000000" pitchFamily="18" charset="-120"/>
            </a:endParaRPr>
          </a:p>
        </p:txBody>
      </p:sp>
      <p:sp>
        <p:nvSpPr>
          <p:cNvPr id="39943" name="Rectangle 23">
            <a:extLst>
              <a:ext uri="{FF2B5EF4-FFF2-40B4-BE49-F238E27FC236}">
                <a16:creationId xmlns:a16="http://schemas.microsoft.com/office/drawing/2014/main" id="{55EE3117-5CA0-AD4A-8266-CD83EC4EA9E5}"/>
              </a:ext>
            </a:extLst>
          </p:cNvPr>
          <p:cNvSpPr>
            <a:spLocks noChangeArrowheads="1"/>
          </p:cNvSpPr>
          <p:nvPr/>
        </p:nvSpPr>
        <p:spPr bwMode="auto">
          <a:xfrm>
            <a:off x="5557838" y="1438275"/>
            <a:ext cx="96180" cy="2308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500" b="1">
                <a:solidFill>
                  <a:srgbClr val="010000"/>
                </a:solidFill>
                <a:ea typeface="新細明體" panose="02020500000000000000" pitchFamily="18" charset="-120"/>
              </a:rPr>
              <a:t>2</a:t>
            </a:r>
            <a:endParaRPr lang="en-US" altLang="zh-TW" sz="1350">
              <a:ea typeface="新細明體" panose="02020500000000000000" pitchFamily="18" charset="-120"/>
            </a:endParaRPr>
          </a:p>
        </p:txBody>
      </p:sp>
      <p:sp>
        <p:nvSpPr>
          <p:cNvPr id="39944" name="Rectangle 29">
            <a:extLst>
              <a:ext uri="{FF2B5EF4-FFF2-40B4-BE49-F238E27FC236}">
                <a16:creationId xmlns:a16="http://schemas.microsoft.com/office/drawing/2014/main" id="{D2F31D94-9847-8F47-8FB2-A454C3F58D39}"/>
              </a:ext>
            </a:extLst>
          </p:cNvPr>
          <p:cNvSpPr>
            <a:spLocks noChangeArrowheads="1"/>
          </p:cNvSpPr>
          <p:nvPr/>
        </p:nvSpPr>
        <p:spPr bwMode="auto">
          <a:xfrm>
            <a:off x="5973367" y="1860948"/>
            <a:ext cx="944165" cy="2381"/>
          </a:xfrm>
          <a:prstGeom prst="rect">
            <a:avLst/>
          </a:prstGeom>
          <a:solidFill>
            <a:srgbClr val="B366B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9945" name="Rectangle 52">
            <a:extLst>
              <a:ext uri="{FF2B5EF4-FFF2-40B4-BE49-F238E27FC236}">
                <a16:creationId xmlns:a16="http://schemas.microsoft.com/office/drawing/2014/main" id="{14656BB0-25EE-8341-BD5E-4AC66374413A}"/>
              </a:ext>
            </a:extLst>
          </p:cNvPr>
          <p:cNvSpPr>
            <a:spLocks noChangeArrowheads="1"/>
          </p:cNvSpPr>
          <p:nvPr/>
        </p:nvSpPr>
        <p:spPr bwMode="auto">
          <a:xfrm>
            <a:off x="2549128" y="1955007"/>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1</a:t>
            </a:r>
            <a:endParaRPr lang="en-US" altLang="zh-TW" sz="1350">
              <a:ea typeface="新細明體" panose="02020500000000000000" pitchFamily="18" charset="-120"/>
            </a:endParaRPr>
          </a:p>
        </p:txBody>
      </p:sp>
      <p:sp>
        <p:nvSpPr>
          <p:cNvPr id="39946" name="Rectangle 53">
            <a:extLst>
              <a:ext uri="{FF2B5EF4-FFF2-40B4-BE49-F238E27FC236}">
                <a16:creationId xmlns:a16="http://schemas.microsoft.com/office/drawing/2014/main" id="{75591C5D-F49F-8E46-A333-288A7E73CDD1}"/>
              </a:ext>
            </a:extLst>
          </p:cNvPr>
          <p:cNvSpPr>
            <a:spLocks noChangeArrowheads="1"/>
          </p:cNvSpPr>
          <p:nvPr/>
        </p:nvSpPr>
        <p:spPr bwMode="auto">
          <a:xfrm>
            <a:off x="3502819" y="1955007"/>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1</a:t>
            </a:r>
            <a:endParaRPr lang="en-US" altLang="zh-TW" sz="1350">
              <a:ea typeface="新細明體" panose="02020500000000000000" pitchFamily="18" charset="-120"/>
            </a:endParaRPr>
          </a:p>
        </p:txBody>
      </p:sp>
      <p:sp>
        <p:nvSpPr>
          <p:cNvPr id="39947" name="Rectangle 54">
            <a:extLst>
              <a:ext uri="{FF2B5EF4-FFF2-40B4-BE49-F238E27FC236}">
                <a16:creationId xmlns:a16="http://schemas.microsoft.com/office/drawing/2014/main" id="{621E2DC1-4FF1-4A46-A1C2-E314AC0DCAFA}"/>
              </a:ext>
            </a:extLst>
          </p:cNvPr>
          <p:cNvSpPr>
            <a:spLocks noChangeArrowheads="1"/>
          </p:cNvSpPr>
          <p:nvPr/>
        </p:nvSpPr>
        <p:spPr bwMode="auto">
          <a:xfrm>
            <a:off x="4456510" y="1955007"/>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1</a:t>
            </a:r>
            <a:endParaRPr lang="en-US" altLang="zh-TW" sz="1350">
              <a:ea typeface="新細明體" panose="02020500000000000000" pitchFamily="18" charset="-120"/>
            </a:endParaRPr>
          </a:p>
        </p:txBody>
      </p:sp>
      <p:sp>
        <p:nvSpPr>
          <p:cNvPr id="39948" name="Rectangle 55">
            <a:extLst>
              <a:ext uri="{FF2B5EF4-FFF2-40B4-BE49-F238E27FC236}">
                <a16:creationId xmlns:a16="http://schemas.microsoft.com/office/drawing/2014/main" id="{48389D47-07A7-E547-94C4-65F5218533AE}"/>
              </a:ext>
            </a:extLst>
          </p:cNvPr>
          <p:cNvSpPr>
            <a:spLocks noChangeArrowheads="1"/>
          </p:cNvSpPr>
          <p:nvPr/>
        </p:nvSpPr>
        <p:spPr bwMode="auto">
          <a:xfrm>
            <a:off x="5410200" y="1955007"/>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1</a:t>
            </a:r>
            <a:endParaRPr lang="en-US" altLang="zh-TW" sz="1350">
              <a:ea typeface="新細明體" panose="02020500000000000000" pitchFamily="18" charset="-120"/>
            </a:endParaRPr>
          </a:p>
        </p:txBody>
      </p:sp>
      <p:sp>
        <p:nvSpPr>
          <p:cNvPr id="39949" name="Rectangle 56">
            <a:extLst>
              <a:ext uri="{FF2B5EF4-FFF2-40B4-BE49-F238E27FC236}">
                <a16:creationId xmlns:a16="http://schemas.microsoft.com/office/drawing/2014/main" id="{37D72863-8CD3-B746-89A1-55B93578E857}"/>
              </a:ext>
            </a:extLst>
          </p:cNvPr>
          <p:cNvSpPr>
            <a:spLocks noChangeArrowheads="1"/>
          </p:cNvSpPr>
          <p:nvPr/>
        </p:nvSpPr>
        <p:spPr bwMode="auto">
          <a:xfrm>
            <a:off x="6363891" y="1955007"/>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1</a:t>
            </a:r>
            <a:endParaRPr lang="en-US" altLang="zh-TW" sz="1350">
              <a:ea typeface="新細明體" panose="02020500000000000000" pitchFamily="18" charset="-120"/>
            </a:endParaRPr>
          </a:p>
        </p:txBody>
      </p:sp>
      <p:sp>
        <p:nvSpPr>
          <p:cNvPr id="39950" name="Rectangle 70">
            <a:extLst>
              <a:ext uri="{FF2B5EF4-FFF2-40B4-BE49-F238E27FC236}">
                <a16:creationId xmlns:a16="http://schemas.microsoft.com/office/drawing/2014/main" id="{D7751DCE-8FB2-5F43-8C1C-3FCC8FECA531}"/>
              </a:ext>
            </a:extLst>
          </p:cNvPr>
          <p:cNvSpPr>
            <a:spLocks noChangeArrowheads="1"/>
          </p:cNvSpPr>
          <p:nvPr/>
        </p:nvSpPr>
        <p:spPr bwMode="auto">
          <a:xfrm>
            <a:off x="2549128" y="2406254"/>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2</a:t>
            </a:r>
            <a:endParaRPr lang="en-US" altLang="zh-TW" sz="1350">
              <a:ea typeface="新細明體" panose="02020500000000000000" pitchFamily="18" charset="-120"/>
            </a:endParaRPr>
          </a:p>
        </p:txBody>
      </p:sp>
      <p:sp>
        <p:nvSpPr>
          <p:cNvPr id="39951" name="Rectangle 71">
            <a:extLst>
              <a:ext uri="{FF2B5EF4-FFF2-40B4-BE49-F238E27FC236}">
                <a16:creationId xmlns:a16="http://schemas.microsoft.com/office/drawing/2014/main" id="{E7315FDD-969D-F94B-AA07-DC95A7F28748}"/>
              </a:ext>
            </a:extLst>
          </p:cNvPr>
          <p:cNvSpPr>
            <a:spLocks noChangeArrowheads="1"/>
          </p:cNvSpPr>
          <p:nvPr/>
        </p:nvSpPr>
        <p:spPr bwMode="auto">
          <a:xfrm>
            <a:off x="3502819" y="2406254"/>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1</a:t>
            </a:r>
            <a:endParaRPr lang="en-US" altLang="zh-TW" sz="1350">
              <a:ea typeface="新細明體" panose="02020500000000000000" pitchFamily="18" charset="-120"/>
            </a:endParaRPr>
          </a:p>
        </p:txBody>
      </p:sp>
      <p:sp>
        <p:nvSpPr>
          <p:cNvPr id="39952" name="Rectangle 72">
            <a:extLst>
              <a:ext uri="{FF2B5EF4-FFF2-40B4-BE49-F238E27FC236}">
                <a16:creationId xmlns:a16="http://schemas.microsoft.com/office/drawing/2014/main" id="{73EEF53C-B1A9-0A42-BCA0-168130C6AD30}"/>
              </a:ext>
            </a:extLst>
          </p:cNvPr>
          <p:cNvSpPr>
            <a:spLocks noChangeArrowheads="1"/>
          </p:cNvSpPr>
          <p:nvPr/>
        </p:nvSpPr>
        <p:spPr bwMode="auto">
          <a:xfrm>
            <a:off x="4456510" y="2406254"/>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4</a:t>
            </a:r>
            <a:endParaRPr lang="en-US" altLang="zh-TW" sz="1350">
              <a:ea typeface="新細明體" panose="02020500000000000000" pitchFamily="18" charset="-120"/>
            </a:endParaRPr>
          </a:p>
        </p:txBody>
      </p:sp>
      <p:sp>
        <p:nvSpPr>
          <p:cNvPr id="39953" name="Rectangle 73">
            <a:extLst>
              <a:ext uri="{FF2B5EF4-FFF2-40B4-BE49-F238E27FC236}">
                <a16:creationId xmlns:a16="http://schemas.microsoft.com/office/drawing/2014/main" id="{A957C69F-1BB3-6D43-A1AD-C760157641B4}"/>
              </a:ext>
            </a:extLst>
          </p:cNvPr>
          <p:cNvSpPr>
            <a:spLocks noChangeArrowheads="1"/>
          </p:cNvSpPr>
          <p:nvPr/>
        </p:nvSpPr>
        <p:spPr bwMode="auto">
          <a:xfrm>
            <a:off x="5410200" y="2406254"/>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1</a:t>
            </a:r>
            <a:endParaRPr lang="en-US" altLang="zh-TW" sz="1350">
              <a:ea typeface="新細明體" panose="02020500000000000000" pitchFamily="18" charset="-120"/>
            </a:endParaRPr>
          </a:p>
        </p:txBody>
      </p:sp>
      <p:sp>
        <p:nvSpPr>
          <p:cNvPr id="39954" name="Rectangle 74">
            <a:extLst>
              <a:ext uri="{FF2B5EF4-FFF2-40B4-BE49-F238E27FC236}">
                <a16:creationId xmlns:a16="http://schemas.microsoft.com/office/drawing/2014/main" id="{FDB0421E-E67B-4249-AD4D-3D1FABE988F7}"/>
              </a:ext>
            </a:extLst>
          </p:cNvPr>
          <p:cNvSpPr>
            <a:spLocks noChangeArrowheads="1"/>
          </p:cNvSpPr>
          <p:nvPr/>
        </p:nvSpPr>
        <p:spPr bwMode="auto">
          <a:xfrm>
            <a:off x="6363891" y="2406254"/>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2</a:t>
            </a:r>
            <a:endParaRPr lang="en-US" altLang="zh-TW" sz="1350">
              <a:ea typeface="新細明體" panose="02020500000000000000" pitchFamily="18" charset="-120"/>
            </a:endParaRPr>
          </a:p>
        </p:txBody>
      </p:sp>
      <p:sp>
        <p:nvSpPr>
          <p:cNvPr id="39955" name="Rectangle 88">
            <a:extLst>
              <a:ext uri="{FF2B5EF4-FFF2-40B4-BE49-F238E27FC236}">
                <a16:creationId xmlns:a16="http://schemas.microsoft.com/office/drawing/2014/main" id="{07529FB5-E70B-F446-8812-C809CD5AB4E6}"/>
              </a:ext>
            </a:extLst>
          </p:cNvPr>
          <p:cNvSpPr>
            <a:spLocks noChangeArrowheads="1"/>
          </p:cNvSpPr>
          <p:nvPr/>
        </p:nvSpPr>
        <p:spPr bwMode="auto">
          <a:xfrm>
            <a:off x="2549128" y="2857500"/>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3</a:t>
            </a:r>
            <a:endParaRPr lang="en-US" altLang="zh-TW" sz="1350">
              <a:ea typeface="新細明體" panose="02020500000000000000" pitchFamily="18" charset="-120"/>
            </a:endParaRPr>
          </a:p>
        </p:txBody>
      </p:sp>
      <p:sp>
        <p:nvSpPr>
          <p:cNvPr id="39956" name="Rectangle 89">
            <a:extLst>
              <a:ext uri="{FF2B5EF4-FFF2-40B4-BE49-F238E27FC236}">
                <a16:creationId xmlns:a16="http://schemas.microsoft.com/office/drawing/2014/main" id="{AC983160-521A-AB42-9C38-60F34496F1CC}"/>
              </a:ext>
            </a:extLst>
          </p:cNvPr>
          <p:cNvSpPr>
            <a:spLocks noChangeArrowheads="1"/>
          </p:cNvSpPr>
          <p:nvPr/>
        </p:nvSpPr>
        <p:spPr bwMode="auto">
          <a:xfrm>
            <a:off x="3502819" y="2857500"/>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2</a:t>
            </a:r>
            <a:endParaRPr lang="en-US" altLang="zh-TW" sz="1350">
              <a:ea typeface="新細明體" panose="02020500000000000000" pitchFamily="18" charset="-120"/>
            </a:endParaRPr>
          </a:p>
        </p:txBody>
      </p:sp>
      <p:sp>
        <p:nvSpPr>
          <p:cNvPr id="39957" name="Rectangle 90">
            <a:extLst>
              <a:ext uri="{FF2B5EF4-FFF2-40B4-BE49-F238E27FC236}">
                <a16:creationId xmlns:a16="http://schemas.microsoft.com/office/drawing/2014/main" id="{429AE916-D1FC-024A-99E7-0C5F7D278F7D}"/>
              </a:ext>
            </a:extLst>
          </p:cNvPr>
          <p:cNvSpPr>
            <a:spLocks noChangeArrowheads="1"/>
          </p:cNvSpPr>
          <p:nvPr/>
        </p:nvSpPr>
        <p:spPr bwMode="auto">
          <a:xfrm>
            <a:off x="4456510" y="2857500"/>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9</a:t>
            </a:r>
            <a:endParaRPr lang="en-US" altLang="zh-TW" sz="1350">
              <a:ea typeface="新細明體" panose="02020500000000000000" pitchFamily="18" charset="-120"/>
            </a:endParaRPr>
          </a:p>
        </p:txBody>
      </p:sp>
      <p:sp>
        <p:nvSpPr>
          <p:cNvPr id="39958" name="Rectangle 91">
            <a:extLst>
              <a:ext uri="{FF2B5EF4-FFF2-40B4-BE49-F238E27FC236}">
                <a16:creationId xmlns:a16="http://schemas.microsoft.com/office/drawing/2014/main" id="{F060F112-E65B-6246-88DE-66476E784E1B}"/>
              </a:ext>
            </a:extLst>
          </p:cNvPr>
          <p:cNvSpPr>
            <a:spLocks noChangeArrowheads="1"/>
          </p:cNvSpPr>
          <p:nvPr/>
        </p:nvSpPr>
        <p:spPr bwMode="auto">
          <a:xfrm>
            <a:off x="5410200" y="2857500"/>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4</a:t>
            </a:r>
            <a:endParaRPr lang="en-US" altLang="zh-TW" sz="1350">
              <a:ea typeface="新細明體" panose="02020500000000000000" pitchFamily="18" charset="-120"/>
            </a:endParaRPr>
          </a:p>
        </p:txBody>
      </p:sp>
      <p:sp>
        <p:nvSpPr>
          <p:cNvPr id="39959" name="Rectangle 92">
            <a:extLst>
              <a:ext uri="{FF2B5EF4-FFF2-40B4-BE49-F238E27FC236}">
                <a16:creationId xmlns:a16="http://schemas.microsoft.com/office/drawing/2014/main" id="{6B92C39E-4319-C74F-8B0C-A7F3AA3614EE}"/>
              </a:ext>
            </a:extLst>
          </p:cNvPr>
          <p:cNvSpPr>
            <a:spLocks noChangeArrowheads="1"/>
          </p:cNvSpPr>
          <p:nvPr/>
        </p:nvSpPr>
        <p:spPr bwMode="auto">
          <a:xfrm>
            <a:off x="6363891" y="2857500"/>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6</a:t>
            </a:r>
            <a:endParaRPr lang="en-US" altLang="zh-TW" sz="1350">
              <a:ea typeface="新細明體" panose="02020500000000000000" pitchFamily="18" charset="-120"/>
            </a:endParaRPr>
          </a:p>
        </p:txBody>
      </p:sp>
      <p:sp>
        <p:nvSpPr>
          <p:cNvPr id="39960" name="Rectangle 106">
            <a:extLst>
              <a:ext uri="{FF2B5EF4-FFF2-40B4-BE49-F238E27FC236}">
                <a16:creationId xmlns:a16="http://schemas.microsoft.com/office/drawing/2014/main" id="{C902CFB7-37C4-A546-8AAA-F8C1A13F4A6E}"/>
              </a:ext>
            </a:extLst>
          </p:cNvPr>
          <p:cNvSpPr>
            <a:spLocks noChangeArrowheads="1"/>
          </p:cNvSpPr>
          <p:nvPr/>
        </p:nvSpPr>
        <p:spPr bwMode="auto">
          <a:xfrm>
            <a:off x="2549128" y="3308748"/>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4</a:t>
            </a:r>
            <a:endParaRPr lang="en-US" altLang="zh-TW" sz="1350">
              <a:ea typeface="新細明體" panose="02020500000000000000" pitchFamily="18" charset="-120"/>
            </a:endParaRPr>
          </a:p>
        </p:txBody>
      </p:sp>
      <p:sp>
        <p:nvSpPr>
          <p:cNvPr id="39961" name="Rectangle 107">
            <a:extLst>
              <a:ext uri="{FF2B5EF4-FFF2-40B4-BE49-F238E27FC236}">
                <a16:creationId xmlns:a16="http://schemas.microsoft.com/office/drawing/2014/main" id="{DAD42831-C8A7-364C-91B6-36C6697B7213}"/>
              </a:ext>
            </a:extLst>
          </p:cNvPr>
          <p:cNvSpPr>
            <a:spLocks noChangeArrowheads="1"/>
          </p:cNvSpPr>
          <p:nvPr/>
        </p:nvSpPr>
        <p:spPr bwMode="auto">
          <a:xfrm>
            <a:off x="3502819" y="3308748"/>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2</a:t>
            </a:r>
            <a:endParaRPr lang="en-US" altLang="zh-TW" sz="1350">
              <a:ea typeface="新細明體" panose="02020500000000000000" pitchFamily="18" charset="-120"/>
            </a:endParaRPr>
          </a:p>
        </p:txBody>
      </p:sp>
      <p:sp>
        <p:nvSpPr>
          <p:cNvPr id="39962" name="Rectangle 108">
            <a:extLst>
              <a:ext uri="{FF2B5EF4-FFF2-40B4-BE49-F238E27FC236}">
                <a16:creationId xmlns:a16="http://schemas.microsoft.com/office/drawing/2014/main" id="{DFFAE0D3-6755-8E4A-846A-33C68AB33BD9}"/>
              </a:ext>
            </a:extLst>
          </p:cNvPr>
          <p:cNvSpPr>
            <a:spLocks noChangeArrowheads="1"/>
          </p:cNvSpPr>
          <p:nvPr/>
        </p:nvSpPr>
        <p:spPr bwMode="auto">
          <a:xfrm>
            <a:off x="4376738" y="3308748"/>
            <a:ext cx="288541"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16</a:t>
            </a:r>
            <a:endParaRPr lang="en-US" altLang="zh-TW" sz="1350">
              <a:ea typeface="新細明體" panose="02020500000000000000" pitchFamily="18" charset="-120"/>
            </a:endParaRPr>
          </a:p>
        </p:txBody>
      </p:sp>
      <p:sp>
        <p:nvSpPr>
          <p:cNvPr id="39963" name="Rectangle 109">
            <a:extLst>
              <a:ext uri="{FF2B5EF4-FFF2-40B4-BE49-F238E27FC236}">
                <a16:creationId xmlns:a16="http://schemas.microsoft.com/office/drawing/2014/main" id="{C8B46188-ACD4-7641-88D6-3879FA7E67AB}"/>
              </a:ext>
            </a:extLst>
          </p:cNvPr>
          <p:cNvSpPr>
            <a:spLocks noChangeArrowheads="1"/>
          </p:cNvSpPr>
          <p:nvPr/>
        </p:nvSpPr>
        <p:spPr bwMode="auto">
          <a:xfrm>
            <a:off x="5410200" y="3308748"/>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4</a:t>
            </a:r>
            <a:endParaRPr lang="en-US" altLang="zh-TW" sz="1350">
              <a:ea typeface="新細明體" panose="02020500000000000000" pitchFamily="18" charset="-120"/>
            </a:endParaRPr>
          </a:p>
        </p:txBody>
      </p:sp>
      <p:sp>
        <p:nvSpPr>
          <p:cNvPr id="39964" name="Rectangle 110">
            <a:extLst>
              <a:ext uri="{FF2B5EF4-FFF2-40B4-BE49-F238E27FC236}">
                <a16:creationId xmlns:a16="http://schemas.microsoft.com/office/drawing/2014/main" id="{CE2B4B7B-AFB2-0C45-94EB-B693F51B6623}"/>
              </a:ext>
            </a:extLst>
          </p:cNvPr>
          <p:cNvSpPr>
            <a:spLocks noChangeArrowheads="1"/>
          </p:cNvSpPr>
          <p:nvPr/>
        </p:nvSpPr>
        <p:spPr bwMode="auto">
          <a:xfrm>
            <a:off x="6363891" y="3308748"/>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8</a:t>
            </a:r>
            <a:endParaRPr lang="en-US" altLang="zh-TW" sz="1350">
              <a:ea typeface="新細明體" panose="02020500000000000000" pitchFamily="18" charset="-120"/>
            </a:endParaRPr>
          </a:p>
        </p:txBody>
      </p:sp>
      <p:sp>
        <p:nvSpPr>
          <p:cNvPr id="39965" name="Rectangle 124">
            <a:extLst>
              <a:ext uri="{FF2B5EF4-FFF2-40B4-BE49-F238E27FC236}">
                <a16:creationId xmlns:a16="http://schemas.microsoft.com/office/drawing/2014/main" id="{D1E07367-CACA-D948-99E3-36475F94C481}"/>
              </a:ext>
            </a:extLst>
          </p:cNvPr>
          <p:cNvSpPr>
            <a:spLocks noChangeArrowheads="1"/>
          </p:cNvSpPr>
          <p:nvPr/>
        </p:nvSpPr>
        <p:spPr bwMode="auto">
          <a:xfrm>
            <a:off x="2549128" y="3761185"/>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5</a:t>
            </a:r>
            <a:endParaRPr lang="en-US" altLang="zh-TW" sz="1350">
              <a:ea typeface="新細明體" panose="02020500000000000000" pitchFamily="18" charset="-120"/>
            </a:endParaRPr>
          </a:p>
        </p:txBody>
      </p:sp>
      <p:sp>
        <p:nvSpPr>
          <p:cNvPr id="39966" name="Rectangle 125">
            <a:extLst>
              <a:ext uri="{FF2B5EF4-FFF2-40B4-BE49-F238E27FC236}">
                <a16:creationId xmlns:a16="http://schemas.microsoft.com/office/drawing/2014/main" id="{592BD8F8-2D93-5847-87AD-6F58A30709F7}"/>
              </a:ext>
            </a:extLst>
          </p:cNvPr>
          <p:cNvSpPr>
            <a:spLocks noChangeArrowheads="1"/>
          </p:cNvSpPr>
          <p:nvPr/>
        </p:nvSpPr>
        <p:spPr bwMode="auto">
          <a:xfrm>
            <a:off x="3502819" y="3761185"/>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4</a:t>
            </a:r>
            <a:endParaRPr lang="en-US" altLang="zh-TW" sz="1350">
              <a:ea typeface="新細明體" panose="02020500000000000000" pitchFamily="18" charset="-120"/>
            </a:endParaRPr>
          </a:p>
        </p:txBody>
      </p:sp>
      <p:sp>
        <p:nvSpPr>
          <p:cNvPr id="39967" name="Rectangle 126">
            <a:extLst>
              <a:ext uri="{FF2B5EF4-FFF2-40B4-BE49-F238E27FC236}">
                <a16:creationId xmlns:a16="http://schemas.microsoft.com/office/drawing/2014/main" id="{FC57EF8F-CF1C-E544-88F7-5E96BA29FD10}"/>
              </a:ext>
            </a:extLst>
          </p:cNvPr>
          <p:cNvSpPr>
            <a:spLocks noChangeArrowheads="1"/>
          </p:cNvSpPr>
          <p:nvPr/>
        </p:nvSpPr>
        <p:spPr bwMode="auto">
          <a:xfrm>
            <a:off x="4376738" y="3761185"/>
            <a:ext cx="288541"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25</a:t>
            </a:r>
            <a:endParaRPr lang="en-US" altLang="zh-TW" sz="1350">
              <a:ea typeface="新細明體" panose="02020500000000000000" pitchFamily="18" charset="-120"/>
            </a:endParaRPr>
          </a:p>
        </p:txBody>
      </p:sp>
      <p:sp>
        <p:nvSpPr>
          <p:cNvPr id="39968" name="Rectangle 127">
            <a:extLst>
              <a:ext uri="{FF2B5EF4-FFF2-40B4-BE49-F238E27FC236}">
                <a16:creationId xmlns:a16="http://schemas.microsoft.com/office/drawing/2014/main" id="{4CC53532-41C6-1341-BFFA-5080AF9F3354}"/>
              </a:ext>
            </a:extLst>
          </p:cNvPr>
          <p:cNvSpPr>
            <a:spLocks noChangeArrowheads="1"/>
          </p:cNvSpPr>
          <p:nvPr/>
        </p:nvSpPr>
        <p:spPr bwMode="auto">
          <a:xfrm>
            <a:off x="5330429" y="3761185"/>
            <a:ext cx="288541"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16</a:t>
            </a:r>
            <a:endParaRPr lang="en-US" altLang="zh-TW" sz="1350">
              <a:ea typeface="新細明體" panose="02020500000000000000" pitchFamily="18" charset="-120"/>
            </a:endParaRPr>
          </a:p>
        </p:txBody>
      </p:sp>
      <p:sp>
        <p:nvSpPr>
          <p:cNvPr id="39969" name="Rectangle 128">
            <a:extLst>
              <a:ext uri="{FF2B5EF4-FFF2-40B4-BE49-F238E27FC236}">
                <a16:creationId xmlns:a16="http://schemas.microsoft.com/office/drawing/2014/main" id="{ECD67F93-D1F6-064A-BF99-597ECAEA9021}"/>
              </a:ext>
            </a:extLst>
          </p:cNvPr>
          <p:cNvSpPr>
            <a:spLocks noChangeArrowheads="1"/>
          </p:cNvSpPr>
          <p:nvPr/>
        </p:nvSpPr>
        <p:spPr bwMode="auto">
          <a:xfrm>
            <a:off x="6284119" y="3761185"/>
            <a:ext cx="288541"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20</a:t>
            </a:r>
            <a:endParaRPr lang="en-US" altLang="zh-TW" sz="1350">
              <a:ea typeface="新細明體" panose="02020500000000000000" pitchFamily="18" charset="-120"/>
            </a:endParaRPr>
          </a:p>
        </p:txBody>
      </p:sp>
      <p:sp>
        <p:nvSpPr>
          <p:cNvPr id="39970" name="Rectangle 151">
            <a:extLst>
              <a:ext uri="{FF2B5EF4-FFF2-40B4-BE49-F238E27FC236}">
                <a16:creationId xmlns:a16="http://schemas.microsoft.com/office/drawing/2014/main" id="{6F086C6C-8F84-CC48-887C-30F61BA095AF}"/>
              </a:ext>
            </a:extLst>
          </p:cNvPr>
          <p:cNvSpPr>
            <a:spLocks noChangeArrowheads="1"/>
          </p:cNvSpPr>
          <p:nvPr/>
        </p:nvSpPr>
        <p:spPr bwMode="auto">
          <a:xfrm>
            <a:off x="2150269" y="4171950"/>
            <a:ext cx="4749404" cy="434579"/>
          </a:xfrm>
          <a:prstGeom prst="rect">
            <a:avLst/>
          </a:prstGeom>
          <a:solidFill>
            <a:srgbClr val="E9F05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9971" name="Rectangle 152">
            <a:extLst>
              <a:ext uri="{FF2B5EF4-FFF2-40B4-BE49-F238E27FC236}">
                <a16:creationId xmlns:a16="http://schemas.microsoft.com/office/drawing/2014/main" id="{7198C405-52DD-5A48-9E00-D7543A2F3EA4}"/>
              </a:ext>
            </a:extLst>
          </p:cNvPr>
          <p:cNvSpPr>
            <a:spLocks noChangeArrowheads="1"/>
          </p:cNvSpPr>
          <p:nvPr/>
        </p:nvSpPr>
        <p:spPr bwMode="auto">
          <a:xfrm>
            <a:off x="2469357" y="4229100"/>
            <a:ext cx="288541"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15</a:t>
            </a:r>
            <a:endParaRPr lang="en-US" altLang="zh-TW" sz="1350">
              <a:ea typeface="新細明體" panose="02020500000000000000" pitchFamily="18" charset="-120"/>
            </a:endParaRPr>
          </a:p>
        </p:txBody>
      </p:sp>
      <p:sp>
        <p:nvSpPr>
          <p:cNvPr id="39972" name="Rectangle 154">
            <a:extLst>
              <a:ext uri="{FF2B5EF4-FFF2-40B4-BE49-F238E27FC236}">
                <a16:creationId xmlns:a16="http://schemas.microsoft.com/office/drawing/2014/main" id="{331346EB-1456-8B44-9AC3-096E05B46751}"/>
              </a:ext>
            </a:extLst>
          </p:cNvPr>
          <p:cNvSpPr>
            <a:spLocks noChangeArrowheads="1"/>
          </p:cNvSpPr>
          <p:nvPr/>
        </p:nvSpPr>
        <p:spPr bwMode="auto">
          <a:xfrm>
            <a:off x="3423048" y="4229100"/>
            <a:ext cx="288541"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10</a:t>
            </a:r>
            <a:endParaRPr lang="en-US" altLang="zh-TW" sz="1350">
              <a:ea typeface="新細明體" panose="02020500000000000000" pitchFamily="18" charset="-120"/>
            </a:endParaRPr>
          </a:p>
        </p:txBody>
      </p:sp>
      <p:sp>
        <p:nvSpPr>
          <p:cNvPr id="39973" name="Rectangle 156">
            <a:extLst>
              <a:ext uri="{FF2B5EF4-FFF2-40B4-BE49-F238E27FC236}">
                <a16:creationId xmlns:a16="http://schemas.microsoft.com/office/drawing/2014/main" id="{F94183B8-D81F-8742-BA2B-28241F3E650A}"/>
              </a:ext>
            </a:extLst>
          </p:cNvPr>
          <p:cNvSpPr>
            <a:spLocks noChangeArrowheads="1"/>
          </p:cNvSpPr>
          <p:nvPr/>
        </p:nvSpPr>
        <p:spPr bwMode="auto">
          <a:xfrm>
            <a:off x="4376738" y="4229100"/>
            <a:ext cx="288541"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55</a:t>
            </a:r>
            <a:endParaRPr lang="en-US" altLang="zh-TW" sz="1350">
              <a:ea typeface="新細明體" panose="02020500000000000000" pitchFamily="18" charset="-120"/>
            </a:endParaRPr>
          </a:p>
        </p:txBody>
      </p:sp>
      <p:sp>
        <p:nvSpPr>
          <p:cNvPr id="39974" name="Rectangle 158">
            <a:extLst>
              <a:ext uri="{FF2B5EF4-FFF2-40B4-BE49-F238E27FC236}">
                <a16:creationId xmlns:a16="http://schemas.microsoft.com/office/drawing/2014/main" id="{10CCB233-4CCB-C04E-9BCD-430B221E5008}"/>
              </a:ext>
            </a:extLst>
          </p:cNvPr>
          <p:cNvSpPr>
            <a:spLocks noChangeArrowheads="1"/>
          </p:cNvSpPr>
          <p:nvPr/>
        </p:nvSpPr>
        <p:spPr bwMode="auto">
          <a:xfrm>
            <a:off x="5330429" y="4229100"/>
            <a:ext cx="288541"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26</a:t>
            </a:r>
            <a:endParaRPr lang="en-US" altLang="zh-TW" sz="1350">
              <a:ea typeface="新細明體" panose="02020500000000000000" pitchFamily="18" charset="-120"/>
            </a:endParaRPr>
          </a:p>
        </p:txBody>
      </p:sp>
      <p:sp>
        <p:nvSpPr>
          <p:cNvPr id="39975" name="Rectangle 160">
            <a:extLst>
              <a:ext uri="{FF2B5EF4-FFF2-40B4-BE49-F238E27FC236}">
                <a16:creationId xmlns:a16="http://schemas.microsoft.com/office/drawing/2014/main" id="{39023991-AD2D-7F48-8798-C6E8D839D5CA}"/>
              </a:ext>
            </a:extLst>
          </p:cNvPr>
          <p:cNvSpPr>
            <a:spLocks noChangeArrowheads="1"/>
          </p:cNvSpPr>
          <p:nvPr/>
        </p:nvSpPr>
        <p:spPr bwMode="auto">
          <a:xfrm>
            <a:off x="6284119" y="4229100"/>
            <a:ext cx="288541"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37</a:t>
            </a:r>
            <a:endParaRPr lang="en-US" altLang="zh-TW" sz="1350">
              <a:ea typeface="新細明體" panose="02020500000000000000" pitchFamily="18" charset="-120"/>
            </a:endParaRPr>
          </a:p>
        </p:txBody>
      </p:sp>
      <p:sp>
        <p:nvSpPr>
          <p:cNvPr id="39976" name="Line 161">
            <a:extLst>
              <a:ext uri="{FF2B5EF4-FFF2-40B4-BE49-F238E27FC236}">
                <a16:creationId xmlns:a16="http://schemas.microsoft.com/office/drawing/2014/main" id="{2A1ED942-733D-5044-9C49-084BAF3B73A7}"/>
              </a:ext>
            </a:extLst>
          </p:cNvPr>
          <p:cNvSpPr>
            <a:spLocks noChangeShapeType="1"/>
          </p:cNvSpPr>
          <p:nvPr/>
        </p:nvSpPr>
        <p:spPr bwMode="auto">
          <a:xfrm>
            <a:off x="2165748" y="1865710"/>
            <a:ext cx="474464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9977" name="Line 162">
            <a:extLst>
              <a:ext uri="{FF2B5EF4-FFF2-40B4-BE49-F238E27FC236}">
                <a16:creationId xmlns:a16="http://schemas.microsoft.com/office/drawing/2014/main" id="{631C6751-83CD-5742-9A42-B370775195EC}"/>
              </a:ext>
            </a:extLst>
          </p:cNvPr>
          <p:cNvSpPr>
            <a:spLocks noChangeShapeType="1"/>
          </p:cNvSpPr>
          <p:nvPr/>
        </p:nvSpPr>
        <p:spPr bwMode="auto">
          <a:xfrm>
            <a:off x="2165748" y="2339579"/>
            <a:ext cx="474464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9978" name="Line 163">
            <a:extLst>
              <a:ext uri="{FF2B5EF4-FFF2-40B4-BE49-F238E27FC236}">
                <a16:creationId xmlns:a16="http://schemas.microsoft.com/office/drawing/2014/main" id="{73DB778A-7427-2F4D-8571-37EC5EFE7E22}"/>
              </a:ext>
            </a:extLst>
          </p:cNvPr>
          <p:cNvSpPr>
            <a:spLocks noChangeShapeType="1"/>
          </p:cNvSpPr>
          <p:nvPr/>
        </p:nvSpPr>
        <p:spPr bwMode="auto">
          <a:xfrm>
            <a:off x="2165748" y="2790825"/>
            <a:ext cx="474464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9979" name="Line 164">
            <a:extLst>
              <a:ext uri="{FF2B5EF4-FFF2-40B4-BE49-F238E27FC236}">
                <a16:creationId xmlns:a16="http://schemas.microsoft.com/office/drawing/2014/main" id="{F55CAC07-89A6-924A-AEB6-4673451E1A49}"/>
              </a:ext>
            </a:extLst>
          </p:cNvPr>
          <p:cNvSpPr>
            <a:spLocks noChangeShapeType="1"/>
          </p:cNvSpPr>
          <p:nvPr/>
        </p:nvSpPr>
        <p:spPr bwMode="auto">
          <a:xfrm>
            <a:off x="2165748" y="3243263"/>
            <a:ext cx="474464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9980" name="Line 165">
            <a:extLst>
              <a:ext uri="{FF2B5EF4-FFF2-40B4-BE49-F238E27FC236}">
                <a16:creationId xmlns:a16="http://schemas.microsoft.com/office/drawing/2014/main" id="{F9EE96A9-88A0-F346-A6A7-38D8B203286A}"/>
              </a:ext>
            </a:extLst>
          </p:cNvPr>
          <p:cNvSpPr>
            <a:spLocks noChangeShapeType="1"/>
          </p:cNvSpPr>
          <p:nvPr/>
        </p:nvSpPr>
        <p:spPr bwMode="auto">
          <a:xfrm>
            <a:off x="2165748" y="3683794"/>
            <a:ext cx="474464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9981" name="Line 166">
            <a:extLst>
              <a:ext uri="{FF2B5EF4-FFF2-40B4-BE49-F238E27FC236}">
                <a16:creationId xmlns:a16="http://schemas.microsoft.com/office/drawing/2014/main" id="{7FF76909-9364-AC40-8294-195D58447BB9}"/>
              </a:ext>
            </a:extLst>
          </p:cNvPr>
          <p:cNvSpPr>
            <a:spLocks noChangeShapeType="1"/>
          </p:cNvSpPr>
          <p:nvPr/>
        </p:nvSpPr>
        <p:spPr bwMode="auto">
          <a:xfrm>
            <a:off x="2165748" y="4157663"/>
            <a:ext cx="474464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9982" name="Line 167">
            <a:extLst>
              <a:ext uri="{FF2B5EF4-FFF2-40B4-BE49-F238E27FC236}">
                <a16:creationId xmlns:a16="http://schemas.microsoft.com/office/drawing/2014/main" id="{D26AB149-0654-674B-A522-289413A426C4}"/>
              </a:ext>
            </a:extLst>
          </p:cNvPr>
          <p:cNvSpPr>
            <a:spLocks noChangeShapeType="1"/>
          </p:cNvSpPr>
          <p:nvPr/>
        </p:nvSpPr>
        <p:spPr bwMode="auto">
          <a:xfrm>
            <a:off x="3106341" y="1431131"/>
            <a:ext cx="0" cy="31813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9983" name="Line 168">
            <a:extLst>
              <a:ext uri="{FF2B5EF4-FFF2-40B4-BE49-F238E27FC236}">
                <a16:creationId xmlns:a16="http://schemas.microsoft.com/office/drawing/2014/main" id="{FE922E1C-B721-064F-9BC6-F72036645B60}"/>
              </a:ext>
            </a:extLst>
          </p:cNvPr>
          <p:cNvSpPr>
            <a:spLocks noChangeShapeType="1"/>
          </p:cNvSpPr>
          <p:nvPr/>
        </p:nvSpPr>
        <p:spPr bwMode="auto">
          <a:xfrm>
            <a:off x="4056460" y="1431131"/>
            <a:ext cx="0" cy="31813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9984" name="Line 169">
            <a:extLst>
              <a:ext uri="{FF2B5EF4-FFF2-40B4-BE49-F238E27FC236}">
                <a16:creationId xmlns:a16="http://schemas.microsoft.com/office/drawing/2014/main" id="{723BC076-E6ED-9049-8DA4-25D738E08951}"/>
              </a:ext>
            </a:extLst>
          </p:cNvPr>
          <p:cNvSpPr>
            <a:spLocks noChangeShapeType="1"/>
          </p:cNvSpPr>
          <p:nvPr/>
        </p:nvSpPr>
        <p:spPr bwMode="auto">
          <a:xfrm>
            <a:off x="5003006" y="1431131"/>
            <a:ext cx="0" cy="31813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9985" name="Line 170">
            <a:extLst>
              <a:ext uri="{FF2B5EF4-FFF2-40B4-BE49-F238E27FC236}">
                <a16:creationId xmlns:a16="http://schemas.microsoft.com/office/drawing/2014/main" id="{014D8935-8F77-EA46-B1E9-B624A2E4FD78}"/>
              </a:ext>
            </a:extLst>
          </p:cNvPr>
          <p:cNvSpPr>
            <a:spLocks noChangeShapeType="1"/>
          </p:cNvSpPr>
          <p:nvPr/>
        </p:nvSpPr>
        <p:spPr bwMode="auto">
          <a:xfrm>
            <a:off x="5970985" y="1431131"/>
            <a:ext cx="0" cy="31813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9986" name="Rectangle 171">
            <a:extLst>
              <a:ext uri="{FF2B5EF4-FFF2-40B4-BE49-F238E27FC236}">
                <a16:creationId xmlns:a16="http://schemas.microsoft.com/office/drawing/2014/main" id="{F0282F37-6006-354C-9E33-6AEBBD07D022}"/>
              </a:ext>
            </a:extLst>
          </p:cNvPr>
          <p:cNvSpPr>
            <a:spLocks noChangeArrowheads="1"/>
          </p:cNvSpPr>
          <p:nvPr/>
        </p:nvSpPr>
        <p:spPr bwMode="auto">
          <a:xfrm>
            <a:off x="2514600" y="1473994"/>
            <a:ext cx="224420"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9987" name="Rectangle 173">
            <a:extLst>
              <a:ext uri="{FF2B5EF4-FFF2-40B4-BE49-F238E27FC236}">
                <a16:creationId xmlns:a16="http://schemas.microsoft.com/office/drawing/2014/main" id="{667CF476-B83B-954A-BE57-EDE91B5EBA7D}"/>
              </a:ext>
            </a:extLst>
          </p:cNvPr>
          <p:cNvSpPr>
            <a:spLocks noChangeArrowheads="1"/>
          </p:cNvSpPr>
          <p:nvPr/>
        </p:nvSpPr>
        <p:spPr bwMode="auto">
          <a:xfrm>
            <a:off x="3486150" y="1473994"/>
            <a:ext cx="20678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y</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9988" name="Rectangle 174">
            <a:extLst>
              <a:ext uri="{FF2B5EF4-FFF2-40B4-BE49-F238E27FC236}">
                <a16:creationId xmlns:a16="http://schemas.microsoft.com/office/drawing/2014/main" id="{56C1AD6B-519A-2F48-B764-9A95803C97E5}"/>
              </a:ext>
            </a:extLst>
          </p:cNvPr>
          <p:cNvSpPr>
            <a:spLocks noChangeArrowheads="1"/>
          </p:cNvSpPr>
          <p:nvPr/>
        </p:nvSpPr>
        <p:spPr bwMode="auto">
          <a:xfrm>
            <a:off x="4400550" y="1473994"/>
            <a:ext cx="224420"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9989" name="Rectangle 175">
            <a:extLst>
              <a:ext uri="{FF2B5EF4-FFF2-40B4-BE49-F238E27FC236}">
                <a16:creationId xmlns:a16="http://schemas.microsoft.com/office/drawing/2014/main" id="{8D024665-9164-924B-B9DE-D8DDF31609C5}"/>
              </a:ext>
            </a:extLst>
          </p:cNvPr>
          <p:cNvSpPr>
            <a:spLocks noChangeArrowheads="1"/>
          </p:cNvSpPr>
          <p:nvPr/>
        </p:nvSpPr>
        <p:spPr bwMode="auto">
          <a:xfrm>
            <a:off x="5395913" y="1475185"/>
            <a:ext cx="20678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y</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9990" name="Rectangle 176">
            <a:extLst>
              <a:ext uri="{FF2B5EF4-FFF2-40B4-BE49-F238E27FC236}">
                <a16:creationId xmlns:a16="http://schemas.microsoft.com/office/drawing/2014/main" id="{E39569F7-8DAF-1F4C-A1DD-641DA9AD1E02}"/>
              </a:ext>
            </a:extLst>
          </p:cNvPr>
          <p:cNvSpPr>
            <a:spLocks noChangeArrowheads="1"/>
          </p:cNvSpPr>
          <p:nvPr/>
        </p:nvSpPr>
        <p:spPr bwMode="auto">
          <a:xfrm>
            <a:off x="6229350" y="1473994"/>
            <a:ext cx="43120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i</a:t>
            </a:r>
            <a:r>
              <a:rPr lang="en-US" altLang="zh-TW" sz="2550" b="1" i="1">
                <a:ea typeface="新細明體" panose="02020500000000000000" pitchFamily="18" charset="-120"/>
              </a:rPr>
              <a:t>y</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Tree>
    <p:extLst>
      <p:ext uri="{BB962C8B-B14F-4D97-AF65-F5344CB8AC3E}">
        <p14:creationId xmlns:p14="http://schemas.microsoft.com/office/powerpoint/2010/main" val="3218967283"/>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78D0A7FF-1A3B-864A-80BE-500A1F398A37}"/>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b="1">
                <a:latin typeface="Arial" panose="020B0604020202020204" pitchFamily="34" charset="0"/>
                <a:ea typeface="新細明體" panose="02020500000000000000" pitchFamily="18" charset="-120"/>
              </a:rPr>
              <a:t>Parameter Estimation Solution</a:t>
            </a:r>
          </a:p>
        </p:txBody>
      </p:sp>
      <p:graphicFrame>
        <p:nvGraphicFramePr>
          <p:cNvPr id="40963" name="Object 3">
            <a:hlinkClick r:id="" action="ppaction://ole?verb=0"/>
            <a:extLst>
              <a:ext uri="{FF2B5EF4-FFF2-40B4-BE49-F238E27FC236}">
                <a16:creationId xmlns:a16="http://schemas.microsoft.com/office/drawing/2014/main" id="{8EC04B59-1C2C-1A43-9975-D32D2BB81A10}"/>
              </a:ext>
            </a:extLst>
          </p:cNvPr>
          <p:cNvGraphicFramePr>
            <a:graphicFrameLocks noGrp="1"/>
          </p:cNvGraphicFramePr>
          <p:nvPr>
            <p:ph type="body" idx="1"/>
          </p:nvPr>
        </p:nvGraphicFramePr>
        <p:xfrm>
          <a:off x="1891904" y="1257301"/>
          <a:ext cx="5226844" cy="2165747"/>
        </p:xfrm>
        <a:graphic>
          <a:graphicData uri="http://schemas.openxmlformats.org/presentationml/2006/ole">
            <mc:AlternateContent xmlns:mc="http://schemas.openxmlformats.org/markup-compatibility/2006">
              <mc:Choice xmlns:v="urn:schemas-microsoft-com:vml" Requires="v">
                <p:oleObj name="Equation" r:id="rId3" imgW="4254500" imgH="1765300" progId="Equation.DSMT4">
                  <p:embed/>
                </p:oleObj>
              </mc:Choice>
              <mc:Fallback>
                <p:oleObj name="Equation" r:id="rId3" imgW="4254500" imgH="1765300" progId="Equation.DSMT4">
                  <p:embed/>
                  <p:pic>
                    <p:nvPicPr>
                      <p:cNvPr id="40963" name="Object 3">
                        <a:hlinkClick r:id="" action="ppaction://ole?verb=0"/>
                        <a:extLst>
                          <a:ext uri="{FF2B5EF4-FFF2-40B4-BE49-F238E27FC236}">
                            <a16:creationId xmlns:a16="http://schemas.microsoft.com/office/drawing/2014/main" id="{8EC04B59-1C2C-1A43-9975-D32D2BB81A10}"/>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1904" y="1257301"/>
                        <a:ext cx="5226844" cy="2165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0964" name="Object 4">
            <a:extLst>
              <a:ext uri="{FF2B5EF4-FFF2-40B4-BE49-F238E27FC236}">
                <a16:creationId xmlns:a16="http://schemas.microsoft.com/office/drawing/2014/main" id="{C74B0A52-8E43-2B42-A212-9E8C8BF0C379}"/>
              </a:ext>
            </a:extLst>
          </p:cNvPr>
          <p:cNvGraphicFramePr>
            <a:graphicFrameLocks noChangeAspect="1"/>
          </p:cNvGraphicFramePr>
          <p:nvPr/>
        </p:nvGraphicFramePr>
        <p:xfrm>
          <a:off x="3371850" y="4343400"/>
          <a:ext cx="1900238" cy="482204"/>
        </p:xfrm>
        <a:graphic>
          <a:graphicData uri="http://schemas.openxmlformats.org/presentationml/2006/ole">
            <mc:AlternateContent xmlns:mc="http://schemas.openxmlformats.org/markup-compatibility/2006">
              <mc:Choice xmlns:v="urn:schemas-microsoft-com:vml" Requires="v">
                <p:oleObj name="Equation" r:id="rId5" imgW="18427700" imgH="4686300" progId="Equation.DSMT4">
                  <p:embed/>
                </p:oleObj>
              </mc:Choice>
              <mc:Fallback>
                <p:oleObj name="Equation" r:id="rId5" imgW="18427700" imgH="4686300" progId="Equation.DSMT4">
                  <p:embed/>
                  <p:pic>
                    <p:nvPicPr>
                      <p:cNvPr id="40964" name="Object 4">
                        <a:extLst>
                          <a:ext uri="{FF2B5EF4-FFF2-40B4-BE49-F238E27FC236}">
                            <a16:creationId xmlns:a16="http://schemas.microsoft.com/office/drawing/2014/main" id="{C74B0A52-8E43-2B42-A212-9E8C8BF0C37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71850" y="4343400"/>
                        <a:ext cx="1900238" cy="482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965" name="Object 5">
            <a:hlinkClick r:id="" action="ppaction://ole?verb=0"/>
            <a:extLst>
              <a:ext uri="{FF2B5EF4-FFF2-40B4-BE49-F238E27FC236}">
                <a16:creationId xmlns:a16="http://schemas.microsoft.com/office/drawing/2014/main" id="{98AB35BB-2453-AC4D-87EB-1943EA818EDB}"/>
              </a:ext>
            </a:extLst>
          </p:cNvPr>
          <p:cNvGraphicFramePr>
            <a:graphicFrameLocks/>
          </p:cNvGraphicFramePr>
          <p:nvPr/>
        </p:nvGraphicFramePr>
        <p:xfrm>
          <a:off x="1952625" y="3657600"/>
          <a:ext cx="3409950" cy="434579"/>
        </p:xfrm>
        <a:graphic>
          <a:graphicData uri="http://schemas.openxmlformats.org/presentationml/2006/ole">
            <mc:AlternateContent xmlns:mc="http://schemas.openxmlformats.org/markup-compatibility/2006">
              <mc:Choice xmlns:v="urn:schemas-microsoft-com:vml" Requires="v">
                <p:oleObj name="Equation" r:id="rId7" imgW="2794000" imgH="355600" progId="Equation.DSMT4">
                  <p:embed/>
                </p:oleObj>
              </mc:Choice>
              <mc:Fallback>
                <p:oleObj name="Equation" r:id="rId7" imgW="2794000" imgH="355600" progId="Equation.DSMT4">
                  <p:embed/>
                  <p:pic>
                    <p:nvPicPr>
                      <p:cNvPr id="40965" name="Object 5">
                        <a:hlinkClick r:id="" action="ppaction://ole?verb=0"/>
                        <a:extLst>
                          <a:ext uri="{FF2B5EF4-FFF2-40B4-BE49-F238E27FC236}">
                            <a16:creationId xmlns:a16="http://schemas.microsoft.com/office/drawing/2014/main" id="{98AB35BB-2453-AC4D-87EB-1943EA818EDB}"/>
                          </a:ext>
                        </a:extLst>
                      </p:cNvPr>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52625" y="3657600"/>
                        <a:ext cx="3409950" cy="434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0954272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A1F64C62-C5A3-5247-AC6B-6DBECFE98A18}"/>
              </a:ext>
            </a:extLst>
          </p:cNvPr>
          <p:cNvSpPr>
            <a:spLocks noChangeArrowheads="1"/>
          </p:cNvSpPr>
          <p:nvPr/>
        </p:nvSpPr>
        <p:spPr bwMode="auto">
          <a:xfrm>
            <a:off x="692523" y="1600201"/>
            <a:ext cx="5086350" cy="2736056"/>
          </a:xfrm>
          <a:prstGeom prst="rect">
            <a:avLst/>
          </a:prstGeom>
          <a:solidFill>
            <a:srgbClr val="E9F05A">
              <a:alpha val="50195"/>
            </a:srgbClr>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44035" name="Line 3">
            <a:extLst>
              <a:ext uri="{FF2B5EF4-FFF2-40B4-BE49-F238E27FC236}">
                <a16:creationId xmlns:a16="http://schemas.microsoft.com/office/drawing/2014/main" id="{6C934D20-4D3B-4441-925C-33CD0E8693A7}"/>
              </a:ext>
            </a:extLst>
          </p:cNvPr>
          <p:cNvSpPr>
            <a:spLocks noChangeShapeType="1"/>
          </p:cNvSpPr>
          <p:nvPr/>
        </p:nvSpPr>
        <p:spPr bwMode="auto">
          <a:xfrm>
            <a:off x="1294979" y="2062163"/>
            <a:ext cx="1191" cy="1508522"/>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36" name="Line 4">
            <a:extLst>
              <a:ext uri="{FF2B5EF4-FFF2-40B4-BE49-F238E27FC236}">
                <a16:creationId xmlns:a16="http://schemas.microsoft.com/office/drawing/2014/main" id="{B4D7DA00-10D0-5843-900E-956578C6EE31}"/>
              </a:ext>
            </a:extLst>
          </p:cNvPr>
          <p:cNvSpPr>
            <a:spLocks noChangeShapeType="1"/>
          </p:cNvSpPr>
          <p:nvPr/>
        </p:nvSpPr>
        <p:spPr bwMode="auto">
          <a:xfrm>
            <a:off x="1215208" y="3570685"/>
            <a:ext cx="159544" cy="1190"/>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37" name="Line 5">
            <a:extLst>
              <a:ext uri="{FF2B5EF4-FFF2-40B4-BE49-F238E27FC236}">
                <a16:creationId xmlns:a16="http://schemas.microsoft.com/office/drawing/2014/main" id="{723A3875-FCBB-6543-8208-222C8358A4BB}"/>
              </a:ext>
            </a:extLst>
          </p:cNvPr>
          <p:cNvSpPr>
            <a:spLocks noChangeShapeType="1"/>
          </p:cNvSpPr>
          <p:nvPr/>
        </p:nvSpPr>
        <p:spPr bwMode="auto">
          <a:xfrm>
            <a:off x="1215208" y="3192067"/>
            <a:ext cx="159544" cy="1190"/>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38" name="Line 6">
            <a:extLst>
              <a:ext uri="{FF2B5EF4-FFF2-40B4-BE49-F238E27FC236}">
                <a16:creationId xmlns:a16="http://schemas.microsoft.com/office/drawing/2014/main" id="{416ABFAD-C711-6343-81C0-069F453792DE}"/>
              </a:ext>
            </a:extLst>
          </p:cNvPr>
          <p:cNvSpPr>
            <a:spLocks noChangeShapeType="1"/>
          </p:cNvSpPr>
          <p:nvPr/>
        </p:nvSpPr>
        <p:spPr bwMode="auto">
          <a:xfrm>
            <a:off x="1215208" y="2818210"/>
            <a:ext cx="159544" cy="1190"/>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39" name="Line 7">
            <a:extLst>
              <a:ext uri="{FF2B5EF4-FFF2-40B4-BE49-F238E27FC236}">
                <a16:creationId xmlns:a16="http://schemas.microsoft.com/office/drawing/2014/main" id="{1A2363E9-ADBB-5048-B8CB-AFF650209CD8}"/>
              </a:ext>
            </a:extLst>
          </p:cNvPr>
          <p:cNvSpPr>
            <a:spLocks noChangeShapeType="1"/>
          </p:cNvSpPr>
          <p:nvPr/>
        </p:nvSpPr>
        <p:spPr bwMode="auto">
          <a:xfrm>
            <a:off x="1215208" y="2439592"/>
            <a:ext cx="159544" cy="1190"/>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40" name="Line 8">
            <a:extLst>
              <a:ext uri="{FF2B5EF4-FFF2-40B4-BE49-F238E27FC236}">
                <a16:creationId xmlns:a16="http://schemas.microsoft.com/office/drawing/2014/main" id="{6DC60AB5-CA53-7049-9618-178220BE4E35}"/>
              </a:ext>
            </a:extLst>
          </p:cNvPr>
          <p:cNvSpPr>
            <a:spLocks noChangeShapeType="1"/>
          </p:cNvSpPr>
          <p:nvPr/>
        </p:nvSpPr>
        <p:spPr bwMode="auto">
          <a:xfrm>
            <a:off x="1215208" y="2062163"/>
            <a:ext cx="159544" cy="1191"/>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41" name="Line 9">
            <a:extLst>
              <a:ext uri="{FF2B5EF4-FFF2-40B4-BE49-F238E27FC236}">
                <a16:creationId xmlns:a16="http://schemas.microsoft.com/office/drawing/2014/main" id="{34020D8D-ADEE-5440-A314-36E5416D4344}"/>
              </a:ext>
            </a:extLst>
          </p:cNvPr>
          <p:cNvSpPr>
            <a:spLocks noChangeShapeType="1"/>
          </p:cNvSpPr>
          <p:nvPr/>
        </p:nvSpPr>
        <p:spPr bwMode="auto">
          <a:xfrm>
            <a:off x="1294979" y="3570685"/>
            <a:ext cx="3443288" cy="1190"/>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42" name="Line 10">
            <a:extLst>
              <a:ext uri="{FF2B5EF4-FFF2-40B4-BE49-F238E27FC236}">
                <a16:creationId xmlns:a16="http://schemas.microsoft.com/office/drawing/2014/main" id="{F3538B6B-1627-E241-ADB1-4AEA1D63DC45}"/>
              </a:ext>
            </a:extLst>
          </p:cNvPr>
          <p:cNvSpPr>
            <a:spLocks noChangeShapeType="1"/>
          </p:cNvSpPr>
          <p:nvPr/>
        </p:nvSpPr>
        <p:spPr bwMode="auto">
          <a:xfrm flipV="1">
            <a:off x="1294979" y="3487341"/>
            <a:ext cx="1191"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43" name="Line 11">
            <a:extLst>
              <a:ext uri="{FF2B5EF4-FFF2-40B4-BE49-F238E27FC236}">
                <a16:creationId xmlns:a16="http://schemas.microsoft.com/office/drawing/2014/main" id="{062E9E28-8258-F74D-949E-04EA44D6288F}"/>
              </a:ext>
            </a:extLst>
          </p:cNvPr>
          <p:cNvSpPr>
            <a:spLocks noChangeShapeType="1"/>
          </p:cNvSpPr>
          <p:nvPr/>
        </p:nvSpPr>
        <p:spPr bwMode="auto">
          <a:xfrm flipV="1">
            <a:off x="1984352" y="3487341"/>
            <a:ext cx="1190"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44" name="Line 12">
            <a:extLst>
              <a:ext uri="{FF2B5EF4-FFF2-40B4-BE49-F238E27FC236}">
                <a16:creationId xmlns:a16="http://schemas.microsoft.com/office/drawing/2014/main" id="{330F37D7-2D4D-E541-8ACB-54271BBBDA9D}"/>
              </a:ext>
            </a:extLst>
          </p:cNvPr>
          <p:cNvSpPr>
            <a:spLocks noChangeShapeType="1"/>
          </p:cNvSpPr>
          <p:nvPr/>
        </p:nvSpPr>
        <p:spPr bwMode="auto">
          <a:xfrm flipV="1">
            <a:off x="2673723" y="3487341"/>
            <a:ext cx="1191"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45" name="Line 13">
            <a:extLst>
              <a:ext uri="{FF2B5EF4-FFF2-40B4-BE49-F238E27FC236}">
                <a16:creationId xmlns:a16="http://schemas.microsoft.com/office/drawing/2014/main" id="{BDB71C10-55CE-844B-8A0C-68B2F44156BC}"/>
              </a:ext>
            </a:extLst>
          </p:cNvPr>
          <p:cNvSpPr>
            <a:spLocks noChangeShapeType="1"/>
          </p:cNvSpPr>
          <p:nvPr/>
        </p:nvSpPr>
        <p:spPr bwMode="auto">
          <a:xfrm flipV="1">
            <a:off x="3359523" y="3487341"/>
            <a:ext cx="1191"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46" name="Line 14">
            <a:extLst>
              <a:ext uri="{FF2B5EF4-FFF2-40B4-BE49-F238E27FC236}">
                <a16:creationId xmlns:a16="http://schemas.microsoft.com/office/drawing/2014/main" id="{942B3045-0585-0C4E-8688-62B4D965DD1B}"/>
              </a:ext>
            </a:extLst>
          </p:cNvPr>
          <p:cNvSpPr>
            <a:spLocks noChangeShapeType="1"/>
          </p:cNvSpPr>
          <p:nvPr/>
        </p:nvSpPr>
        <p:spPr bwMode="auto">
          <a:xfrm flipV="1">
            <a:off x="4048896" y="3487341"/>
            <a:ext cx="1190"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47" name="Line 15">
            <a:extLst>
              <a:ext uri="{FF2B5EF4-FFF2-40B4-BE49-F238E27FC236}">
                <a16:creationId xmlns:a16="http://schemas.microsoft.com/office/drawing/2014/main" id="{B65EC80A-4A2F-344F-A360-AE0C8F9C1487}"/>
              </a:ext>
            </a:extLst>
          </p:cNvPr>
          <p:cNvSpPr>
            <a:spLocks noChangeShapeType="1"/>
          </p:cNvSpPr>
          <p:nvPr/>
        </p:nvSpPr>
        <p:spPr bwMode="auto">
          <a:xfrm flipV="1">
            <a:off x="4738267" y="3487341"/>
            <a:ext cx="1191"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48" name="Rectangle 16">
            <a:extLst>
              <a:ext uri="{FF2B5EF4-FFF2-40B4-BE49-F238E27FC236}">
                <a16:creationId xmlns:a16="http://schemas.microsoft.com/office/drawing/2014/main" id="{D7D9169B-1D3B-2F45-A7B3-D53A293F3EEB}"/>
              </a:ext>
            </a:extLst>
          </p:cNvPr>
          <p:cNvSpPr>
            <a:spLocks noChangeArrowheads="1"/>
          </p:cNvSpPr>
          <p:nvPr/>
        </p:nvSpPr>
        <p:spPr bwMode="auto">
          <a:xfrm>
            <a:off x="960414" y="3414713"/>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0</a:t>
            </a:r>
            <a:endParaRPr lang="en-US" altLang="zh-TW" sz="1350">
              <a:ea typeface="新細明體" panose="02020500000000000000" pitchFamily="18" charset="-120"/>
            </a:endParaRPr>
          </a:p>
        </p:txBody>
      </p:sp>
      <p:sp>
        <p:nvSpPr>
          <p:cNvPr id="44049" name="Rectangle 17">
            <a:extLst>
              <a:ext uri="{FF2B5EF4-FFF2-40B4-BE49-F238E27FC236}">
                <a16:creationId xmlns:a16="http://schemas.microsoft.com/office/drawing/2014/main" id="{22AFA2AF-C50D-1B44-91F0-3B999EA55D13}"/>
              </a:ext>
            </a:extLst>
          </p:cNvPr>
          <p:cNvSpPr>
            <a:spLocks noChangeArrowheads="1"/>
          </p:cNvSpPr>
          <p:nvPr/>
        </p:nvSpPr>
        <p:spPr bwMode="auto">
          <a:xfrm>
            <a:off x="960414" y="3036094"/>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1</a:t>
            </a:r>
            <a:endParaRPr lang="en-US" altLang="zh-TW" sz="1350">
              <a:ea typeface="新細明體" panose="02020500000000000000" pitchFamily="18" charset="-120"/>
            </a:endParaRPr>
          </a:p>
        </p:txBody>
      </p:sp>
      <p:sp>
        <p:nvSpPr>
          <p:cNvPr id="44050" name="Rectangle 18">
            <a:extLst>
              <a:ext uri="{FF2B5EF4-FFF2-40B4-BE49-F238E27FC236}">
                <a16:creationId xmlns:a16="http://schemas.microsoft.com/office/drawing/2014/main" id="{6AD10C94-304B-F04F-AB16-730B13976B07}"/>
              </a:ext>
            </a:extLst>
          </p:cNvPr>
          <p:cNvSpPr>
            <a:spLocks noChangeArrowheads="1"/>
          </p:cNvSpPr>
          <p:nvPr/>
        </p:nvSpPr>
        <p:spPr bwMode="auto">
          <a:xfrm>
            <a:off x="960414" y="2662238"/>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2</a:t>
            </a:r>
            <a:endParaRPr lang="en-US" altLang="zh-TW" sz="1350">
              <a:ea typeface="新細明體" panose="02020500000000000000" pitchFamily="18" charset="-120"/>
            </a:endParaRPr>
          </a:p>
        </p:txBody>
      </p:sp>
      <p:sp>
        <p:nvSpPr>
          <p:cNvPr id="44051" name="Rectangle 19">
            <a:extLst>
              <a:ext uri="{FF2B5EF4-FFF2-40B4-BE49-F238E27FC236}">
                <a16:creationId xmlns:a16="http://schemas.microsoft.com/office/drawing/2014/main" id="{79BCE19D-CF67-504C-934F-3FEA16B0581F}"/>
              </a:ext>
            </a:extLst>
          </p:cNvPr>
          <p:cNvSpPr>
            <a:spLocks noChangeArrowheads="1"/>
          </p:cNvSpPr>
          <p:nvPr/>
        </p:nvSpPr>
        <p:spPr bwMode="auto">
          <a:xfrm>
            <a:off x="960414" y="2283619"/>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3</a:t>
            </a:r>
            <a:endParaRPr lang="en-US" altLang="zh-TW" sz="1350">
              <a:ea typeface="新細明體" panose="02020500000000000000" pitchFamily="18" charset="-120"/>
            </a:endParaRPr>
          </a:p>
        </p:txBody>
      </p:sp>
      <p:sp>
        <p:nvSpPr>
          <p:cNvPr id="44052" name="Rectangle 20">
            <a:extLst>
              <a:ext uri="{FF2B5EF4-FFF2-40B4-BE49-F238E27FC236}">
                <a16:creationId xmlns:a16="http://schemas.microsoft.com/office/drawing/2014/main" id="{001A9F93-E4D6-7147-81B6-03FFB060ABCA}"/>
              </a:ext>
            </a:extLst>
          </p:cNvPr>
          <p:cNvSpPr>
            <a:spLocks noChangeArrowheads="1"/>
          </p:cNvSpPr>
          <p:nvPr/>
        </p:nvSpPr>
        <p:spPr bwMode="auto">
          <a:xfrm>
            <a:off x="960414" y="1906191"/>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4</a:t>
            </a:r>
            <a:endParaRPr lang="en-US" altLang="zh-TW" sz="1350">
              <a:ea typeface="新細明體" panose="02020500000000000000" pitchFamily="18" charset="-120"/>
            </a:endParaRPr>
          </a:p>
        </p:txBody>
      </p:sp>
      <p:sp>
        <p:nvSpPr>
          <p:cNvPr id="44053" name="Rectangle 21">
            <a:extLst>
              <a:ext uri="{FF2B5EF4-FFF2-40B4-BE49-F238E27FC236}">
                <a16:creationId xmlns:a16="http://schemas.microsoft.com/office/drawing/2014/main" id="{D352A708-88E8-4549-90EE-5560511FF6D5}"/>
              </a:ext>
            </a:extLst>
          </p:cNvPr>
          <p:cNvSpPr>
            <a:spLocks noChangeArrowheads="1"/>
          </p:cNvSpPr>
          <p:nvPr/>
        </p:nvSpPr>
        <p:spPr bwMode="auto">
          <a:xfrm>
            <a:off x="1225923" y="3806429"/>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0</a:t>
            </a:r>
            <a:endParaRPr lang="en-US" altLang="zh-TW" sz="1350">
              <a:ea typeface="新細明體" panose="02020500000000000000" pitchFamily="18" charset="-120"/>
            </a:endParaRPr>
          </a:p>
        </p:txBody>
      </p:sp>
      <p:sp>
        <p:nvSpPr>
          <p:cNvPr id="44054" name="Rectangle 22">
            <a:extLst>
              <a:ext uri="{FF2B5EF4-FFF2-40B4-BE49-F238E27FC236}">
                <a16:creationId xmlns:a16="http://schemas.microsoft.com/office/drawing/2014/main" id="{D5F80465-C73A-7641-867B-5A169BC05F96}"/>
              </a:ext>
            </a:extLst>
          </p:cNvPr>
          <p:cNvSpPr>
            <a:spLocks noChangeArrowheads="1"/>
          </p:cNvSpPr>
          <p:nvPr/>
        </p:nvSpPr>
        <p:spPr bwMode="auto">
          <a:xfrm>
            <a:off x="1914104" y="3806429"/>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1</a:t>
            </a:r>
            <a:endParaRPr lang="en-US" altLang="zh-TW" sz="1350">
              <a:ea typeface="新細明體" panose="02020500000000000000" pitchFamily="18" charset="-120"/>
            </a:endParaRPr>
          </a:p>
        </p:txBody>
      </p:sp>
      <p:sp>
        <p:nvSpPr>
          <p:cNvPr id="44055" name="Rectangle 23">
            <a:extLst>
              <a:ext uri="{FF2B5EF4-FFF2-40B4-BE49-F238E27FC236}">
                <a16:creationId xmlns:a16="http://schemas.microsoft.com/office/drawing/2014/main" id="{1E25206B-CBAD-0B42-ABE9-F6479EAB862B}"/>
              </a:ext>
            </a:extLst>
          </p:cNvPr>
          <p:cNvSpPr>
            <a:spLocks noChangeArrowheads="1"/>
          </p:cNvSpPr>
          <p:nvPr/>
        </p:nvSpPr>
        <p:spPr bwMode="auto">
          <a:xfrm>
            <a:off x="2603477" y="3806429"/>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2</a:t>
            </a:r>
            <a:endParaRPr lang="en-US" altLang="zh-TW" sz="1350">
              <a:ea typeface="新細明體" panose="02020500000000000000" pitchFamily="18" charset="-120"/>
            </a:endParaRPr>
          </a:p>
        </p:txBody>
      </p:sp>
      <p:sp>
        <p:nvSpPr>
          <p:cNvPr id="44056" name="Rectangle 24">
            <a:extLst>
              <a:ext uri="{FF2B5EF4-FFF2-40B4-BE49-F238E27FC236}">
                <a16:creationId xmlns:a16="http://schemas.microsoft.com/office/drawing/2014/main" id="{29641784-4711-5449-9B0F-9949F104B227}"/>
              </a:ext>
            </a:extLst>
          </p:cNvPr>
          <p:cNvSpPr>
            <a:spLocks noChangeArrowheads="1"/>
          </p:cNvSpPr>
          <p:nvPr/>
        </p:nvSpPr>
        <p:spPr bwMode="auto">
          <a:xfrm>
            <a:off x="3290467" y="3806429"/>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3</a:t>
            </a:r>
            <a:endParaRPr lang="en-US" altLang="zh-TW" sz="1350">
              <a:ea typeface="新細明體" panose="02020500000000000000" pitchFamily="18" charset="-120"/>
            </a:endParaRPr>
          </a:p>
        </p:txBody>
      </p:sp>
      <p:sp>
        <p:nvSpPr>
          <p:cNvPr id="44057" name="Rectangle 25">
            <a:extLst>
              <a:ext uri="{FF2B5EF4-FFF2-40B4-BE49-F238E27FC236}">
                <a16:creationId xmlns:a16="http://schemas.microsoft.com/office/drawing/2014/main" id="{62D48B87-04E6-B140-AC51-6AE15137E81C}"/>
              </a:ext>
            </a:extLst>
          </p:cNvPr>
          <p:cNvSpPr>
            <a:spLocks noChangeArrowheads="1"/>
          </p:cNvSpPr>
          <p:nvPr/>
        </p:nvSpPr>
        <p:spPr bwMode="auto">
          <a:xfrm>
            <a:off x="3978648" y="3806429"/>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4</a:t>
            </a:r>
            <a:endParaRPr lang="en-US" altLang="zh-TW" sz="1350">
              <a:ea typeface="新細明體" panose="02020500000000000000" pitchFamily="18" charset="-120"/>
            </a:endParaRPr>
          </a:p>
        </p:txBody>
      </p:sp>
      <p:sp>
        <p:nvSpPr>
          <p:cNvPr id="44058" name="Rectangle 26">
            <a:extLst>
              <a:ext uri="{FF2B5EF4-FFF2-40B4-BE49-F238E27FC236}">
                <a16:creationId xmlns:a16="http://schemas.microsoft.com/office/drawing/2014/main" id="{D638C159-ADBB-454A-8332-6447B32F2523}"/>
              </a:ext>
            </a:extLst>
          </p:cNvPr>
          <p:cNvSpPr>
            <a:spLocks noChangeArrowheads="1"/>
          </p:cNvSpPr>
          <p:nvPr/>
        </p:nvSpPr>
        <p:spPr bwMode="auto">
          <a:xfrm>
            <a:off x="4668020" y="3806429"/>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5</a:t>
            </a:r>
            <a:endParaRPr lang="en-US" altLang="zh-TW" sz="1350">
              <a:ea typeface="新細明體" panose="02020500000000000000" pitchFamily="18" charset="-120"/>
            </a:endParaRPr>
          </a:p>
        </p:txBody>
      </p:sp>
      <p:sp>
        <p:nvSpPr>
          <p:cNvPr id="44059" name="Rectangle 27">
            <a:extLst>
              <a:ext uri="{FF2B5EF4-FFF2-40B4-BE49-F238E27FC236}">
                <a16:creationId xmlns:a16="http://schemas.microsoft.com/office/drawing/2014/main" id="{F7B7DD26-4957-A94E-84BE-5413C7749534}"/>
              </a:ext>
            </a:extLst>
          </p:cNvPr>
          <p:cNvSpPr>
            <a:spLocks noGrp="1" noChangeArrowheads="1"/>
          </p:cNvSpPr>
          <p:nvPr>
            <p:ph type="title"/>
          </p:nvPr>
        </p:nvSpPr>
        <p:spPr>
          <a:xfrm>
            <a:off x="358588" y="128587"/>
            <a:ext cx="8426824" cy="842963"/>
          </a:xfrm>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algn="ctr"/>
            <a:r>
              <a:rPr lang="en-US" altLang="zh-TW" b="1" dirty="0"/>
              <a:t>Regression Line Fitted to the Data</a:t>
            </a:r>
            <a:endParaRPr lang="en-US" altLang="zh-TW" b="1" dirty="0">
              <a:ea typeface="新細明體" panose="02020500000000000000" pitchFamily="18" charset="-120"/>
            </a:endParaRPr>
          </a:p>
        </p:txBody>
      </p:sp>
      <p:sp>
        <p:nvSpPr>
          <p:cNvPr id="44060" name="Oval 28">
            <a:extLst>
              <a:ext uri="{FF2B5EF4-FFF2-40B4-BE49-F238E27FC236}">
                <a16:creationId xmlns:a16="http://schemas.microsoft.com/office/drawing/2014/main" id="{1F7F7935-526D-F04D-984A-AE7455C8812D}"/>
              </a:ext>
            </a:extLst>
          </p:cNvPr>
          <p:cNvSpPr>
            <a:spLocks noChangeArrowheads="1"/>
          </p:cNvSpPr>
          <p:nvPr/>
        </p:nvSpPr>
        <p:spPr bwMode="auto">
          <a:xfrm>
            <a:off x="2565377" y="3055144"/>
            <a:ext cx="161925" cy="161925"/>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44061" name="Oval 29">
            <a:extLst>
              <a:ext uri="{FF2B5EF4-FFF2-40B4-BE49-F238E27FC236}">
                <a16:creationId xmlns:a16="http://schemas.microsoft.com/office/drawing/2014/main" id="{14F94111-B067-E24B-B9F4-ABD61DA9EAC3}"/>
              </a:ext>
            </a:extLst>
          </p:cNvPr>
          <p:cNvSpPr>
            <a:spLocks noChangeArrowheads="1"/>
          </p:cNvSpPr>
          <p:nvPr/>
        </p:nvSpPr>
        <p:spPr bwMode="auto">
          <a:xfrm>
            <a:off x="4569198" y="1927622"/>
            <a:ext cx="161925" cy="161925"/>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44062" name="Oval 30">
            <a:extLst>
              <a:ext uri="{FF2B5EF4-FFF2-40B4-BE49-F238E27FC236}">
                <a16:creationId xmlns:a16="http://schemas.microsoft.com/office/drawing/2014/main" id="{5062EC2E-6C00-DA4F-83FE-64AAE1EBD0D8}"/>
              </a:ext>
            </a:extLst>
          </p:cNvPr>
          <p:cNvSpPr>
            <a:spLocks noChangeArrowheads="1"/>
          </p:cNvSpPr>
          <p:nvPr/>
        </p:nvSpPr>
        <p:spPr bwMode="auto">
          <a:xfrm>
            <a:off x="3897686" y="2730104"/>
            <a:ext cx="161925" cy="161925"/>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44063" name="Oval 31">
            <a:extLst>
              <a:ext uri="{FF2B5EF4-FFF2-40B4-BE49-F238E27FC236}">
                <a16:creationId xmlns:a16="http://schemas.microsoft.com/office/drawing/2014/main" id="{0C721EBF-CBB8-A641-90FC-055890C5BDE6}"/>
              </a:ext>
            </a:extLst>
          </p:cNvPr>
          <p:cNvSpPr>
            <a:spLocks noChangeArrowheads="1"/>
          </p:cNvSpPr>
          <p:nvPr/>
        </p:nvSpPr>
        <p:spPr bwMode="auto">
          <a:xfrm>
            <a:off x="3236889" y="2718197"/>
            <a:ext cx="161925" cy="161925"/>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44064" name="Oval 32">
            <a:extLst>
              <a:ext uri="{FF2B5EF4-FFF2-40B4-BE49-F238E27FC236}">
                <a16:creationId xmlns:a16="http://schemas.microsoft.com/office/drawing/2014/main" id="{EBEC6CF0-C416-3549-9148-F176A2B30DA1}"/>
              </a:ext>
            </a:extLst>
          </p:cNvPr>
          <p:cNvSpPr>
            <a:spLocks noChangeArrowheads="1"/>
          </p:cNvSpPr>
          <p:nvPr/>
        </p:nvSpPr>
        <p:spPr bwMode="auto">
          <a:xfrm>
            <a:off x="1922439" y="3075385"/>
            <a:ext cx="161925" cy="161925"/>
          </a:xfrm>
          <a:prstGeom prst="ellipse">
            <a:avLst/>
          </a:prstGeom>
          <a:solidFill>
            <a:srgbClr val="CDBBDA"/>
          </a:solidFill>
          <a:ln w="38100">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44065" name="Rectangle 33">
            <a:extLst>
              <a:ext uri="{FF2B5EF4-FFF2-40B4-BE49-F238E27FC236}">
                <a16:creationId xmlns:a16="http://schemas.microsoft.com/office/drawing/2014/main" id="{834A4313-9406-4144-A794-0B89518F8FB5}"/>
              </a:ext>
            </a:extLst>
          </p:cNvPr>
          <p:cNvSpPr>
            <a:spLocks noChangeArrowheads="1"/>
          </p:cNvSpPr>
          <p:nvPr/>
        </p:nvSpPr>
        <p:spPr bwMode="auto">
          <a:xfrm>
            <a:off x="822301" y="1646635"/>
            <a:ext cx="862013" cy="34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a:ea typeface="新細明體" panose="02020500000000000000" pitchFamily="18" charset="-120"/>
              </a:rPr>
              <a:t>Sales</a:t>
            </a:r>
          </a:p>
        </p:txBody>
      </p:sp>
      <p:sp>
        <p:nvSpPr>
          <p:cNvPr id="44066" name="Rectangle 34">
            <a:extLst>
              <a:ext uri="{FF2B5EF4-FFF2-40B4-BE49-F238E27FC236}">
                <a16:creationId xmlns:a16="http://schemas.microsoft.com/office/drawing/2014/main" id="{7B9AAF2C-525A-1A47-AFA2-6A7A21BEF076}"/>
              </a:ext>
            </a:extLst>
          </p:cNvPr>
          <p:cNvSpPr>
            <a:spLocks noChangeArrowheads="1"/>
          </p:cNvSpPr>
          <p:nvPr/>
        </p:nvSpPr>
        <p:spPr bwMode="auto">
          <a:xfrm>
            <a:off x="2214142" y="4002882"/>
            <a:ext cx="1560910" cy="34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a:ea typeface="新細明體" panose="02020500000000000000" pitchFamily="18" charset="-120"/>
              </a:rPr>
              <a:t>Advertising</a:t>
            </a:r>
          </a:p>
        </p:txBody>
      </p:sp>
      <p:sp>
        <p:nvSpPr>
          <p:cNvPr id="44067" name="Line 35">
            <a:extLst>
              <a:ext uri="{FF2B5EF4-FFF2-40B4-BE49-F238E27FC236}">
                <a16:creationId xmlns:a16="http://schemas.microsoft.com/office/drawing/2014/main" id="{F8F3F8F4-AA32-9B45-A49B-FAFB3C5B00FC}"/>
              </a:ext>
            </a:extLst>
          </p:cNvPr>
          <p:cNvSpPr>
            <a:spLocks noChangeShapeType="1"/>
          </p:cNvSpPr>
          <p:nvPr/>
        </p:nvSpPr>
        <p:spPr bwMode="auto">
          <a:xfrm flipV="1">
            <a:off x="1409279" y="2156222"/>
            <a:ext cx="3543300" cy="1428750"/>
          </a:xfrm>
          <a:prstGeom prst="line">
            <a:avLst/>
          </a:prstGeom>
          <a:noFill/>
          <a:ln w="28575">
            <a:solidFill>
              <a:srgbClr val="DC4D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1350"/>
          </a:p>
        </p:txBody>
      </p:sp>
      <p:graphicFrame>
        <p:nvGraphicFramePr>
          <p:cNvPr id="44068" name="Object 36">
            <a:extLst>
              <a:ext uri="{FF2B5EF4-FFF2-40B4-BE49-F238E27FC236}">
                <a16:creationId xmlns:a16="http://schemas.microsoft.com/office/drawing/2014/main" id="{0F646F5C-553B-FB4E-B195-B264477F40B0}"/>
              </a:ext>
            </a:extLst>
          </p:cNvPr>
          <p:cNvGraphicFramePr>
            <a:graphicFrameLocks noChangeAspect="1"/>
          </p:cNvGraphicFramePr>
          <p:nvPr>
            <p:extLst>
              <p:ext uri="{D42A27DB-BD31-4B8C-83A1-F6EECF244321}">
                <p14:modId xmlns:p14="http://schemas.microsoft.com/office/powerpoint/2010/main" val="3856563318"/>
              </p:ext>
            </p:extLst>
          </p:nvPr>
        </p:nvGraphicFramePr>
        <p:xfrm>
          <a:off x="4464423" y="2327672"/>
          <a:ext cx="1328738" cy="336947"/>
        </p:xfrm>
        <a:graphic>
          <a:graphicData uri="http://schemas.openxmlformats.org/presentationml/2006/ole">
            <mc:AlternateContent xmlns:mc="http://schemas.openxmlformats.org/markup-compatibility/2006">
              <mc:Choice xmlns:v="urn:schemas-microsoft-com:vml" Requires="v">
                <p:oleObj name="Equation" r:id="rId3" imgW="18427700" imgH="4686300" progId="Equation.DSMT4">
                  <p:embed/>
                </p:oleObj>
              </mc:Choice>
              <mc:Fallback>
                <p:oleObj name="Equation" r:id="rId3" imgW="18427700" imgH="4686300" progId="Equation.DSMT4">
                  <p:embed/>
                  <p:pic>
                    <p:nvPicPr>
                      <p:cNvPr id="44068" name="Object 36">
                        <a:extLst>
                          <a:ext uri="{FF2B5EF4-FFF2-40B4-BE49-F238E27FC236}">
                            <a16:creationId xmlns:a16="http://schemas.microsoft.com/office/drawing/2014/main" id="{0F646F5C-553B-FB4E-B195-B264477F40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4423" y="2327672"/>
                        <a:ext cx="1328738" cy="3369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3544022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8" name="Picture 8" descr="ANOVA for Regression. Sum of Squared Total, Sum of Squared… | by Rahul  Pathak | Towards Data Science">
            <a:extLst>
              <a:ext uri="{FF2B5EF4-FFF2-40B4-BE49-F238E27FC236}">
                <a16:creationId xmlns:a16="http://schemas.microsoft.com/office/drawing/2014/main" id="{EAF06FBF-82DB-AF49-A57D-B529BAC8C1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2714" y="955021"/>
            <a:ext cx="5769737" cy="3233457"/>
          </a:xfrm>
          <a:prstGeom prst="rect">
            <a:avLst/>
          </a:prstGeom>
          <a:noFill/>
          <a:extLst>
            <a:ext uri="{909E8E84-426E-40DD-AFC4-6F175D3DCCD1}">
              <a14:hiddenFill xmlns:a14="http://schemas.microsoft.com/office/drawing/2010/main">
                <a:solidFill>
                  <a:srgbClr val="FFFFFF"/>
                </a:solidFill>
              </a14:hiddenFill>
            </a:ext>
          </a:extLst>
        </p:spPr>
      </p:pic>
      <p:sp>
        <p:nvSpPr>
          <p:cNvPr id="26625" name="Rectangle 2">
            <a:extLst>
              <a:ext uri="{FF2B5EF4-FFF2-40B4-BE49-F238E27FC236}">
                <a16:creationId xmlns:a16="http://schemas.microsoft.com/office/drawing/2014/main" id="{FD84CE89-7F3E-5A46-BE47-29968A4E2E35}"/>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normAutofit fontScale="90000"/>
          </a:bodyPr>
          <a:lstStyle/>
          <a:p>
            <a:r>
              <a:rPr lang="en-US" altLang="en-US" dirty="0">
                <a:ea typeface="ＭＳ Ｐゴシック" panose="020B0600070205080204" pitchFamily="34" charset="-128"/>
              </a:rPr>
              <a:t>Sum-squared Error (SSE) &amp; </a:t>
            </a:r>
            <a:r>
              <a:rPr lang="en-US" dirty="0"/>
              <a:t>Total sum of squares (TSS)</a:t>
            </a:r>
            <a:br>
              <a:rPr lang="en-US" dirty="0"/>
            </a:br>
            <a:endParaRPr lang="en-US" altLang="en-US" dirty="0">
              <a:ea typeface="ＭＳ Ｐゴシック" panose="020B0600070205080204" pitchFamily="34" charset="-128"/>
            </a:endParaRPr>
          </a:p>
        </p:txBody>
      </p:sp>
      <p:graphicFrame>
        <p:nvGraphicFramePr>
          <p:cNvPr id="26626" name="Object 2">
            <a:extLst>
              <a:ext uri="{FF2B5EF4-FFF2-40B4-BE49-F238E27FC236}">
                <a16:creationId xmlns:a16="http://schemas.microsoft.com/office/drawing/2014/main" id="{9B960BE7-DF42-C64A-9061-F02C48BB29D5}"/>
              </a:ext>
            </a:extLst>
          </p:cNvPr>
          <p:cNvGraphicFramePr>
            <a:graphicFrameLocks noChangeAspect="1"/>
          </p:cNvGraphicFramePr>
          <p:nvPr/>
        </p:nvGraphicFramePr>
        <p:xfrm>
          <a:off x="520511" y="1575198"/>
          <a:ext cx="3465910" cy="777478"/>
        </p:xfrm>
        <a:graphic>
          <a:graphicData uri="http://schemas.openxmlformats.org/presentationml/2006/ole">
            <mc:AlternateContent xmlns:mc="http://schemas.openxmlformats.org/markup-compatibility/2006">
              <mc:Choice xmlns:v="urn:schemas-microsoft-com:vml" Requires="v">
                <p:oleObj name="Equation" r:id="rId4" imgW="1752600" imgH="393700" progId="Equation.3">
                  <p:embed/>
                </p:oleObj>
              </mc:Choice>
              <mc:Fallback>
                <p:oleObj name="Equation" r:id="rId4" imgW="1752600" imgH="393700" progId="Equation.3">
                  <p:embed/>
                  <p:pic>
                    <p:nvPicPr>
                      <p:cNvPr id="26626" name="Object 2">
                        <a:extLst>
                          <a:ext uri="{FF2B5EF4-FFF2-40B4-BE49-F238E27FC236}">
                            <a16:creationId xmlns:a16="http://schemas.microsoft.com/office/drawing/2014/main" id="{9B960BE7-DF42-C64A-9061-F02C48BB29D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511" y="1575198"/>
                        <a:ext cx="3465910" cy="777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26627" name="Object 3">
            <a:extLst>
              <a:ext uri="{FF2B5EF4-FFF2-40B4-BE49-F238E27FC236}">
                <a16:creationId xmlns:a16="http://schemas.microsoft.com/office/drawing/2014/main" id="{EF713EC0-38A4-7D44-A0FE-2E0BA24F5E2E}"/>
              </a:ext>
            </a:extLst>
          </p:cNvPr>
          <p:cNvGraphicFramePr>
            <a:graphicFrameLocks noChangeAspect="1"/>
          </p:cNvGraphicFramePr>
          <p:nvPr/>
        </p:nvGraphicFramePr>
        <p:xfrm>
          <a:off x="568136" y="2472928"/>
          <a:ext cx="3314700" cy="727472"/>
        </p:xfrm>
        <a:graphic>
          <a:graphicData uri="http://schemas.openxmlformats.org/presentationml/2006/ole">
            <mc:AlternateContent xmlns:mc="http://schemas.openxmlformats.org/markup-compatibility/2006">
              <mc:Choice xmlns:v="urn:schemas-microsoft-com:vml" Requires="v">
                <p:oleObj name="Equation" r:id="rId6" imgW="1676400" imgH="368300" progId="Equation.3">
                  <p:embed/>
                </p:oleObj>
              </mc:Choice>
              <mc:Fallback>
                <p:oleObj name="Equation" r:id="rId6" imgW="1676400" imgH="368300" progId="Equation.3">
                  <p:embed/>
                  <p:pic>
                    <p:nvPicPr>
                      <p:cNvPr id="26627" name="Object 3">
                        <a:extLst>
                          <a:ext uri="{FF2B5EF4-FFF2-40B4-BE49-F238E27FC236}">
                            <a16:creationId xmlns:a16="http://schemas.microsoft.com/office/drawing/2014/main" id="{EF713EC0-38A4-7D44-A0FE-2E0BA24F5E2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8136" y="2472928"/>
                        <a:ext cx="3314700" cy="727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26628" name="Object 4">
            <a:extLst>
              <a:ext uri="{FF2B5EF4-FFF2-40B4-BE49-F238E27FC236}">
                <a16:creationId xmlns:a16="http://schemas.microsoft.com/office/drawing/2014/main" id="{D1C7D634-3DEA-6B40-9EA2-204CF7E3135A}"/>
              </a:ext>
            </a:extLst>
          </p:cNvPr>
          <p:cNvGraphicFramePr>
            <a:graphicFrameLocks noChangeAspect="1"/>
          </p:cNvGraphicFramePr>
          <p:nvPr/>
        </p:nvGraphicFramePr>
        <p:xfrm>
          <a:off x="883652" y="3362325"/>
          <a:ext cx="2166938" cy="1050132"/>
        </p:xfrm>
        <a:graphic>
          <a:graphicData uri="http://schemas.openxmlformats.org/presentationml/2006/ole">
            <mc:AlternateContent xmlns:mc="http://schemas.openxmlformats.org/markup-compatibility/2006">
              <mc:Choice xmlns:v="urn:schemas-microsoft-com:vml" Requires="v">
                <p:oleObj name="Equation" r:id="rId8" imgW="812800" imgH="393700" progId="Equation.3">
                  <p:embed/>
                </p:oleObj>
              </mc:Choice>
              <mc:Fallback>
                <p:oleObj name="Equation" r:id="rId8" imgW="812800" imgH="393700" progId="Equation.3">
                  <p:embed/>
                  <p:pic>
                    <p:nvPicPr>
                      <p:cNvPr id="26628" name="Object 4">
                        <a:extLst>
                          <a:ext uri="{FF2B5EF4-FFF2-40B4-BE49-F238E27FC236}">
                            <a16:creationId xmlns:a16="http://schemas.microsoft.com/office/drawing/2014/main" id="{D1C7D634-3DEA-6B40-9EA2-204CF7E3135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83652" y="3362325"/>
                        <a:ext cx="2166938" cy="1050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Tree>
    <p:extLst>
      <p:ext uri="{BB962C8B-B14F-4D97-AF65-F5344CB8AC3E}">
        <p14:creationId xmlns:p14="http://schemas.microsoft.com/office/powerpoint/2010/main" val="17019048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a:extLst>
              <a:ext uri="{FF2B5EF4-FFF2-40B4-BE49-F238E27FC236}">
                <a16:creationId xmlns:a16="http://schemas.microsoft.com/office/drawing/2014/main" id="{FD84CE89-7F3E-5A46-BE47-29968A4E2E35}"/>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normAutofit/>
          </a:bodyPr>
          <a:lstStyle/>
          <a:p>
            <a:r>
              <a:rPr lang="en-US" sz="3600" b="1" dirty="0"/>
              <a:t>R-squared (</a:t>
            </a:r>
            <a:r>
              <a:rPr lang="en-US" i="1" dirty="0"/>
              <a:t>R</a:t>
            </a:r>
            <a:r>
              <a:rPr lang="en-US" baseline="30000" dirty="0"/>
              <a:t>2</a:t>
            </a:r>
            <a:r>
              <a:rPr lang="en-US" dirty="0"/>
              <a:t>)</a:t>
            </a:r>
            <a:endParaRPr lang="en-US" altLang="en-US" dirty="0">
              <a:ea typeface="ＭＳ Ｐゴシック" panose="020B0600070205080204" pitchFamily="34" charset="-128"/>
            </a:endParaRPr>
          </a:p>
        </p:txBody>
      </p:sp>
      <p:graphicFrame>
        <p:nvGraphicFramePr>
          <p:cNvPr id="26628" name="Object 4">
            <a:extLst>
              <a:ext uri="{FF2B5EF4-FFF2-40B4-BE49-F238E27FC236}">
                <a16:creationId xmlns:a16="http://schemas.microsoft.com/office/drawing/2014/main" id="{D1C7D634-3DEA-6B40-9EA2-204CF7E3135A}"/>
              </a:ext>
            </a:extLst>
          </p:cNvPr>
          <p:cNvGraphicFramePr>
            <a:graphicFrameLocks noChangeAspect="1"/>
          </p:cNvGraphicFramePr>
          <p:nvPr>
            <p:extLst>
              <p:ext uri="{D42A27DB-BD31-4B8C-83A1-F6EECF244321}">
                <p14:modId xmlns:p14="http://schemas.microsoft.com/office/powerpoint/2010/main" val="1128296508"/>
              </p:ext>
            </p:extLst>
          </p:nvPr>
        </p:nvGraphicFramePr>
        <p:xfrm>
          <a:off x="861732" y="3676090"/>
          <a:ext cx="2166938" cy="1050132"/>
        </p:xfrm>
        <a:graphic>
          <a:graphicData uri="http://schemas.openxmlformats.org/presentationml/2006/ole">
            <mc:AlternateContent xmlns:mc="http://schemas.openxmlformats.org/markup-compatibility/2006">
              <mc:Choice xmlns:v="urn:schemas-microsoft-com:vml" Requires="v">
                <p:oleObj name="Equation" r:id="rId3" imgW="812800" imgH="393700" progId="Equation.3">
                  <p:embed/>
                </p:oleObj>
              </mc:Choice>
              <mc:Fallback>
                <p:oleObj name="Equation" r:id="rId3" imgW="812800" imgH="393700" progId="Equation.3">
                  <p:embed/>
                  <p:pic>
                    <p:nvPicPr>
                      <p:cNvPr id="26628" name="Object 4">
                        <a:extLst>
                          <a:ext uri="{FF2B5EF4-FFF2-40B4-BE49-F238E27FC236}">
                            <a16:creationId xmlns:a16="http://schemas.microsoft.com/office/drawing/2014/main" id="{D1C7D634-3DEA-6B40-9EA2-204CF7E313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1732" y="3676090"/>
                        <a:ext cx="2166938" cy="1050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7" name="Content Placeholder 2">
            <a:extLst>
              <a:ext uri="{FF2B5EF4-FFF2-40B4-BE49-F238E27FC236}">
                <a16:creationId xmlns:a16="http://schemas.microsoft.com/office/drawing/2014/main" id="{37BAB119-F6E1-7046-9526-1564CFA20171}"/>
              </a:ext>
            </a:extLst>
          </p:cNvPr>
          <p:cNvSpPr txBox="1">
            <a:spLocks/>
          </p:cNvSpPr>
          <p:nvPr/>
        </p:nvSpPr>
        <p:spPr>
          <a:xfrm>
            <a:off x="628650" y="1268016"/>
            <a:ext cx="7886700" cy="3364707"/>
          </a:xfrm>
          <a:prstGeom prst="rect">
            <a:avLst/>
          </a:prstGeom>
        </p:spPr>
        <p:txBody>
          <a:bodyPr vert="horz" lIns="91440" tIns="45720" rIns="91440" bIns="45720" rtlCol="0">
            <a:normAutofit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2400" b="1" dirty="0"/>
              <a:t>R-squared</a:t>
            </a:r>
            <a:r>
              <a:rPr lang="en-US" sz="2400" dirty="0"/>
              <a:t>, often called the coefficient of determination, is defined as the ratio of the sum of squares explained by a regression model and the "total" sum of squares around the mean.</a:t>
            </a:r>
          </a:p>
          <a:p>
            <a:pPr lvl="1"/>
            <a:r>
              <a:rPr lang="en-US" dirty="0"/>
              <a:t>Since </a:t>
            </a:r>
            <a:r>
              <a:rPr lang="en-US" i="1" dirty="0"/>
              <a:t>R</a:t>
            </a:r>
            <a:r>
              <a:rPr lang="en-US" baseline="30000" dirty="0"/>
              <a:t>2</a:t>
            </a:r>
            <a:r>
              <a:rPr lang="en-US" dirty="0"/>
              <a:t> is a proportion, it is always a number between 0 and 1.</a:t>
            </a:r>
          </a:p>
          <a:p>
            <a:pPr lvl="1"/>
            <a:r>
              <a:rPr lang="en-US" dirty="0"/>
              <a:t>If </a:t>
            </a:r>
            <a:r>
              <a:rPr lang="en-US" i="1" dirty="0"/>
              <a:t>R</a:t>
            </a:r>
            <a:r>
              <a:rPr lang="en-US" baseline="30000" dirty="0"/>
              <a:t>2</a:t>
            </a:r>
            <a:r>
              <a:rPr lang="en-US" dirty="0"/>
              <a:t> = 1, all of the data points fall perfectly on the regression line.</a:t>
            </a:r>
            <a:r>
              <a:rPr lang="en-US" b="1" dirty="0"/>
              <a:t> </a:t>
            </a:r>
            <a:r>
              <a:rPr lang="en-US" dirty="0"/>
              <a:t>The predictor </a:t>
            </a:r>
            <a:r>
              <a:rPr lang="en-US" i="1" dirty="0"/>
              <a:t>x</a:t>
            </a:r>
            <a:r>
              <a:rPr lang="en-US" dirty="0"/>
              <a:t> accounts for </a:t>
            </a:r>
            <a:r>
              <a:rPr lang="en-US" i="1" dirty="0"/>
              <a:t>all</a:t>
            </a:r>
            <a:r>
              <a:rPr lang="en-US" dirty="0"/>
              <a:t> of the variation in </a:t>
            </a:r>
            <a:r>
              <a:rPr lang="en-US" i="1" dirty="0"/>
              <a:t>y</a:t>
            </a:r>
            <a:r>
              <a:rPr lang="en-US" dirty="0"/>
              <a:t>!</a:t>
            </a:r>
          </a:p>
          <a:p>
            <a:pPr lvl="1"/>
            <a:r>
              <a:rPr lang="en-US" dirty="0"/>
              <a:t>If </a:t>
            </a:r>
            <a:r>
              <a:rPr lang="en-US" i="1" dirty="0"/>
              <a:t>R</a:t>
            </a:r>
            <a:r>
              <a:rPr lang="en-US" baseline="30000" dirty="0"/>
              <a:t>2</a:t>
            </a:r>
            <a:r>
              <a:rPr lang="en-US" dirty="0"/>
              <a:t> = 0, the estimated regression line is perfectly horizontal. The predictor </a:t>
            </a:r>
            <a:r>
              <a:rPr lang="en-US" i="1" dirty="0"/>
              <a:t>x</a:t>
            </a:r>
            <a:r>
              <a:rPr lang="en-US" dirty="0"/>
              <a:t> accounts for </a:t>
            </a:r>
            <a:r>
              <a:rPr lang="en-US" i="1" dirty="0"/>
              <a:t>none</a:t>
            </a:r>
            <a:r>
              <a:rPr lang="en-US" dirty="0"/>
              <a:t> of the variation in </a:t>
            </a:r>
            <a:r>
              <a:rPr lang="en-US" i="1" dirty="0"/>
              <a:t>y</a:t>
            </a:r>
            <a:r>
              <a:rPr lang="en-US" dirty="0"/>
              <a:t>!</a:t>
            </a:r>
          </a:p>
          <a:p>
            <a:pPr marL="0" indent="0">
              <a:buNone/>
            </a:pPr>
            <a:br>
              <a:rPr lang="en-US" sz="2400" dirty="0"/>
            </a:br>
            <a:endParaRPr lang="en-US" sz="2400" dirty="0"/>
          </a:p>
        </p:txBody>
      </p:sp>
    </p:spTree>
    <p:extLst>
      <p:ext uri="{BB962C8B-B14F-4D97-AF65-F5344CB8AC3E}">
        <p14:creationId xmlns:p14="http://schemas.microsoft.com/office/powerpoint/2010/main" val="19907246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58AFE261-5021-324B-9270-1769A746C627}"/>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b="1" dirty="0">
                <a:ea typeface="新細明體" panose="02020500000000000000" pitchFamily="18" charset="-120"/>
              </a:rPr>
              <a:t>Regression Models</a:t>
            </a:r>
          </a:p>
        </p:txBody>
      </p:sp>
      <p:sp>
        <p:nvSpPr>
          <p:cNvPr id="22533" name="Text Box 5">
            <a:extLst>
              <a:ext uri="{FF2B5EF4-FFF2-40B4-BE49-F238E27FC236}">
                <a16:creationId xmlns:a16="http://schemas.microsoft.com/office/drawing/2014/main" id="{C2E34E67-B781-3145-BEA7-C0687068EBBA}"/>
              </a:ext>
            </a:extLst>
          </p:cNvPr>
          <p:cNvSpPr txBox="1">
            <a:spLocks noChangeArrowheads="1"/>
          </p:cNvSpPr>
          <p:nvPr/>
        </p:nvSpPr>
        <p:spPr bwMode="auto">
          <a:xfrm>
            <a:off x="510988" y="1303735"/>
            <a:ext cx="8004362" cy="3203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lstStyle>
            <a:lvl1pPr marL="609600" indent="-609600" eaLnBrk="0" hangingPunct="0">
              <a:defRPr sz="2400">
                <a:solidFill>
                  <a:schemeClr val="tx1"/>
                </a:solidFill>
                <a:latin typeface="Times New Roman" panose="02020603050405020304" pitchFamily="18" charset="0"/>
                <a:cs typeface="Times New Roman" panose="02020603050405020304" pitchFamily="18" charset="0"/>
              </a:defRPr>
            </a:lvl1pPr>
            <a:lvl2pPr marL="1139825" indent="-415925" eaLnBrk="0" hangingPunct="0">
              <a:defRPr sz="2400">
                <a:solidFill>
                  <a:schemeClr val="tx1"/>
                </a:solidFill>
                <a:latin typeface="Times New Roman" panose="02020603050405020304" pitchFamily="18" charset="0"/>
                <a:cs typeface="Times New Roman" panose="02020603050405020304" pitchFamily="18" charset="0"/>
              </a:defRPr>
            </a:lvl2pPr>
            <a:lvl3pPr marL="1474788" indent="-103188"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marL="0" indent="0" eaLnBrk="1" hangingPunct="1">
              <a:spcBef>
                <a:spcPct val="20000"/>
              </a:spcBef>
              <a:buClr>
                <a:srgbClr val="8E0D30"/>
              </a:buClr>
            </a:pPr>
            <a:r>
              <a:rPr lang="en-US" sz="2000" dirty="0">
                <a:latin typeface="+mn-lt"/>
              </a:rPr>
              <a:t>Goal: To understand the association between one </a:t>
            </a:r>
            <a:r>
              <a:rPr lang="en-US" sz="2000" b="1" dirty="0">
                <a:latin typeface="+mn-lt"/>
              </a:rPr>
              <a:t>independent</a:t>
            </a:r>
            <a:r>
              <a:rPr lang="en-US" sz="2000" dirty="0">
                <a:latin typeface="+mn-lt"/>
              </a:rPr>
              <a:t> </a:t>
            </a:r>
            <a:r>
              <a:rPr lang="en-US" sz="2000" b="1" dirty="0">
                <a:latin typeface="+mn-lt"/>
              </a:rPr>
              <a:t>variable</a:t>
            </a:r>
            <a:r>
              <a:rPr lang="en-US" sz="2000" dirty="0">
                <a:latin typeface="+mn-lt"/>
              </a:rPr>
              <a:t> and one continuous </a:t>
            </a:r>
            <a:r>
              <a:rPr lang="en-US" sz="2000" b="1" dirty="0">
                <a:latin typeface="+mn-lt"/>
              </a:rPr>
              <a:t>dependent</a:t>
            </a:r>
            <a:r>
              <a:rPr lang="en-US" sz="2000" dirty="0">
                <a:latin typeface="+mn-lt"/>
              </a:rPr>
              <a:t> </a:t>
            </a:r>
            <a:r>
              <a:rPr lang="en-US" sz="2000" b="1" dirty="0">
                <a:latin typeface="+mn-lt"/>
              </a:rPr>
              <a:t>variable</a:t>
            </a:r>
            <a:r>
              <a:rPr lang="en-US" sz="2000" dirty="0">
                <a:latin typeface="+mn-lt"/>
              </a:rPr>
              <a:t>.  </a:t>
            </a:r>
          </a:p>
          <a:p>
            <a:pPr marL="0" indent="0" eaLnBrk="1" hangingPunct="1">
              <a:spcBef>
                <a:spcPct val="20000"/>
              </a:spcBef>
              <a:buClr>
                <a:srgbClr val="8E0D30"/>
              </a:buClr>
            </a:pPr>
            <a:r>
              <a:rPr lang="en-US" sz="2000" dirty="0">
                <a:latin typeface="+mn-lt"/>
              </a:rPr>
              <a:t>In </a:t>
            </a:r>
            <a:r>
              <a:rPr lang="en-US" sz="2000" b="1" dirty="0">
                <a:latin typeface="+mn-lt"/>
              </a:rPr>
              <a:t>regression</a:t>
            </a:r>
            <a:r>
              <a:rPr lang="en-US" sz="2000" dirty="0">
                <a:latin typeface="+mn-lt"/>
              </a:rPr>
              <a:t> analysis, the </a:t>
            </a:r>
            <a:r>
              <a:rPr lang="en-US" sz="2000" b="1" dirty="0">
                <a:latin typeface="+mn-lt"/>
              </a:rPr>
              <a:t>dependent variable</a:t>
            </a:r>
            <a:r>
              <a:rPr lang="en-US" sz="2000" dirty="0">
                <a:latin typeface="+mn-lt"/>
              </a:rPr>
              <a:t> is denoted Y and the </a:t>
            </a:r>
            <a:r>
              <a:rPr lang="en-US" sz="2000" b="1" dirty="0">
                <a:latin typeface="+mn-lt"/>
              </a:rPr>
              <a:t>independent variable</a:t>
            </a:r>
            <a:r>
              <a:rPr lang="en-US" sz="2000" dirty="0">
                <a:latin typeface="+mn-lt"/>
              </a:rPr>
              <a:t> is denoted X.</a:t>
            </a:r>
            <a:endParaRPr lang="en-US" altLang="zh-TW" sz="2000" dirty="0">
              <a:latin typeface="+mn-lt"/>
              <a:ea typeface="新細明體" panose="02020500000000000000" pitchFamily="18" charset="-120"/>
            </a:endParaRPr>
          </a:p>
        </p:txBody>
      </p:sp>
      <p:pic>
        <p:nvPicPr>
          <p:cNvPr id="94210" name="Picture 2" descr="A Beginners Guide To Regression Techniques - Analytics India Magazine">
            <a:extLst>
              <a:ext uri="{FF2B5EF4-FFF2-40B4-BE49-F238E27FC236}">
                <a16:creationId xmlns:a16="http://schemas.microsoft.com/office/drawing/2014/main" id="{958A8838-44BD-E346-8C4B-B79033DEEC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1342" y="2905721"/>
            <a:ext cx="3281257" cy="1460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37137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58AFE261-5021-324B-9270-1769A746C627}"/>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b="1" dirty="0">
                <a:ea typeface="新細明體" panose="02020500000000000000" pitchFamily="18" charset="-120"/>
              </a:rPr>
              <a:t>Regression Models</a:t>
            </a:r>
          </a:p>
        </p:txBody>
      </p:sp>
      <p:grpSp>
        <p:nvGrpSpPr>
          <p:cNvPr id="189" name="Group 51">
            <a:extLst>
              <a:ext uri="{FF2B5EF4-FFF2-40B4-BE49-F238E27FC236}">
                <a16:creationId xmlns:a16="http://schemas.microsoft.com/office/drawing/2014/main" id="{70126683-18F6-E540-AA41-0864270E3756}"/>
              </a:ext>
            </a:extLst>
          </p:cNvPr>
          <p:cNvGrpSpPr>
            <a:grpSpLocks/>
          </p:cNvGrpSpPr>
          <p:nvPr/>
        </p:nvGrpSpPr>
        <p:grpSpPr bwMode="auto">
          <a:xfrm>
            <a:off x="425451" y="1153319"/>
            <a:ext cx="4244578" cy="2037160"/>
            <a:chOff x="1104" y="2110"/>
            <a:chExt cx="3565" cy="1711"/>
          </a:xfrm>
        </p:grpSpPr>
        <p:sp>
          <p:nvSpPr>
            <p:cNvPr id="190" name="Rectangle 52">
              <a:extLst>
                <a:ext uri="{FF2B5EF4-FFF2-40B4-BE49-F238E27FC236}">
                  <a16:creationId xmlns:a16="http://schemas.microsoft.com/office/drawing/2014/main" id="{613DF026-422E-4641-941D-913A23698D95}"/>
                </a:ext>
              </a:extLst>
            </p:cNvPr>
            <p:cNvSpPr>
              <a:spLocks noChangeArrowheads="1"/>
            </p:cNvSpPr>
            <p:nvPr/>
          </p:nvSpPr>
          <p:spPr bwMode="auto">
            <a:xfrm>
              <a:off x="1104" y="2821"/>
              <a:ext cx="155" cy="310"/>
            </a:xfrm>
            <a:prstGeom prst="rect">
              <a:avLst/>
            </a:prstGeom>
            <a:solidFill>
              <a:srgbClr val="E9F05A">
                <a:alpha val="50195"/>
              </a:srgb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191" name="Line 53">
              <a:extLst>
                <a:ext uri="{FF2B5EF4-FFF2-40B4-BE49-F238E27FC236}">
                  <a16:creationId xmlns:a16="http://schemas.microsoft.com/office/drawing/2014/main" id="{EDF62200-0D55-BE48-B351-20477460ED78}"/>
                </a:ext>
              </a:extLst>
            </p:cNvPr>
            <p:cNvSpPr>
              <a:spLocks noChangeShapeType="1"/>
            </p:cNvSpPr>
            <p:nvPr/>
          </p:nvSpPr>
          <p:spPr bwMode="auto">
            <a:xfrm>
              <a:off x="1620" y="2453"/>
              <a:ext cx="0" cy="86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92" name="Line 54">
              <a:extLst>
                <a:ext uri="{FF2B5EF4-FFF2-40B4-BE49-F238E27FC236}">
                  <a16:creationId xmlns:a16="http://schemas.microsoft.com/office/drawing/2014/main" id="{19D2FAFC-386B-3C46-B5FF-BBAB4CAA3834}"/>
                </a:ext>
              </a:extLst>
            </p:cNvPr>
            <p:cNvSpPr>
              <a:spLocks noChangeShapeType="1"/>
            </p:cNvSpPr>
            <p:nvPr/>
          </p:nvSpPr>
          <p:spPr bwMode="auto">
            <a:xfrm>
              <a:off x="1559" y="3329"/>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93" name="Line 55">
              <a:extLst>
                <a:ext uri="{FF2B5EF4-FFF2-40B4-BE49-F238E27FC236}">
                  <a16:creationId xmlns:a16="http://schemas.microsoft.com/office/drawing/2014/main" id="{DA1240FF-D41D-D743-9EF2-924E85F84AB5}"/>
                </a:ext>
              </a:extLst>
            </p:cNvPr>
            <p:cNvSpPr>
              <a:spLocks noChangeShapeType="1"/>
            </p:cNvSpPr>
            <p:nvPr/>
          </p:nvSpPr>
          <p:spPr bwMode="auto">
            <a:xfrm>
              <a:off x="1559" y="3035"/>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94" name="Line 56">
              <a:extLst>
                <a:ext uri="{FF2B5EF4-FFF2-40B4-BE49-F238E27FC236}">
                  <a16:creationId xmlns:a16="http://schemas.microsoft.com/office/drawing/2014/main" id="{F9431ACD-73FB-B047-A128-9FD1F5AF3559}"/>
                </a:ext>
              </a:extLst>
            </p:cNvPr>
            <p:cNvSpPr>
              <a:spLocks noChangeShapeType="1"/>
            </p:cNvSpPr>
            <p:nvPr/>
          </p:nvSpPr>
          <p:spPr bwMode="auto">
            <a:xfrm>
              <a:off x="1559" y="2739"/>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95" name="Line 57">
              <a:extLst>
                <a:ext uri="{FF2B5EF4-FFF2-40B4-BE49-F238E27FC236}">
                  <a16:creationId xmlns:a16="http://schemas.microsoft.com/office/drawing/2014/main" id="{705E8DB1-AC79-704E-ABCB-06145074180D}"/>
                </a:ext>
              </a:extLst>
            </p:cNvPr>
            <p:cNvSpPr>
              <a:spLocks noChangeShapeType="1"/>
            </p:cNvSpPr>
            <p:nvPr/>
          </p:nvSpPr>
          <p:spPr bwMode="auto">
            <a:xfrm>
              <a:off x="1559" y="2445"/>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96" name="Line 58">
              <a:extLst>
                <a:ext uri="{FF2B5EF4-FFF2-40B4-BE49-F238E27FC236}">
                  <a16:creationId xmlns:a16="http://schemas.microsoft.com/office/drawing/2014/main" id="{E697F6D6-C677-B64B-8D42-649F560563DE}"/>
                </a:ext>
              </a:extLst>
            </p:cNvPr>
            <p:cNvSpPr>
              <a:spLocks noChangeShapeType="1"/>
            </p:cNvSpPr>
            <p:nvPr/>
          </p:nvSpPr>
          <p:spPr bwMode="auto">
            <a:xfrm>
              <a:off x="1628" y="3329"/>
              <a:ext cx="2794"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97" name="Line 59">
              <a:extLst>
                <a:ext uri="{FF2B5EF4-FFF2-40B4-BE49-F238E27FC236}">
                  <a16:creationId xmlns:a16="http://schemas.microsoft.com/office/drawing/2014/main" id="{28FEE8C4-8BA3-944F-9E50-CC5826FE07ED}"/>
                </a:ext>
              </a:extLst>
            </p:cNvPr>
            <p:cNvSpPr>
              <a:spLocks noChangeShapeType="1"/>
            </p:cNvSpPr>
            <p:nvPr/>
          </p:nvSpPr>
          <p:spPr bwMode="auto">
            <a:xfrm flipV="1">
              <a:off x="162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98" name="Line 60">
              <a:extLst>
                <a:ext uri="{FF2B5EF4-FFF2-40B4-BE49-F238E27FC236}">
                  <a16:creationId xmlns:a16="http://schemas.microsoft.com/office/drawing/2014/main" id="{EA74E829-BA7D-744F-A488-6397EF69FF74}"/>
                </a:ext>
              </a:extLst>
            </p:cNvPr>
            <p:cNvSpPr>
              <a:spLocks noChangeShapeType="1"/>
            </p:cNvSpPr>
            <p:nvPr/>
          </p:nvSpPr>
          <p:spPr bwMode="auto">
            <a:xfrm flipV="1">
              <a:off x="209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99" name="Line 61">
              <a:extLst>
                <a:ext uri="{FF2B5EF4-FFF2-40B4-BE49-F238E27FC236}">
                  <a16:creationId xmlns:a16="http://schemas.microsoft.com/office/drawing/2014/main" id="{E92DCEF4-317E-8641-BF32-EB0CD5039DBE}"/>
                </a:ext>
              </a:extLst>
            </p:cNvPr>
            <p:cNvSpPr>
              <a:spLocks noChangeShapeType="1"/>
            </p:cNvSpPr>
            <p:nvPr/>
          </p:nvSpPr>
          <p:spPr bwMode="auto">
            <a:xfrm flipV="1">
              <a:off x="2556"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00" name="Line 62">
              <a:extLst>
                <a:ext uri="{FF2B5EF4-FFF2-40B4-BE49-F238E27FC236}">
                  <a16:creationId xmlns:a16="http://schemas.microsoft.com/office/drawing/2014/main" id="{795C3C22-7D71-EA40-B080-E5AC492882DF}"/>
                </a:ext>
              </a:extLst>
            </p:cNvPr>
            <p:cNvSpPr>
              <a:spLocks noChangeShapeType="1"/>
            </p:cNvSpPr>
            <p:nvPr/>
          </p:nvSpPr>
          <p:spPr bwMode="auto">
            <a:xfrm flipV="1">
              <a:off x="3025"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01" name="Line 63">
              <a:extLst>
                <a:ext uri="{FF2B5EF4-FFF2-40B4-BE49-F238E27FC236}">
                  <a16:creationId xmlns:a16="http://schemas.microsoft.com/office/drawing/2014/main" id="{B6B450C2-9824-994C-890A-14D9E1F2E116}"/>
                </a:ext>
              </a:extLst>
            </p:cNvPr>
            <p:cNvSpPr>
              <a:spLocks noChangeShapeType="1"/>
            </p:cNvSpPr>
            <p:nvPr/>
          </p:nvSpPr>
          <p:spPr bwMode="auto">
            <a:xfrm flipV="1">
              <a:off x="3495"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02" name="Line 64">
              <a:extLst>
                <a:ext uri="{FF2B5EF4-FFF2-40B4-BE49-F238E27FC236}">
                  <a16:creationId xmlns:a16="http://schemas.microsoft.com/office/drawing/2014/main" id="{CC455930-5EEC-E642-BB51-78EB5F88EF48}"/>
                </a:ext>
              </a:extLst>
            </p:cNvPr>
            <p:cNvSpPr>
              <a:spLocks noChangeShapeType="1"/>
            </p:cNvSpPr>
            <p:nvPr/>
          </p:nvSpPr>
          <p:spPr bwMode="auto">
            <a:xfrm flipV="1">
              <a:off x="3961"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03" name="Line 65">
              <a:extLst>
                <a:ext uri="{FF2B5EF4-FFF2-40B4-BE49-F238E27FC236}">
                  <a16:creationId xmlns:a16="http://schemas.microsoft.com/office/drawing/2014/main" id="{76E5A22F-C70A-1E41-9B68-C132D6613E6C}"/>
                </a:ext>
              </a:extLst>
            </p:cNvPr>
            <p:cNvSpPr>
              <a:spLocks noChangeShapeType="1"/>
            </p:cNvSpPr>
            <p:nvPr/>
          </p:nvSpPr>
          <p:spPr bwMode="auto">
            <a:xfrm flipV="1">
              <a:off x="443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04" name="Line 66">
              <a:extLst>
                <a:ext uri="{FF2B5EF4-FFF2-40B4-BE49-F238E27FC236}">
                  <a16:creationId xmlns:a16="http://schemas.microsoft.com/office/drawing/2014/main" id="{44C2A5A9-77EA-D14D-A5C1-01D8F14484F3}"/>
                </a:ext>
              </a:extLst>
            </p:cNvPr>
            <p:cNvSpPr>
              <a:spLocks noChangeShapeType="1"/>
            </p:cNvSpPr>
            <p:nvPr/>
          </p:nvSpPr>
          <p:spPr bwMode="auto">
            <a:xfrm flipV="1">
              <a:off x="1620"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05" name="Line 67">
              <a:extLst>
                <a:ext uri="{FF2B5EF4-FFF2-40B4-BE49-F238E27FC236}">
                  <a16:creationId xmlns:a16="http://schemas.microsoft.com/office/drawing/2014/main" id="{67A52F59-8477-F44D-A81D-4740F7379A6B}"/>
                </a:ext>
              </a:extLst>
            </p:cNvPr>
            <p:cNvSpPr>
              <a:spLocks noChangeShapeType="1"/>
            </p:cNvSpPr>
            <p:nvPr/>
          </p:nvSpPr>
          <p:spPr bwMode="auto">
            <a:xfrm flipV="1">
              <a:off x="2556"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06" name="Line 68">
              <a:extLst>
                <a:ext uri="{FF2B5EF4-FFF2-40B4-BE49-F238E27FC236}">
                  <a16:creationId xmlns:a16="http://schemas.microsoft.com/office/drawing/2014/main" id="{6CC2E1AF-B8D5-5A4F-B508-43E3BDD72260}"/>
                </a:ext>
              </a:extLst>
            </p:cNvPr>
            <p:cNvSpPr>
              <a:spLocks noChangeShapeType="1"/>
            </p:cNvSpPr>
            <p:nvPr/>
          </p:nvSpPr>
          <p:spPr bwMode="auto">
            <a:xfrm flipV="1">
              <a:off x="3495"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07" name="Line 69">
              <a:extLst>
                <a:ext uri="{FF2B5EF4-FFF2-40B4-BE49-F238E27FC236}">
                  <a16:creationId xmlns:a16="http://schemas.microsoft.com/office/drawing/2014/main" id="{543BEC69-45E7-7B49-80CD-0B081AD40607}"/>
                </a:ext>
              </a:extLst>
            </p:cNvPr>
            <p:cNvSpPr>
              <a:spLocks noChangeShapeType="1"/>
            </p:cNvSpPr>
            <p:nvPr/>
          </p:nvSpPr>
          <p:spPr bwMode="auto">
            <a:xfrm flipV="1">
              <a:off x="4430"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08" name="Oval 70">
              <a:extLst>
                <a:ext uri="{FF2B5EF4-FFF2-40B4-BE49-F238E27FC236}">
                  <a16:creationId xmlns:a16="http://schemas.microsoft.com/office/drawing/2014/main" id="{5B1C2128-F515-FD48-9725-A5A7EED6E58E}"/>
                </a:ext>
              </a:extLst>
            </p:cNvPr>
            <p:cNvSpPr>
              <a:spLocks noChangeArrowheads="1"/>
            </p:cNvSpPr>
            <p:nvPr/>
          </p:nvSpPr>
          <p:spPr bwMode="auto">
            <a:xfrm>
              <a:off x="3281" y="3008"/>
              <a:ext cx="47"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09" name="Oval 71">
              <a:extLst>
                <a:ext uri="{FF2B5EF4-FFF2-40B4-BE49-F238E27FC236}">
                  <a16:creationId xmlns:a16="http://schemas.microsoft.com/office/drawing/2014/main" id="{FCEA1A81-E1D7-1542-9790-ADA68FAB1791}"/>
                </a:ext>
              </a:extLst>
            </p:cNvPr>
            <p:cNvSpPr>
              <a:spLocks noChangeArrowheads="1"/>
            </p:cNvSpPr>
            <p:nvPr/>
          </p:nvSpPr>
          <p:spPr bwMode="auto">
            <a:xfrm>
              <a:off x="2811" y="3155"/>
              <a:ext cx="48"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10" name="Oval 72">
              <a:extLst>
                <a:ext uri="{FF2B5EF4-FFF2-40B4-BE49-F238E27FC236}">
                  <a16:creationId xmlns:a16="http://schemas.microsoft.com/office/drawing/2014/main" id="{31D99C23-F605-984B-B757-C9861EFBEBE6}"/>
                </a:ext>
              </a:extLst>
            </p:cNvPr>
            <p:cNvSpPr>
              <a:spLocks noChangeArrowheads="1"/>
            </p:cNvSpPr>
            <p:nvPr/>
          </p:nvSpPr>
          <p:spPr bwMode="auto">
            <a:xfrm>
              <a:off x="2155" y="2977"/>
              <a:ext cx="48" cy="47"/>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11" name="Oval 73">
              <a:extLst>
                <a:ext uri="{FF2B5EF4-FFF2-40B4-BE49-F238E27FC236}">
                  <a16:creationId xmlns:a16="http://schemas.microsoft.com/office/drawing/2014/main" id="{EFF6BA5C-D53B-8043-B8A5-4E5C962F8B0F}"/>
                </a:ext>
              </a:extLst>
            </p:cNvPr>
            <p:cNvSpPr>
              <a:spLocks noChangeArrowheads="1"/>
            </p:cNvSpPr>
            <p:nvPr/>
          </p:nvSpPr>
          <p:spPr bwMode="auto">
            <a:xfrm>
              <a:off x="3468" y="2447"/>
              <a:ext cx="47"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12" name="Oval 74">
              <a:extLst>
                <a:ext uri="{FF2B5EF4-FFF2-40B4-BE49-F238E27FC236}">
                  <a16:creationId xmlns:a16="http://schemas.microsoft.com/office/drawing/2014/main" id="{18FE3714-7D94-7D4C-B350-FC31DFAE6680}"/>
                </a:ext>
              </a:extLst>
            </p:cNvPr>
            <p:cNvSpPr>
              <a:spLocks noChangeArrowheads="1"/>
            </p:cNvSpPr>
            <p:nvPr/>
          </p:nvSpPr>
          <p:spPr bwMode="auto">
            <a:xfrm>
              <a:off x="3934" y="2418"/>
              <a:ext cx="48"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13" name="Oval 75">
              <a:extLst>
                <a:ext uri="{FF2B5EF4-FFF2-40B4-BE49-F238E27FC236}">
                  <a16:creationId xmlns:a16="http://schemas.microsoft.com/office/drawing/2014/main" id="{0DF492B9-F18C-6841-9238-D327691ABE69}"/>
                </a:ext>
              </a:extLst>
            </p:cNvPr>
            <p:cNvSpPr>
              <a:spLocks noChangeArrowheads="1"/>
            </p:cNvSpPr>
            <p:nvPr/>
          </p:nvSpPr>
          <p:spPr bwMode="auto">
            <a:xfrm>
              <a:off x="2529" y="2712"/>
              <a:ext cx="48" cy="47"/>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14" name="Rectangle 76">
              <a:extLst>
                <a:ext uri="{FF2B5EF4-FFF2-40B4-BE49-F238E27FC236}">
                  <a16:creationId xmlns:a16="http://schemas.microsoft.com/office/drawing/2014/main" id="{E0AD270E-A75E-5049-A43D-A4F50E88334D}"/>
                </a:ext>
              </a:extLst>
            </p:cNvPr>
            <p:cNvSpPr>
              <a:spLocks noChangeArrowheads="1"/>
            </p:cNvSpPr>
            <p:nvPr/>
          </p:nvSpPr>
          <p:spPr bwMode="auto">
            <a:xfrm>
              <a:off x="1273" y="3178"/>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0</a:t>
              </a:r>
            </a:p>
          </p:txBody>
        </p:sp>
        <p:sp>
          <p:nvSpPr>
            <p:cNvPr id="215" name="Rectangle 77">
              <a:extLst>
                <a:ext uri="{FF2B5EF4-FFF2-40B4-BE49-F238E27FC236}">
                  <a16:creationId xmlns:a16="http://schemas.microsoft.com/office/drawing/2014/main" id="{BE65E72E-02D5-F04A-8B62-32F74839E1D6}"/>
                </a:ext>
              </a:extLst>
            </p:cNvPr>
            <p:cNvSpPr>
              <a:spLocks noChangeArrowheads="1"/>
            </p:cNvSpPr>
            <p:nvPr/>
          </p:nvSpPr>
          <p:spPr bwMode="auto">
            <a:xfrm>
              <a:off x="1152" y="2885"/>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20</a:t>
              </a:r>
            </a:p>
          </p:txBody>
        </p:sp>
        <p:sp>
          <p:nvSpPr>
            <p:cNvPr id="216" name="Rectangle 78">
              <a:extLst>
                <a:ext uri="{FF2B5EF4-FFF2-40B4-BE49-F238E27FC236}">
                  <a16:creationId xmlns:a16="http://schemas.microsoft.com/office/drawing/2014/main" id="{BF784616-AF3C-6740-B1F9-3D81251EC108}"/>
                </a:ext>
              </a:extLst>
            </p:cNvPr>
            <p:cNvSpPr>
              <a:spLocks noChangeArrowheads="1"/>
            </p:cNvSpPr>
            <p:nvPr/>
          </p:nvSpPr>
          <p:spPr bwMode="auto">
            <a:xfrm>
              <a:off x="1152" y="2588"/>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40</a:t>
              </a:r>
            </a:p>
          </p:txBody>
        </p:sp>
        <p:sp>
          <p:nvSpPr>
            <p:cNvPr id="217" name="Rectangle 79">
              <a:extLst>
                <a:ext uri="{FF2B5EF4-FFF2-40B4-BE49-F238E27FC236}">
                  <a16:creationId xmlns:a16="http://schemas.microsoft.com/office/drawing/2014/main" id="{A42EED02-AFE8-4F4B-8BE0-B7939A745853}"/>
                </a:ext>
              </a:extLst>
            </p:cNvPr>
            <p:cNvSpPr>
              <a:spLocks noChangeArrowheads="1"/>
            </p:cNvSpPr>
            <p:nvPr/>
          </p:nvSpPr>
          <p:spPr bwMode="auto">
            <a:xfrm>
              <a:off x="1152" y="2294"/>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60</a:t>
              </a:r>
            </a:p>
          </p:txBody>
        </p:sp>
        <p:sp>
          <p:nvSpPr>
            <p:cNvPr id="218" name="Rectangle 80">
              <a:extLst>
                <a:ext uri="{FF2B5EF4-FFF2-40B4-BE49-F238E27FC236}">
                  <a16:creationId xmlns:a16="http://schemas.microsoft.com/office/drawing/2014/main" id="{836A3EC5-4DE6-AE48-8DEF-9B08F93DA62A}"/>
                </a:ext>
              </a:extLst>
            </p:cNvPr>
            <p:cNvSpPr>
              <a:spLocks noChangeArrowheads="1"/>
            </p:cNvSpPr>
            <p:nvPr/>
          </p:nvSpPr>
          <p:spPr bwMode="auto">
            <a:xfrm>
              <a:off x="1503" y="3503"/>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0</a:t>
              </a:r>
            </a:p>
          </p:txBody>
        </p:sp>
        <p:sp>
          <p:nvSpPr>
            <p:cNvPr id="219" name="Rectangle 81">
              <a:extLst>
                <a:ext uri="{FF2B5EF4-FFF2-40B4-BE49-F238E27FC236}">
                  <a16:creationId xmlns:a16="http://schemas.microsoft.com/office/drawing/2014/main" id="{CBDE7EE4-B2D9-9A4A-9F37-AF837F0320F0}"/>
                </a:ext>
              </a:extLst>
            </p:cNvPr>
            <p:cNvSpPr>
              <a:spLocks noChangeArrowheads="1"/>
            </p:cNvSpPr>
            <p:nvPr/>
          </p:nvSpPr>
          <p:spPr bwMode="auto">
            <a:xfrm>
              <a:off x="2378"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20</a:t>
              </a:r>
            </a:p>
          </p:txBody>
        </p:sp>
        <p:sp>
          <p:nvSpPr>
            <p:cNvPr id="220" name="Rectangle 82">
              <a:extLst>
                <a:ext uri="{FF2B5EF4-FFF2-40B4-BE49-F238E27FC236}">
                  <a16:creationId xmlns:a16="http://schemas.microsoft.com/office/drawing/2014/main" id="{B4E68F40-C0C0-884A-9AB4-AC87292D5061}"/>
                </a:ext>
              </a:extLst>
            </p:cNvPr>
            <p:cNvSpPr>
              <a:spLocks noChangeArrowheads="1"/>
            </p:cNvSpPr>
            <p:nvPr/>
          </p:nvSpPr>
          <p:spPr bwMode="auto">
            <a:xfrm>
              <a:off x="3317"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40</a:t>
              </a:r>
            </a:p>
          </p:txBody>
        </p:sp>
        <p:sp>
          <p:nvSpPr>
            <p:cNvPr id="221" name="Rectangle 83">
              <a:extLst>
                <a:ext uri="{FF2B5EF4-FFF2-40B4-BE49-F238E27FC236}">
                  <a16:creationId xmlns:a16="http://schemas.microsoft.com/office/drawing/2014/main" id="{940F0366-054B-4C44-9D43-AFF591E3E6EE}"/>
                </a:ext>
              </a:extLst>
            </p:cNvPr>
            <p:cNvSpPr>
              <a:spLocks noChangeArrowheads="1"/>
            </p:cNvSpPr>
            <p:nvPr/>
          </p:nvSpPr>
          <p:spPr bwMode="auto">
            <a:xfrm>
              <a:off x="4253"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60</a:t>
              </a:r>
            </a:p>
          </p:txBody>
        </p:sp>
        <p:sp>
          <p:nvSpPr>
            <p:cNvPr id="222" name="Rectangle 84">
              <a:extLst>
                <a:ext uri="{FF2B5EF4-FFF2-40B4-BE49-F238E27FC236}">
                  <a16:creationId xmlns:a16="http://schemas.microsoft.com/office/drawing/2014/main" id="{7401CEEC-6D7D-8E48-A5CA-715F4C7DBD02}"/>
                </a:ext>
              </a:extLst>
            </p:cNvPr>
            <p:cNvSpPr>
              <a:spLocks noChangeArrowheads="1"/>
            </p:cNvSpPr>
            <p:nvPr/>
          </p:nvSpPr>
          <p:spPr bwMode="auto">
            <a:xfrm>
              <a:off x="4445" y="3184"/>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i="1">
                  <a:ea typeface="新細明體" panose="02020500000000000000" pitchFamily="18" charset="-120"/>
                </a:rPr>
                <a:t>x</a:t>
              </a:r>
            </a:p>
          </p:txBody>
        </p:sp>
        <p:sp>
          <p:nvSpPr>
            <p:cNvPr id="223" name="Rectangle 85">
              <a:extLst>
                <a:ext uri="{FF2B5EF4-FFF2-40B4-BE49-F238E27FC236}">
                  <a16:creationId xmlns:a16="http://schemas.microsoft.com/office/drawing/2014/main" id="{78BE4E80-175D-B643-865F-FC4921117B00}"/>
                </a:ext>
              </a:extLst>
            </p:cNvPr>
            <p:cNvSpPr>
              <a:spLocks noChangeArrowheads="1"/>
            </p:cNvSpPr>
            <p:nvPr/>
          </p:nvSpPr>
          <p:spPr bwMode="auto">
            <a:xfrm>
              <a:off x="1500" y="2110"/>
              <a:ext cx="212"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i="1">
                  <a:ea typeface="新細明體" panose="02020500000000000000" pitchFamily="18" charset="-120"/>
                </a:rPr>
                <a:t>y</a:t>
              </a:r>
            </a:p>
          </p:txBody>
        </p:sp>
        <p:sp>
          <p:nvSpPr>
            <p:cNvPr id="224" name="Oval 86">
              <a:extLst>
                <a:ext uri="{FF2B5EF4-FFF2-40B4-BE49-F238E27FC236}">
                  <a16:creationId xmlns:a16="http://schemas.microsoft.com/office/drawing/2014/main" id="{1AE0C3FC-8D42-0A4F-AE9B-F0EB6E831297}"/>
                </a:ext>
              </a:extLst>
            </p:cNvPr>
            <p:cNvSpPr>
              <a:spLocks noChangeArrowheads="1"/>
            </p:cNvSpPr>
            <p:nvPr/>
          </p:nvSpPr>
          <p:spPr bwMode="auto">
            <a:xfrm>
              <a:off x="2740" y="3122"/>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25" name="Oval 87">
              <a:extLst>
                <a:ext uri="{FF2B5EF4-FFF2-40B4-BE49-F238E27FC236}">
                  <a16:creationId xmlns:a16="http://schemas.microsoft.com/office/drawing/2014/main" id="{A7068619-8576-704C-830C-47FC7FC9C9B9}"/>
                </a:ext>
              </a:extLst>
            </p:cNvPr>
            <p:cNvSpPr>
              <a:spLocks noChangeArrowheads="1"/>
            </p:cNvSpPr>
            <p:nvPr/>
          </p:nvSpPr>
          <p:spPr bwMode="auto">
            <a:xfrm>
              <a:off x="3892" y="2354"/>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26" name="Oval 88">
              <a:extLst>
                <a:ext uri="{FF2B5EF4-FFF2-40B4-BE49-F238E27FC236}">
                  <a16:creationId xmlns:a16="http://schemas.microsoft.com/office/drawing/2014/main" id="{CEC7DB1C-F58C-7B46-B260-6DDE3B0F53A2}"/>
                </a:ext>
              </a:extLst>
            </p:cNvPr>
            <p:cNvSpPr>
              <a:spLocks noChangeArrowheads="1"/>
            </p:cNvSpPr>
            <p:nvPr/>
          </p:nvSpPr>
          <p:spPr bwMode="auto">
            <a:xfrm>
              <a:off x="2500" y="2690"/>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27" name="Oval 89">
              <a:extLst>
                <a:ext uri="{FF2B5EF4-FFF2-40B4-BE49-F238E27FC236}">
                  <a16:creationId xmlns:a16="http://schemas.microsoft.com/office/drawing/2014/main" id="{91F0E643-29A5-E544-B56B-70EB8B65EE2E}"/>
                </a:ext>
              </a:extLst>
            </p:cNvPr>
            <p:cNvSpPr>
              <a:spLocks noChangeArrowheads="1"/>
            </p:cNvSpPr>
            <p:nvPr/>
          </p:nvSpPr>
          <p:spPr bwMode="auto">
            <a:xfrm>
              <a:off x="3412" y="2402"/>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28" name="Oval 90">
              <a:extLst>
                <a:ext uri="{FF2B5EF4-FFF2-40B4-BE49-F238E27FC236}">
                  <a16:creationId xmlns:a16="http://schemas.microsoft.com/office/drawing/2014/main" id="{48229494-C464-7044-BD9F-791203EE0DE5}"/>
                </a:ext>
              </a:extLst>
            </p:cNvPr>
            <p:cNvSpPr>
              <a:spLocks noChangeArrowheads="1"/>
            </p:cNvSpPr>
            <p:nvPr/>
          </p:nvSpPr>
          <p:spPr bwMode="auto">
            <a:xfrm>
              <a:off x="3220" y="2978"/>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29" name="Oval 91">
              <a:extLst>
                <a:ext uri="{FF2B5EF4-FFF2-40B4-BE49-F238E27FC236}">
                  <a16:creationId xmlns:a16="http://schemas.microsoft.com/office/drawing/2014/main" id="{6746C1A3-4C72-F441-B89A-5E4AE2869FC6}"/>
                </a:ext>
              </a:extLst>
            </p:cNvPr>
            <p:cNvSpPr>
              <a:spLocks noChangeArrowheads="1"/>
            </p:cNvSpPr>
            <p:nvPr/>
          </p:nvSpPr>
          <p:spPr bwMode="auto">
            <a:xfrm>
              <a:off x="2116" y="2930"/>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grpSp>
      <p:grpSp>
        <p:nvGrpSpPr>
          <p:cNvPr id="283" name="Group 282">
            <a:extLst>
              <a:ext uri="{FF2B5EF4-FFF2-40B4-BE49-F238E27FC236}">
                <a16:creationId xmlns:a16="http://schemas.microsoft.com/office/drawing/2014/main" id="{F8DB64C6-3337-0746-B4D1-85550756C31C}"/>
              </a:ext>
            </a:extLst>
          </p:cNvPr>
          <p:cNvGrpSpPr/>
          <p:nvPr/>
        </p:nvGrpSpPr>
        <p:grpSpPr>
          <a:xfrm>
            <a:off x="4554538" y="2265363"/>
            <a:ext cx="4244578" cy="2037160"/>
            <a:chOff x="908051" y="2410619"/>
            <a:chExt cx="4244578" cy="2037160"/>
          </a:xfrm>
        </p:grpSpPr>
        <p:grpSp>
          <p:nvGrpSpPr>
            <p:cNvPr id="284" name="Group 51">
              <a:extLst>
                <a:ext uri="{FF2B5EF4-FFF2-40B4-BE49-F238E27FC236}">
                  <a16:creationId xmlns:a16="http://schemas.microsoft.com/office/drawing/2014/main" id="{3FA4F86E-5759-EE43-BA44-A55EA3C9FCC4}"/>
                </a:ext>
              </a:extLst>
            </p:cNvPr>
            <p:cNvGrpSpPr>
              <a:grpSpLocks/>
            </p:cNvGrpSpPr>
            <p:nvPr/>
          </p:nvGrpSpPr>
          <p:grpSpPr bwMode="auto">
            <a:xfrm>
              <a:off x="908051" y="2410619"/>
              <a:ext cx="4244578" cy="2037160"/>
              <a:chOff x="1104" y="2110"/>
              <a:chExt cx="3565" cy="1711"/>
            </a:xfrm>
          </p:grpSpPr>
          <p:sp>
            <p:nvSpPr>
              <p:cNvPr id="290" name="Rectangle 52">
                <a:extLst>
                  <a:ext uri="{FF2B5EF4-FFF2-40B4-BE49-F238E27FC236}">
                    <a16:creationId xmlns:a16="http://schemas.microsoft.com/office/drawing/2014/main" id="{47671193-2F9F-4E41-A11C-9EE304786F09}"/>
                  </a:ext>
                </a:extLst>
              </p:cNvPr>
              <p:cNvSpPr>
                <a:spLocks noChangeArrowheads="1"/>
              </p:cNvSpPr>
              <p:nvPr/>
            </p:nvSpPr>
            <p:spPr bwMode="auto">
              <a:xfrm>
                <a:off x="1104" y="2821"/>
                <a:ext cx="155" cy="310"/>
              </a:xfrm>
              <a:prstGeom prst="rect">
                <a:avLst/>
              </a:prstGeom>
              <a:solidFill>
                <a:srgbClr val="E9F05A">
                  <a:alpha val="50195"/>
                </a:srgb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91" name="Line 53">
                <a:extLst>
                  <a:ext uri="{FF2B5EF4-FFF2-40B4-BE49-F238E27FC236}">
                    <a16:creationId xmlns:a16="http://schemas.microsoft.com/office/drawing/2014/main" id="{008ED0BF-1E6A-2E43-AE79-6E77680594DD}"/>
                  </a:ext>
                </a:extLst>
              </p:cNvPr>
              <p:cNvSpPr>
                <a:spLocks noChangeShapeType="1"/>
              </p:cNvSpPr>
              <p:nvPr/>
            </p:nvSpPr>
            <p:spPr bwMode="auto">
              <a:xfrm>
                <a:off x="1620" y="2453"/>
                <a:ext cx="0" cy="86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92" name="Line 54">
                <a:extLst>
                  <a:ext uri="{FF2B5EF4-FFF2-40B4-BE49-F238E27FC236}">
                    <a16:creationId xmlns:a16="http://schemas.microsoft.com/office/drawing/2014/main" id="{F5B52579-681A-CC4E-893B-C6C3694D5445}"/>
                  </a:ext>
                </a:extLst>
              </p:cNvPr>
              <p:cNvSpPr>
                <a:spLocks noChangeShapeType="1"/>
              </p:cNvSpPr>
              <p:nvPr/>
            </p:nvSpPr>
            <p:spPr bwMode="auto">
              <a:xfrm>
                <a:off x="1559" y="3329"/>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93" name="Line 55">
                <a:extLst>
                  <a:ext uri="{FF2B5EF4-FFF2-40B4-BE49-F238E27FC236}">
                    <a16:creationId xmlns:a16="http://schemas.microsoft.com/office/drawing/2014/main" id="{6F562678-3BFE-DF4B-8E8F-A12B19680B84}"/>
                  </a:ext>
                </a:extLst>
              </p:cNvPr>
              <p:cNvSpPr>
                <a:spLocks noChangeShapeType="1"/>
              </p:cNvSpPr>
              <p:nvPr/>
            </p:nvSpPr>
            <p:spPr bwMode="auto">
              <a:xfrm>
                <a:off x="1559" y="3035"/>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94" name="Line 56">
                <a:extLst>
                  <a:ext uri="{FF2B5EF4-FFF2-40B4-BE49-F238E27FC236}">
                    <a16:creationId xmlns:a16="http://schemas.microsoft.com/office/drawing/2014/main" id="{A55706AF-4782-C44F-A78E-8168B62618CE}"/>
                  </a:ext>
                </a:extLst>
              </p:cNvPr>
              <p:cNvSpPr>
                <a:spLocks noChangeShapeType="1"/>
              </p:cNvSpPr>
              <p:nvPr/>
            </p:nvSpPr>
            <p:spPr bwMode="auto">
              <a:xfrm>
                <a:off x="1559" y="2739"/>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95" name="Line 57">
                <a:extLst>
                  <a:ext uri="{FF2B5EF4-FFF2-40B4-BE49-F238E27FC236}">
                    <a16:creationId xmlns:a16="http://schemas.microsoft.com/office/drawing/2014/main" id="{CB1851AE-43D6-AA4B-97C7-14F17F45AC9F}"/>
                  </a:ext>
                </a:extLst>
              </p:cNvPr>
              <p:cNvSpPr>
                <a:spLocks noChangeShapeType="1"/>
              </p:cNvSpPr>
              <p:nvPr/>
            </p:nvSpPr>
            <p:spPr bwMode="auto">
              <a:xfrm>
                <a:off x="1559" y="2445"/>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96" name="Line 58">
                <a:extLst>
                  <a:ext uri="{FF2B5EF4-FFF2-40B4-BE49-F238E27FC236}">
                    <a16:creationId xmlns:a16="http://schemas.microsoft.com/office/drawing/2014/main" id="{0A60B384-2BB8-AF43-BE37-4B2539E9A404}"/>
                  </a:ext>
                </a:extLst>
              </p:cNvPr>
              <p:cNvSpPr>
                <a:spLocks noChangeShapeType="1"/>
              </p:cNvSpPr>
              <p:nvPr/>
            </p:nvSpPr>
            <p:spPr bwMode="auto">
              <a:xfrm>
                <a:off x="1628" y="3329"/>
                <a:ext cx="2794"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97" name="Line 59">
                <a:extLst>
                  <a:ext uri="{FF2B5EF4-FFF2-40B4-BE49-F238E27FC236}">
                    <a16:creationId xmlns:a16="http://schemas.microsoft.com/office/drawing/2014/main" id="{A44EE872-0801-8B41-952D-C22311CE5299}"/>
                  </a:ext>
                </a:extLst>
              </p:cNvPr>
              <p:cNvSpPr>
                <a:spLocks noChangeShapeType="1"/>
              </p:cNvSpPr>
              <p:nvPr/>
            </p:nvSpPr>
            <p:spPr bwMode="auto">
              <a:xfrm flipV="1">
                <a:off x="162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98" name="Line 60">
                <a:extLst>
                  <a:ext uri="{FF2B5EF4-FFF2-40B4-BE49-F238E27FC236}">
                    <a16:creationId xmlns:a16="http://schemas.microsoft.com/office/drawing/2014/main" id="{62804071-F494-FB42-8012-00D981C5127A}"/>
                  </a:ext>
                </a:extLst>
              </p:cNvPr>
              <p:cNvSpPr>
                <a:spLocks noChangeShapeType="1"/>
              </p:cNvSpPr>
              <p:nvPr/>
            </p:nvSpPr>
            <p:spPr bwMode="auto">
              <a:xfrm flipV="1">
                <a:off x="209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99" name="Line 61">
                <a:extLst>
                  <a:ext uri="{FF2B5EF4-FFF2-40B4-BE49-F238E27FC236}">
                    <a16:creationId xmlns:a16="http://schemas.microsoft.com/office/drawing/2014/main" id="{9338EAA3-A739-D74F-BC8E-60A8ED612551}"/>
                  </a:ext>
                </a:extLst>
              </p:cNvPr>
              <p:cNvSpPr>
                <a:spLocks noChangeShapeType="1"/>
              </p:cNvSpPr>
              <p:nvPr/>
            </p:nvSpPr>
            <p:spPr bwMode="auto">
              <a:xfrm flipV="1">
                <a:off x="2556"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0" name="Line 62">
                <a:extLst>
                  <a:ext uri="{FF2B5EF4-FFF2-40B4-BE49-F238E27FC236}">
                    <a16:creationId xmlns:a16="http://schemas.microsoft.com/office/drawing/2014/main" id="{7D7E0982-2E52-F245-A81D-E740F1FA7B6D}"/>
                  </a:ext>
                </a:extLst>
              </p:cNvPr>
              <p:cNvSpPr>
                <a:spLocks noChangeShapeType="1"/>
              </p:cNvSpPr>
              <p:nvPr/>
            </p:nvSpPr>
            <p:spPr bwMode="auto">
              <a:xfrm flipV="1">
                <a:off x="3025"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1" name="Line 63">
                <a:extLst>
                  <a:ext uri="{FF2B5EF4-FFF2-40B4-BE49-F238E27FC236}">
                    <a16:creationId xmlns:a16="http://schemas.microsoft.com/office/drawing/2014/main" id="{06102487-7995-6549-B579-D06585461E5F}"/>
                  </a:ext>
                </a:extLst>
              </p:cNvPr>
              <p:cNvSpPr>
                <a:spLocks noChangeShapeType="1"/>
              </p:cNvSpPr>
              <p:nvPr/>
            </p:nvSpPr>
            <p:spPr bwMode="auto">
              <a:xfrm flipV="1">
                <a:off x="3495"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2" name="Line 64">
                <a:extLst>
                  <a:ext uri="{FF2B5EF4-FFF2-40B4-BE49-F238E27FC236}">
                    <a16:creationId xmlns:a16="http://schemas.microsoft.com/office/drawing/2014/main" id="{B32121E0-EF34-C340-BEBF-966329BCD640}"/>
                  </a:ext>
                </a:extLst>
              </p:cNvPr>
              <p:cNvSpPr>
                <a:spLocks noChangeShapeType="1"/>
              </p:cNvSpPr>
              <p:nvPr/>
            </p:nvSpPr>
            <p:spPr bwMode="auto">
              <a:xfrm flipV="1">
                <a:off x="3961"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3" name="Line 65">
                <a:extLst>
                  <a:ext uri="{FF2B5EF4-FFF2-40B4-BE49-F238E27FC236}">
                    <a16:creationId xmlns:a16="http://schemas.microsoft.com/office/drawing/2014/main" id="{C0B15775-1EAA-144F-8AD1-E23832F78189}"/>
                  </a:ext>
                </a:extLst>
              </p:cNvPr>
              <p:cNvSpPr>
                <a:spLocks noChangeShapeType="1"/>
              </p:cNvSpPr>
              <p:nvPr/>
            </p:nvSpPr>
            <p:spPr bwMode="auto">
              <a:xfrm flipV="1">
                <a:off x="443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4" name="Line 66">
                <a:extLst>
                  <a:ext uri="{FF2B5EF4-FFF2-40B4-BE49-F238E27FC236}">
                    <a16:creationId xmlns:a16="http://schemas.microsoft.com/office/drawing/2014/main" id="{28C3FFD0-0E3D-9B46-8EB1-B52179506A72}"/>
                  </a:ext>
                </a:extLst>
              </p:cNvPr>
              <p:cNvSpPr>
                <a:spLocks noChangeShapeType="1"/>
              </p:cNvSpPr>
              <p:nvPr/>
            </p:nvSpPr>
            <p:spPr bwMode="auto">
              <a:xfrm flipV="1">
                <a:off x="1620"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5" name="Line 67">
                <a:extLst>
                  <a:ext uri="{FF2B5EF4-FFF2-40B4-BE49-F238E27FC236}">
                    <a16:creationId xmlns:a16="http://schemas.microsoft.com/office/drawing/2014/main" id="{206E392A-160F-CD4D-A9CF-DF64F6DEBB34}"/>
                  </a:ext>
                </a:extLst>
              </p:cNvPr>
              <p:cNvSpPr>
                <a:spLocks noChangeShapeType="1"/>
              </p:cNvSpPr>
              <p:nvPr/>
            </p:nvSpPr>
            <p:spPr bwMode="auto">
              <a:xfrm flipV="1">
                <a:off x="2556"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6" name="Line 68">
                <a:extLst>
                  <a:ext uri="{FF2B5EF4-FFF2-40B4-BE49-F238E27FC236}">
                    <a16:creationId xmlns:a16="http://schemas.microsoft.com/office/drawing/2014/main" id="{C0B8FF01-7152-1046-82EA-539BB31A5CBD}"/>
                  </a:ext>
                </a:extLst>
              </p:cNvPr>
              <p:cNvSpPr>
                <a:spLocks noChangeShapeType="1"/>
              </p:cNvSpPr>
              <p:nvPr/>
            </p:nvSpPr>
            <p:spPr bwMode="auto">
              <a:xfrm flipV="1">
                <a:off x="3495"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 name="Line 69">
                <a:extLst>
                  <a:ext uri="{FF2B5EF4-FFF2-40B4-BE49-F238E27FC236}">
                    <a16:creationId xmlns:a16="http://schemas.microsoft.com/office/drawing/2014/main" id="{34186AC3-3616-3944-9FB6-5BB61F8C3730}"/>
                  </a:ext>
                </a:extLst>
              </p:cNvPr>
              <p:cNvSpPr>
                <a:spLocks noChangeShapeType="1"/>
              </p:cNvSpPr>
              <p:nvPr/>
            </p:nvSpPr>
            <p:spPr bwMode="auto">
              <a:xfrm flipV="1">
                <a:off x="4430"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8" name="Oval 70">
                <a:extLst>
                  <a:ext uri="{FF2B5EF4-FFF2-40B4-BE49-F238E27FC236}">
                    <a16:creationId xmlns:a16="http://schemas.microsoft.com/office/drawing/2014/main" id="{8F7258EF-4E5B-134C-9952-303BD3954E7F}"/>
                  </a:ext>
                </a:extLst>
              </p:cNvPr>
              <p:cNvSpPr>
                <a:spLocks noChangeArrowheads="1"/>
              </p:cNvSpPr>
              <p:nvPr/>
            </p:nvSpPr>
            <p:spPr bwMode="auto">
              <a:xfrm>
                <a:off x="3281" y="3008"/>
                <a:ext cx="47"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9" name="Oval 71">
                <a:extLst>
                  <a:ext uri="{FF2B5EF4-FFF2-40B4-BE49-F238E27FC236}">
                    <a16:creationId xmlns:a16="http://schemas.microsoft.com/office/drawing/2014/main" id="{21644F6C-7E40-DC4A-ABE5-850997307CCC}"/>
                  </a:ext>
                </a:extLst>
              </p:cNvPr>
              <p:cNvSpPr>
                <a:spLocks noChangeArrowheads="1"/>
              </p:cNvSpPr>
              <p:nvPr/>
            </p:nvSpPr>
            <p:spPr bwMode="auto">
              <a:xfrm>
                <a:off x="2811" y="3155"/>
                <a:ext cx="48"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0" name="Oval 72">
                <a:extLst>
                  <a:ext uri="{FF2B5EF4-FFF2-40B4-BE49-F238E27FC236}">
                    <a16:creationId xmlns:a16="http://schemas.microsoft.com/office/drawing/2014/main" id="{0E69E57A-E951-A545-BE24-F2CC156A9F95}"/>
                  </a:ext>
                </a:extLst>
              </p:cNvPr>
              <p:cNvSpPr>
                <a:spLocks noChangeArrowheads="1"/>
              </p:cNvSpPr>
              <p:nvPr/>
            </p:nvSpPr>
            <p:spPr bwMode="auto">
              <a:xfrm>
                <a:off x="2155" y="2977"/>
                <a:ext cx="48" cy="47"/>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1" name="Oval 73">
                <a:extLst>
                  <a:ext uri="{FF2B5EF4-FFF2-40B4-BE49-F238E27FC236}">
                    <a16:creationId xmlns:a16="http://schemas.microsoft.com/office/drawing/2014/main" id="{0CB6DABE-350D-A844-B30E-68963546E53D}"/>
                  </a:ext>
                </a:extLst>
              </p:cNvPr>
              <p:cNvSpPr>
                <a:spLocks noChangeArrowheads="1"/>
              </p:cNvSpPr>
              <p:nvPr/>
            </p:nvSpPr>
            <p:spPr bwMode="auto">
              <a:xfrm>
                <a:off x="3468" y="2447"/>
                <a:ext cx="47"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2" name="Oval 74">
                <a:extLst>
                  <a:ext uri="{FF2B5EF4-FFF2-40B4-BE49-F238E27FC236}">
                    <a16:creationId xmlns:a16="http://schemas.microsoft.com/office/drawing/2014/main" id="{453C645C-D335-2A47-9F7C-0261EDC96A53}"/>
                  </a:ext>
                </a:extLst>
              </p:cNvPr>
              <p:cNvSpPr>
                <a:spLocks noChangeArrowheads="1"/>
              </p:cNvSpPr>
              <p:nvPr/>
            </p:nvSpPr>
            <p:spPr bwMode="auto">
              <a:xfrm>
                <a:off x="3934" y="2418"/>
                <a:ext cx="48"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3" name="Oval 75">
                <a:extLst>
                  <a:ext uri="{FF2B5EF4-FFF2-40B4-BE49-F238E27FC236}">
                    <a16:creationId xmlns:a16="http://schemas.microsoft.com/office/drawing/2014/main" id="{C929E1B9-4F5B-BE4D-AE9F-A9BED76E237B}"/>
                  </a:ext>
                </a:extLst>
              </p:cNvPr>
              <p:cNvSpPr>
                <a:spLocks noChangeArrowheads="1"/>
              </p:cNvSpPr>
              <p:nvPr/>
            </p:nvSpPr>
            <p:spPr bwMode="auto">
              <a:xfrm>
                <a:off x="2529" y="2712"/>
                <a:ext cx="48" cy="47"/>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4" name="Rectangle 76">
                <a:extLst>
                  <a:ext uri="{FF2B5EF4-FFF2-40B4-BE49-F238E27FC236}">
                    <a16:creationId xmlns:a16="http://schemas.microsoft.com/office/drawing/2014/main" id="{983C9314-B72D-4547-B4B2-26ABACFCCC1A}"/>
                  </a:ext>
                </a:extLst>
              </p:cNvPr>
              <p:cNvSpPr>
                <a:spLocks noChangeArrowheads="1"/>
              </p:cNvSpPr>
              <p:nvPr/>
            </p:nvSpPr>
            <p:spPr bwMode="auto">
              <a:xfrm>
                <a:off x="1273" y="3178"/>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0</a:t>
                </a:r>
              </a:p>
            </p:txBody>
          </p:sp>
          <p:sp>
            <p:nvSpPr>
              <p:cNvPr id="315" name="Rectangle 77">
                <a:extLst>
                  <a:ext uri="{FF2B5EF4-FFF2-40B4-BE49-F238E27FC236}">
                    <a16:creationId xmlns:a16="http://schemas.microsoft.com/office/drawing/2014/main" id="{67FC634F-B8D1-DE4D-A69F-6B8BF2A1471F}"/>
                  </a:ext>
                </a:extLst>
              </p:cNvPr>
              <p:cNvSpPr>
                <a:spLocks noChangeArrowheads="1"/>
              </p:cNvSpPr>
              <p:nvPr/>
            </p:nvSpPr>
            <p:spPr bwMode="auto">
              <a:xfrm>
                <a:off x="1152" y="2885"/>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20</a:t>
                </a:r>
              </a:p>
            </p:txBody>
          </p:sp>
          <p:sp>
            <p:nvSpPr>
              <p:cNvPr id="316" name="Rectangle 78">
                <a:extLst>
                  <a:ext uri="{FF2B5EF4-FFF2-40B4-BE49-F238E27FC236}">
                    <a16:creationId xmlns:a16="http://schemas.microsoft.com/office/drawing/2014/main" id="{EA80193B-0529-C64D-9595-057AAF371CE9}"/>
                  </a:ext>
                </a:extLst>
              </p:cNvPr>
              <p:cNvSpPr>
                <a:spLocks noChangeArrowheads="1"/>
              </p:cNvSpPr>
              <p:nvPr/>
            </p:nvSpPr>
            <p:spPr bwMode="auto">
              <a:xfrm>
                <a:off x="1152" y="2588"/>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40</a:t>
                </a:r>
              </a:p>
            </p:txBody>
          </p:sp>
          <p:sp>
            <p:nvSpPr>
              <p:cNvPr id="317" name="Rectangle 79">
                <a:extLst>
                  <a:ext uri="{FF2B5EF4-FFF2-40B4-BE49-F238E27FC236}">
                    <a16:creationId xmlns:a16="http://schemas.microsoft.com/office/drawing/2014/main" id="{617411CC-BACA-8544-ADE6-E1BA9DB53996}"/>
                  </a:ext>
                </a:extLst>
              </p:cNvPr>
              <p:cNvSpPr>
                <a:spLocks noChangeArrowheads="1"/>
              </p:cNvSpPr>
              <p:nvPr/>
            </p:nvSpPr>
            <p:spPr bwMode="auto">
              <a:xfrm>
                <a:off x="1152" y="2294"/>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60</a:t>
                </a:r>
              </a:p>
            </p:txBody>
          </p:sp>
          <p:sp>
            <p:nvSpPr>
              <p:cNvPr id="318" name="Rectangle 80">
                <a:extLst>
                  <a:ext uri="{FF2B5EF4-FFF2-40B4-BE49-F238E27FC236}">
                    <a16:creationId xmlns:a16="http://schemas.microsoft.com/office/drawing/2014/main" id="{D5F07E91-92EB-AC45-8DA0-2A67071EB10D}"/>
                  </a:ext>
                </a:extLst>
              </p:cNvPr>
              <p:cNvSpPr>
                <a:spLocks noChangeArrowheads="1"/>
              </p:cNvSpPr>
              <p:nvPr/>
            </p:nvSpPr>
            <p:spPr bwMode="auto">
              <a:xfrm>
                <a:off x="1503" y="3503"/>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0</a:t>
                </a:r>
              </a:p>
            </p:txBody>
          </p:sp>
          <p:sp>
            <p:nvSpPr>
              <p:cNvPr id="319" name="Rectangle 81">
                <a:extLst>
                  <a:ext uri="{FF2B5EF4-FFF2-40B4-BE49-F238E27FC236}">
                    <a16:creationId xmlns:a16="http://schemas.microsoft.com/office/drawing/2014/main" id="{7AF154CE-0CE0-434B-8C1C-DF6C04F609C8}"/>
                  </a:ext>
                </a:extLst>
              </p:cNvPr>
              <p:cNvSpPr>
                <a:spLocks noChangeArrowheads="1"/>
              </p:cNvSpPr>
              <p:nvPr/>
            </p:nvSpPr>
            <p:spPr bwMode="auto">
              <a:xfrm>
                <a:off x="2378"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20</a:t>
                </a:r>
              </a:p>
            </p:txBody>
          </p:sp>
          <p:sp>
            <p:nvSpPr>
              <p:cNvPr id="320" name="Rectangle 82">
                <a:extLst>
                  <a:ext uri="{FF2B5EF4-FFF2-40B4-BE49-F238E27FC236}">
                    <a16:creationId xmlns:a16="http://schemas.microsoft.com/office/drawing/2014/main" id="{A0A5F257-12AA-CE47-BE0D-026EB764509C}"/>
                  </a:ext>
                </a:extLst>
              </p:cNvPr>
              <p:cNvSpPr>
                <a:spLocks noChangeArrowheads="1"/>
              </p:cNvSpPr>
              <p:nvPr/>
            </p:nvSpPr>
            <p:spPr bwMode="auto">
              <a:xfrm>
                <a:off x="3317"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40</a:t>
                </a:r>
              </a:p>
            </p:txBody>
          </p:sp>
          <p:sp>
            <p:nvSpPr>
              <p:cNvPr id="321" name="Rectangle 83">
                <a:extLst>
                  <a:ext uri="{FF2B5EF4-FFF2-40B4-BE49-F238E27FC236}">
                    <a16:creationId xmlns:a16="http://schemas.microsoft.com/office/drawing/2014/main" id="{9D3EF927-7FF5-4546-9271-EB454B0CCA09}"/>
                  </a:ext>
                </a:extLst>
              </p:cNvPr>
              <p:cNvSpPr>
                <a:spLocks noChangeArrowheads="1"/>
              </p:cNvSpPr>
              <p:nvPr/>
            </p:nvSpPr>
            <p:spPr bwMode="auto">
              <a:xfrm>
                <a:off x="4253"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60</a:t>
                </a:r>
              </a:p>
            </p:txBody>
          </p:sp>
          <p:sp>
            <p:nvSpPr>
              <p:cNvPr id="322" name="Rectangle 84">
                <a:extLst>
                  <a:ext uri="{FF2B5EF4-FFF2-40B4-BE49-F238E27FC236}">
                    <a16:creationId xmlns:a16="http://schemas.microsoft.com/office/drawing/2014/main" id="{679DB7B6-B068-2446-A00C-DF93AEDBD19B}"/>
                  </a:ext>
                </a:extLst>
              </p:cNvPr>
              <p:cNvSpPr>
                <a:spLocks noChangeArrowheads="1"/>
              </p:cNvSpPr>
              <p:nvPr/>
            </p:nvSpPr>
            <p:spPr bwMode="auto">
              <a:xfrm>
                <a:off x="4445" y="3184"/>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i="1">
                    <a:ea typeface="新細明體" panose="02020500000000000000" pitchFamily="18" charset="-120"/>
                  </a:rPr>
                  <a:t>x</a:t>
                </a:r>
              </a:p>
            </p:txBody>
          </p:sp>
          <p:sp>
            <p:nvSpPr>
              <p:cNvPr id="323" name="Rectangle 85">
                <a:extLst>
                  <a:ext uri="{FF2B5EF4-FFF2-40B4-BE49-F238E27FC236}">
                    <a16:creationId xmlns:a16="http://schemas.microsoft.com/office/drawing/2014/main" id="{DD68910A-34B4-AA4E-AE35-2C5416E1B364}"/>
                  </a:ext>
                </a:extLst>
              </p:cNvPr>
              <p:cNvSpPr>
                <a:spLocks noChangeArrowheads="1"/>
              </p:cNvSpPr>
              <p:nvPr/>
            </p:nvSpPr>
            <p:spPr bwMode="auto">
              <a:xfrm>
                <a:off x="1500" y="2110"/>
                <a:ext cx="212"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i="1">
                    <a:ea typeface="新細明體" panose="02020500000000000000" pitchFamily="18" charset="-120"/>
                  </a:rPr>
                  <a:t>y</a:t>
                </a:r>
              </a:p>
            </p:txBody>
          </p:sp>
          <p:sp>
            <p:nvSpPr>
              <p:cNvPr id="324" name="Oval 86">
                <a:extLst>
                  <a:ext uri="{FF2B5EF4-FFF2-40B4-BE49-F238E27FC236}">
                    <a16:creationId xmlns:a16="http://schemas.microsoft.com/office/drawing/2014/main" id="{9645AE91-397B-A148-823D-151C8AFFD3FF}"/>
                  </a:ext>
                </a:extLst>
              </p:cNvPr>
              <p:cNvSpPr>
                <a:spLocks noChangeArrowheads="1"/>
              </p:cNvSpPr>
              <p:nvPr/>
            </p:nvSpPr>
            <p:spPr bwMode="auto">
              <a:xfrm>
                <a:off x="2740" y="3122"/>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25" name="Oval 87">
                <a:extLst>
                  <a:ext uri="{FF2B5EF4-FFF2-40B4-BE49-F238E27FC236}">
                    <a16:creationId xmlns:a16="http://schemas.microsoft.com/office/drawing/2014/main" id="{1F990FF2-42CD-DE4B-8B2C-DE77AD4B4759}"/>
                  </a:ext>
                </a:extLst>
              </p:cNvPr>
              <p:cNvSpPr>
                <a:spLocks noChangeArrowheads="1"/>
              </p:cNvSpPr>
              <p:nvPr/>
            </p:nvSpPr>
            <p:spPr bwMode="auto">
              <a:xfrm>
                <a:off x="3892" y="2354"/>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26" name="Oval 88">
                <a:extLst>
                  <a:ext uri="{FF2B5EF4-FFF2-40B4-BE49-F238E27FC236}">
                    <a16:creationId xmlns:a16="http://schemas.microsoft.com/office/drawing/2014/main" id="{478F54F5-4D9C-774B-B0D5-78595A469C65}"/>
                  </a:ext>
                </a:extLst>
              </p:cNvPr>
              <p:cNvSpPr>
                <a:spLocks noChangeArrowheads="1"/>
              </p:cNvSpPr>
              <p:nvPr/>
            </p:nvSpPr>
            <p:spPr bwMode="auto">
              <a:xfrm>
                <a:off x="2500" y="2690"/>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27" name="Oval 89">
                <a:extLst>
                  <a:ext uri="{FF2B5EF4-FFF2-40B4-BE49-F238E27FC236}">
                    <a16:creationId xmlns:a16="http://schemas.microsoft.com/office/drawing/2014/main" id="{6F1A109B-3875-3441-8BC4-C0933E99B24D}"/>
                  </a:ext>
                </a:extLst>
              </p:cNvPr>
              <p:cNvSpPr>
                <a:spLocks noChangeArrowheads="1"/>
              </p:cNvSpPr>
              <p:nvPr/>
            </p:nvSpPr>
            <p:spPr bwMode="auto">
              <a:xfrm>
                <a:off x="3412" y="2402"/>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28" name="Oval 90">
                <a:extLst>
                  <a:ext uri="{FF2B5EF4-FFF2-40B4-BE49-F238E27FC236}">
                    <a16:creationId xmlns:a16="http://schemas.microsoft.com/office/drawing/2014/main" id="{9EDBE421-B7BE-9448-997D-8E0B9404576B}"/>
                  </a:ext>
                </a:extLst>
              </p:cNvPr>
              <p:cNvSpPr>
                <a:spLocks noChangeArrowheads="1"/>
              </p:cNvSpPr>
              <p:nvPr/>
            </p:nvSpPr>
            <p:spPr bwMode="auto">
              <a:xfrm>
                <a:off x="3220" y="2978"/>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29" name="Oval 91">
                <a:extLst>
                  <a:ext uri="{FF2B5EF4-FFF2-40B4-BE49-F238E27FC236}">
                    <a16:creationId xmlns:a16="http://schemas.microsoft.com/office/drawing/2014/main" id="{100C7319-EBD1-E742-95B9-A10584652039}"/>
                  </a:ext>
                </a:extLst>
              </p:cNvPr>
              <p:cNvSpPr>
                <a:spLocks noChangeArrowheads="1"/>
              </p:cNvSpPr>
              <p:nvPr/>
            </p:nvSpPr>
            <p:spPr bwMode="auto">
              <a:xfrm>
                <a:off x="2116" y="2930"/>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grpSp>
        <p:sp>
          <p:nvSpPr>
            <p:cNvPr id="285" name="Line 45">
              <a:extLst>
                <a:ext uri="{FF2B5EF4-FFF2-40B4-BE49-F238E27FC236}">
                  <a16:creationId xmlns:a16="http://schemas.microsoft.com/office/drawing/2014/main" id="{CD51577D-79F6-B748-8D70-04A0F58E91B6}"/>
                </a:ext>
              </a:extLst>
            </p:cNvPr>
            <p:cNvSpPr>
              <a:spLocks noChangeShapeType="1"/>
            </p:cNvSpPr>
            <p:nvPr/>
          </p:nvSpPr>
          <p:spPr bwMode="auto">
            <a:xfrm flipV="1">
              <a:off x="1716485" y="2447529"/>
              <a:ext cx="3051572" cy="1084659"/>
            </a:xfrm>
            <a:prstGeom prst="line">
              <a:avLst/>
            </a:prstGeom>
            <a:noFill/>
            <a:ln w="50800">
              <a:solidFill>
                <a:srgbClr val="DC4D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86" name="Line 46">
              <a:extLst>
                <a:ext uri="{FF2B5EF4-FFF2-40B4-BE49-F238E27FC236}">
                  <a16:creationId xmlns:a16="http://schemas.microsoft.com/office/drawing/2014/main" id="{C6D8C57C-1C36-554F-9479-0CA1A9C85118}"/>
                </a:ext>
              </a:extLst>
            </p:cNvPr>
            <p:cNvSpPr>
              <a:spLocks noChangeShapeType="1"/>
            </p:cNvSpPr>
            <p:nvPr/>
          </p:nvSpPr>
          <p:spPr bwMode="auto">
            <a:xfrm flipV="1">
              <a:off x="1716485" y="2813050"/>
              <a:ext cx="3051572" cy="719138"/>
            </a:xfrm>
            <a:prstGeom prst="line">
              <a:avLst/>
            </a:prstGeom>
            <a:noFill/>
            <a:ln w="50800">
              <a:solidFill>
                <a:srgbClr val="DC4D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87" name="Line 47">
              <a:extLst>
                <a:ext uri="{FF2B5EF4-FFF2-40B4-BE49-F238E27FC236}">
                  <a16:creationId xmlns:a16="http://schemas.microsoft.com/office/drawing/2014/main" id="{FDF4399F-532C-9444-97E3-4BD3D2B6F5BB}"/>
                </a:ext>
              </a:extLst>
            </p:cNvPr>
            <p:cNvSpPr>
              <a:spLocks noChangeShapeType="1"/>
            </p:cNvSpPr>
            <p:nvPr/>
          </p:nvSpPr>
          <p:spPr bwMode="auto">
            <a:xfrm flipV="1">
              <a:off x="1716485" y="3178573"/>
              <a:ext cx="3218259" cy="353615"/>
            </a:xfrm>
            <a:prstGeom prst="line">
              <a:avLst/>
            </a:prstGeom>
            <a:noFill/>
            <a:ln w="50800">
              <a:solidFill>
                <a:srgbClr val="DC4D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88" name="Line 48">
              <a:extLst>
                <a:ext uri="{FF2B5EF4-FFF2-40B4-BE49-F238E27FC236}">
                  <a16:creationId xmlns:a16="http://schemas.microsoft.com/office/drawing/2014/main" id="{4137C4E5-3D20-F24B-8F07-59D008E33FE9}"/>
                </a:ext>
              </a:extLst>
            </p:cNvPr>
            <p:cNvSpPr>
              <a:spLocks noChangeShapeType="1"/>
            </p:cNvSpPr>
            <p:nvPr/>
          </p:nvSpPr>
          <p:spPr bwMode="auto">
            <a:xfrm flipV="1">
              <a:off x="1830785" y="2927350"/>
              <a:ext cx="3051572" cy="719138"/>
            </a:xfrm>
            <a:prstGeom prst="line">
              <a:avLst/>
            </a:prstGeom>
            <a:noFill/>
            <a:ln w="50800">
              <a:solidFill>
                <a:srgbClr val="DC4D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89" name="Line 50">
              <a:extLst>
                <a:ext uri="{FF2B5EF4-FFF2-40B4-BE49-F238E27FC236}">
                  <a16:creationId xmlns:a16="http://schemas.microsoft.com/office/drawing/2014/main" id="{7E21E5DF-D964-8148-B2D0-8C7B2FAC7637}"/>
                </a:ext>
              </a:extLst>
            </p:cNvPr>
            <p:cNvSpPr>
              <a:spLocks noChangeShapeType="1"/>
            </p:cNvSpPr>
            <p:nvPr/>
          </p:nvSpPr>
          <p:spPr bwMode="auto">
            <a:xfrm flipV="1">
              <a:off x="2315369" y="2414192"/>
              <a:ext cx="2003822" cy="1201340"/>
            </a:xfrm>
            <a:prstGeom prst="line">
              <a:avLst/>
            </a:prstGeom>
            <a:noFill/>
            <a:ln w="50800">
              <a:solidFill>
                <a:srgbClr val="DC4D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grpSp>
    </p:spTree>
    <p:extLst>
      <p:ext uri="{BB962C8B-B14F-4D97-AF65-F5344CB8AC3E}">
        <p14:creationId xmlns:p14="http://schemas.microsoft.com/office/powerpoint/2010/main" val="13318630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56" name="Group 44">
            <a:extLst>
              <a:ext uri="{FF2B5EF4-FFF2-40B4-BE49-F238E27FC236}">
                <a16:creationId xmlns:a16="http://schemas.microsoft.com/office/drawing/2014/main" id="{EF3DD5AE-392D-7F47-8B74-2030A9C33DFA}"/>
              </a:ext>
            </a:extLst>
          </p:cNvPr>
          <p:cNvGrpSpPr>
            <a:grpSpLocks/>
          </p:cNvGrpSpPr>
          <p:nvPr/>
        </p:nvGrpSpPr>
        <p:grpSpPr bwMode="auto">
          <a:xfrm>
            <a:off x="1870473" y="1540670"/>
            <a:ext cx="2640806" cy="1472804"/>
            <a:chOff x="611" y="1294"/>
            <a:chExt cx="2218" cy="1237"/>
          </a:xfrm>
        </p:grpSpPr>
        <p:sp>
          <p:nvSpPr>
            <p:cNvPr id="20519" name="Rectangle 42">
              <a:extLst>
                <a:ext uri="{FF2B5EF4-FFF2-40B4-BE49-F238E27FC236}">
                  <a16:creationId xmlns:a16="http://schemas.microsoft.com/office/drawing/2014/main" id="{D52DEC2C-C2A3-CB4F-B872-35E1B992B24F}"/>
                </a:ext>
              </a:extLst>
            </p:cNvPr>
            <p:cNvSpPr>
              <a:spLocks noChangeArrowheads="1"/>
            </p:cNvSpPr>
            <p:nvPr/>
          </p:nvSpPr>
          <p:spPr bwMode="auto">
            <a:xfrm>
              <a:off x="1104" y="2221"/>
              <a:ext cx="960" cy="310"/>
            </a:xfrm>
            <a:prstGeom prst="rect">
              <a:avLst/>
            </a:prstGeom>
            <a:solidFill>
              <a:srgbClr val="E9F05A">
                <a:alpha val="70195"/>
              </a:srgbClr>
            </a:solidFill>
            <a:ln w="285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grpSp>
          <p:nvGrpSpPr>
            <p:cNvPr id="20520" name="Group 43">
              <a:extLst>
                <a:ext uri="{FF2B5EF4-FFF2-40B4-BE49-F238E27FC236}">
                  <a16:creationId xmlns:a16="http://schemas.microsoft.com/office/drawing/2014/main" id="{BDA47548-4399-3F4A-9AA5-406BFC63482F}"/>
                </a:ext>
              </a:extLst>
            </p:cNvPr>
            <p:cNvGrpSpPr>
              <a:grpSpLocks/>
            </p:cNvGrpSpPr>
            <p:nvPr/>
          </p:nvGrpSpPr>
          <p:grpSpPr bwMode="auto">
            <a:xfrm>
              <a:off x="611" y="1294"/>
              <a:ext cx="2218" cy="1233"/>
              <a:chOff x="611" y="1294"/>
              <a:chExt cx="2218" cy="1233"/>
            </a:xfrm>
          </p:grpSpPr>
          <p:sp>
            <p:nvSpPr>
              <p:cNvPr id="20521" name="Freeform 6">
                <a:extLst>
                  <a:ext uri="{FF2B5EF4-FFF2-40B4-BE49-F238E27FC236}">
                    <a16:creationId xmlns:a16="http://schemas.microsoft.com/office/drawing/2014/main" id="{435F3733-E1C3-5146-B34C-8C52D8E38A47}"/>
                  </a:ext>
                </a:extLst>
              </p:cNvPr>
              <p:cNvSpPr>
                <a:spLocks/>
              </p:cNvSpPr>
              <p:nvPr/>
            </p:nvSpPr>
            <p:spPr bwMode="auto">
              <a:xfrm>
                <a:off x="1583" y="1747"/>
                <a:ext cx="1246" cy="230"/>
              </a:xfrm>
              <a:custGeom>
                <a:avLst/>
                <a:gdLst>
                  <a:gd name="T0" fmla="*/ 0 w 1246"/>
                  <a:gd name="T1" fmla="*/ 229 h 230"/>
                  <a:gd name="T2" fmla="*/ 0 w 1246"/>
                  <a:gd name="T3" fmla="*/ 141 h 230"/>
                  <a:gd name="T4" fmla="*/ 1245 w 1246"/>
                  <a:gd name="T5" fmla="*/ 141 h 230"/>
                  <a:gd name="T6" fmla="*/ 1245 w 1246"/>
                  <a:gd name="T7" fmla="*/ 0 h 2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46" h="230">
                    <a:moveTo>
                      <a:pt x="0" y="229"/>
                    </a:moveTo>
                    <a:lnTo>
                      <a:pt x="0" y="141"/>
                    </a:lnTo>
                    <a:lnTo>
                      <a:pt x="1245" y="141"/>
                    </a:lnTo>
                    <a:lnTo>
                      <a:pt x="1245" y="0"/>
                    </a:lnTo>
                  </a:path>
                </a:pathLst>
              </a:custGeom>
              <a:noFill/>
              <a:ln w="25400" cap="rnd" cmpd="sng">
                <a:solidFill>
                  <a:schemeClr val="tx1"/>
                </a:solidFill>
                <a:prstDash val="solid"/>
                <a:round/>
                <a:headEnd type="none" w="med" len="med"/>
                <a:tailEnd type="none" w="med" len="me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a:lstStyle/>
              <a:p>
                <a:endParaRPr lang="en-US" sz="1350"/>
              </a:p>
            </p:txBody>
          </p:sp>
          <p:sp>
            <p:nvSpPr>
              <p:cNvPr id="20522" name="Freeform 7">
                <a:extLst>
                  <a:ext uri="{FF2B5EF4-FFF2-40B4-BE49-F238E27FC236}">
                    <a16:creationId xmlns:a16="http://schemas.microsoft.com/office/drawing/2014/main" id="{E23AAFB1-68A5-B54F-9E3D-99BBD93C5BAC}"/>
                  </a:ext>
                </a:extLst>
              </p:cNvPr>
              <p:cNvSpPr>
                <a:spLocks/>
              </p:cNvSpPr>
              <p:nvPr/>
            </p:nvSpPr>
            <p:spPr bwMode="auto">
              <a:xfrm>
                <a:off x="1531" y="1965"/>
                <a:ext cx="97" cy="96"/>
              </a:xfrm>
              <a:custGeom>
                <a:avLst/>
                <a:gdLst>
                  <a:gd name="T0" fmla="*/ 96 w 97"/>
                  <a:gd name="T1" fmla="*/ 0 h 96"/>
                  <a:gd name="T2" fmla="*/ 49 w 97"/>
                  <a:gd name="T3" fmla="*/ 95 h 96"/>
                  <a:gd name="T4" fmla="*/ 0 w 97"/>
                  <a:gd name="T5" fmla="*/ 0 h 96"/>
                  <a:gd name="T6" fmla="*/ 96 w 97"/>
                  <a:gd name="T7" fmla="*/ 0 h 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7" h="96">
                    <a:moveTo>
                      <a:pt x="96" y="0"/>
                    </a:moveTo>
                    <a:lnTo>
                      <a:pt x="49" y="95"/>
                    </a:lnTo>
                    <a:lnTo>
                      <a:pt x="0" y="0"/>
                    </a:lnTo>
                    <a:lnTo>
                      <a:pt x="96" y="0"/>
                    </a:lnTo>
                  </a:path>
                </a:pathLst>
              </a:custGeom>
              <a:solidFill>
                <a:schemeClr val="tx1"/>
              </a:solidFill>
              <a:ln w="12700" cap="rnd" cmpd="sng">
                <a:solidFill>
                  <a:schemeClr val="tx1"/>
                </a:solidFill>
                <a:prstDash val="solid"/>
                <a:round/>
                <a:headEnd type="none" w="med" len="med"/>
                <a:tailEnd type="none" w="med" len="med"/>
              </a:ln>
              <a:effectLst>
                <a:outerShdw dist="35921" dir="2700000" algn="ctr" rotWithShape="0">
                  <a:schemeClr val="bg2"/>
                </a:outerShdw>
              </a:effectLst>
            </p:spPr>
            <p:txBody>
              <a:bodyPr/>
              <a:lstStyle/>
              <a:p>
                <a:endParaRPr lang="en-US" sz="1350"/>
              </a:p>
            </p:txBody>
          </p:sp>
          <p:sp>
            <p:nvSpPr>
              <p:cNvPr id="20523" name="Rectangle 9">
                <a:extLst>
                  <a:ext uri="{FF2B5EF4-FFF2-40B4-BE49-F238E27FC236}">
                    <a16:creationId xmlns:a16="http://schemas.microsoft.com/office/drawing/2014/main" id="{73A7D3E1-2331-CB4B-9C23-F3743ED6E89C}"/>
                  </a:ext>
                </a:extLst>
              </p:cNvPr>
              <p:cNvSpPr>
                <a:spLocks noChangeArrowheads="1"/>
              </p:cNvSpPr>
              <p:nvPr/>
            </p:nvSpPr>
            <p:spPr bwMode="auto">
              <a:xfrm>
                <a:off x="1211" y="2238"/>
                <a:ext cx="686"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800" b="1">
                    <a:solidFill>
                      <a:srgbClr val="000000"/>
                    </a:solidFill>
                    <a:ea typeface="新細明體" panose="02020500000000000000" pitchFamily="18" charset="-120"/>
                  </a:rPr>
                  <a:t>Simple</a:t>
                </a:r>
              </a:p>
            </p:txBody>
          </p:sp>
          <p:sp>
            <p:nvSpPr>
              <p:cNvPr id="20524" name="Rectangle 10">
                <a:extLst>
                  <a:ext uri="{FF2B5EF4-FFF2-40B4-BE49-F238E27FC236}">
                    <a16:creationId xmlns:a16="http://schemas.microsoft.com/office/drawing/2014/main" id="{E43E07AA-DDB4-C449-B3D8-8EB252FF3E14}"/>
                  </a:ext>
                </a:extLst>
              </p:cNvPr>
              <p:cNvSpPr>
                <a:spLocks noChangeArrowheads="1"/>
              </p:cNvSpPr>
              <p:nvPr/>
            </p:nvSpPr>
            <p:spPr bwMode="auto">
              <a:xfrm>
                <a:off x="611" y="1294"/>
                <a:ext cx="1305"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800" b="1" dirty="0">
                    <a:ea typeface="新細明體" panose="02020500000000000000" pitchFamily="18" charset="-120"/>
                  </a:rPr>
                  <a:t>1 Independent</a:t>
                </a:r>
              </a:p>
            </p:txBody>
          </p:sp>
          <p:sp>
            <p:nvSpPr>
              <p:cNvPr id="20525" name="Rectangle 11">
                <a:extLst>
                  <a:ext uri="{FF2B5EF4-FFF2-40B4-BE49-F238E27FC236}">
                    <a16:creationId xmlns:a16="http://schemas.microsoft.com/office/drawing/2014/main" id="{9BA59E5C-A6FA-834F-BA34-084851BAA085}"/>
                  </a:ext>
                </a:extLst>
              </p:cNvPr>
              <p:cNvSpPr>
                <a:spLocks noChangeArrowheads="1"/>
              </p:cNvSpPr>
              <p:nvPr/>
            </p:nvSpPr>
            <p:spPr bwMode="auto">
              <a:xfrm>
                <a:off x="864" y="1505"/>
                <a:ext cx="819"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800" b="1">
                    <a:ea typeface="新細明體" panose="02020500000000000000" pitchFamily="18" charset="-120"/>
                  </a:rPr>
                  <a:t>Variable</a:t>
                </a:r>
              </a:p>
            </p:txBody>
          </p:sp>
        </p:grpSp>
      </p:grpSp>
      <p:sp>
        <p:nvSpPr>
          <p:cNvPr id="20483" name="Rectangle 2">
            <a:extLst>
              <a:ext uri="{FF2B5EF4-FFF2-40B4-BE49-F238E27FC236}">
                <a16:creationId xmlns:a16="http://schemas.microsoft.com/office/drawing/2014/main" id="{A02B2EDE-CA43-8648-B248-831C224FEBF0}"/>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algn="ctr"/>
            <a:r>
              <a:rPr lang="en-US" altLang="zh-TW" dirty="0">
                <a:latin typeface="+mn-lt"/>
              </a:rPr>
              <a:t>Types of Regression Models</a:t>
            </a:r>
            <a:endParaRPr lang="en-US" altLang="zh-TW" dirty="0">
              <a:latin typeface="+mn-lt"/>
              <a:ea typeface="新細明體" panose="02020500000000000000" pitchFamily="18" charset="-120"/>
            </a:endParaRPr>
          </a:p>
        </p:txBody>
      </p:sp>
      <p:sp>
        <p:nvSpPr>
          <p:cNvPr id="20484" name="Rectangle 4">
            <a:extLst>
              <a:ext uri="{FF2B5EF4-FFF2-40B4-BE49-F238E27FC236}">
                <a16:creationId xmlns:a16="http://schemas.microsoft.com/office/drawing/2014/main" id="{D69EEAF2-09FF-B74A-B8CF-81299D9B38E0}"/>
              </a:ext>
            </a:extLst>
          </p:cNvPr>
          <p:cNvSpPr>
            <a:spLocks noChangeArrowheads="1"/>
          </p:cNvSpPr>
          <p:nvPr/>
        </p:nvSpPr>
        <p:spPr bwMode="auto">
          <a:xfrm>
            <a:off x="3814547" y="1475185"/>
            <a:ext cx="1210108" cy="621325"/>
          </a:xfrm>
          <a:prstGeom prst="rect">
            <a:avLst/>
          </a:prstGeom>
          <a:solidFill>
            <a:srgbClr val="E9F05A">
              <a:alpha val="70195"/>
            </a:srgbClr>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ctr">
              <a:spcBef>
                <a:spcPct val="0"/>
              </a:spcBef>
            </a:pPr>
            <a:r>
              <a:rPr lang="en-US" altLang="zh-TW" sz="1800" b="1">
                <a:solidFill>
                  <a:srgbClr val="000000"/>
                </a:solidFill>
                <a:ea typeface="新細明體" panose="02020500000000000000" pitchFamily="18" charset="-120"/>
              </a:rPr>
              <a:t>Regression</a:t>
            </a:r>
            <a:br>
              <a:rPr lang="en-US" altLang="zh-TW" sz="1800" b="1">
                <a:solidFill>
                  <a:srgbClr val="000000"/>
                </a:solidFill>
                <a:ea typeface="新細明體" panose="02020500000000000000" pitchFamily="18" charset="-120"/>
              </a:rPr>
            </a:br>
            <a:r>
              <a:rPr lang="en-US" altLang="zh-TW" sz="1800" b="1">
                <a:solidFill>
                  <a:srgbClr val="000000"/>
                </a:solidFill>
                <a:ea typeface="新細明體" panose="02020500000000000000" pitchFamily="18" charset="-120"/>
              </a:rPr>
              <a:t>Models</a:t>
            </a:r>
          </a:p>
        </p:txBody>
      </p:sp>
      <p:grpSp>
        <p:nvGrpSpPr>
          <p:cNvPr id="38960" name="Group 48">
            <a:extLst>
              <a:ext uri="{FF2B5EF4-FFF2-40B4-BE49-F238E27FC236}">
                <a16:creationId xmlns:a16="http://schemas.microsoft.com/office/drawing/2014/main" id="{AA29BCD3-3B12-F242-9799-2222ABA31C29}"/>
              </a:ext>
            </a:extLst>
          </p:cNvPr>
          <p:cNvGrpSpPr>
            <a:grpSpLocks/>
          </p:cNvGrpSpPr>
          <p:nvPr/>
        </p:nvGrpSpPr>
        <p:grpSpPr bwMode="auto">
          <a:xfrm>
            <a:off x="4510088" y="1540670"/>
            <a:ext cx="2683669" cy="1468041"/>
            <a:chOff x="2828" y="1294"/>
            <a:chExt cx="2254" cy="1233"/>
          </a:xfrm>
        </p:grpSpPr>
        <p:sp>
          <p:nvSpPr>
            <p:cNvPr id="20512" name="Rectangle 46">
              <a:extLst>
                <a:ext uri="{FF2B5EF4-FFF2-40B4-BE49-F238E27FC236}">
                  <a16:creationId xmlns:a16="http://schemas.microsoft.com/office/drawing/2014/main" id="{4C1EB47A-8D10-AF43-A839-79772219AB12}"/>
                </a:ext>
              </a:extLst>
            </p:cNvPr>
            <p:cNvSpPr>
              <a:spLocks noChangeArrowheads="1"/>
            </p:cNvSpPr>
            <p:nvPr/>
          </p:nvSpPr>
          <p:spPr bwMode="auto">
            <a:xfrm>
              <a:off x="3692" y="2217"/>
              <a:ext cx="960" cy="310"/>
            </a:xfrm>
            <a:prstGeom prst="rect">
              <a:avLst/>
            </a:prstGeom>
            <a:solidFill>
              <a:srgbClr val="E9F05A">
                <a:alpha val="70195"/>
              </a:srgbClr>
            </a:solidFill>
            <a:ln w="285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grpSp>
          <p:nvGrpSpPr>
            <p:cNvPr id="20513" name="Group 47">
              <a:extLst>
                <a:ext uri="{FF2B5EF4-FFF2-40B4-BE49-F238E27FC236}">
                  <a16:creationId xmlns:a16="http://schemas.microsoft.com/office/drawing/2014/main" id="{012AE0B5-45BB-7A47-B1FC-00F56E45E8B3}"/>
                </a:ext>
              </a:extLst>
            </p:cNvPr>
            <p:cNvGrpSpPr>
              <a:grpSpLocks/>
            </p:cNvGrpSpPr>
            <p:nvPr/>
          </p:nvGrpSpPr>
          <p:grpSpPr bwMode="auto">
            <a:xfrm>
              <a:off x="2828" y="1294"/>
              <a:ext cx="2254" cy="1227"/>
              <a:chOff x="2828" y="1294"/>
              <a:chExt cx="2254" cy="1227"/>
            </a:xfrm>
          </p:grpSpPr>
          <p:sp>
            <p:nvSpPr>
              <p:cNvPr id="20514" name="Freeform 13">
                <a:extLst>
                  <a:ext uri="{FF2B5EF4-FFF2-40B4-BE49-F238E27FC236}">
                    <a16:creationId xmlns:a16="http://schemas.microsoft.com/office/drawing/2014/main" id="{DAD3F9BB-3F3E-9247-8CAB-2713E1424BF8}"/>
                  </a:ext>
                </a:extLst>
              </p:cNvPr>
              <p:cNvSpPr>
                <a:spLocks/>
              </p:cNvSpPr>
              <p:nvPr/>
            </p:nvSpPr>
            <p:spPr bwMode="auto">
              <a:xfrm>
                <a:off x="2828" y="1747"/>
                <a:ext cx="1342" cy="230"/>
              </a:xfrm>
              <a:custGeom>
                <a:avLst/>
                <a:gdLst>
                  <a:gd name="T0" fmla="*/ 1341 w 1342"/>
                  <a:gd name="T1" fmla="*/ 229 h 230"/>
                  <a:gd name="T2" fmla="*/ 1341 w 1342"/>
                  <a:gd name="T3" fmla="*/ 141 h 230"/>
                  <a:gd name="T4" fmla="*/ 0 w 1342"/>
                  <a:gd name="T5" fmla="*/ 141 h 230"/>
                  <a:gd name="T6" fmla="*/ 0 w 1342"/>
                  <a:gd name="T7" fmla="*/ 0 h 2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42" h="230">
                    <a:moveTo>
                      <a:pt x="1341" y="229"/>
                    </a:moveTo>
                    <a:lnTo>
                      <a:pt x="1341" y="141"/>
                    </a:lnTo>
                    <a:lnTo>
                      <a:pt x="0" y="141"/>
                    </a:lnTo>
                    <a:lnTo>
                      <a:pt x="0" y="0"/>
                    </a:lnTo>
                  </a:path>
                </a:pathLst>
              </a:custGeom>
              <a:noFill/>
              <a:ln w="25400" cap="rnd" cmpd="sng">
                <a:solidFill>
                  <a:schemeClr val="tx1"/>
                </a:solidFill>
                <a:prstDash val="solid"/>
                <a:round/>
                <a:headEnd type="none" w="med" len="med"/>
                <a:tailEnd type="none" w="med" len="me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a:lstStyle/>
              <a:p>
                <a:endParaRPr lang="en-US" sz="1350"/>
              </a:p>
            </p:txBody>
          </p:sp>
          <p:sp>
            <p:nvSpPr>
              <p:cNvPr id="20515" name="Freeform 14">
                <a:extLst>
                  <a:ext uri="{FF2B5EF4-FFF2-40B4-BE49-F238E27FC236}">
                    <a16:creationId xmlns:a16="http://schemas.microsoft.com/office/drawing/2014/main" id="{661938DC-32E2-F44F-A1A1-5B975CCDB579}"/>
                  </a:ext>
                </a:extLst>
              </p:cNvPr>
              <p:cNvSpPr>
                <a:spLocks/>
              </p:cNvSpPr>
              <p:nvPr/>
            </p:nvSpPr>
            <p:spPr bwMode="auto">
              <a:xfrm>
                <a:off x="4117" y="1965"/>
                <a:ext cx="97" cy="96"/>
              </a:xfrm>
              <a:custGeom>
                <a:avLst/>
                <a:gdLst>
                  <a:gd name="T0" fmla="*/ 96 w 97"/>
                  <a:gd name="T1" fmla="*/ 0 h 96"/>
                  <a:gd name="T2" fmla="*/ 49 w 97"/>
                  <a:gd name="T3" fmla="*/ 95 h 96"/>
                  <a:gd name="T4" fmla="*/ 0 w 97"/>
                  <a:gd name="T5" fmla="*/ 0 h 96"/>
                  <a:gd name="T6" fmla="*/ 96 w 97"/>
                  <a:gd name="T7" fmla="*/ 0 h 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7" h="96">
                    <a:moveTo>
                      <a:pt x="96" y="0"/>
                    </a:moveTo>
                    <a:lnTo>
                      <a:pt x="49" y="95"/>
                    </a:lnTo>
                    <a:lnTo>
                      <a:pt x="0" y="0"/>
                    </a:lnTo>
                    <a:lnTo>
                      <a:pt x="96" y="0"/>
                    </a:lnTo>
                  </a:path>
                </a:pathLst>
              </a:custGeom>
              <a:solidFill>
                <a:schemeClr val="tx1"/>
              </a:solidFill>
              <a:ln w="12700" cap="rnd" cmpd="sng">
                <a:solidFill>
                  <a:schemeClr val="tx1"/>
                </a:solidFill>
                <a:prstDash val="solid"/>
                <a:round/>
                <a:headEnd type="none" w="med" len="med"/>
                <a:tailEnd type="none" w="med" len="med"/>
              </a:ln>
              <a:effectLst>
                <a:outerShdw dist="35921" dir="2700000" algn="ctr" rotWithShape="0">
                  <a:schemeClr val="bg2"/>
                </a:outerShdw>
              </a:effectLst>
            </p:spPr>
            <p:txBody>
              <a:bodyPr/>
              <a:lstStyle/>
              <a:p>
                <a:endParaRPr lang="en-US" sz="1350"/>
              </a:p>
            </p:txBody>
          </p:sp>
          <p:sp>
            <p:nvSpPr>
              <p:cNvPr id="20516" name="Rectangle 15">
                <a:extLst>
                  <a:ext uri="{FF2B5EF4-FFF2-40B4-BE49-F238E27FC236}">
                    <a16:creationId xmlns:a16="http://schemas.microsoft.com/office/drawing/2014/main" id="{34277BB4-420B-424C-AA17-8FD8C2CB3115}"/>
                  </a:ext>
                </a:extLst>
              </p:cNvPr>
              <p:cNvSpPr>
                <a:spLocks noChangeArrowheads="1"/>
              </p:cNvSpPr>
              <p:nvPr/>
            </p:nvSpPr>
            <p:spPr bwMode="auto">
              <a:xfrm>
                <a:off x="3618" y="1294"/>
                <a:ext cx="1464" cy="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800" b="1" dirty="0">
                    <a:ea typeface="新細明體" panose="02020500000000000000" pitchFamily="18" charset="-120"/>
                  </a:rPr>
                  <a:t>2+</a:t>
                </a:r>
                <a:r>
                  <a:rPr lang="en-US" altLang="zh-TW" sz="1800" b="1" dirty="0"/>
                  <a:t> Independent</a:t>
                </a:r>
              </a:p>
              <a:p>
                <a:pPr>
                  <a:spcBef>
                    <a:spcPct val="0"/>
                  </a:spcBef>
                </a:pPr>
                <a:endParaRPr lang="en-US" altLang="zh-TW" sz="1800" b="1" dirty="0">
                  <a:ea typeface="新細明體" panose="02020500000000000000" pitchFamily="18" charset="-120"/>
                </a:endParaRPr>
              </a:p>
            </p:txBody>
          </p:sp>
          <p:sp>
            <p:nvSpPr>
              <p:cNvPr id="20517" name="Rectangle 16">
                <a:extLst>
                  <a:ext uri="{FF2B5EF4-FFF2-40B4-BE49-F238E27FC236}">
                    <a16:creationId xmlns:a16="http://schemas.microsoft.com/office/drawing/2014/main" id="{963FB270-76D5-6945-858E-C2A2823B1F5F}"/>
                  </a:ext>
                </a:extLst>
              </p:cNvPr>
              <p:cNvSpPr>
                <a:spLocks noChangeArrowheads="1"/>
              </p:cNvSpPr>
              <p:nvPr/>
            </p:nvSpPr>
            <p:spPr bwMode="auto">
              <a:xfrm>
                <a:off x="3873" y="1505"/>
                <a:ext cx="894"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800" b="1">
                    <a:ea typeface="新細明體" panose="02020500000000000000" pitchFamily="18" charset="-120"/>
                  </a:rPr>
                  <a:t>Variables</a:t>
                </a:r>
              </a:p>
            </p:txBody>
          </p:sp>
          <p:sp>
            <p:nvSpPr>
              <p:cNvPr id="20518" name="Rectangle 18">
                <a:extLst>
                  <a:ext uri="{FF2B5EF4-FFF2-40B4-BE49-F238E27FC236}">
                    <a16:creationId xmlns:a16="http://schemas.microsoft.com/office/drawing/2014/main" id="{52868C5B-8440-F848-8194-2A0258AC0F2D}"/>
                  </a:ext>
                </a:extLst>
              </p:cNvPr>
              <p:cNvSpPr>
                <a:spLocks noChangeArrowheads="1"/>
              </p:cNvSpPr>
              <p:nvPr/>
            </p:nvSpPr>
            <p:spPr bwMode="auto">
              <a:xfrm>
                <a:off x="3750" y="2232"/>
                <a:ext cx="826"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800" b="1">
                    <a:solidFill>
                      <a:srgbClr val="000000"/>
                    </a:solidFill>
                    <a:ea typeface="新細明體" panose="02020500000000000000" pitchFamily="18" charset="-120"/>
                  </a:rPr>
                  <a:t>Multiple</a:t>
                </a:r>
              </a:p>
            </p:txBody>
          </p:sp>
        </p:grpSp>
      </p:grpSp>
      <p:grpSp>
        <p:nvGrpSpPr>
          <p:cNvPr id="38963" name="Group 51">
            <a:extLst>
              <a:ext uri="{FF2B5EF4-FFF2-40B4-BE49-F238E27FC236}">
                <a16:creationId xmlns:a16="http://schemas.microsoft.com/office/drawing/2014/main" id="{6CE436B3-839D-8542-8087-1A64D93A65C0}"/>
              </a:ext>
            </a:extLst>
          </p:cNvPr>
          <p:cNvGrpSpPr>
            <a:grpSpLocks/>
          </p:cNvGrpSpPr>
          <p:nvPr/>
        </p:nvGrpSpPr>
        <p:grpSpPr bwMode="auto">
          <a:xfrm>
            <a:off x="1795462" y="3211119"/>
            <a:ext cx="1233488" cy="942975"/>
            <a:chOff x="548" y="2697"/>
            <a:chExt cx="1036" cy="792"/>
          </a:xfrm>
        </p:grpSpPr>
        <p:sp>
          <p:nvSpPr>
            <p:cNvPr id="20507" name="Rectangle 49">
              <a:extLst>
                <a:ext uri="{FF2B5EF4-FFF2-40B4-BE49-F238E27FC236}">
                  <a16:creationId xmlns:a16="http://schemas.microsoft.com/office/drawing/2014/main" id="{F37B79ED-BA6B-334E-9CC1-9A798CE91F0E}"/>
                </a:ext>
              </a:extLst>
            </p:cNvPr>
            <p:cNvSpPr>
              <a:spLocks noChangeArrowheads="1"/>
            </p:cNvSpPr>
            <p:nvPr/>
          </p:nvSpPr>
          <p:spPr bwMode="auto">
            <a:xfrm>
              <a:off x="576" y="3179"/>
              <a:ext cx="624" cy="310"/>
            </a:xfrm>
            <a:prstGeom prst="rect">
              <a:avLst/>
            </a:prstGeom>
            <a:solidFill>
              <a:srgbClr val="E9F05A">
                <a:alpha val="70195"/>
              </a:srgbClr>
            </a:solidFill>
            <a:ln w="285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grpSp>
          <p:nvGrpSpPr>
            <p:cNvPr id="20508" name="Group 50">
              <a:extLst>
                <a:ext uri="{FF2B5EF4-FFF2-40B4-BE49-F238E27FC236}">
                  <a16:creationId xmlns:a16="http://schemas.microsoft.com/office/drawing/2014/main" id="{FC0E8D91-8AA0-7B45-A241-99C98DF6D556}"/>
                </a:ext>
              </a:extLst>
            </p:cNvPr>
            <p:cNvGrpSpPr>
              <a:grpSpLocks/>
            </p:cNvGrpSpPr>
            <p:nvPr/>
          </p:nvGrpSpPr>
          <p:grpSpPr bwMode="auto">
            <a:xfrm>
              <a:off x="548" y="2697"/>
              <a:ext cx="1036" cy="780"/>
              <a:chOff x="548" y="2697"/>
              <a:chExt cx="1036" cy="780"/>
            </a:xfrm>
          </p:grpSpPr>
          <p:sp>
            <p:nvSpPr>
              <p:cNvPr id="20509" name="Freeform 20">
                <a:extLst>
                  <a:ext uri="{FF2B5EF4-FFF2-40B4-BE49-F238E27FC236}">
                    <a16:creationId xmlns:a16="http://schemas.microsoft.com/office/drawing/2014/main" id="{9ADA9B4B-829C-8B45-88C3-7C705519E54B}"/>
                  </a:ext>
                </a:extLst>
              </p:cNvPr>
              <p:cNvSpPr>
                <a:spLocks/>
              </p:cNvSpPr>
              <p:nvPr/>
            </p:nvSpPr>
            <p:spPr bwMode="auto">
              <a:xfrm>
                <a:off x="893" y="2697"/>
                <a:ext cx="691" cy="230"/>
              </a:xfrm>
              <a:custGeom>
                <a:avLst/>
                <a:gdLst>
                  <a:gd name="T0" fmla="*/ 690 w 691"/>
                  <a:gd name="T1" fmla="*/ 0 h 230"/>
                  <a:gd name="T2" fmla="*/ 690 w 691"/>
                  <a:gd name="T3" fmla="*/ 139 h 230"/>
                  <a:gd name="T4" fmla="*/ 0 w 691"/>
                  <a:gd name="T5" fmla="*/ 139 h 230"/>
                  <a:gd name="T6" fmla="*/ 0 w 691"/>
                  <a:gd name="T7" fmla="*/ 229 h 2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91" h="230">
                    <a:moveTo>
                      <a:pt x="690" y="0"/>
                    </a:moveTo>
                    <a:lnTo>
                      <a:pt x="690" y="139"/>
                    </a:lnTo>
                    <a:lnTo>
                      <a:pt x="0" y="139"/>
                    </a:lnTo>
                    <a:lnTo>
                      <a:pt x="0" y="229"/>
                    </a:lnTo>
                  </a:path>
                </a:pathLst>
              </a:custGeom>
              <a:noFill/>
              <a:ln w="25400" cap="rnd" cmpd="sng">
                <a:solidFill>
                  <a:schemeClr val="tx1"/>
                </a:solidFill>
                <a:prstDash val="solid"/>
                <a:round/>
                <a:headEnd type="none" w="med" len="med"/>
                <a:tailEnd type="none" w="med" len="me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a:lstStyle/>
              <a:p>
                <a:endParaRPr lang="en-US" sz="1350"/>
              </a:p>
            </p:txBody>
          </p:sp>
          <p:sp>
            <p:nvSpPr>
              <p:cNvPr id="20510" name="Rectangle 22">
                <a:extLst>
                  <a:ext uri="{FF2B5EF4-FFF2-40B4-BE49-F238E27FC236}">
                    <a16:creationId xmlns:a16="http://schemas.microsoft.com/office/drawing/2014/main" id="{3B56D94B-FE9C-CF4B-9A43-95A5970FCD8D}"/>
                  </a:ext>
                </a:extLst>
              </p:cNvPr>
              <p:cNvSpPr>
                <a:spLocks noChangeArrowheads="1"/>
              </p:cNvSpPr>
              <p:nvPr/>
            </p:nvSpPr>
            <p:spPr bwMode="auto">
              <a:xfrm>
                <a:off x="548" y="3188"/>
                <a:ext cx="675"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800" b="1">
                    <a:solidFill>
                      <a:srgbClr val="000000"/>
                    </a:solidFill>
                    <a:ea typeface="新細明體" panose="02020500000000000000" pitchFamily="18" charset="-120"/>
                  </a:rPr>
                  <a:t>Linear</a:t>
                </a:r>
              </a:p>
            </p:txBody>
          </p:sp>
          <p:sp>
            <p:nvSpPr>
              <p:cNvPr id="20511" name="Freeform 23">
                <a:extLst>
                  <a:ext uri="{FF2B5EF4-FFF2-40B4-BE49-F238E27FC236}">
                    <a16:creationId xmlns:a16="http://schemas.microsoft.com/office/drawing/2014/main" id="{CD1FCE96-DCD4-0B49-BB14-CC727FB4D203}"/>
                  </a:ext>
                </a:extLst>
              </p:cNvPr>
              <p:cNvSpPr>
                <a:spLocks/>
              </p:cNvSpPr>
              <p:nvPr/>
            </p:nvSpPr>
            <p:spPr bwMode="auto">
              <a:xfrm>
                <a:off x="842" y="2915"/>
                <a:ext cx="96" cy="96"/>
              </a:xfrm>
              <a:custGeom>
                <a:avLst/>
                <a:gdLst>
                  <a:gd name="T0" fmla="*/ 95 w 96"/>
                  <a:gd name="T1" fmla="*/ 0 h 96"/>
                  <a:gd name="T2" fmla="*/ 48 w 96"/>
                  <a:gd name="T3" fmla="*/ 95 h 96"/>
                  <a:gd name="T4" fmla="*/ 0 w 96"/>
                  <a:gd name="T5" fmla="*/ 0 h 96"/>
                  <a:gd name="T6" fmla="*/ 95 w 96"/>
                  <a:gd name="T7" fmla="*/ 0 h 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6" h="96">
                    <a:moveTo>
                      <a:pt x="95" y="0"/>
                    </a:moveTo>
                    <a:lnTo>
                      <a:pt x="48" y="95"/>
                    </a:lnTo>
                    <a:lnTo>
                      <a:pt x="0" y="0"/>
                    </a:lnTo>
                    <a:lnTo>
                      <a:pt x="95" y="0"/>
                    </a:lnTo>
                  </a:path>
                </a:pathLst>
              </a:custGeom>
              <a:solidFill>
                <a:schemeClr val="tx1"/>
              </a:solidFill>
              <a:ln w="12700" cap="rnd" cmpd="sng">
                <a:solidFill>
                  <a:schemeClr val="tx1"/>
                </a:solidFill>
                <a:prstDash val="solid"/>
                <a:round/>
                <a:headEnd type="none" w="med" len="med"/>
                <a:tailEnd type="none" w="med" len="med"/>
              </a:ln>
              <a:effectLst>
                <a:outerShdw dist="35921" dir="2700000" algn="ctr" rotWithShape="0">
                  <a:schemeClr val="bg2"/>
                </a:outerShdw>
              </a:effectLst>
            </p:spPr>
            <p:txBody>
              <a:bodyPr/>
              <a:lstStyle/>
              <a:p>
                <a:endParaRPr lang="en-US" sz="1350"/>
              </a:p>
            </p:txBody>
          </p:sp>
        </p:grpSp>
      </p:grpSp>
      <p:grpSp>
        <p:nvGrpSpPr>
          <p:cNvPr id="38966" name="Group 54">
            <a:extLst>
              <a:ext uri="{FF2B5EF4-FFF2-40B4-BE49-F238E27FC236}">
                <a16:creationId xmlns:a16="http://schemas.microsoft.com/office/drawing/2014/main" id="{EA88322D-B219-354E-A100-99A7061F7B6A}"/>
              </a:ext>
            </a:extLst>
          </p:cNvPr>
          <p:cNvGrpSpPr>
            <a:grpSpLocks/>
          </p:cNvGrpSpPr>
          <p:nvPr/>
        </p:nvGrpSpPr>
        <p:grpSpPr bwMode="auto">
          <a:xfrm>
            <a:off x="3027761" y="3211116"/>
            <a:ext cx="2033589" cy="946547"/>
            <a:chOff x="1583" y="2697"/>
            <a:chExt cx="1708" cy="795"/>
          </a:xfrm>
        </p:grpSpPr>
        <p:sp>
          <p:nvSpPr>
            <p:cNvPr id="20501" name="Rectangle 52">
              <a:extLst>
                <a:ext uri="{FF2B5EF4-FFF2-40B4-BE49-F238E27FC236}">
                  <a16:creationId xmlns:a16="http://schemas.microsoft.com/office/drawing/2014/main" id="{C6ACA9CA-089F-534F-B9AA-E8CD535EFC13}"/>
                </a:ext>
              </a:extLst>
            </p:cNvPr>
            <p:cNvSpPr>
              <a:spLocks noChangeArrowheads="1"/>
            </p:cNvSpPr>
            <p:nvPr/>
          </p:nvSpPr>
          <p:spPr bwMode="auto">
            <a:xfrm>
              <a:off x="1878" y="3175"/>
              <a:ext cx="1070" cy="310"/>
            </a:xfrm>
            <a:prstGeom prst="rect">
              <a:avLst/>
            </a:prstGeom>
            <a:solidFill>
              <a:srgbClr val="E9F05A">
                <a:alpha val="70195"/>
              </a:srgbClr>
            </a:solidFill>
            <a:ln w="285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grpSp>
          <p:nvGrpSpPr>
            <p:cNvPr id="20502" name="Group 53">
              <a:extLst>
                <a:ext uri="{FF2B5EF4-FFF2-40B4-BE49-F238E27FC236}">
                  <a16:creationId xmlns:a16="http://schemas.microsoft.com/office/drawing/2014/main" id="{316EAFA3-8E0C-B04E-AF35-CF86C4E5F35D}"/>
                </a:ext>
              </a:extLst>
            </p:cNvPr>
            <p:cNvGrpSpPr>
              <a:grpSpLocks/>
            </p:cNvGrpSpPr>
            <p:nvPr/>
          </p:nvGrpSpPr>
          <p:grpSpPr bwMode="auto">
            <a:xfrm>
              <a:off x="1583" y="2697"/>
              <a:ext cx="1708" cy="795"/>
              <a:chOff x="1583" y="2697"/>
              <a:chExt cx="1708" cy="795"/>
            </a:xfrm>
          </p:grpSpPr>
          <p:sp>
            <p:nvSpPr>
              <p:cNvPr id="20503" name="Rectangle 26">
                <a:extLst>
                  <a:ext uri="{FF2B5EF4-FFF2-40B4-BE49-F238E27FC236}">
                    <a16:creationId xmlns:a16="http://schemas.microsoft.com/office/drawing/2014/main" id="{FC463F3C-B390-1642-86AF-C5EDDB3C0CAF}"/>
                  </a:ext>
                </a:extLst>
              </p:cNvPr>
              <p:cNvSpPr>
                <a:spLocks noChangeArrowheads="1"/>
              </p:cNvSpPr>
              <p:nvPr/>
            </p:nvSpPr>
            <p:spPr bwMode="auto">
              <a:xfrm>
                <a:off x="1998" y="3073"/>
                <a:ext cx="115"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endParaRPr lang="en-US" altLang="zh-TW" sz="1800" b="1" dirty="0">
                  <a:solidFill>
                    <a:srgbClr val="000000"/>
                  </a:solidFill>
                  <a:ea typeface="新細明體" panose="02020500000000000000" pitchFamily="18" charset="-120"/>
                </a:endParaRPr>
              </a:p>
            </p:txBody>
          </p:sp>
          <p:sp>
            <p:nvSpPr>
              <p:cNvPr id="20504" name="Rectangle 27">
                <a:extLst>
                  <a:ext uri="{FF2B5EF4-FFF2-40B4-BE49-F238E27FC236}">
                    <a16:creationId xmlns:a16="http://schemas.microsoft.com/office/drawing/2014/main" id="{2CE6A852-E9D1-6641-84AB-EA582EF51525}"/>
                  </a:ext>
                </a:extLst>
              </p:cNvPr>
              <p:cNvSpPr>
                <a:spLocks noChangeArrowheads="1"/>
              </p:cNvSpPr>
              <p:nvPr/>
            </p:nvSpPr>
            <p:spPr bwMode="auto">
              <a:xfrm>
                <a:off x="1890" y="3203"/>
                <a:ext cx="1401"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800" b="1" dirty="0">
                    <a:solidFill>
                      <a:srgbClr val="000000"/>
                    </a:solidFill>
                  </a:rPr>
                  <a:t>Non-</a:t>
                </a:r>
                <a:r>
                  <a:rPr lang="en-US" altLang="zh-TW" sz="1800" b="1" dirty="0">
                    <a:solidFill>
                      <a:srgbClr val="000000"/>
                    </a:solidFill>
                    <a:ea typeface="新細明體" panose="02020500000000000000" pitchFamily="18" charset="-120"/>
                  </a:rPr>
                  <a:t>Linear</a:t>
                </a:r>
              </a:p>
            </p:txBody>
          </p:sp>
          <p:sp>
            <p:nvSpPr>
              <p:cNvPr id="20505" name="Freeform 28">
                <a:extLst>
                  <a:ext uri="{FF2B5EF4-FFF2-40B4-BE49-F238E27FC236}">
                    <a16:creationId xmlns:a16="http://schemas.microsoft.com/office/drawing/2014/main" id="{A1880407-22E9-D146-972E-4E7EF3F6EC5E}"/>
                  </a:ext>
                </a:extLst>
              </p:cNvPr>
              <p:cNvSpPr>
                <a:spLocks/>
              </p:cNvSpPr>
              <p:nvPr/>
            </p:nvSpPr>
            <p:spPr bwMode="auto">
              <a:xfrm>
                <a:off x="1583" y="2697"/>
                <a:ext cx="691" cy="230"/>
              </a:xfrm>
              <a:custGeom>
                <a:avLst/>
                <a:gdLst>
                  <a:gd name="T0" fmla="*/ 690 w 691"/>
                  <a:gd name="T1" fmla="*/ 229 h 230"/>
                  <a:gd name="T2" fmla="*/ 690 w 691"/>
                  <a:gd name="T3" fmla="*/ 139 h 230"/>
                  <a:gd name="T4" fmla="*/ 0 w 691"/>
                  <a:gd name="T5" fmla="*/ 139 h 230"/>
                  <a:gd name="T6" fmla="*/ 0 w 691"/>
                  <a:gd name="T7" fmla="*/ 0 h 2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91" h="230">
                    <a:moveTo>
                      <a:pt x="690" y="229"/>
                    </a:moveTo>
                    <a:lnTo>
                      <a:pt x="690" y="139"/>
                    </a:lnTo>
                    <a:lnTo>
                      <a:pt x="0" y="139"/>
                    </a:lnTo>
                    <a:lnTo>
                      <a:pt x="0" y="0"/>
                    </a:lnTo>
                  </a:path>
                </a:pathLst>
              </a:custGeom>
              <a:noFill/>
              <a:ln w="25400" cap="rnd" cmpd="sng">
                <a:solidFill>
                  <a:schemeClr val="tx1"/>
                </a:solidFill>
                <a:prstDash val="solid"/>
                <a:round/>
                <a:headEnd type="none" w="med" len="med"/>
                <a:tailEnd type="none" w="med" len="me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a:lstStyle/>
              <a:p>
                <a:endParaRPr lang="en-US" sz="1350"/>
              </a:p>
            </p:txBody>
          </p:sp>
          <p:sp>
            <p:nvSpPr>
              <p:cNvPr id="20506" name="Freeform 29">
                <a:extLst>
                  <a:ext uri="{FF2B5EF4-FFF2-40B4-BE49-F238E27FC236}">
                    <a16:creationId xmlns:a16="http://schemas.microsoft.com/office/drawing/2014/main" id="{D7FF9675-C8BA-964C-80E4-B9837F88247A}"/>
                  </a:ext>
                </a:extLst>
              </p:cNvPr>
              <p:cNvSpPr>
                <a:spLocks/>
              </p:cNvSpPr>
              <p:nvPr/>
            </p:nvSpPr>
            <p:spPr bwMode="auto">
              <a:xfrm>
                <a:off x="2221" y="2915"/>
                <a:ext cx="96" cy="96"/>
              </a:xfrm>
              <a:custGeom>
                <a:avLst/>
                <a:gdLst>
                  <a:gd name="T0" fmla="*/ 95 w 96"/>
                  <a:gd name="T1" fmla="*/ 0 h 96"/>
                  <a:gd name="T2" fmla="*/ 49 w 96"/>
                  <a:gd name="T3" fmla="*/ 95 h 96"/>
                  <a:gd name="T4" fmla="*/ 0 w 96"/>
                  <a:gd name="T5" fmla="*/ 0 h 96"/>
                  <a:gd name="T6" fmla="*/ 95 w 96"/>
                  <a:gd name="T7" fmla="*/ 0 h 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6" h="96">
                    <a:moveTo>
                      <a:pt x="95" y="0"/>
                    </a:moveTo>
                    <a:lnTo>
                      <a:pt x="49" y="95"/>
                    </a:lnTo>
                    <a:lnTo>
                      <a:pt x="0" y="0"/>
                    </a:lnTo>
                    <a:lnTo>
                      <a:pt x="95" y="0"/>
                    </a:lnTo>
                  </a:path>
                </a:pathLst>
              </a:custGeom>
              <a:solidFill>
                <a:schemeClr val="tx1"/>
              </a:solidFill>
              <a:ln w="12700" cap="rnd" cmpd="sng">
                <a:solidFill>
                  <a:schemeClr val="tx1"/>
                </a:solidFill>
                <a:prstDash val="solid"/>
                <a:round/>
                <a:headEnd type="none" w="med" len="med"/>
                <a:tailEnd type="none" w="med" len="med"/>
              </a:ln>
              <a:effectLst>
                <a:outerShdw dist="35921" dir="2700000" algn="ctr" rotWithShape="0">
                  <a:schemeClr val="bg2"/>
                </a:outerShdw>
              </a:effectLst>
            </p:spPr>
            <p:txBody>
              <a:bodyPr/>
              <a:lstStyle/>
              <a:p>
                <a:endParaRPr lang="en-US" sz="1350"/>
              </a:p>
            </p:txBody>
          </p:sp>
        </p:grpSp>
      </p:grpSp>
      <p:grpSp>
        <p:nvGrpSpPr>
          <p:cNvPr id="38969" name="Group 57">
            <a:extLst>
              <a:ext uri="{FF2B5EF4-FFF2-40B4-BE49-F238E27FC236}">
                <a16:creationId xmlns:a16="http://schemas.microsoft.com/office/drawing/2014/main" id="{386A790E-624F-B341-88CA-11B75B54C08B}"/>
              </a:ext>
            </a:extLst>
          </p:cNvPr>
          <p:cNvGrpSpPr>
            <a:grpSpLocks/>
          </p:cNvGrpSpPr>
          <p:nvPr/>
        </p:nvGrpSpPr>
        <p:grpSpPr bwMode="auto">
          <a:xfrm>
            <a:off x="4857751" y="3211118"/>
            <a:ext cx="1250156" cy="945357"/>
            <a:chOff x="3120" y="2697"/>
            <a:chExt cx="1050" cy="794"/>
          </a:xfrm>
        </p:grpSpPr>
        <p:sp>
          <p:nvSpPr>
            <p:cNvPr id="20496" name="Rectangle 55">
              <a:extLst>
                <a:ext uri="{FF2B5EF4-FFF2-40B4-BE49-F238E27FC236}">
                  <a16:creationId xmlns:a16="http://schemas.microsoft.com/office/drawing/2014/main" id="{9D756082-466B-C547-AFFA-9763A894E8D8}"/>
                </a:ext>
              </a:extLst>
            </p:cNvPr>
            <p:cNvSpPr>
              <a:spLocks noChangeArrowheads="1"/>
            </p:cNvSpPr>
            <p:nvPr/>
          </p:nvSpPr>
          <p:spPr bwMode="auto">
            <a:xfrm>
              <a:off x="3120" y="3181"/>
              <a:ext cx="753" cy="310"/>
            </a:xfrm>
            <a:prstGeom prst="rect">
              <a:avLst/>
            </a:prstGeom>
            <a:solidFill>
              <a:srgbClr val="E9F05A">
                <a:alpha val="70195"/>
              </a:srgbClr>
            </a:solidFill>
            <a:ln w="285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grpSp>
          <p:nvGrpSpPr>
            <p:cNvPr id="20497" name="Group 56">
              <a:extLst>
                <a:ext uri="{FF2B5EF4-FFF2-40B4-BE49-F238E27FC236}">
                  <a16:creationId xmlns:a16="http://schemas.microsoft.com/office/drawing/2014/main" id="{A84C3817-B2C5-F04C-B34F-1B57CE0B0EE6}"/>
                </a:ext>
              </a:extLst>
            </p:cNvPr>
            <p:cNvGrpSpPr>
              <a:grpSpLocks/>
            </p:cNvGrpSpPr>
            <p:nvPr/>
          </p:nvGrpSpPr>
          <p:grpSpPr bwMode="auto">
            <a:xfrm>
              <a:off x="3133" y="2697"/>
              <a:ext cx="1037" cy="780"/>
              <a:chOff x="3133" y="2697"/>
              <a:chExt cx="1037" cy="780"/>
            </a:xfrm>
          </p:grpSpPr>
          <p:sp>
            <p:nvSpPr>
              <p:cNvPr id="20498" name="Freeform 31">
                <a:extLst>
                  <a:ext uri="{FF2B5EF4-FFF2-40B4-BE49-F238E27FC236}">
                    <a16:creationId xmlns:a16="http://schemas.microsoft.com/office/drawing/2014/main" id="{CF84306C-0834-B645-8F49-A13F12DD69C9}"/>
                  </a:ext>
                </a:extLst>
              </p:cNvPr>
              <p:cNvSpPr>
                <a:spLocks/>
              </p:cNvSpPr>
              <p:nvPr/>
            </p:nvSpPr>
            <p:spPr bwMode="auto">
              <a:xfrm>
                <a:off x="3479" y="2697"/>
                <a:ext cx="691" cy="230"/>
              </a:xfrm>
              <a:custGeom>
                <a:avLst/>
                <a:gdLst>
                  <a:gd name="T0" fmla="*/ 0 w 691"/>
                  <a:gd name="T1" fmla="*/ 229 h 230"/>
                  <a:gd name="T2" fmla="*/ 0 w 691"/>
                  <a:gd name="T3" fmla="*/ 139 h 230"/>
                  <a:gd name="T4" fmla="*/ 690 w 691"/>
                  <a:gd name="T5" fmla="*/ 139 h 230"/>
                  <a:gd name="T6" fmla="*/ 690 w 691"/>
                  <a:gd name="T7" fmla="*/ 0 h 2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91" h="230">
                    <a:moveTo>
                      <a:pt x="0" y="229"/>
                    </a:moveTo>
                    <a:lnTo>
                      <a:pt x="0" y="139"/>
                    </a:lnTo>
                    <a:lnTo>
                      <a:pt x="690" y="139"/>
                    </a:lnTo>
                    <a:lnTo>
                      <a:pt x="690" y="0"/>
                    </a:lnTo>
                  </a:path>
                </a:pathLst>
              </a:custGeom>
              <a:noFill/>
              <a:ln w="25400" cap="rnd" cmpd="sng">
                <a:solidFill>
                  <a:schemeClr val="tx1"/>
                </a:solidFill>
                <a:prstDash val="solid"/>
                <a:round/>
                <a:headEnd type="none" w="med" len="med"/>
                <a:tailEnd type="none" w="med" len="me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a:lstStyle/>
              <a:p>
                <a:endParaRPr lang="en-US" sz="1350"/>
              </a:p>
            </p:txBody>
          </p:sp>
          <p:sp>
            <p:nvSpPr>
              <p:cNvPr id="20499" name="Freeform 32">
                <a:extLst>
                  <a:ext uri="{FF2B5EF4-FFF2-40B4-BE49-F238E27FC236}">
                    <a16:creationId xmlns:a16="http://schemas.microsoft.com/office/drawing/2014/main" id="{219C62AA-3645-9745-BA3F-FCD3F7CBDDB0}"/>
                  </a:ext>
                </a:extLst>
              </p:cNvPr>
              <p:cNvSpPr>
                <a:spLocks/>
              </p:cNvSpPr>
              <p:nvPr/>
            </p:nvSpPr>
            <p:spPr bwMode="auto">
              <a:xfrm>
                <a:off x="3428" y="2915"/>
                <a:ext cx="96" cy="96"/>
              </a:xfrm>
              <a:custGeom>
                <a:avLst/>
                <a:gdLst>
                  <a:gd name="T0" fmla="*/ 95 w 96"/>
                  <a:gd name="T1" fmla="*/ 0 h 96"/>
                  <a:gd name="T2" fmla="*/ 48 w 96"/>
                  <a:gd name="T3" fmla="*/ 95 h 96"/>
                  <a:gd name="T4" fmla="*/ 0 w 96"/>
                  <a:gd name="T5" fmla="*/ 0 h 96"/>
                  <a:gd name="T6" fmla="*/ 95 w 96"/>
                  <a:gd name="T7" fmla="*/ 0 h 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6" h="96">
                    <a:moveTo>
                      <a:pt x="95" y="0"/>
                    </a:moveTo>
                    <a:lnTo>
                      <a:pt x="48" y="95"/>
                    </a:lnTo>
                    <a:lnTo>
                      <a:pt x="0" y="0"/>
                    </a:lnTo>
                    <a:lnTo>
                      <a:pt x="95" y="0"/>
                    </a:lnTo>
                  </a:path>
                </a:pathLst>
              </a:custGeom>
              <a:solidFill>
                <a:schemeClr val="tx1"/>
              </a:solidFill>
              <a:ln w="12700" cap="rnd" cmpd="sng">
                <a:solidFill>
                  <a:schemeClr val="tx1"/>
                </a:solidFill>
                <a:prstDash val="solid"/>
                <a:round/>
                <a:headEnd type="none" w="med" len="med"/>
                <a:tailEnd type="none" w="med" len="med"/>
              </a:ln>
              <a:effectLst>
                <a:outerShdw dist="35921" dir="2700000" algn="ctr" rotWithShape="0">
                  <a:schemeClr val="bg2"/>
                </a:outerShdw>
              </a:effectLst>
            </p:spPr>
            <p:txBody>
              <a:bodyPr/>
              <a:lstStyle/>
              <a:p>
                <a:endParaRPr lang="en-US" sz="1350"/>
              </a:p>
            </p:txBody>
          </p:sp>
          <p:sp>
            <p:nvSpPr>
              <p:cNvPr id="20500" name="Rectangle 34">
                <a:extLst>
                  <a:ext uri="{FF2B5EF4-FFF2-40B4-BE49-F238E27FC236}">
                    <a16:creationId xmlns:a16="http://schemas.microsoft.com/office/drawing/2014/main" id="{ED834854-A326-D247-BF65-16F51869ABAF}"/>
                  </a:ext>
                </a:extLst>
              </p:cNvPr>
              <p:cNvSpPr>
                <a:spLocks noChangeArrowheads="1"/>
              </p:cNvSpPr>
              <p:nvPr/>
            </p:nvSpPr>
            <p:spPr bwMode="auto">
              <a:xfrm>
                <a:off x="3133" y="3188"/>
                <a:ext cx="675"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800" b="1" dirty="0">
                    <a:solidFill>
                      <a:srgbClr val="000000"/>
                    </a:solidFill>
                    <a:ea typeface="新細明體" panose="02020500000000000000" pitchFamily="18" charset="-120"/>
                  </a:rPr>
                  <a:t>Linear</a:t>
                </a:r>
              </a:p>
            </p:txBody>
          </p:sp>
        </p:grpSp>
      </p:grpSp>
      <p:grpSp>
        <p:nvGrpSpPr>
          <p:cNvPr id="38972" name="Group 60">
            <a:extLst>
              <a:ext uri="{FF2B5EF4-FFF2-40B4-BE49-F238E27FC236}">
                <a16:creationId xmlns:a16="http://schemas.microsoft.com/office/drawing/2014/main" id="{2AA913DD-F0D8-AC4A-97FB-703CB1A137C3}"/>
              </a:ext>
            </a:extLst>
          </p:cNvPr>
          <p:cNvGrpSpPr>
            <a:grpSpLocks/>
          </p:cNvGrpSpPr>
          <p:nvPr/>
        </p:nvGrpSpPr>
        <p:grpSpPr bwMode="auto">
          <a:xfrm>
            <a:off x="6099579" y="3209924"/>
            <a:ext cx="1844280" cy="946547"/>
            <a:chOff x="4163" y="2696"/>
            <a:chExt cx="1549" cy="795"/>
          </a:xfrm>
        </p:grpSpPr>
        <p:sp>
          <p:nvSpPr>
            <p:cNvPr id="20490" name="Rectangle 58">
              <a:extLst>
                <a:ext uri="{FF2B5EF4-FFF2-40B4-BE49-F238E27FC236}">
                  <a16:creationId xmlns:a16="http://schemas.microsoft.com/office/drawing/2014/main" id="{4296862A-782A-7147-BB91-F8F2FD8A677C}"/>
                </a:ext>
              </a:extLst>
            </p:cNvPr>
            <p:cNvSpPr>
              <a:spLocks noChangeArrowheads="1"/>
            </p:cNvSpPr>
            <p:nvPr/>
          </p:nvSpPr>
          <p:spPr bwMode="auto">
            <a:xfrm>
              <a:off x="4512" y="3181"/>
              <a:ext cx="1200" cy="310"/>
            </a:xfrm>
            <a:prstGeom prst="rect">
              <a:avLst/>
            </a:prstGeom>
            <a:solidFill>
              <a:srgbClr val="E9F05A">
                <a:alpha val="70195"/>
              </a:srgbClr>
            </a:solidFill>
            <a:ln w="285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grpSp>
          <p:nvGrpSpPr>
            <p:cNvPr id="20491" name="Group 59">
              <a:extLst>
                <a:ext uri="{FF2B5EF4-FFF2-40B4-BE49-F238E27FC236}">
                  <a16:creationId xmlns:a16="http://schemas.microsoft.com/office/drawing/2014/main" id="{05AEE7FE-E4C9-F04D-87DB-05EB62D9302D}"/>
                </a:ext>
              </a:extLst>
            </p:cNvPr>
            <p:cNvGrpSpPr>
              <a:grpSpLocks/>
            </p:cNvGrpSpPr>
            <p:nvPr/>
          </p:nvGrpSpPr>
          <p:grpSpPr bwMode="auto">
            <a:xfrm>
              <a:off x="4163" y="2696"/>
              <a:ext cx="1515" cy="789"/>
              <a:chOff x="4163" y="2696"/>
              <a:chExt cx="1515" cy="789"/>
            </a:xfrm>
          </p:grpSpPr>
          <p:sp>
            <p:nvSpPr>
              <p:cNvPr id="20492" name="Rectangle 37">
                <a:extLst>
                  <a:ext uri="{FF2B5EF4-FFF2-40B4-BE49-F238E27FC236}">
                    <a16:creationId xmlns:a16="http://schemas.microsoft.com/office/drawing/2014/main" id="{2D73C30B-0962-F349-99EB-435ACECEA452}"/>
                  </a:ext>
                </a:extLst>
              </p:cNvPr>
              <p:cNvSpPr>
                <a:spLocks noChangeArrowheads="1"/>
              </p:cNvSpPr>
              <p:nvPr/>
            </p:nvSpPr>
            <p:spPr bwMode="auto">
              <a:xfrm>
                <a:off x="4578" y="3072"/>
                <a:ext cx="115"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endParaRPr lang="en-US" altLang="zh-TW" sz="1800" b="1" dirty="0">
                  <a:solidFill>
                    <a:srgbClr val="000000"/>
                  </a:solidFill>
                  <a:ea typeface="新細明體" panose="02020500000000000000" pitchFamily="18" charset="-120"/>
                </a:endParaRPr>
              </a:p>
            </p:txBody>
          </p:sp>
          <p:sp>
            <p:nvSpPr>
              <p:cNvPr id="20493" name="Rectangle 38">
                <a:extLst>
                  <a:ext uri="{FF2B5EF4-FFF2-40B4-BE49-F238E27FC236}">
                    <a16:creationId xmlns:a16="http://schemas.microsoft.com/office/drawing/2014/main" id="{F1557936-DA9D-8E46-9950-B21675B17D42}"/>
                  </a:ext>
                </a:extLst>
              </p:cNvPr>
              <p:cNvSpPr>
                <a:spLocks noChangeArrowheads="1"/>
              </p:cNvSpPr>
              <p:nvPr/>
            </p:nvSpPr>
            <p:spPr bwMode="auto">
              <a:xfrm>
                <a:off x="4545" y="3196"/>
                <a:ext cx="1133"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800" b="1" dirty="0">
                    <a:solidFill>
                      <a:srgbClr val="000000"/>
                    </a:solidFill>
                  </a:rPr>
                  <a:t>Non- </a:t>
                </a:r>
                <a:r>
                  <a:rPr lang="en-US" altLang="zh-TW" sz="1800" b="1" dirty="0">
                    <a:solidFill>
                      <a:srgbClr val="000000"/>
                    </a:solidFill>
                    <a:ea typeface="新細明體" panose="02020500000000000000" pitchFamily="18" charset="-120"/>
                  </a:rPr>
                  <a:t>Linear</a:t>
                </a:r>
              </a:p>
            </p:txBody>
          </p:sp>
          <p:sp>
            <p:nvSpPr>
              <p:cNvPr id="20494" name="Freeform 39">
                <a:extLst>
                  <a:ext uri="{FF2B5EF4-FFF2-40B4-BE49-F238E27FC236}">
                    <a16:creationId xmlns:a16="http://schemas.microsoft.com/office/drawing/2014/main" id="{00CD6463-CDAA-9744-AF04-8BF715E22C2C}"/>
                  </a:ext>
                </a:extLst>
              </p:cNvPr>
              <p:cNvSpPr>
                <a:spLocks/>
              </p:cNvSpPr>
              <p:nvPr/>
            </p:nvSpPr>
            <p:spPr bwMode="auto">
              <a:xfrm>
                <a:off x="4163" y="2696"/>
                <a:ext cx="691" cy="230"/>
              </a:xfrm>
              <a:custGeom>
                <a:avLst/>
                <a:gdLst>
                  <a:gd name="T0" fmla="*/ 690 w 691"/>
                  <a:gd name="T1" fmla="*/ 229 h 230"/>
                  <a:gd name="T2" fmla="*/ 690 w 691"/>
                  <a:gd name="T3" fmla="*/ 139 h 230"/>
                  <a:gd name="T4" fmla="*/ 0 w 691"/>
                  <a:gd name="T5" fmla="*/ 139 h 230"/>
                  <a:gd name="T6" fmla="*/ 0 w 691"/>
                  <a:gd name="T7" fmla="*/ 0 h 2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91" h="230">
                    <a:moveTo>
                      <a:pt x="690" y="229"/>
                    </a:moveTo>
                    <a:lnTo>
                      <a:pt x="690" y="139"/>
                    </a:lnTo>
                    <a:lnTo>
                      <a:pt x="0" y="139"/>
                    </a:lnTo>
                    <a:lnTo>
                      <a:pt x="0" y="0"/>
                    </a:lnTo>
                  </a:path>
                </a:pathLst>
              </a:custGeom>
              <a:noFill/>
              <a:ln w="25400" cap="rnd" cmpd="sng">
                <a:solidFill>
                  <a:schemeClr val="tx1"/>
                </a:solidFill>
                <a:prstDash val="solid"/>
                <a:round/>
                <a:headEnd type="none" w="med" len="med"/>
                <a:tailEnd type="none" w="med" len="me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a:lstStyle/>
              <a:p>
                <a:endParaRPr lang="en-US" sz="1350"/>
              </a:p>
            </p:txBody>
          </p:sp>
          <p:sp>
            <p:nvSpPr>
              <p:cNvPr id="20495" name="Freeform 40">
                <a:extLst>
                  <a:ext uri="{FF2B5EF4-FFF2-40B4-BE49-F238E27FC236}">
                    <a16:creationId xmlns:a16="http://schemas.microsoft.com/office/drawing/2014/main" id="{B534A0A9-8235-844F-8173-04934CF6C640}"/>
                  </a:ext>
                </a:extLst>
              </p:cNvPr>
              <p:cNvSpPr>
                <a:spLocks/>
              </p:cNvSpPr>
              <p:nvPr/>
            </p:nvSpPr>
            <p:spPr bwMode="auto">
              <a:xfrm>
                <a:off x="4801" y="2914"/>
                <a:ext cx="96" cy="96"/>
              </a:xfrm>
              <a:custGeom>
                <a:avLst/>
                <a:gdLst>
                  <a:gd name="T0" fmla="*/ 95 w 96"/>
                  <a:gd name="T1" fmla="*/ 0 h 96"/>
                  <a:gd name="T2" fmla="*/ 49 w 96"/>
                  <a:gd name="T3" fmla="*/ 95 h 96"/>
                  <a:gd name="T4" fmla="*/ 0 w 96"/>
                  <a:gd name="T5" fmla="*/ 0 h 96"/>
                  <a:gd name="T6" fmla="*/ 95 w 96"/>
                  <a:gd name="T7" fmla="*/ 0 h 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6" h="96">
                    <a:moveTo>
                      <a:pt x="95" y="0"/>
                    </a:moveTo>
                    <a:lnTo>
                      <a:pt x="49" y="95"/>
                    </a:lnTo>
                    <a:lnTo>
                      <a:pt x="0" y="0"/>
                    </a:lnTo>
                    <a:lnTo>
                      <a:pt x="95" y="0"/>
                    </a:lnTo>
                  </a:path>
                </a:pathLst>
              </a:custGeom>
              <a:solidFill>
                <a:schemeClr val="tx1"/>
              </a:solidFill>
              <a:ln w="12700" cap="rnd" cmpd="sng">
                <a:solidFill>
                  <a:schemeClr val="tx1"/>
                </a:solidFill>
                <a:prstDash val="solid"/>
                <a:round/>
                <a:headEnd type="none" w="med" len="med"/>
                <a:tailEnd type="none" w="med" len="med"/>
              </a:ln>
              <a:effectLst>
                <a:outerShdw dist="35921" dir="2700000" algn="ctr" rotWithShape="0">
                  <a:schemeClr val="bg2"/>
                </a:outerShdw>
              </a:effectLst>
            </p:spPr>
            <p:txBody>
              <a:bodyPr/>
              <a:lstStyle/>
              <a:p>
                <a:endParaRPr lang="en-US" sz="1350"/>
              </a:p>
            </p:txBody>
          </p:sp>
        </p:grpSp>
      </p:grpSp>
    </p:spTree>
    <p:extLst>
      <p:ext uri="{BB962C8B-B14F-4D97-AF65-F5344CB8AC3E}">
        <p14:creationId xmlns:p14="http://schemas.microsoft.com/office/powerpoint/2010/main" val="40332661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A3776994-6C5D-044C-827B-37C48F963B13}"/>
              </a:ext>
            </a:extLst>
          </p:cNvPr>
          <p:cNvSpPr>
            <a:spLocks noChangeArrowheads="1"/>
          </p:cNvSpPr>
          <p:nvPr/>
        </p:nvSpPr>
        <p:spPr bwMode="auto">
          <a:xfrm>
            <a:off x="3319463" y="3164681"/>
            <a:ext cx="273313" cy="43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b="1" i="1">
                <a:solidFill>
                  <a:srgbClr val="8E0D30"/>
                </a:solidFill>
                <a:ea typeface="新細明體" panose="02020500000000000000" pitchFamily="18" charset="-120"/>
              </a:rPr>
              <a:t>y</a:t>
            </a:r>
          </a:p>
        </p:txBody>
      </p:sp>
      <p:sp>
        <p:nvSpPr>
          <p:cNvPr id="23555" name="Rectangle 3">
            <a:extLst>
              <a:ext uri="{FF2B5EF4-FFF2-40B4-BE49-F238E27FC236}">
                <a16:creationId xmlns:a16="http://schemas.microsoft.com/office/drawing/2014/main" id="{EE674986-EB44-CC49-AEDA-B819D1AB69E2}"/>
              </a:ext>
            </a:extLst>
          </p:cNvPr>
          <p:cNvSpPr>
            <a:spLocks noChangeArrowheads="1"/>
          </p:cNvSpPr>
          <p:nvPr/>
        </p:nvSpPr>
        <p:spPr bwMode="auto">
          <a:xfrm>
            <a:off x="4813697" y="3164681"/>
            <a:ext cx="290946" cy="43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b="1" i="1">
                <a:solidFill>
                  <a:srgbClr val="8E0D30"/>
                </a:solidFill>
                <a:ea typeface="新細明體" panose="02020500000000000000" pitchFamily="18" charset="-120"/>
              </a:rPr>
              <a:t>x</a:t>
            </a:r>
          </a:p>
        </p:txBody>
      </p:sp>
      <p:sp>
        <p:nvSpPr>
          <p:cNvPr id="23556" name="Rectangle 7">
            <a:extLst>
              <a:ext uri="{FF2B5EF4-FFF2-40B4-BE49-F238E27FC236}">
                <a16:creationId xmlns:a16="http://schemas.microsoft.com/office/drawing/2014/main" id="{0E280454-6DC1-B140-9ADA-2EA10BF0B354}"/>
              </a:ext>
            </a:extLst>
          </p:cNvPr>
          <p:cNvSpPr>
            <a:spLocks noChangeArrowheads="1"/>
          </p:cNvSpPr>
          <p:nvPr/>
        </p:nvSpPr>
        <p:spPr bwMode="auto">
          <a:xfrm>
            <a:off x="3675460" y="3164681"/>
            <a:ext cx="305373" cy="43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zh-TW" altLang="en-US" b="1">
                <a:solidFill>
                  <a:srgbClr val="8E0D30"/>
                </a:solidFill>
                <a:latin typeface="Symbol" pitchFamily="2" charset="2"/>
                <a:ea typeface="新細明體" panose="02020500000000000000" pitchFamily="18" charset="-120"/>
              </a:rPr>
              <a:t></a:t>
            </a:r>
          </a:p>
        </p:txBody>
      </p:sp>
      <p:sp>
        <p:nvSpPr>
          <p:cNvPr id="23557" name="Rectangle 8">
            <a:extLst>
              <a:ext uri="{FF2B5EF4-FFF2-40B4-BE49-F238E27FC236}">
                <a16:creationId xmlns:a16="http://schemas.microsoft.com/office/drawing/2014/main" id="{01A8E82C-6B45-B84C-AA87-80F0C393C4CE}"/>
              </a:ext>
            </a:extLst>
          </p:cNvPr>
          <p:cNvSpPr>
            <a:spLocks noChangeArrowheads="1"/>
          </p:cNvSpPr>
          <p:nvPr/>
        </p:nvSpPr>
        <p:spPr bwMode="auto">
          <a:xfrm>
            <a:off x="4307682" y="3164681"/>
            <a:ext cx="305373" cy="43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zh-TW" altLang="en-US" b="1">
                <a:solidFill>
                  <a:srgbClr val="8E0D30"/>
                </a:solidFill>
                <a:latin typeface="Symbol" pitchFamily="2" charset="2"/>
                <a:ea typeface="新細明體" panose="02020500000000000000" pitchFamily="18" charset="-120"/>
              </a:rPr>
              <a:t></a:t>
            </a:r>
          </a:p>
        </p:txBody>
      </p:sp>
      <p:sp>
        <p:nvSpPr>
          <p:cNvPr id="23558" name="Rectangle 9">
            <a:extLst>
              <a:ext uri="{FF2B5EF4-FFF2-40B4-BE49-F238E27FC236}">
                <a16:creationId xmlns:a16="http://schemas.microsoft.com/office/drawing/2014/main" id="{BFC2F883-8792-424A-B0AA-0607DF5BFB01}"/>
              </a:ext>
            </a:extLst>
          </p:cNvPr>
          <p:cNvSpPr>
            <a:spLocks noChangeArrowheads="1"/>
          </p:cNvSpPr>
          <p:nvPr/>
        </p:nvSpPr>
        <p:spPr bwMode="auto">
          <a:xfrm>
            <a:off x="5029201" y="3164681"/>
            <a:ext cx="305373" cy="43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zh-TW" altLang="en-US" b="1">
                <a:solidFill>
                  <a:srgbClr val="8E0D30"/>
                </a:solidFill>
                <a:latin typeface="Symbol" pitchFamily="2" charset="2"/>
                <a:ea typeface="新細明體" panose="02020500000000000000" pitchFamily="18" charset="-120"/>
              </a:rPr>
              <a:t></a:t>
            </a:r>
          </a:p>
        </p:txBody>
      </p:sp>
      <p:sp>
        <p:nvSpPr>
          <p:cNvPr id="23559" name="Rectangle 10">
            <a:extLst>
              <a:ext uri="{FF2B5EF4-FFF2-40B4-BE49-F238E27FC236}">
                <a16:creationId xmlns:a16="http://schemas.microsoft.com/office/drawing/2014/main" id="{D40630F9-CA6D-6246-A658-06C815FA7751}"/>
              </a:ext>
            </a:extLst>
          </p:cNvPr>
          <p:cNvSpPr>
            <a:spLocks noChangeArrowheads="1"/>
          </p:cNvSpPr>
          <p:nvPr/>
        </p:nvSpPr>
        <p:spPr bwMode="auto">
          <a:xfrm>
            <a:off x="3913585" y="3164681"/>
            <a:ext cx="305373" cy="43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zh-TW" altLang="en-US" b="1">
                <a:solidFill>
                  <a:srgbClr val="8E0D30"/>
                </a:solidFill>
                <a:latin typeface="Symbol" pitchFamily="2" charset="2"/>
                <a:ea typeface="新細明體" panose="02020500000000000000" pitchFamily="18" charset="-120"/>
              </a:rPr>
              <a:t></a:t>
            </a:r>
          </a:p>
        </p:txBody>
      </p:sp>
      <p:sp>
        <p:nvSpPr>
          <p:cNvPr id="23560" name="Rectangle 11">
            <a:extLst>
              <a:ext uri="{FF2B5EF4-FFF2-40B4-BE49-F238E27FC236}">
                <a16:creationId xmlns:a16="http://schemas.microsoft.com/office/drawing/2014/main" id="{85895121-7372-F647-8CE8-BC2E2449F4D0}"/>
              </a:ext>
            </a:extLst>
          </p:cNvPr>
          <p:cNvSpPr>
            <a:spLocks noChangeArrowheads="1"/>
          </p:cNvSpPr>
          <p:nvPr/>
        </p:nvSpPr>
        <p:spPr bwMode="auto">
          <a:xfrm>
            <a:off x="4531519" y="3164681"/>
            <a:ext cx="305373" cy="43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zh-TW" altLang="en-US" b="1">
                <a:solidFill>
                  <a:srgbClr val="8E0D30"/>
                </a:solidFill>
                <a:latin typeface="Symbol" pitchFamily="2" charset="2"/>
                <a:ea typeface="新細明體" panose="02020500000000000000" pitchFamily="18" charset="-120"/>
              </a:rPr>
              <a:t></a:t>
            </a:r>
          </a:p>
        </p:txBody>
      </p:sp>
      <p:sp>
        <p:nvSpPr>
          <p:cNvPr id="23561" name="Rectangle 12">
            <a:extLst>
              <a:ext uri="{FF2B5EF4-FFF2-40B4-BE49-F238E27FC236}">
                <a16:creationId xmlns:a16="http://schemas.microsoft.com/office/drawing/2014/main" id="{615F41DA-4ABD-9048-B982-FFCC0F89C1EA}"/>
              </a:ext>
            </a:extLst>
          </p:cNvPr>
          <p:cNvSpPr>
            <a:spLocks noChangeArrowheads="1"/>
          </p:cNvSpPr>
          <p:nvPr/>
        </p:nvSpPr>
        <p:spPr bwMode="auto">
          <a:xfrm>
            <a:off x="5266135" y="3164681"/>
            <a:ext cx="271710" cy="43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zh-TW" altLang="en-US" b="1">
                <a:solidFill>
                  <a:srgbClr val="8E0D30"/>
                </a:solidFill>
                <a:latin typeface="Symbol" pitchFamily="2" charset="2"/>
                <a:ea typeface="新細明體" panose="02020500000000000000" pitchFamily="18" charset="-120"/>
              </a:rPr>
              <a:t></a:t>
            </a:r>
          </a:p>
        </p:txBody>
      </p:sp>
      <p:sp>
        <p:nvSpPr>
          <p:cNvPr id="23562" name="Rectangle 13">
            <a:extLst>
              <a:ext uri="{FF2B5EF4-FFF2-40B4-BE49-F238E27FC236}">
                <a16:creationId xmlns:a16="http://schemas.microsoft.com/office/drawing/2014/main" id="{92CE461E-B5AA-A141-B232-8E00F5AA919F}"/>
              </a:ext>
            </a:extLst>
          </p:cNvPr>
          <p:cNvSpPr>
            <a:spLocks noChangeArrowheads="1"/>
          </p:cNvSpPr>
          <p:nvPr/>
        </p:nvSpPr>
        <p:spPr bwMode="auto">
          <a:xfrm>
            <a:off x="4092178" y="3326606"/>
            <a:ext cx="242856" cy="321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650" b="1">
                <a:solidFill>
                  <a:srgbClr val="8E0D30"/>
                </a:solidFill>
                <a:ea typeface="新細明體" panose="02020500000000000000" pitchFamily="18" charset="-120"/>
              </a:rPr>
              <a:t>0</a:t>
            </a:r>
          </a:p>
        </p:txBody>
      </p:sp>
      <p:sp>
        <p:nvSpPr>
          <p:cNvPr id="23563" name="Rectangle 14">
            <a:extLst>
              <a:ext uri="{FF2B5EF4-FFF2-40B4-BE49-F238E27FC236}">
                <a16:creationId xmlns:a16="http://schemas.microsoft.com/office/drawing/2014/main" id="{5B117B87-6A4D-7B44-BD28-8398EC30D00C}"/>
              </a:ext>
            </a:extLst>
          </p:cNvPr>
          <p:cNvSpPr>
            <a:spLocks noChangeArrowheads="1"/>
          </p:cNvSpPr>
          <p:nvPr/>
        </p:nvSpPr>
        <p:spPr bwMode="auto">
          <a:xfrm>
            <a:off x="4697016" y="3326606"/>
            <a:ext cx="242856" cy="321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650" b="1">
                <a:solidFill>
                  <a:srgbClr val="8E0D30"/>
                </a:solidFill>
                <a:ea typeface="新細明體" panose="02020500000000000000" pitchFamily="18" charset="-120"/>
              </a:rPr>
              <a:t>1</a:t>
            </a:r>
          </a:p>
        </p:txBody>
      </p:sp>
      <p:sp>
        <p:nvSpPr>
          <p:cNvPr id="23565" name="Rectangle 16">
            <a:extLst>
              <a:ext uri="{FF2B5EF4-FFF2-40B4-BE49-F238E27FC236}">
                <a16:creationId xmlns:a16="http://schemas.microsoft.com/office/drawing/2014/main" id="{999FFD2E-3F14-9E4D-A694-618DFEE6ECBD}"/>
              </a:ext>
            </a:extLst>
          </p:cNvPr>
          <p:cNvSpPr>
            <a:spLocks noGrp="1" noChangeArrowheads="1"/>
          </p:cNvSpPr>
          <p:nvPr>
            <p:ph type="body" idx="1"/>
          </p:nvPr>
        </p:nvSpPr>
        <p:spPr>
          <a:xfrm>
            <a:off x="1600200" y="1419225"/>
            <a:ext cx="6115050" cy="3086100"/>
          </a:xfrm>
          <a:noFill/>
          <a:extLst>
            <a:ext uri="{91240B29-F687-4F45-9708-019B960494DF}">
              <a14:hiddenLine xmlns:a14="http://schemas.microsoft.com/office/drawing/2010/main" w="12700">
                <a:solidFill>
                  <a:schemeClr val="tx1"/>
                </a:solidFill>
                <a:miter lim="800000"/>
                <a:headEnd/>
                <a:tailEnd/>
              </a14:hiddenLine>
            </a:ext>
          </a:extLst>
        </p:spPr>
        <p:txBody>
          <a:bodyPr vert="horz" lIns="67866" tIns="33338" rIns="67866" bIns="33338" rtlCol="0">
            <a:normAutofit/>
          </a:bodyPr>
          <a:lstStyle/>
          <a:p>
            <a:pPr marL="0" indent="0">
              <a:buNone/>
            </a:pPr>
            <a:r>
              <a:rPr lang="en-US" altLang="zh-TW">
                <a:ea typeface="新細明體" panose="02020500000000000000" pitchFamily="18" charset="-120"/>
              </a:rPr>
              <a:t>Relationship between variables is a linear function</a:t>
            </a:r>
          </a:p>
        </p:txBody>
      </p:sp>
      <p:sp>
        <p:nvSpPr>
          <p:cNvPr id="23566" name="Rectangle 17">
            <a:extLst>
              <a:ext uri="{FF2B5EF4-FFF2-40B4-BE49-F238E27FC236}">
                <a16:creationId xmlns:a16="http://schemas.microsoft.com/office/drawing/2014/main" id="{7BFAA859-1599-D54C-9D78-3AAEF8020E04}"/>
              </a:ext>
            </a:extLst>
          </p:cNvPr>
          <p:cNvSpPr>
            <a:spLocks noChangeArrowheads="1"/>
          </p:cNvSpPr>
          <p:nvPr/>
        </p:nvSpPr>
        <p:spPr bwMode="auto">
          <a:xfrm>
            <a:off x="1829991" y="3799285"/>
            <a:ext cx="1494234" cy="62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dirty="0">
                <a:ea typeface="新細明體" panose="02020500000000000000" pitchFamily="18" charset="-120"/>
              </a:rPr>
              <a:t>Dependent Variable</a:t>
            </a:r>
          </a:p>
        </p:txBody>
      </p:sp>
      <p:sp>
        <p:nvSpPr>
          <p:cNvPr id="23567" name="Rectangle 18">
            <a:extLst>
              <a:ext uri="{FF2B5EF4-FFF2-40B4-BE49-F238E27FC236}">
                <a16:creationId xmlns:a16="http://schemas.microsoft.com/office/drawing/2014/main" id="{255413CC-E25D-5A4F-B072-DC89D7D6E871}"/>
              </a:ext>
            </a:extLst>
          </p:cNvPr>
          <p:cNvSpPr>
            <a:spLocks noChangeArrowheads="1"/>
          </p:cNvSpPr>
          <p:nvPr/>
        </p:nvSpPr>
        <p:spPr bwMode="auto">
          <a:xfrm>
            <a:off x="5373291" y="3799285"/>
            <a:ext cx="1654969" cy="62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dirty="0">
                <a:ea typeface="新細明體" panose="02020500000000000000" pitchFamily="18" charset="-120"/>
              </a:rPr>
              <a:t>Independent Variable</a:t>
            </a:r>
          </a:p>
        </p:txBody>
      </p:sp>
      <p:sp>
        <p:nvSpPr>
          <p:cNvPr id="23568" name="Rectangle 19">
            <a:extLst>
              <a:ext uri="{FF2B5EF4-FFF2-40B4-BE49-F238E27FC236}">
                <a16:creationId xmlns:a16="http://schemas.microsoft.com/office/drawing/2014/main" id="{7E808578-F874-9946-9435-1DE061F0993A}"/>
              </a:ext>
            </a:extLst>
          </p:cNvPr>
          <p:cNvSpPr>
            <a:spLocks noChangeArrowheads="1"/>
          </p:cNvSpPr>
          <p:nvPr/>
        </p:nvSpPr>
        <p:spPr bwMode="auto">
          <a:xfrm>
            <a:off x="4423172" y="2320528"/>
            <a:ext cx="1347788" cy="62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a:ea typeface="新細明體" panose="02020500000000000000" pitchFamily="18" charset="-120"/>
              </a:rPr>
              <a:t>Population Slope</a:t>
            </a:r>
          </a:p>
        </p:txBody>
      </p:sp>
      <p:sp>
        <p:nvSpPr>
          <p:cNvPr id="23569" name="Rectangle 20">
            <a:extLst>
              <a:ext uri="{FF2B5EF4-FFF2-40B4-BE49-F238E27FC236}">
                <a16:creationId xmlns:a16="http://schemas.microsoft.com/office/drawing/2014/main" id="{B9C32B1F-2C1E-A44C-8AD5-283306329CDE}"/>
              </a:ext>
            </a:extLst>
          </p:cNvPr>
          <p:cNvSpPr>
            <a:spLocks noChangeArrowheads="1"/>
          </p:cNvSpPr>
          <p:nvPr/>
        </p:nvSpPr>
        <p:spPr bwMode="auto">
          <a:xfrm>
            <a:off x="2344341" y="2320528"/>
            <a:ext cx="1654969" cy="62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ctr"/>
            <a:r>
              <a:rPr lang="en-US" altLang="zh-TW" sz="1800" b="1">
                <a:ea typeface="新細明體" panose="02020500000000000000" pitchFamily="18" charset="-120"/>
              </a:rPr>
              <a:t>Population </a:t>
            </a:r>
            <a:br>
              <a:rPr lang="en-US" altLang="zh-TW" sz="1800" b="1">
                <a:ea typeface="新細明體" panose="02020500000000000000" pitchFamily="18" charset="-120"/>
              </a:rPr>
            </a:br>
            <a:r>
              <a:rPr lang="en-US" altLang="zh-TW" sz="1800" b="1" i="1">
                <a:ea typeface="新細明體" panose="02020500000000000000" pitchFamily="18" charset="-120"/>
              </a:rPr>
              <a:t>y</a:t>
            </a:r>
            <a:r>
              <a:rPr lang="en-US" altLang="zh-TW" sz="1800" b="1">
                <a:ea typeface="新細明體" panose="02020500000000000000" pitchFamily="18" charset="-120"/>
              </a:rPr>
              <a:t>-intercept</a:t>
            </a:r>
          </a:p>
        </p:txBody>
      </p:sp>
      <p:sp>
        <p:nvSpPr>
          <p:cNvPr id="23570" name="Rectangle 21">
            <a:extLst>
              <a:ext uri="{FF2B5EF4-FFF2-40B4-BE49-F238E27FC236}">
                <a16:creationId xmlns:a16="http://schemas.microsoft.com/office/drawing/2014/main" id="{5C5F7704-4FE9-6240-BBCB-125F97A1B7E4}"/>
              </a:ext>
            </a:extLst>
          </p:cNvPr>
          <p:cNvSpPr>
            <a:spLocks noChangeArrowheads="1"/>
          </p:cNvSpPr>
          <p:nvPr/>
        </p:nvSpPr>
        <p:spPr bwMode="auto">
          <a:xfrm>
            <a:off x="6001941" y="2320528"/>
            <a:ext cx="1194197" cy="62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a:ea typeface="新細明體" panose="02020500000000000000" pitchFamily="18" charset="-120"/>
              </a:rPr>
              <a:t>Random Error</a:t>
            </a:r>
          </a:p>
        </p:txBody>
      </p:sp>
      <p:sp>
        <p:nvSpPr>
          <p:cNvPr id="23571" name="Line 22">
            <a:extLst>
              <a:ext uri="{FF2B5EF4-FFF2-40B4-BE49-F238E27FC236}">
                <a16:creationId xmlns:a16="http://schemas.microsoft.com/office/drawing/2014/main" id="{BA50DF71-B91F-544A-8D70-66AA04ADAC7C}"/>
              </a:ext>
            </a:extLst>
          </p:cNvPr>
          <p:cNvSpPr>
            <a:spLocks noChangeShapeType="1"/>
          </p:cNvSpPr>
          <p:nvPr/>
        </p:nvSpPr>
        <p:spPr bwMode="auto">
          <a:xfrm flipV="1">
            <a:off x="3033712" y="3543300"/>
            <a:ext cx="338138" cy="280988"/>
          </a:xfrm>
          <a:prstGeom prst="line">
            <a:avLst/>
          </a:prstGeom>
          <a:noFill/>
          <a:ln w="12700">
            <a:solidFill>
              <a:srgbClr val="B0D46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3572" name="Line 23">
            <a:extLst>
              <a:ext uri="{FF2B5EF4-FFF2-40B4-BE49-F238E27FC236}">
                <a16:creationId xmlns:a16="http://schemas.microsoft.com/office/drawing/2014/main" id="{4F41EDAF-E494-C242-8C86-1037AC4984F1}"/>
              </a:ext>
            </a:extLst>
          </p:cNvPr>
          <p:cNvSpPr>
            <a:spLocks noChangeShapeType="1"/>
          </p:cNvSpPr>
          <p:nvPr/>
        </p:nvSpPr>
        <p:spPr bwMode="auto">
          <a:xfrm flipH="1" flipV="1">
            <a:off x="5029200" y="3543300"/>
            <a:ext cx="347663" cy="338138"/>
          </a:xfrm>
          <a:prstGeom prst="line">
            <a:avLst/>
          </a:prstGeom>
          <a:noFill/>
          <a:ln w="12700">
            <a:solidFill>
              <a:srgbClr val="B0D46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3573" name="Line 24">
            <a:extLst>
              <a:ext uri="{FF2B5EF4-FFF2-40B4-BE49-F238E27FC236}">
                <a16:creationId xmlns:a16="http://schemas.microsoft.com/office/drawing/2014/main" id="{CA63C98D-C6E7-2742-8E68-872DADCB2CF0}"/>
              </a:ext>
            </a:extLst>
          </p:cNvPr>
          <p:cNvSpPr>
            <a:spLocks noChangeShapeType="1"/>
          </p:cNvSpPr>
          <p:nvPr/>
        </p:nvSpPr>
        <p:spPr bwMode="auto">
          <a:xfrm>
            <a:off x="3776662" y="2909887"/>
            <a:ext cx="223838" cy="347663"/>
          </a:xfrm>
          <a:prstGeom prst="line">
            <a:avLst/>
          </a:prstGeom>
          <a:noFill/>
          <a:ln w="12700">
            <a:solidFill>
              <a:srgbClr val="B0D46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3574" name="Line 25">
            <a:extLst>
              <a:ext uri="{FF2B5EF4-FFF2-40B4-BE49-F238E27FC236}">
                <a16:creationId xmlns:a16="http://schemas.microsoft.com/office/drawing/2014/main" id="{F633212F-7363-6448-9B32-4C00650471E1}"/>
              </a:ext>
            </a:extLst>
          </p:cNvPr>
          <p:cNvSpPr>
            <a:spLocks noChangeShapeType="1"/>
          </p:cNvSpPr>
          <p:nvPr/>
        </p:nvSpPr>
        <p:spPr bwMode="auto">
          <a:xfrm flipH="1">
            <a:off x="4686300" y="2909887"/>
            <a:ext cx="119063" cy="347663"/>
          </a:xfrm>
          <a:prstGeom prst="line">
            <a:avLst/>
          </a:prstGeom>
          <a:noFill/>
          <a:ln w="12700">
            <a:solidFill>
              <a:srgbClr val="B0D46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3575" name="Line 27">
            <a:extLst>
              <a:ext uri="{FF2B5EF4-FFF2-40B4-BE49-F238E27FC236}">
                <a16:creationId xmlns:a16="http://schemas.microsoft.com/office/drawing/2014/main" id="{8E4A94E0-CA57-1E41-BB6C-E270F41ACF12}"/>
              </a:ext>
            </a:extLst>
          </p:cNvPr>
          <p:cNvSpPr>
            <a:spLocks noChangeShapeType="1"/>
          </p:cNvSpPr>
          <p:nvPr/>
        </p:nvSpPr>
        <p:spPr bwMode="auto">
          <a:xfrm flipH="1">
            <a:off x="5486400" y="2857500"/>
            <a:ext cx="571500" cy="461963"/>
          </a:xfrm>
          <a:prstGeom prst="line">
            <a:avLst/>
          </a:prstGeom>
          <a:noFill/>
          <a:ln w="12700">
            <a:solidFill>
              <a:srgbClr val="B0D46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 name="Title 1">
            <a:extLst>
              <a:ext uri="{FF2B5EF4-FFF2-40B4-BE49-F238E27FC236}">
                <a16:creationId xmlns:a16="http://schemas.microsoft.com/office/drawing/2014/main" id="{E92DDBE8-5CA1-A94E-A3B3-4996D9880337}"/>
              </a:ext>
            </a:extLst>
          </p:cNvPr>
          <p:cNvSpPr>
            <a:spLocks noGrp="1"/>
          </p:cNvSpPr>
          <p:nvPr>
            <p:ph type="title"/>
          </p:nvPr>
        </p:nvSpPr>
        <p:spPr/>
        <p:txBody>
          <a:bodyPr/>
          <a:lstStyle/>
          <a:p>
            <a:r>
              <a:rPr lang="en-US" altLang="zh-TW" dirty="0"/>
              <a:t>Linear Regression Model</a:t>
            </a:r>
            <a:endParaRPr lang="en-US" dirty="0"/>
          </a:p>
        </p:txBody>
      </p:sp>
    </p:spTree>
    <p:extLst>
      <p:ext uri="{BB962C8B-B14F-4D97-AF65-F5344CB8AC3E}">
        <p14:creationId xmlns:p14="http://schemas.microsoft.com/office/powerpoint/2010/main" val="3010255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6">
            <a:extLst>
              <a:ext uri="{FF2B5EF4-FFF2-40B4-BE49-F238E27FC236}">
                <a16:creationId xmlns:a16="http://schemas.microsoft.com/office/drawing/2014/main" id="{8D50E066-77C4-054E-B17A-A3B3E868727C}"/>
              </a:ext>
            </a:extLst>
          </p:cNvPr>
          <p:cNvSpPr>
            <a:spLocks noChangeArrowheads="1"/>
          </p:cNvSpPr>
          <p:nvPr/>
        </p:nvSpPr>
        <p:spPr bwMode="auto">
          <a:xfrm>
            <a:off x="2343150" y="1485900"/>
            <a:ext cx="4343400" cy="2361010"/>
          </a:xfrm>
          <a:prstGeom prst="rect">
            <a:avLst/>
          </a:prstGeom>
          <a:solidFill>
            <a:srgbClr val="E9F05A">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4579" name="Freeform 9">
            <a:extLst>
              <a:ext uri="{FF2B5EF4-FFF2-40B4-BE49-F238E27FC236}">
                <a16:creationId xmlns:a16="http://schemas.microsoft.com/office/drawing/2014/main" id="{0A63D82D-893E-A64A-9C7E-7A39A3B0408B}"/>
              </a:ext>
            </a:extLst>
          </p:cNvPr>
          <p:cNvSpPr>
            <a:spLocks/>
          </p:cNvSpPr>
          <p:nvPr/>
        </p:nvSpPr>
        <p:spPr bwMode="auto">
          <a:xfrm>
            <a:off x="4326731" y="2559844"/>
            <a:ext cx="138113" cy="232172"/>
          </a:xfrm>
          <a:custGeom>
            <a:avLst/>
            <a:gdLst>
              <a:gd name="T0" fmla="*/ 0 w 116"/>
              <a:gd name="T1" fmla="*/ 9525 h 195"/>
              <a:gd name="T2" fmla="*/ 47625 w 116"/>
              <a:gd name="T3" fmla="*/ 0 h 195"/>
              <a:gd name="T4" fmla="*/ 92075 w 116"/>
              <a:gd name="T5" fmla="*/ 4763 h 195"/>
              <a:gd name="T6" fmla="*/ 131763 w 116"/>
              <a:gd name="T7" fmla="*/ 28575 h 195"/>
              <a:gd name="T8" fmla="*/ 158750 w 116"/>
              <a:gd name="T9" fmla="*/ 65088 h 195"/>
              <a:gd name="T10" fmla="*/ 176213 w 116"/>
              <a:gd name="T11" fmla="*/ 111125 h 195"/>
              <a:gd name="T12" fmla="*/ 184150 w 116"/>
              <a:gd name="T13" fmla="*/ 171450 h 195"/>
              <a:gd name="T14" fmla="*/ 180975 w 116"/>
              <a:gd name="T15" fmla="*/ 241300 h 195"/>
              <a:gd name="T16" fmla="*/ 166688 w 116"/>
              <a:gd name="T17" fmla="*/ 309563 h 1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6" h="195">
                <a:moveTo>
                  <a:pt x="0" y="6"/>
                </a:moveTo>
                <a:lnTo>
                  <a:pt x="30" y="0"/>
                </a:lnTo>
                <a:lnTo>
                  <a:pt x="58" y="3"/>
                </a:lnTo>
                <a:lnTo>
                  <a:pt x="83" y="18"/>
                </a:lnTo>
                <a:lnTo>
                  <a:pt x="100" y="41"/>
                </a:lnTo>
                <a:lnTo>
                  <a:pt x="111" y="70"/>
                </a:lnTo>
                <a:lnTo>
                  <a:pt x="116" y="108"/>
                </a:lnTo>
                <a:lnTo>
                  <a:pt x="114" y="152"/>
                </a:lnTo>
                <a:lnTo>
                  <a:pt x="105" y="195"/>
                </a:lnTo>
              </a:path>
            </a:pathLst>
          </a:custGeom>
          <a:noFill/>
          <a:ln w="22225">
            <a:solidFill>
              <a:srgbClr val="B0D46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4580" name="Freeform 10">
            <a:extLst>
              <a:ext uri="{FF2B5EF4-FFF2-40B4-BE49-F238E27FC236}">
                <a16:creationId xmlns:a16="http://schemas.microsoft.com/office/drawing/2014/main" id="{77585F22-1B71-E341-9864-54AAA83A8147}"/>
              </a:ext>
            </a:extLst>
          </p:cNvPr>
          <p:cNvSpPr>
            <a:spLocks/>
          </p:cNvSpPr>
          <p:nvPr/>
        </p:nvSpPr>
        <p:spPr bwMode="auto">
          <a:xfrm>
            <a:off x="3570685" y="2193131"/>
            <a:ext cx="1968103" cy="609600"/>
          </a:xfrm>
          <a:custGeom>
            <a:avLst/>
            <a:gdLst>
              <a:gd name="T0" fmla="*/ 2624137 w 1653"/>
              <a:gd name="T1" fmla="*/ 0 h 512"/>
              <a:gd name="T2" fmla="*/ 2624137 w 1653"/>
              <a:gd name="T3" fmla="*/ 812800 h 512"/>
              <a:gd name="T4" fmla="*/ 0 w 1653"/>
              <a:gd name="T5" fmla="*/ 812800 h 512"/>
              <a:gd name="T6" fmla="*/ 0 60000 65536"/>
              <a:gd name="T7" fmla="*/ 0 60000 65536"/>
              <a:gd name="T8" fmla="*/ 0 60000 65536"/>
            </a:gdLst>
            <a:ahLst/>
            <a:cxnLst>
              <a:cxn ang="T6">
                <a:pos x="T0" y="T1"/>
              </a:cxn>
              <a:cxn ang="T7">
                <a:pos x="T2" y="T3"/>
              </a:cxn>
              <a:cxn ang="T8">
                <a:pos x="T4" y="T5"/>
              </a:cxn>
            </a:cxnLst>
            <a:rect l="0" t="0" r="r" b="b"/>
            <a:pathLst>
              <a:path w="1653" h="512">
                <a:moveTo>
                  <a:pt x="1653" y="0"/>
                </a:moveTo>
                <a:lnTo>
                  <a:pt x="1653" y="512"/>
                </a:lnTo>
                <a:lnTo>
                  <a:pt x="0" y="512"/>
                </a:lnTo>
              </a:path>
            </a:pathLst>
          </a:custGeom>
          <a:noFill/>
          <a:ln w="22225">
            <a:solidFill>
              <a:srgbClr val="B0D46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4581" name="Line 11">
            <a:extLst>
              <a:ext uri="{FF2B5EF4-FFF2-40B4-BE49-F238E27FC236}">
                <a16:creationId xmlns:a16="http://schemas.microsoft.com/office/drawing/2014/main" id="{9007B4E7-001E-6745-BE32-3A150A0EB177}"/>
              </a:ext>
            </a:extLst>
          </p:cNvPr>
          <p:cNvSpPr>
            <a:spLocks noChangeShapeType="1"/>
          </p:cNvSpPr>
          <p:nvPr/>
        </p:nvSpPr>
        <p:spPr bwMode="auto">
          <a:xfrm flipV="1">
            <a:off x="2576513" y="2022873"/>
            <a:ext cx="3479006" cy="1039415"/>
          </a:xfrm>
          <a:prstGeom prst="line">
            <a:avLst/>
          </a:prstGeom>
          <a:noFill/>
          <a:ln w="39688">
            <a:solidFill>
              <a:srgbClr val="DC4D28"/>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582" name="Rectangle 12">
            <a:extLst>
              <a:ext uri="{FF2B5EF4-FFF2-40B4-BE49-F238E27FC236}">
                <a16:creationId xmlns:a16="http://schemas.microsoft.com/office/drawing/2014/main" id="{A7C4AF04-A819-BC4F-8071-5926188B3607}"/>
              </a:ext>
            </a:extLst>
          </p:cNvPr>
          <p:cNvSpPr>
            <a:spLocks noChangeArrowheads="1"/>
          </p:cNvSpPr>
          <p:nvPr/>
        </p:nvSpPr>
        <p:spPr bwMode="auto">
          <a:xfrm>
            <a:off x="2481263" y="1599010"/>
            <a:ext cx="115416"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i="1">
                <a:ea typeface="新細明體" panose="02020500000000000000" pitchFamily="18" charset="-120"/>
              </a:rPr>
              <a:t>y</a:t>
            </a:r>
            <a:endParaRPr lang="en-US" altLang="zh-TW" sz="1350" i="1">
              <a:ea typeface="新細明體" panose="02020500000000000000" pitchFamily="18" charset="-120"/>
            </a:endParaRPr>
          </a:p>
        </p:txBody>
      </p:sp>
      <p:sp>
        <p:nvSpPr>
          <p:cNvPr id="24583" name="Rectangle 13">
            <a:extLst>
              <a:ext uri="{FF2B5EF4-FFF2-40B4-BE49-F238E27FC236}">
                <a16:creationId xmlns:a16="http://schemas.microsoft.com/office/drawing/2014/main" id="{461FA246-F645-9B4A-81B2-5ECEE451AD6B}"/>
              </a:ext>
            </a:extLst>
          </p:cNvPr>
          <p:cNvSpPr>
            <a:spLocks noChangeArrowheads="1"/>
          </p:cNvSpPr>
          <p:nvPr/>
        </p:nvSpPr>
        <p:spPr bwMode="auto">
          <a:xfrm rot="20635496">
            <a:off x="3788616" y="2170766"/>
            <a:ext cx="1221488"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575" b="1" i="1" dirty="0">
                <a:ea typeface="新細明體" panose="02020500000000000000" pitchFamily="18" charset="-120"/>
              </a:rPr>
              <a:t>E(y) = </a:t>
            </a:r>
            <a:r>
              <a:rPr lang="el-GR" altLang="zh-TW" sz="1575" b="1" i="1" dirty="0"/>
              <a:t>β</a:t>
            </a:r>
            <a:r>
              <a:rPr lang="en-US" altLang="zh-TW" sz="1575" b="1" i="1" baseline="-25000" dirty="0">
                <a:ea typeface="新細明體" panose="02020500000000000000" pitchFamily="18" charset="-120"/>
              </a:rPr>
              <a:t>0 </a:t>
            </a:r>
            <a:r>
              <a:rPr lang="en-US" altLang="zh-TW" sz="1575" b="1" i="1" dirty="0">
                <a:ea typeface="新細明體" panose="02020500000000000000" pitchFamily="18" charset="-120"/>
              </a:rPr>
              <a:t>+ </a:t>
            </a:r>
            <a:r>
              <a:rPr lang="el-GR" altLang="zh-TW" sz="1575" b="1" i="1" dirty="0"/>
              <a:t>β</a:t>
            </a:r>
            <a:r>
              <a:rPr lang="en-US" altLang="zh-TW" sz="1575" b="1" i="1" baseline="-25000" dirty="0">
                <a:ea typeface="新細明體" panose="02020500000000000000" pitchFamily="18" charset="-120"/>
              </a:rPr>
              <a:t>1</a:t>
            </a:r>
            <a:r>
              <a:rPr lang="en-US" altLang="zh-TW" sz="1575" b="1" i="1" dirty="0">
                <a:ea typeface="新細明體" panose="02020500000000000000" pitchFamily="18" charset="-120"/>
              </a:rPr>
              <a:t>x</a:t>
            </a:r>
            <a:endParaRPr lang="en-US" altLang="zh-TW" sz="1575" b="1" baseline="-25000" dirty="0">
              <a:ea typeface="新細明體" panose="02020500000000000000" pitchFamily="18" charset="-120"/>
            </a:endParaRPr>
          </a:p>
        </p:txBody>
      </p:sp>
      <p:sp>
        <p:nvSpPr>
          <p:cNvPr id="24584" name="Rectangle 15">
            <a:extLst>
              <a:ext uri="{FF2B5EF4-FFF2-40B4-BE49-F238E27FC236}">
                <a16:creationId xmlns:a16="http://schemas.microsoft.com/office/drawing/2014/main" id="{CEFC4D1C-6514-314C-8025-2A3B294C0147}"/>
              </a:ext>
            </a:extLst>
          </p:cNvPr>
          <p:cNvSpPr>
            <a:spLocks noChangeArrowheads="1"/>
          </p:cNvSpPr>
          <p:nvPr/>
        </p:nvSpPr>
        <p:spPr bwMode="auto">
          <a:xfrm>
            <a:off x="2962275" y="3217069"/>
            <a:ext cx="1368516"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zh-TW" altLang="en-US" sz="1575" b="1">
                <a:ea typeface="新細明體" panose="02020500000000000000" pitchFamily="18" charset="-120"/>
              </a:rPr>
              <a:t> </a:t>
            </a:r>
            <a:r>
              <a:rPr lang="el-GR" altLang="zh-TW" sz="1575" b="1" i="1"/>
              <a:t>β</a:t>
            </a:r>
            <a:r>
              <a:rPr lang="en-US" altLang="zh-TW" sz="1575" b="1" i="1" baseline="-25000">
                <a:ea typeface="新細明體" panose="02020500000000000000" pitchFamily="18" charset="-120"/>
              </a:rPr>
              <a:t>0</a:t>
            </a:r>
            <a:r>
              <a:rPr lang="en-US" altLang="zh-TW" sz="1575" b="1" i="1">
                <a:ea typeface="新細明體" panose="02020500000000000000" pitchFamily="18" charset="-120"/>
              </a:rPr>
              <a:t> =</a:t>
            </a:r>
            <a:r>
              <a:rPr lang="en-US" altLang="zh-TW" sz="1575" b="1">
                <a:ea typeface="新細明體" panose="02020500000000000000" pitchFamily="18" charset="-120"/>
              </a:rPr>
              <a:t> </a:t>
            </a:r>
            <a:r>
              <a:rPr lang="en-US" altLang="zh-TW" sz="1575" b="1" i="1">
                <a:ea typeface="新細明體" panose="02020500000000000000" pitchFamily="18" charset="-120"/>
              </a:rPr>
              <a:t>y</a:t>
            </a:r>
            <a:r>
              <a:rPr lang="en-US" altLang="zh-TW" sz="1575" b="1">
                <a:ea typeface="新細明體" panose="02020500000000000000" pitchFamily="18" charset="-120"/>
              </a:rPr>
              <a:t>-intercept</a:t>
            </a:r>
          </a:p>
        </p:txBody>
      </p:sp>
      <p:sp>
        <p:nvSpPr>
          <p:cNvPr id="24585" name="Rectangle 16">
            <a:extLst>
              <a:ext uri="{FF2B5EF4-FFF2-40B4-BE49-F238E27FC236}">
                <a16:creationId xmlns:a16="http://schemas.microsoft.com/office/drawing/2014/main" id="{9E930B1E-119A-A747-8E20-A6A2643A1603}"/>
              </a:ext>
            </a:extLst>
          </p:cNvPr>
          <p:cNvSpPr>
            <a:spLocks noChangeArrowheads="1"/>
          </p:cNvSpPr>
          <p:nvPr/>
        </p:nvSpPr>
        <p:spPr bwMode="auto">
          <a:xfrm>
            <a:off x="6393656" y="3482579"/>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i="1">
                <a:ea typeface="新細明體" panose="02020500000000000000" pitchFamily="18" charset="-120"/>
              </a:rPr>
              <a:t>x</a:t>
            </a:r>
            <a:endParaRPr lang="en-US" altLang="zh-TW" sz="1350" i="1">
              <a:ea typeface="新細明體" panose="02020500000000000000" pitchFamily="18" charset="-120"/>
            </a:endParaRPr>
          </a:p>
        </p:txBody>
      </p:sp>
      <p:sp>
        <p:nvSpPr>
          <p:cNvPr id="24586" name="Freeform 17">
            <a:extLst>
              <a:ext uri="{FF2B5EF4-FFF2-40B4-BE49-F238E27FC236}">
                <a16:creationId xmlns:a16="http://schemas.microsoft.com/office/drawing/2014/main" id="{8ECAAFA3-9D58-1A42-BA76-F68C0A722856}"/>
              </a:ext>
            </a:extLst>
          </p:cNvPr>
          <p:cNvSpPr>
            <a:spLocks/>
          </p:cNvSpPr>
          <p:nvPr/>
        </p:nvSpPr>
        <p:spPr bwMode="auto">
          <a:xfrm>
            <a:off x="2752726" y="3069431"/>
            <a:ext cx="175022" cy="267891"/>
          </a:xfrm>
          <a:custGeom>
            <a:avLst/>
            <a:gdLst>
              <a:gd name="T0" fmla="*/ 0 w 147"/>
              <a:gd name="T1" fmla="*/ 0 h 225"/>
              <a:gd name="T2" fmla="*/ 39688 w 147"/>
              <a:gd name="T3" fmla="*/ 9525 h 225"/>
              <a:gd name="T4" fmla="*/ 66675 w 147"/>
              <a:gd name="T5" fmla="*/ 23813 h 225"/>
              <a:gd name="T6" fmla="*/ 96838 w 147"/>
              <a:gd name="T7" fmla="*/ 50800 h 225"/>
              <a:gd name="T8" fmla="*/ 114300 w 147"/>
              <a:gd name="T9" fmla="*/ 79375 h 225"/>
              <a:gd name="T10" fmla="*/ 127000 w 147"/>
              <a:gd name="T11" fmla="*/ 101600 h 225"/>
              <a:gd name="T12" fmla="*/ 131763 w 147"/>
              <a:gd name="T13" fmla="*/ 130175 h 225"/>
              <a:gd name="T14" fmla="*/ 136525 w 147"/>
              <a:gd name="T15" fmla="*/ 166688 h 225"/>
              <a:gd name="T16" fmla="*/ 136525 w 147"/>
              <a:gd name="T17" fmla="*/ 195263 h 225"/>
              <a:gd name="T18" fmla="*/ 141288 w 147"/>
              <a:gd name="T19" fmla="*/ 207963 h 225"/>
              <a:gd name="T20" fmla="*/ 141288 w 147"/>
              <a:gd name="T21" fmla="*/ 236538 h 225"/>
              <a:gd name="T22" fmla="*/ 146050 w 147"/>
              <a:gd name="T23" fmla="*/ 250825 h 225"/>
              <a:gd name="T24" fmla="*/ 149225 w 147"/>
              <a:gd name="T25" fmla="*/ 273050 h 225"/>
              <a:gd name="T26" fmla="*/ 168275 w 147"/>
              <a:gd name="T27" fmla="*/ 304800 h 225"/>
              <a:gd name="T28" fmla="*/ 185738 w 147"/>
              <a:gd name="T29" fmla="*/ 328613 h 225"/>
              <a:gd name="T30" fmla="*/ 203200 w 147"/>
              <a:gd name="T31" fmla="*/ 342900 h 225"/>
              <a:gd name="T32" fmla="*/ 233363 w 147"/>
              <a:gd name="T33" fmla="*/ 357188 h 225"/>
              <a:gd name="T34" fmla="*/ 188913 w 147"/>
              <a:gd name="T35" fmla="*/ 342900 h 225"/>
              <a:gd name="T36" fmla="*/ 158750 w 147"/>
              <a:gd name="T37" fmla="*/ 319088 h 225"/>
              <a:gd name="T38" fmla="*/ 127000 w 147"/>
              <a:gd name="T39" fmla="*/ 292100 h 225"/>
              <a:gd name="T40" fmla="*/ 119063 w 147"/>
              <a:gd name="T41" fmla="*/ 273050 h 225"/>
              <a:gd name="T42" fmla="*/ 106363 w 147"/>
              <a:gd name="T43" fmla="*/ 250825 h 225"/>
              <a:gd name="T44" fmla="*/ 106363 w 147"/>
              <a:gd name="T45" fmla="*/ 236538 h 225"/>
              <a:gd name="T46" fmla="*/ 96838 w 147"/>
              <a:gd name="T47" fmla="*/ 207963 h 225"/>
              <a:gd name="T48" fmla="*/ 96838 w 147"/>
              <a:gd name="T49" fmla="*/ 195263 h 225"/>
              <a:gd name="T50" fmla="*/ 92075 w 147"/>
              <a:gd name="T51" fmla="*/ 176213 h 225"/>
              <a:gd name="T52" fmla="*/ 92075 w 147"/>
              <a:gd name="T53" fmla="*/ 144463 h 225"/>
              <a:gd name="T54" fmla="*/ 96838 w 147"/>
              <a:gd name="T55" fmla="*/ 115888 h 225"/>
              <a:gd name="T56" fmla="*/ 92075 w 147"/>
              <a:gd name="T57" fmla="*/ 88900 h 225"/>
              <a:gd name="T58" fmla="*/ 79375 w 147"/>
              <a:gd name="T59" fmla="*/ 60325 h 225"/>
              <a:gd name="T60" fmla="*/ 66675 w 147"/>
              <a:gd name="T61" fmla="*/ 46038 h 225"/>
              <a:gd name="T62" fmla="*/ 39688 w 147"/>
              <a:gd name="T63" fmla="*/ 23813 h 225"/>
              <a:gd name="T64" fmla="*/ 22225 w 147"/>
              <a:gd name="T65" fmla="*/ 9525 h 225"/>
              <a:gd name="T66" fmla="*/ 0 w 147"/>
              <a:gd name="T67" fmla="*/ 0 h 22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47" h="225">
                <a:moveTo>
                  <a:pt x="0" y="0"/>
                </a:moveTo>
                <a:lnTo>
                  <a:pt x="25" y="6"/>
                </a:lnTo>
                <a:lnTo>
                  <a:pt x="42" y="15"/>
                </a:lnTo>
                <a:lnTo>
                  <a:pt x="61" y="32"/>
                </a:lnTo>
                <a:lnTo>
                  <a:pt x="72" y="50"/>
                </a:lnTo>
                <a:lnTo>
                  <a:pt x="80" y="64"/>
                </a:lnTo>
                <a:lnTo>
                  <a:pt x="83" y="82"/>
                </a:lnTo>
                <a:lnTo>
                  <a:pt x="86" y="105"/>
                </a:lnTo>
                <a:lnTo>
                  <a:pt x="86" y="123"/>
                </a:lnTo>
                <a:lnTo>
                  <a:pt x="89" y="131"/>
                </a:lnTo>
                <a:lnTo>
                  <a:pt x="89" y="149"/>
                </a:lnTo>
                <a:lnTo>
                  <a:pt x="92" y="158"/>
                </a:lnTo>
                <a:lnTo>
                  <a:pt x="94" y="172"/>
                </a:lnTo>
                <a:lnTo>
                  <a:pt x="106" y="192"/>
                </a:lnTo>
                <a:lnTo>
                  <a:pt x="117" y="207"/>
                </a:lnTo>
                <a:lnTo>
                  <a:pt x="128" y="216"/>
                </a:lnTo>
                <a:lnTo>
                  <a:pt x="147" y="225"/>
                </a:lnTo>
                <a:lnTo>
                  <a:pt x="119" y="216"/>
                </a:lnTo>
                <a:lnTo>
                  <a:pt x="100" y="201"/>
                </a:lnTo>
                <a:lnTo>
                  <a:pt x="80" y="184"/>
                </a:lnTo>
                <a:lnTo>
                  <a:pt x="75" y="172"/>
                </a:lnTo>
                <a:lnTo>
                  <a:pt x="67" y="158"/>
                </a:lnTo>
                <a:lnTo>
                  <a:pt x="67" y="149"/>
                </a:lnTo>
                <a:lnTo>
                  <a:pt x="61" y="131"/>
                </a:lnTo>
                <a:lnTo>
                  <a:pt x="61" y="123"/>
                </a:lnTo>
                <a:lnTo>
                  <a:pt x="58" y="111"/>
                </a:lnTo>
                <a:lnTo>
                  <a:pt x="58" y="91"/>
                </a:lnTo>
                <a:lnTo>
                  <a:pt x="61" y="73"/>
                </a:lnTo>
                <a:lnTo>
                  <a:pt x="58" y="56"/>
                </a:lnTo>
                <a:lnTo>
                  <a:pt x="50" y="38"/>
                </a:lnTo>
                <a:lnTo>
                  <a:pt x="42" y="29"/>
                </a:lnTo>
                <a:lnTo>
                  <a:pt x="25" y="15"/>
                </a:lnTo>
                <a:lnTo>
                  <a:pt x="14" y="6"/>
                </a:lnTo>
                <a:lnTo>
                  <a:pt x="0" y="0"/>
                </a:lnTo>
                <a:close/>
              </a:path>
            </a:pathLst>
          </a:custGeom>
          <a:solidFill>
            <a:schemeClr val="folHlink"/>
          </a:solidFill>
          <a:ln w="9525">
            <a:solidFill>
              <a:srgbClr val="B0D460"/>
            </a:solidFill>
            <a:round/>
            <a:headEnd/>
            <a:tailEnd/>
          </a:ln>
        </p:spPr>
        <p:txBody>
          <a:bodyPr/>
          <a:lstStyle/>
          <a:p>
            <a:endParaRPr lang="en-US" sz="1350"/>
          </a:p>
        </p:txBody>
      </p:sp>
      <p:sp>
        <p:nvSpPr>
          <p:cNvPr id="24587" name="Freeform 18">
            <a:extLst>
              <a:ext uri="{FF2B5EF4-FFF2-40B4-BE49-F238E27FC236}">
                <a16:creationId xmlns:a16="http://schemas.microsoft.com/office/drawing/2014/main" id="{1F8E1B9D-6878-3345-9528-ED16C4CDA1D3}"/>
              </a:ext>
            </a:extLst>
          </p:cNvPr>
          <p:cNvSpPr>
            <a:spLocks/>
          </p:cNvSpPr>
          <p:nvPr/>
        </p:nvSpPr>
        <p:spPr bwMode="auto">
          <a:xfrm>
            <a:off x="2752726" y="3337323"/>
            <a:ext cx="175022" cy="263128"/>
          </a:xfrm>
          <a:custGeom>
            <a:avLst/>
            <a:gdLst>
              <a:gd name="T0" fmla="*/ 233363 w 147"/>
              <a:gd name="T1" fmla="*/ 0 h 221"/>
              <a:gd name="T2" fmla="*/ 193675 w 147"/>
              <a:gd name="T3" fmla="*/ 7937 h 221"/>
              <a:gd name="T4" fmla="*/ 168275 w 147"/>
              <a:gd name="T5" fmla="*/ 22225 h 221"/>
              <a:gd name="T6" fmla="*/ 131763 w 147"/>
              <a:gd name="T7" fmla="*/ 50800 h 221"/>
              <a:gd name="T8" fmla="*/ 114300 w 147"/>
              <a:gd name="T9" fmla="*/ 73025 h 221"/>
              <a:gd name="T10" fmla="*/ 106363 w 147"/>
              <a:gd name="T11" fmla="*/ 101600 h 221"/>
              <a:gd name="T12" fmla="*/ 101600 w 147"/>
              <a:gd name="T13" fmla="*/ 128587 h 221"/>
              <a:gd name="T14" fmla="*/ 96838 w 147"/>
              <a:gd name="T15" fmla="*/ 165100 h 221"/>
              <a:gd name="T16" fmla="*/ 92075 w 147"/>
              <a:gd name="T17" fmla="*/ 193675 h 221"/>
              <a:gd name="T18" fmla="*/ 92075 w 147"/>
              <a:gd name="T19" fmla="*/ 207962 h 221"/>
              <a:gd name="T20" fmla="*/ 87313 w 147"/>
              <a:gd name="T21" fmla="*/ 230187 h 221"/>
              <a:gd name="T22" fmla="*/ 84138 w 147"/>
              <a:gd name="T23" fmla="*/ 249237 h 221"/>
              <a:gd name="T24" fmla="*/ 79375 w 147"/>
              <a:gd name="T25" fmla="*/ 271462 h 221"/>
              <a:gd name="T26" fmla="*/ 66675 w 147"/>
              <a:gd name="T27" fmla="*/ 304800 h 221"/>
              <a:gd name="T28" fmla="*/ 44450 w 147"/>
              <a:gd name="T29" fmla="*/ 327025 h 221"/>
              <a:gd name="T30" fmla="*/ 25400 w 147"/>
              <a:gd name="T31" fmla="*/ 336550 h 221"/>
              <a:gd name="T32" fmla="*/ 0 w 147"/>
              <a:gd name="T33" fmla="*/ 350837 h 221"/>
              <a:gd name="T34" fmla="*/ 39688 w 147"/>
              <a:gd name="T35" fmla="*/ 336550 h 221"/>
              <a:gd name="T36" fmla="*/ 74613 w 147"/>
              <a:gd name="T37" fmla="*/ 317500 h 221"/>
              <a:gd name="T38" fmla="*/ 106363 w 147"/>
              <a:gd name="T39" fmla="*/ 290512 h 221"/>
              <a:gd name="T40" fmla="*/ 114300 w 147"/>
              <a:gd name="T41" fmla="*/ 271462 h 221"/>
              <a:gd name="T42" fmla="*/ 123825 w 147"/>
              <a:gd name="T43" fmla="*/ 249237 h 221"/>
              <a:gd name="T44" fmla="*/ 127000 w 147"/>
              <a:gd name="T45" fmla="*/ 230187 h 221"/>
              <a:gd name="T46" fmla="*/ 131763 w 147"/>
              <a:gd name="T47" fmla="*/ 207962 h 221"/>
              <a:gd name="T48" fmla="*/ 131763 w 147"/>
              <a:gd name="T49" fmla="*/ 193675 h 221"/>
              <a:gd name="T50" fmla="*/ 136525 w 147"/>
              <a:gd name="T51" fmla="*/ 169862 h 221"/>
              <a:gd name="T52" fmla="*/ 136525 w 147"/>
              <a:gd name="T53" fmla="*/ 142875 h 221"/>
              <a:gd name="T54" fmla="*/ 136525 w 147"/>
              <a:gd name="T55" fmla="*/ 114300 h 221"/>
              <a:gd name="T56" fmla="*/ 141288 w 147"/>
              <a:gd name="T57" fmla="*/ 87312 h 221"/>
              <a:gd name="T58" fmla="*/ 153988 w 147"/>
              <a:gd name="T59" fmla="*/ 58737 h 221"/>
              <a:gd name="T60" fmla="*/ 168275 w 147"/>
              <a:gd name="T61" fmla="*/ 41275 h 221"/>
              <a:gd name="T62" fmla="*/ 188913 w 147"/>
              <a:gd name="T63" fmla="*/ 22225 h 221"/>
              <a:gd name="T64" fmla="*/ 207963 w 147"/>
              <a:gd name="T65" fmla="*/ 7937 h 221"/>
              <a:gd name="T66" fmla="*/ 233363 w 147"/>
              <a:gd name="T67" fmla="*/ 0 h 22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47" h="221">
                <a:moveTo>
                  <a:pt x="147" y="0"/>
                </a:moveTo>
                <a:lnTo>
                  <a:pt x="122" y="5"/>
                </a:lnTo>
                <a:lnTo>
                  <a:pt x="106" y="14"/>
                </a:lnTo>
                <a:lnTo>
                  <a:pt x="83" y="32"/>
                </a:lnTo>
                <a:lnTo>
                  <a:pt x="72" y="46"/>
                </a:lnTo>
                <a:lnTo>
                  <a:pt x="67" y="64"/>
                </a:lnTo>
                <a:lnTo>
                  <a:pt x="64" y="81"/>
                </a:lnTo>
                <a:lnTo>
                  <a:pt x="61" y="104"/>
                </a:lnTo>
                <a:lnTo>
                  <a:pt x="58" y="122"/>
                </a:lnTo>
                <a:lnTo>
                  <a:pt x="58" y="131"/>
                </a:lnTo>
                <a:lnTo>
                  <a:pt x="55" y="145"/>
                </a:lnTo>
                <a:lnTo>
                  <a:pt x="53" y="157"/>
                </a:lnTo>
                <a:lnTo>
                  <a:pt x="50" y="171"/>
                </a:lnTo>
                <a:lnTo>
                  <a:pt x="42" y="192"/>
                </a:lnTo>
                <a:lnTo>
                  <a:pt x="28" y="206"/>
                </a:lnTo>
                <a:lnTo>
                  <a:pt x="16" y="212"/>
                </a:lnTo>
                <a:lnTo>
                  <a:pt x="0" y="221"/>
                </a:lnTo>
                <a:lnTo>
                  <a:pt x="25" y="212"/>
                </a:lnTo>
                <a:lnTo>
                  <a:pt x="47" y="200"/>
                </a:lnTo>
                <a:lnTo>
                  <a:pt x="67" y="183"/>
                </a:lnTo>
                <a:lnTo>
                  <a:pt x="72" y="171"/>
                </a:lnTo>
                <a:lnTo>
                  <a:pt x="78" y="157"/>
                </a:lnTo>
                <a:lnTo>
                  <a:pt x="80" y="145"/>
                </a:lnTo>
                <a:lnTo>
                  <a:pt x="83" y="131"/>
                </a:lnTo>
                <a:lnTo>
                  <a:pt x="83" y="122"/>
                </a:lnTo>
                <a:lnTo>
                  <a:pt x="86" y="107"/>
                </a:lnTo>
                <a:lnTo>
                  <a:pt x="86" y="90"/>
                </a:lnTo>
                <a:lnTo>
                  <a:pt x="86" y="72"/>
                </a:lnTo>
                <a:lnTo>
                  <a:pt x="89" y="55"/>
                </a:lnTo>
                <a:lnTo>
                  <a:pt x="97" y="37"/>
                </a:lnTo>
                <a:lnTo>
                  <a:pt x="106" y="26"/>
                </a:lnTo>
                <a:lnTo>
                  <a:pt x="119" y="14"/>
                </a:lnTo>
                <a:lnTo>
                  <a:pt x="131" y="5"/>
                </a:lnTo>
                <a:lnTo>
                  <a:pt x="147" y="0"/>
                </a:lnTo>
                <a:close/>
              </a:path>
            </a:pathLst>
          </a:custGeom>
          <a:solidFill>
            <a:schemeClr val="folHlink"/>
          </a:solidFill>
          <a:ln w="9525">
            <a:solidFill>
              <a:srgbClr val="B0D460"/>
            </a:solidFill>
            <a:round/>
            <a:headEnd/>
            <a:tailEnd/>
          </a:ln>
        </p:spPr>
        <p:txBody>
          <a:bodyPr/>
          <a:lstStyle/>
          <a:p>
            <a:endParaRPr lang="en-US" sz="1350"/>
          </a:p>
        </p:txBody>
      </p:sp>
      <p:sp>
        <p:nvSpPr>
          <p:cNvPr id="24588" name="Rectangle 19">
            <a:extLst>
              <a:ext uri="{FF2B5EF4-FFF2-40B4-BE49-F238E27FC236}">
                <a16:creationId xmlns:a16="http://schemas.microsoft.com/office/drawing/2014/main" id="{52BF705D-C566-2047-9294-23291D54A128}"/>
              </a:ext>
            </a:extLst>
          </p:cNvPr>
          <p:cNvSpPr>
            <a:spLocks noChangeArrowheads="1"/>
          </p:cNvSpPr>
          <p:nvPr/>
        </p:nvSpPr>
        <p:spPr bwMode="auto">
          <a:xfrm>
            <a:off x="5600700" y="2286000"/>
            <a:ext cx="662041"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575" b="1">
                <a:ea typeface="新細明體" panose="02020500000000000000" pitchFamily="18" charset="-120"/>
              </a:rPr>
              <a:t>Change</a:t>
            </a:r>
            <a:br>
              <a:rPr lang="en-US" altLang="zh-TW" sz="1575" b="1">
                <a:ea typeface="新細明體" panose="02020500000000000000" pitchFamily="18" charset="-120"/>
              </a:rPr>
            </a:br>
            <a:r>
              <a:rPr lang="en-US" altLang="zh-TW" sz="1575" b="1">
                <a:ea typeface="新細明體" panose="02020500000000000000" pitchFamily="18" charset="-120"/>
              </a:rPr>
              <a:t> in </a:t>
            </a:r>
            <a:r>
              <a:rPr lang="en-US" altLang="zh-TW" sz="1575" b="1" i="1">
                <a:ea typeface="新細明體" panose="02020500000000000000" pitchFamily="18" charset="-120"/>
              </a:rPr>
              <a:t>y</a:t>
            </a:r>
          </a:p>
        </p:txBody>
      </p:sp>
      <p:sp>
        <p:nvSpPr>
          <p:cNvPr id="24589" name="Rectangle 20">
            <a:extLst>
              <a:ext uri="{FF2B5EF4-FFF2-40B4-BE49-F238E27FC236}">
                <a16:creationId xmlns:a16="http://schemas.microsoft.com/office/drawing/2014/main" id="{DA3D0756-78DC-F446-BA2E-EA57225C8892}"/>
              </a:ext>
            </a:extLst>
          </p:cNvPr>
          <p:cNvSpPr>
            <a:spLocks noChangeArrowheads="1"/>
          </p:cNvSpPr>
          <p:nvPr/>
        </p:nvSpPr>
        <p:spPr bwMode="auto">
          <a:xfrm flipH="1">
            <a:off x="5600701" y="2563416"/>
            <a:ext cx="116681"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endParaRPr lang="zh-TW" altLang="en-US" sz="1350">
              <a:ea typeface="新細明體" panose="02020500000000000000" pitchFamily="18" charset="-120"/>
            </a:endParaRPr>
          </a:p>
        </p:txBody>
      </p:sp>
      <p:sp>
        <p:nvSpPr>
          <p:cNvPr id="24590" name="Rectangle 21">
            <a:extLst>
              <a:ext uri="{FF2B5EF4-FFF2-40B4-BE49-F238E27FC236}">
                <a16:creationId xmlns:a16="http://schemas.microsoft.com/office/drawing/2014/main" id="{C5D11ECC-C834-244B-93BC-7AF1098CBD2E}"/>
              </a:ext>
            </a:extLst>
          </p:cNvPr>
          <p:cNvSpPr>
            <a:spLocks noChangeArrowheads="1"/>
          </p:cNvSpPr>
          <p:nvPr/>
        </p:nvSpPr>
        <p:spPr bwMode="auto">
          <a:xfrm>
            <a:off x="4114800" y="2800350"/>
            <a:ext cx="1033937"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575" b="1">
                <a:ea typeface="新細明體" panose="02020500000000000000" pitchFamily="18" charset="-120"/>
              </a:rPr>
              <a:t>Change in </a:t>
            </a:r>
            <a:r>
              <a:rPr lang="en-US" altLang="zh-TW" sz="1575" b="1" i="1">
                <a:ea typeface="新細明體" panose="02020500000000000000" pitchFamily="18" charset="-120"/>
              </a:rPr>
              <a:t>x</a:t>
            </a:r>
            <a:endParaRPr lang="en-US" altLang="zh-TW" sz="1350" i="1">
              <a:ea typeface="新細明體" panose="02020500000000000000" pitchFamily="18" charset="-120"/>
            </a:endParaRPr>
          </a:p>
        </p:txBody>
      </p:sp>
      <p:sp>
        <p:nvSpPr>
          <p:cNvPr id="24591" name="Rectangle 22">
            <a:extLst>
              <a:ext uri="{FF2B5EF4-FFF2-40B4-BE49-F238E27FC236}">
                <a16:creationId xmlns:a16="http://schemas.microsoft.com/office/drawing/2014/main" id="{948F7C70-6263-C54F-A330-193A1EFA62EB}"/>
              </a:ext>
            </a:extLst>
          </p:cNvPr>
          <p:cNvSpPr>
            <a:spLocks noChangeArrowheads="1"/>
          </p:cNvSpPr>
          <p:nvPr/>
        </p:nvSpPr>
        <p:spPr bwMode="auto">
          <a:xfrm>
            <a:off x="4561285" y="2519362"/>
            <a:ext cx="862416"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l-GR" altLang="zh-TW" sz="1575" b="1"/>
              <a:t>β</a:t>
            </a:r>
            <a:r>
              <a:rPr lang="en-US" altLang="zh-TW" sz="1575" b="1" baseline="-25000">
                <a:ea typeface="新細明體" panose="02020500000000000000" pitchFamily="18" charset="-120"/>
              </a:rPr>
              <a:t>1</a:t>
            </a:r>
            <a:r>
              <a:rPr lang="en-US" altLang="zh-TW" sz="1575" b="1">
                <a:ea typeface="新細明體" panose="02020500000000000000" pitchFamily="18" charset="-120"/>
              </a:rPr>
              <a:t> = Slope</a:t>
            </a:r>
          </a:p>
        </p:txBody>
      </p:sp>
      <p:sp>
        <p:nvSpPr>
          <p:cNvPr id="24592" name="Freeform 25">
            <a:extLst>
              <a:ext uri="{FF2B5EF4-FFF2-40B4-BE49-F238E27FC236}">
                <a16:creationId xmlns:a16="http://schemas.microsoft.com/office/drawing/2014/main" id="{237144A4-282D-ED44-9E7E-3CB90ED6F1B9}"/>
              </a:ext>
            </a:extLst>
          </p:cNvPr>
          <p:cNvSpPr>
            <a:spLocks/>
          </p:cNvSpPr>
          <p:nvPr/>
        </p:nvSpPr>
        <p:spPr bwMode="auto">
          <a:xfrm>
            <a:off x="2576513" y="1932385"/>
            <a:ext cx="3727847" cy="1716881"/>
          </a:xfrm>
          <a:custGeom>
            <a:avLst/>
            <a:gdLst>
              <a:gd name="T0" fmla="*/ 0 w 3131"/>
              <a:gd name="T1" fmla="*/ 0 h 1442"/>
              <a:gd name="T2" fmla="*/ 0 w 3131"/>
              <a:gd name="T3" fmla="*/ 2289175 h 1442"/>
              <a:gd name="T4" fmla="*/ 4970463 w 3131"/>
              <a:gd name="T5" fmla="*/ 2289175 h 1442"/>
              <a:gd name="T6" fmla="*/ 0 60000 65536"/>
              <a:gd name="T7" fmla="*/ 0 60000 65536"/>
              <a:gd name="T8" fmla="*/ 0 60000 65536"/>
            </a:gdLst>
            <a:ahLst/>
            <a:cxnLst>
              <a:cxn ang="T6">
                <a:pos x="T0" y="T1"/>
              </a:cxn>
              <a:cxn ang="T7">
                <a:pos x="T2" y="T3"/>
              </a:cxn>
              <a:cxn ang="T8">
                <a:pos x="T4" y="T5"/>
              </a:cxn>
            </a:cxnLst>
            <a:rect l="0" t="0" r="r" b="b"/>
            <a:pathLst>
              <a:path w="3131" h="1442">
                <a:moveTo>
                  <a:pt x="0" y="0"/>
                </a:moveTo>
                <a:lnTo>
                  <a:pt x="0" y="1442"/>
                </a:lnTo>
                <a:lnTo>
                  <a:pt x="3131" y="1442"/>
                </a:lnTo>
              </a:path>
            </a:pathLst>
          </a:custGeom>
          <a:noFill/>
          <a:ln w="5715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4593" name="Line 26">
            <a:extLst>
              <a:ext uri="{FF2B5EF4-FFF2-40B4-BE49-F238E27FC236}">
                <a16:creationId xmlns:a16="http://schemas.microsoft.com/office/drawing/2014/main" id="{7CF81C6C-D244-364B-AC3B-DFAFF97F8779}"/>
              </a:ext>
            </a:extLst>
          </p:cNvPr>
          <p:cNvSpPr>
            <a:spLocks noChangeShapeType="1"/>
          </p:cNvSpPr>
          <p:nvPr/>
        </p:nvSpPr>
        <p:spPr bwMode="auto">
          <a:xfrm>
            <a:off x="2530079" y="1932385"/>
            <a:ext cx="46434" cy="119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594" name="Line 27">
            <a:extLst>
              <a:ext uri="{FF2B5EF4-FFF2-40B4-BE49-F238E27FC236}">
                <a16:creationId xmlns:a16="http://schemas.microsoft.com/office/drawing/2014/main" id="{F3FE2DD0-065C-0B4A-A65E-7E83B9BD4FBE}"/>
              </a:ext>
            </a:extLst>
          </p:cNvPr>
          <p:cNvSpPr>
            <a:spLocks noChangeShapeType="1"/>
          </p:cNvSpPr>
          <p:nvPr/>
        </p:nvSpPr>
        <p:spPr bwMode="auto">
          <a:xfrm>
            <a:off x="2530079" y="2102644"/>
            <a:ext cx="46434" cy="119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595" name="Line 28">
            <a:extLst>
              <a:ext uri="{FF2B5EF4-FFF2-40B4-BE49-F238E27FC236}">
                <a16:creationId xmlns:a16="http://schemas.microsoft.com/office/drawing/2014/main" id="{99D0BF68-2071-A744-ABC4-D1156F2820E0}"/>
              </a:ext>
            </a:extLst>
          </p:cNvPr>
          <p:cNvSpPr>
            <a:spLocks noChangeShapeType="1"/>
          </p:cNvSpPr>
          <p:nvPr/>
        </p:nvSpPr>
        <p:spPr bwMode="auto">
          <a:xfrm>
            <a:off x="2530079" y="2275285"/>
            <a:ext cx="46434" cy="119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596" name="Line 29">
            <a:extLst>
              <a:ext uri="{FF2B5EF4-FFF2-40B4-BE49-F238E27FC236}">
                <a16:creationId xmlns:a16="http://schemas.microsoft.com/office/drawing/2014/main" id="{D7C540AB-9BCF-6C44-804A-B92C678FB4F8}"/>
              </a:ext>
            </a:extLst>
          </p:cNvPr>
          <p:cNvSpPr>
            <a:spLocks noChangeShapeType="1"/>
          </p:cNvSpPr>
          <p:nvPr/>
        </p:nvSpPr>
        <p:spPr bwMode="auto">
          <a:xfrm>
            <a:off x="2530079" y="2445544"/>
            <a:ext cx="46434" cy="119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597" name="Line 30">
            <a:extLst>
              <a:ext uri="{FF2B5EF4-FFF2-40B4-BE49-F238E27FC236}">
                <a16:creationId xmlns:a16="http://schemas.microsoft.com/office/drawing/2014/main" id="{7C2C733D-B1B4-1A4A-BFFC-5B661A8C39AE}"/>
              </a:ext>
            </a:extLst>
          </p:cNvPr>
          <p:cNvSpPr>
            <a:spLocks noChangeShapeType="1"/>
          </p:cNvSpPr>
          <p:nvPr/>
        </p:nvSpPr>
        <p:spPr bwMode="auto">
          <a:xfrm>
            <a:off x="2530079" y="2619375"/>
            <a:ext cx="46434" cy="119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598" name="Line 31">
            <a:extLst>
              <a:ext uri="{FF2B5EF4-FFF2-40B4-BE49-F238E27FC236}">
                <a16:creationId xmlns:a16="http://schemas.microsoft.com/office/drawing/2014/main" id="{4455AA37-DD74-E24E-A08C-50E21498440C}"/>
              </a:ext>
            </a:extLst>
          </p:cNvPr>
          <p:cNvSpPr>
            <a:spLocks noChangeShapeType="1"/>
          </p:cNvSpPr>
          <p:nvPr/>
        </p:nvSpPr>
        <p:spPr bwMode="auto">
          <a:xfrm>
            <a:off x="2530079" y="2788444"/>
            <a:ext cx="46434" cy="119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599" name="Line 32">
            <a:extLst>
              <a:ext uri="{FF2B5EF4-FFF2-40B4-BE49-F238E27FC236}">
                <a16:creationId xmlns:a16="http://schemas.microsoft.com/office/drawing/2014/main" id="{176E8B65-A1B7-3A43-88FC-70DA41FCB518}"/>
              </a:ext>
            </a:extLst>
          </p:cNvPr>
          <p:cNvSpPr>
            <a:spLocks noChangeShapeType="1"/>
          </p:cNvSpPr>
          <p:nvPr/>
        </p:nvSpPr>
        <p:spPr bwMode="auto">
          <a:xfrm>
            <a:off x="2530079" y="2962275"/>
            <a:ext cx="46434" cy="119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00" name="Line 33">
            <a:extLst>
              <a:ext uri="{FF2B5EF4-FFF2-40B4-BE49-F238E27FC236}">
                <a16:creationId xmlns:a16="http://schemas.microsoft.com/office/drawing/2014/main" id="{FA6BA85E-861F-3A4D-95CF-E4ACA1D01F1C}"/>
              </a:ext>
            </a:extLst>
          </p:cNvPr>
          <p:cNvSpPr>
            <a:spLocks noChangeShapeType="1"/>
          </p:cNvSpPr>
          <p:nvPr/>
        </p:nvSpPr>
        <p:spPr bwMode="auto">
          <a:xfrm>
            <a:off x="2530079" y="3132535"/>
            <a:ext cx="46434" cy="119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01" name="Line 34">
            <a:extLst>
              <a:ext uri="{FF2B5EF4-FFF2-40B4-BE49-F238E27FC236}">
                <a16:creationId xmlns:a16="http://schemas.microsoft.com/office/drawing/2014/main" id="{D7EFF73D-4CFA-A44F-B9CD-0CD0AF07A67E}"/>
              </a:ext>
            </a:extLst>
          </p:cNvPr>
          <p:cNvSpPr>
            <a:spLocks noChangeShapeType="1"/>
          </p:cNvSpPr>
          <p:nvPr/>
        </p:nvSpPr>
        <p:spPr bwMode="auto">
          <a:xfrm>
            <a:off x="2530079" y="3305175"/>
            <a:ext cx="46434" cy="119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02" name="Line 35">
            <a:extLst>
              <a:ext uri="{FF2B5EF4-FFF2-40B4-BE49-F238E27FC236}">
                <a16:creationId xmlns:a16="http://schemas.microsoft.com/office/drawing/2014/main" id="{85176688-7C75-8745-8658-DFC5157FC6C6}"/>
              </a:ext>
            </a:extLst>
          </p:cNvPr>
          <p:cNvSpPr>
            <a:spLocks noChangeShapeType="1"/>
          </p:cNvSpPr>
          <p:nvPr/>
        </p:nvSpPr>
        <p:spPr bwMode="auto">
          <a:xfrm>
            <a:off x="2530079" y="3475435"/>
            <a:ext cx="46434" cy="119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03" name="Line 36">
            <a:extLst>
              <a:ext uri="{FF2B5EF4-FFF2-40B4-BE49-F238E27FC236}">
                <a16:creationId xmlns:a16="http://schemas.microsoft.com/office/drawing/2014/main" id="{764E6D6F-A3CD-F441-89D6-5F679DEDE560}"/>
              </a:ext>
            </a:extLst>
          </p:cNvPr>
          <p:cNvSpPr>
            <a:spLocks noChangeShapeType="1"/>
          </p:cNvSpPr>
          <p:nvPr/>
        </p:nvSpPr>
        <p:spPr bwMode="auto">
          <a:xfrm>
            <a:off x="6304360" y="3649267"/>
            <a:ext cx="1190" cy="2024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04" name="Line 37">
            <a:extLst>
              <a:ext uri="{FF2B5EF4-FFF2-40B4-BE49-F238E27FC236}">
                <a16:creationId xmlns:a16="http://schemas.microsoft.com/office/drawing/2014/main" id="{0A05814C-07EC-FC41-B7E8-3876A2FC99E2}"/>
              </a:ext>
            </a:extLst>
          </p:cNvPr>
          <p:cNvSpPr>
            <a:spLocks noChangeShapeType="1"/>
          </p:cNvSpPr>
          <p:nvPr/>
        </p:nvSpPr>
        <p:spPr bwMode="auto">
          <a:xfrm>
            <a:off x="5932885" y="3649267"/>
            <a:ext cx="1190" cy="2024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05" name="Line 38">
            <a:extLst>
              <a:ext uri="{FF2B5EF4-FFF2-40B4-BE49-F238E27FC236}">
                <a16:creationId xmlns:a16="http://schemas.microsoft.com/office/drawing/2014/main" id="{695E2969-060A-5640-A069-4333CF462ADB}"/>
              </a:ext>
            </a:extLst>
          </p:cNvPr>
          <p:cNvSpPr>
            <a:spLocks noChangeShapeType="1"/>
          </p:cNvSpPr>
          <p:nvPr/>
        </p:nvSpPr>
        <p:spPr bwMode="auto">
          <a:xfrm>
            <a:off x="5559029" y="3649267"/>
            <a:ext cx="1190" cy="2024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06" name="Line 39">
            <a:extLst>
              <a:ext uri="{FF2B5EF4-FFF2-40B4-BE49-F238E27FC236}">
                <a16:creationId xmlns:a16="http://schemas.microsoft.com/office/drawing/2014/main" id="{01317421-0AB1-3A4F-A013-6046095D0604}"/>
              </a:ext>
            </a:extLst>
          </p:cNvPr>
          <p:cNvSpPr>
            <a:spLocks noChangeShapeType="1"/>
          </p:cNvSpPr>
          <p:nvPr/>
        </p:nvSpPr>
        <p:spPr bwMode="auto">
          <a:xfrm>
            <a:off x="5187554" y="3649267"/>
            <a:ext cx="1190" cy="2024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07" name="Line 40">
            <a:extLst>
              <a:ext uri="{FF2B5EF4-FFF2-40B4-BE49-F238E27FC236}">
                <a16:creationId xmlns:a16="http://schemas.microsoft.com/office/drawing/2014/main" id="{D68CAF25-C81E-FD4A-82FB-5B1DADA80886}"/>
              </a:ext>
            </a:extLst>
          </p:cNvPr>
          <p:cNvSpPr>
            <a:spLocks noChangeShapeType="1"/>
          </p:cNvSpPr>
          <p:nvPr/>
        </p:nvSpPr>
        <p:spPr bwMode="auto">
          <a:xfrm>
            <a:off x="4813698" y="3649267"/>
            <a:ext cx="1190" cy="2024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08" name="Line 41">
            <a:extLst>
              <a:ext uri="{FF2B5EF4-FFF2-40B4-BE49-F238E27FC236}">
                <a16:creationId xmlns:a16="http://schemas.microsoft.com/office/drawing/2014/main" id="{7D308262-7408-494D-A062-7C7302009039}"/>
              </a:ext>
            </a:extLst>
          </p:cNvPr>
          <p:cNvSpPr>
            <a:spLocks noChangeShapeType="1"/>
          </p:cNvSpPr>
          <p:nvPr/>
        </p:nvSpPr>
        <p:spPr bwMode="auto">
          <a:xfrm>
            <a:off x="4442223" y="3649267"/>
            <a:ext cx="1190" cy="2024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09" name="Line 42">
            <a:extLst>
              <a:ext uri="{FF2B5EF4-FFF2-40B4-BE49-F238E27FC236}">
                <a16:creationId xmlns:a16="http://schemas.microsoft.com/office/drawing/2014/main" id="{573A9D3C-AF63-5149-9F6D-7AD37E512DDE}"/>
              </a:ext>
            </a:extLst>
          </p:cNvPr>
          <p:cNvSpPr>
            <a:spLocks noChangeShapeType="1"/>
          </p:cNvSpPr>
          <p:nvPr/>
        </p:nvSpPr>
        <p:spPr bwMode="auto">
          <a:xfrm>
            <a:off x="4067175" y="3649267"/>
            <a:ext cx="1191" cy="2024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10" name="Line 43">
            <a:extLst>
              <a:ext uri="{FF2B5EF4-FFF2-40B4-BE49-F238E27FC236}">
                <a16:creationId xmlns:a16="http://schemas.microsoft.com/office/drawing/2014/main" id="{D72BC228-4059-D742-960A-ECCFDC50563A}"/>
              </a:ext>
            </a:extLst>
          </p:cNvPr>
          <p:cNvSpPr>
            <a:spLocks noChangeShapeType="1"/>
          </p:cNvSpPr>
          <p:nvPr/>
        </p:nvSpPr>
        <p:spPr bwMode="auto">
          <a:xfrm>
            <a:off x="3696892" y="3649267"/>
            <a:ext cx="1190" cy="2024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11" name="Line 44">
            <a:extLst>
              <a:ext uri="{FF2B5EF4-FFF2-40B4-BE49-F238E27FC236}">
                <a16:creationId xmlns:a16="http://schemas.microsoft.com/office/drawing/2014/main" id="{3D3333C9-4A90-604D-8920-D8B407392E93}"/>
              </a:ext>
            </a:extLst>
          </p:cNvPr>
          <p:cNvSpPr>
            <a:spLocks noChangeShapeType="1"/>
          </p:cNvSpPr>
          <p:nvPr/>
        </p:nvSpPr>
        <p:spPr bwMode="auto">
          <a:xfrm>
            <a:off x="3321844" y="3649267"/>
            <a:ext cx="1191" cy="2024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12" name="Line 45">
            <a:extLst>
              <a:ext uri="{FF2B5EF4-FFF2-40B4-BE49-F238E27FC236}">
                <a16:creationId xmlns:a16="http://schemas.microsoft.com/office/drawing/2014/main" id="{810FF9EC-E0D7-0740-AA2E-0B1045620CFE}"/>
              </a:ext>
            </a:extLst>
          </p:cNvPr>
          <p:cNvSpPr>
            <a:spLocks noChangeShapeType="1"/>
          </p:cNvSpPr>
          <p:nvPr/>
        </p:nvSpPr>
        <p:spPr bwMode="auto">
          <a:xfrm>
            <a:off x="2951560" y="3649267"/>
            <a:ext cx="1190" cy="2024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13" name="Rectangle 4">
            <a:extLst>
              <a:ext uri="{FF2B5EF4-FFF2-40B4-BE49-F238E27FC236}">
                <a16:creationId xmlns:a16="http://schemas.microsoft.com/office/drawing/2014/main" id="{F1E14F66-240D-A54B-B394-E003424BF9D8}"/>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dirty="0">
                <a:latin typeface="+mn-lt"/>
                <a:ea typeface="新細明體" panose="02020500000000000000" pitchFamily="18" charset="-120"/>
              </a:rPr>
              <a:t>Linear Regression</a:t>
            </a:r>
          </a:p>
        </p:txBody>
      </p:sp>
    </p:spTree>
    <p:extLst>
      <p:ext uri="{BB962C8B-B14F-4D97-AF65-F5344CB8AC3E}">
        <p14:creationId xmlns:p14="http://schemas.microsoft.com/office/powerpoint/2010/main" val="19696747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Line 13">
            <a:extLst>
              <a:ext uri="{FF2B5EF4-FFF2-40B4-BE49-F238E27FC236}">
                <a16:creationId xmlns:a16="http://schemas.microsoft.com/office/drawing/2014/main" id="{9CED630C-93E0-0746-8166-1744AA8856F2}"/>
              </a:ext>
            </a:extLst>
          </p:cNvPr>
          <p:cNvSpPr>
            <a:spLocks noChangeShapeType="1"/>
          </p:cNvSpPr>
          <p:nvPr/>
        </p:nvSpPr>
        <p:spPr bwMode="auto">
          <a:xfrm>
            <a:off x="3532585" y="2115741"/>
            <a:ext cx="1190" cy="1066800"/>
          </a:xfrm>
          <a:prstGeom prst="line">
            <a:avLst/>
          </a:prstGeom>
          <a:noFill/>
          <a:ln w="30163">
            <a:solidFill>
              <a:srgbClr val="B0D4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27" name="Line 14">
            <a:extLst>
              <a:ext uri="{FF2B5EF4-FFF2-40B4-BE49-F238E27FC236}">
                <a16:creationId xmlns:a16="http://schemas.microsoft.com/office/drawing/2014/main" id="{19F86742-36AA-9F46-9D76-091780701AF6}"/>
              </a:ext>
            </a:extLst>
          </p:cNvPr>
          <p:cNvSpPr>
            <a:spLocks noChangeShapeType="1"/>
          </p:cNvSpPr>
          <p:nvPr/>
        </p:nvSpPr>
        <p:spPr bwMode="auto">
          <a:xfrm flipV="1">
            <a:off x="1969294" y="2895600"/>
            <a:ext cx="4855369" cy="429816"/>
          </a:xfrm>
          <a:prstGeom prst="line">
            <a:avLst/>
          </a:prstGeom>
          <a:noFill/>
          <a:ln w="55563">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28" name="Freeform 15">
            <a:extLst>
              <a:ext uri="{FF2B5EF4-FFF2-40B4-BE49-F238E27FC236}">
                <a16:creationId xmlns:a16="http://schemas.microsoft.com/office/drawing/2014/main" id="{99ABF4A7-C5E6-0A4D-9AD6-5A3FE26D8343}"/>
              </a:ext>
            </a:extLst>
          </p:cNvPr>
          <p:cNvSpPr>
            <a:spLocks/>
          </p:cNvSpPr>
          <p:nvPr/>
        </p:nvSpPr>
        <p:spPr bwMode="auto">
          <a:xfrm>
            <a:off x="3704035" y="3671888"/>
            <a:ext cx="346472" cy="346472"/>
          </a:xfrm>
          <a:custGeom>
            <a:avLst/>
            <a:gdLst>
              <a:gd name="T0" fmla="*/ 0 w 291"/>
              <a:gd name="T1" fmla="*/ 233363 h 291"/>
              <a:gd name="T2" fmla="*/ 11112 w 291"/>
              <a:gd name="T3" fmla="*/ 160338 h 291"/>
              <a:gd name="T4" fmla="*/ 42862 w 291"/>
              <a:gd name="T5" fmla="*/ 98425 h 291"/>
              <a:gd name="T6" fmla="*/ 98425 w 291"/>
              <a:gd name="T7" fmla="*/ 49213 h 291"/>
              <a:gd name="T8" fmla="*/ 160337 w 291"/>
              <a:gd name="T9" fmla="*/ 12700 h 291"/>
              <a:gd name="T10" fmla="*/ 233362 w 291"/>
              <a:gd name="T11" fmla="*/ 0 h 291"/>
              <a:gd name="T12" fmla="*/ 301625 w 291"/>
              <a:gd name="T13" fmla="*/ 12700 h 291"/>
              <a:gd name="T14" fmla="*/ 369887 w 291"/>
              <a:gd name="T15" fmla="*/ 49213 h 291"/>
              <a:gd name="T16" fmla="*/ 419100 w 291"/>
              <a:gd name="T17" fmla="*/ 98425 h 291"/>
              <a:gd name="T18" fmla="*/ 449262 w 291"/>
              <a:gd name="T19" fmla="*/ 160338 h 291"/>
              <a:gd name="T20" fmla="*/ 461962 w 291"/>
              <a:gd name="T21" fmla="*/ 233363 h 291"/>
              <a:gd name="T22" fmla="*/ 449262 w 291"/>
              <a:gd name="T23" fmla="*/ 307975 h 291"/>
              <a:gd name="T24" fmla="*/ 419100 w 291"/>
              <a:gd name="T25" fmla="*/ 368300 h 291"/>
              <a:gd name="T26" fmla="*/ 369887 w 291"/>
              <a:gd name="T27" fmla="*/ 417513 h 291"/>
              <a:gd name="T28" fmla="*/ 301625 w 291"/>
              <a:gd name="T29" fmla="*/ 455613 h 291"/>
              <a:gd name="T30" fmla="*/ 233362 w 291"/>
              <a:gd name="T31" fmla="*/ 461963 h 291"/>
              <a:gd name="T32" fmla="*/ 160337 w 291"/>
              <a:gd name="T33" fmla="*/ 455613 h 291"/>
              <a:gd name="T34" fmla="*/ 98425 w 291"/>
              <a:gd name="T35" fmla="*/ 417513 h 291"/>
              <a:gd name="T36" fmla="*/ 42862 w 291"/>
              <a:gd name="T37" fmla="*/ 368300 h 291"/>
              <a:gd name="T38" fmla="*/ 11112 w 291"/>
              <a:gd name="T39" fmla="*/ 307975 h 291"/>
              <a:gd name="T40" fmla="*/ 0 w 291"/>
              <a:gd name="T41" fmla="*/ 233363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1" h="291">
                <a:moveTo>
                  <a:pt x="0" y="147"/>
                </a:moveTo>
                <a:lnTo>
                  <a:pt x="7" y="101"/>
                </a:lnTo>
                <a:lnTo>
                  <a:pt x="27" y="62"/>
                </a:lnTo>
                <a:lnTo>
                  <a:pt x="62" y="31"/>
                </a:lnTo>
                <a:lnTo>
                  <a:pt x="101" y="8"/>
                </a:lnTo>
                <a:lnTo>
                  <a:pt x="147" y="0"/>
                </a:lnTo>
                <a:lnTo>
                  <a:pt x="190" y="8"/>
                </a:lnTo>
                <a:lnTo>
                  <a:pt x="233" y="31"/>
                </a:lnTo>
                <a:lnTo>
                  <a:pt x="264" y="62"/>
                </a:lnTo>
                <a:lnTo>
                  <a:pt x="283" y="101"/>
                </a:lnTo>
                <a:lnTo>
                  <a:pt x="291" y="147"/>
                </a:lnTo>
                <a:lnTo>
                  <a:pt x="283" y="194"/>
                </a:lnTo>
                <a:lnTo>
                  <a:pt x="264" y="232"/>
                </a:lnTo>
                <a:lnTo>
                  <a:pt x="233" y="263"/>
                </a:lnTo>
                <a:lnTo>
                  <a:pt x="190" y="287"/>
                </a:lnTo>
                <a:lnTo>
                  <a:pt x="147" y="291"/>
                </a:lnTo>
                <a:lnTo>
                  <a:pt x="101" y="287"/>
                </a:lnTo>
                <a:lnTo>
                  <a:pt x="62" y="263"/>
                </a:lnTo>
                <a:lnTo>
                  <a:pt x="27" y="232"/>
                </a:lnTo>
                <a:lnTo>
                  <a:pt x="7" y="194"/>
                </a:lnTo>
                <a:lnTo>
                  <a:pt x="0" y="147"/>
                </a:lnTo>
                <a:close/>
              </a:path>
            </a:pathLst>
          </a:custGeom>
          <a:solidFill>
            <a:srgbClr val="AD8CC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29" name="Freeform 16">
            <a:extLst>
              <a:ext uri="{FF2B5EF4-FFF2-40B4-BE49-F238E27FC236}">
                <a16:creationId xmlns:a16="http://schemas.microsoft.com/office/drawing/2014/main" id="{A970A6E7-A66B-8C47-9F3C-ABE7D2763FDC}"/>
              </a:ext>
            </a:extLst>
          </p:cNvPr>
          <p:cNvSpPr>
            <a:spLocks/>
          </p:cNvSpPr>
          <p:nvPr/>
        </p:nvSpPr>
        <p:spPr bwMode="auto">
          <a:xfrm>
            <a:off x="3754041" y="3726657"/>
            <a:ext cx="245269" cy="240506"/>
          </a:xfrm>
          <a:custGeom>
            <a:avLst/>
            <a:gdLst>
              <a:gd name="T0" fmla="*/ 0 w 206"/>
              <a:gd name="T1" fmla="*/ 160338 h 202"/>
              <a:gd name="T2" fmla="*/ 12700 w 206"/>
              <a:gd name="T3" fmla="*/ 104775 h 202"/>
              <a:gd name="T4" fmla="*/ 42863 w 206"/>
              <a:gd name="T5" fmla="*/ 55563 h 202"/>
              <a:gd name="T6" fmla="*/ 87313 w 206"/>
              <a:gd name="T7" fmla="*/ 19050 h 202"/>
              <a:gd name="T8" fmla="*/ 136525 w 206"/>
              <a:gd name="T9" fmla="*/ 0 h 202"/>
              <a:gd name="T10" fmla="*/ 192088 w 206"/>
              <a:gd name="T11" fmla="*/ 0 h 202"/>
              <a:gd name="T12" fmla="*/ 247650 w 206"/>
              <a:gd name="T13" fmla="*/ 19050 h 202"/>
              <a:gd name="T14" fmla="*/ 290513 w 206"/>
              <a:gd name="T15" fmla="*/ 55563 h 202"/>
              <a:gd name="T16" fmla="*/ 314325 w 206"/>
              <a:gd name="T17" fmla="*/ 104775 h 202"/>
              <a:gd name="T18" fmla="*/ 327025 w 206"/>
              <a:gd name="T19" fmla="*/ 160338 h 202"/>
              <a:gd name="T20" fmla="*/ 314325 w 206"/>
              <a:gd name="T21" fmla="*/ 215900 h 202"/>
              <a:gd name="T22" fmla="*/ 290513 w 206"/>
              <a:gd name="T23" fmla="*/ 265113 h 202"/>
              <a:gd name="T24" fmla="*/ 247650 w 206"/>
              <a:gd name="T25" fmla="*/ 301625 h 202"/>
              <a:gd name="T26" fmla="*/ 192088 w 206"/>
              <a:gd name="T27" fmla="*/ 320675 h 202"/>
              <a:gd name="T28" fmla="*/ 136525 w 206"/>
              <a:gd name="T29" fmla="*/ 320675 h 202"/>
              <a:gd name="T30" fmla="*/ 87313 w 206"/>
              <a:gd name="T31" fmla="*/ 301625 h 202"/>
              <a:gd name="T32" fmla="*/ 42863 w 206"/>
              <a:gd name="T33" fmla="*/ 265113 h 202"/>
              <a:gd name="T34" fmla="*/ 12700 w 206"/>
              <a:gd name="T35" fmla="*/ 215900 h 202"/>
              <a:gd name="T36" fmla="*/ 0 w 206"/>
              <a:gd name="T37" fmla="*/ 160338 h 2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06" h="202">
                <a:moveTo>
                  <a:pt x="0" y="101"/>
                </a:moveTo>
                <a:lnTo>
                  <a:pt x="8" y="66"/>
                </a:lnTo>
                <a:lnTo>
                  <a:pt x="27" y="35"/>
                </a:lnTo>
                <a:lnTo>
                  <a:pt x="55" y="12"/>
                </a:lnTo>
                <a:lnTo>
                  <a:pt x="86" y="0"/>
                </a:lnTo>
                <a:lnTo>
                  <a:pt x="121" y="0"/>
                </a:lnTo>
                <a:lnTo>
                  <a:pt x="156" y="12"/>
                </a:lnTo>
                <a:lnTo>
                  <a:pt x="183" y="35"/>
                </a:lnTo>
                <a:lnTo>
                  <a:pt x="198" y="66"/>
                </a:lnTo>
                <a:lnTo>
                  <a:pt x="206" y="101"/>
                </a:lnTo>
                <a:lnTo>
                  <a:pt x="198" y="136"/>
                </a:lnTo>
                <a:lnTo>
                  <a:pt x="183" y="167"/>
                </a:lnTo>
                <a:lnTo>
                  <a:pt x="156" y="190"/>
                </a:lnTo>
                <a:lnTo>
                  <a:pt x="121" y="202"/>
                </a:lnTo>
                <a:lnTo>
                  <a:pt x="86" y="202"/>
                </a:lnTo>
                <a:lnTo>
                  <a:pt x="55" y="190"/>
                </a:lnTo>
                <a:lnTo>
                  <a:pt x="27" y="167"/>
                </a:lnTo>
                <a:lnTo>
                  <a:pt x="8" y="136"/>
                </a:lnTo>
                <a:lnTo>
                  <a:pt x="0" y="101"/>
                </a:lnTo>
                <a:close/>
              </a:path>
            </a:pathLst>
          </a:custGeom>
          <a:solidFill>
            <a:srgbClr val="CDBBD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30" name="Rectangle 17">
            <a:extLst>
              <a:ext uri="{FF2B5EF4-FFF2-40B4-BE49-F238E27FC236}">
                <a16:creationId xmlns:a16="http://schemas.microsoft.com/office/drawing/2014/main" id="{C5E6AF94-38A6-8F42-BF1F-2866FB77D87A}"/>
              </a:ext>
            </a:extLst>
          </p:cNvPr>
          <p:cNvSpPr>
            <a:spLocks noChangeArrowheads="1"/>
          </p:cNvSpPr>
          <p:nvPr/>
        </p:nvSpPr>
        <p:spPr bwMode="auto">
          <a:xfrm>
            <a:off x="1834754" y="1465660"/>
            <a:ext cx="153888" cy="4154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700" b="1" i="1">
                <a:ea typeface="新細明體" panose="02020500000000000000" pitchFamily="18" charset="-120"/>
              </a:rPr>
              <a:t>y</a:t>
            </a:r>
            <a:endParaRPr lang="en-US" altLang="zh-TW" sz="1350" i="1">
              <a:ea typeface="新細明體" panose="02020500000000000000" pitchFamily="18" charset="-120"/>
            </a:endParaRPr>
          </a:p>
        </p:txBody>
      </p:sp>
      <p:sp>
        <p:nvSpPr>
          <p:cNvPr id="26631" name="Rectangle 18">
            <a:extLst>
              <a:ext uri="{FF2B5EF4-FFF2-40B4-BE49-F238E27FC236}">
                <a16:creationId xmlns:a16="http://schemas.microsoft.com/office/drawing/2014/main" id="{F44CDFF5-BAA3-DD48-B695-9A0668CE2D86}"/>
              </a:ext>
            </a:extLst>
          </p:cNvPr>
          <p:cNvSpPr>
            <a:spLocks noChangeArrowheads="1"/>
          </p:cNvSpPr>
          <p:nvPr/>
        </p:nvSpPr>
        <p:spPr bwMode="auto">
          <a:xfrm>
            <a:off x="7296150" y="4060031"/>
            <a:ext cx="173124" cy="4154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700" b="1" i="1">
                <a:ea typeface="新細明體" panose="02020500000000000000" pitchFamily="18" charset="-120"/>
              </a:rPr>
              <a:t>x</a:t>
            </a:r>
            <a:endParaRPr lang="en-US" altLang="zh-TW" sz="1350" i="1">
              <a:ea typeface="新細明體" panose="02020500000000000000" pitchFamily="18" charset="-120"/>
            </a:endParaRPr>
          </a:p>
        </p:txBody>
      </p:sp>
      <p:sp>
        <p:nvSpPr>
          <p:cNvPr id="26632" name="Freeform 19">
            <a:extLst>
              <a:ext uri="{FF2B5EF4-FFF2-40B4-BE49-F238E27FC236}">
                <a16:creationId xmlns:a16="http://schemas.microsoft.com/office/drawing/2014/main" id="{2889416F-7EB7-1D45-B67B-4337028C7BC4}"/>
              </a:ext>
            </a:extLst>
          </p:cNvPr>
          <p:cNvSpPr>
            <a:spLocks/>
          </p:cNvSpPr>
          <p:nvPr/>
        </p:nvSpPr>
        <p:spPr bwMode="auto">
          <a:xfrm>
            <a:off x="3615929" y="2295525"/>
            <a:ext cx="198834" cy="425054"/>
          </a:xfrm>
          <a:custGeom>
            <a:avLst/>
            <a:gdLst>
              <a:gd name="T0" fmla="*/ 0 w 167"/>
              <a:gd name="T1" fmla="*/ 0 h 357"/>
              <a:gd name="T2" fmla="*/ 49212 w 167"/>
              <a:gd name="T3" fmla="*/ 19050 h 357"/>
              <a:gd name="T4" fmla="*/ 73025 w 167"/>
              <a:gd name="T5" fmla="*/ 44450 h 357"/>
              <a:gd name="T6" fmla="*/ 111125 w 167"/>
              <a:gd name="T7" fmla="*/ 87313 h 357"/>
              <a:gd name="T8" fmla="*/ 134937 w 167"/>
              <a:gd name="T9" fmla="*/ 123825 h 357"/>
              <a:gd name="T10" fmla="*/ 147637 w 167"/>
              <a:gd name="T11" fmla="*/ 166688 h 357"/>
              <a:gd name="T12" fmla="*/ 153987 w 167"/>
              <a:gd name="T13" fmla="*/ 209550 h 357"/>
              <a:gd name="T14" fmla="*/ 153987 w 167"/>
              <a:gd name="T15" fmla="*/ 271463 h 357"/>
              <a:gd name="T16" fmla="*/ 160337 w 167"/>
              <a:gd name="T17" fmla="*/ 314325 h 357"/>
              <a:gd name="T18" fmla="*/ 160337 w 167"/>
              <a:gd name="T19" fmla="*/ 333375 h 357"/>
              <a:gd name="T20" fmla="*/ 166687 w 167"/>
              <a:gd name="T21" fmla="*/ 376238 h 357"/>
              <a:gd name="T22" fmla="*/ 166687 w 167"/>
              <a:gd name="T23" fmla="*/ 400050 h 357"/>
              <a:gd name="T24" fmla="*/ 173037 w 167"/>
              <a:gd name="T25" fmla="*/ 444500 h 357"/>
              <a:gd name="T26" fmla="*/ 190500 w 167"/>
              <a:gd name="T27" fmla="*/ 493713 h 357"/>
              <a:gd name="T28" fmla="*/ 209550 w 167"/>
              <a:gd name="T29" fmla="*/ 530225 h 357"/>
              <a:gd name="T30" fmla="*/ 233362 w 167"/>
              <a:gd name="T31" fmla="*/ 547688 h 357"/>
              <a:gd name="T32" fmla="*/ 265112 w 167"/>
              <a:gd name="T33" fmla="*/ 566738 h 357"/>
              <a:gd name="T34" fmla="*/ 215900 w 167"/>
              <a:gd name="T35" fmla="*/ 547688 h 357"/>
              <a:gd name="T36" fmla="*/ 177800 w 167"/>
              <a:gd name="T37" fmla="*/ 517525 h 357"/>
              <a:gd name="T38" fmla="*/ 147637 w 167"/>
              <a:gd name="T39" fmla="*/ 468313 h 357"/>
              <a:gd name="T40" fmla="*/ 134937 w 167"/>
              <a:gd name="T41" fmla="*/ 438150 h 357"/>
              <a:gd name="T42" fmla="*/ 122237 w 167"/>
              <a:gd name="T43" fmla="*/ 400050 h 357"/>
              <a:gd name="T44" fmla="*/ 122237 w 167"/>
              <a:gd name="T45" fmla="*/ 376238 h 357"/>
              <a:gd name="T46" fmla="*/ 111125 w 167"/>
              <a:gd name="T47" fmla="*/ 333375 h 357"/>
              <a:gd name="T48" fmla="*/ 111125 w 167"/>
              <a:gd name="T49" fmla="*/ 314325 h 357"/>
              <a:gd name="T50" fmla="*/ 111125 w 167"/>
              <a:gd name="T51" fmla="*/ 284163 h 357"/>
              <a:gd name="T52" fmla="*/ 111125 w 167"/>
              <a:gd name="T53" fmla="*/ 234950 h 357"/>
              <a:gd name="T54" fmla="*/ 111125 w 167"/>
              <a:gd name="T55" fmla="*/ 192088 h 357"/>
              <a:gd name="T56" fmla="*/ 104775 w 167"/>
              <a:gd name="T57" fmla="*/ 147638 h 357"/>
              <a:gd name="T58" fmla="*/ 92075 w 167"/>
              <a:gd name="T59" fmla="*/ 104775 h 357"/>
              <a:gd name="T60" fmla="*/ 73025 w 167"/>
              <a:gd name="T61" fmla="*/ 74613 h 357"/>
              <a:gd name="T62" fmla="*/ 49212 w 167"/>
              <a:gd name="T63" fmla="*/ 38100 h 357"/>
              <a:gd name="T64" fmla="*/ 30162 w 167"/>
              <a:gd name="T65" fmla="*/ 19050 h 357"/>
              <a:gd name="T66" fmla="*/ 0 w 167"/>
              <a:gd name="T67" fmla="*/ 0 h 35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7" h="357">
                <a:moveTo>
                  <a:pt x="0" y="0"/>
                </a:moveTo>
                <a:lnTo>
                  <a:pt x="31" y="12"/>
                </a:lnTo>
                <a:lnTo>
                  <a:pt x="46" y="28"/>
                </a:lnTo>
                <a:lnTo>
                  <a:pt x="70" y="55"/>
                </a:lnTo>
                <a:lnTo>
                  <a:pt x="85" y="78"/>
                </a:lnTo>
                <a:lnTo>
                  <a:pt x="93" y="105"/>
                </a:lnTo>
                <a:lnTo>
                  <a:pt x="97" y="132"/>
                </a:lnTo>
                <a:lnTo>
                  <a:pt x="97" y="171"/>
                </a:lnTo>
                <a:lnTo>
                  <a:pt x="101" y="198"/>
                </a:lnTo>
                <a:lnTo>
                  <a:pt x="101" y="210"/>
                </a:lnTo>
                <a:lnTo>
                  <a:pt x="105" y="237"/>
                </a:lnTo>
                <a:lnTo>
                  <a:pt x="105" y="252"/>
                </a:lnTo>
                <a:lnTo>
                  <a:pt x="109" y="280"/>
                </a:lnTo>
                <a:lnTo>
                  <a:pt x="120" y="311"/>
                </a:lnTo>
                <a:lnTo>
                  <a:pt x="132" y="334"/>
                </a:lnTo>
                <a:lnTo>
                  <a:pt x="147" y="345"/>
                </a:lnTo>
                <a:lnTo>
                  <a:pt x="167" y="357"/>
                </a:lnTo>
                <a:lnTo>
                  <a:pt x="136" y="345"/>
                </a:lnTo>
                <a:lnTo>
                  <a:pt x="112" y="326"/>
                </a:lnTo>
                <a:lnTo>
                  <a:pt x="93" y="295"/>
                </a:lnTo>
                <a:lnTo>
                  <a:pt x="85" y="276"/>
                </a:lnTo>
                <a:lnTo>
                  <a:pt x="77" y="252"/>
                </a:lnTo>
                <a:lnTo>
                  <a:pt x="77" y="237"/>
                </a:lnTo>
                <a:lnTo>
                  <a:pt x="70" y="210"/>
                </a:lnTo>
                <a:lnTo>
                  <a:pt x="70" y="198"/>
                </a:lnTo>
                <a:lnTo>
                  <a:pt x="70" y="179"/>
                </a:lnTo>
                <a:lnTo>
                  <a:pt x="70" y="148"/>
                </a:lnTo>
                <a:lnTo>
                  <a:pt x="70" y="121"/>
                </a:lnTo>
                <a:lnTo>
                  <a:pt x="66" y="93"/>
                </a:lnTo>
                <a:lnTo>
                  <a:pt x="58" y="66"/>
                </a:lnTo>
                <a:lnTo>
                  <a:pt x="46" y="47"/>
                </a:lnTo>
                <a:lnTo>
                  <a:pt x="31" y="24"/>
                </a:lnTo>
                <a:lnTo>
                  <a:pt x="19" y="12"/>
                </a:lnTo>
                <a:lnTo>
                  <a:pt x="0" y="0"/>
                </a:lnTo>
                <a:close/>
              </a:path>
            </a:pathLst>
          </a:cu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33" name="Freeform 20">
            <a:extLst>
              <a:ext uri="{FF2B5EF4-FFF2-40B4-BE49-F238E27FC236}">
                <a16:creationId xmlns:a16="http://schemas.microsoft.com/office/drawing/2014/main" id="{DE0B0777-3878-914A-8E1F-8258F98F7B79}"/>
              </a:ext>
            </a:extLst>
          </p:cNvPr>
          <p:cNvSpPr>
            <a:spLocks/>
          </p:cNvSpPr>
          <p:nvPr/>
        </p:nvSpPr>
        <p:spPr bwMode="auto">
          <a:xfrm>
            <a:off x="3615929" y="2720579"/>
            <a:ext cx="198834" cy="425053"/>
          </a:xfrm>
          <a:custGeom>
            <a:avLst/>
            <a:gdLst>
              <a:gd name="T0" fmla="*/ 265112 w 167"/>
              <a:gd name="T1" fmla="*/ 0 h 357"/>
              <a:gd name="T2" fmla="*/ 222250 w 167"/>
              <a:gd name="T3" fmla="*/ 19050 h 357"/>
              <a:gd name="T4" fmla="*/ 190500 w 167"/>
              <a:gd name="T5" fmla="*/ 42862 h 357"/>
              <a:gd name="T6" fmla="*/ 153987 w 167"/>
              <a:gd name="T7" fmla="*/ 85725 h 357"/>
              <a:gd name="T8" fmla="*/ 128587 w 167"/>
              <a:gd name="T9" fmla="*/ 130175 h 357"/>
              <a:gd name="T10" fmla="*/ 122237 w 167"/>
              <a:gd name="T11" fmla="*/ 173037 h 357"/>
              <a:gd name="T12" fmla="*/ 117475 w 167"/>
              <a:gd name="T13" fmla="*/ 209550 h 357"/>
              <a:gd name="T14" fmla="*/ 111125 w 167"/>
              <a:gd name="T15" fmla="*/ 271462 h 357"/>
              <a:gd name="T16" fmla="*/ 111125 w 167"/>
              <a:gd name="T17" fmla="*/ 314325 h 357"/>
              <a:gd name="T18" fmla="*/ 104775 w 167"/>
              <a:gd name="T19" fmla="*/ 331787 h 357"/>
              <a:gd name="T20" fmla="*/ 104775 w 167"/>
              <a:gd name="T21" fmla="*/ 376237 h 357"/>
              <a:gd name="T22" fmla="*/ 98425 w 167"/>
              <a:gd name="T23" fmla="*/ 400050 h 357"/>
              <a:gd name="T24" fmla="*/ 92075 w 167"/>
              <a:gd name="T25" fmla="*/ 442912 h 357"/>
              <a:gd name="T26" fmla="*/ 73025 w 167"/>
              <a:gd name="T27" fmla="*/ 492125 h 357"/>
              <a:gd name="T28" fmla="*/ 55562 w 167"/>
              <a:gd name="T29" fmla="*/ 523875 h 357"/>
              <a:gd name="T30" fmla="*/ 30162 w 167"/>
              <a:gd name="T31" fmla="*/ 547687 h 357"/>
              <a:gd name="T32" fmla="*/ 0 w 167"/>
              <a:gd name="T33" fmla="*/ 566737 h 357"/>
              <a:gd name="T34" fmla="*/ 49212 w 167"/>
              <a:gd name="T35" fmla="*/ 547687 h 357"/>
              <a:gd name="T36" fmla="*/ 85725 w 167"/>
              <a:gd name="T37" fmla="*/ 517525 h 357"/>
              <a:gd name="T38" fmla="*/ 122237 w 167"/>
              <a:gd name="T39" fmla="*/ 468312 h 357"/>
              <a:gd name="T40" fmla="*/ 128587 w 167"/>
              <a:gd name="T41" fmla="*/ 436562 h 357"/>
              <a:gd name="T42" fmla="*/ 141287 w 167"/>
              <a:gd name="T43" fmla="*/ 400050 h 357"/>
              <a:gd name="T44" fmla="*/ 147637 w 167"/>
              <a:gd name="T45" fmla="*/ 376237 h 357"/>
              <a:gd name="T46" fmla="*/ 153987 w 167"/>
              <a:gd name="T47" fmla="*/ 331787 h 357"/>
              <a:gd name="T48" fmla="*/ 153987 w 167"/>
              <a:gd name="T49" fmla="*/ 314325 h 357"/>
              <a:gd name="T50" fmla="*/ 160337 w 167"/>
              <a:gd name="T51" fmla="*/ 282575 h 357"/>
              <a:gd name="T52" fmla="*/ 153987 w 167"/>
              <a:gd name="T53" fmla="*/ 233362 h 357"/>
              <a:gd name="T54" fmla="*/ 153987 w 167"/>
              <a:gd name="T55" fmla="*/ 190500 h 357"/>
              <a:gd name="T56" fmla="*/ 160337 w 167"/>
              <a:gd name="T57" fmla="*/ 147637 h 357"/>
              <a:gd name="T58" fmla="*/ 177800 w 167"/>
              <a:gd name="T59" fmla="*/ 104775 h 357"/>
              <a:gd name="T60" fmla="*/ 190500 w 167"/>
              <a:gd name="T61" fmla="*/ 74612 h 357"/>
              <a:gd name="T62" fmla="*/ 215900 w 167"/>
              <a:gd name="T63" fmla="*/ 42862 h 357"/>
              <a:gd name="T64" fmla="*/ 233362 w 167"/>
              <a:gd name="T65" fmla="*/ 19050 h 357"/>
              <a:gd name="T66" fmla="*/ 265112 w 167"/>
              <a:gd name="T67" fmla="*/ 0 h 35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7" h="357">
                <a:moveTo>
                  <a:pt x="167" y="0"/>
                </a:moveTo>
                <a:lnTo>
                  <a:pt x="140" y="12"/>
                </a:lnTo>
                <a:lnTo>
                  <a:pt x="120" y="27"/>
                </a:lnTo>
                <a:lnTo>
                  <a:pt x="97" y="54"/>
                </a:lnTo>
                <a:lnTo>
                  <a:pt x="81" y="82"/>
                </a:lnTo>
                <a:lnTo>
                  <a:pt x="77" y="109"/>
                </a:lnTo>
                <a:lnTo>
                  <a:pt x="74" y="132"/>
                </a:lnTo>
                <a:lnTo>
                  <a:pt x="70" y="171"/>
                </a:lnTo>
                <a:lnTo>
                  <a:pt x="70" y="198"/>
                </a:lnTo>
                <a:lnTo>
                  <a:pt x="66" y="209"/>
                </a:lnTo>
                <a:lnTo>
                  <a:pt x="66" y="237"/>
                </a:lnTo>
                <a:lnTo>
                  <a:pt x="62" y="252"/>
                </a:lnTo>
                <a:lnTo>
                  <a:pt x="58" y="279"/>
                </a:lnTo>
                <a:lnTo>
                  <a:pt x="46" y="310"/>
                </a:lnTo>
                <a:lnTo>
                  <a:pt x="35" y="330"/>
                </a:lnTo>
                <a:lnTo>
                  <a:pt x="19" y="345"/>
                </a:lnTo>
                <a:lnTo>
                  <a:pt x="0" y="357"/>
                </a:lnTo>
                <a:lnTo>
                  <a:pt x="31" y="345"/>
                </a:lnTo>
                <a:lnTo>
                  <a:pt x="54" y="326"/>
                </a:lnTo>
                <a:lnTo>
                  <a:pt x="77" y="295"/>
                </a:lnTo>
                <a:lnTo>
                  <a:pt x="81" y="275"/>
                </a:lnTo>
                <a:lnTo>
                  <a:pt x="89" y="252"/>
                </a:lnTo>
                <a:lnTo>
                  <a:pt x="93" y="237"/>
                </a:lnTo>
                <a:lnTo>
                  <a:pt x="97" y="209"/>
                </a:lnTo>
                <a:lnTo>
                  <a:pt x="97" y="198"/>
                </a:lnTo>
                <a:lnTo>
                  <a:pt x="101" y="178"/>
                </a:lnTo>
                <a:lnTo>
                  <a:pt x="97" y="147"/>
                </a:lnTo>
                <a:lnTo>
                  <a:pt x="97" y="120"/>
                </a:lnTo>
                <a:lnTo>
                  <a:pt x="101" y="93"/>
                </a:lnTo>
                <a:lnTo>
                  <a:pt x="112" y="66"/>
                </a:lnTo>
                <a:lnTo>
                  <a:pt x="120" y="47"/>
                </a:lnTo>
                <a:lnTo>
                  <a:pt x="136" y="27"/>
                </a:lnTo>
                <a:lnTo>
                  <a:pt x="147" y="12"/>
                </a:lnTo>
                <a:lnTo>
                  <a:pt x="167" y="0"/>
                </a:lnTo>
                <a:close/>
              </a:path>
            </a:pathLst>
          </a:cu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34" name="Freeform 21">
            <a:extLst>
              <a:ext uri="{FF2B5EF4-FFF2-40B4-BE49-F238E27FC236}">
                <a16:creationId xmlns:a16="http://schemas.microsoft.com/office/drawing/2014/main" id="{2BDA58DF-1406-AF42-8BA4-B873C55F5D06}"/>
              </a:ext>
            </a:extLst>
          </p:cNvPr>
          <p:cNvSpPr>
            <a:spLocks/>
          </p:cNvSpPr>
          <p:nvPr/>
        </p:nvSpPr>
        <p:spPr bwMode="auto">
          <a:xfrm>
            <a:off x="6306741" y="2462213"/>
            <a:ext cx="347663" cy="346472"/>
          </a:xfrm>
          <a:custGeom>
            <a:avLst/>
            <a:gdLst>
              <a:gd name="T0" fmla="*/ 0 w 292"/>
              <a:gd name="T1" fmla="*/ 227013 h 291"/>
              <a:gd name="T2" fmla="*/ 12700 w 292"/>
              <a:gd name="T3" fmla="*/ 160338 h 291"/>
              <a:gd name="T4" fmla="*/ 42863 w 292"/>
              <a:gd name="T5" fmla="*/ 92075 h 291"/>
              <a:gd name="T6" fmla="*/ 93663 w 292"/>
              <a:gd name="T7" fmla="*/ 42863 h 291"/>
              <a:gd name="T8" fmla="*/ 160338 w 292"/>
              <a:gd name="T9" fmla="*/ 12700 h 291"/>
              <a:gd name="T10" fmla="*/ 228600 w 292"/>
              <a:gd name="T11" fmla="*/ 0 h 291"/>
              <a:gd name="T12" fmla="*/ 303213 w 292"/>
              <a:gd name="T13" fmla="*/ 12700 h 291"/>
              <a:gd name="T14" fmla="*/ 363538 w 292"/>
              <a:gd name="T15" fmla="*/ 42863 h 291"/>
              <a:gd name="T16" fmla="*/ 419100 w 292"/>
              <a:gd name="T17" fmla="*/ 92075 h 291"/>
              <a:gd name="T18" fmla="*/ 450850 w 292"/>
              <a:gd name="T19" fmla="*/ 160338 h 291"/>
              <a:gd name="T20" fmla="*/ 463550 w 292"/>
              <a:gd name="T21" fmla="*/ 227013 h 291"/>
              <a:gd name="T22" fmla="*/ 450850 w 292"/>
              <a:gd name="T23" fmla="*/ 301625 h 291"/>
              <a:gd name="T24" fmla="*/ 419100 w 292"/>
              <a:gd name="T25" fmla="*/ 363538 h 291"/>
              <a:gd name="T26" fmla="*/ 363538 w 292"/>
              <a:gd name="T27" fmla="*/ 419100 h 291"/>
              <a:gd name="T28" fmla="*/ 303213 w 292"/>
              <a:gd name="T29" fmla="*/ 449263 h 291"/>
              <a:gd name="T30" fmla="*/ 228600 w 292"/>
              <a:gd name="T31" fmla="*/ 461963 h 291"/>
              <a:gd name="T32" fmla="*/ 160338 w 292"/>
              <a:gd name="T33" fmla="*/ 449263 h 291"/>
              <a:gd name="T34" fmla="*/ 93663 w 292"/>
              <a:gd name="T35" fmla="*/ 419100 h 291"/>
              <a:gd name="T36" fmla="*/ 42863 w 292"/>
              <a:gd name="T37" fmla="*/ 363538 h 291"/>
              <a:gd name="T38" fmla="*/ 12700 w 292"/>
              <a:gd name="T39" fmla="*/ 301625 h 291"/>
              <a:gd name="T40" fmla="*/ 0 w 292"/>
              <a:gd name="T41" fmla="*/ 227013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2" h="291">
                <a:moveTo>
                  <a:pt x="0" y="143"/>
                </a:moveTo>
                <a:lnTo>
                  <a:pt x="8" y="101"/>
                </a:lnTo>
                <a:lnTo>
                  <a:pt x="27" y="58"/>
                </a:lnTo>
                <a:lnTo>
                  <a:pt x="59" y="27"/>
                </a:lnTo>
                <a:lnTo>
                  <a:pt x="101" y="8"/>
                </a:lnTo>
                <a:lnTo>
                  <a:pt x="144" y="0"/>
                </a:lnTo>
                <a:lnTo>
                  <a:pt x="191" y="8"/>
                </a:lnTo>
                <a:lnTo>
                  <a:pt x="229" y="27"/>
                </a:lnTo>
                <a:lnTo>
                  <a:pt x="264" y="58"/>
                </a:lnTo>
                <a:lnTo>
                  <a:pt x="284" y="101"/>
                </a:lnTo>
                <a:lnTo>
                  <a:pt x="292" y="143"/>
                </a:lnTo>
                <a:lnTo>
                  <a:pt x="284" y="190"/>
                </a:lnTo>
                <a:lnTo>
                  <a:pt x="264" y="229"/>
                </a:lnTo>
                <a:lnTo>
                  <a:pt x="229" y="264"/>
                </a:lnTo>
                <a:lnTo>
                  <a:pt x="191" y="283"/>
                </a:lnTo>
                <a:lnTo>
                  <a:pt x="144" y="291"/>
                </a:lnTo>
                <a:lnTo>
                  <a:pt x="101" y="283"/>
                </a:lnTo>
                <a:lnTo>
                  <a:pt x="59" y="264"/>
                </a:lnTo>
                <a:lnTo>
                  <a:pt x="27" y="229"/>
                </a:lnTo>
                <a:lnTo>
                  <a:pt x="8" y="190"/>
                </a:lnTo>
                <a:lnTo>
                  <a:pt x="0" y="143"/>
                </a:lnTo>
                <a:close/>
              </a:path>
            </a:pathLst>
          </a:custGeom>
          <a:solidFill>
            <a:srgbClr val="AD8CC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35" name="Freeform 22">
            <a:extLst>
              <a:ext uri="{FF2B5EF4-FFF2-40B4-BE49-F238E27FC236}">
                <a16:creationId xmlns:a16="http://schemas.microsoft.com/office/drawing/2014/main" id="{0DC97851-A31E-674C-8074-39BD1A78B68B}"/>
              </a:ext>
            </a:extLst>
          </p:cNvPr>
          <p:cNvSpPr>
            <a:spLocks/>
          </p:cNvSpPr>
          <p:nvPr/>
        </p:nvSpPr>
        <p:spPr bwMode="auto">
          <a:xfrm>
            <a:off x="6357938" y="2516982"/>
            <a:ext cx="240506" cy="235744"/>
          </a:xfrm>
          <a:custGeom>
            <a:avLst/>
            <a:gdLst>
              <a:gd name="T0" fmla="*/ 0 w 202"/>
              <a:gd name="T1" fmla="*/ 153988 h 198"/>
              <a:gd name="T2" fmla="*/ 12700 w 202"/>
              <a:gd name="T3" fmla="*/ 100013 h 198"/>
              <a:gd name="T4" fmla="*/ 36513 w 202"/>
              <a:gd name="T5" fmla="*/ 55563 h 198"/>
              <a:gd name="T6" fmla="*/ 79375 w 202"/>
              <a:gd name="T7" fmla="*/ 19050 h 198"/>
              <a:gd name="T8" fmla="*/ 134938 w 202"/>
              <a:gd name="T9" fmla="*/ 0 h 198"/>
              <a:gd name="T10" fmla="*/ 190500 w 202"/>
              <a:gd name="T11" fmla="*/ 0 h 198"/>
              <a:gd name="T12" fmla="*/ 239713 w 202"/>
              <a:gd name="T13" fmla="*/ 19050 h 198"/>
              <a:gd name="T14" fmla="*/ 284163 w 202"/>
              <a:gd name="T15" fmla="*/ 55563 h 198"/>
              <a:gd name="T16" fmla="*/ 314325 w 202"/>
              <a:gd name="T17" fmla="*/ 100013 h 198"/>
              <a:gd name="T18" fmla="*/ 320675 w 202"/>
              <a:gd name="T19" fmla="*/ 153988 h 198"/>
              <a:gd name="T20" fmla="*/ 314325 w 202"/>
              <a:gd name="T21" fmla="*/ 209550 h 198"/>
              <a:gd name="T22" fmla="*/ 284163 w 202"/>
              <a:gd name="T23" fmla="*/ 258763 h 198"/>
              <a:gd name="T24" fmla="*/ 239713 w 202"/>
              <a:gd name="T25" fmla="*/ 296863 h 198"/>
              <a:gd name="T26" fmla="*/ 190500 w 202"/>
              <a:gd name="T27" fmla="*/ 314325 h 198"/>
              <a:gd name="T28" fmla="*/ 134938 w 202"/>
              <a:gd name="T29" fmla="*/ 314325 h 198"/>
              <a:gd name="T30" fmla="*/ 79375 w 202"/>
              <a:gd name="T31" fmla="*/ 296863 h 198"/>
              <a:gd name="T32" fmla="*/ 36513 w 202"/>
              <a:gd name="T33" fmla="*/ 258763 h 198"/>
              <a:gd name="T34" fmla="*/ 12700 w 202"/>
              <a:gd name="T35" fmla="*/ 209550 h 198"/>
              <a:gd name="T36" fmla="*/ 0 w 202"/>
              <a:gd name="T37" fmla="*/ 153988 h 19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02" h="198">
                <a:moveTo>
                  <a:pt x="0" y="97"/>
                </a:moveTo>
                <a:lnTo>
                  <a:pt x="8" y="63"/>
                </a:lnTo>
                <a:lnTo>
                  <a:pt x="23" y="35"/>
                </a:lnTo>
                <a:lnTo>
                  <a:pt x="50" y="12"/>
                </a:lnTo>
                <a:lnTo>
                  <a:pt x="85" y="0"/>
                </a:lnTo>
                <a:lnTo>
                  <a:pt x="120" y="0"/>
                </a:lnTo>
                <a:lnTo>
                  <a:pt x="151" y="12"/>
                </a:lnTo>
                <a:lnTo>
                  <a:pt x="179" y="35"/>
                </a:lnTo>
                <a:lnTo>
                  <a:pt x="198" y="63"/>
                </a:lnTo>
                <a:lnTo>
                  <a:pt x="202" y="97"/>
                </a:lnTo>
                <a:lnTo>
                  <a:pt x="198" y="132"/>
                </a:lnTo>
                <a:lnTo>
                  <a:pt x="179" y="163"/>
                </a:lnTo>
                <a:lnTo>
                  <a:pt x="151" y="187"/>
                </a:lnTo>
                <a:lnTo>
                  <a:pt x="120" y="198"/>
                </a:lnTo>
                <a:lnTo>
                  <a:pt x="85" y="198"/>
                </a:lnTo>
                <a:lnTo>
                  <a:pt x="50" y="187"/>
                </a:lnTo>
                <a:lnTo>
                  <a:pt x="23" y="163"/>
                </a:lnTo>
                <a:lnTo>
                  <a:pt x="8" y="132"/>
                </a:lnTo>
                <a:lnTo>
                  <a:pt x="0" y="97"/>
                </a:lnTo>
                <a:close/>
              </a:path>
            </a:pathLst>
          </a:custGeom>
          <a:solidFill>
            <a:srgbClr val="CDBBD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36" name="Freeform 23">
            <a:extLst>
              <a:ext uri="{FF2B5EF4-FFF2-40B4-BE49-F238E27FC236}">
                <a16:creationId xmlns:a16="http://schemas.microsoft.com/office/drawing/2014/main" id="{7ABB230E-FAA4-A14D-83D4-0FD74E53F4B5}"/>
              </a:ext>
            </a:extLst>
          </p:cNvPr>
          <p:cNvSpPr>
            <a:spLocks/>
          </p:cNvSpPr>
          <p:nvPr/>
        </p:nvSpPr>
        <p:spPr bwMode="auto">
          <a:xfrm>
            <a:off x="2389585" y="3371851"/>
            <a:ext cx="347663" cy="346472"/>
          </a:xfrm>
          <a:custGeom>
            <a:avLst/>
            <a:gdLst>
              <a:gd name="T0" fmla="*/ 0 w 292"/>
              <a:gd name="T1" fmla="*/ 233363 h 291"/>
              <a:gd name="T2" fmla="*/ 12700 w 292"/>
              <a:gd name="T3" fmla="*/ 160338 h 291"/>
              <a:gd name="T4" fmla="*/ 44450 w 292"/>
              <a:gd name="T5" fmla="*/ 98425 h 291"/>
              <a:gd name="T6" fmla="*/ 93663 w 292"/>
              <a:gd name="T7" fmla="*/ 42863 h 291"/>
              <a:gd name="T8" fmla="*/ 160338 w 292"/>
              <a:gd name="T9" fmla="*/ 12700 h 291"/>
              <a:gd name="T10" fmla="*/ 228600 w 292"/>
              <a:gd name="T11" fmla="*/ 0 h 291"/>
              <a:gd name="T12" fmla="*/ 303213 w 292"/>
              <a:gd name="T13" fmla="*/ 12700 h 291"/>
              <a:gd name="T14" fmla="*/ 365125 w 292"/>
              <a:gd name="T15" fmla="*/ 42863 h 291"/>
              <a:gd name="T16" fmla="*/ 420688 w 292"/>
              <a:gd name="T17" fmla="*/ 98425 h 291"/>
              <a:gd name="T18" fmla="*/ 450850 w 292"/>
              <a:gd name="T19" fmla="*/ 160338 h 291"/>
              <a:gd name="T20" fmla="*/ 463550 w 292"/>
              <a:gd name="T21" fmla="*/ 233363 h 291"/>
              <a:gd name="T22" fmla="*/ 450850 w 292"/>
              <a:gd name="T23" fmla="*/ 301625 h 291"/>
              <a:gd name="T24" fmla="*/ 420688 w 292"/>
              <a:gd name="T25" fmla="*/ 368300 h 291"/>
              <a:gd name="T26" fmla="*/ 365125 w 292"/>
              <a:gd name="T27" fmla="*/ 417513 h 291"/>
              <a:gd name="T28" fmla="*/ 303213 w 292"/>
              <a:gd name="T29" fmla="*/ 449263 h 291"/>
              <a:gd name="T30" fmla="*/ 228600 w 292"/>
              <a:gd name="T31" fmla="*/ 461963 h 291"/>
              <a:gd name="T32" fmla="*/ 160338 w 292"/>
              <a:gd name="T33" fmla="*/ 449263 h 291"/>
              <a:gd name="T34" fmla="*/ 93663 w 292"/>
              <a:gd name="T35" fmla="*/ 417513 h 291"/>
              <a:gd name="T36" fmla="*/ 44450 w 292"/>
              <a:gd name="T37" fmla="*/ 368300 h 291"/>
              <a:gd name="T38" fmla="*/ 12700 w 292"/>
              <a:gd name="T39" fmla="*/ 301625 h 291"/>
              <a:gd name="T40" fmla="*/ 0 w 292"/>
              <a:gd name="T41" fmla="*/ 233363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2" h="291">
                <a:moveTo>
                  <a:pt x="0" y="147"/>
                </a:moveTo>
                <a:lnTo>
                  <a:pt x="8" y="101"/>
                </a:lnTo>
                <a:lnTo>
                  <a:pt x="28" y="62"/>
                </a:lnTo>
                <a:lnTo>
                  <a:pt x="59" y="27"/>
                </a:lnTo>
                <a:lnTo>
                  <a:pt x="101" y="8"/>
                </a:lnTo>
                <a:lnTo>
                  <a:pt x="144" y="0"/>
                </a:lnTo>
                <a:lnTo>
                  <a:pt x="191" y="8"/>
                </a:lnTo>
                <a:lnTo>
                  <a:pt x="230" y="27"/>
                </a:lnTo>
                <a:lnTo>
                  <a:pt x="265" y="62"/>
                </a:lnTo>
                <a:lnTo>
                  <a:pt x="284" y="101"/>
                </a:lnTo>
                <a:lnTo>
                  <a:pt x="292" y="147"/>
                </a:lnTo>
                <a:lnTo>
                  <a:pt x="284" y="190"/>
                </a:lnTo>
                <a:lnTo>
                  <a:pt x="265" y="232"/>
                </a:lnTo>
                <a:lnTo>
                  <a:pt x="230" y="263"/>
                </a:lnTo>
                <a:lnTo>
                  <a:pt x="191" y="283"/>
                </a:lnTo>
                <a:lnTo>
                  <a:pt x="144" y="291"/>
                </a:lnTo>
                <a:lnTo>
                  <a:pt x="101" y="283"/>
                </a:lnTo>
                <a:lnTo>
                  <a:pt x="59" y="263"/>
                </a:lnTo>
                <a:lnTo>
                  <a:pt x="28" y="232"/>
                </a:lnTo>
                <a:lnTo>
                  <a:pt x="8" y="190"/>
                </a:lnTo>
                <a:lnTo>
                  <a:pt x="0" y="147"/>
                </a:lnTo>
                <a:close/>
              </a:path>
            </a:pathLst>
          </a:custGeom>
          <a:solidFill>
            <a:srgbClr val="AD8CC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37" name="Freeform 24">
            <a:extLst>
              <a:ext uri="{FF2B5EF4-FFF2-40B4-BE49-F238E27FC236}">
                <a16:creationId xmlns:a16="http://schemas.microsoft.com/office/drawing/2014/main" id="{1CB5D383-E62E-ED44-A37C-6587B21B5F68}"/>
              </a:ext>
            </a:extLst>
          </p:cNvPr>
          <p:cNvSpPr>
            <a:spLocks/>
          </p:cNvSpPr>
          <p:nvPr/>
        </p:nvSpPr>
        <p:spPr bwMode="auto">
          <a:xfrm>
            <a:off x="2440782" y="3426619"/>
            <a:ext cx="240506" cy="240506"/>
          </a:xfrm>
          <a:custGeom>
            <a:avLst/>
            <a:gdLst>
              <a:gd name="T0" fmla="*/ 0 w 202"/>
              <a:gd name="T1" fmla="*/ 160338 h 202"/>
              <a:gd name="T2" fmla="*/ 12700 w 202"/>
              <a:gd name="T3" fmla="*/ 104775 h 202"/>
              <a:gd name="T4" fmla="*/ 38100 w 202"/>
              <a:gd name="T5" fmla="*/ 55563 h 202"/>
              <a:gd name="T6" fmla="*/ 80963 w 202"/>
              <a:gd name="T7" fmla="*/ 19050 h 202"/>
              <a:gd name="T8" fmla="*/ 136525 w 202"/>
              <a:gd name="T9" fmla="*/ 0 h 202"/>
              <a:gd name="T10" fmla="*/ 192088 w 202"/>
              <a:gd name="T11" fmla="*/ 0 h 202"/>
              <a:gd name="T12" fmla="*/ 241300 w 202"/>
              <a:gd name="T13" fmla="*/ 19050 h 202"/>
              <a:gd name="T14" fmla="*/ 284163 w 202"/>
              <a:gd name="T15" fmla="*/ 55563 h 202"/>
              <a:gd name="T16" fmla="*/ 314325 w 202"/>
              <a:gd name="T17" fmla="*/ 104775 h 202"/>
              <a:gd name="T18" fmla="*/ 320675 w 202"/>
              <a:gd name="T19" fmla="*/ 160338 h 202"/>
              <a:gd name="T20" fmla="*/ 314325 w 202"/>
              <a:gd name="T21" fmla="*/ 215900 h 202"/>
              <a:gd name="T22" fmla="*/ 284163 w 202"/>
              <a:gd name="T23" fmla="*/ 265113 h 202"/>
              <a:gd name="T24" fmla="*/ 241300 w 202"/>
              <a:gd name="T25" fmla="*/ 295275 h 202"/>
              <a:gd name="T26" fmla="*/ 192088 w 202"/>
              <a:gd name="T27" fmla="*/ 320675 h 202"/>
              <a:gd name="T28" fmla="*/ 136525 w 202"/>
              <a:gd name="T29" fmla="*/ 320675 h 202"/>
              <a:gd name="T30" fmla="*/ 80963 w 202"/>
              <a:gd name="T31" fmla="*/ 295275 h 202"/>
              <a:gd name="T32" fmla="*/ 38100 w 202"/>
              <a:gd name="T33" fmla="*/ 265113 h 202"/>
              <a:gd name="T34" fmla="*/ 12700 w 202"/>
              <a:gd name="T35" fmla="*/ 215900 h 202"/>
              <a:gd name="T36" fmla="*/ 0 w 202"/>
              <a:gd name="T37" fmla="*/ 160338 h 2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02" h="202">
                <a:moveTo>
                  <a:pt x="0" y="101"/>
                </a:moveTo>
                <a:lnTo>
                  <a:pt x="8" y="66"/>
                </a:lnTo>
                <a:lnTo>
                  <a:pt x="24" y="35"/>
                </a:lnTo>
                <a:lnTo>
                  <a:pt x="51" y="12"/>
                </a:lnTo>
                <a:lnTo>
                  <a:pt x="86" y="0"/>
                </a:lnTo>
                <a:lnTo>
                  <a:pt x="121" y="0"/>
                </a:lnTo>
                <a:lnTo>
                  <a:pt x="152" y="12"/>
                </a:lnTo>
                <a:lnTo>
                  <a:pt x="179" y="35"/>
                </a:lnTo>
                <a:lnTo>
                  <a:pt x="198" y="66"/>
                </a:lnTo>
                <a:lnTo>
                  <a:pt x="202" y="101"/>
                </a:lnTo>
                <a:lnTo>
                  <a:pt x="198" y="136"/>
                </a:lnTo>
                <a:lnTo>
                  <a:pt x="179" y="167"/>
                </a:lnTo>
                <a:lnTo>
                  <a:pt x="152" y="186"/>
                </a:lnTo>
                <a:lnTo>
                  <a:pt x="121" y="202"/>
                </a:lnTo>
                <a:lnTo>
                  <a:pt x="86" y="202"/>
                </a:lnTo>
                <a:lnTo>
                  <a:pt x="51" y="186"/>
                </a:lnTo>
                <a:lnTo>
                  <a:pt x="24" y="167"/>
                </a:lnTo>
                <a:lnTo>
                  <a:pt x="8" y="136"/>
                </a:lnTo>
                <a:lnTo>
                  <a:pt x="0" y="101"/>
                </a:lnTo>
                <a:close/>
              </a:path>
            </a:pathLst>
          </a:custGeom>
          <a:solidFill>
            <a:srgbClr val="CDBBD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38" name="Freeform 25">
            <a:extLst>
              <a:ext uri="{FF2B5EF4-FFF2-40B4-BE49-F238E27FC236}">
                <a16:creationId xmlns:a16="http://schemas.microsoft.com/office/drawing/2014/main" id="{43389018-B317-1447-8827-DBCB31EF2ABD}"/>
              </a:ext>
            </a:extLst>
          </p:cNvPr>
          <p:cNvSpPr>
            <a:spLocks/>
          </p:cNvSpPr>
          <p:nvPr/>
        </p:nvSpPr>
        <p:spPr bwMode="auto">
          <a:xfrm>
            <a:off x="5756672" y="2831307"/>
            <a:ext cx="346472" cy="346472"/>
          </a:xfrm>
          <a:custGeom>
            <a:avLst/>
            <a:gdLst>
              <a:gd name="T0" fmla="*/ 0 w 291"/>
              <a:gd name="T1" fmla="*/ 233363 h 291"/>
              <a:gd name="T2" fmla="*/ 12700 w 291"/>
              <a:gd name="T3" fmla="*/ 160338 h 291"/>
              <a:gd name="T4" fmla="*/ 42862 w 291"/>
              <a:gd name="T5" fmla="*/ 98425 h 291"/>
              <a:gd name="T6" fmla="*/ 92075 w 291"/>
              <a:gd name="T7" fmla="*/ 42863 h 291"/>
              <a:gd name="T8" fmla="*/ 160337 w 291"/>
              <a:gd name="T9" fmla="*/ 12700 h 291"/>
              <a:gd name="T10" fmla="*/ 228600 w 291"/>
              <a:gd name="T11" fmla="*/ 0 h 291"/>
              <a:gd name="T12" fmla="*/ 301625 w 291"/>
              <a:gd name="T13" fmla="*/ 12700 h 291"/>
              <a:gd name="T14" fmla="*/ 363537 w 291"/>
              <a:gd name="T15" fmla="*/ 42863 h 291"/>
              <a:gd name="T16" fmla="*/ 419100 w 291"/>
              <a:gd name="T17" fmla="*/ 98425 h 291"/>
              <a:gd name="T18" fmla="*/ 450850 w 291"/>
              <a:gd name="T19" fmla="*/ 160338 h 291"/>
              <a:gd name="T20" fmla="*/ 461962 w 291"/>
              <a:gd name="T21" fmla="*/ 233363 h 291"/>
              <a:gd name="T22" fmla="*/ 450850 w 291"/>
              <a:gd name="T23" fmla="*/ 301625 h 291"/>
              <a:gd name="T24" fmla="*/ 419100 w 291"/>
              <a:gd name="T25" fmla="*/ 369888 h 291"/>
              <a:gd name="T26" fmla="*/ 363537 w 291"/>
              <a:gd name="T27" fmla="*/ 419100 h 291"/>
              <a:gd name="T28" fmla="*/ 301625 w 291"/>
              <a:gd name="T29" fmla="*/ 449263 h 291"/>
              <a:gd name="T30" fmla="*/ 228600 w 291"/>
              <a:gd name="T31" fmla="*/ 461963 h 291"/>
              <a:gd name="T32" fmla="*/ 160337 w 291"/>
              <a:gd name="T33" fmla="*/ 449263 h 291"/>
              <a:gd name="T34" fmla="*/ 92075 w 291"/>
              <a:gd name="T35" fmla="*/ 419100 h 291"/>
              <a:gd name="T36" fmla="*/ 42862 w 291"/>
              <a:gd name="T37" fmla="*/ 369888 h 291"/>
              <a:gd name="T38" fmla="*/ 12700 w 291"/>
              <a:gd name="T39" fmla="*/ 301625 h 291"/>
              <a:gd name="T40" fmla="*/ 0 w 291"/>
              <a:gd name="T41" fmla="*/ 233363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1" h="291">
                <a:moveTo>
                  <a:pt x="0" y="147"/>
                </a:moveTo>
                <a:lnTo>
                  <a:pt x="8" y="101"/>
                </a:lnTo>
                <a:lnTo>
                  <a:pt x="27" y="62"/>
                </a:lnTo>
                <a:lnTo>
                  <a:pt x="58" y="27"/>
                </a:lnTo>
                <a:lnTo>
                  <a:pt x="101" y="8"/>
                </a:lnTo>
                <a:lnTo>
                  <a:pt x="144" y="0"/>
                </a:lnTo>
                <a:lnTo>
                  <a:pt x="190" y="8"/>
                </a:lnTo>
                <a:lnTo>
                  <a:pt x="229" y="27"/>
                </a:lnTo>
                <a:lnTo>
                  <a:pt x="264" y="62"/>
                </a:lnTo>
                <a:lnTo>
                  <a:pt x="284" y="101"/>
                </a:lnTo>
                <a:lnTo>
                  <a:pt x="291" y="147"/>
                </a:lnTo>
                <a:lnTo>
                  <a:pt x="284" y="190"/>
                </a:lnTo>
                <a:lnTo>
                  <a:pt x="264" y="233"/>
                </a:lnTo>
                <a:lnTo>
                  <a:pt x="229" y="264"/>
                </a:lnTo>
                <a:lnTo>
                  <a:pt x="190" y="283"/>
                </a:lnTo>
                <a:lnTo>
                  <a:pt x="144" y="291"/>
                </a:lnTo>
                <a:lnTo>
                  <a:pt x="101" y="283"/>
                </a:lnTo>
                <a:lnTo>
                  <a:pt x="58" y="264"/>
                </a:lnTo>
                <a:lnTo>
                  <a:pt x="27" y="233"/>
                </a:lnTo>
                <a:lnTo>
                  <a:pt x="8" y="190"/>
                </a:lnTo>
                <a:lnTo>
                  <a:pt x="0" y="147"/>
                </a:lnTo>
                <a:close/>
              </a:path>
            </a:pathLst>
          </a:custGeom>
          <a:solidFill>
            <a:srgbClr val="AD8CC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39" name="Freeform 26">
            <a:extLst>
              <a:ext uri="{FF2B5EF4-FFF2-40B4-BE49-F238E27FC236}">
                <a16:creationId xmlns:a16="http://schemas.microsoft.com/office/drawing/2014/main" id="{5683B31C-F04D-6D4D-A321-17AF6B3B345C}"/>
              </a:ext>
            </a:extLst>
          </p:cNvPr>
          <p:cNvSpPr>
            <a:spLocks/>
          </p:cNvSpPr>
          <p:nvPr/>
        </p:nvSpPr>
        <p:spPr bwMode="auto">
          <a:xfrm>
            <a:off x="5807869" y="2887267"/>
            <a:ext cx="240506" cy="239315"/>
          </a:xfrm>
          <a:custGeom>
            <a:avLst/>
            <a:gdLst>
              <a:gd name="T0" fmla="*/ 0 w 202"/>
              <a:gd name="T1" fmla="*/ 158750 h 201"/>
              <a:gd name="T2" fmla="*/ 12700 w 202"/>
              <a:gd name="T3" fmla="*/ 104775 h 201"/>
              <a:gd name="T4" fmla="*/ 36513 w 202"/>
              <a:gd name="T5" fmla="*/ 55562 h 201"/>
              <a:gd name="T6" fmla="*/ 79375 w 202"/>
              <a:gd name="T7" fmla="*/ 17462 h 201"/>
              <a:gd name="T8" fmla="*/ 134938 w 202"/>
              <a:gd name="T9" fmla="*/ 0 h 201"/>
              <a:gd name="T10" fmla="*/ 190500 w 202"/>
              <a:gd name="T11" fmla="*/ 0 h 201"/>
              <a:gd name="T12" fmla="*/ 239713 w 202"/>
              <a:gd name="T13" fmla="*/ 17462 h 201"/>
              <a:gd name="T14" fmla="*/ 282575 w 202"/>
              <a:gd name="T15" fmla="*/ 55562 h 201"/>
              <a:gd name="T16" fmla="*/ 314325 w 202"/>
              <a:gd name="T17" fmla="*/ 104775 h 201"/>
              <a:gd name="T18" fmla="*/ 320675 w 202"/>
              <a:gd name="T19" fmla="*/ 158750 h 201"/>
              <a:gd name="T20" fmla="*/ 314325 w 202"/>
              <a:gd name="T21" fmla="*/ 214312 h 201"/>
              <a:gd name="T22" fmla="*/ 282575 w 202"/>
              <a:gd name="T23" fmla="*/ 263525 h 201"/>
              <a:gd name="T24" fmla="*/ 239713 w 202"/>
              <a:gd name="T25" fmla="*/ 301625 h 201"/>
              <a:gd name="T26" fmla="*/ 190500 w 202"/>
              <a:gd name="T27" fmla="*/ 319087 h 201"/>
              <a:gd name="T28" fmla="*/ 134938 w 202"/>
              <a:gd name="T29" fmla="*/ 319087 h 201"/>
              <a:gd name="T30" fmla="*/ 79375 w 202"/>
              <a:gd name="T31" fmla="*/ 301625 h 201"/>
              <a:gd name="T32" fmla="*/ 36513 w 202"/>
              <a:gd name="T33" fmla="*/ 263525 h 201"/>
              <a:gd name="T34" fmla="*/ 12700 w 202"/>
              <a:gd name="T35" fmla="*/ 214312 h 201"/>
              <a:gd name="T36" fmla="*/ 0 w 202"/>
              <a:gd name="T37" fmla="*/ 158750 h 2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02" h="201">
                <a:moveTo>
                  <a:pt x="0" y="100"/>
                </a:moveTo>
                <a:lnTo>
                  <a:pt x="8" y="66"/>
                </a:lnTo>
                <a:lnTo>
                  <a:pt x="23" y="35"/>
                </a:lnTo>
                <a:lnTo>
                  <a:pt x="50" y="11"/>
                </a:lnTo>
                <a:lnTo>
                  <a:pt x="85" y="0"/>
                </a:lnTo>
                <a:lnTo>
                  <a:pt x="120" y="0"/>
                </a:lnTo>
                <a:lnTo>
                  <a:pt x="151" y="11"/>
                </a:lnTo>
                <a:lnTo>
                  <a:pt x="178" y="35"/>
                </a:lnTo>
                <a:lnTo>
                  <a:pt x="198" y="66"/>
                </a:lnTo>
                <a:lnTo>
                  <a:pt x="202" y="100"/>
                </a:lnTo>
                <a:lnTo>
                  <a:pt x="198" y="135"/>
                </a:lnTo>
                <a:lnTo>
                  <a:pt x="178" y="166"/>
                </a:lnTo>
                <a:lnTo>
                  <a:pt x="151" y="190"/>
                </a:lnTo>
                <a:lnTo>
                  <a:pt x="120" y="201"/>
                </a:lnTo>
                <a:lnTo>
                  <a:pt x="85" y="201"/>
                </a:lnTo>
                <a:lnTo>
                  <a:pt x="50" y="190"/>
                </a:lnTo>
                <a:lnTo>
                  <a:pt x="23" y="166"/>
                </a:lnTo>
                <a:lnTo>
                  <a:pt x="8" y="135"/>
                </a:lnTo>
                <a:lnTo>
                  <a:pt x="0" y="100"/>
                </a:lnTo>
                <a:close/>
              </a:path>
            </a:pathLst>
          </a:custGeom>
          <a:solidFill>
            <a:srgbClr val="CDBBD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40" name="Freeform 27">
            <a:extLst>
              <a:ext uri="{FF2B5EF4-FFF2-40B4-BE49-F238E27FC236}">
                <a16:creationId xmlns:a16="http://schemas.microsoft.com/office/drawing/2014/main" id="{874A64E3-6B8A-9D4B-A34C-5AD9C384C184}"/>
              </a:ext>
            </a:extLst>
          </p:cNvPr>
          <p:cNvSpPr>
            <a:spLocks/>
          </p:cNvSpPr>
          <p:nvPr/>
        </p:nvSpPr>
        <p:spPr bwMode="auto">
          <a:xfrm>
            <a:off x="2112169" y="2752726"/>
            <a:ext cx="347663" cy="346472"/>
          </a:xfrm>
          <a:custGeom>
            <a:avLst/>
            <a:gdLst>
              <a:gd name="T0" fmla="*/ 0 w 292"/>
              <a:gd name="T1" fmla="*/ 228600 h 291"/>
              <a:gd name="T2" fmla="*/ 12700 w 292"/>
              <a:gd name="T3" fmla="*/ 160338 h 291"/>
              <a:gd name="T4" fmla="*/ 44450 w 292"/>
              <a:gd name="T5" fmla="*/ 92075 h 291"/>
              <a:gd name="T6" fmla="*/ 100013 w 292"/>
              <a:gd name="T7" fmla="*/ 42863 h 291"/>
              <a:gd name="T8" fmla="*/ 160338 w 292"/>
              <a:gd name="T9" fmla="*/ 12700 h 291"/>
              <a:gd name="T10" fmla="*/ 234950 w 292"/>
              <a:gd name="T11" fmla="*/ 0 h 291"/>
              <a:gd name="T12" fmla="*/ 303213 w 292"/>
              <a:gd name="T13" fmla="*/ 12700 h 291"/>
              <a:gd name="T14" fmla="*/ 369888 w 292"/>
              <a:gd name="T15" fmla="*/ 42863 h 291"/>
              <a:gd name="T16" fmla="*/ 420688 w 292"/>
              <a:gd name="T17" fmla="*/ 92075 h 291"/>
              <a:gd name="T18" fmla="*/ 450850 w 292"/>
              <a:gd name="T19" fmla="*/ 160338 h 291"/>
              <a:gd name="T20" fmla="*/ 463550 w 292"/>
              <a:gd name="T21" fmla="*/ 228600 h 291"/>
              <a:gd name="T22" fmla="*/ 450850 w 292"/>
              <a:gd name="T23" fmla="*/ 301625 h 291"/>
              <a:gd name="T24" fmla="*/ 420688 w 292"/>
              <a:gd name="T25" fmla="*/ 363538 h 291"/>
              <a:gd name="T26" fmla="*/ 369888 w 292"/>
              <a:gd name="T27" fmla="*/ 419100 h 291"/>
              <a:gd name="T28" fmla="*/ 303213 w 292"/>
              <a:gd name="T29" fmla="*/ 449263 h 291"/>
              <a:gd name="T30" fmla="*/ 234950 w 292"/>
              <a:gd name="T31" fmla="*/ 461963 h 291"/>
              <a:gd name="T32" fmla="*/ 160338 w 292"/>
              <a:gd name="T33" fmla="*/ 449263 h 291"/>
              <a:gd name="T34" fmla="*/ 100013 w 292"/>
              <a:gd name="T35" fmla="*/ 419100 h 291"/>
              <a:gd name="T36" fmla="*/ 44450 w 292"/>
              <a:gd name="T37" fmla="*/ 363538 h 291"/>
              <a:gd name="T38" fmla="*/ 12700 w 292"/>
              <a:gd name="T39" fmla="*/ 301625 h 291"/>
              <a:gd name="T40" fmla="*/ 0 w 292"/>
              <a:gd name="T41" fmla="*/ 228600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2" h="291">
                <a:moveTo>
                  <a:pt x="0" y="144"/>
                </a:moveTo>
                <a:lnTo>
                  <a:pt x="8" y="101"/>
                </a:lnTo>
                <a:lnTo>
                  <a:pt x="28" y="58"/>
                </a:lnTo>
                <a:lnTo>
                  <a:pt x="63" y="27"/>
                </a:lnTo>
                <a:lnTo>
                  <a:pt x="101" y="8"/>
                </a:lnTo>
                <a:lnTo>
                  <a:pt x="148" y="0"/>
                </a:lnTo>
                <a:lnTo>
                  <a:pt x="191" y="8"/>
                </a:lnTo>
                <a:lnTo>
                  <a:pt x="233" y="27"/>
                </a:lnTo>
                <a:lnTo>
                  <a:pt x="265" y="58"/>
                </a:lnTo>
                <a:lnTo>
                  <a:pt x="284" y="101"/>
                </a:lnTo>
                <a:lnTo>
                  <a:pt x="292" y="144"/>
                </a:lnTo>
                <a:lnTo>
                  <a:pt x="284" y="190"/>
                </a:lnTo>
                <a:lnTo>
                  <a:pt x="265" y="229"/>
                </a:lnTo>
                <a:lnTo>
                  <a:pt x="233" y="264"/>
                </a:lnTo>
                <a:lnTo>
                  <a:pt x="191" y="283"/>
                </a:lnTo>
                <a:lnTo>
                  <a:pt x="148" y="291"/>
                </a:lnTo>
                <a:lnTo>
                  <a:pt x="101" y="283"/>
                </a:lnTo>
                <a:lnTo>
                  <a:pt x="63" y="264"/>
                </a:lnTo>
                <a:lnTo>
                  <a:pt x="28" y="229"/>
                </a:lnTo>
                <a:lnTo>
                  <a:pt x="8" y="190"/>
                </a:lnTo>
                <a:lnTo>
                  <a:pt x="0" y="144"/>
                </a:lnTo>
                <a:close/>
              </a:path>
            </a:pathLst>
          </a:custGeom>
          <a:solidFill>
            <a:srgbClr val="AD8CC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41" name="Freeform 28">
            <a:extLst>
              <a:ext uri="{FF2B5EF4-FFF2-40B4-BE49-F238E27FC236}">
                <a16:creationId xmlns:a16="http://schemas.microsoft.com/office/drawing/2014/main" id="{70CA8717-F825-7E4D-BFFA-53460E570843}"/>
              </a:ext>
            </a:extLst>
          </p:cNvPr>
          <p:cNvSpPr>
            <a:spLocks/>
          </p:cNvSpPr>
          <p:nvPr/>
        </p:nvSpPr>
        <p:spPr bwMode="auto">
          <a:xfrm>
            <a:off x="2163366" y="2803923"/>
            <a:ext cx="245269" cy="239315"/>
          </a:xfrm>
          <a:custGeom>
            <a:avLst/>
            <a:gdLst>
              <a:gd name="T0" fmla="*/ 0 w 206"/>
              <a:gd name="T1" fmla="*/ 160337 h 201"/>
              <a:gd name="T2" fmla="*/ 12700 w 206"/>
              <a:gd name="T3" fmla="*/ 104775 h 201"/>
              <a:gd name="T4" fmla="*/ 42863 w 206"/>
              <a:gd name="T5" fmla="*/ 55562 h 201"/>
              <a:gd name="T6" fmla="*/ 87313 w 206"/>
              <a:gd name="T7" fmla="*/ 19050 h 201"/>
              <a:gd name="T8" fmla="*/ 136525 w 206"/>
              <a:gd name="T9" fmla="*/ 0 h 201"/>
              <a:gd name="T10" fmla="*/ 192088 w 206"/>
              <a:gd name="T11" fmla="*/ 0 h 201"/>
              <a:gd name="T12" fmla="*/ 247650 w 206"/>
              <a:gd name="T13" fmla="*/ 19050 h 201"/>
              <a:gd name="T14" fmla="*/ 290513 w 206"/>
              <a:gd name="T15" fmla="*/ 55562 h 201"/>
              <a:gd name="T16" fmla="*/ 314325 w 206"/>
              <a:gd name="T17" fmla="*/ 104775 h 201"/>
              <a:gd name="T18" fmla="*/ 327025 w 206"/>
              <a:gd name="T19" fmla="*/ 160337 h 201"/>
              <a:gd name="T20" fmla="*/ 314325 w 206"/>
              <a:gd name="T21" fmla="*/ 215900 h 201"/>
              <a:gd name="T22" fmla="*/ 290513 w 206"/>
              <a:gd name="T23" fmla="*/ 265112 h 201"/>
              <a:gd name="T24" fmla="*/ 247650 w 206"/>
              <a:gd name="T25" fmla="*/ 301625 h 201"/>
              <a:gd name="T26" fmla="*/ 192088 w 206"/>
              <a:gd name="T27" fmla="*/ 319087 h 201"/>
              <a:gd name="T28" fmla="*/ 136525 w 206"/>
              <a:gd name="T29" fmla="*/ 319087 h 201"/>
              <a:gd name="T30" fmla="*/ 87313 w 206"/>
              <a:gd name="T31" fmla="*/ 301625 h 201"/>
              <a:gd name="T32" fmla="*/ 42863 w 206"/>
              <a:gd name="T33" fmla="*/ 265112 h 201"/>
              <a:gd name="T34" fmla="*/ 12700 w 206"/>
              <a:gd name="T35" fmla="*/ 215900 h 201"/>
              <a:gd name="T36" fmla="*/ 0 w 206"/>
              <a:gd name="T37" fmla="*/ 160337 h 2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06" h="201">
                <a:moveTo>
                  <a:pt x="0" y="101"/>
                </a:moveTo>
                <a:lnTo>
                  <a:pt x="8" y="66"/>
                </a:lnTo>
                <a:lnTo>
                  <a:pt x="27" y="35"/>
                </a:lnTo>
                <a:lnTo>
                  <a:pt x="55" y="12"/>
                </a:lnTo>
                <a:lnTo>
                  <a:pt x="86" y="0"/>
                </a:lnTo>
                <a:lnTo>
                  <a:pt x="121" y="0"/>
                </a:lnTo>
                <a:lnTo>
                  <a:pt x="156" y="12"/>
                </a:lnTo>
                <a:lnTo>
                  <a:pt x="183" y="35"/>
                </a:lnTo>
                <a:lnTo>
                  <a:pt x="198" y="66"/>
                </a:lnTo>
                <a:lnTo>
                  <a:pt x="206" y="101"/>
                </a:lnTo>
                <a:lnTo>
                  <a:pt x="198" y="136"/>
                </a:lnTo>
                <a:lnTo>
                  <a:pt x="183" y="167"/>
                </a:lnTo>
                <a:lnTo>
                  <a:pt x="156" y="190"/>
                </a:lnTo>
                <a:lnTo>
                  <a:pt x="121" y="201"/>
                </a:lnTo>
                <a:lnTo>
                  <a:pt x="86" y="201"/>
                </a:lnTo>
                <a:lnTo>
                  <a:pt x="55" y="190"/>
                </a:lnTo>
                <a:lnTo>
                  <a:pt x="27" y="167"/>
                </a:lnTo>
                <a:lnTo>
                  <a:pt x="8" y="136"/>
                </a:lnTo>
                <a:lnTo>
                  <a:pt x="0" y="101"/>
                </a:lnTo>
                <a:close/>
              </a:path>
            </a:pathLst>
          </a:custGeom>
          <a:solidFill>
            <a:srgbClr val="CDBBD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42" name="Freeform 29">
            <a:extLst>
              <a:ext uri="{FF2B5EF4-FFF2-40B4-BE49-F238E27FC236}">
                <a16:creationId xmlns:a16="http://schemas.microsoft.com/office/drawing/2014/main" id="{2F471DF1-40B1-F340-9F82-E361D43C3287}"/>
              </a:ext>
            </a:extLst>
          </p:cNvPr>
          <p:cNvSpPr>
            <a:spLocks/>
          </p:cNvSpPr>
          <p:nvPr/>
        </p:nvSpPr>
        <p:spPr bwMode="auto">
          <a:xfrm>
            <a:off x="3356372" y="1940719"/>
            <a:ext cx="347663" cy="346472"/>
          </a:xfrm>
          <a:custGeom>
            <a:avLst/>
            <a:gdLst>
              <a:gd name="T0" fmla="*/ 0 w 292"/>
              <a:gd name="T1" fmla="*/ 233363 h 291"/>
              <a:gd name="T2" fmla="*/ 12700 w 292"/>
              <a:gd name="T3" fmla="*/ 160338 h 291"/>
              <a:gd name="T4" fmla="*/ 42863 w 292"/>
              <a:gd name="T5" fmla="*/ 98425 h 291"/>
              <a:gd name="T6" fmla="*/ 98425 w 292"/>
              <a:gd name="T7" fmla="*/ 49213 h 291"/>
              <a:gd name="T8" fmla="*/ 160338 w 292"/>
              <a:gd name="T9" fmla="*/ 12700 h 291"/>
              <a:gd name="T10" fmla="*/ 234950 w 292"/>
              <a:gd name="T11" fmla="*/ 0 h 291"/>
              <a:gd name="T12" fmla="*/ 303213 w 292"/>
              <a:gd name="T13" fmla="*/ 12700 h 291"/>
              <a:gd name="T14" fmla="*/ 369888 w 292"/>
              <a:gd name="T15" fmla="*/ 49213 h 291"/>
              <a:gd name="T16" fmla="*/ 419100 w 292"/>
              <a:gd name="T17" fmla="*/ 98425 h 291"/>
              <a:gd name="T18" fmla="*/ 450850 w 292"/>
              <a:gd name="T19" fmla="*/ 160338 h 291"/>
              <a:gd name="T20" fmla="*/ 463550 w 292"/>
              <a:gd name="T21" fmla="*/ 233363 h 291"/>
              <a:gd name="T22" fmla="*/ 450850 w 292"/>
              <a:gd name="T23" fmla="*/ 307975 h 291"/>
              <a:gd name="T24" fmla="*/ 419100 w 292"/>
              <a:gd name="T25" fmla="*/ 368300 h 291"/>
              <a:gd name="T26" fmla="*/ 369888 w 292"/>
              <a:gd name="T27" fmla="*/ 419100 h 291"/>
              <a:gd name="T28" fmla="*/ 303213 w 292"/>
              <a:gd name="T29" fmla="*/ 455613 h 291"/>
              <a:gd name="T30" fmla="*/ 234950 w 292"/>
              <a:gd name="T31" fmla="*/ 461963 h 291"/>
              <a:gd name="T32" fmla="*/ 160338 w 292"/>
              <a:gd name="T33" fmla="*/ 455613 h 291"/>
              <a:gd name="T34" fmla="*/ 98425 w 292"/>
              <a:gd name="T35" fmla="*/ 419100 h 291"/>
              <a:gd name="T36" fmla="*/ 42863 w 292"/>
              <a:gd name="T37" fmla="*/ 368300 h 291"/>
              <a:gd name="T38" fmla="*/ 12700 w 292"/>
              <a:gd name="T39" fmla="*/ 307975 h 291"/>
              <a:gd name="T40" fmla="*/ 0 w 292"/>
              <a:gd name="T41" fmla="*/ 233363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2" h="291">
                <a:moveTo>
                  <a:pt x="0" y="147"/>
                </a:moveTo>
                <a:lnTo>
                  <a:pt x="8" y="101"/>
                </a:lnTo>
                <a:lnTo>
                  <a:pt x="27" y="62"/>
                </a:lnTo>
                <a:lnTo>
                  <a:pt x="62" y="31"/>
                </a:lnTo>
                <a:lnTo>
                  <a:pt x="101" y="8"/>
                </a:lnTo>
                <a:lnTo>
                  <a:pt x="148" y="0"/>
                </a:lnTo>
                <a:lnTo>
                  <a:pt x="191" y="8"/>
                </a:lnTo>
                <a:lnTo>
                  <a:pt x="233" y="31"/>
                </a:lnTo>
                <a:lnTo>
                  <a:pt x="264" y="62"/>
                </a:lnTo>
                <a:lnTo>
                  <a:pt x="284" y="101"/>
                </a:lnTo>
                <a:lnTo>
                  <a:pt x="292" y="147"/>
                </a:lnTo>
                <a:lnTo>
                  <a:pt x="284" y="194"/>
                </a:lnTo>
                <a:lnTo>
                  <a:pt x="264" y="232"/>
                </a:lnTo>
                <a:lnTo>
                  <a:pt x="233" y="264"/>
                </a:lnTo>
                <a:lnTo>
                  <a:pt x="191" y="287"/>
                </a:lnTo>
                <a:lnTo>
                  <a:pt x="148" y="291"/>
                </a:lnTo>
                <a:lnTo>
                  <a:pt x="101" y="287"/>
                </a:lnTo>
                <a:lnTo>
                  <a:pt x="62" y="264"/>
                </a:lnTo>
                <a:lnTo>
                  <a:pt x="27" y="232"/>
                </a:lnTo>
                <a:lnTo>
                  <a:pt x="8" y="194"/>
                </a:lnTo>
                <a:lnTo>
                  <a:pt x="0" y="147"/>
                </a:lnTo>
                <a:close/>
              </a:path>
            </a:pathLst>
          </a:custGeom>
          <a:solidFill>
            <a:srgbClr val="AD8CC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43" name="Freeform 30">
            <a:extLst>
              <a:ext uri="{FF2B5EF4-FFF2-40B4-BE49-F238E27FC236}">
                <a16:creationId xmlns:a16="http://schemas.microsoft.com/office/drawing/2014/main" id="{E5FBB5AB-860E-204A-BCB4-85F80403CE01}"/>
              </a:ext>
            </a:extLst>
          </p:cNvPr>
          <p:cNvSpPr>
            <a:spLocks/>
          </p:cNvSpPr>
          <p:nvPr/>
        </p:nvSpPr>
        <p:spPr bwMode="auto">
          <a:xfrm>
            <a:off x="3407569" y="1995488"/>
            <a:ext cx="245269" cy="240506"/>
          </a:xfrm>
          <a:custGeom>
            <a:avLst/>
            <a:gdLst>
              <a:gd name="T0" fmla="*/ 0 w 206"/>
              <a:gd name="T1" fmla="*/ 160338 h 202"/>
              <a:gd name="T2" fmla="*/ 12700 w 206"/>
              <a:gd name="T3" fmla="*/ 104775 h 202"/>
              <a:gd name="T4" fmla="*/ 42863 w 206"/>
              <a:gd name="T5" fmla="*/ 55563 h 202"/>
              <a:gd name="T6" fmla="*/ 85725 w 206"/>
              <a:gd name="T7" fmla="*/ 19050 h 202"/>
              <a:gd name="T8" fmla="*/ 134938 w 206"/>
              <a:gd name="T9" fmla="*/ 0 h 202"/>
              <a:gd name="T10" fmla="*/ 190500 w 206"/>
              <a:gd name="T11" fmla="*/ 0 h 202"/>
              <a:gd name="T12" fmla="*/ 246063 w 206"/>
              <a:gd name="T13" fmla="*/ 19050 h 202"/>
              <a:gd name="T14" fmla="*/ 290513 w 206"/>
              <a:gd name="T15" fmla="*/ 55563 h 202"/>
              <a:gd name="T16" fmla="*/ 314325 w 206"/>
              <a:gd name="T17" fmla="*/ 104775 h 202"/>
              <a:gd name="T18" fmla="*/ 327025 w 206"/>
              <a:gd name="T19" fmla="*/ 160338 h 202"/>
              <a:gd name="T20" fmla="*/ 314325 w 206"/>
              <a:gd name="T21" fmla="*/ 215900 h 202"/>
              <a:gd name="T22" fmla="*/ 290513 w 206"/>
              <a:gd name="T23" fmla="*/ 265113 h 202"/>
              <a:gd name="T24" fmla="*/ 246063 w 206"/>
              <a:gd name="T25" fmla="*/ 301625 h 202"/>
              <a:gd name="T26" fmla="*/ 190500 w 206"/>
              <a:gd name="T27" fmla="*/ 320675 h 202"/>
              <a:gd name="T28" fmla="*/ 134938 w 206"/>
              <a:gd name="T29" fmla="*/ 320675 h 202"/>
              <a:gd name="T30" fmla="*/ 85725 w 206"/>
              <a:gd name="T31" fmla="*/ 301625 h 202"/>
              <a:gd name="T32" fmla="*/ 42863 w 206"/>
              <a:gd name="T33" fmla="*/ 265113 h 202"/>
              <a:gd name="T34" fmla="*/ 12700 w 206"/>
              <a:gd name="T35" fmla="*/ 215900 h 202"/>
              <a:gd name="T36" fmla="*/ 0 w 206"/>
              <a:gd name="T37" fmla="*/ 160338 h 2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06" h="202">
                <a:moveTo>
                  <a:pt x="0" y="101"/>
                </a:moveTo>
                <a:lnTo>
                  <a:pt x="8" y="66"/>
                </a:lnTo>
                <a:lnTo>
                  <a:pt x="27" y="35"/>
                </a:lnTo>
                <a:lnTo>
                  <a:pt x="54" y="12"/>
                </a:lnTo>
                <a:lnTo>
                  <a:pt x="85" y="0"/>
                </a:lnTo>
                <a:lnTo>
                  <a:pt x="120" y="0"/>
                </a:lnTo>
                <a:lnTo>
                  <a:pt x="155" y="12"/>
                </a:lnTo>
                <a:lnTo>
                  <a:pt x="183" y="35"/>
                </a:lnTo>
                <a:lnTo>
                  <a:pt x="198" y="66"/>
                </a:lnTo>
                <a:lnTo>
                  <a:pt x="206" y="101"/>
                </a:lnTo>
                <a:lnTo>
                  <a:pt x="198" y="136"/>
                </a:lnTo>
                <a:lnTo>
                  <a:pt x="183" y="167"/>
                </a:lnTo>
                <a:lnTo>
                  <a:pt x="155" y="190"/>
                </a:lnTo>
                <a:lnTo>
                  <a:pt x="120" y="202"/>
                </a:lnTo>
                <a:lnTo>
                  <a:pt x="85" y="202"/>
                </a:lnTo>
                <a:lnTo>
                  <a:pt x="54" y="190"/>
                </a:lnTo>
                <a:lnTo>
                  <a:pt x="27" y="167"/>
                </a:lnTo>
                <a:lnTo>
                  <a:pt x="8" y="136"/>
                </a:lnTo>
                <a:lnTo>
                  <a:pt x="0" y="101"/>
                </a:lnTo>
                <a:close/>
              </a:path>
            </a:pathLst>
          </a:custGeom>
          <a:solidFill>
            <a:srgbClr val="CDBBD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44" name="Freeform 31">
            <a:extLst>
              <a:ext uri="{FF2B5EF4-FFF2-40B4-BE49-F238E27FC236}">
                <a16:creationId xmlns:a16="http://schemas.microsoft.com/office/drawing/2014/main" id="{86D162C1-ED32-7C49-B10B-68BC320C7F36}"/>
              </a:ext>
            </a:extLst>
          </p:cNvPr>
          <p:cNvSpPr>
            <a:spLocks/>
          </p:cNvSpPr>
          <p:nvPr/>
        </p:nvSpPr>
        <p:spPr bwMode="auto">
          <a:xfrm>
            <a:off x="1969294" y="1940719"/>
            <a:ext cx="5203031" cy="2340769"/>
          </a:xfrm>
          <a:custGeom>
            <a:avLst/>
            <a:gdLst>
              <a:gd name="T0" fmla="*/ 0 w 4370"/>
              <a:gd name="T1" fmla="*/ 0 h 1966"/>
              <a:gd name="T2" fmla="*/ 0 w 4370"/>
              <a:gd name="T3" fmla="*/ 3121025 h 1966"/>
              <a:gd name="T4" fmla="*/ 6937375 w 4370"/>
              <a:gd name="T5" fmla="*/ 3121025 h 1966"/>
              <a:gd name="T6" fmla="*/ 0 60000 65536"/>
              <a:gd name="T7" fmla="*/ 0 60000 65536"/>
              <a:gd name="T8" fmla="*/ 0 60000 65536"/>
            </a:gdLst>
            <a:ahLst/>
            <a:cxnLst>
              <a:cxn ang="T6">
                <a:pos x="T0" y="T1"/>
              </a:cxn>
              <a:cxn ang="T7">
                <a:pos x="T2" y="T3"/>
              </a:cxn>
              <a:cxn ang="T8">
                <a:pos x="T4" y="T5"/>
              </a:cxn>
            </a:cxnLst>
            <a:rect l="0" t="0" r="r" b="b"/>
            <a:pathLst>
              <a:path w="4370" h="1966">
                <a:moveTo>
                  <a:pt x="0" y="0"/>
                </a:moveTo>
                <a:lnTo>
                  <a:pt x="0" y="1966"/>
                </a:lnTo>
                <a:lnTo>
                  <a:pt x="4370" y="1966"/>
                </a:lnTo>
              </a:path>
            </a:pathLst>
          </a:custGeom>
          <a:noFill/>
          <a:ln w="79375">
            <a:solidFill>
              <a:schemeClr val="tx1"/>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45" name="Line 32">
            <a:extLst>
              <a:ext uri="{FF2B5EF4-FFF2-40B4-BE49-F238E27FC236}">
                <a16:creationId xmlns:a16="http://schemas.microsoft.com/office/drawing/2014/main" id="{F262E4CE-78DE-DF49-8789-7976447ED4CF}"/>
              </a:ext>
            </a:extLst>
          </p:cNvPr>
          <p:cNvSpPr>
            <a:spLocks noChangeShapeType="1"/>
          </p:cNvSpPr>
          <p:nvPr/>
        </p:nvSpPr>
        <p:spPr bwMode="auto">
          <a:xfrm>
            <a:off x="1905000" y="1940719"/>
            <a:ext cx="64294" cy="1191"/>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46" name="Line 33">
            <a:extLst>
              <a:ext uri="{FF2B5EF4-FFF2-40B4-BE49-F238E27FC236}">
                <a16:creationId xmlns:a16="http://schemas.microsoft.com/office/drawing/2014/main" id="{6493A3DE-486A-8E40-8F25-F1FF8BDA7784}"/>
              </a:ext>
            </a:extLst>
          </p:cNvPr>
          <p:cNvSpPr>
            <a:spLocks noChangeShapeType="1"/>
          </p:cNvSpPr>
          <p:nvPr/>
        </p:nvSpPr>
        <p:spPr bwMode="auto">
          <a:xfrm>
            <a:off x="1905000" y="2176463"/>
            <a:ext cx="64294" cy="1191"/>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47" name="Line 34">
            <a:extLst>
              <a:ext uri="{FF2B5EF4-FFF2-40B4-BE49-F238E27FC236}">
                <a16:creationId xmlns:a16="http://schemas.microsoft.com/office/drawing/2014/main" id="{A54096E8-601C-3841-9BCC-006A4FBB3F02}"/>
              </a:ext>
            </a:extLst>
          </p:cNvPr>
          <p:cNvSpPr>
            <a:spLocks noChangeShapeType="1"/>
          </p:cNvSpPr>
          <p:nvPr/>
        </p:nvSpPr>
        <p:spPr bwMode="auto">
          <a:xfrm>
            <a:off x="1905000" y="2411017"/>
            <a:ext cx="64294" cy="1190"/>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48" name="Line 35">
            <a:extLst>
              <a:ext uri="{FF2B5EF4-FFF2-40B4-BE49-F238E27FC236}">
                <a16:creationId xmlns:a16="http://schemas.microsoft.com/office/drawing/2014/main" id="{6995C055-A78F-464F-BF79-1CC67D6BB712}"/>
              </a:ext>
            </a:extLst>
          </p:cNvPr>
          <p:cNvSpPr>
            <a:spLocks noChangeShapeType="1"/>
          </p:cNvSpPr>
          <p:nvPr/>
        </p:nvSpPr>
        <p:spPr bwMode="auto">
          <a:xfrm>
            <a:off x="1905000" y="2641998"/>
            <a:ext cx="64294" cy="1190"/>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49" name="Line 36">
            <a:extLst>
              <a:ext uri="{FF2B5EF4-FFF2-40B4-BE49-F238E27FC236}">
                <a16:creationId xmlns:a16="http://schemas.microsoft.com/office/drawing/2014/main" id="{CE00DA68-A9E1-7748-8621-364AE8745813}"/>
              </a:ext>
            </a:extLst>
          </p:cNvPr>
          <p:cNvSpPr>
            <a:spLocks noChangeShapeType="1"/>
          </p:cNvSpPr>
          <p:nvPr/>
        </p:nvSpPr>
        <p:spPr bwMode="auto">
          <a:xfrm>
            <a:off x="1905000" y="2877742"/>
            <a:ext cx="64294" cy="1190"/>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50" name="Line 37">
            <a:extLst>
              <a:ext uri="{FF2B5EF4-FFF2-40B4-BE49-F238E27FC236}">
                <a16:creationId xmlns:a16="http://schemas.microsoft.com/office/drawing/2014/main" id="{F840ECAB-DB30-AD4D-B934-4955595A70FC}"/>
              </a:ext>
            </a:extLst>
          </p:cNvPr>
          <p:cNvSpPr>
            <a:spLocks noChangeShapeType="1"/>
          </p:cNvSpPr>
          <p:nvPr/>
        </p:nvSpPr>
        <p:spPr bwMode="auto">
          <a:xfrm>
            <a:off x="1905000" y="3113485"/>
            <a:ext cx="64294" cy="1190"/>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51" name="Line 38">
            <a:extLst>
              <a:ext uri="{FF2B5EF4-FFF2-40B4-BE49-F238E27FC236}">
                <a16:creationId xmlns:a16="http://schemas.microsoft.com/office/drawing/2014/main" id="{CB8C7A8D-A292-834F-A1C1-4E77C2B34346}"/>
              </a:ext>
            </a:extLst>
          </p:cNvPr>
          <p:cNvSpPr>
            <a:spLocks noChangeShapeType="1"/>
          </p:cNvSpPr>
          <p:nvPr/>
        </p:nvSpPr>
        <p:spPr bwMode="auto">
          <a:xfrm>
            <a:off x="1905000" y="3344467"/>
            <a:ext cx="64294" cy="1190"/>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52" name="Line 39">
            <a:extLst>
              <a:ext uri="{FF2B5EF4-FFF2-40B4-BE49-F238E27FC236}">
                <a16:creationId xmlns:a16="http://schemas.microsoft.com/office/drawing/2014/main" id="{2E019478-C4AB-FE44-9596-3B010F4AFB76}"/>
              </a:ext>
            </a:extLst>
          </p:cNvPr>
          <p:cNvSpPr>
            <a:spLocks noChangeShapeType="1"/>
          </p:cNvSpPr>
          <p:nvPr/>
        </p:nvSpPr>
        <p:spPr bwMode="auto">
          <a:xfrm>
            <a:off x="1905000" y="3579019"/>
            <a:ext cx="64294" cy="1191"/>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53" name="Line 40">
            <a:extLst>
              <a:ext uri="{FF2B5EF4-FFF2-40B4-BE49-F238E27FC236}">
                <a16:creationId xmlns:a16="http://schemas.microsoft.com/office/drawing/2014/main" id="{8D15C264-B68D-424B-A765-DBA8185949F2}"/>
              </a:ext>
            </a:extLst>
          </p:cNvPr>
          <p:cNvSpPr>
            <a:spLocks noChangeShapeType="1"/>
          </p:cNvSpPr>
          <p:nvPr/>
        </p:nvSpPr>
        <p:spPr bwMode="auto">
          <a:xfrm>
            <a:off x="1905000" y="3810000"/>
            <a:ext cx="64294" cy="1191"/>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54" name="Line 41">
            <a:extLst>
              <a:ext uri="{FF2B5EF4-FFF2-40B4-BE49-F238E27FC236}">
                <a16:creationId xmlns:a16="http://schemas.microsoft.com/office/drawing/2014/main" id="{F128D00B-DAB3-374D-BDA9-24AAD8911BF7}"/>
              </a:ext>
            </a:extLst>
          </p:cNvPr>
          <p:cNvSpPr>
            <a:spLocks noChangeShapeType="1"/>
          </p:cNvSpPr>
          <p:nvPr/>
        </p:nvSpPr>
        <p:spPr bwMode="auto">
          <a:xfrm>
            <a:off x="1905000" y="4045744"/>
            <a:ext cx="64294" cy="1191"/>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55" name="Line 42">
            <a:extLst>
              <a:ext uri="{FF2B5EF4-FFF2-40B4-BE49-F238E27FC236}">
                <a16:creationId xmlns:a16="http://schemas.microsoft.com/office/drawing/2014/main" id="{8BC83C2B-00F4-274F-AD2F-713FA5A7B7BB}"/>
              </a:ext>
            </a:extLst>
          </p:cNvPr>
          <p:cNvSpPr>
            <a:spLocks noChangeShapeType="1"/>
          </p:cNvSpPr>
          <p:nvPr/>
        </p:nvSpPr>
        <p:spPr bwMode="auto">
          <a:xfrm>
            <a:off x="7172325" y="4281488"/>
            <a:ext cx="1191" cy="27385"/>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56" name="Line 43">
            <a:extLst>
              <a:ext uri="{FF2B5EF4-FFF2-40B4-BE49-F238E27FC236}">
                <a16:creationId xmlns:a16="http://schemas.microsoft.com/office/drawing/2014/main" id="{3A0D28DF-70B8-D240-AE40-506FBB32A9A9}"/>
              </a:ext>
            </a:extLst>
          </p:cNvPr>
          <p:cNvSpPr>
            <a:spLocks noChangeShapeType="1"/>
          </p:cNvSpPr>
          <p:nvPr/>
        </p:nvSpPr>
        <p:spPr bwMode="auto">
          <a:xfrm>
            <a:off x="6654404" y="4281488"/>
            <a:ext cx="1190" cy="27385"/>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57" name="Line 44">
            <a:extLst>
              <a:ext uri="{FF2B5EF4-FFF2-40B4-BE49-F238E27FC236}">
                <a16:creationId xmlns:a16="http://schemas.microsoft.com/office/drawing/2014/main" id="{DBA35814-CDCF-254A-8772-2C88614FEFE8}"/>
              </a:ext>
            </a:extLst>
          </p:cNvPr>
          <p:cNvSpPr>
            <a:spLocks noChangeShapeType="1"/>
          </p:cNvSpPr>
          <p:nvPr/>
        </p:nvSpPr>
        <p:spPr bwMode="auto">
          <a:xfrm>
            <a:off x="6131719" y="4281488"/>
            <a:ext cx="1191" cy="27385"/>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58" name="Line 45">
            <a:extLst>
              <a:ext uri="{FF2B5EF4-FFF2-40B4-BE49-F238E27FC236}">
                <a16:creationId xmlns:a16="http://schemas.microsoft.com/office/drawing/2014/main" id="{E86B6C83-2FAB-2543-ACB4-52546DF766B5}"/>
              </a:ext>
            </a:extLst>
          </p:cNvPr>
          <p:cNvSpPr>
            <a:spLocks noChangeShapeType="1"/>
          </p:cNvSpPr>
          <p:nvPr/>
        </p:nvSpPr>
        <p:spPr bwMode="auto">
          <a:xfrm>
            <a:off x="5613798" y="4281488"/>
            <a:ext cx="1190" cy="27385"/>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59" name="Line 46">
            <a:extLst>
              <a:ext uri="{FF2B5EF4-FFF2-40B4-BE49-F238E27FC236}">
                <a16:creationId xmlns:a16="http://schemas.microsoft.com/office/drawing/2014/main" id="{C93D8AEB-5B13-F648-9ABD-61D4C6B8673A}"/>
              </a:ext>
            </a:extLst>
          </p:cNvPr>
          <p:cNvSpPr>
            <a:spLocks noChangeShapeType="1"/>
          </p:cNvSpPr>
          <p:nvPr/>
        </p:nvSpPr>
        <p:spPr bwMode="auto">
          <a:xfrm>
            <a:off x="5091113" y="4281488"/>
            <a:ext cx="1191" cy="27385"/>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60" name="Line 47">
            <a:extLst>
              <a:ext uri="{FF2B5EF4-FFF2-40B4-BE49-F238E27FC236}">
                <a16:creationId xmlns:a16="http://schemas.microsoft.com/office/drawing/2014/main" id="{453B0C4B-8B04-1845-9DAE-7DB79544AEC2}"/>
              </a:ext>
            </a:extLst>
          </p:cNvPr>
          <p:cNvSpPr>
            <a:spLocks noChangeShapeType="1"/>
          </p:cNvSpPr>
          <p:nvPr/>
        </p:nvSpPr>
        <p:spPr bwMode="auto">
          <a:xfrm>
            <a:off x="4573192" y="4281488"/>
            <a:ext cx="1190" cy="27385"/>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61" name="Line 48">
            <a:extLst>
              <a:ext uri="{FF2B5EF4-FFF2-40B4-BE49-F238E27FC236}">
                <a16:creationId xmlns:a16="http://schemas.microsoft.com/office/drawing/2014/main" id="{1A358C2A-CA3C-EA47-BA0A-C35CEFFB6A2F}"/>
              </a:ext>
            </a:extLst>
          </p:cNvPr>
          <p:cNvSpPr>
            <a:spLocks noChangeShapeType="1"/>
          </p:cNvSpPr>
          <p:nvPr/>
        </p:nvSpPr>
        <p:spPr bwMode="auto">
          <a:xfrm>
            <a:off x="4050506" y="4281488"/>
            <a:ext cx="1191" cy="27385"/>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62" name="Line 49">
            <a:extLst>
              <a:ext uri="{FF2B5EF4-FFF2-40B4-BE49-F238E27FC236}">
                <a16:creationId xmlns:a16="http://schemas.microsoft.com/office/drawing/2014/main" id="{E29A1645-5D1D-DA44-A89A-B8860B177D37}"/>
              </a:ext>
            </a:extLst>
          </p:cNvPr>
          <p:cNvSpPr>
            <a:spLocks noChangeShapeType="1"/>
          </p:cNvSpPr>
          <p:nvPr/>
        </p:nvSpPr>
        <p:spPr bwMode="auto">
          <a:xfrm>
            <a:off x="3532585" y="4281488"/>
            <a:ext cx="1190" cy="27385"/>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63" name="Line 50">
            <a:extLst>
              <a:ext uri="{FF2B5EF4-FFF2-40B4-BE49-F238E27FC236}">
                <a16:creationId xmlns:a16="http://schemas.microsoft.com/office/drawing/2014/main" id="{E4165960-D268-3D4E-8179-763B5E17CA34}"/>
              </a:ext>
            </a:extLst>
          </p:cNvPr>
          <p:cNvSpPr>
            <a:spLocks noChangeShapeType="1"/>
          </p:cNvSpPr>
          <p:nvPr/>
        </p:nvSpPr>
        <p:spPr bwMode="auto">
          <a:xfrm>
            <a:off x="3009900" y="4281488"/>
            <a:ext cx="1191" cy="27385"/>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64" name="Line 51">
            <a:extLst>
              <a:ext uri="{FF2B5EF4-FFF2-40B4-BE49-F238E27FC236}">
                <a16:creationId xmlns:a16="http://schemas.microsoft.com/office/drawing/2014/main" id="{1BA2D17F-6F9F-3A4E-A533-561304DED13D}"/>
              </a:ext>
            </a:extLst>
          </p:cNvPr>
          <p:cNvSpPr>
            <a:spLocks noChangeShapeType="1"/>
          </p:cNvSpPr>
          <p:nvPr/>
        </p:nvSpPr>
        <p:spPr bwMode="auto">
          <a:xfrm>
            <a:off x="2491979" y="4281488"/>
            <a:ext cx="1190" cy="27385"/>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65" name="Arc 3">
            <a:extLst>
              <a:ext uri="{FF2B5EF4-FFF2-40B4-BE49-F238E27FC236}">
                <a16:creationId xmlns:a16="http://schemas.microsoft.com/office/drawing/2014/main" id="{79D47696-186C-564F-B1E9-A9AAF6940797}"/>
              </a:ext>
            </a:extLst>
          </p:cNvPr>
          <p:cNvSpPr>
            <a:spLocks/>
          </p:cNvSpPr>
          <p:nvPr/>
        </p:nvSpPr>
        <p:spPr bwMode="auto">
          <a:xfrm>
            <a:off x="3611166" y="1839516"/>
            <a:ext cx="447675" cy="104775"/>
          </a:xfrm>
          <a:custGeom>
            <a:avLst/>
            <a:gdLst>
              <a:gd name="T0" fmla="*/ 0 w 21600"/>
              <a:gd name="T1" fmla="*/ 139700 h 21600"/>
              <a:gd name="T2" fmla="*/ 595325 w 21600"/>
              <a:gd name="T3" fmla="*/ 0 h 21600"/>
              <a:gd name="T4" fmla="*/ 596900 w 21600"/>
              <a:gd name="T5" fmla="*/ 13970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600"/>
                </a:moveTo>
                <a:cubicBezTo>
                  <a:pt x="0" y="9692"/>
                  <a:pt x="9635" y="31"/>
                  <a:pt x="21543" y="0"/>
                </a:cubicBezTo>
              </a:path>
              <a:path w="21600" h="21600" stroke="0" extrusionOk="0">
                <a:moveTo>
                  <a:pt x="0" y="21600"/>
                </a:moveTo>
                <a:cubicBezTo>
                  <a:pt x="0" y="9692"/>
                  <a:pt x="9635" y="31"/>
                  <a:pt x="21543" y="0"/>
                </a:cubicBezTo>
                <a:lnTo>
                  <a:pt x="21600" y="21600"/>
                </a:lnTo>
                <a:lnTo>
                  <a:pt x="0" y="21600"/>
                </a:lnTo>
                <a:close/>
              </a:path>
            </a:pathLst>
          </a:custGeom>
          <a:noFill/>
          <a:ln w="25400" cap="rnd">
            <a:solidFill>
              <a:srgbClr val="B0D460"/>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6666" name="Rectangle 4">
            <a:extLst>
              <a:ext uri="{FF2B5EF4-FFF2-40B4-BE49-F238E27FC236}">
                <a16:creationId xmlns:a16="http://schemas.microsoft.com/office/drawing/2014/main" id="{69281F56-C752-294F-BE3E-3734FCD2DC86}"/>
              </a:ext>
            </a:extLst>
          </p:cNvPr>
          <p:cNvSpPr>
            <a:spLocks noGrp="1" noChangeArrowheads="1"/>
          </p:cNvSpPr>
          <p:nvPr>
            <p:ph type="title"/>
          </p:nvPr>
        </p:nvSpPr>
        <p:spPr>
          <a:xfrm>
            <a:off x="442905" y="342305"/>
            <a:ext cx="7026369" cy="852488"/>
          </a:xfrm>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dirty="0">
                <a:latin typeface="+mn-lt"/>
                <a:ea typeface="新細明體" panose="02020500000000000000" pitchFamily="18" charset="-120"/>
              </a:rPr>
              <a:t>Population Linear Regression Model</a:t>
            </a:r>
          </a:p>
        </p:txBody>
      </p:sp>
      <p:graphicFrame>
        <p:nvGraphicFramePr>
          <p:cNvPr id="26667" name="Object 5">
            <a:hlinkClick r:id="" action="ppaction://ole?verb=0"/>
            <a:extLst>
              <a:ext uri="{FF2B5EF4-FFF2-40B4-BE49-F238E27FC236}">
                <a16:creationId xmlns:a16="http://schemas.microsoft.com/office/drawing/2014/main" id="{27980397-14EA-4E4C-8921-121EBB700B8B}"/>
              </a:ext>
            </a:extLst>
          </p:cNvPr>
          <p:cNvGraphicFramePr>
            <a:graphicFrameLocks/>
          </p:cNvGraphicFramePr>
          <p:nvPr/>
        </p:nvGraphicFramePr>
        <p:xfrm>
          <a:off x="4089798" y="1657351"/>
          <a:ext cx="1906190" cy="394097"/>
        </p:xfrm>
        <a:graphic>
          <a:graphicData uri="http://schemas.openxmlformats.org/presentationml/2006/ole">
            <mc:AlternateContent xmlns:mc="http://schemas.openxmlformats.org/markup-compatibility/2006">
              <mc:Choice xmlns:v="urn:schemas-microsoft-com:vml" Requires="v">
                <p:oleObj name="Equation" r:id="rId3" imgW="1460500" imgH="304800" progId="Equation.DSMT4">
                  <p:embed/>
                </p:oleObj>
              </mc:Choice>
              <mc:Fallback>
                <p:oleObj name="Equation" r:id="rId3" imgW="1460500" imgH="304800" progId="Equation.DSMT4">
                  <p:embed/>
                  <p:pic>
                    <p:nvPicPr>
                      <p:cNvPr id="26667" name="Object 5">
                        <a:hlinkClick r:id="" action="ppaction://ole?verb=0"/>
                        <a:extLst>
                          <a:ext uri="{FF2B5EF4-FFF2-40B4-BE49-F238E27FC236}">
                            <a16:creationId xmlns:a16="http://schemas.microsoft.com/office/drawing/2014/main" id="{27980397-14EA-4E4C-8921-121EBB700B8B}"/>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9798" y="1657351"/>
                        <a:ext cx="1906190" cy="394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668" name="Object 6">
            <a:hlinkClick r:id="" action="ppaction://ole?verb=0"/>
            <a:extLst>
              <a:ext uri="{FF2B5EF4-FFF2-40B4-BE49-F238E27FC236}">
                <a16:creationId xmlns:a16="http://schemas.microsoft.com/office/drawing/2014/main" id="{44453C3F-B5E7-334F-B6DB-0390078425B5}"/>
              </a:ext>
            </a:extLst>
          </p:cNvPr>
          <p:cNvGraphicFramePr>
            <a:graphicFrameLocks/>
          </p:cNvGraphicFramePr>
          <p:nvPr/>
        </p:nvGraphicFramePr>
        <p:xfrm>
          <a:off x="4800600" y="3515916"/>
          <a:ext cx="1828800" cy="451247"/>
        </p:xfrm>
        <a:graphic>
          <a:graphicData uri="http://schemas.openxmlformats.org/presentationml/2006/ole">
            <mc:AlternateContent xmlns:mc="http://schemas.openxmlformats.org/markup-compatibility/2006">
              <mc:Choice xmlns:v="urn:schemas-microsoft-com:vml" Requires="v">
                <p:oleObj name="Equation" r:id="rId5" imgW="1371600" imgH="342900" progId="Equation.DSMT4">
                  <p:embed/>
                </p:oleObj>
              </mc:Choice>
              <mc:Fallback>
                <p:oleObj name="Equation" r:id="rId5" imgW="1371600" imgH="342900" progId="Equation.DSMT4">
                  <p:embed/>
                  <p:pic>
                    <p:nvPicPr>
                      <p:cNvPr id="26668" name="Object 6">
                        <a:hlinkClick r:id="" action="ppaction://ole?verb=0"/>
                        <a:extLst>
                          <a:ext uri="{FF2B5EF4-FFF2-40B4-BE49-F238E27FC236}">
                            <a16:creationId xmlns:a16="http://schemas.microsoft.com/office/drawing/2014/main" id="{44453C3F-B5E7-334F-B6DB-0390078425B5}"/>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0600" y="3515916"/>
                        <a:ext cx="1828800" cy="451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669" name="Arc 7">
            <a:extLst>
              <a:ext uri="{FF2B5EF4-FFF2-40B4-BE49-F238E27FC236}">
                <a16:creationId xmlns:a16="http://schemas.microsoft.com/office/drawing/2014/main" id="{7B60A9F0-A16D-6F44-94C7-C319707B680F}"/>
              </a:ext>
            </a:extLst>
          </p:cNvPr>
          <p:cNvSpPr>
            <a:spLocks/>
          </p:cNvSpPr>
          <p:nvPr/>
        </p:nvSpPr>
        <p:spPr bwMode="auto">
          <a:xfrm>
            <a:off x="4239816" y="3143250"/>
            <a:ext cx="447675" cy="504825"/>
          </a:xfrm>
          <a:custGeom>
            <a:avLst/>
            <a:gdLst>
              <a:gd name="T0" fmla="*/ 596900 w 21600"/>
              <a:gd name="T1" fmla="*/ 673100 h 21600"/>
              <a:gd name="T2" fmla="*/ 0 w 21600"/>
              <a:gd name="T3" fmla="*/ 0 h 21600"/>
              <a:gd name="T4" fmla="*/ 59690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lnTo>
                  <a:pt x="21600" y="21600"/>
                </a:lnTo>
                <a:close/>
              </a:path>
            </a:pathLst>
          </a:custGeom>
          <a:noFill/>
          <a:ln w="25400" cap="rnd">
            <a:solidFill>
              <a:srgbClr val="B0D460"/>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6670" name="Rectangle 8">
            <a:extLst>
              <a:ext uri="{FF2B5EF4-FFF2-40B4-BE49-F238E27FC236}">
                <a16:creationId xmlns:a16="http://schemas.microsoft.com/office/drawing/2014/main" id="{69975C06-6430-564A-97CF-5015D7274DD3}"/>
              </a:ext>
            </a:extLst>
          </p:cNvPr>
          <p:cNvSpPr>
            <a:spLocks noChangeArrowheads="1"/>
          </p:cNvSpPr>
          <p:nvPr/>
        </p:nvSpPr>
        <p:spPr bwMode="auto">
          <a:xfrm>
            <a:off x="6678216" y="1659731"/>
            <a:ext cx="1245394" cy="62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a:solidFill>
                  <a:schemeClr val="tx2"/>
                </a:solidFill>
                <a:ea typeface="新細明體" panose="02020500000000000000" pitchFamily="18" charset="-120"/>
              </a:rPr>
              <a:t>Observed</a:t>
            </a:r>
            <a:br>
              <a:rPr lang="en-US" altLang="zh-TW" sz="1800" b="1">
                <a:solidFill>
                  <a:schemeClr val="tx2"/>
                </a:solidFill>
                <a:ea typeface="新細明體" panose="02020500000000000000" pitchFamily="18" charset="-120"/>
              </a:rPr>
            </a:br>
            <a:r>
              <a:rPr lang="en-US" altLang="zh-TW" sz="1800" b="1">
                <a:solidFill>
                  <a:schemeClr val="tx2"/>
                </a:solidFill>
                <a:ea typeface="新細明體" panose="02020500000000000000" pitchFamily="18" charset="-120"/>
              </a:rPr>
              <a:t>value</a:t>
            </a:r>
          </a:p>
        </p:txBody>
      </p:sp>
      <p:sp>
        <p:nvSpPr>
          <p:cNvPr id="26671" name="Arc 9">
            <a:extLst>
              <a:ext uri="{FF2B5EF4-FFF2-40B4-BE49-F238E27FC236}">
                <a16:creationId xmlns:a16="http://schemas.microsoft.com/office/drawing/2014/main" id="{115D9722-9FC3-B343-B353-10AE83F1FA20}"/>
              </a:ext>
            </a:extLst>
          </p:cNvPr>
          <p:cNvSpPr>
            <a:spLocks/>
          </p:cNvSpPr>
          <p:nvPr/>
        </p:nvSpPr>
        <p:spPr bwMode="auto">
          <a:xfrm>
            <a:off x="6686550" y="2228850"/>
            <a:ext cx="276225" cy="390525"/>
          </a:xfrm>
          <a:custGeom>
            <a:avLst/>
            <a:gdLst>
              <a:gd name="T0" fmla="*/ 368300 w 21600"/>
              <a:gd name="T1" fmla="*/ 0 h 21600"/>
              <a:gd name="T2" fmla="*/ 0 w 21600"/>
              <a:gd name="T3" fmla="*/ 52070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lnTo>
                  <a:pt x="21600" y="0"/>
                </a:lnTo>
                <a:close/>
              </a:path>
            </a:pathLst>
          </a:custGeom>
          <a:noFill/>
          <a:ln w="25400" cap="rnd">
            <a:solidFill>
              <a:srgbClr val="B0D460"/>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6672" name="Rectangle 10">
            <a:extLst>
              <a:ext uri="{FF2B5EF4-FFF2-40B4-BE49-F238E27FC236}">
                <a16:creationId xmlns:a16="http://schemas.microsoft.com/office/drawing/2014/main" id="{BE442483-CFA2-8E4C-BE0F-A8BBE9031ACE}"/>
              </a:ext>
            </a:extLst>
          </p:cNvPr>
          <p:cNvSpPr>
            <a:spLocks noChangeArrowheads="1"/>
          </p:cNvSpPr>
          <p:nvPr/>
        </p:nvSpPr>
        <p:spPr bwMode="auto">
          <a:xfrm>
            <a:off x="1650206" y="4458892"/>
            <a:ext cx="2119313" cy="34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a:solidFill>
                  <a:schemeClr val="tx2"/>
                </a:solidFill>
                <a:ea typeface="新細明體" panose="02020500000000000000" pitchFamily="18" charset="-120"/>
              </a:rPr>
              <a:t>Observed value</a:t>
            </a:r>
          </a:p>
        </p:txBody>
      </p:sp>
      <p:sp>
        <p:nvSpPr>
          <p:cNvPr id="26673" name="Arc 11">
            <a:extLst>
              <a:ext uri="{FF2B5EF4-FFF2-40B4-BE49-F238E27FC236}">
                <a16:creationId xmlns:a16="http://schemas.microsoft.com/office/drawing/2014/main" id="{B325C22A-E784-AE45-AD2C-F4BC58EA4B3D}"/>
              </a:ext>
            </a:extLst>
          </p:cNvPr>
          <p:cNvSpPr>
            <a:spLocks/>
          </p:cNvSpPr>
          <p:nvPr/>
        </p:nvSpPr>
        <p:spPr bwMode="auto">
          <a:xfrm>
            <a:off x="3543300" y="4057650"/>
            <a:ext cx="276225" cy="561975"/>
          </a:xfrm>
          <a:custGeom>
            <a:avLst/>
            <a:gdLst>
              <a:gd name="T0" fmla="*/ 368300 w 21600"/>
              <a:gd name="T1" fmla="*/ 0 h 21600"/>
              <a:gd name="T2" fmla="*/ 0 w 21600"/>
              <a:gd name="T3" fmla="*/ 74930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lnTo>
                  <a:pt x="21600" y="0"/>
                </a:lnTo>
                <a:close/>
              </a:path>
            </a:pathLst>
          </a:custGeom>
          <a:noFill/>
          <a:ln w="25400" cap="rnd">
            <a:solidFill>
              <a:srgbClr val="B0D460"/>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6674" name="Rectangle 12">
            <a:extLst>
              <a:ext uri="{FF2B5EF4-FFF2-40B4-BE49-F238E27FC236}">
                <a16:creationId xmlns:a16="http://schemas.microsoft.com/office/drawing/2014/main" id="{57D1E233-D9F2-8C4D-9CEA-A6AB0EF5E7A3}"/>
              </a:ext>
            </a:extLst>
          </p:cNvPr>
          <p:cNvSpPr>
            <a:spLocks noChangeArrowheads="1"/>
          </p:cNvSpPr>
          <p:nvPr/>
        </p:nvSpPr>
        <p:spPr bwMode="auto">
          <a:xfrm>
            <a:off x="3759994" y="2439592"/>
            <a:ext cx="2522935" cy="4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zh-TW" altLang="en-US" sz="2700" b="1" i="1">
                <a:solidFill>
                  <a:schemeClr val="tx2"/>
                </a:solidFill>
                <a:latin typeface="Symbol" pitchFamily="2" charset="2"/>
                <a:ea typeface="新細明體" panose="02020500000000000000" pitchFamily="18" charset="-120"/>
              </a:rPr>
              <a:t></a:t>
            </a:r>
            <a:r>
              <a:rPr lang="en-US" altLang="zh-TW" sz="2700" b="1" i="1" baseline="-25000">
                <a:solidFill>
                  <a:schemeClr val="tx2"/>
                </a:solidFill>
                <a:ea typeface="新細明體" panose="02020500000000000000" pitchFamily="18" charset="-120"/>
              </a:rPr>
              <a:t>i</a:t>
            </a:r>
            <a:r>
              <a:rPr lang="en-US" altLang="zh-TW" sz="2700" b="1">
                <a:solidFill>
                  <a:schemeClr val="tx2"/>
                </a:solidFill>
                <a:ea typeface="新細明體" panose="02020500000000000000" pitchFamily="18" charset="-120"/>
              </a:rPr>
              <a:t> </a:t>
            </a:r>
            <a:r>
              <a:rPr lang="en-US" altLang="zh-TW" sz="1800" b="1">
                <a:solidFill>
                  <a:schemeClr val="tx2"/>
                </a:solidFill>
                <a:ea typeface="新細明體" panose="02020500000000000000" pitchFamily="18" charset="-120"/>
              </a:rPr>
              <a:t>= Random error</a:t>
            </a:r>
          </a:p>
        </p:txBody>
      </p:sp>
    </p:spTree>
    <p:extLst>
      <p:ext uri="{BB962C8B-B14F-4D97-AF65-F5344CB8AC3E}">
        <p14:creationId xmlns:p14="http://schemas.microsoft.com/office/powerpoint/2010/main" val="1063485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164D2AC-AE9A-7548-8E40-E00756F5BB61}"/>
              </a:ext>
            </a:extLst>
          </p:cNvPr>
          <p:cNvSpPr>
            <a:spLocks noGrp="1" noChangeArrowheads="1"/>
          </p:cNvSpPr>
          <p:nvPr>
            <p:ph type="title"/>
          </p:nvPr>
        </p:nvSpPr>
        <p:spPr>
          <a:xfrm>
            <a:off x="666915" y="338428"/>
            <a:ext cx="6172200" cy="857250"/>
          </a:xfrm>
        </p:spPr>
        <p:txBody>
          <a:bodyPr/>
          <a:lstStyle/>
          <a:p>
            <a:pPr eaLnBrk="1" hangingPunct="1"/>
            <a:r>
              <a:rPr lang="en-GB" altLang="en-US" dirty="0">
                <a:ea typeface="ＭＳ Ｐゴシック" panose="020B0600070205080204" pitchFamily="34" charset="-128"/>
              </a:rPr>
              <a:t>Overfitting</a:t>
            </a:r>
          </a:p>
        </p:txBody>
      </p:sp>
      <p:pic>
        <p:nvPicPr>
          <p:cNvPr id="207874" name="Picture 2" descr="Overfitting a model">
            <a:extLst>
              <a:ext uri="{FF2B5EF4-FFF2-40B4-BE49-F238E27FC236}">
                <a16:creationId xmlns:a16="http://schemas.microsoft.com/office/drawing/2014/main" id="{0DE89F30-6912-614B-A999-CA7449F0A9C0}"/>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28650" y="2571750"/>
            <a:ext cx="2890909" cy="1952442"/>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CE02445A-B908-7A4A-85FF-4229BEB1639F}"/>
              </a:ext>
            </a:extLst>
          </p:cNvPr>
          <p:cNvSpPr txBox="1">
            <a:spLocks/>
          </p:cNvSpPr>
          <p:nvPr/>
        </p:nvSpPr>
        <p:spPr>
          <a:xfrm>
            <a:off x="628650" y="1369219"/>
            <a:ext cx="7886700" cy="3263504"/>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latin typeface="+mj-lt"/>
              </a:rPr>
              <a:t>The model predicting perfect results with the training data, </a:t>
            </a:r>
          </a:p>
          <a:p>
            <a:r>
              <a:rPr lang="en-US" dirty="0">
                <a:latin typeface="+mj-lt"/>
              </a:rPr>
              <a:t>But once real data is provided it will generate inaccurate results compared to what the actual value should be.</a:t>
            </a:r>
          </a:p>
        </p:txBody>
      </p:sp>
    </p:spTree>
    <p:extLst>
      <p:ext uri="{BB962C8B-B14F-4D97-AF65-F5344CB8AC3E}">
        <p14:creationId xmlns:p14="http://schemas.microsoft.com/office/powerpoint/2010/main" val="372880942"/>
      </p:ext>
    </p:extLst>
  </p:cSld>
  <p:clrMapOvr>
    <a:masterClrMapping/>
  </p:clrMapOvr>
</p:sld>
</file>

<file path=ppt/theme/theme1.xml><?xml version="1.0" encoding="utf-8"?>
<a:theme xmlns:a="http://schemas.openxmlformats.org/drawingml/2006/main" name="PPT2_16to9">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PPT2_16to9</Template>
  <TotalTime>13362</TotalTime>
  <Words>940</Words>
  <Application>Microsoft Macintosh PowerPoint</Application>
  <PresentationFormat>On-screen Show (16:9)</PresentationFormat>
  <Paragraphs>284</Paragraphs>
  <Slides>25</Slides>
  <Notes>23</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32" baseType="lpstr">
      <vt:lpstr>Arial</vt:lpstr>
      <vt:lpstr>Calibri</vt:lpstr>
      <vt:lpstr>Calibri Light</vt:lpstr>
      <vt:lpstr>Symbol</vt:lpstr>
      <vt:lpstr>Times New Roman</vt:lpstr>
      <vt:lpstr>PPT2_16to9</vt:lpstr>
      <vt:lpstr>Equation</vt:lpstr>
      <vt:lpstr>IT6933</vt:lpstr>
      <vt:lpstr>Regression Models</vt:lpstr>
      <vt:lpstr>Regression Models</vt:lpstr>
      <vt:lpstr>Regression Models</vt:lpstr>
      <vt:lpstr>Types of Regression Models</vt:lpstr>
      <vt:lpstr>Linear Regression Model</vt:lpstr>
      <vt:lpstr>Linear Regression</vt:lpstr>
      <vt:lpstr>Population Linear Regression Model</vt:lpstr>
      <vt:lpstr>Overfitting</vt:lpstr>
      <vt:lpstr>Underfitting</vt:lpstr>
      <vt:lpstr>Sample Linear Regression Model</vt:lpstr>
      <vt:lpstr>Estimating Parameters: Least Squares Method</vt:lpstr>
      <vt:lpstr>Data Points</vt:lpstr>
      <vt:lpstr>Thinking Challenge</vt:lpstr>
      <vt:lpstr>Least Squares</vt:lpstr>
      <vt:lpstr>Least Squares Graphically</vt:lpstr>
      <vt:lpstr>Coefficient Equations</vt:lpstr>
      <vt:lpstr>Computation Table</vt:lpstr>
      <vt:lpstr>Least Squares Example</vt:lpstr>
      <vt:lpstr>Scattergram Sales vs. Advertising</vt:lpstr>
      <vt:lpstr>Parameter Estimation Solution Table</vt:lpstr>
      <vt:lpstr>Parameter Estimation Solution</vt:lpstr>
      <vt:lpstr>Regression Line Fitted to the Data</vt:lpstr>
      <vt:lpstr>Sum-squared Error (SSE) &amp; Total sum of squares (TSS) </vt:lpstr>
      <vt:lpstr>R-squared (R2)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Seyedamin Pouriyeh</cp:lastModifiedBy>
  <cp:revision>84</cp:revision>
  <dcterms:created xsi:type="dcterms:W3CDTF">2019-02-15T21:19:03Z</dcterms:created>
  <dcterms:modified xsi:type="dcterms:W3CDTF">2023-08-26T23:10:29Z</dcterms:modified>
</cp:coreProperties>
</file>