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18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8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6396D-8789-4E4A-A8DC-0ADEEFB942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01D6BC-57AC-4D45-A3D0-BCD900DE4B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836B8-0B41-D34A-AB2F-7E732E7F4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78CA88-3DDA-154B-AF61-4E3BFE93D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AEEC1-1F33-C64C-A97A-7DCDAD42A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64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EE64D-DAE9-8C45-8B77-D1AA639B4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45ECEB-1BFD-7846-9A8D-CF2663C65F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794128-FFBA-6146-A004-497BC7AF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53054A-FAB8-6241-B20A-22C776C01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C5DEE-D3DA-404E-862E-4C8E19867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04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0ADACD-4521-0844-8201-18D07972B1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D0C3F-D4DC-A04C-9339-63824FA2D0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682410-0DBF-C543-AD5A-38E761B58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7296AB-7355-FF4E-9873-B93F80FA7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B80B3-3C62-F842-9945-40632A06F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5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3E72B-3293-1140-A2C7-0DAD86BC3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01682-BC75-3240-8708-51F2621052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CA4F4-46FC-E34E-86CB-BA5A93AD2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0440B-FFD5-8F4E-96AE-D9FEEC4B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42ED42-4A35-C440-8B8E-CC9920C5B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942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71845-11B1-FC4D-99CD-6370BD719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1C05AD-E99E-A941-B08B-DD026070DF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7A15EC-8D20-E340-9261-7E45A9680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0699E6-DA00-1448-8A32-3551EC0CD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80C3C-ECBA-DD49-883C-18E504B30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389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839F7-B5D8-D548-9D59-B0C8AFAEE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E07A0-2F6D-7948-971C-3CE2CC3663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65A4A-09DE-944B-9869-8361AE5171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CB9001-6466-E347-9DB0-951B18781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D18079-487E-9E46-A189-AA9C9237E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9C00DD-5DB1-A649-8EB3-F8A4CCB05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070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29AD6-C162-A94A-AB3B-85A9A868D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46A5E4-94B8-C445-95CB-E99375003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C692F4-E9AA-6243-BADC-BC708296EE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E87656-409F-8A41-8F75-4EADFB44A5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3D6DA8-2077-2A49-AC86-3E580E4C95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275BC-02A8-4649-8A5B-80DDE9D2E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FD93C2-9CE8-F44B-857F-3C3B895CA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72E8A8-0304-7A4E-9654-20F120CA2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822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9E81E-418F-EF4B-98A3-4FF1F2581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AC248C-52C5-F04E-8F9C-797DE70AA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BCDC0F-D90C-A444-87B7-CF3BE00C4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E7DFAA-4C05-0740-89C4-84017125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06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DBFAF4-4E2B-4E45-9E03-CCF11A0AC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584CB3-DF11-CA4A-B192-0E9860028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37240F-6E63-F649-8EF8-5C20CEE5F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777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9EE35-73CC-AB47-A8AA-701E86416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E68C1-9BB0-5F4E-8021-77205FC98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014265-7E6A-AE40-B47F-3721E40EC6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85B3BA-2CF2-F743-99B2-163B2CC9C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254357-6C77-F441-B392-073A55524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B28C6E-6C18-7B40-A2BC-29A4E8D04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508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875DE-32C6-8C4D-8325-F119D73FD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B4305B-3FBA-9440-8AD5-0E7328E361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27ACDB-4E64-5543-8A3F-0728A8DD19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361E59-F673-A740-B73A-A28731DF9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E1F4BC-B8B1-3E47-AE05-FD5F86775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1E18FF-787F-8A48-A184-3A78B2532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329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047044-5010-CD4D-B40E-170A69E61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096D81-7B34-0744-A55E-252391A618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EFE906-9D6D-6944-BE3D-3D8D6FEF18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03F65-42E7-E74A-9B08-5508EDD5CE44}" type="datetimeFigureOut">
              <a:rPr lang="en-US" smtClean="0"/>
              <a:t>12/11/22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A23B8-0FD4-4E40-9138-0C268E4E8E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0D636D-4670-BB48-BC52-35D893E0E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28F06-1439-3D44-8926-591F83951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779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FE2C6-B939-A84F-A6CB-BFE4CCE29A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/>
              <a:t>Name of Media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37716B-3C8C-D843-A597-6488A0DD31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Media Review</a:t>
            </a:r>
          </a:p>
          <a:p>
            <a:r>
              <a:rPr lang="en-US" dirty="0"/>
              <a:t>Type Your Name Here</a:t>
            </a:r>
          </a:p>
        </p:txBody>
      </p:sp>
    </p:spTree>
    <p:extLst>
      <p:ext uri="{BB962C8B-B14F-4D97-AF65-F5344CB8AC3E}">
        <p14:creationId xmlns:p14="http://schemas.microsoft.com/office/powerpoint/2010/main" val="2759114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D6A3C-2930-E646-B2D0-93B197514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11000-B42D-5349-97C5-62B1BC6DC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Name, (Year), and Creator of Media</a:t>
            </a:r>
          </a:p>
          <a:p>
            <a:r>
              <a:rPr lang="en-US" dirty="0"/>
              <a:t>Why the media was worthy of review</a:t>
            </a:r>
          </a:p>
          <a:p>
            <a:r>
              <a:rPr lang="en-US" dirty="0"/>
              <a:t>How you used a communication theory in your review</a:t>
            </a:r>
          </a:p>
          <a:p>
            <a:r>
              <a:rPr lang="en-US" dirty="0"/>
              <a:t>How you used an intercultural theory to critique your media</a:t>
            </a:r>
          </a:p>
        </p:txBody>
      </p:sp>
    </p:spTree>
    <p:extLst>
      <p:ext uri="{BB962C8B-B14F-4D97-AF65-F5344CB8AC3E}">
        <p14:creationId xmlns:p14="http://schemas.microsoft.com/office/powerpoint/2010/main" val="2502176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D6A3C-2930-E646-B2D0-93B197514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Film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11000-B42D-5349-97C5-62B1BC6DC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Plot Overview or Media Summary</a:t>
            </a:r>
          </a:p>
          <a:p>
            <a:r>
              <a:rPr lang="en-US" dirty="0"/>
              <a:t>Main Characters or Theme</a:t>
            </a:r>
          </a:p>
          <a:p>
            <a:r>
              <a:rPr lang="en-US" dirty="0"/>
              <a:t>Anything else necessary to setup your analysis</a:t>
            </a:r>
          </a:p>
        </p:txBody>
      </p:sp>
    </p:spTree>
    <p:extLst>
      <p:ext uri="{BB962C8B-B14F-4D97-AF65-F5344CB8AC3E}">
        <p14:creationId xmlns:p14="http://schemas.microsoft.com/office/powerpoint/2010/main" val="2769813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D6A3C-2930-E646-B2D0-93B197514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11000-B42D-5349-97C5-62B1BC6DC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Analysis Point 1</a:t>
            </a:r>
          </a:p>
          <a:p>
            <a:r>
              <a:rPr lang="en-US" dirty="0"/>
              <a:t>Analysis Point 2</a:t>
            </a:r>
          </a:p>
          <a:p>
            <a:r>
              <a:rPr lang="en-US" dirty="0"/>
              <a:t>Analysis Point 3</a:t>
            </a:r>
          </a:p>
        </p:txBody>
      </p:sp>
    </p:spTree>
    <p:extLst>
      <p:ext uri="{BB962C8B-B14F-4D97-AF65-F5344CB8AC3E}">
        <p14:creationId xmlns:p14="http://schemas.microsoft.com/office/powerpoint/2010/main" val="3048133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D6A3C-2930-E646-B2D0-93B197514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11000-B42D-5349-97C5-62B1BC6DC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Critique Point 1</a:t>
            </a:r>
          </a:p>
          <a:p>
            <a:r>
              <a:rPr lang="en-US" dirty="0"/>
              <a:t>Critique Point 2</a:t>
            </a:r>
          </a:p>
          <a:p>
            <a:r>
              <a:rPr lang="en-US" dirty="0"/>
              <a:t>Critique Point 3</a:t>
            </a:r>
          </a:p>
        </p:txBody>
      </p:sp>
    </p:spTree>
    <p:extLst>
      <p:ext uri="{BB962C8B-B14F-4D97-AF65-F5344CB8AC3E}">
        <p14:creationId xmlns:p14="http://schemas.microsoft.com/office/powerpoint/2010/main" val="1096160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D6A3C-2930-E646-B2D0-93B197514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11000-B42D-5349-97C5-62B1BC6DC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Persuasively conclude your presentation in a way that convinces your audience to adopt your views about the media…</a:t>
            </a:r>
          </a:p>
        </p:txBody>
      </p:sp>
    </p:spTree>
    <p:extLst>
      <p:ext uri="{BB962C8B-B14F-4D97-AF65-F5344CB8AC3E}">
        <p14:creationId xmlns:p14="http://schemas.microsoft.com/office/powerpoint/2010/main" val="3032881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D6A3C-2930-E646-B2D0-93B197514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 Cited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11000-B42D-5349-97C5-62B1BC6DC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Include a list or relevant literature you used to inform your presentation</a:t>
            </a:r>
          </a:p>
          <a:p>
            <a:r>
              <a:rPr lang="en-US" dirty="0"/>
              <a:t>Consider drawing from your Media Review Research Assignment and the research you have done for the Weekly </a:t>
            </a:r>
            <a:r>
              <a:rPr lang="en-US"/>
              <a:t>Discussion Forums.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531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137</Words>
  <Application>Microsoft Macintosh PowerPoint</Application>
  <PresentationFormat>Widescreen</PresentationFormat>
  <Paragraphs>25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Name of Media</vt:lpstr>
      <vt:lpstr>Introduction</vt:lpstr>
      <vt:lpstr>Film Summary</vt:lpstr>
      <vt:lpstr>Analysis</vt:lpstr>
      <vt:lpstr>Critique</vt:lpstr>
      <vt:lpstr>Conclusion</vt:lpstr>
      <vt:lpstr>Works Cited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Film Presentation</dc:title>
  <dc:creator>Jason Guthrie</dc:creator>
  <cp:lastModifiedBy>Jason Guthrie</cp:lastModifiedBy>
  <cp:revision>7</cp:revision>
  <dcterms:created xsi:type="dcterms:W3CDTF">2020-04-15T20:15:03Z</dcterms:created>
  <dcterms:modified xsi:type="dcterms:W3CDTF">2022-12-11T16:13:47Z</dcterms:modified>
</cp:coreProperties>
</file>