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615" r:id="rId2"/>
    <p:sldId id="257" r:id="rId3"/>
    <p:sldId id="258" r:id="rId4"/>
    <p:sldId id="614" r:id="rId5"/>
    <p:sldId id="61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98" autoAdjust="0"/>
  </p:normalViewPr>
  <p:slideViewPr>
    <p:cSldViewPr snapToGrid="0">
      <p:cViewPr varScale="1">
        <p:scale>
          <a:sx n="141" d="100"/>
          <a:sy n="141" d="100"/>
        </p:scale>
        <p:origin x="100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Zheng" userId="eea985c3-49bd-46a9-972d-243b7dd82e16" providerId="ADAL" clId="{A489E4C0-41EF-4F95-9C48-813478C3B1BD}"/>
    <pc:docChg chg="custSel modSld">
      <pc:chgData name="Jack Zheng" userId="eea985c3-49bd-46a9-972d-243b7dd82e16" providerId="ADAL" clId="{A489E4C0-41EF-4F95-9C48-813478C3B1BD}" dt="2023-08-21T09:44:12.799" v="648" actId="20577"/>
      <pc:docMkLst>
        <pc:docMk/>
      </pc:docMkLst>
      <pc:sldChg chg="modNotesTx">
        <pc:chgData name="Jack Zheng" userId="eea985c3-49bd-46a9-972d-243b7dd82e16" providerId="ADAL" clId="{A489E4C0-41EF-4F95-9C48-813478C3B1BD}" dt="2023-08-21T09:40:17.170" v="176" actId="20577"/>
        <pc:sldMkLst>
          <pc:docMk/>
          <pc:sldMk cId="2338012855" sldId="257"/>
        </pc:sldMkLst>
      </pc:sldChg>
      <pc:sldChg chg="modNotesTx">
        <pc:chgData name="Jack Zheng" userId="eea985c3-49bd-46a9-972d-243b7dd82e16" providerId="ADAL" clId="{A489E4C0-41EF-4F95-9C48-813478C3B1BD}" dt="2023-08-21T09:42:11.284" v="413" actId="20577"/>
        <pc:sldMkLst>
          <pc:docMk/>
          <pc:sldMk cId="966452436" sldId="258"/>
        </pc:sldMkLst>
      </pc:sldChg>
      <pc:sldChg chg="modNotesTx">
        <pc:chgData name="Jack Zheng" userId="eea985c3-49bd-46a9-972d-243b7dd82e16" providerId="ADAL" clId="{A489E4C0-41EF-4F95-9C48-813478C3B1BD}" dt="2023-08-21T09:44:12.799" v="648" actId="20577"/>
        <pc:sldMkLst>
          <pc:docMk/>
          <pc:sldMk cId="3879016572" sldId="61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72194-171B-494D-BADA-3A8AEF759AE8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B5C799-2750-4E0E-B180-70ABB614B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220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Understand data: what is this data? What purpose does it serve?</a:t>
            </a:r>
          </a:p>
          <a:p>
            <a:pPr marL="171450" indent="-171450">
              <a:buFontTx/>
              <a:buChar char="-"/>
            </a:pPr>
            <a:r>
              <a:rPr lang="en-US" dirty="0"/>
              <a:t>What data visual form is used</a:t>
            </a:r>
          </a:p>
          <a:p>
            <a:pPr marL="171450" indent="-171450">
              <a:buFontTx/>
              <a:buChar char="-"/>
            </a:pPr>
            <a:r>
              <a:rPr lang="en-US" dirty="0"/>
              <a:t>How are you going to use chart to present this data?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B5C799-2750-4E0E-B180-70ABB614B8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93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What chart is this? How does it visualize the data from previous slides?</a:t>
            </a:r>
          </a:p>
          <a:p>
            <a:pPr marL="171450" indent="-171450">
              <a:buFontTx/>
              <a:buChar char="-"/>
            </a:pPr>
            <a:r>
              <a:rPr lang="en-US" dirty="0"/>
              <a:t>Is the chart right for this data?</a:t>
            </a:r>
          </a:p>
          <a:p>
            <a:pPr marL="171450" indent="-171450">
              <a:buFontTx/>
              <a:buChar char="-"/>
            </a:pPr>
            <a:r>
              <a:rPr lang="en-US" dirty="0"/>
              <a:t>Does it serve the purpose and enhance perception and understanding?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B5C799-2750-4E0E-B180-70ABB614B8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97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Does the column chart look better and perceived better?</a:t>
            </a:r>
          </a:p>
          <a:p>
            <a:pPr marL="171450" indent="-171450">
              <a:buFontTx/>
              <a:buChar char="-"/>
            </a:pPr>
            <a:r>
              <a:rPr lang="en-US" dirty="0"/>
              <a:t>Does it serve the purpose better? What is the purpose? (show the difference)</a:t>
            </a:r>
          </a:p>
          <a:p>
            <a:pPr marL="171450" indent="-171450">
              <a:buFontTx/>
              <a:buChar char="-"/>
            </a:pPr>
            <a:r>
              <a:rPr lang="en-US" dirty="0"/>
              <a:t>Is there any better way to deliver the message </a:t>
            </a:r>
            <a:r>
              <a:rPr lang="en-US"/>
              <a:t>(purpose)?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B5C799-2750-4E0E-B180-70ABB614B8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14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F9C3C-B2E1-EA46-2AF9-D5C3F605E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090311-E30F-E989-AE34-C8C4533A08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0FEEE-ECA3-573F-867A-789C7EC34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DEF31-00AB-6728-6D9F-BEC6FFF7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FCA2F-5511-8BE1-D603-6869B183D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9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E239F-B4F9-58F0-9E13-C20F9677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CD6805-B52A-5427-5CA9-94C886C629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2E8A0-CDD9-56C4-9AA1-B428E810F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AEC4D-6066-B3C9-120F-6D656EC05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D6800-DC71-ECCC-82C7-72E654BF7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83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F4356E-9F17-B1AE-A141-17B8C1547A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B08292-0AF6-3612-534A-9832AF6488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9DE15-8236-7639-ED76-F39805CDA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EDFDB-9BE2-8C60-6293-364E47B97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4DEF3-59E5-1FDA-D21D-CE9F2708C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62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CDBF5-4BF4-12B8-1233-1E39F5DE4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34183-E5F4-CA04-16D2-894D40532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A15C0-8632-3CCD-878C-6860E968B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93CE5C-67D7-6677-E0FC-1CD0E29CE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28121-5C34-A538-AA44-2D47E163F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07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B602D-E7A8-092E-0490-6D2D3E30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F3AEA-918A-7A3E-0C1A-CA9791DCD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F1A87-804F-B4BA-89E9-0201EB1C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572AA-F829-93C6-F9B3-0BCA21999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DC37A-FD25-2F0E-93C1-5D7B9427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54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45907-ABE3-6904-EE25-E019953A8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E683E5-3691-2B80-3378-E352A5724B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CFB11E-6896-662E-256A-584188BAB2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DD366-A74C-198C-94CC-843BB5835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3A809-1BB7-6374-1010-84CC5FB6E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76B63-5F65-021F-2B6A-968A0865E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E3E75-8A55-5900-488D-F2DFF17D7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2CF9CB-6F21-B12D-235E-93677A6E5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C18401-817D-E011-2DC9-5AD1B84160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7E9F22-DAC3-76FB-853D-EEA76FE572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0538C-0713-59D6-298E-99850C4A2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77BA67-8AD9-6C21-C3BC-D2BCB764B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C3882A-6541-8F3B-365A-6C961A823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A86713-364E-5D3E-C04E-7D86C0A07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61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4CD72-F288-A3C8-2764-3F9CEDED3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7CBC6-4EB1-FB47-285D-00D1E77D3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6CF85-E47E-BECC-C5A0-0BBC82D3E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611A61-7053-7AAE-8ADC-5FA2DFDD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76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F7C7CD-167A-722F-194B-EF2150A59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EF121F-0EDE-0D1B-C9A4-AA490D975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B46DE7-6B20-69CC-BB2E-05B8E7ADB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1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7F41E-BAA5-117F-4D17-99004CE44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D5DDF-E668-78BC-6FE4-B59C49447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0815A-CC18-007F-FCAD-54E7E48942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89DF50-2345-5F25-7E3F-AF1996C5C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DB86CB-C0D3-4004-AEB4-472833561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30931C-7765-071D-1DA5-BF7E417D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6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21093-DE2F-CF48-B9CC-7087053A5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058956-3626-7E61-0A5E-1A2B64AEA5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F22DB-0B86-FEE9-9143-C6E6E70F0E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89384-7A61-216D-C5A0-F4675E0E5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818CA2-1C21-9DA8-AD01-61C578BBF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A48F2-13CB-86EA-7714-15EB0113C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27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3C1D55-A736-94BA-85B3-0A8E032AF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A42F75-F8C8-A276-C614-F29D4E3C0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B657E3-BE05-FDED-149E-396CF7F581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2EB71-B398-4427-8A69-A7DF3260B172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EECA8-A3B3-3754-7A35-4D6783BBC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63562-EF08-BC0E-EF84-277FF6B63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41104-E43A-4645-A823-5EAB48762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1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FonsDK/status/161399887365086005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FonsDK/status/161400364656334029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DCCA2-A13B-6536-EF41-E1702A7D4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Visualization Cases and Exercises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8E510E-1777-A3D8-3CB1-5DE5FA496D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12442"/>
            <a:ext cx="9144000" cy="1245358"/>
          </a:xfrm>
        </p:spPr>
        <p:txBody>
          <a:bodyPr/>
          <a:lstStyle/>
          <a:p>
            <a:r>
              <a:rPr lang="en-US" dirty="0"/>
              <a:t>Used for IT 7113 module 1 class lecture</a:t>
            </a:r>
          </a:p>
        </p:txBody>
      </p:sp>
    </p:spTree>
    <p:extLst>
      <p:ext uri="{BB962C8B-B14F-4D97-AF65-F5344CB8AC3E}">
        <p14:creationId xmlns:p14="http://schemas.microsoft.com/office/powerpoint/2010/main" val="2161967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F5AE6-3876-5A47-1D42-3CD93C08A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Tesla Price Cut in Jan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7AE6A-9B93-9DEA-C28A-DA404578F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https://twitter.com/FonsDK/status/1613998873650860056</a:t>
            </a:r>
            <a:endParaRPr lang="en-US" dirty="0"/>
          </a:p>
        </p:txBody>
      </p:sp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83CEF941-CF14-0A46-79DA-132E7E65A8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1" t="65975" r="18006"/>
          <a:stretch/>
        </p:blipFill>
        <p:spPr bwMode="auto">
          <a:xfrm>
            <a:off x="1992700" y="2587923"/>
            <a:ext cx="6900993" cy="307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012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D7250FB1-7ABA-9321-EEFD-13548EED3B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66"/>
          <a:stretch/>
        </p:blipFill>
        <p:spPr bwMode="auto">
          <a:xfrm>
            <a:off x="1863290" y="632049"/>
            <a:ext cx="8275637" cy="449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9E53F6-900B-4C01-FF7A-5B574F6A3D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884" y="5653936"/>
            <a:ext cx="5723116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52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9F3693-13FA-5410-FA23-8C3D2D131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289" y="0"/>
            <a:ext cx="5148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8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BEE643-D862-7690-3D4C-B83B48851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B3C272-655D-445B-F87F-9C7FFCBD9161}"/>
              </a:ext>
            </a:extLst>
          </p:cNvPr>
          <p:cNvSpPr txBox="1"/>
          <p:nvPr/>
        </p:nvSpPr>
        <p:spPr>
          <a:xfrm>
            <a:off x="2711404" y="5709398"/>
            <a:ext cx="57314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https://twitter.com/FonsDK/status/1614003646563340291</a:t>
            </a:r>
            <a:r>
              <a:rPr lang="en-US" dirty="0"/>
              <a:t> </a:t>
            </a:r>
          </a:p>
        </p:txBody>
      </p:sp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0F236413-377B-1C9F-6294-E8AB460914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" r="3104" b="34528"/>
          <a:stretch/>
        </p:blipFill>
        <p:spPr bwMode="auto">
          <a:xfrm>
            <a:off x="2091229" y="779270"/>
            <a:ext cx="7134780" cy="449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016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150</Words>
  <Application>Microsoft Office PowerPoint</Application>
  <PresentationFormat>Widescreen</PresentationFormat>
  <Paragraphs>17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Visualization Cases and Exercises 1</vt:lpstr>
      <vt:lpstr>Tesla Price Cut in Jan 2023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3</cp:revision>
  <dcterms:created xsi:type="dcterms:W3CDTF">2023-01-20T13:29:58Z</dcterms:created>
  <dcterms:modified xsi:type="dcterms:W3CDTF">2023-08-21T09:44:13Z</dcterms:modified>
</cp:coreProperties>
</file>