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597" r:id="rId3"/>
    <p:sldId id="591" r:id="rId4"/>
    <p:sldId id="592" r:id="rId5"/>
    <p:sldId id="593" r:id="rId6"/>
    <p:sldId id="594" r:id="rId7"/>
    <p:sldId id="595" r:id="rId8"/>
    <p:sldId id="596" r:id="rId9"/>
    <p:sldId id="59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CDD201-493A-4428-8626-273AE082A3D5}" v="13" dt="2023-09-09T09:34:17.8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 Zheng" userId="eea985c3-49bd-46a9-972d-243b7dd82e16" providerId="ADAL" clId="{51CDD201-493A-4428-8626-273AE082A3D5}"/>
    <pc:docChg chg="undo custSel addSld modSld">
      <pc:chgData name="Jack Zheng" userId="eea985c3-49bd-46a9-972d-243b7dd82e16" providerId="ADAL" clId="{51CDD201-493A-4428-8626-273AE082A3D5}" dt="2023-09-09T09:36:44.458" v="499" actId="2164"/>
      <pc:docMkLst>
        <pc:docMk/>
      </pc:docMkLst>
      <pc:sldChg chg="modSp mod">
        <pc:chgData name="Jack Zheng" userId="eea985c3-49bd-46a9-972d-243b7dd82e16" providerId="ADAL" clId="{51CDD201-493A-4428-8626-273AE082A3D5}" dt="2023-09-07T20:05:53.692" v="26" actId="20577"/>
        <pc:sldMkLst>
          <pc:docMk/>
          <pc:sldMk cId="2731550487" sldId="256"/>
        </pc:sldMkLst>
        <pc:spChg chg="mod">
          <ac:chgData name="Jack Zheng" userId="eea985c3-49bd-46a9-972d-243b7dd82e16" providerId="ADAL" clId="{51CDD201-493A-4428-8626-273AE082A3D5}" dt="2023-09-07T20:05:53.692" v="26" actId="20577"/>
          <ac:spMkLst>
            <pc:docMk/>
            <pc:sldMk cId="2731550487" sldId="256"/>
            <ac:spMk id="2" creationId="{00000000-0000-0000-0000-000000000000}"/>
          </ac:spMkLst>
        </pc:spChg>
      </pc:sldChg>
      <pc:sldChg chg="modSp mod">
        <pc:chgData name="Jack Zheng" userId="eea985c3-49bd-46a9-972d-243b7dd82e16" providerId="ADAL" clId="{51CDD201-493A-4428-8626-273AE082A3D5}" dt="2023-09-09T09:31:31.714" v="431" actId="21"/>
        <pc:sldMkLst>
          <pc:docMk/>
          <pc:sldMk cId="3339600719" sldId="593"/>
        </pc:sldMkLst>
        <pc:spChg chg="mod">
          <ac:chgData name="Jack Zheng" userId="eea985c3-49bd-46a9-972d-243b7dd82e16" providerId="ADAL" clId="{51CDD201-493A-4428-8626-273AE082A3D5}" dt="2023-09-09T09:31:31.714" v="431" actId="21"/>
          <ac:spMkLst>
            <pc:docMk/>
            <pc:sldMk cId="3339600719" sldId="593"/>
            <ac:spMk id="3" creationId="{7500FD8D-F603-E375-53D7-58CB2DFE912E}"/>
          </ac:spMkLst>
        </pc:spChg>
        <pc:graphicFrameChg chg="modGraphic">
          <ac:chgData name="Jack Zheng" userId="eea985c3-49bd-46a9-972d-243b7dd82e16" providerId="ADAL" clId="{51CDD201-493A-4428-8626-273AE082A3D5}" dt="2023-09-09T09:31:28.942" v="430" actId="2164"/>
          <ac:graphicFrameMkLst>
            <pc:docMk/>
            <pc:sldMk cId="3339600719" sldId="593"/>
            <ac:graphicFrameMk id="5" creationId="{F692F95D-DA65-2EDE-1739-DACBD4A4D8A3}"/>
          </ac:graphicFrameMkLst>
        </pc:graphicFrameChg>
      </pc:sldChg>
      <pc:sldChg chg="addSp delSp modSp mod">
        <pc:chgData name="Jack Zheng" userId="eea985c3-49bd-46a9-972d-243b7dd82e16" providerId="ADAL" clId="{51CDD201-493A-4428-8626-273AE082A3D5}" dt="2023-09-09T09:31:38.608" v="434" actId="20577"/>
        <pc:sldMkLst>
          <pc:docMk/>
          <pc:sldMk cId="3118173100" sldId="594"/>
        </pc:sldMkLst>
        <pc:spChg chg="mod">
          <ac:chgData name="Jack Zheng" userId="eea985c3-49bd-46a9-972d-243b7dd82e16" providerId="ADAL" clId="{51CDD201-493A-4428-8626-273AE082A3D5}" dt="2023-09-09T09:31:38.608" v="434" actId="20577"/>
          <ac:spMkLst>
            <pc:docMk/>
            <pc:sldMk cId="3118173100" sldId="594"/>
            <ac:spMk id="3" creationId="{7500FD8D-F603-E375-53D7-58CB2DFE912E}"/>
          </ac:spMkLst>
        </pc:spChg>
        <pc:spChg chg="add del mod">
          <ac:chgData name="Jack Zheng" userId="eea985c3-49bd-46a9-972d-243b7dd82e16" providerId="ADAL" clId="{51CDD201-493A-4428-8626-273AE082A3D5}" dt="2023-09-09T09:31:10.961" v="425" actId="478"/>
          <ac:spMkLst>
            <pc:docMk/>
            <pc:sldMk cId="3118173100" sldId="594"/>
            <ac:spMk id="6" creationId="{46540A5F-1529-3FA2-1EB8-54EAE34C509F}"/>
          </ac:spMkLst>
        </pc:spChg>
        <pc:graphicFrameChg chg="del">
          <ac:chgData name="Jack Zheng" userId="eea985c3-49bd-46a9-972d-243b7dd82e16" providerId="ADAL" clId="{51CDD201-493A-4428-8626-273AE082A3D5}" dt="2023-09-09T09:31:07.295" v="423" actId="478"/>
          <ac:graphicFrameMkLst>
            <pc:docMk/>
            <pc:sldMk cId="3118173100" sldId="594"/>
            <ac:graphicFrameMk id="5" creationId="{F692F95D-DA65-2EDE-1739-DACBD4A4D8A3}"/>
          </ac:graphicFrameMkLst>
        </pc:graphicFrameChg>
        <pc:graphicFrameChg chg="add del mod">
          <ac:chgData name="Jack Zheng" userId="eea985c3-49bd-46a9-972d-243b7dd82e16" providerId="ADAL" clId="{51CDD201-493A-4428-8626-273AE082A3D5}" dt="2023-09-09T09:31:21.854" v="427" actId="478"/>
          <ac:graphicFrameMkLst>
            <pc:docMk/>
            <pc:sldMk cId="3118173100" sldId="594"/>
            <ac:graphicFrameMk id="7" creationId="{2F4E4A6F-5EBA-DFF8-B1EC-47A6A3C566AF}"/>
          </ac:graphicFrameMkLst>
        </pc:graphicFrameChg>
        <pc:graphicFrameChg chg="add mod">
          <ac:chgData name="Jack Zheng" userId="eea985c3-49bd-46a9-972d-243b7dd82e16" providerId="ADAL" clId="{51CDD201-493A-4428-8626-273AE082A3D5}" dt="2023-09-09T09:31:25.580" v="429" actId="1076"/>
          <ac:graphicFrameMkLst>
            <pc:docMk/>
            <pc:sldMk cId="3118173100" sldId="594"/>
            <ac:graphicFrameMk id="8" creationId="{BCC8B1A6-E37D-6731-68D7-0E6A32C02504}"/>
          </ac:graphicFrameMkLst>
        </pc:graphicFrameChg>
      </pc:sldChg>
      <pc:sldChg chg="modSp mod">
        <pc:chgData name="Jack Zheng" userId="eea985c3-49bd-46a9-972d-243b7dd82e16" providerId="ADAL" clId="{51CDD201-493A-4428-8626-273AE082A3D5}" dt="2023-09-09T09:22:41.578" v="261" actId="20577"/>
        <pc:sldMkLst>
          <pc:docMk/>
          <pc:sldMk cId="2793801964" sldId="595"/>
        </pc:sldMkLst>
        <pc:spChg chg="mod">
          <ac:chgData name="Jack Zheng" userId="eea985c3-49bd-46a9-972d-243b7dd82e16" providerId="ADAL" clId="{51CDD201-493A-4428-8626-273AE082A3D5}" dt="2023-09-09T09:22:41.578" v="261" actId="20577"/>
          <ac:spMkLst>
            <pc:docMk/>
            <pc:sldMk cId="2793801964" sldId="595"/>
            <ac:spMk id="3" creationId="{7500FD8D-F603-E375-53D7-58CB2DFE912E}"/>
          </ac:spMkLst>
        </pc:spChg>
      </pc:sldChg>
      <pc:sldChg chg="modSp mod">
        <pc:chgData name="Jack Zheng" userId="eea985c3-49bd-46a9-972d-243b7dd82e16" providerId="ADAL" clId="{51CDD201-493A-4428-8626-273AE082A3D5}" dt="2023-09-09T09:36:44.458" v="499" actId="2164"/>
        <pc:sldMkLst>
          <pc:docMk/>
          <pc:sldMk cId="1864377745" sldId="596"/>
        </pc:sldMkLst>
        <pc:spChg chg="mod">
          <ac:chgData name="Jack Zheng" userId="eea985c3-49bd-46a9-972d-243b7dd82e16" providerId="ADAL" clId="{51CDD201-493A-4428-8626-273AE082A3D5}" dt="2023-09-09T09:24:41.702" v="390" actId="20577"/>
          <ac:spMkLst>
            <pc:docMk/>
            <pc:sldMk cId="1864377745" sldId="596"/>
            <ac:spMk id="3" creationId="{7500FD8D-F603-E375-53D7-58CB2DFE912E}"/>
          </ac:spMkLst>
        </pc:spChg>
        <pc:graphicFrameChg chg="mod modGraphic">
          <ac:chgData name="Jack Zheng" userId="eea985c3-49bd-46a9-972d-243b7dd82e16" providerId="ADAL" clId="{51CDD201-493A-4428-8626-273AE082A3D5}" dt="2023-09-09T09:36:44.458" v="499" actId="2164"/>
          <ac:graphicFrameMkLst>
            <pc:docMk/>
            <pc:sldMk cId="1864377745" sldId="596"/>
            <ac:graphicFrameMk id="5" creationId="{F692F95D-DA65-2EDE-1739-DACBD4A4D8A3}"/>
          </ac:graphicFrameMkLst>
        </pc:graphicFrameChg>
      </pc:sldChg>
      <pc:sldChg chg="addSp delSp modSp new mod">
        <pc:chgData name="Jack Zheng" userId="eea985c3-49bd-46a9-972d-243b7dd82e16" providerId="ADAL" clId="{51CDD201-493A-4428-8626-273AE082A3D5}" dt="2023-09-09T09:18:10.462" v="29" actId="1076"/>
        <pc:sldMkLst>
          <pc:docMk/>
          <pc:sldMk cId="2281553090" sldId="597"/>
        </pc:sldMkLst>
        <pc:spChg chg="mod">
          <ac:chgData name="Jack Zheng" userId="eea985c3-49bd-46a9-972d-243b7dd82e16" providerId="ADAL" clId="{51CDD201-493A-4428-8626-273AE082A3D5}" dt="2023-08-31T09:32:30.309" v="10" actId="20577"/>
          <ac:spMkLst>
            <pc:docMk/>
            <pc:sldMk cId="2281553090" sldId="597"/>
            <ac:spMk id="2" creationId="{107D4250-CF9E-4301-3A70-DE4A0884AF3C}"/>
          </ac:spMkLst>
        </pc:spChg>
        <pc:spChg chg="del mod">
          <ac:chgData name="Jack Zheng" userId="eea985c3-49bd-46a9-972d-243b7dd82e16" providerId="ADAL" clId="{51CDD201-493A-4428-8626-273AE082A3D5}" dt="2023-09-07T20:06:03.431" v="27" actId="478"/>
          <ac:spMkLst>
            <pc:docMk/>
            <pc:sldMk cId="2281553090" sldId="597"/>
            <ac:spMk id="3" creationId="{FB64CD3C-6677-8BDE-DAA5-080E9814DC81}"/>
          </ac:spMkLst>
        </pc:spChg>
        <pc:spChg chg="add mod">
          <ac:chgData name="Jack Zheng" userId="eea985c3-49bd-46a9-972d-243b7dd82e16" providerId="ADAL" clId="{51CDD201-493A-4428-8626-273AE082A3D5}" dt="2023-08-31T09:32:48.207" v="12"/>
          <ac:spMkLst>
            <pc:docMk/>
            <pc:sldMk cId="2281553090" sldId="597"/>
            <ac:spMk id="4" creationId="{7CA14270-35B9-3F5D-130A-EABDE2E1DC30}"/>
          </ac:spMkLst>
        </pc:spChg>
        <pc:spChg chg="add mod">
          <ac:chgData name="Jack Zheng" userId="eea985c3-49bd-46a9-972d-243b7dd82e16" providerId="ADAL" clId="{51CDD201-493A-4428-8626-273AE082A3D5}" dt="2023-09-09T09:18:10.462" v="29" actId="1076"/>
          <ac:spMkLst>
            <pc:docMk/>
            <pc:sldMk cId="2281553090" sldId="597"/>
            <ac:spMk id="6" creationId="{2D82F3FF-4999-EEE9-76B4-712C25C939F5}"/>
          </ac:spMkLst>
        </pc:spChg>
        <pc:picChg chg="add mod">
          <ac:chgData name="Jack Zheng" userId="eea985c3-49bd-46a9-972d-243b7dd82e16" providerId="ADAL" clId="{51CDD201-493A-4428-8626-273AE082A3D5}" dt="2023-08-31T09:33:29.284" v="22" actId="1076"/>
          <ac:picMkLst>
            <pc:docMk/>
            <pc:sldMk cId="2281553090" sldId="597"/>
            <ac:picMk id="1028" creationId="{FACB9A8E-4FAA-86FB-8059-94249A1B7BA4}"/>
          </ac:picMkLst>
        </pc:picChg>
      </pc:sldChg>
      <pc:sldChg chg="addSp delSp modSp add mod">
        <pc:chgData name="Jack Zheng" userId="eea985c3-49bd-46a9-972d-243b7dd82e16" providerId="ADAL" clId="{51CDD201-493A-4428-8626-273AE082A3D5}" dt="2023-09-09T09:35:37.445" v="497" actId="20577"/>
        <pc:sldMkLst>
          <pc:docMk/>
          <pc:sldMk cId="1943620562" sldId="598"/>
        </pc:sldMkLst>
        <pc:spChg chg="mod">
          <ac:chgData name="Jack Zheng" userId="eea985c3-49bd-46a9-972d-243b7dd82e16" providerId="ADAL" clId="{51CDD201-493A-4428-8626-273AE082A3D5}" dt="2023-09-09T09:35:37.445" v="497" actId="20577"/>
          <ac:spMkLst>
            <pc:docMk/>
            <pc:sldMk cId="1943620562" sldId="598"/>
            <ac:spMk id="2" creationId="{10BED431-E881-C72C-B512-93388E4EFFCA}"/>
          </ac:spMkLst>
        </pc:spChg>
        <pc:spChg chg="mod">
          <ac:chgData name="Jack Zheng" userId="eea985c3-49bd-46a9-972d-243b7dd82e16" providerId="ADAL" clId="{51CDD201-493A-4428-8626-273AE082A3D5}" dt="2023-09-09T09:35:03.858" v="494" actId="5793"/>
          <ac:spMkLst>
            <pc:docMk/>
            <pc:sldMk cId="1943620562" sldId="598"/>
            <ac:spMk id="3" creationId="{7500FD8D-F603-E375-53D7-58CB2DFE912E}"/>
          </ac:spMkLst>
        </pc:spChg>
        <pc:spChg chg="add del mod">
          <ac:chgData name="Jack Zheng" userId="eea985c3-49bd-46a9-972d-243b7dd82e16" providerId="ADAL" clId="{51CDD201-493A-4428-8626-273AE082A3D5}" dt="2023-09-09T09:34:24.569" v="441" actId="478"/>
          <ac:spMkLst>
            <pc:docMk/>
            <pc:sldMk cId="1943620562" sldId="598"/>
            <ac:spMk id="7" creationId="{916967C1-2F5C-671A-0FD2-120018C89583}"/>
          </ac:spMkLst>
        </pc:spChg>
        <pc:graphicFrameChg chg="add mod modGraphic">
          <ac:chgData name="Jack Zheng" userId="eea985c3-49bd-46a9-972d-243b7dd82e16" providerId="ADAL" clId="{51CDD201-493A-4428-8626-273AE082A3D5}" dt="2023-09-09T09:35:15.897" v="495" actId="2164"/>
          <ac:graphicFrameMkLst>
            <pc:docMk/>
            <pc:sldMk cId="1943620562" sldId="598"/>
            <ac:graphicFrameMk id="4" creationId="{6C0C7037-F2D2-B0DE-9C94-74A505CBF8B9}"/>
          </ac:graphicFrameMkLst>
        </pc:graphicFrameChg>
        <pc:graphicFrameChg chg="del">
          <ac:chgData name="Jack Zheng" userId="eea985c3-49bd-46a9-972d-243b7dd82e16" providerId="ADAL" clId="{51CDD201-493A-4428-8626-273AE082A3D5}" dt="2023-09-09T09:34:21.648" v="440" actId="478"/>
          <ac:graphicFrameMkLst>
            <pc:docMk/>
            <pc:sldMk cId="1943620562" sldId="598"/>
            <ac:graphicFrameMk id="5" creationId="{F692F95D-DA65-2EDE-1739-DACBD4A4D8A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64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11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65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51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16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49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4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91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93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275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94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B6B4A-9800-47DD-ABA8-A2FEEDC6B00B}" type="datetimeFigureOut">
              <a:rPr lang="en-US" smtClean="0"/>
              <a:t>9/9/2023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0CE75-F2CE-4B3B-B640-440CFB2CF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5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twitter.com/OpenskiesX/status/169595507232753695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storytellingwithdata.com/blog/2012/10/my-penchant-for-horizontal-bar-graphs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Charting </a:t>
            </a:r>
            <a:br>
              <a:rPr lang="en-US" dirty="0"/>
            </a:br>
            <a:r>
              <a:rPr lang="en-US" dirty="0"/>
              <a:t>Cases and Exercises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75846"/>
            <a:ext cx="9144000" cy="1181954"/>
          </a:xfrm>
        </p:spPr>
        <p:txBody>
          <a:bodyPr/>
          <a:lstStyle/>
          <a:p>
            <a:r>
              <a:rPr lang="en-US" dirty="0"/>
              <a:t>For IT 7113 Learning Module 3 Chart 1 Class Lecture</a:t>
            </a:r>
          </a:p>
        </p:txBody>
      </p:sp>
    </p:spTree>
    <p:extLst>
      <p:ext uri="{BB962C8B-B14F-4D97-AF65-F5344CB8AC3E}">
        <p14:creationId xmlns:p14="http://schemas.microsoft.com/office/powerpoint/2010/main" val="2731550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D4250-CF9E-4301-3A70-DE4A0884A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</a:t>
            </a:r>
          </a:p>
        </p:txBody>
      </p:sp>
      <p:sp>
        <p:nvSpPr>
          <p:cNvPr id="4" name="AutoShape 2" descr="Image">
            <a:extLst>
              <a:ext uri="{FF2B5EF4-FFF2-40B4-BE49-F238E27FC236}">
                <a16:creationId xmlns:a16="http://schemas.microsoft.com/office/drawing/2014/main" id="{7CA14270-35B9-3F5D-130A-EABDE2E1DC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82F3FF-4999-EEE9-76B4-712C25C939F5}"/>
              </a:ext>
            </a:extLst>
          </p:cNvPr>
          <p:cNvSpPr txBox="1"/>
          <p:nvPr/>
        </p:nvSpPr>
        <p:spPr>
          <a:xfrm>
            <a:off x="1281498" y="5154805"/>
            <a:ext cx="33691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https://twitter.com/OpenskiesX/status/1695955072327536956</a:t>
            </a:r>
            <a:r>
              <a:rPr lang="en-US" dirty="0"/>
              <a:t> </a:t>
            </a:r>
          </a:p>
        </p:txBody>
      </p:sp>
      <p:pic>
        <p:nvPicPr>
          <p:cNvPr id="1028" name="Picture 4" descr="Image">
            <a:extLst>
              <a:ext uri="{FF2B5EF4-FFF2-40B4-BE49-F238E27FC236}">
                <a16:creationId xmlns:a16="http://schemas.microsoft.com/office/drawing/2014/main" id="{FACB9A8E-4FAA-86FB-8059-94249A1B7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106" y="95534"/>
            <a:ext cx="6666932" cy="666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553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428B-0D2C-4A86-984D-00D0A03AA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what can be improved?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E126724-ACB8-BF6C-EFD6-313169257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2516" y="1825625"/>
            <a:ext cx="4801283" cy="4351338"/>
          </a:xfrm>
        </p:spPr>
        <p:txBody>
          <a:bodyPr/>
          <a:lstStyle/>
          <a:p>
            <a:r>
              <a:rPr lang="en-US" dirty="0"/>
              <a:t>What’s purpose of the chart? What point does it make?</a:t>
            </a:r>
          </a:p>
          <a:p>
            <a:r>
              <a:rPr lang="en-US" dirty="0"/>
              <a:t>Better chart type?</a:t>
            </a:r>
          </a:p>
          <a:p>
            <a:r>
              <a:rPr lang="en-US" dirty="0"/>
              <a:t>Should color be used? How?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F7D41-F1CF-A66B-0BD1-D1C26F6C7D75}"/>
              </a:ext>
            </a:extLst>
          </p:cNvPr>
          <p:cNvSpPr txBox="1"/>
          <p:nvPr/>
        </p:nvSpPr>
        <p:spPr>
          <a:xfrm>
            <a:off x="922737" y="5530632"/>
            <a:ext cx="4930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https://www.storytellingwithdata.com/blog/2012/10/my-penchant-for-horizontal-bar-graphs</a:t>
            </a:r>
            <a:r>
              <a:rPr lang="en-US" dirty="0"/>
              <a:t> 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A0609FF-7063-CE0C-99B2-27E6FCFD0DE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05554"/>
            <a:ext cx="5181600" cy="368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613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3948E4-8304-A00E-A972-C78A4CC76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improvement solution</a:t>
            </a:r>
          </a:p>
        </p:txBody>
      </p:sp>
      <p:pic>
        <p:nvPicPr>
          <p:cNvPr id="19" name="Content Placeholder 6">
            <a:extLst>
              <a:ext uri="{FF2B5EF4-FFF2-40B4-BE49-F238E27FC236}">
                <a16:creationId xmlns:a16="http://schemas.microsoft.com/office/drawing/2014/main" id="{FF4DD675-8D71-7AE7-75F1-390775AB08F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41" y="1690688"/>
            <a:ext cx="6455516" cy="4357473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7B7E75B3-C70B-1F5F-0DDF-80752993CFA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356" y="3678102"/>
            <a:ext cx="4318060" cy="307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31286E-1BB1-5523-02CC-BE99CD2CFA9B}"/>
              </a:ext>
            </a:extLst>
          </p:cNvPr>
          <p:cNvSpPr txBox="1"/>
          <p:nvPr/>
        </p:nvSpPr>
        <p:spPr>
          <a:xfrm>
            <a:off x="7814356" y="1548682"/>
            <a:ext cx="407284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What’s changed?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Why is it better?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Any more improvements to this solution?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Any alternative designs?</a:t>
            </a:r>
          </a:p>
        </p:txBody>
      </p:sp>
    </p:spTree>
    <p:extLst>
      <p:ext uri="{BB962C8B-B14F-4D97-AF65-F5344CB8AC3E}">
        <p14:creationId xmlns:p14="http://schemas.microsoft.com/office/powerpoint/2010/main" val="3774760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1-1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One variable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527584"/>
              </p:ext>
            </p:extLst>
          </p:nvPr>
        </p:nvGraphicFramePr>
        <p:xfrm>
          <a:off x="6172200" y="1825625"/>
          <a:ext cx="3454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600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1-2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 by brands and channels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A special measure of total</a:t>
            </a:r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BCC8B1A6-E37D-6731-68D7-0E6A32C0250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3879385"/>
              </p:ext>
            </p:extLst>
          </p:nvPr>
        </p:nvGraphicFramePr>
        <p:xfrm>
          <a:off x="6999136" y="1846304"/>
          <a:ext cx="34544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2700m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486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173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 and profit margin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two variables (attributes) that are of different types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13731066"/>
              </p:ext>
            </p:extLst>
          </p:nvPr>
        </p:nvGraphicFramePr>
        <p:xfrm>
          <a:off x="6172199" y="1825625"/>
          <a:ext cx="441105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0353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470353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470353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Profit margin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801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1-4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sales, profit, and market share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three variables (attributes); the 3</a:t>
            </a:r>
            <a:r>
              <a:rPr lang="en-US" baseline="30000" dirty="0"/>
              <a:t>rd</a:t>
            </a:r>
            <a:r>
              <a:rPr lang="en-US" dirty="0"/>
              <a:t> is of different data type</a:t>
            </a:r>
          </a:p>
          <a:p>
            <a:pPr lvl="1"/>
            <a:r>
              <a:rPr lang="en-US" dirty="0"/>
              <a:t>A special total measure needs to be shown as well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692F95D-DA65-2EDE-1739-DACBD4A4D8A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55737990"/>
              </p:ext>
            </p:extLst>
          </p:nvPr>
        </p:nvGraphicFramePr>
        <p:xfrm>
          <a:off x="6655904" y="1964773"/>
          <a:ext cx="424704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760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061760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share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377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ED431-E881-C72C-B512-93388E4E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Charting exercise 1-5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0FD8D-F603-E375-53D7-58CB2DFE91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P&amp;G sales, profit, and market share by brands</a:t>
            </a:r>
          </a:p>
          <a:p>
            <a:endParaRPr lang="en-US" dirty="0"/>
          </a:p>
          <a:p>
            <a:r>
              <a:rPr lang="en-US" dirty="0"/>
              <a:t>Data feature analysis</a:t>
            </a:r>
          </a:p>
          <a:p>
            <a:pPr lvl="1"/>
            <a:r>
              <a:rPr lang="en-US" dirty="0"/>
              <a:t>4 data items (brands)</a:t>
            </a:r>
          </a:p>
          <a:p>
            <a:pPr lvl="1"/>
            <a:r>
              <a:rPr lang="en-US" dirty="0"/>
              <a:t>four variables (attributes); the 3</a:t>
            </a:r>
            <a:r>
              <a:rPr lang="en-US" baseline="30000" dirty="0"/>
              <a:t>rd</a:t>
            </a:r>
            <a:r>
              <a:rPr lang="en-US" dirty="0"/>
              <a:t> a derived (sum of the first two); the 4</a:t>
            </a:r>
            <a:r>
              <a:rPr lang="en-US" baseline="30000" dirty="0"/>
              <a:t>th</a:t>
            </a:r>
            <a:r>
              <a:rPr lang="en-US" dirty="0"/>
              <a:t> is of different data type</a:t>
            </a:r>
          </a:p>
          <a:p>
            <a:pPr lvl="1"/>
            <a:r>
              <a:rPr lang="en-US" dirty="0"/>
              <a:t>A special total measure needs to be shown as well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C0C7037-F2D2-B0DE-9C94-74A505CBF8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823338"/>
              </p:ext>
            </p:extLst>
          </p:nvPr>
        </p:nvGraphicFramePr>
        <p:xfrm>
          <a:off x="6096000" y="1912620"/>
          <a:ext cx="536050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101">
                  <a:extLst>
                    <a:ext uri="{9D8B030D-6E8A-4147-A177-3AD203B41FA5}">
                      <a16:colId xmlns:a16="http://schemas.microsoft.com/office/drawing/2014/main" val="2876246382"/>
                    </a:ext>
                  </a:extLst>
                </a:gridCol>
                <a:gridCol w="1072101">
                  <a:extLst>
                    <a:ext uri="{9D8B030D-6E8A-4147-A177-3AD203B41FA5}">
                      <a16:colId xmlns:a16="http://schemas.microsoft.com/office/drawing/2014/main" val="1043298675"/>
                    </a:ext>
                  </a:extLst>
                </a:gridCol>
                <a:gridCol w="1072101">
                  <a:extLst>
                    <a:ext uri="{9D8B030D-6E8A-4147-A177-3AD203B41FA5}">
                      <a16:colId xmlns:a16="http://schemas.microsoft.com/office/drawing/2014/main" val="2929864556"/>
                    </a:ext>
                  </a:extLst>
                </a:gridCol>
                <a:gridCol w="1072101">
                  <a:extLst>
                    <a:ext uri="{9D8B030D-6E8A-4147-A177-3AD203B41FA5}">
                      <a16:colId xmlns:a16="http://schemas.microsoft.com/office/drawing/2014/main" val="2654120285"/>
                    </a:ext>
                  </a:extLst>
                </a:gridCol>
                <a:gridCol w="1072101">
                  <a:extLst>
                    <a:ext uri="{9D8B030D-6E8A-4147-A177-3AD203B41FA5}">
                      <a16:colId xmlns:a16="http://schemas.microsoft.com/office/drawing/2014/main" val="3850656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Brands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share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737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265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Pampers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9358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537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Oral-B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37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620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371</Words>
  <Application>Microsoft Office PowerPoint</Application>
  <PresentationFormat>Widescreen</PresentationFormat>
  <Paragraphs>128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Charting  Cases and Exercises 1</vt:lpstr>
      <vt:lpstr>Case Study</vt:lpstr>
      <vt:lpstr>Case study: what can be improved?</vt:lpstr>
      <vt:lpstr>One improvement solution</vt:lpstr>
      <vt:lpstr>Charting exercise 1-1</vt:lpstr>
      <vt:lpstr>Charting exercise 1-2</vt:lpstr>
      <vt:lpstr>Charting exercise 1-3</vt:lpstr>
      <vt:lpstr>Charting exercise 1-4</vt:lpstr>
      <vt:lpstr>Charting exercise 1-5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Zheng</dc:creator>
  <cp:lastModifiedBy>Jack Zheng</cp:lastModifiedBy>
  <cp:revision>9</cp:revision>
  <dcterms:created xsi:type="dcterms:W3CDTF">2019-09-05T17:43:32Z</dcterms:created>
  <dcterms:modified xsi:type="dcterms:W3CDTF">2023-09-09T09:36:53Z</dcterms:modified>
</cp:coreProperties>
</file>