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25"/>
  </p:notesMasterIdLst>
  <p:sldIdLst>
    <p:sldId id="258" r:id="rId2"/>
    <p:sldId id="539" r:id="rId3"/>
    <p:sldId id="527" r:id="rId4"/>
    <p:sldId id="622" r:id="rId5"/>
    <p:sldId id="614" r:id="rId6"/>
    <p:sldId id="632" r:id="rId7"/>
    <p:sldId id="634" r:id="rId8"/>
    <p:sldId id="639" r:id="rId9"/>
    <p:sldId id="574" r:id="rId10"/>
    <p:sldId id="646" r:id="rId11"/>
    <p:sldId id="610" r:id="rId12"/>
    <p:sldId id="616" r:id="rId13"/>
    <p:sldId id="611" r:id="rId14"/>
    <p:sldId id="607" r:id="rId15"/>
    <p:sldId id="631" r:id="rId16"/>
    <p:sldId id="615" r:id="rId17"/>
    <p:sldId id="645" r:id="rId18"/>
    <p:sldId id="643" r:id="rId19"/>
    <p:sldId id="638" r:id="rId20"/>
    <p:sldId id="642" r:id="rId21"/>
    <p:sldId id="637" r:id="rId22"/>
    <p:sldId id="608" r:id="rId23"/>
    <p:sldId id="635" r:id="rId2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C91D2A1-325C-4C0C-B721-90251648B4C2}">
          <p14:sldIdLst>
            <p14:sldId id="258"/>
            <p14:sldId id="539"/>
            <p14:sldId id="527"/>
            <p14:sldId id="622"/>
            <p14:sldId id="614"/>
            <p14:sldId id="632"/>
            <p14:sldId id="634"/>
            <p14:sldId id="639"/>
            <p14:sldId id="574"/>
            <p14:sldId id="646"/>
            <p14:sldId id="610"/>
            <p14:sldId id="616"/>
            <p14:sldId id="611"/>
            <p14:sldId id="607"/>
            <p14:sldId id="631"/>
            <p14:sldId id="615"/>
            <p14:sldId id="645"/>
            <p14:sldId id="643"/>
            <p14:sldId id="638"/>
            <p14:sldId id="642"/>
            <p14:sldId id="637"/>
            <p14:sldId id="608"/>
            <p14:sldId id="63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B778A4F-B7B8-4373-9E4C-47BD53713BAB}" v="31" dt="2023-09-14T19:58:04.38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87846" autoAdjust="0"/>
  </p:normalViewPr>
  <p:slideViewPr>
    <p:cSldViewPr>
      <p:cViewPr varScale="1">
        <p:scale>
          <a:sx n="161" d="100"/>
          <a:sy n="161" d="100"/>
        </p:scale>
        <p:origin x="1696" y="1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ck Zheng" userId="eea985c3-49bd-46a9-972d-243b7dd82e16" providerId="ADAL" clId="{8C8A463B-10CA-4FB8-970C-DE55FB62D4D3}"/>
    <pc:docChg chg="undo custSel addSld modSld modSection">
      <pc:chgData name="Jack Zheng" userId="eea985c3-49bd-46a9-972d-243b7dd82e16" providerId="ADAL" clId="{8C8A463B-10CA-4FB8-970C-DE55FB62D4D3}" dt="2023-08-31T09:47:37.634" v="36" actId="1076"/>
      <pc:docMkLst>
        <pc:docMk/>
      </pc:docMkLst>
      <pc:sldChg chg="addSp delSp modSp new mod">
        <pc:chgData name="Jack Zheng" userId="eea985c3-49bd-46a9-972d-243b7dd82e16" providerId="ADAL" clId="{8C8A463B-10CA-4FB8-970C-DE55FB62D4D3}" dt="2023-08-31T09:39:03.754" v="28" actId="1076"/>
        <pc:sldMkLst>
          <pc:docMk/>
          <pc:sldMk cId="478144709" sldId="645"/>
        </pc:sldMkLst>
        <pc:spChg chg="mod">
          <ac:chgData name="Jack Zheng" userId="eea985c3-49bd-46a9-972d-243b7dd82e16" providerId="ADAL" clId="{8C8A463B-10CA-4FB8-970C-DE55FB62D4D3}" dt="2023-08-31T09:38:35.852" v="22" actId="27636"/>
          <ac:spMkLst>
            <pc:docMk/>
            <pc:sldMk cId="478144709" sldId="645"/>
            <ac:spMk id="2" creationId="{5080FC81-7166-8C31-375A-9222D1FF6D45}"/>
          </ac:spMkLst>
        </pc:spChg>
        <pc:spChg chg="add del mod">
          <ac:chgData name="Jack Zheng" userId="eea985c3-49bd-46a9-972d-243b7dd82e16" providerId="ADAL" clId="{8C8A463B-10CA-4FB8-970C-DE55FB62D4D3}" dt="2023-08-31T09:38:37.303" v="23"/>
          <ac:spMkLst>
            <pc:docMk/>
            <pc:sldMk cId="478144709" sldId="645"/>
            <ac:spMk id="5" creationId="{04075406-E707-6C9A-CBBF-2CCD7EB69F4F}"/>
          </ac:spMkLst>
        </pc:spChg>
        <pc:spChg chg="add mod">
          <ac:chgData name="Jack Zheng" userId="eea985c3-49bd-46a9-972d-243b7dd82e16" providerId="ADAL" clId="{8C8A463B-10CA-4FB8-970C-DE55FB62D4D3}" dt="2023-08-31T09:38:50.546" v="25" actId="27636"/>
          <ac:spMkLst>
            <pc:docMk/>
            <pc:sldMk cId="478144709" sldId="645"/>
            <ac:spMk id="6" creationId="{CD451268-BD8B-1C8D-36D0-5FEC4986ECCC}"/>
          </ac:spMkLst>
        </pc:spChg>
        <pc:picChg chg="add mod">
          <ac:chgData name="Jack Zheng" userId="eea985c3-49bd-46a9-972d-243b7dd82e16" providerId="ADAL" clId="{8C8A463B-10CA-4FB8-970C-DE55FB62D4D3}" dt="2023-08-31T09:39:03.754" v="28" actId="1076"/>
          <ac:picMkLst>
            <pc:docMk/>
            <pc:sldMk cId="478144709" sldId="645"/>
            <ac:picMk id="7" creationId="{776BD4AB-AC65-38CA-3792-58A620102C6B}"/>
          </ac:picMkLst>
        </pc:picChg>
      </pc:sldChg>
      <pc:sldChg chg="addSp delSp modSp new mod">
        <pc:chgData name="Jack Zheng" userId="eea985c3-49bd-46a9-972d-243b7dd82e16" providerId="ADAL" clId="{8C8A463B-10CA-4FB8-970C-DE55FB62D4D3}" dt="2023-08-31T09:47:37.634" v="36" actId="1076"/>
        <pc:sldMkLst>
          <pc:docMk/>
          <pc:sldMk cId="811593812" sldId="646"/>
        </pc:sldMkLst>
        <pc:spChg chg="mod">
          <ac:chgData name="Jack Zheng" userId="eea985c3-49bd-46a9-972d-243b7dd82e16" providerId="ADAL" clId="{8C8A463B-10CA-4FB8-970C-DE55FB62D4D3}" dt="2023-08-31T09:47:34.720" v="35"/>
          <ac:spMkLst>
            <pc:docMk/>
            <pc:sldMk cId="811593812" sldId="646"/>
            <ac:spMk id="3" creationId="{75896E5A-4587-D0A3-0635-3E3928079CE2}"/>
          </ac:spMkLst>
        </pc:spChg>
        <pc:spChg chg="add del">
          <ac:chgData name="Jack Zheng" userId="eea985c3-49bd-46a9-972d-243b7dd82e16" providerId="ADAL" clId="{8C8A463B-10CA-4FB8-970C-DE55FB62D4D3}" dt="2023-08-31T09:47:30.043" v="34" actId="22"/>
          <ac:spMkLst>
            <pc:docMk/>
            <pc:sldMk cId="811593812" sldId="646"/>
            <ac:spMk id="10" creationId="{6E67C911-C462-B99C-C1A3-DF4C40FB9C70}"/>
          </ac:spMkLst>
        </pc:spChg>
        <pc:picChg chg="add del">
          <ac:chgData name="Jack Zheng" userId="eea985c3-49bd-46a9-972d-243b7dd82e16" providerId="ADAL" clId="{8C8A463B-10CA-4FB8-970C-DE55FB62D4D3}" dt="2023-08-31T09:47:20.798" v="31" actId="478"/>
          <ac:picMkLst>
            <pc:docMk/>
            <pc:sldMk cId="811593812" sldId="646"/>
            <ac:picMk id="6" creationId="{ABA295C6-5930-032B-DDEF-29CE461430C5}"/>
          </ac:picMkLst>
        </pc:picChg>
        <pc:picChg chg="add mod">
          <ac:chgData name="Jack Zheng" userId="eea985c3-49bd-46a9-972d-243b7dd82e16" providerId="ADAL" clId="{8C8A463B-10CA-4FB8-970C-DE55FB62D4D3}" dt="2023-08-31T09:47:37.634" v="36" actId="1076"/>
          <ac:picMkLst>
            <pc:docMk/>
            <pc:sldMk cId="811593812" sldId="646"/>
            <ac:picMk id="8" creationId="{C0BC1681-7014-6EED-ADDE-BAB4A4CFCB35}"/>
          </ac:picMkLst>
        </pc:picChg>
      </pc:sldChg>
    </pc:docChg>
  </pc:docChgLst>
  <pc:docChgLst>
    <pc:chgData name="Jack Zheng" userId="eea985c3-49bd-46a9-972d-243b7dd82e16" providerId="ADAL" clId="{DB778A4F-B7B8-4373-9E4C-47BD53713BAB}"/>
    <pc:docChg chg="undo custSel delSld modSld sldOrd modSection">
      <pc:chgData name="Jack Zheng" userId="eea985c3-49bd-46a9-972d-243b7dd82e16" providerId="ADAL" clId="{DB778A4F-B7B8-4373-9E4C-47BD53713BAB}" dt="2023-09-14T19:58:07.135" v="1883" actId="27636"/>
      <pc:docMkLst>
        <pc:docMk/>
      </pc:docMkLst>
      <pc:sldChg chg="modSp mod">
        <pc:chgData name="Jack Zheng" userId="eea985c3-49bd-46a9-972d-243b7dd82e16" providerId="ADAL" clId="{DB778A4F-B7B8-4373-9E4C-47BD53713BAB}" dt="2023-09-05T14:41:34.034" v="40" actId="20577"/>
        <pc:sldMkLst>
          <pc:docMk/>
          <pc:sldMk cId="0" sldId="258"/>
        </pc:sldMkLst>
        <pc:spChg chg="mod">
          <ac:chgData name="Jack Zheng" userId="eea985c3-49bd-46a9-972d-243b7dd82e16" providerId="ADAL" clId="{DB778A4F-B7B8-4373-9E4C-47BD53713BAB}" dt="2023-09-05T14:41:02.248" v="25" actId="20577"/>
          <ac:spMkLst>
            <pc:docMk/>
            <pc:sldMk cId="0" sldId="258"/>
            <ac:spMk id="6" creationId="{00000000-0000-0000-0000-000000000000}"/>
          </ac:spMkLst>
        </pc:spChg>
        <pc:spChg chg="mod">
          <ac:chgData name="Jack Zheng" userId="eea985c3-49bd-46a9-972d-243b7dd82e16" providerId="ADAL" clId="{DB778A4F-B7B8-4373-9E4C-47BD53713BAB}" dt="2023-09-05T14:41:34.034" v="40" actId="20577"/>
          <ac:spMkLst>
            <pc:docMk/>
            <pc:sldMk cId="0" sldId="258"/>
            <ac:spMk id="49156" creationId="{00000000-0000-0000-0000-000000000000}"/>
          </ac:spMkLst>
        </pc:spChg>
      </pc:sldChg>
      <pc:sldChg chg="modSp mod">
        <pc:chgData name="Jack Zheng" userId="eea985c3-49bd-46a9-972d-243b7dd82e16" providerId="ADAL" clId="{DB778A4F-B7B8-4373-9E4C-47BD53713BAB}" dt="2023-09-05T14:51:56.411" v="588" actId="20577"/>
        <pc:sldMkLst>
          <pc:docMk/>
          <pc:sldMk cId="3559320674" sldId="527"/>
        </pc:sldMkLst>
        <pc:spChg chg="mod">
          <ac:chgData name="Jack Zheng" userId="eea985c3-49bd-46a9-972d-243b7dd82e16" providerId="ADAL" clId="{DB778A4F-B7B8-4373-9E4C-47BD53713BAB}" dt="2023-09-05T14:51:56.411" v="588" actId="20577"/>
          <ac:spMkLst>
            <pc:docMk/>
            <pc:sldMk cId="3559320674" sldId="527"/>
            <ac:spMk id="2" creationId="{00000000-0000-0000-0000-000000000000}"/>
          </ac:spMkLst>
        </pc:spChg>
      </pc:sldChg>
      <pc:sldChg chg="addSp modSp mod">
        <pc:chgData name="Jack Zheng" userId="eea985c3-49bd-46a9-972d-243b7dd82e16" providerId="ADAL" clId="{DB778A4F-B7B8-4373-9E4C-47BD53713BAB}" dt="2023-09-05T14:51:59.954" v="589" actId="12"/>
        <pc:sldMkLst>
          <pc:docMk/>
          <pc:sldMk cId="414211259" sldId="539"/>
        </pc:sldMkLst>
        <pc:spChg chg="mod">
          <ac:chgData name="Jack Zheng" userId="eea985c3-49bd-46a9-972d-243b7dd82e16" providerId="ADAL" clId="{DB778A4F-B7B8-4373-9E4C-47BD53713BAB}" dt="2023-09-05T14:45:00.926" v="103" actId="20577"/>
          <ac:spMkLst>
            <pc:docMk/>
            <pc:sldMk cId="414211259" sldId="539"/>
            <ac:spMk id="2" creationId="{00000000-0000-0000-0000-000000000000}"/>
          </ac:spMkLst>
        </pc:spChg>
        <pc:spChg chg="mod">
          <ac:chgData name="Jack Zheng" userId="eea985c3-49bd-46a9-972d-243b7dd82e16" providerId="ADAL" clId="{DB778A4F-B7B8-4373-9E4C-47BD53713BAB}" dt="2023-09-05T14:51:59.954" v="589" actId="12"/>
          <ac:spMkLst>
            <pc:docMk/>
            <pc:sldMk cId="414211259" sldId="539"/>
            <ac:spMk id="3" creationId="{00000000-0000-0000-0000-000000000000}"/>
          </ac:spMkLst>
        </pc:spChg>
        <pc:spChg chg="add mod">
          <ac:chgData name="Jack Zheng" userId="eea985c3-49bd-46a9-972d-243b7dd82e16" providerId="ADAL" clId="{DB778A4F-B7B8-4373-9E4C-47BD53713BAB}" dt="2023-09-05T14:45:37.581" v="160" actId="1076"/>
          <ac:spMkLst>
            <pc:docMk/>
            <pc:sldMk cId="414211259" sldId="539"/>
            <ac:spMk id="5" creationId="{E52B6D22-6863-E798-EC7E-E6B0BBF83C3F}"/>
          </ac:spMkLst>
        </pc:spChg>
      </pc:sldChg>
      <pc:sldChg chg="del">
        <pc:chgData name="Jack Zheng" userId="eea985c3-49bd-46a9-972d-243b7dd82e16" providerId="ADAL" clId="{DB778A4F-B7B8-4373-9E4C-47BD53713BAB}" dt="2023-09-05T15:05:42.996" v="1128" actId="47"/>
        <pc:sldMkLst>
          <pc:docMk/>
          <pc:sldMk cId="2642902538" sldId="567"/>
        </pc:sldMkLst>
      </pc:sldChg>
      <pc:sldChg chg="addSp delSp modSp mod">
        <pc:chgData name="Jack Zheng" userId="eea985c3-49bd-46a9-972d-243b7dd82e16" providerId="ADAL" clId="{DB778A4F-B7B8-4373-9E4C-47BD53713BAB}" dt="2023-09-09T09:07:11.077" v="1746" actId="1076"/>
        <pc:sldMkLst>
          <pc:docMk/>
          <pc:sldMk cId="3833607615" sldId="574"/>
        </pc:sldMkLst>
        <pc:spChg chg="mod">
          <ac:chgData name="Jack Zheng" userId="eea985c3-49bd-46a9-972d-243b7dd82e16" providerId="ADAL" clId="{DB778A4F-B7B8-4373-9E4C-47BD53713BAB}" dt="2023-09-09T09:06:46.425" v="1738" actId="20577"/>
          <ac:spMkLst>
            <pc:docMk/>
            <pc:sldMk cId="3833607615" sldId="574"/>
            <ac:spMk id="2" creationId="{00000000-0000-0000-0000-000000000000}"/>
          </ac:spMkLst>
        </pc:spChg>
        <pc:spChg chg="del">
          <ac:chgData name="Jack Zheng" userId="eea985c3-49bd-46a9-972d-243b7dd82e16" providerId="ADAL" clId="{DB778A4F-B7B8-4373-9E4C-47BD53713BAB}" dt="2023-09-09T09:05:16.618" v="1714" actId="21"/>
          <ac:spMkLst>
            <pc:docMk/>
            <pc:sldMk cId="3833607615" sldId="574"/>
            <ac:spMk id="5" creationId="{00000000-0000-0000-0000-000000000000}"/>
          </ac:spMkLst>
        </pc:spChg>
        <pc:spChg chg="mod">
          <ac:chgData name="Jack Zheng" userId="eea985c3-49bd-46a9-972d-243b7dd82e16" providerId="ADAL" clId="{DB778A4F-B7B8-4373-9E4C-47BD53713BAB}" dt="2023-09-09T09:07:11.077" v="1746" actId="1076"/>
          <ac:spMkLst>
            <pc:docMk/>
            <pc:sldMk cId="3833607615" sldId="574"/>
            <ac:spMk id="7" creationId="{00000000-0000-0000-0000-000000000000}"/>
          </ac:spMkLst>
        </pc:spChg>
        <pc:spChg chg="del">
          <ac:chgData name="Jack Zheng" userId="eea985c3-49bd-46a9-972d-243b7dd82e16" providerId="ADAL" clId="{DB778A4F-B7B8-4373-9E4C-47BD53713BAB}" dt="2023-09-09T09:04:22.336" v="1658" actId="21"/>
          <ac:spMkLst>
            <pc:docMk/>
            <pc:sldMk cId="3833607615" sldId="574"/>
            <ac:spMk id="9" creationId="{00000000-0000-0000-0000-000000000000}"/>
          </ac:spMkLst>
        </pc:spChg>
        <pc:spChg chg="del">
          <ac:chgData name="Jack Zheng" userId="eea985c3-49bd-46a9-972d-243b7dd82e16" providerId="ADAL" clId="{DB778A4F-B7B8-4373-9E4C-47BD53713BAB}" dt="2023-09-09T09:05:16.618" v="1714" actId="21"/>
          <ac:spMkLst>
            <pc:docMk/>
            <pc:sldMk cId="3833607615" sldId="574"/>
            <ac:spMk id="12" creationId="{91700044-44D4-5C7A-3842-FAB3BB891F68}"/>
          </ac:spMkLst>
        </pc:spChg>
        <pc:spChg chg="add mod">
          <ac:chgData name="Jack Zheng" userId="eea985c3-49bd-46a9-972d-243b7dd82e16" providerId="ADAL" clId="{DB778A4F-B7B8-4373-9E4C-47BD53713BAB}" dt="2023-09-09T09:06:18.638" v="1724" actId="404"/>
          <ac:spMkLst>
            <pc:docMk/>
            <pc:sldMk cId="3833607615" sldId="574"/>
            <ac:spMk id="13" creationId="{300085E6-33BC-2BE0-660A-FC30B02C2C28}"/>
          </ac:spMkLst>
        </pc:spChg>
        <pc:spChg chg="del">
          <ac:chgData name="Jack Zheng" userId="eea985c3-49bd-46a9-972d-243b7dd82e16" providerId="ADAL" clId="{DB778A4F-B7B8-4373-9E4C-47BD53713BAB}" dt="2023-09-09T09:04:22.336" v="1658" actId="21"/>
          <ac:spMkLst>
            <pc:docMk/>
            <pc:sldMk cId="3833607615" sldId="574"/>
            <ac:spMk id="25" creationId="{9D96331E-3E35-081E-3636-F5AB5D65F8CC}"/>
          </ac:spMkLst>
        </pc:spChg>
        <pc:picChg chg="del">
          <ac:chgData name="Jack Zheng" userId="eea985c3-49bd-46a9-972d-243b7dd82e16" providerId="ADAL" clId="{DB778A4F-B7B8-4373-9E4C-47BD53713BAB}" dt="2023-09-09T09:04:22.336" v="1658" actId="21"/>
          <ac:picMkLst>
            <pc:docMk/>
            <pc:sldMk cId="3833607615" sldId="574"/>
            <ac:picMk id="3" creationId="{FA4A9FBB-7D96-7E8C-98A9-D245EEF8E4E9}"/>
          </ac:picMkLst>
        </pc:picChg>
        <pc:picChg chg="add mod">
          <ac:chgData name="Jack Zheng" userId="eea985c3-49bd-46a9-972d-243b7dd82e16" providerId="ADAL" clId="{DB778A4F-B7B8-4373-9E4C-47BD53713BAB}" dt="2023-09-09T09:06:05.059" v="1719" actId="1076"/>
          <ac:picMkLst>
            <pc:docMk/>
            <pc:sldMk cId="3833607615" sldId="574"/>
            <ac:picMk id="10" creationId="{E7084ABB-655E-919E-1B9C-07562867DCC5}"/>
          </ac:picMkLst>
        </pc:picChg>
        <pc:picChg chg="del">
          <ac:chgData name="Jack Zheng" userId="eea985c3-49bd-46a9-972d-243b7dd82e16" providerId="ADAL" clId="{DB778A4F-B7B8-4373-9E4C-47BD53713BAB}" dt="2023-09-09T09:04:22.336" v="1658" actId="21"/>
          <ac:picMkLst>
            <pc:docMk/>
            <pc:sldMk cId="3833607615" sldId="574"/>
            <ac:picMk id="1026" creationId="{00000000-0000-0000-0000-000000000000}"/>
          </ac:picMkLst>
        </pc:picChg>
      </pc:sldChg>
      <pc:sldChg chg="del">
        <pc:chgData name="Jack Zheng" userId="eea985c3-49bd-46a9-972d-243b7dd82e16" providerId="ADAL" clId="{DB778A4F-B7B8-4373-9E4C-47BD53713BAB}" dt="2023-09-05T14:42:11.786" v="42" actId="47"/>
        <pc:sldMkLst>
          <pc:docMk/>
          <pc:sldMk cId="657522318" sldId="585"/>
        </pc:sldMkLst>
      </pc:sldChg>
      <pc:sldChg chg="del">
        <pc:chgData name="Jack Zheng" userId="eea985c3-49bd-46a9-972d-243b7dd82e16" providerId="ADAL" clId="{DB778A4F-B7B8-4373-9E4C-47BD53713BAB}" dt="2023-09-05T14:42:17.546" v="43" actId="47"/>
        <pc:sldMkLst>
          <pc:docMk/>
          <pc:sldMk cId="507933922" sldId="596"/>
        </pc:sldMkLst>
      </pc:sldChg>
      <pc:sldChg chg="ord">
        <pc:chgData name="Jack Zheng" userId="eea985c3-49bd-46a9-972d-243b7dd82e16" providerId="ADAL" clId="{DB778A4F-B7B8-4373-9E4C-47BD53713BAB}" dt="2023-09-05T15:05:55.902" v="1132"/>
        <pc:sldMkLst>
          <pc:docMk/>
          <pc:sldMk cId="2533529103" sldId="608"/>
        </pc:sldMkLst>
      </pc:sldChg>
      <pc:sldChg chg="modSp mod">
        <pc:chgData name="Jack Zheng" userId="eea985c3-49bd-46a9-972d-243b7dd82e16" providerId="ADAL" clId="{DB778A4F-B7B8-4373-9E4C-47BD53713BAB}" dt="2023-09-05T14:57:34.848" v="898" actId="1036"/>
        <pc:sldMkLst>
          <pc:docMk/>
          <pc:sldMk cId="2719351514" sldId="610"/>
        </pc:sldMkLst>
        <pc:spChg chg="mod">
          <ac:chgData name="Jack Zheng" userId="eea985c3-49bd-46a9-972d-243b7dd82e16" providerId="ADAL" clId="{DB778A4F-B7B8-4373-9E4C-47BD53713BAB}" dt="2023-09-05T14:54:49.860" v="697" actId="20577"/>
          <ac:spMkLst>
            <pc:docMk/>
            <pc:sldMk cId="2719351514" sldId="610"/>
            <ac:spMk id="2" creationId="{00000000-0000-0000-0000-000000000000}"/>
          </ac:spMkLst>
        </pc:spChg>
        <pc:spChg chg="mod">
          <ac:chgData name="Jack Zheng" userId="eea985c3-49bd-46a9-972d-243b7dd82e16" providerId="ADAL" clId="{DB778A4F-B7B8-4373-9E4C-47BD53713BAB}" dt="2023-09-05T14:57:29.205" v="894" actId="27636"/>
          <ac:spMkLst>
            <pc:docMk/>
            <pc:sldMk cId="2719351514" sldId="610"/>
            <ac:spMk id="3" creationId="{00000000-0000-0000-0000-000000000000}"/>
          </ac:spMkLst>
        </pc:spChg>
        <pc:spChg chg="mod">
          <ac:chgData name="Jack Zheng" userId="eea985c3-49bd-46a9-972d-243b7dd82e16" providerId="ADAL" clId="{DB778A4F-B7B8-4373-9E4C-47BD53713BAB}" dt="2023-09-05T14:57:34.848" v="898" actId="1036"/>
          <ac:spMkLst>
            <pc:docMk/>
            <pc:sldMk cId="2719351514" sldId="610"/>
            <ac:spMk id="8" creationId="{00000000-0000-0000-0000-000000000000}"/>
          </ac:spMkLst>
        </pc:spChg>
        <pc:spChg chg="mod">
          <ac:chgData name="Jack Zheng" userId="eea985c3-49bd-46a9-972d-243b7dd82e16" providerId="ADAL" clId="{DB778A4F-B7B8-4373-9E4C-47BD53713BAB}" dt="2023-09-05T14:57:34.848" v="898" actId="1036"/>
          <ac:spMkLst>
            <pc:docMk/>
            <pc:sldMk cId="2719351514" sldId="610"/>
            <ac:spMk id="9" creationId="{729904A8-3F68-4C6A-8749-F5CACB0B8C81}"/>
          </ac:spMkLst>
        </pc:spChg>
        <pc:spChg chg="mod">
          <ac:chgData name="Jack Zheng" userId="eea985c3-49bd-46a9-972d-243b7dd82e16" providerId="ADAL" clId="{DB778A4F-B7B8-4373-9E4C-47BD53713BAB}" dt="2023-09-05T14:57:34.848" v="898" actId="1036"/>
          <ac:spMkLst>
            <pc:docMk/>
            <pc:sldMk cId="2719351514" sldId="610"/>
            <ac:spMk id="10" creationId="{0A0FD319-B2A5-48B7-A46B-35E656400A54}"/>
          </ac:spMkLst>
        </pc:spChg>
        <pc:spChg chg="mod">
          <ac:chgData name="Jack Zheng" userId="eea985c3-49bd-46a9-972d-243b7dd82e16" providerId="ADAL" clId="{DB778A4F-B7B8-4373-9E4C-47BD53713BAB}" dt="2023-09-05T14:57:34.848" v="898" actId="1036"/>
          <ac:spMkLst>
            <pc:docMk/>
            <pc:sldMk cId="2719351514" sldId="610"/>
            <ac:spMk id="11" creationId="{2B981428-FDDD-40A0-8FD3-1F08E8013B98}"/>
          </ac:spMkLst>
        </pc:spChg>
        <pc:picChg chg="mod">
          <ac:chgData name="Jack Zheng" userId="eea985c3-49bd-46a9-972d-243b7dd82e16" providerId="ADAL" clId="{DB778A4F-B7B8-4373-9E4C-47BD53713BAB}" dt="2023-09-05T14:57:34.848" v="898" actId="1036"/>
          <ac:picMkLst>
            <pc:docMk/>
            <pc:sldMk cId="2719351514" sldId="610"/>
            <ac:picMk id="1026" creationId="{8B03B65A-F915-4CA6-B2DD-748D9A38D7A3}"/>
          </ac:picMkLst>
        </pc:picChg>
      </pc:sldChg>
      <pc:sldChg chg="modSp ord">
        <pc:chgData name="Jack Zheng" userId="eea985c3-49bd-46a9-972d-243b7dd82e16" providerId="ADAL" clId="{DB778A4F-B7B8-4373-9E4C-47BD53713BAB}" dt="2023-09-09T09:10:24.813" v="1845" actId="20578"/>
        <pc:sldMkLst>
          <pc:docMk/>
          <pc:sldMk cId="651005941" sldId="611"/>
        </pc:sldMkLst>
        <pc:spChg chg="mod">
          <ac:chgData name="Jack Zheng" userId="eea985c3-49bd-46a9-972d-243b7dd82e16" providerId="ADAL" clId="{DB778A4F-B7B8-4373-9E4C-47BD53713BAB}" dt="2023-09-09T09:10:24.813" v="1845" actId="20578"/>
          <ac:spMkLst>
            <pc:docMk/>
            <pc:sldMk cId="651005941" sldId="611"/>
            <ac:spMk id="3" creationId="{52AF2673-6F16-4E9C-A800-CA0216F4F9C1}"/>
          </ac:spMkLst>
        </pc:spChg>
      </pc:sldChg>
      <pc:sldChg chg="del">
        <pc:chgData name="Jack Zheng" userId="eea985c3-49bd-46a9-972d-243b7dd82e16" providerId="ADAL" clId="{DB778A4F-B7B8-4373-9E4C-47BD53713BAB}" dt="2023-09-05T14:43:30.480" v="45" actId="47"/>
        <pc:sldMkLst>
          <pc:docMk/>
          <pc:sldMk cId="1868356057" sldId="613"/>
        </pc:sldMkLst>
      </pc:sldChg>
      <pc:sldChg chg="modSp mod">
        <pc:chgData name="Jack Zheng" userId="eea985c3-49bd-46a9-972d-243b7dd82e16" providerId="ADAL" clId="{DB778A4F-B7B8-4373-9E4C-47BD53713BAB}" dt="2023-09-05T14:51:42.796" v="585" actId="1076"/>
        <pc:sldMkLst>
          <pc:docMk/>
          <pc:sldMk cId="851463518" sldId="614"/>
        </pc:sldMkLst>
        <pc:spChg chg="mod">
          <ac:chgData name="Jack Zheng" userId="eea985c3-49bd-46a9-972d-243b7dd82e16" providerId="ADAL" clId="{DB778A4F-B7B8-4373-9E4C-47BD53713BAB}" dt="2023-09-05T14:51:31.974" v="583" actId="6549"/>
          <ac:spMkLst>
            <pc:docMk/>
            <pc:sldMk cId="851463518" sldId="614"/>
            <ac:spMk id="3" creationId="{49FD8567-59FB-40F0-A93E-B11758A9AC75}"/>
          </ac:spMkLst>
        </pc:spChg>
        <pc:spChg chg="mod">
          <ac:chgData name="Jack Zheng" userId="eea985c3-49bd-46a9-972d-243b7dd82e16" providerId="ADAL" clId="{DB778A4F-B7B8-4373-9E4C-47BD53713BAB}" dt="2023-09-05T14:50:55.447" v="477" actId="1076"/>
          <ac:spMkLst>
            <pc:docMk/>
            <pc:sldMk cId="851463518" sldId="614"/>
            <ac:spMk id="7" creationId="{A69E17FC-0666-41B3-8E45-564EA0DF5DE1}"/>
          </ac:spMkLst>
        </pc:spChg>
        <pc:picChg chg="mod">
          <ac:chgData name="Jack Zheng" userId="eea985c3-49bd-46a9-972d-243b7dd82e16" providerId="ADAL" clId="{DB778A4F-B7B8-4373-9E4C-47BD53713BAB}" dt="2023-09-05T14:51:42.796" v="585" actId="1076"/>
          <ac:picMkLst>
            <pc:docMk/>
            <pc:sldMk cId="851463518" sldId="614"/>
            <ac:picMk id="6" creationId="{03340F86-4BF7-B323-F153-0FA7348AA359}"/>
          </ac:picMkLst>
        </pc:picChg>
        <pc:picChg chg="mod">
          <ac:chgData name="Jack Zheng" userId="eea985c3-49bd-46a9-972d-243b7dd82e16" providerId="ADAL" clId="{DB778A4F-B7B8-4373-9E4C-47BD53713BAB}" dt="2023-09-05T14:51:41.564" v="584" actId="1076"/>
          <ac:picMkLst>
            <pc:docMk/>
            <pc:sldMk cId="851463518" sldId="614"/>
            <ac:picMk id="4098" creationId="{2BD2303E-6524-4620-BD1F-D30B519438DE}"/>
          </ac:picMkLst>
        </pc:picChg>
      </pc:sldChg>
      <pc:sldChg chg="modSp mod ord">
        <pc:chgData name="Jack Zheng" userId="eea985c3-49bd-46a9-972d-243b7dd82e16" providerId="ADAL" clId="{DB778A4F-B7B8-4373-9E4C-47BD53713BAB}" dt="2023-09-05T15:14:20.671" v="1470"/>
        <pc:sldMkLst>
          <pc:docMk/>
          <pc:sldMk cId="2577176437" sldId="615"/>
        </pc:sldMkLst>
        <pc:spChg chg="mod">
          <ac:chgData name="Jack Zheng" userId="eea985c3-49bd-46a9-972d-243b7dd82e16" providerId="ADAL" clId="{DB778A4F-B7B8-4373-9E4C-47BD53713BAB}" dt="2023-09-05T15:03:31.529" v="1098" actId="20577"/>
          <ac:spMkLst>
            <pc:docMk/>
            <pc:sldMk cId="2577176437" sldId="615"/>
            <ac:spMk id="3" creationId="{D1F01F03-7409-4A45-AD34-4ADF6584921F}"/>
          </ac:spMkLst>
        </pc:spChg>
        <pc:spChg chg="mod">
          <ac:chgData name="Jack Zheng" userId="eea985c3-49bd-46a9-972d-243b7dd82e16" providerId="ADAL" clId="{DB778A4F-B7B8-4373-9E4C-47BD53713BAB}" dt="2023-09-05T15:02:47.366" v="1046" actId="1076"/>
          <ac:spMkLst>
            <pc:docMk/>
            <pc:sldMk cId="2577176437" sldId="615"/>
            <ac:spMk id="10" creationId="{8C4E20E6-AFDE-5421-FAA0-6185AA642135}"/>
          </ac:spMkLst>
        </pc:spChg>
        <pc:picChg chg="mod">
          <ac:chgData name="Jack Zheng" userId="eea985c3-49bd-46a9-972d-243b7dd82e16" providerId="ADAL" clId="{DB778A4F-B7B8-4373-9E4C-47BD53713BAB}" dt="2023-09-05T15:02:47.366" v="1046" actId="1076"/>
          <ac:picMkLst>
            <pc:docMk/>
            <pc:sldMk cId="2577176437" sldId="615"/>
            <ac:picMk id="9" creationId="{76CE05C6-2602-33E6-DEF5-3462C6321A45}"/>
          </ac:picMkLst>
        </pc:picChg>
      </pc:sldChg>
      <pc:sldChg chg="modSp mod">
        <pc:chgData name="Jack Zheng" userId="eea985c3-49bd-46a9-972d-243b7dd82e16" providerId="ADAL" clId="{DB778A4F-B7B8-4373-9E4C-47BD53713BAB}" dt="2023-09-05T15:00:33.376" v="998" actId="13926"/>
        <pc:sldMkLst>
          <pc:docMk/>
          <pc:sldMk cId="3246299268" sldId="616"/>
        </pc:sldMkLst>
        <pc:spChg chg="mod">
          <ac:chgData name="Jack Zheng" userId="eea985c3-49bd-46a9-972d-243b7dd82e16" providerId="ADAL" clId="{DB778A4F-B7B8-4373-9E4C-47BD53713BAB}" dt="2023-09-05T15:00:33.376" v="998" actId="13926"/>
          <ac:spMkLst>
            <pc:docMk/>
            <pc:sldMk cId="3246299268" sldId="616"/>
            <ac:spMk id="3" creationId="{FE202AA3-355D-4B97-8F8E-A2FF10B4D098}"/>
          </ac:spMkLst>
        </pc:spChg>
      </pc:sldChg>
      <pc:sldChg chg="addSp modSp mod">
        <pc:chgData name="Jack Zheng" userId="eea985c3-49bd-46a9-972d-243b7dd82e16" providerId="ADAL" clId="{DB778A4F-B7B8-4373-9E4C-47BD53713BAB}" dt="2023-09-05T14:50:37.107" v="476" actId="20577"/>
        <pc:sldMkLst>
          <pc:docMk/>
          <pc:sldMk cId="2538197161" sldId="622"/>
        </pc:sldMkLst>
        <pc:spChg chg="add mod">
          <ac:chgData name="Jack Zheng" userId="eea985c3-49bd-46a9-972d-243b7dd82e16" providerId="ADAL" clId="{DB778A4F-B7B8-4373-9E4C-47BD53713BAB}" dt="2023-09-05T14:48:48.544" v="316" actId="14100"/>
          <ac:spMkLst>
            <pc:docMk/>
            <pc:sldMk cId="2538197161" sldId="622"/>
            <ac:spMk id="5" creationId="{03DD7AF3-5429-1968-EE1C-3C54ACBD98A7}"/>
          </ac:spMkLst>
        </pc:spChg>
        <pc:spChg chg="add mod">
          <ac:chgData name="Jack Zheng" userId="eea985c3-49bd-46a9-972d-243b7dd82e16" providerId="ADAL" clId="{DB778A4F-B7B8-4373-9E4C-47BD53713BAB}" dt="2023-09-05T14:50:37.107" v="476" actId="20577"/>
          <ac:spMkLst>
            <pc:docMk/>
            <pc:sldMk cId="2538197161" sldId="622"/>
            <ac:spMk id="8" creationId="{45BF35CA-EB93-D7AF-63DF-4636FA1BA2CF}"/>
          </ac:spMkLst>
        </pc:spChg>
        <pc:spChg chg="mod">
          <ac:chgData name="Jack Zheng" userId="eea985c3-49bd-46a9-972d-243b7dd82e16" providerId="ADAL" clId="{DB778A4F-B7B8-4373-9E4C-47BD53713BAB}" dt="2023-09-05T14:47:03.032" v="172" actId="1076"/>
          <ac:spMkLst>
            <pc:docMk/>
            <pc:sldMk cId="2538197161" sldId="622"/>
            <ac:spMk id="9" creationId="{5610C550-F54F-06AF-AB2F-6E031C56D1AA}"/>
          </ac:spMkLst>
        </pc:spChg>
        <pc:picChg chg="mod">
          <ac:chgData name="Jack Zheng" userId="eea985c3-49bd-46a9-972d-243b7dd82e16" providerId="ADAL" clId="{DB778A4F-B7B8-4373-9E4C-47BD53713BAB}" dt="2023-09-05T14:49:09.578" v="324" actId="1076"/>
          <ac:picMkLst>
            <pc:docMk/>
            <pc:sldMk cId="2538197161" sldId="622"/>
            <ac:picMk id="6" creationId="{A51D1ED9-EE67-4D31-A42F-033E5A250D52}"/>
          </ac:picMkLst>
        </pc:picChg>
      </pc:sldChg>
      <pc:sldChg chg="modSp mod">
        <pc:chgData name="Jack Zheng" userId="eea985c3-49bd-46a9-972d-243b7dd82e16" providerId="ADAL" clId="{DB778A4F-B7B8-4373-9E4C-47BD53713BAB}" dt="2023-09-05T15:02:22.694" v="1045" actId="20577"/>
        <pc:sldMkLst>
          <pc:docMk/>
          <pc:sldMk cId="2380276776" sldId="631"/>
        </pc:sldMkLst>
        <pc:spChg chg="mod">
          <ac:chgData name="Jack Zheng" userId="eea985c3-49bd-46a9-972d-243b7dd82e16" providerId="ADAL" clId="{DB778A4F-B7B8-4373-9E4C-47BD53713BAB}" dt="2023-09-05T15:01:57.743" v="1010" actId="20577"/>
          <ac:spMkLst>
            <pc:docMk/>
            <pc:sldMk cId="2380276776" sldId="631"/>
            <ac:spMk id="2" creationId="{ADD164BF-77B8-7F24-4430-338617F460F5}"/>
          </ac:spMkLst>
        </pc:spChg>
        <pc:spChg chg="mod">
          <ac:chgData name="Jack Zheng" userId="eea985c3-49bd-46a9-972d-243b7dd82e16" providerId="ADAL" clId="{DB778A4F-B7B8-4373-9E4C-47BD53713BAB}" dt="2023-09-05T15:02:22.694" v="1045" actId="20577"/>
          <ac:spMkLst>
            <pc:docMk/>
            <pc:sldMk cId="2380276776" sldId="631"/>
            <ac:spMk id="3" creationId="{1C764B6B-9D49-A23F-5CF1-29CC712650BE}"/>
          </ac:spMkLst>
        </pc:spChg>
        <pc:spChg chg="mod">
          <ac:chgData name="Jack Zheng" userId="eea985c3-49bd-46a9-972d-243b7dd82e16" providerId="ADAL" clId="{DB778A4F-B7B8-4373-9E4C-47BD53713BAB}" dt="2023-09-05T15:01:12.496" v="999" actId="1076"/>
          <ac:spMkLst>
            <pc:docMk/>
            <pc:sldMk cId="2380276776" sldId="631"/>
            <ac:spMk id="7" creationId="{5E1035EC-1E86-EDDB-2493-DD155AF1C2D3}"/>
          </ac:spMkLst>
        </pc:spChg>
        <pc:picChg chg="mod">
          <ac:chgData name="Jack Zheng" userId="eea985c3-49bd-46a9-972d-243b7dd82e16" providerId="ADAL" clId="{DB778A4F-B7B8-4373-9E4C-47BD53713BAB}" dt="2023-09-05T15:01:14.273" v="1000" actId="1076"/>
          <ac:picMkLst>
            <pc:docMk/>
            <pc:sldMk cId="2380276776" sldId="631"/>
            <ac:picMk id="6" creationId="{B8C72A01-8FB4-B441-ADE8-0FD26D3E5C54}"/>
          </ac:picMkLst>
        </pc:picChg>
      </pc:sldChg>
      <pc:sldChg chg="modSp mod">
        <pc:chgData name="Jack Zheng" userId="eea985c3-49bd-46a9-972d-243b7dd82e16" providerId="ADAL" clId="{DB778A4F-B7B8-4373-9E4C-47BD53713BAB}" dt="2023-09-09T09:09:30.886" v="1844" actId="6549"/>
        <pc:sldMkLst>
          <pc:docMk/>
          <pc:sldMk cId="4196768110" sldId="632"/>
        </pc:sldMkLst>
        <pc:spChg chg="mod">
          <ac:chgData name="Jack Zheng" userId="eea985c3-49bd-46a9-972d-243b7dd82e16" providerId="ADAL" clId="{DB778A4F-B7B8-4373-9E4C-47BD53713BAB}" dt="2023-09-05T14:52:05.015" v="592" actId="20577"/>
          <ac:spMkLst>
            <pc:docMk/>
            <pc:sldMk cId="4196768110" sldId="632"/>
            <ac:spMk id="2" creationId="{0803007C-6637-7E20-6B21-B89B3CFB2B64}"/>
          </ac:spMkLst>
        </pc:spChg>
        <pc:spChg chg="mod">
          <ac:chgData name="Jack Zheng" userId="eea985c3-49bd-46a9-972d-243b7dd82e16" providerId="ADAL" clId="{DB778A4F-B7B8-4373-9E4C-47BD53713BAB}" dt="2023-09-09T09:09:30.886" v="1844" actId="6549"/>
          <ac:spMkLst>
            <pc:docMk/>
            <pc:sldMk cId="4196768110" sldId="632"/>
            <ac:spMk id="3" creationId="{96A8D994-D022-5F77-B1A4-5941DC0D92F4}"/>
          </ac:spMkLst>
        </pc:spChg>
      </pc:sldChg>
      <pc:sldChg chg="modSp mod">
        <pc:chgData name="Jack Zheng" userId="eea985c3-49bd-46a9-972d-243b7dd82e16" providerId="ADAL" clId="{DB778A4F-B7B8-4373-9E4C-47BD53713BAB}" dt="2023-09-09T09:08:07.014" v="1773" actId="20577"/>
        <pc:sldMkLst>
          <pc:docMk/>
          <pc:sldMk cId="3463428695" sldId="634"/>
        </pc:sldMkLst>
        <pc:spChg chg="mod">
          <ac:chgData name="Jack Zheng" userId="eea985c3-49bd-46a9-972d-243b7dd82e16" providerId="ADAL" clId="{DB778A4F-B7B8-4373-9E4C-47BD53713BAB}" dt="2023-09-09T09:08:07.014" v="1773" actId="20577"/>
          <ac:spMkLst>
            <pc:docMk/>
            <pc:sldMk cId="3463428695" sldId="634"/>
            <ac:spMk id="3" creationId="{96A8D994-D022-5F77-B1A4-5941DC0D92F4}"/>
          </ac:spMkLst>
        </pc:spChg>
      </pc:sldChg>
      <pc:sldChg chg="modSp mod ord">
        <pc:chgData name="Jack Zheng" userId="eea985c3-49bd-46a9-972d-243b7dd82e16" providerId="ADAL" clId="{DB778A4F-B7B8-4373-9E4C-47BD53713BAB}" dt="2023-09-14T19:58:07.135" v="1883" actId="27636"/>
        <pc:sldMkLst>
          <pc:docMk/>
          <pc:sldMk cId="2490613121" sldId="635"/>
        </pc:sldMkLst>
        <pc:spChg chg="mod">
          <ac:chgData name="Jack Zheng" userId="eea985c3-49bd-46a9-972d-243b7dd82e16" providerId="ADAL" clId="{DB778A4F-B7B8-4373-9E4C-47BD53713BAB}" dt="2023-09-14T19:58:07.135" v="1883" actId="27636"/>
          <ac:spMkLst>
            <pc:docMk/>
            <pc:sldMk cId="2490613121" sldId="635"/>
            <ac:spMk id="3" creationId="{14D606B2-1FE0-7FCD-5D44-4226868949E2}"/>
          </ac:spMkLst>
        </pc:spChg>
      </pc:sldChg>
      <pc:sldChg chg="del">
        <pc:chgData name="Jack Zheng" userId="eea985c3-49bd-46a9-972d-243b7dd82e16" providerId="ADAL" clId="{DB778A4F-B7B8-4373-9E4C-47BD53713BAB}" dt="2023-09-05T14:43:32.577" v="46" actId="47"/>
        <pc:sldMkLst>
          <pc:docMk/>
          <pc:sldMk cId="557495662" sldId="636"/>
        </pc:sldMkLst>
      </pc:sldChg>
      <pc:sldChg chg="modSp mod ord">
        <pc:chgData name="Jack Zheng" userId="eea985c3-49bd-46a9-972d-243b7dd82e16" providerId="ADAL" clId="{DB778A4F-B7B8-4373-9E4C-47BD53713BAB}" dt="2023-09-05T15:10:54.296" v="1456"/>
        <pc:sldMkLst>
          <pc:docMk/>
          <pc:sldMk cId="24473233" sldId="637"/>
        </pc:sldMkLst>
        <pc:spChg chg="mod">
          <ac:chgData name="Jack Zheng" userId="eea985c3-49bd-46a9-972d-243b7dd82e16" providerId="ADAL" clId="{DB778A4F-B7B8-4373-9E4C-47BD53713BAB}" dt="2023-09-05T15:07:02.890" v="1141" actId="20577"/>
          <ac:spMkLst>
            <pc:docMk/>
            <pc:sldMk cId="24473233" sldId="637"/>
            <ac:spMk id="2" creationId="{2C976F5D-3282-8772-16FC-08C35273029B}"/>
          </ac:spMkLst>
        </pc:spChg>
        <pc:spChg chg="mod">
          <ac:chgData name="Jack Zheng" userId="eea985c3-49bd-46a9-972d-243b7dd82e16" providerId="ADAL" clId="{DB778A4F-B7B8-4373-9E4C-47BD53713BAB}" dt="2023-09-05T15:10:43.188" v="1454" actId="20577"/>
          <ac:spMkLst>
            <pc:docMk/>
            <pc:sldMk cId="24473233" sldId="637"/>
            <ac:spMk id="3" creationId="{7A81FA68-EA8C-5FF8-D598-A954BAD3E983}"/>
          </ac:spMkLst>
        </pc:spChg>
      </pc:sldChg>
      <pc:sldChg chg="modSp mod ord">
        <pc:chgData name="Jack Zheng" userId="eea985c3-49bd-46a9-972d-243b7dd82e16" providerId="ADAL" clId="{DB778A4F-B7B8-4373-9E4C-47BD53713BAB}" dt="2023-09-05T15:16:13.942" v="1519"/>
        <pc:sldMkLst>
          <pc:docMk/>
          <pc:sldMk cId="1477819637" sldId="638"/>
        </pc:sldMkLst>
        <pc:spChg chg="mod">
          <ac:chgData name="Jack Zheng" userId="eea985c3-49bd-46a9-972d-243b7dd82e16" providerId="ADAL" clId="{DB778A4F-B7B8-4373-9E4C-47BD53713BAB}" dt="2023-09-05T15:16:11.260" v="1517" actId="20577"/>
          <ac:spMkLst>
            <pc:docMk/>
            <pc:sldMk cId="1477819637" sldId="638"/>
            <ac:spMk id="2" creationId="{4867826A-8F19-4FF7-A21F-7F9524315B7E}"/>
          </ac:spMkLst>
        </pc:spChg>
        <pc:spChg chg="mod">
          <ac:chgData name="Jack Zheng" userId="eea985c3-49bd-46a9-972d-243b7dd82e16" providerId="ADAL" clId="{DB778A4F-B7B8-4373-9E4C-47BD53713BAB}" dt="2023-09-05T15:15:21.581" v="1505" actId="20577"/>
          <ac:spMkLst>
            <pc:docMk/>
            <pc:sldMk cId="1477819637" sldId="638"/>
            <ac:spMk id="3" creationId="{D1F01F03-7409-4A45-AD34-4ADF6584921F}"/>
          </ac:spMkLst>
        </pc:spChg>
        <pc:spChg chg="mod">
          <ac:chgData name="Jack Zheng" userId="eea985c3-49bd-46a9-972d-243b7dd82e16" providerId="ADAL" clId="{DB778A4F-B7B8-4373-9E4C-47BD53713BAB}" dt="2023-09-05T15:15:25.703" v="1506" actId="1076"/>
          <ac:spMkLst>
            <pc:docMk/>
            <pc:sldMk cId="1477819637" sldId="638"/>
            <ac:spMk id="7" creationId="{34F8168E-2EEF-4B53-BE3B-ED06CEC5BE36}"/>
          </ac:spMkLst>
        </pc:spChg>
        <pc:picChg chg="mod">
          <ac:chgData name="Jack Zheng" userId="eea985c3-49bd-46a9-972d-243b7dd82e16" providerId="ADAL" clId="{DB778A4F-B7B8-4373-9E4C-47BD53713BAB}" dt="2023-09-05T15:15:27.940" v="1507" actId="1076"/>
          <ac:picMkLst>
            <pc:docMk/>
            <pc:sldMk cId="1477819637" sldId="638"/>
            <ac:picMk id="7170" creationId="{F93246FB-9F31-4DC4-A41C-6DFBBFF79D94}"/>
          </ac:picMkLst>
        </pc:picChg>
      </pc:sldChg>
      <pc:sldChg chg="addSp modSp mod">
        <pc:chgData name="Jack Zheng" userId="eea985c3-49bd-46a9-972d-243b7dd82e16" providerId="ADAL" clId="{DB778A4F-B7B8-4373-9E4C-47BD53713BAB}" dt="2023-09-05T14:54:08.086" v="692" actId="1076"/>
        <pc:sldMkLst>
          <pc:docMk/>
          <pc:sldMk cId="3017010245" sldId="639"/>
        </pc:sldMkLst>
        <pc:spChg chg="mod">
          <ac:chgData name="Jack Zheng" userId="eea985c3-49bd-46a9-972d-243b7dd82e16" providerId="ADAL" clId="{DB778A4F-B7B8-4373-9E4C-47BD53713BAB}" dt="2023-09-05T14:52:43.112" v="598" actId="20577"/>
          <ac:spMkLst>
            <pc:docMk/>
            <pc:sldMk cId="3017010245" sldId="639"/>
            <ac:spMk id="3" creationId="{C1B956E7-946F-BCBC-923A-205E806A5569}"/>
          </ac:spMkLst>
        </pc:spChg>
        <pc:spChg chg="add mod">
          <ac:chgData name="Jack Zheng" userId="eea985c3-49bd-46a9-972d-243b7dd82e16" providerId="ADAL" clId="{DB778A4F-B7B8-4373-9E4C-47BD53713BAB}" dt="2023-09-05T14:53:26.307" v="638" actId="1076"/>
          <ac:spMkLst>
            <pc:docMk/>
            <pc:sldMk cId="3017010245" sldId="639"/>
            <ac:spMk id="5" creationId="{450D5E89-A14F-CDE3-5F0A-45799D45276D}"/>
          </ac:spMkLst>
        </pc:spChg>
        <pc:spChg chg="add mod">
          <ac:chgData name="Jack Zheng" userId="eea985c3-49bd-46a9-972d-243b7dd82e16" providerId="ADAL" clId="{DB778A4F-B7B8-4373-9E4C-47BD53713BAB}" dt="2023-09-05T14:53:58.636" v="691" actId="6549"/>
          <ac:spMkLst>
            <pc:docMk/>
            <pc:sldMk cId="3017010245" sldId="639"/>
            <ac:spMk id="7" creationId="{F1C57567-4ACC-C316-BBA2-EA16FB0426E9}"/>
          </ac:spMkLst>
        </pc:spChg>
        <pc:spChg chg="mod">
          <ac:chgData name="Jack Zheng" userId="eea985c3-49bd-46a9-972d-243b7dd82e16" providerId="ADAL" clId="{DB778A4F-B7B8-4373-9E4C-47BD53713BAB}" dt="2023-09-05T14:54:08.086" v="692" actId="1076"/>
          <ac:spMkLst>
            <pc:docMk/>
            <pc:sldMk cId="3017010245" sldId="639"/>
            <ac:spMk id="8" creationId="{E5779150-443D-E862-FB03-1F1E14B12803}"/>
          </ac:spMkLst>
        </pc:spChg>
      </pc:sldChg>
      <pc:sldChg chg="del">
        <pc:chgData name="Jack Zheng" userId="eea985c3-49bd-46a9-972d-243b7dd82e16" providerId="ADAL" clId="{DB778A4F-B7B8-4373-9E4C-47BD53713BAB}" dt="2023-09-05T14:42:06.368" v="41" actId="47"/>
        <pc:sldMkLst>
          <pc:docMk/>
          <pc:sldMk cId="3227093453" sldId="640"/>
        </pc:sldMkLst>
      </pc:sldChg>
      <pc:sldChg chg="del">
        <pc:chgData name="Jack Zheng" userId="eea985c3-49bd-46a9-972d-243b7dd82e16" providerId="ADAL" clId="{DB778A4F-B7B8-4373-9E4C-47BD53713BAB}" dt="2023-09-05T14:43:23.501" v="44" actId="47"/>
        <pc:sldMkLst>
          <pc:docMk/>
          <pc:sldMk cId="2555576265" sldId="641"/>
        </pc:sldMkLst>
      </pc:sldChg>
      <pc:sldChg chg="addSp modSp mod ord">
        <pc:chgData name="Jack Zheng" userId="eea985c3-49bd-46a9-972d-243b7dd82e16" providerId="ADAL" clId="{DB778A4F-B7B8-4373-9E4C-47BD53713BAB}" dt="2023-09-05T15:17:39.852" v="1556" actId="20577"/>
        <pc:sldMkLst>
          <pc:docMk/>
          <pc:sldMk cId="1865263407" sldId="642"/>
        </pc:sldMkLst>
        <pc:spChg chg="mod">
          <ac:chgData name="Jack Zheng" userId="eea985c3-49bd-46a9-972d-243b7dd82e16" providerId="ADAL" clId="{DB778A4F-B7B8-4373-9E4C-47BD53713BAB}" dt="2023-09-05T15:16:18.319" v="1530" actId="20577"/>
          <ac:spMkLst>
            <pc:docMk/>
            <pc:sldMk cId="1865263407" sldId="642"/>
            <ac:spMk id="2" creationId="{59A144EA-F938-5FD8-C7D1-A373873FCBC6}"/>
          </ac:spMkLst>
        </pc:spChg>
        <pc:spChg chg="mod">
          <ac:chgData name="Jack Zheng" userId="eea985c3-49bd-46a9-972d-243b7dd82e16" providerId="ADAL" clId="{DB778A4F-B7B8-4373-9E4C-47BD53713BAB}" dt="2023-09-05T15:17:39.852" v="1556" actId="20577"/>
          <ac:spMkLst>
            <pc:docMk/>
            <pc:sldMk cId="1865263407" sldId="642"/>
            <ac:spMk id="3" creationId="{8312F523-9862-5BF0-FE75-A62B062C9B72}"/>
          </ac:spMkLst>
        </pc:spChg>
        <pc:spChg chg="mod">
          <ac:chgData name="Jack Zheng" userId="eea985c3-49bd-46a9-972d-243b7dd82e16" providerId="ADAL" clId="{DB778A4F-B7B8-4373-9E4C-47BD53713BAB}" dt="2023-09-05T15:17:26.454" v="1551" actId="1076"/>
          <ac:spMkLst>
            <pc:docMk/>
            <pc:sldMk cId="1865263407" sldId="642"/>
            <ac:spMk id="5" creationId="{7EBB47D2-7AD5-C02D-F623-C4198C011D48}"/>
          </ac:spMkLst>
        </pc:spChg>
        <pc:spChg chg="add mod">
          <ac:chgData name="Jack Zheng" userId="eea985c3-49bd-46a9-972d-243b7dd82e16" providerId="ADAL" clId="{DB778A4F-B7B8-4373-9E4C-47BD53713BAB}" dt="2023-09-05T15:17:28.696" v="1552" actId="1076"/>
          <ac:spMkLst>
            <pc:docMk/>
            <pc:sldMk cId="1865263407" sldId="642"/>
            <ac:spMk id="7" creationId="{F3FEB26D-49A9-99EC-E29E-E6089986B248}"/>
          </ac:spMkLst>
        </pc:spChg>
        <pc:picChg chg="mod">
          <ac:chgData name="Jack Zheng" userId="eea985c3-49bd-46a9-972d-243b7dd82e16" providerId="ADAL" clId="{DB778A4F-B7B8-4373-9E4C-47BD53713BAB}" dt="2023-09-05T15:17:24.020" v="1550" actId="1076"/>
          <ac:picMkLst>
            <pc:docMk/>
            <pc:sldMk cId="1865263407" sldId="642"/>
            <ac:picMk id="1026" creationId="{D6028402-3D1E-C2D6-9348-65800C2BA1C4}"/>
          </ac:picMkLst>
        </pc:picChg>
      </pc:sldChg>
      <pc:sldChg chg="modSp mod ord">
        <pc:chgData name="Jack Zheng" userId="eea985c3-49bd-46a9-972d-243b7dd82e16" providerId="ADAL" clId="{DB778A4F-B7B8-4373-9E4C-47BD53713BAB}" dt="2023-09-05T16:24:49.229" v="1654"/>
        <pc:sldMkLst>
          <pc:docMk/>
          <pc:sldMk cId="1182134496" sldId="643"/>
        </pc:sldMkLst>
        <pc:spChg chg="mod">
          <ac:chgData name="Jack Zheng" userId="eea985c3-49bd-46a9-972d-243b7dd82e16" providerId="ADAL" clId="{DB778A4F-B7B8-4373-9E4C-47BD53713BAB}" dt="2023-09-05T15:05:33.110" v="1127" actId="20577"/>
          <ac:spMkLst>
            <pc:docMk/>
            <pc:sldMk cId="1182134496" sldId="643"/>
            <ac:spMk id="2" creationId="{58CF27FF-C00B-D305-FDB9-FB9075F765DB}"/>
          </ac:spMkLst>
        </pc:spChg>
        <pc:spChg chg="mod ord">
          <ac:chgData name="Jack Zheng" userId="eea985c3-49bd-46a9-972d-243b7dd82e16" providerId="ADAL" clId="{DB778A4F-B7B8-4373-9E4C-47BD53713BAB}" dt="2023-09-05T15:05:25.276" v="1110" actId="14100"/>
          <ac:spMkLst>
            <pc:docMk/>
            <pc:sldMk cId="1182134496" sldId="643"/>
            <ac:spMk id="6" creationId="{32F5A23D-0F79-ACE8-8CBB-E5F331FAF1E0}"/>
          </ac:spMkLst>
        </pc:spChg>
        <pc:picChg chg="mod">
          <ac:chgData name="Jack Zheng" userId="eea985c3-49bd-46a9-972d-243b7dd82e16" providerId="ADAL" clId="{DB778A4F-B7B8-4373-9E4C-47BD53713BAB}" dt="2023-09-05T15:05:28.751" v="1111" actId="1076"/>
          <ac:picMkLst>
            <pc:docMk/>
            <pc:sldMk cId="1182134496" sldId="643"/>
            <ac:picMk id="8" creationId="{CD373BBA-0DAD-D238-711F-84B8FBF8649A}"/>
          </ac:picMkLst>
        </pc:picChg>
      </pc:sldChg>
      <pc:sldChg chg="del ord">
        <pc:chgData name="Jack Zheng" userId="eea985c3-49bd-46a9-972d-243b7dd82e16" providerId="ADAL" clId="{DB778A4F-B7B8-4373-9E4C-47BD53713BAB}" dt="2023-09-05T16:24:31.659" v="1652" actId="47"/>
        <pc:sldMkLst>
          <pc:docMk/>
          <pc:sldMk cId="2903042360" sldId="644"/>
        </pc:sldMkLst>
      </pc:sldChg>
      <pc:sldChg chg="addSp modSp mod ord">
        <pc:chgData name="Jack Zheng" userId="eea985c3-49bd-46a9-972d-243b7dd82e16" providerId="ADAL" clId="{DB778A4F-B7B8-4373-9E4C-47BD53713BAB}" dt="2023-09-05T16:21:57.360" v="1651"/>
        <pc:sldMkLst>
          <pc:docMk/>
          <pc:sldMk cId="478144709" sldId="645"/>
        </pc:sldMkLst>
        <pc:spChg chg="add mod">
          <ac:chgData name="Jack Zheng" userId="eea985c3-49bd-46a9-972d-243b7dd82e16" providerId="ADAL" clId="{DB778A4F-B7B8-4373-9E4C-47BD53713BAB}" dt="2023-09-05T16:21:30.439" v="1647" actId="20577"/>
          <ac:spMkLst>
            <pc:docMk/>
            <pc:sldMk cId="478144709" sldId="645"/>
            <ac:spMk id="5" creationId="{AD8EA3DD-A1F3-F4CC-A651-9862241ECC2D}"/>
          </ac:spMkLst>
        </pc:spChg>
        <pc:spChg chg="mod">
          <ac:chgData name="Jack Zheng" userId="eea985c3-49bd-46a9-972d-243b7dd82e16" providerId="ADAL" clId="{DB778A4F-B7B8-4373-9E4C-47BD53713BAB}" dt="2023-09-05T15:06:36.892" v="1137" actId="1076"/>
          <ac:spMkLst>
            <pc:docMk/>
            <pc:sldMk cId="478144709" sldId="645"/>
            <ac:spMk id="6" creationId="{CD451268-BD8B-1C8D-36D0-5FEC4986ECCC}"/>
          </ac:spMkLst>
        </pc:spChg>
        <pc:picChg chg="mod">
          <ac:chgData name="Jack Zheng" userId="eea985c3-49bd-46a9-972d-243b7dd82e16" providerId="ADAL" clId="{DB778A4F-B7B8-4373-9E4C-47BD53713BAB}" dt="2023-09-05T16:20:47.699" v="1563" actId="1076"/>
          <ac:picMkLst>
            <pc:docMk/>
            <pc:sldMk cId="478144709" sldId="645"/>
            <ac:picMk id="7" creationId="{776BD4AB-AC65-38CA-3792-58A620102C6B}"/>
          </ac:picMkLst>
        </pc:picChg>
      </pc:sldChg>
      <pc:sldChg chg="addSp delSp modSp mod ord">
        <pc:chgData name="Jack Zheng" userId="eea985c3-49bd-46a9-972d-243b7dd82e16" providerId="ADAL" clId="{DB778A4F-B7B8-4373-9E4C-47BD53713BAB}" dt="2023-09-09T09:05:23.820" v="1716" actId="1076"/>
        <pc:sldMkLst>
          <pc:docMk/>
          <pc:sldMk cId="811593812" sldId="646"/>
        </pc:sldMkLst>
        <pc:spChg chg="mod">
          <ac:chgData name="Jack Zheng" userId="eea985c3-49bd-46a9-972d-243b7dd82e16" providerId="ADAL" clId="{DB778A4F-B7B8-4373-9E4C-47BD53713BAB}" dt="2023-09-09T09:04:55.918" v="1710" actId="20577"/>
          <ac:spMkLst>
            <pc:docMk/>
            <pc:sldMk cId="811593812" sldId="646"/>
            <ac:spMk id="2" creationId="{FB80424D-B1E9-E7D1-23E1-F5C270968C3A}"/>
          </ac:spMkLst>
        </pc:spChg>
        <pc:spChg chg="mod">
          <ac:chgData name="Jack Zheng" userId="eea985c3-49bd-46a9-972d-243b7dd82e16" providerId="ADAL" clId="{DB778A4F-B7B8-4373-9E4C-47BD53713BAB}" dt="2023-09-09T09:03:54.211" v="1656" actId="20577"/>
          <ac:spMkLst>
            <pc:docMk/>
            <pc:sldMk cId="811593812" sldId="646"/>
            <ac:spMk id="3" creationId="{75896E5A-4587-D0A3-0635-3E3928079CE2}"/>
          </ac:spMkLst>
        </pc:spChg>
        <pc:spChg chg="add del">
          <ac:chgData name="Jack Zheng" userId="eea985c3-49bd-46a9-972d-243b7dd82e16" providerId="ADAL" clId="{DB778A4F-B7B8-4373-9E4C-47BD53713BAB}" dt="2023-09-09T09:04:25.753" v="1659" actId="478"/>
          <ac:spMkLst>
            <pc:docMk/>
            <pc:sldMk cId="811593812" sldId="646"/>
            <ac:spMk id="6" creationId="{D00A1EF8-425B-EB41-6E6D-B3F4126FD30D}"/>
          </ac:spMkLst>
        </pc:spChg>
        <pc:spChg chg="add mod">
          <ac:chgData name="Jack Zheng" userId="eea985c3-49bd-46a9-972d-243b7dd82e16" providerId="ADAL" clId="{DB778A4F-B7B8-4373-9E4C-47BD53713BAB}" dt="2023-09-09T09:05:08.232" v="1713" actId="14100"/>
          <ac:spMkLst>
            <pc:docMk/>
            <pc:sldMk cId="811593812" sldId="646"/>
            <ac:spMk id="10" creationId="{D016586F-D5C4-DB8F-8A4A-742983B1B706}"/>
          </ac:spMkLst>
        </pc:spChg>
        <pc:spChg chg="add mod">
          <ac:chgData name="Jack Zheng" userId="eea985c3-49bd-46a9-972d-243b7dd82e16" providerId="ADAL" clId="{DB778A4F-B7B8-4373-9E4C-47BD53713BAB}" dt="2023-09-09T09:04:26.327" v="1660"/>
          <ac:spMkLst>
            <pc:docMk/>
            <pc:sldMk cId="811593812" sldId="646"/>
            <ac:spMk id="11" creationId="{249FB121-B49A-CFCD-3EAB-70C3947CCEBC}"/>
          </ac:spMkLst>
        </pc:spChg>
        <pc:spChg chg="add mod">
          <ac:chgData name="Jack Zheng" userId="eea985c3-49bd-46a9-972d-243b7dd82e16" providerId="ADAL" clId="{DB778A4F-B7B8-4373-9E4C-47BD53713BAB}" dt="2023-09-09T09:05:18.080" v="1715"/>
          <ac:spMkLst>
            <pc:docMk/>
            <pc:sldMk cId="811593812" sldId="646"/>
            <ac:spMk id="12" creationId="{F3D3A53C-03D4-73AC-253D-83F9F31FD6F7}"/>
          </ac:spMkLst>
        </pc:spChg>
        <pc:spChg chg="add mod">
          <ac:chgData name="Jack Zheng" userId="eea985c3-49bd-46a9-972d-243b7dd82e16" providerId="ADAL" clId="{DB778A4F-B7B8-4373-9E4C-47BD53713BAB}" dt="2023-09-09T09:05:23.820" v="1716" actId="1076"/>
          <ac:spMkLst>
            <pc:docMk/>
            <pc:sldMk cId="811593812" sldId="646"/>
            <ac:spMk id="13" creationId="{BF0CDB1B-00BE-ACA9-87E9-7D513FBF9004}"/>
          </ac:spMkLst>
        </pc:spChg>
        <pc:picChg chg="add mod">
          <ac:chgData name="Jack Zheng" userId="eea985c3-49bd-46a9-972d-243b7dd82e16" providerId="ADAL" clId="{DB778A4F-B7B8-4373-9E4C-47BD53713BAB}" dt="2023-09-09T09:04:26.327" v="1660"/>
          <ac:picMkLst>
            <pc:docMk/>
            <pc:sldMk cId="811593812" sldId="646"/>
            <ac:picMk id="7" creationId="{C2675312-FB97-B98E-88F8-D2C5BB10CEDB}"/>
          </ac:picMkLst>
        </pc:picChg>
        <pc:picChg chg="del">
          <ac:chgData name="Jack Zheng" userId="eea985c3-49bd-46a9-972d-243b7dd82e16" providerId="ADAL" clId="{DB778A4F-B7B8-4373-9E4C-47BD53713BAB}" dt="2023-09-09T09:03:48.716" v="1655" actId="478"/>
          <ac:picMkLst>
            <pc:docMk/>
            <pc:sldMk cId="811593812" sldId="646"/>
            <ac:picMk id="8" creationId="{C0BC1681-7014-6EED-ADDE-BAB4A4CFCB35}"/>
          </ac:picMkLst>
        </pc:picChg>
        <pc:picChg chg="add mod">
          <ac:chgData name="Jack Zheng" userId="eea985c3-49bd-46a9-972d-243b7dd82e16" providerId="ADAL" clId="{DB778A4F-B7B8-4373-9E4C-47BD53713BAB}" dt="2023-09-09T09:04:26.327" v="1660"/>
          <ac:picMkLst>
            <pc:docMk/>
            <pc:sldMk cId="811593812" sldId="646"/>
            <ac:picMk id="9" creationId="{72309C68-5B3E-31F4-B13D-97131F04A482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812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812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812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12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812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12A48F3E-84F6-47DA-9678-A368BF4C565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1413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87FD23E-48B7-4DBD-B918-25DF2DA7845C}" type="slidenum">
              <a:rPr lang="en-US"/>
              <a:pPr/>
              <a:t>1</a:t>
            </a:fld>
            <a:endParaRPr lang="en-US"/>
          </a:p>
        </p:txBody>
      </p:sp>
      <p:sp>
        <p:nvSpPr>
          <p:cNvPr id="191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1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87777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PowerpointBG1_newlog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1028155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231F2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spcBef>
                <a:spcPts val="1800"/>
              </a:spcBef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20B178E8-54C6-41E2-996F-49698FBE8497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549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990600"/>
            <a:ext cx="4114800" cy="53340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990600"/>
            <a:ext cx="4191000" cy="53340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BF28E9-464D-4CCF-AFF1-AD8966132BAA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6905179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28C49B79-2F74-4070-B7C3-B30174641544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77265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3246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Rectangle 6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246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078AA4-8FB0-47A5-92EC-3BB0D498D1CE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06991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1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PowerpointBG1_newlogo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9000"/>
            <a:ext cx="9144000" cy="3429000"/>
          </a:xfrm>
          <a:prstGeom prst="rect">
            <a:avLst/>
          </a:prstGeom>
        </p:spPr>
      </p:pic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78486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18288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28600" y="990600"/>
            <a:ext cx="8610600" cy="530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553200"/>
            <a:ext cx="381000" cy="230186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F2F2F2"/>
                </a:solidFill>
              </a:defRPr>
            </a:lvl1pPr>
          </a:lstStyle>
          <a:p>
            <a:fld id="{74BF28E9-464D-4CCF-AFF1-AD8966132BAA}" type="slidenum">
              <a:rPr lang="en-US" altLang="en-US" smtClean="0"/>
              <a:pPr/>
              <a:t>‹#›</a:t>
            </a:fld>
            <a:endParaRPr lang="en-US" altLang="en-US"/>
          </a:p>
        </p:txBody>
      </p:sp>
      <p:sp>
        <p:nvSpPr>
          <p:cNvPr id="3" name="Rectangle 2"/>
          <p:cNvSpPr/>
          <p:nvPr/>
        </p:nvSpPr>
        <p:spPr>
          <a:xfrm>
            <a:off x="6642100" y="6400800"/>
            <a:ext cx="2362200" cy="382586"/>
          </a:xfrm>
          <a:prstGeom prst="rect">
            <a:avLst/>
          </a:prstGeom>
          <a:solidFill>
            <a:srgbClr val="231F2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24372" y="6362966"/>
            <a:ext cx="1749778" cy="457200"/>
          </a:xfrm>
          <a:prstGeom prst="rect">
            <a:avLst/>
          </a:prstGeom>
        </p:spPr>
      </p:pic>
      <p:pic>
        <p:nvPicPr>
          <p:cNvPr id="12" name="Picture 2" descr="Fsux chart double axis chart Icon">
            <a:extLst>
              <a:ext uri="{FF2B5EF4-FFF2-40B4-BE49-F238E27FC236}">
                <a16:creationId xmlns:a16="http://schemas.microsoft.com/office/drawing/2014/main" id="{C9F678C0-820B-48FC-BB43-5655189ACF56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096"/>
          <a:stretch/>
        </p:blipFill>
        <p:spPr bwMode="auto">
          <a:xfrm>
            <a:off x="8345838" y="37834"/>
            <a:ext cx="798162" cy="661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304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</p:sldLayoutIdLst>
  <p:hf hdr="0" ft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rgbClr val="231F20"/>
          </a:solidFill>
          <a:latin typeface="+mj-lt"/>
          <a:ea typeface="ヒラギノ角ゴ Pro W3" pitchFamily="-109" charset="-128"/>
          <a:cs typeface="ヒラギノ角ゴ Pro W3" pitchFamily="-109" charset="-128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9" charset="0"/>
          <a:ea typeface="ヒラギノ角ゴ Pro W3" pitchFamily="-109" charset="-128"/>
          <a:cs typeface="ヒラギノ角ゴ Pro W3" pitchFamily="-109" charset="-128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9" charset="0"/>
          <a:ea typeface="ヒラギノ角ゴ Pro W3" pitchFamily="-109" charset="-128"/>
          <a:cs typeface="ヒラギノ角ゴ Pro W3" pitchFamily="-109" charset="-128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9" charset="0"/>
          <a:ea typeface="ヒラギノ角ゴ Pro W3" pitchFamily="-109" charset="-128"/>
          <a:cs typeface="ヒラギノ角ゴ Pro W3" pitchFamily="-109" charset="-128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9" charset="0"/>
          <a:ea typeface="ヒラギノ角ゴ Pro W3" pitchFamily="-109" charset="-128"/>
          <a:cs typeface="ヒラギノ角ゴ Pro W3" pitchFamily="-109" charset="-128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9" charset="0"/>
          <a:ea typeface="ヒラギノ角ゴ Pro W3" pitchFamily="-109" charset="-128"/>
          <a:cs typeface="ヒラギノ角ゴ Pro W3" pitchFamily="-109" charset="-128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9" charset="0"/>
          <a:ea typeface="ヒラギノ角ゴ Pro W3" pitchFamily="-109" charset="-128"/>
          <a:cs typeface="ヒラギノ角ゴ Pro W3" pitchFamily="-109" charset="-128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9" charset="0"/>
          <a:ea typeface="ヒラギノ角ゴ Pro W3" pitchFamily="-109" charset="-128"/>
          <a:cs typeface="ヒラギノ角ゴ Pro W3" pitchFamily="-109" charset="-128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9" charset="0"/>
          <a:ea typeface="ヒラギノ角ゴ Pro W3" pitchFamily="-109" charset="-128"/>
          <a:cs typeface="ヒラギノ角ゴ Pro W3" pitchFamily="-109" charset="-128"/>
        </a:defRPr>
      </a:lvl9pPr>
    </p:titleStyle>
    <p:bodyStyle>
      <a:lvl1pPr marL="342900" indent="-342900" algn="l" defTabSz="457200" rtl="0" eaLnBrk="1" fontAlgn="base" hangingPunct="1">
        <a:spcBef>
          <a:spcPts val="18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ヒラギノ角ゴ Pro W3" pitchFamily="-109" charset="-128"/>
          <a:cs typeface="ヒラギノ角ゴ Pro W3" pitchFamily="-109" charset="-128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ヒラギノ角ゴ Pro W3" pitchFamily="-109" charset="-128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ヒラギノ角ゴ Pro W3" pitchFamily="-109" charset="-128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ヒラギノ角ゴ Pro W3" pitchFamily="-109" charset="-128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ヒラギノ角ゴ Pro W3" pitchFamily="-109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idi.kennesaw.edu/it7113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cathiesark.com/arkk-holdings-of-tsla" TargetMode="External"/><Relationship Id="rId4" Type="http://schemas.openxmlformats.org/officeDocument/2006/relationships/hyperlink" Target="https://marketrealist.com/2019/02/analyzing-the-trends-in-teslas-valuation-multiples-in-q1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s://cdn-get.whotrades.com/u8/photoDFC5/20727087415-0/original.jpe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ool.whotrades.com/blog/43151739255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ool.com/investing/2021/01/29/ibm-stock-had-terrible-q4-heres-why-still-a-buy/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Seven_basic_tools_of_quality" TargetMode="External"/><Relationship Id="rId2" Type="http://schemas.openxmlformats.org/officeDocument/2006/relationships/hyperlink" Target="http://en.wikipedia.org/wiki/Pareto_chart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infogram.com/create/dual-axis-chart" TargetMode="External"/><Relationship Id="rId4" Type="http://schemas.openxmlformats.org/officeDocument/2006/relationships/hyperlink" Target="https://datahero.com/blog/2015/04/23/the-dos-and-donts-of-dual-axis-charts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twitter.com/Tesla/status/1598490134357610496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tatista.com/chart/28567/meta-operating-profit/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s://twitter.com/OpenskiesX/status/1695955072327536956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public.tableau.com/app/profile/jonathan.drummey/viz/barsandlines/Introduction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hedataschool.co.uk/robert-headington/combined-axis-vs-dual-axis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twitter.com/WTFViz/status/1458509947348602885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viz.wtf/post/667492909034225664/great-britain-wielka-brytania-got-to-have-its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hyperlink" Target="https://blog.datawrapper.de/dualaxis/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help.tableau.com/current/pro/desktop/en-us/qs_combo_charts.htm" TargetMode="External"/><Relationship Id="rId7" Type="http://schemas.openxmlformats.org/officeDocument/2006/relationships/hyperlink" Target="https://playfairdata.com/3-ways-to-use-dual-axis-combination-charts-in-tableau/" TargetMode="External"/><Relationship Id="rId2" Type="http://schemas.openxmlformats.org/officeDocument/2006/relationships/hyperlink" Target="https://www.youtube.com/watch?v=Kfwy9sAk_zY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thedataschool.co.uk/robert-headington/combined-axis-vs-dual-axis/" TargetMode="External"/><Relationship Id="rId5" Type="http://schemas.openxmlformats.org/officeDocument/2006/relationships/hyperlink" Target="http://drawingwithnumbers.artisart.org/bars-and-lines/" TargetMode="External"/><Relationship Id="rId4" Type="http://schemas.openxmlformats.org/officeDocument/2006/relationships/hyperlink" Target="https://help.tableau.com/current/pro/desktop/en-us/multiple_measures.htm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s.google.com/chart/interactive/docs/gallery/combochart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Chart_Showing_at_One_View_the_Price_of_the_Quarter_of_Wheat,_and_Wages_of_Labour_by_the_Week,_from_1565_to_1821.png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hyperlink" Target="https://www.wisevis.com/william-playfair-excel-redesign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unity.tableau.com/s/question/0D54T00000C6d5gSAB/3-different-types-of-chart-in-a-single-axis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layoffstracker.com/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layoffstracker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ublic.tableau.com/profile/dash7070#!/vizhome/OlympicCostOverruns/WEBDash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layoffs.fyi/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finance.yahoo.com/news/corporate-america-goes-debt-diet-110001131.html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the-numbers.com/market/" TargetMode="Externa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951097" y="2362200"/>
            <a:ext cx="7241806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dirty="0"/>
              <a:t>Charting Special Topic: </a:t>
            </a:r>
            <a:br>
              <a:rPr lang="en-US" dirty="0"/>
            </a:br>
            <a:r>
              <a:rPr lang="en-US" dirty="0"/>
              <a:t>Dual Axis </a:t>
            </a:r>
            <a:r>
              <a:rPr lang="en-US" sz="4900" dirty="0"/>
              <a:t>Combo Chart</a:t>
            </a:r>
            <a:endParaRPr lang="en-US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609600"/>
          </a:xfrm>
        </p:spPr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IT 7113 Data Visualization</a:t>
            </a:r>
            <a:endParaRPr lang="en-US" dirty="0"/>
          </a:p>
        </p:txBody>
      </p:sp>
      <p:sp>
        <p:nvSpPr>
          <p:cNvPr id="6" name="Rectangle 5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3542558" y="4460493"/>
            <a:ext cx="205888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0000"/>
              <a:buFont typeface="Wingdings" pitchFamily="2" charset="2"/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ctr"/>
            <a:r>
              <a:rPr lang="en-US" sz="2000" kern="0" dirty="0"/>
              <a:t>J.G. Zheng</a:t>
            </a:r>
          </a:p>
          <a:p>
            <a:pPr algn="ctr"/>
            <a:r>
              <a:rPr lang="en-US" sz="2000" kern="0" dirty="0"/>
              <a:t>Fall 2023</a:t>
            </a:r>
          </a:p>
        </p:txBody>
      </p:sp>
      <p:sp>
        <p:nvSpPr>
          <p:cNvPr id="3" name="Rectangle 2"/>
          <p:cNvSpPr/>
          <p:nvPr/>
        </p:nvSpPr>
        <p:spPr>
          <a:xfrm>
            <a:off x="2855479" y="5222493"/>
            <a:ext cx="343303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hlinkClick r:id="rId3"/>
              </a:rPr>
              <a:t>http://idi.Kennesaw.edu/it7113/</a:t>
            </a:r>
            <a:endParaRPr lang="en-US" sz="1600" dirty="0"/>
          </a:p>
        </p:txBody>
      </p:sp>
      <p:pic>
        <p:nvPicPr>
          <p:cNvPr id="1026" name="Picture 2" descr="Fsux chart double axis chart Icon">
            <a:extLst>
              <a:ext uri="{FF2B5EF4-FFF2-40B4-BE49-F238E27FC236}">
                <a16:creationId xmlns:a16="http://schemas.microsoft.com/office/drawing/2014/main" id="{FAB7428F-544F-4C4D-AACE-7D66D9411A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096"/>
          <a:stretch/>
        </p:blipFill>
        <p:spPr bwMode="auto">
          <a:xfrm>
            <a:off x="3581400" y="762000"/>
            <a:ext cx="1864966" cy="1546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80424D-B1E9-E7D1-23E1-F5C270968C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Dual Axis Chart with Three 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896E5A-4587-D0A3-0635-3E3928079C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47B8C2-CD51-E6A5-A152-657F150844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8E8-54C6-41E2-996F-49698FBE8497}" type="slidenum">
              <a:rPr lang="en-US" altLang="en-US" smtClean="0"/>
              <a:pPr/>
              <a:t>10</a:t>
            </a:fld>
            <a:endParaRPr lang="en-US" altLang="en-US"/>
          </a:p>
        </p:txBody>
      </p:sp>
      <p:pic>
        <p:nvPicPr>
          <p:cNvPr id="7" name="Picture 2" descr="7">
            <a:extLst>
              <a:ext uri="{FF2B5EF4-FFF2-40B4-BE49-F238E27FC236}">
                <a16:creationId xmlns:a16="http://schemas.microsoft.com/office/drawing/2014/main" id="{C2675312-FB97-B98E-88F8-D2C5BB10CE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82" y="924080"/>
            <a:ext cx="4124189" cy="2943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2309C68-5B3E-31F4-B13D-97131F04A4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3600" y="3976901"/>
            <a:ext cx="6934200" cy="2586978"/>
          </a:xfrm>
          <a:prstGeom prst="rect">
            <a:avLst/>
          </a:prstGeom>
        </p:spPr>
      </p:pic>
      <p:sp>
        <p:nvSpPr>
          <p:cNvPr id="10" name="Line Callout 1 8">
            <a:extLst>
              <a:ext uri="{FF2B5EF4-FFF2-40B4-BE49-F238E27FC236}">
                <a16:creationId xmlns:a16="http://schemas.microsoft.com/office/drawing/2014/main" id="{D016586F-D5C4-DB8F-8A4A-742983B1B706}"/>
              </a:ext>
            </a:extLst>
          </p:cNvPr>
          <p:cNvSpPr/>
          <p:nvPr/>
        </p:nvSpPr>
        <p:spPr bwMode="auto">
          <a:xfrm>
            <a:off x="4830395" y="1828800"/>
            <a:ext cx="1725590" cy="735564"/>
          </a:xfrm>
          <a:prstGeom prst="borderCallout1">
            <a:avLst>
              <a:gd name="adj1" fmla="val 70423"/>
              <a:gd name="adj2" fmla="val -657"/>
              <a:gd name="adj3" fmla="val 133438"/>
              <a:gd name="adj4" fmla="val -46158"/>
            </a:avLst>
          </a:prstGeom>
          <a:solidFill>
            <a:schemeClr val="accent6">
              <a:lumMod val="20000"/>
              <a:lumOff val="80000"/>
            </a:schemeClr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med"/>
          </a:ln>
          <a:effectLst/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  <a:normAutofit fontScale="70000" lnSpcReduction="20000"/>
          </a:bodyPr>
          <a:lstStyle/>
          <a:p>
            <a:r>
              <a:rPr lang="en-US" sz="1200" dirty="0"/>
              <a:t>Three lines in one dual axis chart: two of them (yellow and green lines) are grouped to use the same right axis. However, the design is questionable as the two ratios are still of very different range.</a:t>
            </a:r>
          </a:p>
        </p:txBody>
      </p:sp>
      <p:sp>
        <p:nvSpPr>
          <p:cNvPr id="11" name="Line Callout 1 8">
            <a:extLst>
              <a:ext uri="{FF2B5EF4-FFF2-40B4-BE49-F238E27FC236}">
                <a16:creationId xmlns:a16="http://schemas.microsoft.com/office/drawing/2014/main" id="{249FB121-B49A-CFCD-3EAB-70C3947CCEBC}"/>
              </a:ext>
            </a:extLst>
          </p:cNvPr>
          <p:cNvSpPr/>
          <p:nvPr/>
        </p:nvSpPr>
        <p:spPr bwMode="auto">
          <a:xfrm>
            <a:off x="148582" y="5548080"/>
            <a:ext cx="1828800" cy="771680"/>
          </a:xfrm>
          <a:prstGeom prst="borderCallout1">
            <a:avLst>
              <a:gd name="adj1" fmla="val 48386"/>
              <a:gd name="adj2" fmla="val 100259"/>
              <a:gd name="adj3" fmla="val 28150"/>
              <a:gd name="adj4" fmla="val 124954"/>
            </a:avLst>
          </a:prstGeom>
          <a:solidFill>
            <a:schemeClr val="accent6">
              <a:lumMod val="20000"/>
              <a:lumOff val="80000"/>
            </a:schemeClr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med"/>
          </a:ln>
          <a:effectLst/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  <a:normAutofit fontScale="77500" lnSpcReduction="20000"/>
          </a:bodyPr>
          <a:lstStyle/>
          <a:p>
            <a:r>
              <a:rPr lang="en-US" sz="1200" dirty="0"/>
              <a:t>Three lines in one dual axis chart: two of them (purple and yellow) are grouped to use the same right axis, as they are of same units and data type, and with similar ranges.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3D3A53C-03D4-73AC-253D-83F9F31FD6F7}"/>
              </a:ext>
            </a:extLst>
          </p:cNvPr>
          <p:cNvSpPr/>
          <p:nvPr/>
        </p:nvSpPr>
        <p:spPr>
          <a:xfrm>
            <a:off x="148582" y="762000"/>
            <a:ext cx="4124189" cy="20005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700" dirty="0">
                <a:hlinkClick r:id="rId4"/>
              </a:rPr>
              <a:t>https://marketrealist.com/2019/02/analyzing-the-trends-in-teslas-valuation-multiples-in-q1</a:t>
            </a:r>
            <a:r>
              <a:rPr lang="en-US" sz="700" dirty="0"/>
              <a:t>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0CDB1B-00BE-ACA9-87E9-7D513FBF9004}"/>
              </a:ext>
            </a:extLst>
          </p:cNvPr>
          <p:cNvSpPr txBox="1"/>
          <p:nvPr/>
        </p:nvSpPr>
        <p:spPr>
          <a:xfrm>
            <a:off x="4648200" y="3962400"/>
            <a:ext cx="25908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hlinkClick r:id="rId5"/>
              </a:rPr>
              <a:t>https://cathiesark.com/arkk-holdings-of-tsla</a:t>
            </a:r>
            <a:r>
              <a:rPr lang="en-US" sz="1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115938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3. Dual Axis Combo Chart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599"/>
            <a:ext cx="8610600" cy="2209801"/>
          </a:xfrm>
        </p:spPr>
        <p:txBody>
          <a:bodyPr>
            <a:normAutofit fontScale="47500" lnSpcReduction="20000"/>
          </a:bodyPr>
          <a:lstStyle/>
          <a:p>
            <a:r>
              <a:rPr lang="en-US" dirty="0"/>
              <a:t>Dual axis combo chart = dual axis chart + combo chart.</a:t>
            </a:r>
          </a:p>
          <a:p>
            <a:pPr lvl="1"/>
            <a:r>
              <a:rPr lang="en-US" dirty="0"/>
              <a:t>Two (or more than two) data serials are visualized using different form of charts or visual attributes like color or shape</a:t>
            </a:r>
          </a:p>
          <a:p>
            <a:pPr lvl="1"/>
            <a:r>
              <a:rPr lang="en-US" dirty="0"/>
              <a:t>A combo chart may not need two axes; a dual axis chart may not need two chart types. But a dual axis combo chart has two different exes and two different chart types.</a:t>
            </a:r>
          </a:p>
          <a:p>
            <a:r>
              <a:rPr lang="en-US" dirty="0"/>
              <a:t>Typical example: column + line is the most often used type</a:t>
            </a:r>
          </a:p>
          <a:p>
            <a:r>
              <a:rPr lang="en-US" dirty="0"/>
              <a:t>Column + Line design conventions (it is a good practice to follow conventions)</a:t>
            </a:r>
          </a:p>
          <a:p>
            <a:pPr lvl="1"/>
            <a:r>
              <a:rPr lang="en-US" dirty="0"/>
              <a:t>Columns refer to the left axis, lines (or other marker types) refers to the right axis</a:t>
            </a:r>
          </a:p>
          <a:p>
            <a:pPr lvl="1"/>
            <a:r>
              <a:rPr lang="en-US" dirty="0"/>
              <a:t>Put the variable with larger value ranges to the left, and the one with smaller ranges on the right.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8E8-54C6-41E2-996F-49698FBE8497}" type="slidenum">
              <a:rPr lang="en-US" altLang="en-US" smtClean="0"/>
              <a:pPr/>
              <a:t>11</a:t>
            </a:fld>
            <a:endParaRPr lang="en-US" altLang="en-US"/>
          </a:p>
        </p:txBody>
      </p:sp>
      <p:pic>
        <p:nvPicPr>
          <p:cNvPr id="1026" name="Picture 2">
            <a:hlinkClick r:id="rId2"/>
            <a:extLst>
              <a:ext uri="{FF2B5EF4-FFF2-40B4-BE49-F238E27FC236}">
                <a16:creationId xmlns:a16="http://schemas.microsoft.com/office/drawing/2014/main" id="{8B03B65A-F915-4CA6-B2DD-748D9A38D7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509188"/>
            <a:ext cx="4129870" cy="2767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2133600" y="6276201"/>
            <a:ext cx="4129870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hlinkClick r:id="rId4"/>
              </a:rPr>
              <a:t>https://fool.whotrades.com/blog/43151739255</a:t>
            </a:r>
            <a:r>
              <a:rPr lang="en-US" sz="1200" dirty="0"/>
              <a:t> </a:t>
            </a:r>
          </a:p>
        </p:txBody>
      </p:sp>
      <p:sp>
        <p:nvSpPr>
          <p:cNvPr id="10" name="Line Callout 1 8">
            <a:extLst>
              <a:ext uri="{FF2B5EF4-FFF2-40B4-BE49-F238E27FC236}">
                <a16:creationId xmlns:a16="http://schemas.microsoft.com/office/drawing/2014/main" id="{0A0FD319-B2A5-48B7-A46B-35E656400A54}"/>
              </a:ext>
            </a:extLst>
          </p:cNvPr>
          <p:cNvSpPr/>
          <p:nvPr/>
        </p:nvSpPr>
        <p:spPr bwMode="auto">
          <a:xfrm>
            <a:off x="6172200" y="3307481"/>
            <a:ext cx="1387094" cy="575136"/>
          </a:xfrm>
          <a:prstGeom prst="borderCallout1">
            <a:avLst>
              <a:gd name="adj1" fmla="val 67532"/>
              <a:gd name="adj2" fmla="val -1934"/>
              <a:gd name="adj3" fmla="val 186906"/>
              <a:gd name="adj4" fmla="val -53261"/>
            </a:avLst>
          </a:prstGeom>
          <a:solidFill>
            <a:schemeClr val="accent6">
              <a:lumMod val="20000"/>
              <a:lumOff val="80000"/>
            </a:schemeClr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med"/>
          </a:ln>
          <a:effectLst/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  <a:normAutofit fontScale="77500" lnSpcReduction="20000"/>
          </a:bodyPr>
          <a:lstStyle/>
          <a:p>
            <a:r>
              <a:rPr lang="en-US" sz="1600" dirty="0"/>
              <a:t>The red line refers to the right axis (EPS). </a:t>
            </a:r>
          </a:p>
        </p:txBody>
      </p:sp>
      <p:sp>
        <p:nvSpPr>
          <p:cNvPr id="9" name="Line Callout 1 8">
            <a:extLst>
              <a:ext uri="{FF2B5EF4-FFF2-40B4-BE49-F238E27FC236}">
                <a16:creationId xmlns:a16="http://schemas.microsoft.com/office/drawing/2014/main" id="{729904A8-3F68-4C6A-8749-F5CACB0B8C81}"/>
              </a:ext>
            </a:extLst>
          </p:cNvPr>
          <p:cNvSpPr/>
          <p:nvPr/>
        </p:nvSpPr>
        <p:spPr bwMode="auto">
          <a:xfrm>
            <a:off x="365506" y="4096422"/>
            <a:ext cx="1387094" cy="586295"/>
          </a:xfrm>
          <a:prstGeom prst="borderCallout1">
            <a:avLst>
              <a:gd name="adj1" fmla="val 52915"/>
              <a:gd name="adj2" fmla="val 99733"/>
              <a:gd name="adj3" fmla="val 91832"/>
              <a:gd name="adj4" fmla="val 135124"/>
            </a:avLst>
          </a:prstGeom>
          <a:solidFill>
            <a:schemeClr val="accent6">
              <a:lumMod val="20000"/>
              <a:lumOff val="80000"/>
            </a:schemeClr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med"/>
          </a:ln>
          <a:effectLst/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  <a:normAutofit fontScale="62500" lnSpcReduction="20000"/>
          </a:bodyPr>
          <a:lstStyle/>
          <a:p>
            <a:r>
              <a:rPr lang="en-US" sz="1600" dirty="0"/>
              <a:t>Blue columns refer to the left axis (revenue). Revenue has larger value range.</a:t>
            </a:r>
          </a:p>
        </p:txBody>
      </p:sp>
      <p:sp>
        <p:nvSpPr>
          <p:cNvPr id="11" name="Line Callout 1 8">
            <a:extLst>
              <a:ext uri="{FF2B5EF4-FFF2-40B4-BE49-F238E27FC236}">
                <a16:creationId xmlns:a16="http://schemas.microsoft.com/office/drawing/2014/main" id="{2B981428-FDDD-40A0-8FD3-1F08E8013B98}"/>
              </a:ext>
            </a:extLst>
          </p:cNvPr>
          <p:cNvSpPr/>
          <p:nvPr/>
        </p:nvSpPr>
        <p:spPr bwMode="auto">
          <a:xfrm>
            <a:off x="6593411" y="4798673"/>
            <a:ext cx="2230294" cy="874644"/>
          </a:xfrm>
          <a:prstGeom prst="borderCallout1">
            <a:avLst>
              <a:gd name="adj1" fmla="val 67532"/>
              <a:gd name="adj2" fmla="val -1934"/>
              <a:gd name="adj3" fmla="val 52022"/>
              <a:gd name="adj4" fmla="val -22582"/>
            </a:avLst>
          </a:prstGeom>
          <a:solidFill>
            <a:schemeClr val="accent6">
              <a:lumMod val="20000"/>
              <a:lumOff val="80000"/>
            </a:schemeClr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med"/>
          </a:ln>
          <a:effectLst/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  <a:normAutofit fontScale="77500" lnSpcReduction="20000"/>
          </a:bodyPr>
          <a:lstStyle/>
          <a:p>
            <a:r>
              <a:rPr lang="en-US" sz="1600" dirty="0"/>
              <a:t>The second measure (EPS) is significantly different (much smaller in scale and value range) from the first measure (revenue).</a:t>
            </a:r>
          </a:p>
        </p:txBody>
      </p:sp>
    </p:spTree>
    <p:extLst>
      <p:ext uri="{BB962C8B-B14F-4D97-AF65-F5344CB8AC3E}">
        <p14:creationId xmlns:p14="http://schemas.microsoft.com/office/powerpoint/2010/main" val="27193515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CEC5B7-0C1A-4E10-9B47-46CCC3F535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Variation – more variables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202AA3-355D-4B97-8F8E-A2FF10B4D0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0601"/>
            <a:ext cx="8610600" cy="1371600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We can have two or more data serials on each axis</a:t>
            </a:r>
          </a:p>
          <a:p>
            <a:pPr lvl="1"/>
            <a:r>
              <a:rPr lang="en-US" i="1" dirty="0">
                <a:highlight>
                  <a:srgbClr val="FFFF00"/>
                </a:highlight>
              </a:rPr>
              <a:t>Note</a:t>
            </a:r>
            <a:r>
              <a:rPr lang="en-US" dirty="0"/>
              <a:t>: the current version of Tableau has a limitation on dual axis combo chart: it can only have one axis (either left or right), not both axes, with two or more variables grouped.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B2271A-5D51-49FD-A25E-09109A05C2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8E8-54C6-41E2-996F-49698FBE8497}" type="slidenum">
              <a:rPr lang="en-US" altLang="en-US" smtClean="0"/>
              <a:pPr/>
              <a:t>12</a:t>
            </a:fld>
            <a:endParaRPr lang="en-US" altLang="en-US"/>
          </a:p>
        </p:txBody>
      </p:sp>
      <p:pic>
        <p:nvPicPr>
          <p:cNvPr id="5" name="Picture 2" descr="IBM is expected to see an earnings and revenue recovery after spinning off managed infrastructure unit.">
            <a:extLst>
              <a:ext uri="{FF2B5EF4-FFF2-40B4-BE49-F238E27FC236}">
                <a16:creationId xmlns:a16="http://schemas.microsoft.com/office/drawing/2014/main" id="{5BD5C8C2-55DD-4CF5-AE7C-5591141D02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2743200"/>
            <a:ext cx="4846378" cy="3247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3B1572-9AF6-4F14-8077-B5A44932D767}"/>
              </a:ext>
            </a:extLst>
          </p:cNvPr>
          <p:cNvSpPr txBox="1"/>
          <p:nvPr/>
        </p:nvSpPr>
        <p:spPr>
          <a:xfrm>
            <a:off x="1485900" y="6096000"/>
            <a:ext cx="6096000" cy="26161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1100" dirty="0">
                <a:hlinkClick r:id="rId3"/>
              </a:rPr>
              <a:t>https://www.fool.com/investing/2021/01/29/ibm-stock-had-terrible-q4-heres-why-still-a-buy/</a:t>
            </a:r>
            <a:r>
              <a:rPr lang="en-US" sz="1100" dirty="0"/>
              <a:t> </a:t>
            </a:r>
          </a:p>
        </p:txBody>
      </p:sp>
      <p:sp>
        <p:nvSpPr>
          <p:cNvPr id="7" name="Line Callout 1 8">
            <a:extLst>
              <a:ext uri="{FF2B5EF4-FFF2-40B4-BE49-F238E27FC236}">
                <a16:creationId xmlns:a16="http://schemas.microsoft.com/office/drawing/2014/main" id="{73C1479E-F628-A6B4-719D-9057C67D7F5C}"/>
              </a:ext>
            </a:extLst>
          </p:cNvPr>
          <p:cNvSpPr/>
          <p:nvPr/>
        </p:nvSpPr>
        <p:spPr bwMode="auto">
          <a:xfrm>
            <a:off x="365506" y="3833305"/>
            <a:ext cx="1387094" cy="586295"/>
          </a:xfrm>
          <a:prstGeom prst="borderCallout1">
            <a:avLst>
              <a:gd name="adj1" fmla="val 52915"/>
              <a:gd name="adj2" fmla="val 99733"/>
              <a:gd name="adj3" fmla="val 91832"/>
              <a:gd name="adj4" fmla="val 135124"/>
            </a:avLst>
          </a:prstGeom>
          <a:solidFill>
            <a:schemeClr val="accent6">
              <a:lumMod val="20000"/>
              <a:lumOff val="80000"/>
            </a:schemeClr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med"/>
          </a:ln>
          <a:effectLst/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  <a:normAutofit fontScale="47500" lnSpcReduction="20000"/>
          </a:bodyPr>
          <a:lstStyle/>
          <a:p>
            <a:r>
              <a:rPr lang="en-US" sz="1600" dirty="0"/>
              <a:t>Columns (blue and red) refer to the left axis (revenue and EBITDA). Revenue has larger value range.</a:t>
            </a:r>
          </a:p>
        </p:txBody>
      </p:sp>
      <p:sp>
        <p:nvSpPr>
          <p:cNvPr id="8" name="Line Callout 1 8">
            <a:extLst>
              <a:ext uri="{FF2B5EF4-FFF2-40B4-BE49-F238E27FC236}">
                <a16:creationId xmlns:a16="http://schemas.microsoft.com/office/drawing/2014/main" id="{3E128497-318E-DDD5-6AFA-A50CD98D5816}"/>
              </a:ext>
            </a:extLst>
          </p:cNvPr>
          <p:cNvSpPr/>
          <p:nvPr/>
        </p:nvSpPr>
        <p:spPr bwMode="auto">
          <a:xfrm>
            <a:off x="6705600" y="2637473"/>
            <a:ext cx="1524000" cy="575136"/>
          </a:xfrm>
          <a:prstGeom prst="borderCallout1">
            <a:avLst>
              <a:gd name="adj1" fmla="val 67532"/>
              <a:gd name="adj2" fmla="val -1934"/>
              <a:gd name="adj3" fmla="val 168043"/>
              <a:gd name="adj4" fmla="val -50464"/>
            </a:avLst>
          </a:prstGeom>
          <a:solidFill>
            <a:schemeClr val="accent6">
              <a:lumMod val="20000"/>
              <a:lumOff val="80000"/>
            </a:schemeClr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med"/>
          </a:ln>
          <a:effectLst/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  <a:normAutofit fontScale="55000" lnSpcReduction="20000"/>
          </a:bodyPr>
          <a:lstStyle/>
          <a:p>
            <a:r>
              <a:rPr lang="en-US" sz="1600" dirty="0"/>
              <a:t>The lines (green and purple) refer to the right axis (EPS and Dividend per Share). </a:t>
            </a:r>
          </a:p>
        </p:txBody>
      </p:sp>
      <p:sp>
        <p:nvSpPr>
          <p:cNvPr id="9" name="Line Callout 1 8">
            <a:extLst>
              <a:ext uri="{FF2B5EF4-FFF2-40B4-BE49-F238E27FC236}">
                <a16:creationId xmlns:a16="http://schemas.microsoft.com/office/drawing/2014/main" id="{55CC5CCA-558E-80D6-1302-E402286EA5D6}"/>
              </a:ext>
            </a:extLst>
          </p:cNvPr>
          <p:cNvSpPr/>
          <p:nvPr/>
        </p:nvSpPr>
        <p:spPr bwMode="auto">
          <a:xfrm>
            <a:off x="6781800" y="4889009"/>
            <a:ext cx="2230294" cy="874644"/>
          </a:xfrm>
          <a:prstGeom prst="borderCallout1">
            <a:avLst>
              <a:gd name="adj1" fmla="val 48926"/>
              <a:gd name="adj2" fmla="val -717"/>
              <a:gd name="adj3" fmla="val 12153"/>
              <a:gd name="adj4" fmla="val -19977"/>
            </a:avLst>
          </a:prstGeom>
          <a:solidFill>
            <a:schemeClr val="accent6">
              <a:lumMod val="20000"/>
              <a:lumOff val="80000"/>
            </a:schemeClr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med"/>
          </a:ln>
          <a:effectLst/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  <a:normAutofit fontScale="77500" lnSpcReduction="20000"/>
          </a:bodyPr>
          <a:lstStyle/>
          <a:p>
            <a:r>
              <a:rPr lang="en-US" sz="1600" dirty="0"/>
              <a:t>The per share measures are significantly different (much smaller in scale and value range) from the first measure (revenue).</a:t>
            </a:r>
          </a:p>
        </p:txBody>
      </p:sp>
    </p:spTree>
    <p:extLst>
      <p:ext uri="{BB962C8B-B14F-4D97-AF65-F5344CB8AC3E}">
        <p14:creationId xmlns:p14="http://schemas.microsoft.com/office/powerpoint/2010/main" val="32462992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48E24C-F331-44EF-8D3A-7C6060AC2A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Pareto Chart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AF2673-6F16-4E9C-A800-CA0216F4F9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0601"/>
            <a:ext cx="8610600" cy="2514600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Pareto chart is a kind of dual axis combo chart with some additional settings</a:t>
            </a:r>
          </a:p>
          <a:p>
            <a:pPr lvl="1"/>
            <a:r>
              <a:rPr lang="en-US" dirty="0">
                <a:solidFill>
                  <a:srgbClr val="202122"/>
                </a:solidFill>
                <a:latin typeface="Arial" panose="020B0604020202020204" pitchFamily="34" charset="0"/>
              </a:rPr>
              <a:t>Individual values are represented in descending order by bars/columns, and the cumulative total (in %) is represented by the line.</a:t>
            </a:r>
          </a:p>
          <a:p>
            <a:pPr lvl="1"/>
            <a:r>
              <a:rPr lang="en-US" dirty="0">
                <a:hlinkClick r:id="rId2"/>
              </a:rPr>
              <a:t>http://en.wikipedia.org/wiki/Pareto_chart</a:t>
            </a:r>
            <a:endParaRPr lang="en-US" dirty="0"/>
          </a:p>
          <a:p>
            <a:r>
              <a:rPr lang="en-US" dirty="0">
                <a:solidFill>
                  <a:srgbClr val="202122"/>
                </a:solidFill>
                <a:latin typeface="Arial" panose="020B0604020202020204" pitchFamily="34" charset="0"/>
              </a:rPr>
              <a:t>Used intensively in quality control data visualizations</a:t>
            </a:r>
          </a:p>
          <a:p>
            <a:pPr lvl="1"/>
            <a:r>
              <a:rPr lang="en-US" dirty="0">
                <a:hlinkClick r:id="rId3"/>
              </a:rPr>
              <a:t>https://en.wikipedia.org/wiki/Seven_basic_tools_of_quality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76CD67-26E5-4609-BC89-A5F6CEA241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8E8-54C6-41E2-996F-49698FBE8497}" type="slidenum">
              <a:rPr lang="en-US" altLang="en-US" smtClean="0"/>
              <a:pPr/>
              <a:t>13</a:t>
            </a:fld>
            <a:endParaRPr lang="en-US" alt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2A9A0C1-A916-4D8A-BFE0-8A8889F709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3276600"/>
            <a:ext cx="36576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10059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C796EB-3D29-42B5-B47F-D47A02F70D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Dual Axis (Combo) Chart Use Cases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595B16-3CA4-4C34-BF40-9306760853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0600"/>
            <a:ext cx="4892543" cy="5305425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Absolute numbers with significant value ranges</a:t>
            </a:r>
          </a:p>
          <a:p>
            <a:pPr lvl="1"/>
            <a:r>
              <a:rPr lang="en-US" dirty="0"/>
              <a:t>Revenue vs. EPS</a:t>
            </a:r>
          </a:p>
          <a:p>
            <a:pPr lvl="1"/>
            <a:r>
              <a:rPr lang="en-US" dirty="0"/>
              <a:t>Revenue vs. Dividend</a:t>
            </a:r>
          </a:p>
          <a:p>
            <a:pPr lvl="1"/>
            <a:r>
              <a:rPr lang="en-US" dirty="0"/>
              <a:t>Student enrollment vs. faculty number</a:t>
            </a:r>
          </a:p>
          <a:p>
            <a:pPr lvl="1"/>
            <a:r>
              <a:rPr lang="en-US" dirty="0"/>
              <a:t>Price per sq foot vs. Rent per sq foot</a:t>
            </a:r>
          </a:p>
          <a:p>
            <a:r>
              <a:rPr lang="en-US" dirty="0"/>
              <a:t>Absolute numbers and relative ratio data type</a:t>
            </a:r>
          </a:p>
          <a:p>
            <a:pPr lvl="1"/>
            <a:r>
              <a:rPr lang="en-US" dirty="0"/>
              <a:t>Sales vs. growth percentage</a:t>
            </a:r>
          </a:p>
          <a:p>
            <a:pPr lvl="1"/>
            <a:r>
              <a:rPr lang="en-US" dirty="0"/>
              <a:t>Profit vs. discount rate</a:t>
            </a:r>
          </a:p>
          <a:p>
            <a:pPr lvl="1"/>
            <a:r>
              <a:rPr lang="en-US" dirty="0"/>
              <a:t>Sales vs. operating margin</a:t>
            </a:r>
          </a:p>
          <a:p>
            <a:pPr lvl="1"/>
            <a:r>
              <a:rPr lang="en-US" dirty="0"/>
              <a:t>Revenue vs. market share</a:t>
            </a:r>
          </a:p>
          <a:p>
            <a:r>
              <a:rPr lang="en-US" dirty="0"/>
              <a:t>Measure with different measuring units</a:t>
            </a:r>
          </a:p>
          <a:p>
            <a:pPr lvl="1"/>
            <a:r>
              <a:rPr lang="en-US" dirty="0"/>
              <a:t>Temperature vs. rainfall</a:t>
            </a:r>
          </a:p>
          <a:p>
            <a:pPr lvl="1"/>
            <a:r>
              <a:rPr lang="en-US" dirty="0"/>
              <a:t>Student enrollment vs. operational budget</a:t>
            </a:r>
          </a:p>
          <a:p>
            <a:pPr lvl="1"/>
            <a:r>
              <a:rPr lang="en-US" dirty="0"/>
              <a:t>Sales amount vs. number of stores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E5DE01-E6F8-4655-B2CE-3A90B344F6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8E8-54C6-41E2-996F-49698FBE8497}" type="slidenum">
              <a:rPr lang="en-US" altLang="en-US" smtClean="0"/>
              <a:pPr/>
              <a:t>14</a:t>
            </a:fld>
            <a:endParaRPr lang="en-US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0EBFD65-7E2F-4F9C-9431-F4E13B30EFA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380"/>
          <a:stretch/>
        </p:blipFill>
        <p:spPr>
          <a:xfrm>
            <a:off x="6323020" y="3936218"/>
            <a:ext cx="2744780" cy="2847168"/>
          </a:xfrm>
          <a:prstGeom prst="rect">
            <a:avLst/>
          </a:prstGeom>
        </p:spPr>
      </p:pic>
      <p:pic>
        <p:nvPicPr>
          <p:cNvPr id="8" name="Picture 4" descr="DataHero Avg. Price Per Sq. Foot vs. Avg. Rent Per Sq. Foot by Month (1)">
            <a:extLst>
              <a:ext uri="{FF2B5EF4-FFF2-40B4-BE49-F238E27FC236}">
                <a16:creationId xmlns:a16="http://schemas.microsoft.com/office/drawing/2014/main" id="{AC96D3B7-D945-41B2-A9A0-69206CD67B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6188" y="796144"/>
            <a:ext cx="3791612" cy="2847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837A5C9-303C-46DF-9ADB-21D633D0B0DD}"/>
              </a:ext>
            </a:extLst>
          </p:cNvPr>
          <p:cNvSpPr txBox="1"/>
          <p:nvPr/>
        </p:nvSpPr>
        <p:spPr>
          <a:xfrm>
            <a:off x="5638800" y="908320"/>
            <a:ext cx="190500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>
                <a:hlinkClick r:id="rId4"/>
              </a:rPr>
              <a:t>https://datahero.com/blog/2015/04/23/the-dos-and-donts-of-dual-axis-charts/</a:t>
            </a:r>
            <a:r>
              <a:rPr lang="en-US" sz="1100" dirty="0"/>
              <a:t>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D66291D-F965-4719-88A2-C89E29BEF73D}"/>
              </a:ext>
            </a:extLst>
          </p:cNvPr>
          <p:cNvSpPr txBox="1"/>
          <p:nvPr/>
        </p:nvSpPr>
        <p:spPr>
          <a:xfrm>
            <a:off x="5309583" y="6334636"/>
            <a:ext cx="1905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5"/>
              </a:rPr>
              <a:t>https://infogram.com/create/dual-axis-chart</a:t>
            </a:r>
            <a:r>
              <a:rPr lang="en-US" sz="1200" dirty="0"/>
              <a:t> 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815E4CA2-6364-B599-168C-DB0E812922DD}"/>
              </a:ext>
            </a:extLst>
          </p:cNvPr>
          <p:cNvCxnSpPr>
            <a:cxnSpLocks/>
          </p:cNvCxnSpPr>
          <p:nvPr/>
        </p:nvCxnSpPr>
        <p:spPr>
          <a:xfrm>
            <a:off x="4800600" y="2514600"/>
            <a:ext cx="533400" cy="762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6840408D-D40B-A98A-EA37-4F779D1AF392}"/>
              </a:ext>
            </a:extLst>
          </p:cNvPr>
          <p:cNvCxnSpPr>
            <a:cxnSpLocks/>
          </p:cNvCxnSpPr>
          <p:nvPr/>
        </p:nvCxnSpPr>
        <p:spPr>
          <a:xfrm>
            <a:off x="3505200" y="5029200"/>
            <a:ext cx="2895600" cy="762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1591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D164BF-77B8-7F24-4430-338617F46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Case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764B6B-9D49-A23F-5CF1-29CC712650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Battery % (left) + elevation (right)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D447EC-E34B-6AF4-0CDB-1C605DCFD4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8E8-54C6-41E2-996F-49698FBE8497}" type="slidenum">
              <a:rPr lang="en-US" altLang="en-US" smtClean="0"/>
              <a:pPr/>
              <a:t>15</a:t>
            </a:fld>
            <a:endParaRPr lang="en-US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8C72A01-8FB4-B441-ADE8-0FD26D3E5C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2057401"/>
            <a:ext cx="6765196" cy="35814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1035EC-1E86-EDDB-2493-DD155AF1C2D3}"/>
              </a:ext>
            </a:extLst>
          </p:cNvPr>
          <p:cNvSpPr txBox="1"/>
          <p:nvPr/>
        </p:nvSpPr>
        <p:spPr>
          <a:xfrm>
            <a:off x="2628900" y="5791200"/>
            <a:ext cx="38862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3"/>
              </a:rPr>
              <a:t>https://twitter.com/Tesla/status/1598490134357610496</a:t>
            </a:r>
            <a:r>
              <a:rPr lang="en-US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802767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67826A-8F19-4FF7-A21F-7F9524315B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Case 2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F01F03-7409-4A45-AD34-4ADF658492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second variable referring to the left axis – use a second serials of red bars (negative values)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BC891F-3A55-4C20-B790-932EF29A55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8E8-54C6-41E2-996F-49698FBE8497}" type="slidenum">
              <a:rPr lang="en-US" altLang="en-US" smtClean="0"/>
              <a:pPr/>
              <a:t>16</a:t>
            </a:fld>
            <a:endParaRPr lang="en-US" altLang="en-US"/>
          </a:p>
        </p:txBody>
      </p:sp>
      <p:pic>
        <p:nvPicPr>
          <p:cNvPr id="9" name="Picture 2" descr="Infographic: Metaverse Bet Weighs Heavily on Meta's Profit | Statista">
            <a:extLst>
              <a:ext uri="{FF2B5EF4-FFF2-40B4-BE49-F238E27FC236}">
                <a16:creationId xmlns:a16="http://schemas.microsoft.com/office/drawing/2014/main" id="{76CE05C6-2602-33E6-DEF5-3462C6321A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33600" y="2643033"/>
            <a:ext cx="3080569" cy="3080569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C4E20E6-AFDE-5421-FAA0-6185AA642135}"/>
              </a:ext>
            </a:extLst>
          </p:cNvPr>
          <p:cNvSpPr txBox="1"/>
          <p:nvPr/>
        </p:nvSpPr>
        <p:spPr>
          <a:xfrm>
            <a:off x="2035676" y="5842277"/>
            <a:ext cx="31784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3"/>
              </a:rPr>
              <a:t>https://www.statista.com/chart/28567/meta-operating-profit/</a:t>
            </a:r>
            <a:r>
              <a:rPr lang="en-US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771764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80FC81-7166-8C31-375A-9222D1FF6D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Nested combo chart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044F7A-E74B-2021-D5AC-E71459700C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58028C-7BD5-4820-B336-AB45B3CB1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8E8-54C6-41E2-996F-49698FBE8497}" type="slidenum">
              <a:rPr lang="en-US" altLang="en-US" smtClean="0"/>
              <a:pPr/>
              <a:t>17</a:t>
            </a:fld>
            <a:endParaRPr lang="en-US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D451268-BD8B-1C8D-36D0-5FEC4986ECCC}"/>
              </a:ext>
            </a:extLst>
          </p:cNvPr>
          <p:cNvSpPr txBox="1"/>
          <p:nvPr/>
        </p:nvSpPr>
        <p:spPr>
          <a:xfrm>
            <a:off x="381000" y="5029200"/>
            <a:ext cx="249005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2"/>
              </a:rPr>
              <a:t>https://twitter.com/OpenskiesX/status/1695955072327536956</a:t>
            </a:r>
            <a:r>
              <a:rPr lang="en-US" sz="1200" dirty="0"/>
              <a:t> </a:t>
            </a:r>
          </a:p>
        </p:txBody>
      </p:sp>
      <p:pic>
        <p:nvPicPr>
          <p:cNvPr id="7" name="Picture 4" descr="Image">
            <a:extLst>
              <a:ext uri="{FF2B5EF4-FFF2-40B4-BE49-F238E27FC236}">
                <a16:creationId xmlns:a16="http://schemas.microsoft.com/office/drawing/2014/main" id="{776BD4AB-AC65-38CA-3792-58A620102C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7520" y="909666"/>
            <a:ext cx="5758627" cy="5758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Line Callout 1 8">
            <a:extLst>
              <a:ext uri="{FF2B5EF4-FFF2-40B4-BE49-F238E27FC236}">
                <a16:creationId xmlns:a16="http://schemas.microsoft.com/office/drawing/2014/main" id="{AD8EA3DD-A1F3-F4CC-A651-9862241ECC2D}"/>
              </a:ext>
            </a:extLst>
          </p:cNvPr>
          <p:cNvSpPr/>
          <p:nvPr/>
        </p:nvSpPr>
        <p:spPr bwMode="auto">
          <a:xfrm>
            <a:off x="4572000" y="3352800"/>
            <a:ext cx="1710202" cy="762000"/>
          </a:xfrm>
          <a:prstGeom prst="borderCallout1">
            <a:avLst>
              <a:gd name="adj1" fmla="val 101818"/>
              <a:gd name="adj2" fmla="val 86947"/>
              <a:gd name="adj3" fmla="val 170062"/>
              <a:gd name="adj4" fmla="val 140236"/>
            </a:avLst>
          </a:prstGeom>
          <a:solidFill>
            <a:schemeClr val="accent6">
              <a:lumMod val="20000"/>
              <a:lumOff val="80000"/>
            </a:schemeClr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med"/>
          </a:ln>
          <a:effectLst/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1600" dirty="0">
                <a:solidFill>
                  <a:srgbClr val="444444"/>
                </a:solidFill>
                <a:latin typeface="Helvetica Neue"/>
              </a:rPr>
              <a:t>Stacked bar + line chart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781447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CF27FF-C00B-D305-FDB9-FB9075F765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More Variations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AE1BEE-DE73-6694-E594-6C30CC25DF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F9AD0C-FC00-9651-A148-CFD9F4307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8E8-54C6-41E2-996F-49698FBE8497}" type="slidenum">
              <a:rPr lang="en-US" altLang="en-US" smtClean="0"/>
              <a:pPr/>
              <a:t>18</a:t>
            </a:fld>
            <a:endParaRPr lang="en-US" alt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D373BBA-0DAD-D238-711F-84B8FBF864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055" y="762000"/>
            <a:ext cx="7314416" cy="587873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F5A23D-0F79-ACE8-8CBB-E5F331FAF1E0}"/>
              </a:ext>
            </a:extLst>
          </p:cNvPr>
          <p:cNvSpPr txBox="1"/>
          <p:nvPr/>
        </p:nvSpPr>
        <p:spPr>
          <a:xfrm>
            <a:off x="7848600" y="5255622"/>
            <a:ext cx="121920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hlinkClick r:id="rId3"/>
              </a:rPr>
              <a:t>https://public.tableau.com/app/profile/jonathan.drummey/viz/barsandlines/Introduction</a:t>
            </a:r>
            <a:r>
              <a:rPr lang="en-US" sz="1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821344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67826A-8F19-4FF7-A21F-7F9524315B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Exercise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F01F03-7409-4A45-AD34-4ADF658492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Issues with this dual axis combo chart? How to improve?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BC891F-3A55-4C20-B790-932EF29A55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8E8-54C6-41E2-996F-49698FBE8497}" type="slidenum">
              <a:rPr lang="en-US" altLang="en-US" smtClean="0"/>
              <a:pPr/>
              <a:t>19</a:t>
            </a:fld>
            <a:endParaRPr lang="en-US" altLang="en-US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F93246FB-9F31-4DC4-A41C-6DFBBFF79D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138660"/>
            <a:ext cx="5734050" cy="3800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4F8168E-2EEF-4B53-BE3B-ED06CEC5BE36}"/>
              </a:ext>
            </a:extLst>
          </p:cNvPr>
          <p:cNvSpPr txBox="1"/>
          <p:nvPr/>
        </p:nvSpPr>
        <p:spPr>
          <a:xfrm>
            <a:off x="2057400" y="6091535"/>
            <a:ext cx="40695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>
              <a:spcBef>
                <a:spcPts val="0"/>
              </a:spcBef>
              <a:spcAft>
                <a:spcPts val="1200"/>
              </a:spcAft>
            </a:pPr>
            <a:r>
              <a:rPr lang="en-US" sz="120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hlinkClick r:id="rId3"/>
              </a:rPr>
              <a:t>https://www.thedataschool.co.uk/robert-headington/combined-axis-vs-dual-axis</a:t>
            </a:r>
            <a:r>
              <a:rPr lang="en-US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778196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Composite or compound charts include the elements and features from multiple basic charts</a:t>
            </a:r>
          </a:p>
          <a:p>
            <a:pPr lvl="1"/>
            <a:r>
              <a:rPr lang="en-US" dirty="0"/>
              <a:t>They</a:t>
            </a:r>
            <a:r>
              <a:rPr lang="zh-CN" altLang="en-US" dirty="0"/>
              <a:t> </a:t>
            </a:r>
            <a:r>
              <a:rPr lang="en-US" altLang="zh-CN" dirty="0"/>
              <a:t>are</a:t>
            </a:r>
            <a:r>
              <a:rPr lang="zh-CN" altLang="en-US" dirty="0"/>
              <a:t> </a:t>
            </a:r>
            <a:r>
              <a:rPr lang="en-US" dirty="0"/>
              <a:t>structurally more complex, consisting of multiple charts or multiple types of charts, arranged in the same (bigger) charting space</a:t>
            </a:r>
          </a:p>
          <a:p>
            <a:r>
              <a:rPr lang="en-US" dirty="0"/>
              <a:t>Common types of composite charts</a:t>
            </a:r>
          </a:p>
          <a:p>
            <a:pPr lvl="1"/>
            <a:r>
              <a:rPr lang="en-US" b="1" i="1" dirty="0"/>
              <a:t>Combo chart</a:t>
            </a:r>
          </a:p>
          <a:p>
            <a:pPr lvl="1"/>
            <a:r>
              <a:rPr lang="en-US" b="1" i="1" dirty="0"/>
              <a:t>Dual axis chart</a:t>
            </a:r>
          </a:p>
          <a:p>
            <a:pPr lvl="1"/>
            <a:r>
              <a:rPr lang="en-US" dirty="0"/>
              <a:t>Small multiples</a:t>
            </a:r>
          </a:p>
          <a:p>
            <a:pPr lvl="1"/>
            <a:r>
              <a:rPr lang="en-US" dirty="0"/>
              <a:t>Nested chart</a:t>
            </a:r>
          </a:p>
          <a:p>
            <a:pPr lvl="1"/>
            <a:r>
              <a:rPr lang="en-US" dirty="0"/>
              <a:t>Stacked chart</a:t>
            </a:r>
          </a:p>
          <a:p>
            <a:pPr lvl="1"/>
            <a:r>
              <a:rPr lang="en-US" dirty="0"/>
              <a:t>Nested/stacked hierarchical chart</a:t>
            </a:r>
          </a:p>
          <a:p>
            <a:pPr lvl="1"/>
            <a:r>
              <a:rPr lang="en-US" dirty="0"/>
              <a:t>Overlayed chart</a:t>
            </a:r>
          </a:p>
          <a:p>
            <a:r>
              <a:rPr lang="en-US" dirty="0"/>
              <a:t>This lecture gives an in-depth examination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combo chart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dual axis chart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dual-axis combo chart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8E8-54C6-41E2-996F-49698FBE8497}" type="slidenum">
              <a:rPr lang="en-US" altLang="en-US" smtClean="0"/>
              <a:pPr/>
              <a:t>2</a:t>
            </a:fld>
            <a:endParaRPr lang="en-US" altLang="en-US"/>
          </a:p>
        </p:txBody>
      </p:sp>
      <p:sp>
        <p:nvSpPr>
          <p:cNvPr id="5" name="Line Callout 1 8">
            <a:extLst>
              <a:ext uri="{FF2B5EF4-FFF2-40B4-BE49-F238E27FC236}">
                <a16:creationId xmlns:a16="http://schemas.microsoft.com/office/drawing/2014/main" id="{E52B6D22-6863-E798-EC7E-E6B0BBF83C3F}"/>
              </a:ext>
            </a:extLst>
          </p:cNvPr>
          <p:cNvSpPr/>
          <p:nvPr/>
        </p:nvSpPr>
        <p:spPr bwMode="auto">
          <a:xfrm>
            <a:off x="3505200" y="2590800"/>
            <a:ext cx="1233041" cy="345525"/>
          </a:xfrm>
          <a:prstGeom prst="borderCallout1">
            <a:avLst>
              <a:gd name="adj1" fmla="val 67532"/>
              <a:gd name="adj2" fmla="val -659"/>
              <a:gd name="adj3" fmla="val 41333"/>
              <a:gd name="adj4" fmla="val -63781"/>
            </a:avLst>
          </a:prstGeom>
          <a:solidFill>
            <a:schemeClr val="accent6">
              <a:lumMod val="20000"/>
              <a:lumOff val="80000"/>
            </a:schemeClr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med"/>
          </a:ln>
          <a:effectLst/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1600" dirty="0"/>
              <a:t>This lecture</a:t>
            </a:r>
          </a:p>
        </p:txBody>
      </p:sp>
    </p:spTree>
    <p:extLst>
      <p:ext uri="{BB962C8B-B14F-4D97-AF65-F5344CB8AC3E}">
        <p14:creationId xmlns:p14="http://schemas.microsoft.com/office/powerpoint/2010/main" val="4142112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A144EA-F938-5FD8-C7D1-A373873FCB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Exercise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12F523-9862-5BF0-FE75-A62B062C9B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Issues with this dual axis chart? How to improve?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FF43B4-1736-263B-D34A-2ACEED7BC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8E8-54C6-41E2-996F-49698FBE8497}" type="slidenum">
              <a:rPr lang="en-US" altLang="en-US" smtClean="0"/>
              <a:pPr/>
              <a:t>20</a:t>
            </a:fld>
            <a:endParaRPr lang="en-US" altLang="en-US"/>
          </a:p>
        </p:txBody>
      </p:sp>
      <p:pic>
        <p:nvPicPr>
          <p:cNvPr id="1026" name="Picture 2" descr="Great Britain (Wielka brytania) got to have its very own right Y axis.">
            <a:extLst>
              <a:ext uri="{FF2B5EF4-FFF2-40B4-BE49-F238E27FC236}">
                <a16:creationId xmlns:a16="http://schemas.microsoft.com/office/drawing/2014/main" id="{D6028402-3D1E-C2D6-9348-65800C2BA1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001" y="2286000"/>
            <a:ext cx="4580597" cy="4110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Line Callout 1 8">
            <a:extLst>
              <a:ext uri="{FF2B5EF4-FFF2-40B4-BE49-F238E27FC236}">
                <a16:creationId xmlns:a16="http://schemas.microsoft.com/office/drawing/2014/main" id="{7EBB47D2-7AD5-C02D-F623-C4198C011D48}"/>
              </a:ext>
            </a:extLst>
          </p:cNvPr>
          <p:cNvSpPr/>
          <p:nvPr/>
        </p:nvSpPr>
        <p:spPr bwMode="auto">
          <a:xfrm>
            <a:off x="6248400" y="2743200"/>
            <a:ext cx="1710202" cy="762000"/>
          </a:xfrm>
          <a:prstGeom prst="borderCallout1">
            <a:avLst>
              <a:gd name="adj1" fmla="val 67532"/>
              <a:gd name="adj2" fmla="val -1934"/>
              <a:gd name="adj3" fmla="val 122789"/>
              <a:gd name="adj4" fmla="val -38683"/>
            </a:avLst>
          </a:prstGeom>
          <a:solidFill>
            <a:schemeClr val="accent6">
              <a:lumMod val="20000"/>
              <a:lumOff val="80000"/>
            </a:schemeClr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med"/>
          </a:ln>
          <a:effectLst/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  <a:normAutofit fontScale="70000" lnSpcReduction="20000"/>
          </a:bodyPr>
          <a:lstStyle/>
          <a:p>
            <a:r>
              <a:rPr lang="en-US" sz="1600" b="0" i="0" dirty="0">
                <a:solidFill>
                  <a:srgbClr val="444444"/>
                </a:solidFill>
                <a:effectLst/>
                <a:latin typeface="Helvetica Neue"/>
              </a:rPr>
              <a:t>Great Britain (</a:t>
            </a:r>
            <a:r>
              <a:rPr lang="en-US" sz="1600" b="0" i="0" dirty="0" err="1">
                <a:solidFill>
                  <a:srgbClr val="444444"/>
                </a:solidFill>
                <a:effectLst/>
                <a:latin typeface="Helvetica Neue"/>
              </a:rPr>
              <a:t>Wielka</a:t>
            </a:r>
            <a:r>
              <a:rPr lang="en-US" sz="1600" b="0" i="0" dirty="0">
                <a:solidFill>
                  <a:srgbClr val="444444"/>
                </a:solidFill>
                <a:effectLst/>
                <a:latin typeface="Helvetica Neue"/>
              </a:rPr>
              <a:t> </a:t>
            </a:r>
            <a:r>
              <a:rPr lang="en-US" sz="1600" b="0" i="0" dirty="0" err="1">
                <a:solidFill>
                  <a:srgbClr val="444444"/>
                </a:solidFill>
                <a:effectLst/>
                <a:latin typeface="Helvetica Neue"/>
              </a:rPr>
              <a:t>brytania</a:t>
            </a:r>
            <a:r>
              <a:rPr lang="en-US" sz="1600" b="0" i="0" dirty="0">
                <a:solidFill>
                  <a:srgbClr val="444444"/>
                </a:solidFill>
                <a:effectLst/>
                <a:latin typeface="Helvetica Neue"/>
              </a:rPr>
              <a:t>) has its very own right Y axis. Is this the right way to use dual axis?</a:t>
            </a:r>
            <a:endParaRPr lang="en-US" sz="1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3FEB26D-49A9-99EC-E29E-E6089986B248}"/>
              </a:ext>
            </a:extLst>
          </p:cNvPr>
          <p:cNvSpPr txBox="1"/>
          <p:nvPr/>
        </p:nvSpPr>
        <p:spPr>
          <a:xfrm>
            <a:off x="5846201" y="4624119"/>
            <a:ext cx="25146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3"/>
              </a:rPr>
              <a:t>https://twitter.com/WTFViz/status/1458509947348602885</a:t>
            </a:r>
            <a:r>
              <a:rPr lang="en-US" sz="1200" dirty="0"/>
              <a:t> </a:t>
            </a:r>
          </a:p>
          <a:p>
            <a:endParaRPr lang="en-US" sz="1200" dirty="0"/>
          </a:p>
          <a:p>
            <a:r>
              <a:rPr lang="en-US" sz="1200" dirty="0">
                <a:hlinkClick r:id="rId4"/>
              </a:rPr>
              <a:t>https://viz.wtf/post/667492909034225664/great-britain-wielka-brytania-got-to-have-its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8652634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976F5D-3282-8772-16FC-08C352730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Design Questions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81FA68-EA8C-5FF8-D598-A954BAD3E9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Should I use a second axis?</a:t>
            </a:r>
          </a:p>
          <a:p>
            <a:pPr lvl="1"/>
            <a:r>
              <a:rPr lang="en-US" dirty="0"/>
              <a:t>Are two axes using different measuring units, or showing different value ranges?</a:t>
            </a:r>
          </a:p>
          <a:p>
            <a:r>
              <a:rPr lang="en-US" dirty="0"/>
              <a:t>What marker (chart) types to use for each data serial (variable)? What marker type is best? Do I need to use different marker type?</a:t>
            </a:r>
          </a:p>
          <a:p>
            <a:pPr lvl="1"/>
            <a:r>
              <a:rPr lang="en-US" dirty="0"/>
              <a:t>Generally, lines for time related data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6E8FBC-91A6-950F-FCA7-3552C91EF5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8E8-54C6-41E2-996F-49698FBE8497}" type="slidenum">
              <a:rPr lang="en-US" altLang="en-US" smtClean="0"/>
              <a:pPr/>
              <a:t>21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732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8726A8-3548-41B0-8ACC-776BEA93AA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7848600" cy="685800"/>
          </a:xfrm>
        </p:spPr>
        <p:txBody>
          <a:bodyPr>
            <a:normAutofit fontScale="90000"/>
          </a:bodyPr>
          <a:lstStyle/>
          <a:p>
            <a:r>
              <a:rPr lang="en-US" dirty="0"/>
              <a:t>The case against dual axis charts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D7D774-E8A4-4727-BA36-60E731A665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0601"/>
            <a:ext cx="8610600" cy="3505199"/>
          </a:xfrm>
        </p:spPr>
        <p:txBody>
          <a:bodyPr>
            <a:normAutofit/>
          </a:bodyPr>
          <a:lstStyle/>
          <a:p>
            <a:r>
              <a:rPr lang="en-US" dirty="0"/>
              <a:t>Dual axis is not the universal solution to all cases.</a:t>
            </a:r>
          </a:p>
          <a:p>
            <a:r>
              <a:rPr lang="en-US" dirty="0"/>
              <a:t>The following article provides some cases against dual axis charts and some alternatives</a:t>
            </a:r>
          </a:p>
          <a:p>
            <a:pPr lvl="1"/>
            <a:r>
              <a:rPr lang="en-US" dirty="0">
                <a:hlinkClick r:id="rId2"/>
              </a:rPr>
              <a:t>https://blog.datawrapper.de/dualaxis/</a:t>
            </a:r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D835D2-318D-4DA6-9CF9-796E793FA6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00" y="6553200"/>
            <a:ext cx="381000" cy="230186"/>
          </a:xfrm>
        </p:spPr>
        <p:txBody>
          <a:bodyPr/>
          <a:lstStyle/>
          <a:p>
            <a:fld id="{20B178E8-54C6-41E2-996F-49698FBE8497}" type="slidenum">
              <a:rPr lang="en-US" altLang="en-US" smtClean="0"/>
              <a:pPr/>
              <a:t>22</a:t>
            </a:fld>
            <a:endParaRPr lang="en-US" altLang="en-US"/>
          </a:p>
        </p:txBody>
      </p:sp>
      <p:pic>
        <p:nvPicPr>
          <p:cNvPr id="8" name="Picture 2" descr="Chart component showing a bar-line single axis chart">
            <a:extLst>
              <a:ext uri="{FF2B5EF4-FFF2-40B4-BE49-F238E27FC236}">
                <a16:creationId xmlns:a16="http://schemas.microsoft.com/office/drawing/2014/main" id="{1E75F7CA-66E6-4A46-BBF7-F2DA2B28D6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4511701"/>
            <a:ext cx="4452557" cy="2062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35291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F46C7B-BC67-9DDD-9F59-3C1CD36ED6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Making Dual Axis Combo Chart in Tableau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D606B2-1FE0-7FCD-5D44-422686894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n-US" dirty="0"/>
              <a:t>Complete tutorial</a:t>
            </a:r>
          </a:p>
          <a:p>
            <a:pPr lvl="1"/>
            <a:r>
              <a:rPr lang="en-US" dirty="0">
                <a:hlinkClick r:id="rId2"/>
              </a:rPr>
              <a:t>https://www.youtube.com/watch?v=Kfwy9sAk_zY</a:t>
            </a:r>
            <a:r>
              <a:rPr lang="en-US" dirty="0"/>
              <a:t> </a:t>
            </a:r>
          </a:p>
          <a:p>
            <a:pPr lvl="0"/>
            <a:r>
              <a:rPr lang="en-US" dirty="0"/>
              <a:t>Official Tableau Help</a:t>
            </a:r>
          </a:p>
          <a:p>
            <a:pPr lvl="1"/>
            <a:r>
              <a:rPr lang="en-US" dirty="0"/>
              <a:t>Build a Combination Chart </a:t>
            </a:r>
            <a:r>
              <a:rPr lang="en-US" dirty="0">
                <a:hlinkClick r:id="rId3"/>
              </a:rPr>
              <a:t>https://help.tableau.com/current/pro/desktop/en-us/qs_combo_charts.htm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Add Axes for Multiple Measures in Views </a:t>
            </a:r>
            <a:r>
              <a:rPr lang="en-US" dirty="0">
                <a:hlinkClick r:id="rId4"/>
              </a:rPr>
              <a:t>https://help.tableau.com/current/pro/desktop/en-us/multiple_measures.htm</a:t>
            </a:r>
            <a:endParaRPr lang="en-US" dirty="0"/>
          </a:p>
          <a:p>
            <a:r>
              <a:rPr lang="en-US" dirty="0"/>
              <a:t>Various ways to combine bars and lines - need some hacks</a:t>
            </a:r>
          </a:p>
          <a:p>
            <a:pPr lvl="1"/>
            <a:r>
              <a:rPr lang="en-US" dirty="0">
                <a:hlinkClick r:id="rId5"/>
              </a:rPr>
              <a:t>http://drawingwithnumbers.artisart.org/bars-and-lines/</a:t>
            </a:r>
            <a:r>
              <a:rPr lang="en-US" dirty="0"/>
              <a:t> </a:t>
            </a:r>
          </a:p>
          <a:p>
            <a:r>
              <a:rPr lang="en-US" dirty="0"/>
              <a:t>Others</a:t>
            </a:r>
          </a:p>
          <a:p>
            <a:pPr lvl="1"/>
            <a:r>
              <a:rPr lang="en-US" dirty="0">
                <a:hlinkClick r:id="rId6"/>
              </a:rPr>
              <a:t>https://www.thedataschool.co.uk/robert-headington/combined-axis-vs-dual-axis/</a:t>
            </a:r>
            <a:r>
              <a:rPr lang="en-US" dirty="0"/>
              <a:t> </a:t>
            </a:r>
          </a:p>
          <a:p>
            <a:pPr lvl="1"/>
            <a:r>
              <a:rPr lang="en-US">
                <a:hlinkClick r:id="rId7"/>
              </a:rPr>
              <a:t>https</a:t>
            </a:r>
            <a:r>
              <a:rPr lang="en-US" dirty="0">
                <a:hlinkClick r:id="rId7"/>
              </a:rPr>
              <a:t>://playfairdata.com/3-ways-to-use-dual-axis-combination-charts-in-tableau/</a:t>
            </a:r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B17D58-D20A-7EF6-C1E7-B16D088780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8E8-54C6-41E2-996F-49698FBE8497}" type="slidenum">
              <a:rPr lang="en-US" altLang="en-US" smtClean="0"/>
              <a:pPr/>
              <a:t>23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06131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1. Combo Chart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599"/>
            <a:ext cx="8610600" cy="2466515"/>
          </a:xfrm>
        </p:spPr>
        <p:txBody>
          <a:bodyPr>
            <a:normAutofit fontScale="47500" lnSpcReduction="20000"/>
          </a:bodyPr>
          <a:lstStyle/>
          <a:p>
            <a:r>
              <a:rPr lang="en-US" dirty="0"/>
              <a:t>Combo (combination) chart is </a:t>
            </a:r>
            <a:r>
              <a:rPr lang="en-US" b="0" i="0" dirty="0">
                <a:solidFill>
                  <a:srgbClr val="202124"/>
                </a:solidFill>
                <a:effectLst/>
                <a:latin typeface="Roboto" panose="02000000000000000000" pitchFamily="2" charset="0"/>
              </a:rPr>
              <a:t>chart that lets you render each data series as a different marker type</a:t>
            </a:r>
          </a:p>
          <a:p>
            <a:pPr lvl="1"/>
            <a:r>
              <a:rPr lang="en-US" dirty="0"/>
              <a:t>Two (or more than two) data serials are visualized using different form of charts or visual attributes like color or shape: column + line is the most often</a:t>
            </a:r>
          </a:p>
          <a:p>
            <a:r>
              <a:rPr lang="en-US" dirty="0"/>
              <a:t>Often used when some data serials or variables are treated as different groups and we want to show them differently.</a:t>
            </a:r>
          </a:p>
          <a:p>
            <a:pPr lvl="1"/>
            <a:r>
              <a:rPr lang="en-US" dirty="0"/>
              <a:t>Combo charts can have one Y axis or two of them (see dual axis chart)</a:t>
            </a:r>
          </a:p>
          <a:p>
            <a:r>
              <a:rPr lang="en-US" dirty="0"/>
              <a:t>Use cases</a:t>
            </a:r>
          </a:p>
          <a:p>
            <a:pPr lvl="1"/>
            <a:r>
              <a:rPr lang="en-US" dirty="0"/>
              <a:t>Show trending line or a statistic (such average) line.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8E8-54C6-41E2-996F-49698FBE8497}" type="slidenum">
              <a:rPr lang="en-US" altLang="en-US" smtClean="0"/>
              <a:pPr/>
              <a:t>3</a:t>
            </a:fld>
            <a:endParaRPr lang="en-US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226F466-4387-4E34-B162-478761C780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3395097"/>
            <a:ext cx="4961139" cy="260589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426C315-B27A-4ACF-AA89-6158D07BA4B9}"/>
              </a:ext>
            </a:extLst>
          </p:cNvPr>
          <p:cNvSpPr txBox="1"/>
          <p:nvPr/>
        </p:nvSpPr>
        <p:spPr>
          <a:xfrm>
            <a:off x="1100380" y="6000995"/>
            <a:ext cx="463399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>
                <a:hlinkClick r:id="rId3"/>
              </a:rPr>
              <a:t>https://developers.google.com/chart/interactive/docs/gallery/combochart</a:t>
            </a:r>
            <a:r>
              <a:rPr lang="en-US" sz="1100" dirty="0"/>
              <a:t> </a:t>
            </a:r>
          </a:p>
        </p:txBody>
      </p:sp>
      <p:sp>
        <p:nvSpPr>
          <p:cNvPr id="10" name="Line Callout 1 8">
            <a:extLst>
              <a:ext uri="{FF2B5EF4-FFF2-40B4-BE49-F238E27FC236}">
                <a16:creationId xmlns:a16="http://schemas.microsoft.com/office/drawing/2014/main" id="{0A0FD319-B2A5-48B7-A46B-35E656400A54}"/>
              </a:ext>
            </a:extLst>
          </p:cNvPr>
          <p:cNvSpPr/>
          <p:nvPr/>
        </p:nvSpPr>
        <p:spPr bwMode="auto">
          <a:xfrm>
            <a:off x="6525518" y="3810000"/>
            <a:ext cx="1551682" cy="712237"/>
          </a:xfrm>
          <a:prstGeom prst="borderCallout1">
            <a:avLst>
              <a:gd name="adj1" fmla="val 67532"/>
              <a:gd name="adj2" fmla="val -1934"/>
              <a:gd name="adj3" fmla="val 105315"/>
              <a:gd name="adj4" fmla="val -44958"/>
            </a:avLst>
          </a:prstGeom>
          <a:solidFill>
            <a:schemeClr val="accent6">
              <a:lumMod val="20000"/>
              <a:lumOff val="80000"/>
            </a:schemeClr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med"/>
          </a:ln>
          <a:effectLst/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  <a:normAutofit fontScale="62500" lnSpcReduction="20000"/>
          </a:bodyPr>
          <a:lstStyle/>
          <a:p>
            <a:r>
              <a:rPr lang="en-US" sz="1600" dirty="0"/>
              <a:t>The average is different from individual countries, so it is shown as a line to distinguish – applying Gestalt’s principle.</a:t>
            </a:r>
          </a:p>
        </p:txBody>
      </p:sp>
    </p:spTree>
    <p:extLst>
      <p:ext uri="{BB962C8B-B14F-4D97-AF65-F5344CB8AC3E}">
        <p14:creationId xmlns:p14="http://schemas.microsoft.com/office/powerpoint/2010/main" val="35593206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CE6972-B1EC-4587-BDC8-DF85ACA93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 Classic Combo Chart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D080FE-871E-4A77-B7F2-1DE3B5E6EB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C2C0E9-9ACD-40D0-AFF4-2F8C027A8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8E8-54C6-41E2-996F-49698FBE8497}" type="slidenum">
              <a:rPr lang="en-US" altLang="en-US" smtClean="0"/>
              <a:pPr/>
              <a:t>4</a:t>
            </a:fld>
            <a:endParaRPr lang="en-US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51D1ED9-EE67-4D31-A42F-033E5A250D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3504" y="3679825"/>
            <a:ext cx="4704296" cy="29718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3BAC573-434A-E570-827A-BED7102A932F}"/>
              </a:ext>
            </a:extLst>
          </p:cNvPr>
          <p:cNvSpPr txBox="1"/>
          <p:nvPr/>
        </p:nvSpPr>
        <p:spPr>
          <a:xfrm>
            <a:off x="76200" y="3659803"/>
            <a:ext cx="357429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hlinkClick r:id="rId3"/>
              </a:rPr>
              <a:t>https://commons.wikimedia.org/wiki/File:Chart_Showing_at_One_View_the_Price_of_the_Quarter_of_Wheat,_and_Wages_of_Labour_by_the_Week,_from_1565_to_1821.png</a:t>
            </a:r>
            <a:r>
              <a:rPr lang="en-US" sz="1000" dirty="0"/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610C550-F54F-06AF-AB2F-6E031C56D1AA}"/>
              </a:ext>
            </a:extLst>
          </p:cNvPr>
          <p:cNvSpPr txBox="1"/>
          <p:nvPr/>
        </p:nvSpPr>
        <p:spPr>
          <a:xfrm>
            <a:off x="2812942" y="5999202"/>
            <a:ext cx="1675108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hlinkClick r:id="rId4"/>
              </a:rPr>
              <a:t>https://www.wisevis.com/william-playfair-excel-redesign/</a:t>
            </a:r>
            <a:endParaRPr lang="en-US" sz="1000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9A784D42-8967-1752-BE62-F7FC1953B2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692" y="1041401"/>
            <a:ext cx="4951708" cy="2616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Line Callout 1 8">
            <a:extLst>
              <a:ext uri="{FF2B5EF4-FFF2-40B4-BE49-F238E27FC236}">
                <a16:creationId xmlns:a16="http://schemas.microsoft.com/office/drawing/2014/main" id="{03DD7AF3-5429-1968-EE1C-3C54ACBD98A7}"/>
              </a:ext>
            </a:extLst>
          </p:cNvPr>
          <p:cNvSpPr/>
          <p:nvPr/>
        </p:nvSpPr>
        <p:spPr bwMode="auto">
          <a:xfrm>
            <a:off x="5867400" y="1981201"/>
            <a:ext cx="2514600" cy="990600"/>
          </a:xfrm>
          <a:prstGeom prst="borderCallout1">
            <a:avLst>
              <a:gd name="adj1" fmla="val 100878"/>
              <a:gd name="adj2" fmla="val 32638"/>
              <a:gd name="adj3" fmla="val 315619"/>
              <a:gd name="adj4" fmla="val 87273"/>
            </a:avLst>
          </a:prstGeom>
          <a:solidFill>
            <a:schemeClr val="accent6">
              <a:lumMod val="20000"/>
              <a:lumOff val="80000"/>
            </a:schemeClr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med"/>
          </a:ln>
          <a:effectLst/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  <a:normAutofit fontScale="85000" lnSpcReduction="20000"/>
          </a:bodyPr>
          <a:lstStyle/>
          <a:p>
            <a:r>
              <a:rPr lang="en-US" sz="1600" dirty="0"/>
              <a:t>Two data serials: </a:t>
            </a:r>
          </a:p>
          <a:p>
            <a:r>
              <a:rPr lang="en-US" sz="1600" dirty="0"/>
              <a:t>1. price of the quarter of wheat (bar)</a:t>
            </a:r>
          </a:p>
          <a:p>
            <a:r>
              <a:rPr lang="en-US" sz="1600" dirty="0"/>
              <a:t>2. Weekly wages of a good mechanic (line) </a:t>
            </a:r>
          </a:p>
        </p:txBody>
      </p:sp>
      <p:sp>
        <p:nvSpPr>
          <p:cNvPr id="8" name="Line Callout 1 8">
            <a:extLst>
              <a:ext uri="{FF2B5EF4-FFF2-40B4-BE49-F238E27FC236}">
                <a16:creationId xmlns:a16="http://schemas.microsoft.com/office/drawing/2014/main" id="{45BF35CA-EB93-D7AF-63DF-4636FA1BA2CF}"/>
              </a:ext>
            </a:extLst>
          </p:cNvPr>
          <p:cNvSpPr/>
          <p:nvPr/>
        </p:nvSpPr>
        <p:spPr bwMode="auto">
          <a:xfrm>
            <a:off x="1491109" y="4687093"/>
            <a:ext cx="2514600" cy="990600"/>
          </a:xfrm>
          <a:prstGeom prst="borderCallout1">
            <a:avLst>
              <a:gd name="adj1" fmla="val 11767"/>
              <a:gd name="adj2" fmla="val 100328"/>
              <a:gd name="adj3" fmla="val -27638"/>
              <a:gd name="adj4" fmla="val 117340"/>
            </a:avLst>
          </a:prstGeom>
          <a:solidFill>
            <a:schemeClr val="accent6">
              <a:lumMod val="20000"/>
              <a:lumOff val="80000"/>
            </a:schemeClr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med"/>
          </a:ln>
          <a:effectLst/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1600" dirty="0"/>
              <a:t>X axis represents year (time); y axis represents money amount (Schilling)</a:t>
            </a:r>
          </a:p>
        </p:txBody>
      </p:sp>
    </p:spTree>
    <p:extLst>
      <p:ext uri="{BB962C8B-B14F-4D97-AF65-F5344CB8AC3E}">
        <p14:creationId xmlns:p14="http://schemas.microsoft.com/office/powerpoint/2010/main" val="25381971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9AE175-764A-4621-8602-1FA3EB6030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Three Marker Types in One Combo Chart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FD8567-59FB-40F0-A93E-B11758A9AC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It possible to have three data serials (three chart types) in one chart</a:t>
            </a:r>
          </a:p>
          <a:p>
            <a:pPr lvl="1"/>
            <a:r>
              <a:rPr lang="en-US" dirty="0"/>
              <a:t>Line + area + column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7CC03C-30D1-4EE9-BEC4-6D4E45D11E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8E8-54C6-41E2-996F-49698FBE8497}" type="slidenum">
              <a:rPr lang="en-US" altLang="en-US" smtClean="0"/>
              <a:pPr/>
              <a:t>5</a:t>
            </a:fld>
            <a:endParaRPr lang="en-US" altLang="en-US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2BD2303E-6524-4620-BD1F-D30B519438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877145"/>
            <a:ext cx="3438525" cy="275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69E17FC-0666-41B3-8E45-564EA0DF5DE1}"/>
              </a:ext>
            </a:extLst>
          </p:cNvPr>
          <p:cNvSpPr txBox="1"/>
          <p:nvPr/>
        </p:nvSpPr>
        <p:spPr>
          <a:xfrm>
            <a:off x="2204330" y="5732115"/>
            <a:ext cx="47244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3"/>
              </a:rPr>
              <a:t>https://community.tableau.com/s/question/0D54T00000C6d5gSAB/3-different-types-of-chart-in-a-single-axis</a:t>
            </a:r>
            <a:r>
              <a:rPr lang="en-US" sz="1200" dirty="0"/>
              <a:t>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3340F86-4BF7-B323-F153-0FA7348AA3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3000" y="2241207"/>
            <a:ext cx="3674370" cy="3353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4635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03007C-6637-7E20-6B21-B89B3CFB2B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2. Dual Axis Chart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A8D994-D022-5F77-B1A4-5941DC0D92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0601"/>
            <a:ext cx="8610600" cy="1981199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Dual axis chart is a chart with two vertical axes.</a:t>
            </a:r>
          </a:p>
          <a:p>
            <a:pPr lvl="1"/>
            <a:r>
              <a:rPr lang="en-US" dirty="0"/>
              <a:t>There are two vertical axes (left and right) representing two (or more) variables/measures</a:t>
            </a:r>
          </a:p>
          <a:p>
            <a:pPr lvl="1"/>
            <a:r>
              <a:rPr lang="en-US" dirty="0"/>
              <a:t>Two axes represent measures that have </a:t>
            </a:r>
            <a:r>
              <a:rPr lang="en-US" i="1" dirty="0">
                <a:highlight>
                  <a:srgbClr val="FFFF00"/>
                </a:highlight>
              </a:rPr>
              <a:t>significantly difference</a:t>
            </a:r>
            <a:r>
              <a:rPr lang="en-US" i="1" dirty="0"/>
              <a:t> in</a:t>
            </a:r>
          </a:p>
          <a:p>
            <a:pPr lvl="2"/>
            <a:r>
              <a:rPr lang="en-US" dirty="0"/>
              <a:t>value ranges (scales)</a:t>
            </a:r>
          </a:p>
          <a:p>
            <a:pPr lvl="2"/>
            <a:r>
              <a:rPr lang="en-US" dirty="0"/>
              <a:t>different measuring units</a:t>
            </a:r>
          </a:p>
          <a:p>
            <a:pPr lvl="2"/>
            <a:r>
              <a:rPr lang="en-US" dirty="0"/>
              <a:t>different data types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6FC532-2FD6-B0E0-175B-E552405667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8E8-54C6-41E2-996F-49698FBE8497}" type="slidenum">
              <a:rPr lang="en-US" altLang="en-US" smtClean="0"/>
              <a:pPr/>
              <a:t>6</a:t>
            </a:fld>
            <a:endParaRPr lang="en-US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D776B0C-64C0-3CA3-EAF4-FCAFADC9A7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3200400"/>
            <a:ext cx="4806292" cy="240065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D441A48-C556-6E4A-9FD5-47C5CFD96275}"/>
              </a:ext>
            </a:extLst>
          </p:cNvPr>
          <p:cNvSpPr txBox="1"/>
          <p:nvPr/>
        </p:nvSpPr>
        <p:spPr>
          <a:xfrm>
            <a:off x="5652241" y="3218285"/>
            <a:ext cx="1905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3"/>
              </a:rPr>
              <a:t>https://layoffstracker.com</a:t>
            </a:r>
            <a:endParaRPr lang="en-US" sz="1200" dirty="0"/>
          </a:p>
        </p:txBody>
      </p:sp>
      <p:sp>
        <p:nvSpPr>
          <p:cNvPr id="11" name="Line Callout 1 12">
            <a:extLst>
              <a:ext uri="{FF2B5EF4-FFF2-40B4-BE49-F238E27FC236}">
                <a16:creationId xmlns:a16="http://schemas.microsoft.com/office/drawing/2014/main" id="{7B11C417-60D7-8303-AEC4-B30A47DD139D}"/>
              </a:ext>
            </a:extLst>
          </p:cNvPr>
          <p:cNvSpPr/>
          <p:nvPr/>
        </p:nvSpPr>
        <p:spPr bwMode="auto">
          <a:xfrm>
            <a:off x="381000" y="3429000"/>
            <a:ext cx="2133600" cy="972715"/>
          </a:xfrm>
          <a:prstGeom prst="borderCallout1">
            <a:avLst>
              <a:gd name="adj1" fmla="val 57333"/>
              <a:gd name="adj2" fmla="val 100543"/>
              <a:gd name="adj3" fmla="val 63299"/>
              <a:gd name="adj4" fmla="val 120999"/>
            </a:avLst>
          </a:prstGeom>
          <a:solidFill>
            <a:schemeClr val="accent6">
              <a:lumMod val="20000"/>
              <a:lumOff val="80000"/>
            </a:schemeClr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med"/>
          </a:ln>
          <a:effectLst/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  <a:normAutofit fontScale="77500" lnSpcReduction="20000"/>
          </a:bodyPr>
          <a:lstStyle/>
          <a:p>
            <a:r>
              <a:rPr lang="en-US" sz="1600" dirty="0"/>
              <a:t>The left axis (black column, representing # laid off) is very different from the right one (blue column, representing # of companies) in scale and range.</a:t>
            </a:r>
          </a:p>
        </p:txBody>
      </p:sp>
    </p:spTree>
    <p:extLst>
      <p:ext uri="{BB962C8B-B14F-4D97-AF65-F5344CB8AC3E}">
        <p14:creationId xmlns:p14="http://schemas.microsoft.com/office/powerpoint/2010/main" val="41967681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03007C-6637-7E20-6B21-B89B3CFB2B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Dual Axis Chart Usage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A8D994-D022-5F77-B1A4-5941DC0D92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0601"/>
            <a:ext cx="8610600" cy="2057399"/>
          </a:xfrm>
        </p:spPr>
        <p:txBody>
          <a:bodyPr>
            <a:normAutofit fontScale="92500"/>
          </a:bodyPr>
          <a:lstStyle/>
          <a:p>
            <a:r>
              <a:rPr lang="en-US" dirty="0"/>
              <a:t>Why use a second axis?</a:t>
            </a:r>
          </a:p>
          <a:p>
            <a:pPr lvl="1"/>
            <a:r>
              <a:rPr lang="en-US" dirty="0"/>
              <a:t>We want to put the two (or more) variables together to show some kind of relationship (correlation).</a:t>
            </a:r>
          </a:p>
          <a:p>
            <a:pPr lvl="1"/>
            <a:r>
              <a:rPr lang="en-US" dirty="0"/>
              <a:t>To save screen space (one chart instead of two)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6FC532-2FD6-B0E0-175B-E552405667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8E8-54C6-41E2-996F-49698FBE8497}" type="slidenum">
              <a:rPr lang="en-US" altLang="en-US" smtClean="0"/>
              <a:pPr/>
              <a:t>7</a:t>
            </a:fld>
            <a:endParaRPr lang="en-US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441A48-C556-6E4A-9FD5-47C5CFD96275}"/>
              </a:ext>
            </a:extLst>
          </p:cNvPr>
          <p:cNvSpPr txBox="1"/>
          <p:nvPr/>
        </p:nvSpPr>
        <p:spPr>
          <a:xfrm>
            <a:off x="5181600" y="3610331"/>
            <a:ext cx="1905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2"/>
              </a:rPr>
              <a:t>https://layoffstracker.com</a:t>
            </a:r>
            <a:endParaRPr lang="en-US" sz="12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CF6CE04-3FCF-7D4E-6FBF-3F987A51F5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3054458"/>
            <a:ext cx="4647516" cy="311108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2A0C700-A160-1EF9-F259-6560604152C2}"/>
              </a:ext>
            </a:extLst>
          </p:cNvPr>
          <p:cNvSpPr/>
          <p:nvPr/>
        </p:nvSpPr>
        <p:spPr>
          <a:xfrm>
            <a:off x="737683" y="5174942"/>
            <a:ext cx="2438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hlinkClick r:id="rId4"/>
              </a:rPr>
              <a:t>https://public.tableau.com/profile/dash7070#!/vizhome/OlympicCostOverruns/WEBDash</a:t>
            </a:r>
            <a:endParaRPr lang="en-US" sz="1200" dirty="0"/>
          </a:p>
        </p:txBody>
      </p:sp>
      <p:sp>
        <p:nvSpPr>
          <p:cNvPr id="10" name="Line Callout 1 12">
            <a:extLst>
              <a:ext uri="{FF2B5EF4-FFF2-40B4-BE49-F238E27FC236}">
                <a16:creationId xmlns:a16="http://schemas.microsoft.com/office/drawing/2014/main" id="{D1B4EDDF-55DE-0E9D-039C-7761797416C4}"/>
              </a:ext>
            </a:extLst>
          </p:cNvPr>
          <p:cNvSpPr/>
          <p:nvPr/>
        </p:nvSpPr>
        <p:spPr bwMode="auto">
          <a:xfrm>
            <a:off x="775137" y="4316622"/>
            <a:ext cx="2438400" cy="711765"/>
          </a:xfrm>
          <a:prstGeom prst="borderCallout1">
            <a:avLst>
              <a:gd name="adj1" fmla="val 57333"/>
              <a:gd name="adj2" fmla="val 100543"/>
              <a:gd name="adj3" fmla="val 134299"/>
              <a:gd name="adj4" fmla="val 149147"/>
            </a:avLst>
          </a:prstGeom>
          <a:solidFill>
            <a:schemeClr val="accent6">
              <a:lumMod val="20000"/>
              <a:lumOff val="80000"/>
            </a:schemeClr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med"/>
          </a:ln>
          <a:effectLst/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  <a:normAutofit fontScale="85000" lnSpcReduction="10000"/>
          </a:bodyPr>
          <a:lstStyle/>
          <a:p>
            <a:r>
              <a:rPr lang="en-US" sz="1600" dirty="0"/>
              <a:t>Column + (narrower) column dual axis chart: two columns use different styles. </a:t>
            </a:r>
          </a:p>
        </p:txBody>
      </p:sp>
      <p:sp>
        <p:nvSpPr>
          <p:cNvPr id="5" name="Line Callout 1 12">
            <a:extLst>
              <a:ext uri="{FF2B5EF4-FFF2-40B4-BE49-F238E27FC236}">
                <a16:creationId xmlns:a16="http://schemas.microsoft.com/office/drawing/2014/main" id="{BDFEEB48-5467-2065-58F1-28AB60FCFC12}"/>
              </a:ext>
            </a:extLst>
          </p:cNvPr>
          <p:cNvSpPr/>
          <p:nvPr/>
        </p:nvSpPr>
        <p:spPr bwMode="auto">
          <a:xfrm>
            <a:off x="1828800" y="3175565"/>
            <a:ext cx="1600200" cy="711765"/>
          </a:xfrm>
          <a:prstGeom prst="borderCallout1">
            <a:avLst>
              <a:gd name="adj1" fmla="val 57333"/>
              <a:gd name="adj2" fmla="val 100543"/>
              <a:gd name="adj3" fmla="val 83673"/>
              <a:gd name="adj4" fmla="val 115461"/>
            </a:avLst>
          </a:prstGeom>
          <a:solidFill>
            <a:schemeClr val="accent6">
              <a:lumMod val="20000"/>
              <a:lumOff val="80000"/>
            </a:schemeClr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med"/>
          </a:ln>
          <a:effectLst/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1200" dirty="0"/>
              <a:t>Left axis is for budget, money data type, absolute dollar value.</a:t>
            </a:r>
          </a:p>
        </p:txBody>
      </p:sp>
      <p:sp>
        <p:nvSpPr>
          <p:cNvPr id="11" name="Line Callout 1 12">
            <a:extLst>
              <a:ext uri="{FF2B5EF4-FFF2-40B4-BE49-F238E27FC236}">
                <a16:creationId xmlns:a16="http://schemas.microsoft.com/office/drawing/2014/main" id="{E771C5ED-DE97-A715-4BCE-55FDCD66D700}"/>
              </a:ext>
            </a:extLst>
          </p:cNvPr>
          <p:cNvSpPr/>
          <p:nvPr/>
        </p:nvSpPr>
        <p:spPr bwMode="auto">
          <a:xfrm>
            <a:off x="7774597" y="2971800"/>
            <a:ext cx="1281579" cy="560050"/>
          </a:xfrm>
          <a:prstGeom prst="borderCallout1">
            <a:avLst>
              <a:gd name="adj1" fmla="val 100226"/>
              <a:gd name="adj2" fmla="val 50282"/>
              <a:gd name="adj3" fmla="val 234491"/>
              <a:gd name="adj4" fmla="val 33304"/>
            </a:avLst>
          </a:prstGeom>
          <a:solidFill>
            <a:schemeClr val="accent6">
              <a:lumMod val="20000"/>
              <a:lumOff val="80000"/>
            </a:schemeClr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med"/>
          </a:ln>
          <a:effectLst/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  <a:normAutofit fontScale="77500" lnSpcReduction="20000"/>
          </a:bodyPr>
          <a:lstStyle/>
          <a:p>
            <a:r>
              <a:rPr lang="en-US" sz="1600" dirty="0"/>
              <a:t>Right axis is for overrun percentage in %</a:t>
            </a:r>
          </a:p>
        </p:txBody>
      </p:sp>
    </p:spTree>
    <p:extLst>
      <p:ext uri="{BB962C8B-B14F-4D97-AF65-F5344CB8AC3E}">
        <p14:creationId xmlns:p14="http://schemas.microsoft.com/office/powerpoint/2010/main" val="34634286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84FB3-CB9B-12D2-52E8-9986A25578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Which axis does it refer to?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956E7-946F-BCBC-923A-205E806A55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0601"/>
            <a:ext cx="8610600" cy="2514599"/>
          </a:xfrm>
        </p:spPr>
        <p:txBody>
          <a:bodyPr>
            <a:normAutofit fontScale="92500"/>
          </a:bodyPr>
          <a:lstStyle/>
          <a:p>
            <a:r>
              <a:rPr lang="en-US" dirty="0"/>
              <a:t>Design conventions (it is a good practice to follow conventions)</a:t>
            </a:r>
          </a:p>
          <a:p>
            <a:pPr lvl="1"/>
            <a:r>
              <a:rPr lang="en-US" dirty="0"/>
              <a:t>Put the variable with larger value ranges to the left, and the one with smaller ranges on the right.</a:t>
            </a:r>
          </a:p>
          <a:p>
            <a:pPr lvl="1"/>
            <a:r>
              <a:rPr lang="en-US" dirty="0"/>
              <a:t>Use color help to associate with an axis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233C16-BC35-0E8C-4CA6-AE7C60BE4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8E8-54C6-41E2-996F-49698FBE8497}" type="slidenum">
              <a:rPr lang="en-US" altLang="en-US" smtClean="0"/>
              <a:pPr/>
              <a:t>8</a:t>
            </a:fld>
            <a:endParaRPr lang="en-US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5F7BC3-A5C3-202C-96D1-455A6FC468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3581400"/>
            <a:ext cx="6481186" cy="240275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5779150-443D-E862-FB03-1F1E14B12803}"/>
              </a:ext>
            </a:extLst>
          </p:cNvPr>
          <p:cNvSpPr txBox="1"/>
          <p:nvPr/>
        </p:nvSpPr>
        <p:spPr>
          <a:xfrm>
            <a:off x="3429000" y="5953475"/>
            <a:ext cx="12954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3"/>
              </a:rPr>
              <a:t>https://layoffs.fyi</a:t>
            </a:r>
            <a:r>
              <a:rPr lang="en-US" sz="1200" dirty="0"/>
              <a:t> </a:t>
            </a:r>
          </a:p>
        </p:txBody>
      </p:sp>
      <p:sp>
        <p:nvSpPr>
          <p:cNvPr id="5" name="Line Callout 1 12">
            <a:extLst>
              <a:ext uri="{FF2B5EF4-FFF2-40B4-BE49-F238E27FC236}">
                <a16:creationId xmlns:a16="http://schemas.microsoft.com/office/drawing/2014/main" id="{450D5E89-A14F-CDE3-5F0A-45799D45276D}"/>
              </a:ext>
            </a:extLst>
          </p:cNvPr>
          <p:cNvSpPr/>
          <p:nvPr/>
        </p:nvSpPr>
        <p:spPr bwMode="auto">
          <a:xfrm>
            <a:off x="6858000" y="3685401"/>
            <a:ext cx="1183574" cy="457200"/>
          </a:xfrm>
          <a:prstGeom prst="borderCallout1">
            <a:avLst>
              <a:gd name="adj1" fmla="val 101268"/>
              <a:gd name="adj2" fmla="val 28063"/>
              <a:gd name="adj3" fmla="val 154303"/>
              <a:gd name="adj4" fmla="val 5628"/>
            </a:avLst>
          </a:prstGeom>
          <a:solidFill>
            <a:schemeClr val="accent6">
              <a:lumMod val="20000"/>
              <a:lumOff val="80000"/>
            </a:schemeClr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med"/>
          </a:ln>
          <a:effectLst/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1200" dirty="0"/>
              <a:t>Smaller values on the right</a:t>
            </a:r>
          </a:p>
        </p:txBody>
      </p:sp>
      <p:sp>
        <p:nvSpPr>
          <p:cNvPr id="7" name="Line Callout 1 12">
            <a:extLst>
              <a:ext uri="{FF2B5EF4-FFF2-40B4-BE49-F238E27FC236}">
                <a16:creationId xmlns:a16="http://schemas.microsoft.com/office/drawing/2014/main" id="{F1C57567-4ACC-C316-BBA2-EA16FB0426E9}"/>
              </a:ext>
            </a:extLst>
          </p:cNvPr>
          <p:cNvSpPr/>
          <p:nvPr/>
        </p:nvSpPr>
        <p:spPr bwMode="auto">
          <a:xfrm>
            <a:off x="5334000" y="3456801"/>
            <a:ext cx="1183574" cy="457200"/>
          </a:xfrm>
          <a:prstGeom prst="borderCallout1">
            <a:avLst>
              <a:gd name="adj1" fmla="val 101268"/>
              <a:gd name="adj2" fmla="val 28063"/>
              <a:gd name="adj3" fmla="val 139584"/>
              <a:gd name="adj4" fmla="val 3956"/>
            </a:avLst>
          </a:prstGeom>
          <a:solidFill>
            <a:schemeClr val="accent6">
              <a:lumMod val="20000"/>
              <a:lumOff val="80000"/>
            </a:schemeClr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med"/>
          </a:ln>
          <a:effectLst/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  <a:normAutofit fontScale="85000" lnSpcReduction="20000"/>
          </a:bodyPr>
          <a:lstStyle/>
          <a:p>
            <a:r>
              <a:rPr lang="en-US" sz="1200" dirty="0"/>
              <a:t>Bleu color consistent with the right axis</a:t>
            </a:r>
          </a:p>
        </p:txBody>
      </p:sp>
    </p:spTree>
    <p:extLst>
      <p:ext uri="{BB962C8B-B14F-4D97-AF65-F5344CB8AC3E}">
        <p14:creationId xmlns:p14="http://schemas.microsoft.com/office/powerpoint/2010/main" val="30170102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Dual Axis Chart with Two Lines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8E8-54C6-41E2-996F-49698FBE8497}" type="slidenum">
              <a:rPr lang="en-US" altLang="en-US" smtClean="0"/>
              <a:pPr/>
              <a:t>9</a:t>
            </a:fld>
            <a:endParaRPr lang="en-US" altLang="en-US"/>
          </a:p>
        </p:txBody>
      </p:sp>
      <p:pic>
        <p:nvPicPr>
          <p:cNvPr id="6" name="Picture 2" descr="https://s.yimg.com/ny/api/res/1.2/5_oxY5gVq7A63Z4KqYBbnw--~A/YXBwaWQ9aGlnaGxhbmRlcjtzbT0xO3c9ODAw/http:/media.zenfs.com/en-US/homerun/bloomberg_markets_842/1f029c26b5dc24920c985e6d8b1e7a5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1149" y="686679"/>
            <a:ext cx="4468838" cy="2513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2336470" y="1371600"/>
            <a:ext cx="22098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hlinkClick r:id="rId3"/>
              </a:rPr>
              <a:t>https://finance.yahoo.com/news/corporate-america-goes-debt-diet-110001131.html</a:t>
            </a:r>
            <a:r>
              <a:rPr lang="en-US" sz="1100" dirty="0"/>
              <a:t>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7084ABB-655E-919E-1B9C-07562867DC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3276600"/>
            <a:ext cx="5613590" cy="297020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00085E6-33BC-2BE0-660A-FC30B02C2C28}"/>
              </a:ext>
            </a:extLst>
          </p:cNvPr>
          <p:cNvSpPr txBox="1"/>
          <p:nvPr/>
        </p:nvSpPr>
        <p:spPr>
          <a:xfrm>
            <a:off x="1066800" y="6179310"/>
            <a:ext cx="460366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5"/>
              </a:rPr>
              <a:t>https://www.the-numbers.com/market/</a:t>
            </a:r>
            <a:r>
              <a:rPr lang="en-US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33607615"/>
      </p:ext>
    </p:extLst>
  </p:cSld>
  <p:clrMapOvr>
    <a:masterClrMapping/>
  </p:clrMapOvr>
</p:sld>
</file>

<file path=ppt/theme/theme1.xml><?xml version="1.0" encoding="utf-8"?>
<a:theme xmlns:a="http://schemas.openxmlformats.org/drawingml/2006/main" name="IT 4983 Capstone Report 2015">
  <a:themeElements>
    <a:clrScheme name="Red">
      <a:dk1>
        <a:sysClr val="windowText" lastClr="000000"/>
      </a:dk1>
      <a:lt1>
        <a:sysClr val="window" lastClr="FFFFFF"/>
      </a:lt1>
      <a:dk2>
        <a:srgbClr val="323232"/>
      </a:dk2>
      <a:lt2>
        <a:srgbClr val="E5C243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business data visual</Template>
  <TotalTime>52205</TotalTime>
  <Words>1766</Words>
  <Application>Microsoft Office PowerPoint</Application>
  <PresentationFormat>On-screen Show (4:3)</PresentationFormat>
  <Paragraphs>179</Paragraphs>
  <Slides>23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Helvetica Neue</vt:lpstr>
      <vt:lpstr>Arial</vt:lpstr>
      <vt:lpstr>Roboto</vt:lpstr>
      <vt:lpstr>Times New Roman</vt:lpstr>
      <vt:lpstr>Wingdings</vt:lpstr>
      <vt:lpstr>IT 4983 Capstone Report 2015</vt:lpstr>
      <vt:lpstr>Charting Special Topic:  Dual Axis Combo Chart</vt:lpstr>
      <vt:lpstr>Introduction</vt:lpstr>
      <vt:lpstr>1. Combo Chart</vt:lpstr>
      <vt:lpstr>A Classic Combo Chart</vt:lpstr>
      <vt:lpstr>Three Marker Types in One Combo Chart</vt:lpstr>
      <vt:lpstr>2. Dual Axis Chart</vt:lpstr>
      <vt:lpstr>Dual Axis Chart Usage</vt:lpstr>
      <vt:lpstr>Which axis does it refer to?</vt:lpstr>
      <vt:lpstr>Dual Axis Chart with Two Lines</vt:lpstr>
      <vt:lpstr>Dual Axis Chart with Three Lines</vt:lpstr>
      <vt:lpstr>3. Dual Axis Combo Chart</vt:lpstr>
      <vt:lpstr>Variation – more variables</vt:lpstr>
      <vt:lpstr>Pareto Chart</vt:lpstr>
      <vt:lpstr>Dual Axis (Combo) Chart Use Cases</vt:lpstr>
      <vt:lpstr>Case 1</vt:lpstr>
      <vt:lpstr>Case 2 </vt:lpstr>
      <vt:lpstr>Nested combo chart</vt:lpstr>
      <vt:lpstr>More Variations</vt:lpstr>
      <vt:lpstr>Exercise 1</vt:lpstr>
      <vt:lpstr>Exercise 2</vt:lpstr>
      <vt:lpstr>Design Questions</vt:lpstr>
      <vt:lpstr>The case against dual axis charts</vt:lpstr>
      <vt:lpstr>Making Dual Axis Combo Chart in Tableau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Jack Zheng</dc:creator>
  <cp:lastModifiedBy>Jack Zheng</cp:lastModifiedBy>
  <cp:revision>820</cp:revision>
  <dcterms:created xsi:type="dcterms:W3CDTF">1601-01-01T00:00:00Z</dcterms:created>
  <dcterms:modified xsi:type="dcterms:W3CDTF">2023-09-14T19:58:09Z</dcterms:modified>
</cp:coreProperties>
</file>