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594" r:id="rId10"/>
    <p:sldId id="596" r:id="rId11"/>
    <p:sldId id="598" r:id="rId12"/>
    <p:sldId id="59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C2D63C-F0BB-4EE5-9CD2-A98B465A30A7}" v="5" dt="2023-09-09T09:47:57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2" d="100"/>
          <a:sy n="152" d="100"/>
        </p:scale>
        <p:origin x="604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32C2D63C-F0BB-4EE5-9CD2-A98B465A30A7}"/>
    <pc:docChg chg="custSel addSld modSld sldOrd">
      <pc:chgData name="Jack Zheng" userId="eea985c3-49bd-46a9-972d-243b7dd82e16" providerId="ADAL" clId="{32C2D63C-F0BB-4EE5-9CD2-A98B465A30A7}" dt="2023-09-09T09:54:21.291" v="325" actId="20577"/>
      <pc:docMkLst>
        <pc:docMk/>
      </pc:docMkLst>
      <pc:sldChg chg="modSp mod">
        <pc:chgData name="Jack Zheng" userId="eea985c3-49bd-46a9-972d-243b7dd82e16" providerId="ADAL" clId="{32C2D63C-F0BB-4EE5-9CD2-A98B465A30A7}" dt="2023-09-08T13:30:52.094" v="0" actId="20577"/>
        <pc:sldMkLst>
          <pc:docMk/>
          <pc:sldMk cId="412211930" sldId="256"/>
        </pc:sldMkLst>
        <pc:spChg chg="mod">
          <ac:chgData name="Jack Zheng" userId="eea985c3-49bd-46a9-972d-243b7dd82e16" providerId="ADAL" clId="{32C2D63C-F0BB-4EE5-9CD2-A98B465A30A7}" dt="2023-09-08T13:30:52.094" v="0" actId="20577"/>
          <ac:spMkLst>
            <pc:docMk/>
            <pc:sldMk cId="412211930" sldId="256"/>
            <ac:spMk id="2" creationId="{3B645EAC-BC54-4781-90BE-CF23651B3EA2}"/>
          </ac:spMkLst>
        </pc:spChg>
      </pc:sldChg>
      <pc:sldChg chg="modSp mod">
        <pc:chgData name="Jack Zheng" userId="eea985c3-49bd-46a9-972d-243b7dd82e16" providerId="ADAL" clId="{32C2D63C-F0BB-4EE5-9CD2-A98B465A30A7}" dt="2023-09-09T09:30:38.702" v="3" actId="27636"/>
        <pc:sldMkLst>
          <pc:docMk/>
          <pc:sldMk cId="94800523" sldId="263"/>
        </pc:sldMkLst>
        <pc:spChg chg="mod">
          <ac:chgData name="Jack Zheng" userId="eea985c3-49bd-46a9-972d-243b7dd82e16" providerId="ADAL" clId="{32C2D63C-F0BB-4EE5-9CD2-A98B465A30A7}" dt="2023-09-09T09:30:38.702" v="3" actId="27636"/>
          <ac:spMkLst>
            <pc:docMk/>
            <pc:sldMk cId="94800523" sldId="263"/>
            <ac:spMk id="3" creationId="{0B0C4882-2BC3-81A9-13FC-CAE92720B6D7}"/>
          </ac:spMkLst>
        </pc:spChg>
      </pc:sldChg>
      <pc:sldChg chg="modSp new mod">
        <pc:chgData name="Jack Zheng" userId="eea985c3-49bd-46a9-972d-243b7dd82e16" providerId="ADAL" clId="{32C2D63C-F0BB-4EE5-9CD2-A98B465A30A7}" dt="2023-09-09T09:30:41.302" v="5" actId="20577"/>
        <pc:sldMkLst>
          <pc:docMk/>
          <pc:sldMk cId="23083230" sldId="264"/>
        </pc:sldMkLst>
        <pc:spChg chg="mod">
          <ac:chgData name="Jack Zheng" userId="eea985c3-49bd-46a9-972d-243b7dd82e16" providerId="ADAL" clId="{32C2D63C-F0BB-4EE5-9CD2-A98B465A30A7}" dt="2023-09-09T09:30:41.302" v="5" actId="20577"/>
          <ac:spMkLst>
            <pc:docMk/>
            <pc:sldMk cId="23083230" sldId="264"/>
            <ac:spMk id="2" creationId="{0A1B7196-8B24-B667-7846-C69E7EE1CB43}"/>
          </ac:spMkLst>
        </pc:spChg>
      </pc:sldChg>
      <pc:sldChg chg="modSp add mod ord">
        <pc:chgData name="Jack Zheng" userId="eea985c3-49bd-46a9-972d-243b7dd82e16" providerId="ADAL" clId="{32C2D63C-F0BB-4EE5-9CD2-A98B465A30A7}" dt="2023-09-09T09:40:12.529" v="17" actId="20577"/>
        <pc:sldMkLst>
          <pc:docMk/>
          <pc:sldMk cId="3118173100" sldId="594"/>
        </pc:sldMkLst>
        <pc:spChg chg="mod">
          <ac:chgData name="Jack Zheng" userId="eea985c3-49bd-46a9-972d-243b7dd82e16" providerId="ADAL" clId="{32C2D63C-F0BB-4EE5-9CD2-A98B465A30A7}" dt="2023-09-09T09:35:50.302" v="10" actId="20577"/>
          <ac:spMkLst>
            <pc:docMk/>
            <pc:sldMk cId="3118173100" sldId="594"/>
            <ac:spMk id="2" creationId="{10BED431-E881-C72C-B512-93388E4EFFCA}"/>
          </ac:spMkLst>
        </pc:spChg>
        <pc:spChg chg="mod">
          <ac:chgData name="Jack Zheng" userId="eea985c3-49bd-46a9-972d-243b7dd82e16" providerId="ADAL" clId="{32C2D63C-F0BB-4EE5-9CD2-A98B465A30A7}" dt="2023-09-09T09:40:12.529" v="17" actId="20577"/>
          <ac:spMkLst>
            <pc:docMk/>
            <pc:sldMk cId="3118173100" sldId="594"/>
            <ac:spMk id="3" creationId="{7500FD8D-F603-E375-53D7-58CB2DFE912E}"/>
          </ac:spMkLst>
        </pc:spChg>
        <pc:graphicFrameChg chg="mod">
          <ac:chgData name="Jack Zheng" userId="eea985c3-49bd-46a9-972d-243b7dd82e16" providerId="ADAL" clId="{32C2D63C-F0BB-4EE5-9CD2-A98B465A30A7}" dt="2023-09-09T09:33:11.463" v="7" actId="1076"/>
          <ac:graphicFrameMkLst>
            <pc:docMk/>
            <pc:sldMk cId="3118173100" sldId="594"/>
            <ac:graphicFrameMk id="5" creationId="{F692F95D-DA65-2EDE-1739-DACBD4A4D8A3}"/>
          </ac:graphicFrameMkLst>
        </pc:graphicFrameChg>
      </pc:sldChg>
      <pc:sldChg chg="modSp add mod">
        <pc:chgData name="Jack Zheng" userId="eea985c3-49bd-46a9-972d-243b7dd82e16" providerId="ADAL" clId="{32C2D63C-F0BB-4EE5-9CD2-A98B465A30A7}" dt="2023-09-09T09:40:25.868" v="20" actId="20577"/>
        <pc:sldMkLst>
          <pc:docMk/>
          <pc:sldMk cId="1864377745" sldId="596"/>
        </pc:sldMkLst>
        <pc:spChg chg="mod">
          <ac:chgData name="Jack Zheng" userId="eea985c3-49bd-46a9-972d-243b7dd82e16" providerId="ADAL" clId="{32C2D63C-F0BB-4EE5-9CD2-A98B465A30A7}" dt="2023-09-09T09:40:25.868" v="20" actId="20577"/>
          <ac:spMkLst>
            <pc:docMk/>
            <pc:sldMk cId="1864377745" sldId="596"/>
            <ac:spMk id="2" creationId="{10BED431-E881-C72C-B512-93388E4EFFCA}"/>
          </ac:spMkLst>
        </pc:spChg>
      </pc:sldChg>
      <pc:sldChg chg="modSp add mod ord">
        <pc:chgData name="Jack Zheng" userId="eea985c3-49bd-46a9-972d-243b7dd82e16" providerId="ADAL" clId="{32C2D63C-F0BB-4EE5-9CD2-A98B465A30A7}" dt="2023-09-09T09:54:21.291" v="325" actId="20577"/>
        <pc:sldMkLst>
          <pc:docMk/>
          <pc:sldMk cId="723259452" sldId="597"/>
        </pc:sldMkLst>
        <pc:spChg chg="mod">
          <ac:chgData name="Jack Zheng" userId="eea985c3-49bd-46a9-972d-243b7dd82e16" providerId="ADAL" clId="{32C2D63C-F0BB-4EE5-9CD2-A98B465A30A7}" dt="2023-09-09T09:54:04.186" v="290" actId="6549"/>
          <ac:spMkLst>
            <pc:docMk/>
            <pc:sldMk cId="723259452" sldId="597"/>
            <ac:spMk id="2" creationId="{10BED431-E881-C72C-B512-93388E4EFFCA}"/>
          </ac:spMkLst>
        </pc:spChg>
        <pc:spChg chg="mod">
          <ac:chgData name="Jack Zheng" userId="eea985c3-49bd-46a9-972d-243b7dd82e16" providerId="ADAL" clId="{32C2D63C-F0BB-4EE5-9CD2-A98B465A30A7}" dt="2023-09-09T09:54:21.291" v="325" actId="20577"/>
          <ac:spMkLst>
            <pc:docMk/>
            <pc:sldMk cId="723259452" sldId="597"/>
            <ac:spMk id="3" creationId="{7500FD8D-F603-E375-53D7-58CB2DFE912E}"/>
          </ac:spMkLst>
        </pc:spChg>
        <pc:graphicFrameChg chg="mod modGraphic">
          <ac:chgData name="Jack Zheng" userId="eea985c3-49bd-46a9-972d-243b7dd82e16" providerId="ADAL" clId="{32C2D63C-F0BB-4EE5-9CD2-A98B465A30A7}" dt="2023-09-09T09:52:57.645" v="280" actId="20577"/>
          <ac:graphicFrameMkLst>
            <pc:docMk/>
            <pc:sldMk cId="723259452" sldId="597"/>
            <ac:graphicFrameMk id="5" creationId="{F692F95D-DA65-2EDE-1739-DACBD4A4D8A3}"/>
          </ac:graphicFrameMkLst>
        </pc:graphicFrameChg>
      </pc:sldChg>
      <pc:sldChg chg="modSp add mod ord">
        <pc:chgData name="Jack Zheng" userId="eea985c3-49bd-46a9-972d-243b7dd82e16" providerId="ADAL" clId="{32C2D63C-F0BB-4EE5-9CD2-A98B465A30A7}" dt="2023-09-09T09:53:59.198" v="288" actId="20577"/>
        <pc:sldMkLst>
          <pc:docMk/>
          <pc:sldMk cId="2415413497" sldId="598"/>
        </pc:sldMkLst>
        <pc:spChg chg="mod">
          <ac:chgData name="Jack Zheng" userId="eea985c3-49bd-46a9-972d-243b7dd82e16" providerId="ADAL" clId="{32C2D63C-F0BB-4EE5-9CD2-A98B465A30A7}" dt="2023-09-09T09:53:59.198" v="288" actId="20577"/>
          <ac:spMkLst>
            <pc:docMk/>
            <pc:sldMk cId="2415413497" sldId="598"/>
            <ac:spMk id="2" creationId="{10BED431-E881-C72C-B512-93388E4EFFCA}"/>
          </ac:spMkLst>
        </pc:spChg>
        <pc:graphicFrameChg chg="mod modGraphic">
          <ac:chgData name="Jack Zheng" userId="eea985c3-49bd-46a9-972d-243b7dd82e16" providerId="ADAL" clId="{32C2D63C-F0BB-4EE5-9CD2-A98B465A30A7}" dt="2023-09-09T09:48:16.663" v="180" actId="14100"/>
          <ac:graphicFrameMkLst>
            <pc:docMk/>
            <pc:sldMk cId="2415413497" sldId="598"/>
            <ac:graphicFrameMk id="5" creationId="{F692F95D-DA65-2EDE-1739-DACBD4A4D8A3}"/>
          </ac:graphicFrameMkLst>
        </pc:graphicFrameChg>
      </pc:sldChg>
    </pc:docChg>
  </pc:docChgLst>
  <pc:docChgLst>
    <pc:chgData name="Jack Zheng" userId="S::gzheng@kennesaw.edu::eea985c3-49bd-46a9-972d-243b7dd82e16" providerId="AD" clId="Web-{24C16D1D-7CF9-89C8-3830-2CD185A74381}"/>
    <pc:docChg chg="modSld">
      <pc:chgData name="Jack Zheng" userId="S::gzheng@kennesaw.edu::eea985c3-49bd-46a9-972d-243b7dd82e16" providerId="AD" clId="Web-{24C16D1D-7CF9-89C8-3830-2CD185A74381}" dt="2021-02-10T22:20:13.286" v="0" actId="20577"/>
      <pc:docMkLst>
        <pc:docMk/>
      </pc:docMkLst>
      <pc:sldChg chg="modSp">
        <pc:chgData name="Jack Zheng" userId="S::gzheng@kennesaw.edu::eea985c3-49bd-46a9-972d-243b7dd82e16" providerId="AD" clId="Web-{24C16D1D-7CF9-89C8-3830-2CD185A74381}" dt="2021-02-10T22:20:13.286" v="0" actId="20577"/>
        <pc:sldMkLst>
          <pc:docMk/>
          <pc:sldMk cId="2363584285" sldId="257"/>
        </pc:sldMkLst>
        <pc:spChg chg="mod">
          <ac:chgData name="Jack Zheng" userId="S::gzheng@kennesaw.edu::eea985c3-49bd-46a9-972d-243b7dd82e16" providerId="AD" clId="Web-{24C16D1D-7CF9-89C8-3830-2CD185A74381}" dt="2021-02-10T22:20:13.286" v="0" actId="20577"/>
          <ac:spMkLst>
            <pc:docMk/>
            <pc:sldMk cId="2363584285" sldId="257"/>
            <ac:spMk id="6" creationId="{DBEAC184-CE2D-4C94-9D05-59E7313AA9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25D89-7C54-4D8C-BF9D-BA9881461E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3803A-7355-4A2B-9F18-1C068C97A8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C7698-2EE1-4F3C-AE9A-C332C586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D7E87-2D51-4B6A-BD08-DF9706BC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EB76E-A4AF-4461-A12F-A4660D9FC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34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D91B5-9503-4B17-A4E0-F9971C548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F5F6D6-2119-4DCE-BD99-3922871C87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D87AC-3335-4C9B-97F3-D2E2DE8D2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3742D-0FD5-479A-95FA-EDFE8285E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A47BB5-BD22-43AD-B013-44A8756A0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AA7D21-54CF-42AE-B094-CF3F74BDE3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3C1A1F-E981-486C-B6D0-15609EB03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4CA50-AF50-4E0E-9B12-CF0F93856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2BE14-DFCD-4474-9105-B3E2FB5E0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A5A29-3E75-49B7-89D1-5359947E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37598-40F6-4609-96CE-888632549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0BF1B-FAD8-4B57-BF79-620E5A409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38675-5670-4141-A091-E4FC01C88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3B703-78A2-48CB-93E5-60C0A42FA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5D138-7780-4A59-AF8E-3CFBB4B19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9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165E6-7B22-44BD-B8AE-85D8950DB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64C0B7-40D3-4D3F-BB73-E694560EA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7B105-4A85-4AAE-8FEB-42C1B55C1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A7EDF6-EFAE-4B5A-987A-90AB65DE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6657F-8804-43E2-9468-37F9EA00C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10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E0F07-3034-48F3-A424-5C2F1E0D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52FF3-306A-4D40-B6E0-0CE5A033DB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2895F-8335-4C7C-8C64-C562D43BB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FC4C9-C781-4150-B437-7C97D5807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E45CC2-743D-4575-871D-65E8580B7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9CC2D-8AC4-47B2-80C4-D1E7FACB5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3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C942-E47C-4087-A78B-668F811F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4157B-18E5-4451-B6BB-071686BAB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9FA18-1126-458D-AF59-5EA7D17900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1CA066-2F3D-4B49-B9D1-486C9A34E8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B5B711-5BD5-424D-A78C-DE66FB1C4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217F5-21BB-4A11-83FE-3AD6EF803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E9FCDC-E20B-4382-9068-EAAC99D6A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98E02C-883F-4393-8450-C564AF7B2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29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B9AAD-453A-4FDD-9E10-770B961E7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4BFB39-E4CC-4E60-9DD9-027172DFE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FBA21-94B0-40FF-855B-E8FF07387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6366B6-0F37-42E1-B156-D80AB567E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8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930D0C-4F05-4311-804E-53F8570F0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E89E8E-63C0-4CE3-B093-82975305F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2C61D-D73C-4CBD-B42A-FD32622C8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8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08FBA-31D6-45F5-BADC-F73B82325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97A0C-8691-4FE3-9D7F-F07053D4C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F44FF1-DAEB-48C9-8EC4-ABD545BB3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56ED5-4933-4B1C-AECE-179858FA0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8FCFC-2558-4F77-AC74-C2364730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2ABEA-59BF-4230-87BA-C971D4CFE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97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90104-16CF-4E39-A84A-0433C2330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3B2DE1-8E88-473B-94F3-B74758FCC5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464E7-3650-45B3-92B4-D376AD2269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6FCF4-7FB4-4A28-ADC3-D9E33F210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41CD29-D159-45BA-9D06-F30D622FD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DDC78-387C-4745-9C11-DDB536C9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646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617BE3-CB23-4D85-A0FE-57DE34B4A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EFC38B-67B6-4618-AD7C-7714F629C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CCBA2-548C-442A-976C-FEB9CB1A9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7440-F84E-4903-8554-F6FC4D8ADE77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0DE8C-C017-46FB-AE5F-F62E27B79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ACCFA-99CC-452A-9ECE-FBDDCA76E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F17A-10FD-4F2F-890F-CF6616A016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700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VkXbQOzKNs?t=2152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VkXbQOzKNs?t=2152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luralsight.com/guides/tableau-playbook-diverging-bar-chart-part-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tellingwithdata.com/blog/2021/1/10/lets-improve-this-graph-yt9xj" TargetMode="External"/><Relationship Id="rId2" Type="http://schemas.openxmlformats.org/officeDocument/2006/relationships/hyperlink" Target="https://www.storytellingwithdata.com/blog/2018/6/5/an-alternative-to-treemap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google.com/spreadsheets/d/122_gKdYoTCfiV9NtVuBuLlZy9Ezjyuc_/edit#gid=1536623680" TargetMode="External"/><Relationship Id="rId4" Type="http://schemas.openxmlformats.org/officeDocument/2006/relationships/hyperlink" Target="https://community.storytellingwithdata.com/challenges/feb-23-partner-u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45EAC-BC54-4781-90BE-CF23651B3E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Charting 2</a:t>
            </a:r>
            <a:br>
              <a:rPr lang="en-US" dirty="0"/>
            </a:br>
            <a:r>
              <a:rPr lang="en-US" dirty="0"/>
              <a:t>Case, Exercise, and Discussion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053D0-42AD-48AF-87B3-5D1617F8F6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IT 7113 Learning Module </a:t>
            </a:r>
            <a:r>
              <a:rPr lang="en-US"/>
              <a:t>4 </a:t>
            </a:r>
          </a:p>
          <a:p>
            <a:r>
              <a:rPr lang="en-US"/>
              <a:t>Class </a:t>
            </a:r>
            <a:r>
              <a:rPr lang="en-US" dirty="0"/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412211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2-2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sales, profit, and market share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three variables (attributes); the 3</a:t>
            </a:r>
            <a:r>
              <a:rPr lang="en-US" baseline="30000" dirty="0"/>
              <a:t>rd</a:t>
            </a:r>
            <a:r>
              <a:rPr lang="en-US" dirty="0"/>
              <a:t> is of different data type</a:t>
            </a:r>
          </a:p>
          <a:p>
            <a:pPr lvl="1"/>
            <a:r>
              <a:rPr lang="en-US" dirty="0"/>
              <a:t>A special total measure needs to be shown as well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655904" y="1964773"/>
          <a:ext cx="424704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76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share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2700m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060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377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2-3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sales, profit, and market share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Many data items (brands); &gt;20</a:t>
            </a:r>
          </a:p>
          <a:p>
            <a:pPr lvl="1"/>
            <a:r>
              <a:rPr lang="en-US" dirty="0"/>
              <a:t>three different variables (attributes); the 3</a:t>
            </a:r>
            <a:r>
              <a:rPr lang="en-US" baseline="30000" dirty="0"/>
              <a:t>rd</a:t>
            </a:r>
            <a:r>
              <a:rPr lang="en-US" dirty="0"/>
              <a:t> is a nominal data type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56315744"/>
              </p:ext>
            </p:extLst>
          </p:nvPr>
        </p:nvGraphicFramePr>
        <p:xfrm>
          <a:off x="5988978" y="2304527"/>
          <a:ext cx="512224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056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28056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280560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280560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share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Brand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General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Baby Care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Oral Care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Oral Care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060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5413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2-4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3991" y="560781"/>
            <a:ext cx="5181600" cy="2259814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P&amp;G sales, profit, and market share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Many data items (brands); &gt;20</a:t>
            </a:r>
          </a:p>
          <a:p>
            <a:pPr lvl="1"/>
            <a:r>
              <a:rPr lang="en-US" dirty="0"/>
              <a:t>6 different variables (</a:t>
            </a:r>
            <a:r>
              <a:rPr lang="en-US"/>
              <a:t>attributes)</a:t>
            </a:r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90255649"/>
              </p:ext>
            </p:extLst>
          </p:nvPr>
        </p:nvGraphicFramePr>
        <p:xfrm>
          <a:off x="838200" y="3307012"/>
          <a:ext cx="10063298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614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1124926437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598139463"/>
                    </a:ext>
                  </a:extLst>
                </a:gridCol>
                <a:gridCol w="1437614">
                  <a:extLst>
                    <a:ext uri="{9D8B030D-6E8A-4147-A177-3AD203B41FA5}">
                      <a16:colId xmlns:a16="http://schemas.microsoft.com/office/drawing/2014/main" val="3507651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share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Profit Margin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Ads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Customer Rating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Social Sentiment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060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325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F6D9-F502-4326-2526-B95081946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Visualize survey results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C4229E-F01A-AA34-3A60-CFBB17797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903" y="1726558"/>
            <a:ext cx="7902625" cy="4610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C012C2-9BAA-F096-7F79-45FD5654567F}"/>
              </a:ext>
            </a:extLst>
          </p:cNvPr>
          <p:cNvSpPr txBox="1"/>
          <p:nvPr/>
        </p:nvSpPr>
        <p:spPr>
          <a:xfrm>
            <a:off x="7385591" y="843240"/>
            <a:ext cx="39682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https://youtu.be/GVkXbQOzKNs?t=2152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14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BD48C-5F78-C2FC-DFCA-159ED1D27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5416E-C915-40A8-56B9-0C2FC183E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E152AF-8CF4-294A-78DC-5F1379C24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98067"/>
            <a:ext cx="10471832" cy="596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18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F79C9-5DF5-7ACD-A57D-3EDAD3F00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341F50-0ABD-0848-AE21-AC473A0F0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B3889D-ED2E-831E-36AA-E1CB83AC2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325" y="72489"/>
            <a:ext cx="6195597" cy="40313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DC6C16-45AB-DCBD-E044-4FAC47326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309" y="3093394"/>
            <a:ext cx="6378493" cy="37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513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E5C88-1960-A03D-0AF5-AB6C5CBB9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96A92-6476-2BDD-87F4-06EF3A132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F9CA96-B6D4-954E-2AC6-435031E09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" y="1794368"/>
            <a:ext cx="12177815" cy="32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18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0024D-9C84-3F45-764C-B080CD901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F2DFA-0CF8-739F-5C9C-A68B6AA18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CE9A0-6D31-C06E-8508-487C2795F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87" y="773179"/>
            <a:ext cx="7879763" cy="56088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7977BD-C3E5-C06B-4F39-1CE8521C39FF}"/>
              </a:ext>
            </a:extLst>
          </p:cNvPr>
          <p:cNvSpPr txBox="1"/>
          <p:nvPr/>
        </p:nvSpPr>
        <p:spPr>
          <a:xfrm>
            <a:off x="7565308" y="365125"/>
            <a:ext cx="39682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https://youtu.be/GVkXbQOzKNs?t=2152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4CD97D-CF10-6100-FFBC-D103DC7A8D9C}"/>
              </a:ext>
            </a:extLst>
          </p:cNvPr>
          <p:cNvSpPr txBox="1"/>
          <p:nvPr/>
        </p:nvSpPr>
        <p:spPr>
          <a:xfrm>
            <a:off x="8822150" y="3647985"/>
            <a:ext cx="282554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effectLst/>
                <a:latin typeface="PS TT Commons Roman"/>
              </a:rPr>
              <a:t>Tableau Playbook - Diverging Bar Chart Part 3</a:t>
            </a:r>
          </a:p>
          <a:p>
            <a:r>
              <a:rPr lang="en-US" dirty="0">
                <a:hlinkClick r:id="rId4"/>
              </a:rPr>
              <a:t>https://www.pluralsight.com/guides/tableau-playbook-diverging-bar-chart-part-3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3413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2BE7F-96EA-D955-1429-EB57F3D1F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C4882-2BC3-81A9-13FC-CAE92720B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https://www.storytellingwithdata.com/blog/2018/6/5/an-alternative-to-treemaps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https://www.storytellingwithdata.com/blog/2021/1/10/lets-improve-this-graph-yt9xj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4"/>
              </a:rPr>
              <a:t>https://community.storytellingwithdata.com/challenges/feb-23-partner-up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https://docs.google.com/spreadsheets/d/122_gKdYoTCfiV9NtVuBuLlZy9Ezjyuc_/edit#gid=1536623680</a:t>
            </a: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00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B7196-8B24-B667-7846-C69E7EE1C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 the P&amp;G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A299A-DB37-78FD-972A-CCB95380E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2-1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 by brands and channels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three variables (attributes); the 3</a:t>
            </a:r>
            <a:r>
              <a:rPr lang="en-US" baseline="30000" dirty="0"/>
              <a:t>rd</a:t>
            </a:r>
            <a:r>
              <a:rPr lang="en-US" dirty="0"/>
              <a:t> one is a derived (sum of the first two)</a:t>
            </a:r>
          </a:p>
          <a:p>
            <a:pPr lvl="1"/>
            <a:r>
              <a:rPr lang="en-US" dirty="0"/>
              <a:t>A special total measure needs to be shown as well</a:t>
            </a: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41013361"/>
              </p:ext>
            </p:extLst>
          </p:nvPr>
        </p:nvGraphicFramePr>
        <p:xfrm>
          <a:off x="6562288" y="1825625"/>
          <a:ext cx="424704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76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1680m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2700m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060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173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6220</TotalTime>
  <Words>403</Words>
  <Application>Microsoft Office PowerPoint</Application>
  <PresentationFormat>Widescreen</PresentationFormat>
  <Paragraphs>131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PS TT Commons Roman</vt:lpstr>
      <vt:lpstr>Arial</vt:lpstr>
      <vt:lpstr>Calibri</vt:lpstr>
      <vt:lpstr>Calibri Light</vt:lpstr>
      <vt:lpstr>Office Theme</vt:lpstr>
      <vt:lpstr>Charting 2 Case, Exercise, and Discussion</vt:lpstr>
      <vt:lpstr>Visualize survey results</vt:lpstr>
      <vt:lpstr>PowerPoint Presentation</vt:lpstr>
      <vt:lpstr>PowerPoint Presentation</vt:lpstr>
      <vt:lpstr>PowerPoint Presentation</vt:lpstr>
      <vt:lpstr>PowerPoint Presentation</vt:lpstr>
      <vt:lpstr>Others </vt:lpstr>
      <vt:lpstr>Continue the P&amp;G case</vt:lpstr>
      <vt:lpstr>Charting exercise 2-1</vt:lpstr>
      <vt:lpstr>Charting exercise 2-2</vt:lpstr>
      <vt:lpstr>Charting exercise 2-3</vt:lpstr>
      <vt:lpstr>Charting exercise 2-4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16</cp:revision>
  <dcterms:created xsi:type="dcterms:W3CDTF">2021-02-04T19:33:20Z</dcterms:created>
  <dcterms:modified xsi:type="dcterms:W3CDTF">2023-09-09T09:54:25Z</dcterms:modified>
</cp:coreProperties>
</file>