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6" r:id="rId9"/>
    <p:sldId id="263" r:id="rId10"/>
    <p:sldId id="264" r:id="rId11"/>
    <p:sldId id="265" r:id="rId12"/>
    <p:sldId id="267" r:id="rId13"/>
  </p:sldIdLst>
  <p:sldSz cx="12192000" cy="6858000"/>
  <p:notesSz cx="6858000" cy="9144000"/>
  <p:defaultTextStyle>
    <a:defPPr>
      <a:defRPr lang="en-GB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bg1"/>
        </a:solidFill>
        <a:latin typeface="Arial" charset="0"/>
        <a:ea typeface="SimSun" pitchFamily="2" charset="-122"/>
        <a:cs typeface="Arial" charset="0"/>
      </a:defRPr>
    </a:lvl1pPr>
    <a:lvl2pPr marL="742950" indent="-285750" algn="l" defTabSz="457200" rtl="0" fontAlgn="base">
      <a:spcBef>
        <a:spcPct val="0"/>
      </a:spcBef>
      <a:spcAft>
        <a:spcPct val="0"/>
      </a:spcAft>
      <a:defRPr kern="1200">
        <a:solidFill>
          <a:schemeClr val="bg1"/>
        </a:solidFill>
        <a:latin typeface="Arial" charset="0"/>
        <a:ea typeface="SimSun" pitchFamily="2" charset="-122"/>
        <a:cs typeface="Arial" charset="0"/>
      </a:defRPr>
    </a:lvl2pPr>
    <a:lvl3pPr marL="1143000" indent="-228600" algn="l" defTabSz="457200" rtl="0" fontAlgn="base">
      <a:spcBef>
        <a:spcPct val="0"/>
      </a:spcBef>
      <a:spcAft>
        <a:spcPct val="0"/>
      </a:spcAft>
      <a:defRPr kern="1200">
        <a:solidFill>
          <a:schemeClr val="bg1"/>
        </a:solidFill>
        <a:latin typeface="Arial" charset="0"/>
        <a:ea typeface="SimSun" pitchFamily="2" charset="-122"/>
        <a:cs typeface="Arial" charset="0"/>
      </a:defRPr>
    </a:lvl3pPr>
    <a:lvl4pPr marL="1600200" indent="-228600" algn="l" defTabSz="457200" rtl="0" fontAlgn="base">
      <a:spcBef>
        <a:spcPct val="0"/>
      </a:spcBef>
      <a:spcAft>
        <a:spcPct val="0"/>
      </a:spcAft>
      <a:defRPr kern="1200">
        <a:solidFill>
          <a:schemeClr val="bg1"/>
        </a:solidFill>
        <a:latin typeface="Arial" charset="0"/>
        <a:ea typeface="SimSun" pitchFamily="2" charset="-122"/>
        <a:cs typeface="Arial" charset="0"/>
      </a:defRPr>
    </a:lvl4pPr>
    <a:lvl5pPr marL="2057400" indent="-228600" algn="l" defTabSz="457200" rtl="0" fontAlgn="base">
      <a:spcBef>
        <a:spcPct val="0"/>
      </a:spcBef>
      <a:spcAft>
        <a:spcPct val="0"/>
      </a:spcAft>
      <a:defRPr kern="1200">
        <a:solidFill>
          <a:schemeClr val="bg1"/>
        </a:solidFill>
        <a:latin typeface="Arial" charset="0"/>
        <a:ea typeface="SimSun" pitchFamily="2" charset="-122"/>
        <a:cs typeface="Arial" charset="0"/>
      </a:defRPr>
    </a:lvl5pPr>
    <a:lvl6pPr marL="2286000" algn="l" defTabSz="914400" rtl="0" eaLnBrk="1" latinLnBrk="0" hangingPunct="1">
      <a:defRPr kern="1200">
        <a:solidFill>
          <a:schemeClr val="bg1"/>
        </a:solidFill>
        <a:latin typeface="Arial" charset="0"/>
        <a:ea typeface="SimSun" pitchFamily="2" charset="-122"/>
        <a:cs typeface="Arial" charset="0"/>
      </a:defRPr>
    </a:lvl6pPr>
    <a:lvl7pPr marL="2743200" algn="l" defTabSz="914400" rtl="0" eaLnBrk="1" latinLnBrk="0" hangingPunct="1">
      <a:defRPr kern="1200">
        <a:solidFill>
          <a:schemeClr val="bg1"/>
        </a:solidFill>
        <a:latin typeface="Arial" charset="0"/>
        <a:ea typeface="SimSun" pitchFamily="2" charset="-122"/>
        <a:cs typeface="Arial" charset="0"/>
      </a:defRPr>
    </a:lvl7pPr>
    <a:lvl8pPr marL="3200400" algn="l" defTabSz="914400" rtl="0" eaLnBrk="1" latinLnBrk="0" hangingPunct="1">
      <a:defRPr kern="1200">
        <a:solidFill>
          <a:schemeClr val="bg1"/>
        </a:solidFill>
        <a:latin typeface="Arial" charset="0"/>
        <a:ea typeface="SimSun" pitchFamily="2" charset="-122"/>
        <a:cs typeface="Arial" charset="0"/>
      </a:defRPr>
    </a:lvl8pPr>
    <a:lvl9pPr marL="3657600" algn="l" defTabSz="914400" rtl="0" eaLnBrk="1" latinLnBrk="0" hangingPunct="1">
      <a:defRPr kern="1200">
        <a:solidFill>
          <a:schemeClr val="bg1"/>
        </a:solidFill>
        <a:latin typeface="Arial" charset="0"/>
        <a:ea typeface="SimSun" pitchFamily="2" charset="-122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A6069D4-8F7B-4D9C-9924-1647615CC8EB}" v="62" dt="2019-11-20T22:59:05.64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inh Le" userId="ab89bd28bd2c192c" providerId="LiveId" clId="{2A6069D4-8F7B-4D9C-9924-1647615CC8EB}"/>
    <pc:docChg chg="undo custSel addSld delSld modSld delSection">
      <pc:chgData name="Linh Le" userId="ab89bd28bd2c192c" providerId="LiveId" clId="{2A6069D4-8F7B-4D9C-9924-1647615CC8EB}" dt="2019-11-20T22:59:05.646" v="6775"/>
      <pc:docMkLst>
        <pc:docMk/>
      </pc:docMkLst>
      <pc:sldChg chg="modSp add">
        <pc:chgData name="Linh Le" userId="ab89bd28bd2c192c" providerId="LiveId" clId="{2A6069D4-8F7B-4D9C-9924-1647615CC8EB}" dt="2019-11-20T19:29:07.035" v="826" actId="20577"/>
        <pc:sldMkLst>
          <pc:docMk/>
          <pc:sldMk cId="2957272621" sldId="257"/>
        </pc:sldMkLst>
        <pc:spChg chg="mod">
          <ac:chgData name="Linh Le" userId="ab89bd28bd2c192c" providerId="LiveId" clId="{2A6069D4-8F7B-4D9C-9924-1647615CC8EB}" dt="2019-11-20T19:01:58.848" v="49" actId="20577"/>
          <ac:spMkLst>
            <pc:docMk/>
            <pc:sldMk cId="2957272621" sldId="257"/>
            <ac:spMk id="2" creationId="{6447F8B1-A2EB-4014-894D-10CD9C9F7DF8}"/>
          </ac:spMkLst>
        </pc:spChg>
        <pc:spChg chg="mod">
          <ac:chgData name="Linh Le" userId="ab89bd28bd2c192c" providerId="LiveId" clId="{2A6069D4-8F7B-4D9C-9924-1647615CC8EB}" dt="2019-11-20T19:29:07.035" v="826" actId="20577"/>
          <ac:spMkLst>
            <pc:docMk/>
            <pc:sldMk cId="2957272621" sldId="257"/>
            <ac:spMk id="3" creationId="{6230C909-4B0C-4D2A-B378-87AAE1DAB89E}"/>
          </ac:spMkLst>
        </pc:spChg>
      </pc:sldChg>
      <pc:sldChg chg="modSp add">
        <pc:chgData name="Linh Le" userId="ab89bd28bd2c192c" providerId="LiveId" clId="{2A6069D4-8F7B-4D9C-9924-1647615CC8EB}" dt="2019-11-20T19:51:15.991" v="1287" actId="20577"/>
        <pc:sldMkLst>
          <pc:docMk/>
          <pc:sldMk cId="196344340" sldId="258"/>
        </pc:sldMkLst>
        <pc:spChg chg="mod">
          <ac:chgData name="Linh Le" userId="ab89bd28bd2c192c" providerId="LiveId" clId="{2A6069D4-8F7B-4D9C-9924-1647615CC8EB}" dt="2019-11-20T19:08:42.003" v="168" actId="20577"/>
          <ac:spMkLst>
            <pc:docMk/>
            <pc:sldMk cId="196344340" sldId="258"/>
            <ac:spMk id="2" creationId="{6B7771C6-C5D0-401C-B265-85ACD7A75D39}"/>
          </ac:spMkLst>
        </pc:spChg>
        <pc:spChg chg="mod">
          <ac:chgData name="Linh Le" userId="ab89bd28bd2c192c" providerId="LiveId" clId="{2A6069D4-8F7B-4D9C-9924-1647615CC8EB}" dt="2019-11-20T19:51:15.991" v="1287" actId="20577"/>
          <ac:spMkLst>
            <pc:docMk/>
            <pc:sldMk cId="196344340" sldId="258"/>
            <ac:spMk id="3" creationId="{13B3091E-0E9F-44D4-AEED-203A051069D1}"/>
          </ac:spMkLst>
        </pc:spChg>
      </pc:sldChg>
      <pc:sldChg chg="modSp add">
        <pc:chgData name="Linh Le" userId="ab89bd28bd2c192c" providerId="LiveId" clId="{2A6069D4-8F7B-4D9C-9924-1647615CC8EB}" dt="2019-11-20T19:44:01.575" v="1255" actId="20577"/>
        <pc:sldMkLst>
          <pc:docMk/>
          <pc:sldMk cId="2882146847" sldId="259"/>
        </pc:sldMkLst>
        <pc:spChg chg="mod">
          <ac:chgData name="Linh Le" userId="ab89bd28bd2c192c" providerId="LiveId" clId="{2A6069D4-8F7B-4D9C-9924-1647615CC8EB}" dt="2019-11-20T19:37:31.843" v="927" actId="20577"/>
          <ac:spMkLst>
            <pc:docMk/>
            <pc:sldMk cId="2882146847" sldId="259"/>
            <ac:spMk id="2" creationId="{0DD956DD-07F3-4693-A0FD-E67EE087C7B0}"/>
          </ac:spMkLst>
        </pc:spChg>
        <pc:spChg chg="mod">
          <ac:chgData name="Linh Le" userId="ab89bd28bd2c192c" providerId="LiveId" clId="{2A6069D4-8F7B-4D9C-9924-1647615CC8EB}" dt="2019-11-20T19:44:01.575" v="1255" actId="20577"/>
          <ac:spMkLst>
            <pc:docMk/>
            <pc:sldMk cId="2882146847" sldId="259"/>
            <ac:spMk id="3" creationId="{A0A756ED-4469-4177-8FD9-A0862E2ED5AC}"/>
          </ac:spMkLst>
        </pc:spChg>
      </pc:sldChg>
      <pc:sldChg chg="modSp add">
        <pc:chgData name="Linh Le" userId="ab89bd28bd2c192c" providerId="LiveId" clId="{2A6069D4-8F7B-4D9C-9924-1647615CC8EB}" dt="2019-11-20T22:26:58.814" v="5195" actId="20577"/>
        <pc:sldMkLst>
          <pc:docMk/>
          <pc:sldMk cId="614093219" sldId="260"/>
        </pc:sldMkLst>
        <pc:spChg chg="mod">
          <ac:chgData name="Linh Le" userId="ab89bd28bd2c192c" providerId="LiveId" clId="{2A6069D4-8F7B-4D9C-9924-1647615CC8EB}" dt="2019-11-20T19:53:03.523" v="1288" actId="20577"/>
          <ac:spMkLst>
            <pc:docMk/>
            <pc:sldMk cId="614093219" sldId="260"/>
            <ac:spMk id="2" creationId="{4FE815FF-FA3C-458D-BED1-6263014A0F2C}"/>
          </ac:spMkLst>
        </pc:spChg>
        <pc:spChg chg="mod">
          <ac:chgData name="Linh Le" userId="ab89bd28bd2c192c" providerId="LiveId" clId="{2A6069D4-8F7B-4D9C-9924-1647615CC8EB}" dt="2019-11-20T22:26:58.814" v="5195" actId="20577"/>
          <ac:spMkLst>
            <pc:docMk/>
            <pc:sldMk cId="614093219" sldId="260"/>
            <ac:spMk id="3" creationId="{73F452C9-E692-48C0-8066-DFA80789A540}"/>
          </ac:spMkLst>
        </pc:spChg>
      </pc:sldChg>
      <pc:sldChg chg="modSp add modAnim">
        <pc:chgData name="Linh Le" userId="ab89bd28bd2c192c" providerId="LiveId" clId="{2A6069D4-8F7B-4D9C-9924-1647615CC8EB}" dt="2019-11-20T22:58:27.265" v="6765"/>
        <pc:sldMkLst>
          <pc:docMk/>
          <pc:sldMk cId="233832780" sldId="261"/>
        </pc:sldMkLst>
        <pc:spChg chg="mod">
          <ac:chgData name="Linh Le" userId="ab89bd28bd2c192c" providerId="LiveId" clId="{2A6069D4-8F7B-4D9C-9924-1647615CC8EB}" dt="2019-11-20T22:13:53.475" v="4277" actId="20577"/>
          <ac:spMkLst>
            <pc:docMk/>
            <pc:sldMk cId="233832780" sldId="261"/>
            <ac:spMk id="2" creationId="{46CC6C69-0373-4C70-9C44-FE7DCE18F199}"/>
          </ac:spMkLst>
        </pc:spChg>
        <pc:spChg chg="mod">
          <ac:chgData name="Linh Le" userId="ab89bd28bd2c192c" providerId="LiveId" clId="{2A6069D4-8F7B-4D9C-9924-1647615CC8EB}" dt="2019-11-20T22:04:56.083" v="3377" actId="113"/>
          <ac:spMkLst>
            <pc:docMk/>
            <pc:sldMk cId="233832780" sldId="261"/>
            <ac:spMk id="3" creationId="{60768968-B35E-4F21-919E-6D5A07E5F86E}"/>
          </ac:spMkLst>
        </pc:spChg>
      </pc:sldChg>
      <pc:sldChg chg="modSp add modAnim">
        <pc:chgData name="Linh Le" userId="ab89bd28bd2c192c" providerId="LiveId" clId="{2A6069D4-8F7B-4D9C-9924-1647615CC8EB}" dt="2019-11-20T22:58:52.791" v="6773"/>
        <pc:sldMkLst>
          <pc:docMk/>
          <pc:sldMk cId="543807832" sldId="262"/>
        </pc:sldMkLst>
        <pc:spChg chg="mod">
          <ac:chgData name="Linh Le" userId="ab89bd28bd2c192c" providerId="LiveId" clId="{2A6069D4-8F7B-4D9C-9924-1647615CC8EB}" dt="2019-11-20T22:13:57.615" v="4286" actId="20577"/>
          <ac:spMkLst>
            <pc:docMk/>
            <pc:sldMk cId="543807832" sldId="262"/>
            <ac:spMk id="2" creationId="{118EEC48-CA22-400E-AA49-4233022CB9E8}"/>
          </ac:spMkLst>
        </pc:spChg>
        <pc:spChg chg="mod">
          <ac:chgData name="Linh Le" userId="ab89bd28bd2c192c" providerId="LiveId" clId="{2A6069D4-8F7B-4D9C-9924-1647615CC8EB}" dt="2019-11-20T22:58:41.647" v="6770" actId="20577"/>
          <ac:spMkLst>
            <pc:docMk/>
            <pc:sldMk cId="543807832" sldId="262"/>
            <ac:spMk id="3" creationId="{9749DA9D-8857-4C36-991F-308A058EFF19}"/>
          </ac:spMkLst>
        </pc:spChg>
      </pc:sldChg>
      <pc:sldChg chg="modSp add">
        <pc:chgData name="Linh Le" userId="ab89bd28bd2c192c" providerId="LiveId" clId="{2A6069D4-8F7B-4D9C-9924-1647615CC8EB}" dt="2019-11-20T22:55:13.444" v="6646" actId="20577"/>
        <pc:sldMkLst>
          <pc:docMk/>
          <pc:sldMk cId="983950848" sldId="263"/>
        </pc:sldMkLst>
        <pc:spChg chg="mod">
          <ac:chgData name="Linh Le" userId="ab89bd28bd2c192c" providerId="LiveId" clId="{2A6069D4-8F7B-4D9C-9924-1647615CC8EB}" dt="2019-11-20T22:22:27.118" v="4967" actId="20577"/>
          <ac:spMkLst>
            <pc:docMk/>
            <pc:sldMk cId="983950848" sldId="263"/>
            <ac:spMk id="2" creationId="{9CB9702A-D40A-4A8D-8652-F977E48F98FF}"/>
          </ac:spMkLst>
        </pc:spChg>
        <pc:spChg chg="mod">
          <ac:chgData name="Linh Le" userId="ab89bd28bd2c192c" providerId="LiveId" clId="{2A6069D4-8F7B-4D9C-9924-1647615CC8EB}" dt="2019-11-20T22:55:13.444" v="6646" actId="20577"/>
          <ac:spMkLst>
            <pc:docMk/>
            <pc:sldMk cId="983950848" sldId="263"/>
            <ac:spMk id="3" creationId="{6B67CAE5-05C0-4207-8ADA-ACEA33B1DD67}"/>
          </ac:spMkLst>
        </pc:spChg>
      </pc:sldChg>
      <pc:sldChg chg="modSp add">
        <pc:chgData name="Linh Le" userId="ab89bd28bd2c192c" providerId="LiveId" clId="{2A6069D4-8F7B-4D9C-9924-1647615CC8EB}" dt="2019-11-20T22:55:53.876" v="6759" actId="20577"/>
        <pc:sldMkLst>
          <pc:docMk/>
          <pc:sldMk cId="3891481766" sldId="264"/>
        </pc:sldMkLst>
        <pc:spChg chg="mod">
          <ac:chgData name="Linh Le" userId="ab89bd28bd2c192c" providerId="LiveId" clId="{2A6069D4-8F7B-4D9C-9924-1647615CC8EB}" dt="2019-11-20T22:22:32.092" v="4969" actId="20577"/>
          <ac:spMkLst>
            <pc:docMk/>
            <pc:sldMk cId="3891481766" sldId="264"/>
            <ac:spMk id="2" creationId="{245EBF82-DD40-45C3-B919-16087A9EB4E3}"/>
          </ac:spMkLst>
        </pc:spChg>
        <pc:spChg chg="mod">
          <ac:chgData name="Linh Le" userId="ab89bd28bd2c192c" providerId="LiveId" clId="{2A6069D4-8F7B-4D9C-9924-1647615CC8EB}" dt="2019-11-20T22:55:53.876" v="6759" actId="20577"/>
          <ac:spMkLst>
            <pc:docMk/>
            <pc:sldMk cId="3891481766" sldId="264"/>
            <ac:spMk id="3" creationId="{6D6D8D19-6D24-4DD0-AEDD-F88FD5C4A934}"/>
          </ac:spMkLst>
        </pc:spChg>
      </pc:sldChg>
      <pc:sldChg chg="modSp add">
        <pc:chgData name="Linh Le" userId="ab89bd28bd2c192c" providerId="LiveId" clId="{2A6069D4-8F7B-4D9C-9924-1647615CC8EB}" dt="2019-11-20T22:36:09.964" v="5810" actId="20577"/>
        <pc:sldMkLst>
          <pc:docMk/>
          <pc:sldMk cId="2113519292" sldId="265"/>
        </pc:sldMkLst>
        <pc:spChg chg="mod">
          <ac:chgData name="Linh Le" userId="ab89bd28bd2c192c" providerId="LiveId" clId="{2A6069D4-8F7B-4D9C-9924-1647615CC8EB}" dt="2019-11-20T22:25:08.217" v="5157" actId="20577"/>
          <ac:spMkLst>
            <pc:docMk/>
            <pc:sldMk cId="2113519292" sldId="265"/>
            <ac:spMk id="2" creationId="{CE43369E-0EA3-46F1-8F53-93F21CD1EED2}"/>
          </ac:spMkLst>
        </pc:spChg>
        <pc:spChg chg="mod">
          <ac:chgData name="Linh Le" userId="ab89bd28bd2c192c" providerId="LiveId" clId="{2A6069D4-8F7B-4D9C-9924-1647615CC8EB}" dt="2019-11-20T22:36:09.964" v="5810" actId="20577"/>
          <ac:spMkLst>
            <pc:docMk/>
            <pc:sldMk cId="2113519292" sldId="265"/>
            <ac:spMk id="3" creationId="{1B206C7A-17F5-4766-8D16-B064C3A592A7}"/>
          </ac:spMkLst>
        </pc:spChg>
      </pc:sldChg>
      <pc:sldChg chg="modSp add modAnim">
        <pc:chgData name="Linh Le" userId="ab89bd28bd2c192c" providerId="LiveId" clId="{2A6069D4-8F7B-4D9C-9924-1647615CC8EB}" dt="2019-11-20T22:59:05.646" v="6775"/>
        <pc:sldMkLst>
          <pc:docMk/>
          <pc:sldMk cId="3573766806" sldId="266"/>
        </pc:sldMkLst>
        <pc:spChg chg="mod">
          <ac:chgData name="Linh Le" userId="ab89bd28bd2c192c" providerId="LiveId" clId="{2A6069D4-8F7B-4D9C-9924-1647615CC8EB}" dt="2019-11-20T22:20:51.407" v="4916" actId="20577"/>
          <ac:spMkLst>
            <pc:docMk/>
            <pc:sldMk cId="3573766806" sldId="266"/>
            <ac:spMk id="2" creationId="{0221A814-DCEA-4084-B144-F337EFEC046E}"/>
          </ac:spMkLst>
        </pc:spChg>
        <pc:spChg chg="mod">
          <ac:chgData name="Linh Le" userId="ab89bd28bd2c192c" providerId="LiveId" clId="{2A6069D4-8F7B-4D9C-9924-1647615CC8EB}" dt="2019-11-20T22:57:50.797" v="6761" actId="20577"/>
          <ac:spMkLst>
            <pc:docMk/>
            <pc:sldMk cId="3573766806" sldId="266"/>
            <ac:spMk id="3" creationId="{FEB3B9BB-9065-4799-A519-213649B6FA5C}"/>
          </ac:spMkLst>
        </pc:spChg>
      </pc:sldChg>
      <pc:sldChg chg="modSp add">
        <pc:chgData name="Linh Le" userId="ab89bd28bd2c192c" providerId="LiveId" clId="{2A6069D4-8F7B-4D9C-9924-1647615CC8EB}" dt="2019-11-20T22:41:07.983" v="6467" actId="20577"/>
        <pc:sldMkLst>
          <pc:docMk/>
          <pc:sldMk cId="1460470201" sldId="267"/>
        </pc:sldMkLst>
        <pc:spChg chg="mod">
          <ac:chgData name="Linh Le" userId="ab89bd28bd2c192c" providerId="LiveId" clId="{2A6069D4-8F7B-4D9C-9924-1647615CC8EB}" dt="2019-11-20T22:36:21.380" v="5821" actId="20577"/>
          <ac:spMkLst>
            <pc:docMk/>
            <pc:sldMk cId="1460470201" sldId="267"/>
            <ac:spMk id="2" creationId="{BC3AAD48-D660-41EB-912D-AA0B718DFAC8}"/>
          </ac:spMkLst>
        </pc:spChg>
        <pc:spChg chg="mod">
          <ac:chgData name="Linh Le" userId="ab89bd28bd2c192c" providerId="LiveId" clId="{2A6069D4-8F7B-4D9C-9924-1647615CC8EB}" dt="2019-11-20T22:41:07.983" v="6467" actId="20577"/>
          <ac:spMkLst>
            <pc:docMk/>
            <pc:sldMk cId="1460470201" sldId="267"/>
            <ac:spMk id="3" creationId="{13613DD5-860C-402A-952F-918AE0DCD3D7}"/>
          </ac:spMkLst>
        </pc:spChg>
      </pc:sldChg>
      <pc:sldChg chg="modSp add del">
        <pc:chgData name="Linh Le" userId="ab89bd28bd2c192c" providerId="LiveId" clId="{2A6069D4-8F7B-4D9C-9924-1647615CC8EB}" dt="2019-11-20T22:39:46.141" v="6304" actId="2696"/>
        <pc:sldMkLst>
          <pc:docMk/>
          <pc:sldMk cId="326031186" sldId="268"/>
        </pc:sldMkLst>
        <pc:spChg chg="mod">
          <ac:chgData name="Linh Le" userId="ab89bd28bd2c192c" providerId="LiveId" clId="{2A6069D4-8F7B-4D9C-9924-1647615CC8EB}" dt="2019-11-20T22:39:21.876" v="6282" actId="20577"/>
          <ac:spMkLst>
            <pc:docMk/>
            <pc:sldMk cId="326031186" sldId="268"/>
            <ac:spMk id="2" creationId="{396C85F6-7283-409E-95F1-7C56AFE7DF67}"/>
          </ac:spMkLst>
        </pc:spChg>
        <pc:spChg chg="mod">
          <ac:chgData name="Linh Le" userId="ab89bd28bd2c192c" providerId="LiveId" clId="{2A6069D4-8F7B-4D9C-9924-1647615CC8EB}" dt="2019-11-20T22:39:42.429" v="6303" actId="20577"/>
          <ac:spMkLst>
            <pc:docMk/>
            <pc:sldMk cId="326031186" sldId="268"/>
            <ac:spMk id="3" creationId="{3A80D1A4-C9B5-43A7-8D1C-645A23017DC7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53C51BBC-63B4-4626-8404-F12F8B7DEEA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473075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613865" y="4038601"/>
            <a:ext cx="4663736" cy="1752600"/>
          </a:xfrm>
        </p:spPr>
        <p:txBody>
          <a:bodyPr/>
          <a:lstStyle>
            <a:lvl1pPr marL="0" indent="0" algn="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idx="10"/>
          </p:nvPr>
        </p:nvSpPr>
        <p:spPr>
          <a:xfrm>
            <a:off x="1330960" y="6356351"/>
            <a:ext cx="2836333" cy="35877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6AAA14A8-6502-4A6F-8A99-2FF9B17356CD}" type="datetimeFigureOut">
              <a:rPr lang="en-US" smtClean="0"/>
              <a:t>11/20/2019</a:t>
            </a:fld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idx="11"/>
          </p:nvPr>
        </p:nvSpPr>
        <p:spPr>
          <a:xfrm>
            <a:off x="180975" y="6356351"/>
            <a:ext cx="2836333" cy="358775"/>
          </a:xfrm>
          <a:ln/>
        </p:spPr>
        <p:txBody>
          <a:bodyPr/>
          <a:lstStyle>
            <a:lvl1pPr>
              <a:defRPr/>
            </a:lvl1pPr>
          </a:lstStyle>
          <a:p>
            <a:fld id="{B2B123B4-47EA-4D7A-932B-F58526B677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16037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idx="10"/>
          </p:nvPr>
        </p:nvSpPr>
        <p:spPr>
          <a:xfrm>
            <a:off x="609600" y="6356351"/>
            <a:ext cx="2836333" cy="35877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6AAA14A8-6502-4A6F-8A99-2FF9B17356CD}" type="datetimeFigureOut">
              <a:rPr lang="en-US" smtClean="0"/>
              <a:t>11/20/2019</a:t>
            </a:fld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2B123B4-47EA-4D7A-932B-F58526B677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37852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2851" y="1604963"/>
            <a:ext cx="2741083" cy="4519612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1604963"/>
            <a:ext cx="8020051" cy="451961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idx="10"/>
          </p:nvPr>
        </p:nvSpPr>
        <p:spPr>
          <a:xfrm>
            <a:off x="609600" y="6356351"/>
            <a:ext cx="2836333" cy="35877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6AAA14A8-6502-4A6F-8A99-2FF9B17356CD}" type="datetimeFigureOut">
              <a:rPr lang="en-US" smtClean="0"/>
              <a:t>11/20/2019</a:t>
            </a:fld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2B123B4-47EA-4D7A-932B-F58526B677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739278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5152" y="256032"/>
            <a:ext cx="10521696" cy="609600"/>
          </a:xfrm>
        </p:spPr>
        <p:txBody>
          <a:bodyPr anchor="ctr" anchorCtr="0">
            <a:noAutofit/>
          </a:bodyPr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6" name="Text Placeholder 2"/>
          <p:cNvSpPr>
            <a:spLocks noGrp="1"/>
          </p:cNvSpPr>
          <p:nvPr>
            <p:ph type="body" sz="quarter" idx="12" hasCustomPrompt="1"/>
          </p:nvPr>
        </p:nvSpPr>
        <p:spPr>
          <a:xfrm flipH="1">
            <a:off x="835152" y="853440"/>
            <a:ext cx="10521696" cy="365760"/>
          </a:xfrm>
        </p:spPr>
        <p:txBody>
          <a:bodyPr wrap="square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  <a:defRPr sz="2933" b="0" cap="none" baseline="0">
                <a:solidFill>
                  <a:srgbClr val="71256A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subtitle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835152" y="1355280"/>
            <a:ext cx="10521696" cy="4857137"/>
          </a:xfrm>
        </p:spPr>
        <p:txBody>
          <a:bodyPr wrap="square" anchor="t" anchorCtr="0">
            <a:normAutofit/>
          </a:bodyPr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buClr>
                <a:schemeClr val="tx1">
                  <a:lumMod val="65000"/>
                  <a:lumOff val="35000"/>
                </a:schemeClr>
              </a:buClr>
              <a:defRPr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>
              <a:buClr>
                <a:schemeClr val="tx1">
                  <a:lumMod val="65000"/>
                  <a:lumOff val="35000"/>
                </a:schemeClr>
              </a:buClr>
              <a:defRPr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>
              <a:buClr>
                <a:schemeClr val="tx1">
                  <a:lumMod val="65000"/>
                  <a:lumOff val="35000"/>
                </a:schemeClr>
              </a:buClr>
              <a:defRPr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>
              <a:buClr>
                <a:schemeClr val="tx1">
                  <a:lumMod val="65000"/>
                  <a:lumOff val="35000"/>
                </a:schemeClr>
              </a:buClr>
              <a:defRPr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add text or click an icon to add other content types.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850856775"/>
      </p:ext>
    </p:extLst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00026"/>
            <a:ext cx="10964333" cy="91757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457200" indent="-4572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Font typeface="Wingdings" panose="05000000000000000000" pitchFamily="2" charset="2"/>
              <a:buChar char="v"/>
              <a:defRPr/>
            </a:lvl1pPr>
            <a:lvl2pPr marL="800100" indent="-3429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lvl2pPr>
            <a:lvl3pPr marL="1257300" indent="-3429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lvl3pPr>
            <a:lvl4pPr marL="1714500" indent="-3429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Font typeface="Courier New" panose="02070309020205020404" pitchFamily="49" charset="0"/>
              <a:buChar char="o"/>
              <a:defRPr/>
            </a:lvl4pPr>
            <a:lvl5pPr marL="2171700" indent="-3429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idx="10"/>
          </p:nvPr>
        </p:nvSpPr>
        <p:spPr>
          <a:xfrm>
            <a:off x="609600" y="6356351"/>
            <a:ext cx="2836333" cy="35877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6AAA14A8-6502-4A6F-8A99-2FF9B17356CD}" type="datetimeFigureOut">
              <a:rPr lang="en-US" smtClean="0"/>
              <a:t>11/20/2019</a:t>
            </a:fld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2B123B4-47EA-4D7A-932B-F58526B677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82290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idx="10"/>
          </p:nvPr>
        </p:nvSpPr>
        <p:spPr>
          <a:xfrm>
            <a:off x="609600" y="6356351"/>
            <a:ext cx="2836333" cy="35877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6AAA14A8-6502-4A6F-8A99-2FF9B17356CD}" type="datetimeFigureOut">
              <a:rPr lang="en-US" smtClean="0"/>
              <a:t>11/20/2019</a:t>
            </a:fld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2B123B4-47EA-4D7A-932B-F58526B677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20544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339726"/>
            <a:ext cx="10964333" cy="91757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439863"/>
            <a:ext cx="5380567" cy="4519612"/>
          </a:xfrm>
        </p:spPr>
        <p:txBody>
          <a:bodyPr/>
          <a:lstStyle>
            <a:lvl1pPr marL="457200" indent="-457200">
              <a:buFont typeface="Wingdings" panose="05000000000000000000" pitchFamily="2" charset="2"/>
              <a:buChar char="v"/>
              <a:defRPr sz="2800"/>
            </a:lvl1pPr>
            <a:lvl2pPr marL="800100" indent="-342900">
              <a:buFont typeface="Wingdings" panose="05000000000000000000" pitchFamily="2" charset="2"/>
              <a:buChar char="Ø"/>
              <a:defRPr sz="2400"/>
            </a:lvl2pPr>
            <a:lvl3pPr marL="1257300" indent="-342900">
              <a:buFont typeface="Wingdings" panose="05000000000000000000" pitchFamily="2" charset="2"/>
              <a:buChar char="ü"/>
              <a:defRPr sz="2000"/>
            </a:lvl3pPr>
            <a:lvl4pPr marL="1657350" indent="-285750">
              <a:buFont typeface="Courier New" panose="02070309020205020404" pitchFamily="49" charset="0"/>
              <a:buChar char="o"/>
              <a:defRPr sz="1800"/>
            </a:lvl4pPr>
            <a:lvl5pPr marL="2114550" indent="-285750">
              <a:buFont typeface="Arial" panose="020B0604020202020204" pitchFamily="34" charset="0"/>
              <a:buChar char="•"/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3366" y="1439863"/>
            <a:ext cx="5380567" cy="4519612"/>
          </a:xfrm>
        </p:spPr>
        <p:txBody>
          <a:bodyPr/>
          <a:lstStyle>
            <a:lvl1pPr marL="457200" indent="-457200">
              <a:buFont typeface="Wingdings" panose="05000000000000000000" pitchFamily="2" charset="2"/>
              <a:buChar char="v"/>
              <a:defRPr sz="2800"/>
            </a:lvl1pPr>
            <a:lvl2pPr marL="800100" indent="-342900">
              <a:buFont typeface="Wingdings" panose="05000000000000000000" pitchFamily="2" charset="2"/>
              <a:buChar char="Ø"/>
              <a:defRPr sz="2400"/>
            </a:lvl2pPr>
            <a:lvl3pPr marL="1257300" indent="-342900">
              <a:buFont typeface="Wingdings" panose="05000000000000000000" pitchFamily="2" charset="2"/>
              <a:buChar char="ü"/>
              <a:defRPr sz="2000"/>
            </a:lvl3pPr>
            <a:lvl4pPr marL="1657350" indent="-285750">
              <a:buFont typeface="Courier New" panose="02070309020205020404" pitchFamily="49" charset="0"/>
              <a:buChar char="o"/>
              <a:defRPr sz="1800"/>
            </a:lvl4pPr>
            <a:lvl5pPr marL="2114550" indent="-285750">
              <a:buFont typeface="Arial" panose="020B0604020202020204" pitchFamily="34" charset="0"/>
              <a:buChar char="•"/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idx="10"/>
          </p:nvPr>
        </p:nvSpPr>
        <p:spPr>
          <a:xfrm>
            <a:off x="609600" y="6356351"/>
            <a:ext cx="2836333" cy="35877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6AAA14A8-6502-4A6F-8A99-2FF9B17356CD}" type="datetimeFigureOut">
              <a:rPr lang="en-US" smtClean="0"/>
              <a:t>11/20/2019</a:t>
            </a:fld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2B123B4-47EA-4D7A-932B-F58526B677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34473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 marL="342900" indent="-342900">
              <a:buFont typeface="Wingdings" panose="05000000000000000000" pitchFamily="2" charset="2"/>
              <a:buChar char="v"/>
              <a:defRPr sz="2400"/>
            </a:lvl1pPr>
            <a:lvl2pPr marL="800100" indent="-342900">
              <a:buFont typeface="Wingdings" panose="05000000000000000000" pitchFamily="2" charset="2"/>
              <a:buChar char="Ø"/>
              <a:defRPr sz="2000"/>
            </a:lvl2pPr>
            <a:lvl3pPr marL="1200150" indent="-285750">
              <a:buFont typeface="Wingdings" panose="05000000000000000000" pitchFamily="2" charset="2"/>
              <a:buChar char="ü"/>
              <a:defRPr sz="1800"/>
            </a:lvl3pPr>
            <a:lvl4pPr marL="1657350" indent="-285750">
              <a:buFont typeface="Courier New" panose="02070309020205020404" pitchFamily="49" charset="0"/>
              <a:buChar char="o"/>
              <a:defRPr sz="1600"/>
            </a:lvl4pPr>
            <a:lvl5pPr marL="2114550" indent="-285750">
              <a:buFont typeface="Arial" panose="020B0604020202020204" pitchFamily="34" charset="0"/>
              <a:buChar char="•"/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buFont typeface="Wingdings" panose="05000000000000000000" pitchFamily="2" charset="2"/>
              <a:buChar char="v"/>
              <a:defRPr sz="2400"/>
            </a:lvl1pPr>
            <a:lvl2pPr marL="800100" indent="-342900">
              <a:buFont typeface="Wingdings" panose="05000000000000000000" pitchFamily="2" charset="2"/>
              <a:buChar char="Ø"/>
              <a:defRPr sz="2000"/>
            </a:lvl2pPr>
            <a:lvl3pPr marL="1257300" indent="-342900">
              <a:buFont typeface="Wingdings" panose="05000000000000000000" pitchFamily="2" charset="2"/>
              <a:buChar char="ü"/>
              <a:defRPr sz="1800"/>
            </a:lvl3pPr>
            <a:lvl4pPr marL="1657350" indent="-285750">
              <a:buFont typeface="Courier New" panose="02070309020205020404" pitchFamily="49" charset="0"/>
              <a:buChar char="o"/>
              <a:defRPr sz="1600"/>
            </a:lvl4pPr>
            <a:lvl5pPr marL="2114550" indent="-285750">
              <a:buFont typeface="Arial" panose="020B0604020202020204" pitchFamily="34" charset="0"/>
              <a:buChar char="•"/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dt" idx="10"/>
          </p:nvPr>
        </p:nvSpPr>
        <p:spPr>
          <a:xfrm>
            <a:off x="609600" y="6356351"/>
            <a:ext cx="2836333" cy="35877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6AAA14A8-6502-4A6F-8A99-2FF9B17356CD}" type="datetimeFigureOut">
              <a:rPr lang="en-US" smtClean="0"/>
              <a:t>11/20/2019</a:t>
            </a:fld>
            <a:endParaRPr lang="en-US"/>
          </a:p>
        </p:txBody>
      </p:sp>
      <p:sp>
        <p:nvSpPr>
          <p:cNvPr id="8" name="Rectangle 4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2B123B4-47EA-4D7A-932B-F58526B677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6476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 noChangeArrowheads="1"/>
          </p:cNvSpPr>
          <p:nvPr>
            <p:ph type="dt" idx="10"/>
          </p:nvPr>
        </p:nvSpPr>
        <p:spPr>
          <a:xfrm>
            <a:off x="609600" y="6356351"/>
            <a:ext cx="2836333" cy="35877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6AAA14A8-6502-4A6F-8A99-2FF9B17356CD}" type="datetimeFigureOut">
              <a:rPr lang="en-US" smtClean="0"/>
              <a:t>11/20/2019</a:t>
            </a:fld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2B123B4-47EA-4D7A-932B-F58526B677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04695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>
            <a:cxnSpLocks noChangeShapeType="1"/>
          </p:cNvCxnSpPr>
          <p:nvPr/>
        </p:nvCxnSpPr>
        <p:spPr bwMode="auto">
          <a:xfrm>
            <a:off x="203200" y="1066800"/>
            <a:ext cx="11785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3" name="Date Placeholder 2"/>
          <p:cNvSpPr>
            <a:spLocks noGrp="1" noChangeArrowheads="1"/>
          </p:cNvSpPr>
          <p:nvPr>
            <p:ph type="dt" idx="10"/>
          </p:nvPr>
        </p:nvSpPr>
        <p:spPr>
          <a:xfrm>
            <a:off x="609600" y="6356351"/>
            <a:ext cx="2836333" cy="3587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6AAA14A8-6502-4A6F-8A99-2FF9B17356CD}" type="datetimeFigureOut">
              <a:rPr lang="en-US" smtClean="0"/>
              <a:t>11/20/2019</a:t>
            </a:fld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B2B123B4-47EA-4D7A-932B-F58526B677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31855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idx="10"/>
          </p:nvPr>
        </p:nvSpPr>
        <p:spPr>
          <a:xfrm>
            <a:off x="609600" y="6356351"/>
            <a:ext cx="2836333" cy="35877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6AAA14A8-6502-4A6F-8A99-2FF9B17356CD}" type="datetimeFigureOut">
              <a:rPr lang="en-US" smtClean="0"/>
              <a:t>11/20/2019</a:t>
            </a:fld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2B123B4-47EA-4D7A-932B-F58526B677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06294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idx="10"/>
          </p:nvPr>
        </p:nvSpPr>
        <p:spPr>
          <a:xfrm>
            <a:off x="609600" y="6356351"/>
            <a:ext cx="2836333" cy="35877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6AAA14A8-6502-4A6F-8A99-2FF9B17356CD}" type="datetimeFigureOut">
              <a:rPr lang="en-US" smtClean="0"/>
              <a:t>11/20/2019</a:t>
            </a:fld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2B123B4-47EA-4D7A-932B-F58526B677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08811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609599" y="295276"/>
            <a:ext cx="10964333" cy="9175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 vert="horz" wrap="square" lIns="90000" tIns="9144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the title text format</a:t>
            </a:r>
          </a:p>
        </p:txBody>
      </p:sp>
      <p:sp>
        <p:nvSpPr>
          <p:cNvPr id="1028" name="Text Box 3"/>
          <p:cNvSpPr txBox="1">
            <a:spLocks noChangeArrowheads="1"/>
          </p:cNvSpPr>
          <p:nvPr/>
        </p:nvSpPr>
        <p:spPr bwMode="auto"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charset="0"/>
              <a:buNone/>
              <a:defRPr/>
            </a:pPr>
            <a:endParaRPr lang="en-US">
              <a:latin typeface="Palatino Linotype" panose="02040502050505030304" pitchFamily="18" charset="0"/>
              <a:ea typeface="SimSun" charset="0"/>
              <a:cs typeface="SimSun" charset="0"/>
            </a:endParaRPr>
          </a:p>
        </p:txBody>
      </p:sp>
      <p:sp>
        <p:nvSpPr>
          <p:cNvPr id="3" name="Rectangle 4"/>
          <p:cNvSpPr>
            <a:spLocks noGrp="1" noChangeArrowheads="1"/>
          </p:cNvSpPr>
          <p:nvPr>
            <p:ph type="sldNum"/>
          </p:nvPr>
        </p:nvSpPr>
        <p:spPr bwMode="auto">
          <a:xfrm>
            <a:off x="609599" y="6303222"/>
            <a:ext cx="2836333" cy="358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91440" rIns="90000" bIns="46800" numCol="1" anchor="t" anchorCtr="0" compatLnSpc="1">
            <a:prstTxWarp prst="textNoShape">
              <a:avLst/>
            </a:prstTxWarp>
          </a:bodyPr>
          <a:lstStyle>
            <a:lvl1pPr hangingPunct="0">
              <a:lnSpc>
                <a:spcPct val="93000"/>
              </a:lnSpc>
              <a:buClrTx/>
              <a:buSzPct val="100000"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Palatino Linotype" panose="02040502050505030304" pitchFamily="18" charset="0"/>
                <a:cs typeface="+mn-cs"/>
              </a:defRPr>
            </a:lvl1pPr>
          </a:lstStyle>
          <a:p>
            <a:fld id="{B2B123B4-47EA-4D7A-932B-F58526B67705}" type="slidenum">
              <a:rPr lang="en-US" smtClean="0"/>
              <a:t>‹#›</a:t>
            </a:fld>
            <a:endParaRPr lang="en-US"/>
          </a:p>
        </p:txBody>
      </p:sp>
      <p:sp>
        <p:nvSpPr>
          <p:cNvPr id="1030" name="Rectangle 5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295401"/>
            <a:ext cx="10964333" cy="4519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the outline text format</a:t>
            </a:r>
          </a:p>
          <a:p>
            <a:pPr lvl="1"/>
            <a:r>
              <a:rPr lang="en-GB" dirty="0"/>
              <a:t>Second Outline Level</a:t>
            </a:r>
          </a:p>
          <a:p>
            <a:pPr lvl="2"/>
            <a:r>
              <a:rPr lang="en-GB" dirty="0"/>
              <a:t>Third Outline Level</a:t>
            </a:r>
          </a:p>
          <a:p>
            <a:pPr lvl="3"/>
            <a:r>
              <a:rPr lang="en-GB" dirty="0"/>
              <a:t>Fourth Outline Level</a:t>
            </a:r>
          </a:p>
          <a:p>
            <a:pPr lvl="4"/>
            <a:r>
              <a:rPr lang="en-GB" dirty="0"/>
              <a:t>Fifth Outline Level</a:t>
            </a:r>
          </a:p>
          <a:p>
            <a:pPr lvl="4"/>
            <a:r>
              <a:rPr lang="en-GB" dirty="0"/>
              <a:t>Sixth Outline Level</a:t>
            </a:r>
          </a:p>
          <a:p>
            <a:pPr lvl="4"/>
            <a:r>
              <a:rPr lang="en-GB" dirty="0"/>
              <a:t>Seventh Outline Level</a:t>
            </a:r>
          </a:p>
          <a:p>
            <a:pPr lvl="4"/>
            <a:r>
              <a:rPr lang="en-GB" dirty="0"/>
              <a:t>Eighth Outline Level</a:t>
            </a:r>
          </a:p>
          <a:p>
            <a:pPr lvl="4"/>
            <a:r>
              <a:rPr lang="en-GB" dirty="0"/>
              <a:t>Ninth Outline Level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C55934D-8F4F-4455-A230-7F057A952D42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8906" y="5961186"/>
            <a:ext cx="2783337" cy="721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12723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457200" rtl="0" eaLnBrk="1" fontAlgn="base" hangingPunct="1">
        <a:lnSpc>
          <a:spcPct val="102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3600">
          <a:solidFill>
            <a:srgbClr val="000000"/>
          </a:solidFill>
          <a:latin typeface="Palatino Linotype" panose="02040502050505030304" pitchFamily="18" charset="0"/>
          <a:ea typeface="+mj-ea"/>
          <a:cs typeface="Palatino Linotype" panose="02040502050505030304" pitchFamily="18" charset="0"/>
        </a:defRPr>
      </a:lvl1pPr>
      <a:lvl2pPr algn="l" defTabSz="457200" rtl="0" eaLnBrk="1" fontAlgn="base" hangingPunct="1">
        <a:lnSpc>
          <a:spcPct val="102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>
          <a:solidFill>
            <a:srgbClr val="000000"/>
          </a:solidFill>
          <a:latin typeface="Calibri" pitchFamily="32" charset="0"/>
          <a:ea typeface="SimSun" charset="-122"/>
          <a:cs typeface="SimSun" charset="0"/>
        </a:defRPr>
      </a:lvl2pPr>
      <a:lvl3pPr algn="l" defTabSz="457200" rtl="0" eaLnBrk="1" fontAlgn="base" hangingPunct="1">
        <a:lnSpc>
          <a:spcPct val="102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>
          <a:solidFill>
            <a:srgbClr val="000000"/>
          </a:solidFill>
          <a:latin typeface="Calibri" pitchFamily="32" charset="0"/>
          <a:ea typeface="SimSun" charset="-122"/>
          <a:cs typeface="SimSun" charset="0"/>
        </a:defRPr>
      </a:lvl3pPr>
      <a:lvl4pPr algn="l" defTabSz="457200" rtl="0" eaLnBrk="1" fontAlgn="base" hangingPunct="1">
        <a:lnSpc>
          <a:spcPct val="102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>
          <a:solidFill>
            <a:srgbClr val="000000"/>
          </a:solidFill>
          <a:latin typeface="Calibri" pitchFamily="32" charset="0"/>
          <a:ea typeface="SimSun" charset="-122"/>
          <a:cs typeface="SimSun" charset="0"/>
        </a:defRPr>
      </a:lvl4pPr>
      <a:lvl5pPr algn="l" defTabSz="457200" rtl="0" eaLnBrk="1" fontAlgn="base" hangingPunct="1">
        <a:lnSpc>
          <a:spcPct val="102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>
          <a:solidFill>
            <a:srgbClr val="000000"/>
          </a:solidFill>
          <a:latin typeface="Calibri" pitchFamily="32" charset="0"/>
          <a:ea typeface="SimSun" charset="-122"/>
          <a:cs typeface="SimSun" charset="0"/>
        </a:defRPr>
      </a:lvl5pPr>
      <a:lvl6pPr marL="2514600" indent="-228600" algn="l" defTabSz="457200" rtl="0" eaLnBrk="1" fontAlgn="base" hangingPunct="1">
        <a:lnSpc>
          <a:spcPct val="102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>
          <a:solidFill>
            <a:srgbClr val="000000"/>
          </a:solidFill>
          <a:latin typeface="Calibri" pitchFamily="32" charset="0"/>
          <a:ea typeface="SimSun" charset="-122"/>
        </a:defRPr>
      </a:lvl6pPr>
      <a:lvl7pPr marL="2971800" indent="-228600" algn="l" defTabSz="457200" rtl="0" eaLnBrk="1" fontAlgn="base" hangingPunct="1">
        <a:lnSpc>
          <a:spcPct val="102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>
          <a:solidFill>
            <a:srgbClr val="000000"/>
          </a:solidFill>
          <a:latin typeface="Calibri" pitchFamily="32" charset="0"/>
          <a:ea typeface="SimSun" charset="-122"/>
        </a:defRPr>
      </a:lvl7pPr>
      <a:lvl8pPr marL="3429000" indent="-228600" algn="l" defTabSz="457200" rtl="0" eaLnBrk="1" fontAlgn="base" hangingPunct="1">
        <a:lnSpc>
          <a:spcPct val="102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>
          <a:solidFill>
            <a:srgbClr val="000000"/>
          </a:solidFill>
          <a:latin typeface="Calibri" pitchFamily="32" charset="0"/>
          <a:ea typeface="SimSun" charset="-122"/>
        </a:defRPr>
      </a:lvl8pPr>
      <a:lvl9pPr marL="3886200" indent="-228600" algn="l" defTabSz="457200" rtl="0" eaLnBrk="1" fontAlgn="base" hangingPunct="1">
        <a:lnSpc>
          <a:spcPct val="102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>
          <a:solidFill>
            <a:srgbClr val="000000"/>
          </a:solidFill>
          <a:latin typeface="Calibri" pitchFamily="32" charset="0"/>
          <a:ea typeface="SimSun" charset="-122"/>
        </a:defRPr>
      </a:lvl9pPr>
    </p:titleStyle>
    <p:bodyStyle>
      <a:lvl1pPr marL="457200" indent="-457200" algn="l" defTabSz="457200" rtl="0" eaLnBrk="1" fontAlgn="base" hangingPunct="1">
        <a:lnSpc>
          <a:spcPct val="102000"/>
        </a:lnSpc>
        <a:spcBef>
          <a:spcPct val="0"/>
        </a:spcBef>
        <a:spcAft>
          <a:spcPts val="1425"/>
        </a:spcAft>
        <a:buClr>
          <a:srgbClr val="000000"/>
        </a:buClr>
        <a:buSzPct val="100000"/>
        <a:buFont typeface="Wingdings" panose="05000000000000000000" pitchFamily="2" charset="2"/>
        <a:buChar char="v"/>
        <a:defRPr sz="2800">
          <a:solidFill>
            <a:srgbClr val="000000"/>
          </a:solidFill>
          <a:latin typeface="Palatino Linotype" panose="02040502050505030304" pitchFamily="18" charset="0"/>
          <a:ea typeface="+mn-ea"/>
          <a:cs typeface="Palatino Linotype" panose="02040502050505030304" pitchFamily="18" charset="0"/>
        </a:defRPr>
      </a:lvl1pPr>
      <a:lvl2pPr marL="800100" indent="-342900" algn="l" defTabSz="457200" rtl="0" eaLnBrk="1" fontAlgn="base" hangingPunct="1">
        <a:lnSpc>
          <a:spcPct val="102000"/>
        </a:lnSpc>
        <a:spcBef>
          <a:spcPct val="0"/>
        </a:spcBef>
        <a:spcAft>
          <a:spcPts val="1138"/>
        </a:spcAft>
        <a:buClr>
          <a:srgbClr val="000000"/>
        </a:buClr>
        <a:buSzPct val="100000"/>
        <a:buFont typeface="Wingdings" panose="05000000000000000000" pitchFamily="2" charset="2"/>
        <a:buChar char="Ø"/>
        <a:defRPr sz="2400">
          <a:solidFill>
            <a:srgbClr val="000000"/>
          </a:solidFill>
          <a:latin typeface="Palatino Linotype" panose="02040502050505030304" pitchFamily="18" charset="0"/>
          <a:ea typeface="+mn-ea"/>
          <a:cs typeface="Palatino Linotype" panose="02040502050505030304" pitchFamily="18" charset="0"/>
        </a:defRPr>
      </a:lvl2pPr>
      <a:lvl3pPr marL="1257300" indent="-342900" algn="l" defTabSz="457200" rtl="0" eaLnBrk="1" fontAlgn="base" hangingPunct="1">
        <a:lnSpc>
          <a:spcPct val="102000"/>
        </a:lnSpc>
        <a:spcBef>
          <a:spcPct val="0"/>
        </a:spcBef>
        <a:spcAft>
          <a:spcPts val="850"/>
        </a:spcAft>
        <a:buClr>
          <a:srgbClr val="000000"/>
        </a:buClr>
        <a:buSzPct val="100000"/>
        <a:buFont typeface="Wingdings" panose="05000000000000000000" pitchFamily="2" charset="2"/>
        <a:buChar char="ü"/>
        <a:defRPr sz="2000">
          <a:solidFill>
            <a:srgbClr val="000000"/>
          </a:solidFill>
          <a:latin typeface="Palatino Linotype" panose="02040502050505030304" pitchFamily="18" charset="0"/>
          <a:ea typeface="+mn-ea"/>
          <a:cs typeface="Palatino Linotype" panose="02040502050505030304" pitchFamily="18" charset="0"/>
        </a:defRPr>
      </a:lvl3pPr>
      <a:lvl4pPr marL="1714500" indent="-342900" algn="l" defTabSz="457200" rtl="0" eaLnBrk="1" fontAlgn="base" hangingPunct="1">
        <a:lnSpc>
          <a:spcPct val="102000"/>
        </a:lnSpc>
        <a:spcBef>
          <a:spcPct val="0"/>
        </a:spcBef>
        <a:spcAft>
          <a:spcPts val="575"/>
        </a:spcAft>
        <a:buClr>
          <a:srgbClr val="000000"/>
        </a:buClr>
        <a:buSzPct val="100000"/>
        <a:buFont typeface="Courier New" panose="02070309020205020404" pitchFamily="49" charset="0"/>
        <a:buChar char="o"/>
        <a:defRPr sz="2000">
          <a:solidFill>
            <a:srgbClr val="000000"/>
          </a:solidFill>
          <a:latin typeface="Palatino Linotype" panose="02040502050505030304" pitchFamily="18" charset="0"/>
          <a:ea typeface="+mn-ea"/>
          <a:cs typeface="Palatino Linotype" panose="02040502050505030304" pitchFamily="18" charset="0"/>
        </a:defRPr>
      </a:lvl4pPr>
      <a:lvl5pPr marL="2171700" indent="-342900" algn="l" defTabSz="457200" rtl="0" eaLnBrk="1" fontAlgn="base" hangingPunct="1">
        <a:lnSpc>
          <a:spcPct val="102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Arial" panose="020B0604020202020204" pitchFamily="34" charset="0"/>
        <a:buChar char="•"/>
        <a:defRPr sz="2000">
          <a:solidFill>
            <a:srgbClr val="000000"/>
          </a:solidFill>
          <a:latin typeface="Palatino Linotype" panose="02040502050505030304" pitchFamily="18" charset="0"/>
          <a:ea typeface="+mn-ea"/>
          <a:cs typeface="Palatino Linotype" panose="02040502050505030304" pitchFamily="18" charset="0"/>
        </a:defRPr>
      </a:lvl5pPr>
      <a:lvl6pPr marL="2514600" indent="-228600" algn="l" defTabSz="457200" rtl="0" eaLnBrk="1" fontAlgn="base" hangingPunct="1">
        <a:lnSpc>
          <a:spcPct val="102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6pPr>
      <a:lvl7pPr marL="2971800" indent="-228600" algn="l" defTabSz="457200" rtl="0" eaLnBrk="1" fontAlgn="base" hangingPunct="1">
        <a:lnSpc>
          <a:spcPct val="102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7pPr>
      <a:lvl8pPr marL="3429000" indent="-228600" algn="l" defTabSz="457200" rtl="0" eaLnBrk="1" fontAlgn="base" hangingPunct="1">
        <a:lnSpc>
          <a:spcPct val="102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8pPr>
      <a:lvl9pPr marL="3886200" indent="-228600" algn="l" defTabSz="457200" rtl="0" eaLnBrk="1" fontAlgn="base" hangingPunct="1">
        <a:lnSpc>
          <a:spcPct val="102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E962-F36D-4732-A309-B3C3F6326DF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IT4153 Study Guide for Final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87091D4-8BA8-4041-BA70-675358859F2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Linh Le</a:t>
            </a:r>
          </a:p>
          <a:p>
            <a:r>
              <a:rPr lang="en-US" dirty="0"/>
              <a:t>Department of Information Technology</a:t>
            </a:r>
          </a:p>
        </p:txBody>
      </p:sp>
    </p:spTree>
    <p:extLst>
      <p:ext uri="{BB962C8B-B14F-4D97-AF65-F5344CB8AC3E}">
        <p14:creationId xmlns:p14="http://schemas.microsoft.com/office/powerpoint/2010/main" val="174648542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5EBF82-DD40-45C3-B919-16087A9EB4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Database Design Example 1 Solution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6D8D19-6D24-4DD0-AEDD-F88FD5C4A93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599" y="1117599"/>
            <a:ext cx="10964333" cy="4519612"/>
          </a:xfrm>
        </p:spPr>
        <p:txBody>
          <a:bodyPr/>
          <a:lstStyle/>
          <a:p>
            <a:r>
              <a:rPr lang="en-US" sz="2000" dirty="0"/>
              <a:t>Customers is split into three tables:</a:t>
            </a:r>
          </a:p>
          <a:p>
            <a:pPr lvl="1"/>
            <a:r>
              <a:rPr lang="en-US" sz="1800" dirty="0"/>
              <a:t>Customers: </a:t>
            </a:r>
            <a:r>
              <a:rPr lang="en-US" sz="1800" dirty="0" err="1"/>
              <a:t>cID</a:t>
            </a:r>
            <a:r>
              <a:rPr lang="en-US" sz="1800" dirty="0"/>
              <a:t>, name, phone, email, address, username</a:t>
            </a:r>
          </a:p>
          <a:p>
            <a:pPr lvl="1"/>
            <a:r>
              <a:rPr lang="en-US" sz="1800" dirty="0" err="1"/>
              <a:t>CustomerSSNs</a:t>
            </a:r>
            <a:r>
              <a:rPr lang="en-US" sz="1800" dirty="0"/>
              <a:t>: </a:t>
            </a:r>
            <a:r>
              <a:rPr lang="en-US" sz="1800" dirty="0" err="1"/>
              <a:t>cID</a:t>
            </a:r>
            <a:r>
              <a:rPr lang="en-US" sz="1800" dirty="0"/>
              <a:t>, SSN</a:t>
            </a:r>
          </a:p>
          <a:p>
            <a:pPr lvl="1"/>
            <a:r>
              <a:rPr lang="en-US" sz="1800" dirty="0" err="1"/>
              <a:t>CustomerAccounts</a:t>
            </a:r>
            <a:r>
              <a:rPr lang="en-US" sz="1800" dirty="0"/>
              <a:t>: </a:t>
            </a:r>
            <a:r>
              <a:rPr lang="en-US" sz="1800" dirty="0" err="1"/>
              <a:t>cID</a:t>
            </a:r>
            <a:r>
              <a:rPr lang="en-US" sz="1800" dirty="0"/>
              <a:t>, password</a:t>
            </a:r>
          </a:p>
          <a:p>
            <a:pPr lvl="1"/>
            <a:r>
              <a:rPr lang="en-US" sz="1800" dirty="0"/>
              <a:t>Relationship: </a:t>
            </a:r>
          </a:p>
          <a:p>
            <a:pPr lvl="2"/>
            <a:r>
              <a:rPr lang="en-US" sz="1600" dirty="0"/>
              <a:t>Customers to </a:t>
            </a:r>
            <a:r>
              <a:rPr lang="en-US" sz="1600" dirty="0" err="1"/>
              <a:t>CustomerSSNs</a:t>
            </a:r>
            <a:r>
              <a:rPr lang="en-US" sz="1600" dirty="0"/>
              <a:t>: 1 to 1</a:t>
            </a:r>
          </a:p>
          <a:p>
            <a:pPr lvl="2"/>
            <a:r>
              <a:rPr lang="en-US" sz="1600" dirty="0"/>
              <a:t>Customers to </a:t>
            </a:r>
            <a:r>
              <a:rPr lang="en-US" sz="1600" dirty="0" err="1"/>
              <a:t>CustomerAccounts</a:t>
            </a:r>
            <a:r>
              <a:rPr lang="en-US" sz="1600" dirty="0"/>
              <a:t>: 1 to 1 </a:t>
            </a:r>
          </a:p>
          <a:p>
            <a:r>
              <a:rPr lang="en-US" sz="2000" dirty="0"/>
              <a:t>Then, create three roles with permission as</a:t>
            </a:r>
          </a:p>
          <a:p>
            <a:pPr lvl="1"/>
            <a:r>
              <a:rPr lang="en-US" sz="1800" dirty="0"/>
              <a:t>Managers can select from all, cannot update </a:t>
            </a:r>
            <a:r>
              <a:rPr lang="en-US" sz="1800" dirty="0" err="1"/>
              <a:t>CustomersAccounts</a:t>
            </a:r>
            <a:endParaRPr lang="en-US" sz="1800" dirty="0"/>
          </a:p>
          <a:p>
            <a:pPr lvl="1"/>
            <a:r>
              <a:rPr lang="en-US" sz="1800" dirty="0"/>
              <a:t>Clerks can select from Customers only</a:t>
            </a:r>
          </a:p>
          <a:p>
            <a:pPr lvl="1"/>
            <a:r>
              <a:rPr lang="en-US" sz="1800" dirty="0"/>
              <a:t>IT Support can select and update from all but </a:t>
            </a:r>
            <a:r>
              <a:rPr lang="en-US" sz="1800" dirty="0" err="1"/>
              <a:t>CustomerSSNs</a:t>
            </a:r>
            <a:endParaRPr lang="en-US" sz="1800" dirty="0"/>
          </a:p>
          <a:p>
            <a:r>
              <a:rPr lang="en-US" sz="2000" dirty="0"/>
              <a:t>We can also write a trigger to prevent </a:t>
            </a:r>
            <a:r>
              <a:rPr lang="en-US" sz="2000" dirty="0" err="1"/>
              <a:t>cID</a:t>
            </a:r>
            <a:r>
              <a:rPr lang="en-US" sz="2000" dirty="0"/>
              <a:t> from being updated</a:t>
            </a:r>
          </a:p>
          <a:p>
            <a:r>
              <a:rPr lang="en-US" sz="2000" dirty="0"/>
              <a:t>SQL queries would be a matter of creating roles and granting select/update to each role</a:t>
            </a:r>
          </a:p>
        </p:txBody>
      </p:sp>
    </p:spTree>
    <p:extLst>
      <p:ext uri="{BB962C8B-B14F-4D97-AF65-F5344CB8AC3E}">
        <p14:creationId xmlns:p14="http://schemas.microsoft.com/office/powerpoint/2010/main" val="389148176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43369E-0EA3-46F1-8F53-93F21CD1EE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Database Design Example 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206C7A-17F5-4766-8D16-B064C3A592A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An organization collects hospitalization data from hospitals over the country, and wants to do some analysis on length of stay such as</a:t>
            </a:r>
          </a:p>
          <a:p>
            <a:pPr lvl="1"/>
            <a:r>
              <a:rPr lang="en-US" sz="2000" dirty="0"/>
              <a:t>Average length of stay by states/cities</a:t>
            </a:r>
          </a:p>
          <a:p>
            <a:pPr lvl="1"/>
            <a:r>
              <a:rPr lang="en-US" sz="2000" dirty="0"/>
              <a:t>Average length of stay by hospital (include their types like teaching or nonteaching, rural or urban)</a:t>
            </a:r>
          </a:p>
          <a:p>
            <a:pPr lvl="1"/>
            <a:r>
              <a:rPr lang="en-US" sz="2000" dirty="0"/>
              <a:t>Average/min/max length of stay by diagnosis</a:t>
            </a:r>
          </a:p>
          <a:p>
            <a:pPr lvl="1"/>
            <a:r>
              <a:rPr lang="en-US" sz="2000" dirty="0"/>
              <a:t>Average length of stay by months/seasons</a:t>
            </a:r>
          </a:p>
          <a:p>
            <a:r>
              <a:rPr lang="en-US" sz="2400" dirty="0"/>
              <a:t>Design a data warehouse that support their analysis with high performance</a:t>
            </a:r>
          </a:p>
          <a:p>
            <a:r>
              <a:rPr lang="en-US" sz="2400" dirty="0"/>
              <a:t>Write a sample SQL query for each case</a:t>
            </a:r>
          </a:p>
          <a:p>
            <a:pPr lvl="1"/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11351929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3AAD48-D660-41EB-912D-AA0B718DFA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Database Design Example 2 Solution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3613DD5-860C-402A-952F-918AE0DCD3D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warehouse can be designed using star schema as follows:</a:t>
            </a:r>
          </a:p>
          <a:p>
            <a:pPr lvl="1"/>
            <a:r>
              <a:rPr lang="en-US" dirty="0"/>
              <a:t>Fact table: Hospitalizations – </a:t>
            </a:r>
            <a:r>
              <a:rPr lang="en-US" dirty="0" err="1"/>
              <a:t>hospitalizationID</a:t>
            </a:r>
            <a:r>
              <a:rPr lang="en-US" dirty="0"/>
              <a:t>, </a:t>
            </a:r>
            <a:r>
              <a:rPr lang="en-US" dirty="0" err="1"/>
              <a:t>lengthOfStay</a:t>
            </a:r>
            <a:r>
              <a:rPr lang="en-US" dirty="0"/>
              <a:t>, </a:t>
            </a:r>
            <a:r>
              <a:rPr lang="en-US" dirty="0" err="1"/>
              <a:t>locationID</a:t>
            </a:r>
            <a:r>
              <a:rPr lang="en-US" dirty="0"/>
              <a:t>, </a:t>
            </a:r>
            <a:r>
              <a:rPr lang="en-US" dirty="0" err="1"/>
              <a:t>hospitalID</a:t>
            </a:r>
            <a:r>
              <a:rPr lang="en-US" dirty="0"/>
              <a:t>, </a:t>
            </a:r>
            <a:r>
              <a:rPr lang="en-US" dirty="0" err="1"/>
              <a:t>diagnosisID</a:t>
            </a:r>
            <a:r>
              <a:rPr lang="en-US" dirty="0"/>
              <a:t>, </a:t>
            </a:r>
            <a:r>
              <a:rPr lang="en-US" dirty="0" err="1"/>
              <a:t>timeID</a:t>
            </a:r>
            <a:endParaRPr lang="en-US" dirty="0"/>
          </a:p>
          <a:p>
            <a:pPr lvl="1"/>
            <a:r>
              <a:rPr lang="en-US" dirty="0"/>
              <a:t>Dimensions:</a:t>
            </a:r>
          </a:p>
          <a:p>
            <a:pPr lvl="2"/>
            <a:r>
              <a:rPr lang="en-US" dirty="0"/>
              <a:t>Locations: </a:t>
            </a:r>
            <a:r>
              <a:rPr lang="en-US" dirty="0" err="1"/>
              <a:t>locationID</a:t>
            </a:r>
            <a:r>
              <a:rPr lang="en-US" dirty="0"/>
              <a:t>, city, state, zip</a:t>
            </a:r>
          </a:p>
          <a:p>
            <a:pPr lvl="2"/>
            <a:r>
              <a:rPr lang="en-US" dirty="0"/>
              <a:t>Hospitals: </a:t>
            </a:r>
            <a:r>
              <a:rPr lang="en-US" dirty="0" err="1"/>
              <a:t>hospitalID</a:t>
            </a:r>
            <a:r>
              <a:rPr lang="en-US" dirty="0"/>
              <a:t>, </a:t>
            </a:r>
            <a:r>
              <a:rPr lang="en-US" dirty="0" err="1"/>
              <a:t>hospitalName</a:t>
            </a:r>
            <a:r>
              <a:rPr lang="en-US" dirty="0"/>
              <a:t>, </a:t>
            </a:r>
            <a:r>
              <a:rPr lang="en-US" dirty="0" err="1"/>
              <a:t>hospitalType</a:t>
            </a:r>
            <a:r>
              <a:rPr lang="en-US" dirty="0"/>
              <a:t>, </a:t>
            </a:r>
            <a:r>
              <a:rPr lang="en-US" dirty="0" err="1"/>
              <a:t>hospitalArea</a:t>
            </a:r>
            <a:endParaRPr lang="en-US" dirty="0"/>
          </a:p>
          <a:p>
            <a:pPr lvl="2"/>
            <a:r>
              <a:rPr lang="en-US" dirty="0"/>
              <a:t>Diagnoses: </a:t>
            </a:r>
            <a:r>
              <a:rPr lang="en-US" dirty="0" err="1"/>
              <a:t>diagnosisID</a:t>
            </a:r>
            <a:r>
              <a:rPr lang="en-US" dirty="0"/>
              <a:t>, diagnosis, </a:t>
            </a:r>
            <a:r>
              <a:rPr lang="en-US" dirty="0" err="1"/>
              <a:t>diagnosisCategory</a:t>
            </a:r>
            <a:endParaRPr lang="en-US" dirty="0"/>
          </a:p>
          <a:p>
            <a:pPr lvl="2"/>
            <a:r>
              <a:rPr lang="en-US" dirty="0"/>
              <a:t>Times: </a:t>
            </a:r>
            <a:r>
              <a:rPr lang="en-US" dirty="0" err="1"/>
              <a:t>timeID</a:t>
            </a:r>
            <a:r>
              <a:rPr lang="en-US" dirty="0"/>
              <a:t>, date, week, month, season, year</a:t>
            </a:r>
          </a:p>
          <a:p>
            <a:r>
              <a:rPr lang="en-US" dirty="0"/>
              <a:t>Sample SQL: basically SELECT AVERAGE(</a:t>
            </a:r>
            <a:r>
              <a:rPr lang="en-US" dirty="0" err="1"/>
              <a:t>lengthOfStay</a:t>
            </a:r>
            <a:r>
              <a:rPr lang="en-US" dirty="0"/>
              <a:t>) FROM Hospitalizations &lt;JOINS…&gt; &lt;WHERE…&gt;;</a:t>
            </a:r>
          </a:p>
        </p:txBody>
      </p:sp>
    </p:spTree>
    <p:extLst>
      <p:ext uri="{BB962C8B-B14F-4D97-AF65-F5344CB8AC3E}">
        <p14:creationId xmlns:p14="http://schemas.microsoft.com/office/powerpoint/2010/main" val="14604702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47F8B1-A2EB-4014-894D-10CD9C9F7D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Contents to be Covered in Final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30C909-4B0C-4D2A-B378-87AAE1DAB89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Database Environment</a:t>
            </a:r>
          </a:p>
          <a:p>
            <a:pPr lvl="0"/>
            <a:r>
              <a:rPr lang="en-US" dirty="0"/>
              <a:t>Database Performance</a:t>
            </a:r>
          </a:p>
          <a:p>
            <a:pPr lvl="0"/>
            <a:r>
              <a:rPr lang="en-US" dirty="0"/>
              <a:t>Database Security</a:t>
            </a:r>
          </a:p>
          <a:p>
            <a:pPr lvl="0"/>
            <a:r>
              <a:rPr lang="en-US" dirty="0"/>
              <a:t>Database Backup and Recovery</a:t>
            </a:r>
          </a:p>
          <a:p>
            <a:pPr lvl="0"/>
            <a:r>
              <a:rPr lang="en-US" dirty="0"/>
              <a:t>Data warehouse: differences in use and design </a:t>
            </a:r>
          </a:p>
          <a:p>
            <a:pPr lvl="0"/>
            <a:r>
              <a:rPr lang="en-US" dirty="0"/>
              <a:t>Special purpose databases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72726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7771C6-C5D0-401C-B265-85ACD7A75D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Short-Answer Questions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3B3091E-0E9F-44D4-AEED-203A051069D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/>
              <a:t>Four short-answer questions covering concepts in the following module (no code-writing will be needed here)</a:t>
            </a:r>
          </a:p>
          <a:p>
            <a:pPr lvl="1"/>
            <a:r>
              <a:rPr lang="en-US" sz="1800" dirty="0"/>
              <a:t>Database Environment</a:t>
            </a:r>
          </a:p>
          <a:p>
            <a:pPr lvl="2"/>
            <a:r>
              <a:rPr lang="en-US" sz="1600" dirty="0"/>
              <a:t>ACID</a:t>
            </a:r>
          </a:p>
          <a:p>
            <a:pPr lvl="2"/>
            <a:r>
              <a:rPr lang="en-US" sz="1600" dirty="0"/>
              <a:t>Data dictionary and metadata</a:t>
            </a:r>
          </a:p>
          <a:p>
            <a:pPr lvl="1"/>
            <a:r>
              <a:rPr lang="en-US" sz="1800" dirty="0"/>
              <a:t>Database Performance</a:t>
            </a:r>
          </a:p>
          <a:p>
            <a:pPr lvl="2"/>
            <a:r>
              <a:rPr lang="en-US" sz="1600" dirty="0"/>
              <a:t>Techniques to improve database performances</a:t>
            </a:r>
          </a:p>
          <a:p>
            <a:pPr lvl="2"/>
            <a:r>
              <a:rPr lang="en-US" sz="1600" dirty="0"/>
              <a:t>Indexes, advantages and disadvantages</a:t>
            </a:r>
          </a:p>
          <a:p>
            <a:pPr lvl="1"/>
            <a:r>
              <a:rPr lang="en-US" sz="1800" dirty="0"/>
              <a:t>Database Security</a:t>
            </a:r>
          </a:p>
          <a:p>
            <a:pPr lvl="2"/>
            <a:r>
              <a:rPr lang="en-US" sz="1600" dirty="0"/>
              <a:t>Oracle multitenant architecture</a:t>
            </a:r>
          </a:p>
          <a:p>
            <a:pPr lvl="2"/>
            <a:r>
              <a:rPr lang="en-US" sz="1600" dirty="0"/>
              <a:t>Common users, local users, and roles</a:t>
            </a:r>
          </a:p>
          <a:p>
            <a:pPr lvl="1"/>
            <a:r>
              <a:rPr lang="en-US" sz="1800" dirty="0"/>
              <a:t>Database Backup and Recovery</a:t>
            </a:r>
          </a:p>
          <a:p>
            <a:pPr lvl="2"/>
            <a:r>
              <a:rPr lang="en-US" sz="1600" dirty="0"/>
              <a:t>Database failures, physical and logical backup</a:t>
            </a:r>
          </a:p>
          <a:p>
            <a:pPr lvl="2"/>
            <a:r>
              <a:rPr lang="en-US" sz="1600" dirty="0"/>
              <a:t>Types of backups, types of recovery</a:t>
            </a:r>
          </a:p>
        </p:txBody>
      </p:sp>
    </p:spTree>
    <p:extLst>
      <p:ext uri="{BB962C8B-B14F-4D97-AF65-F5344CB8AC3E}">
        <p14:creationId xmlns:p14="http://schemas.microsoft.com/office/powerpoint/2010/main" val="1963443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D956DD-07F3-4693-A0FD-E67EE087C7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Short-Answer Questions (cont.)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0A756ED-4469-4177-8FD9-A0862E2ED5A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Data Warehouse</a:t>
            </a:r>
          </a:p>
          <a:p>
            <a:pPr lvl="1"/>
            <a:r>
              <a:rPr lang="en-US" sz="2000" dirty="0"/>
              <a:t>Definition, characteristics, and purposes</a:t>
            </a:r>
          </a:p>
          <a:p>
            <a:pPr lvl="1"/>
            <a:r>
              <a:rPr lang="en-US" sz="2000" dirty="0"/>
              <a:t>OLAP vs. OTLP </a:t>
            </a:r>
          </a:p>
          <a:p>
            <a:pPr lvl="1"/>
            <a:r>
              <a:rPr lang="en-US" sz="2000" dirty="0"/>
              <a:t>Star Schema and Snowflake Schema</a:t>
            </a:r>
          </a:p>
          <a:p>
            <a:pPr lvl="1"/>
            <a:r>
              <a:rPr lang="en-US" sz="2000" dirty="0"/>
              <a:t>Common tasks in data mining</a:t>
            </a:r>
          </a:p>
          <a:p>
            <a:r>
              <a:rPr lang="en-US" sz="2400" dirty="0"/>
              <a:t>NoSQL Database</a:t>
            </a:r>
          </a:p>
          <a:p>
            <a:pPr lvl="1"/>
            <a:r>
              <a:rPr lang="en-US" sz="2000" dirty="0"/>
              <a:t>Definition and purposes</a:t>
            </a:r>
          </a:p>
          <a:p>
            <a:pPr lvl="1"/>
            <a:r>
              <a:rPr lang="en-US" sz="2000" dirty="0"/>
              <a:t>RDBMS vs. NoSQL </a:t>
            </a:r>
          </a:p>
          <a:p>
            <a:r>
              <a:rPr lang="en-US" sz="2400" dirty="0"/>
              <a:t>Special-Purpose Database</a:t>
            </a:r>
          </a:p>
          <a:p>
            <a:pPr lvl="1"/>
            <a:r>
              <a:rPr lang="en-US" sz="2000" dirty="0"/>
              <a:t>NewSQL</a:t>
            </a:r>
          </a:p>
          <a:p>
            <a:pPr lvl="1"/>
            <a:r>
              <a:rPr lang="en-US" sz="2000" dirty="0"/>
              <a:t>Blockchain</a:t>
            </a:r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8821468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E815FF-FA3C-458D-BED1-6263014A0F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Implementation/Lab Questions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3F452C9-E692-48C0-8066-DFA80789A54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Two questions that require writing solutions and/or codes</a:t>
            </a:r>
          </a:p>
          <a:p>
            <a:pPr lvl="1"/>
            <a:r>
              <a:rPr lang="en-US" dirty="0"/>
              <a:t>Syntax errors will not be penalized, you get full credit as long as your logic is correct</a:t>
            </a:r>
          </a:p>
          <a:p>
            <a:r>
              <a:rPr lang="en-US" dirty="0"/>
              <a:t>Tasks to review:</a:t>
            </a:r>
          </a:p>
          <a:p>
            <a:pPr lvl="1"/>
            <a:r>
              <a:rPr lang="en-US" dirty="0"/>
              <a:t>Managing users and roles</a:t>
            </a:r>
          </a:p>
          <a:p>
            <a:pPr lvl="2"/>
            <a:r>
              <a:rPr lang="en-US" dirty="0"/>
              <a:t>Including creating users and roles, and granting privileges </a:t>
            </a:r>
          </a:p>
          <a:p>
            <a:pPr lvl="1"/>
            <a:r>
              <a:rPr lang="en-US" dirty="0"/>
              <a:t>Database design</a:t>
            </a:r>
          </a:p>
          <a:p>
            <a:pPr lvl="2"/>
            <a:r>
              <a:rPr lang="en-US" dirty="0"/>
              <a:t>Design a database/warehouse for a task (you won’t have to draw the ER diagram, just listing the tables and their attributes)</a:t>
            </a:r>
          </a:p>
          <a:p>
            <a:pPr lvl="2"/>
            <a:r>
              <a:rPr lang="en-US" dirty="0"/>
              <a:t>Query certain types of report from the database/warehouse</a:t>
            </a:r>
          </a:p>
          <a:p>
            <a:pPr lvl="2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409321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CC6C69-0373-4C70-9C44-FE7DCE18F1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Managing Users Example 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0768968-B35E-4F21-919E-6D5A07E5F86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New student John Dow was accepted, create account for him and grant him the same permissions as all other students have, assuming there is a role student in the database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create user </a:t>
            </a:r>
            <a:r>
              <a:rPr lang="en-US" dirty="0" err="1"/>
              <a:t>jdow</a:t>
            </a:r>
            <a:r>
              <a:rPr lang="en-US" dirty="0"/>
              <a:t> with default password set to expire</a:t>
            </a:r>
          </a:p>
          <a:p>
            <a:pPr marL="914400" lvl="2" indent="0">
              <a:buNone/>
            </a:pPr>
            <a:r>
              <a:rPr lang="en-US" b="1" dirty="0"/>
              <a:t>CREATE USER </a:t>
            </a:r>
            <a:r>
              <a:rPr lang="en-US" b="1" dirty="0" err="1"/>
              <a:t>jdow</a:t>
            </a:r>
            <a:r>
              <a:rPr lang="en-US" b="1" dirty="0"/>
              <a:t> IDENTIFIED BY abc123 PASSWORD EXPIRE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Grant role student to user </a:t>
            </a:r>
            <a:r>
              <a:rPr lang="en-US" dirty="0" err="1"/>
              <a:t>jdow</a:t>
            </a:r>
            <a:endParaRPr lang="en-US" dirty="0"/>
          </a:p>
          <a:p>
            <a:pPr marL="457200" lvl="1" indent="0">
              <a:buNone/>
            </a:pPr>
            <a:r>
              <a:rPr lang="en-US" sz="2000" b="1" dirty="0"/>
              <a:t>	GRANT STUDENTS TO </a:t>
            </a:r>
            <a:r>
              <a:rPr lang="en-US" sz="2000" b="1" dirty="0" err="1"/>
              <a:t>jdow</a:t>
            </a:r>
            <a:r>
              <a:rPr lang="en-US" sz="2000" b="1" dirty="0"/>
              <a:t>;</a:t>
            </a:r>
          </a:p>
          <a:p>
            <a:r>
              <a:rPr lang="en-US" sz="2400" dirty="0"/>
              <a:t>John Dow graduates, and school policy indicates his account needs to be locked</a:t>
            </a:r>
          </a:p>
          <a:p>
            <a:pPr marL="457200" lvl="1" indent="0">
              <a:buNone/>
            </a:pPr>
            <a:r>
              <a:rPr lang="en-US" sz="2000" b="1" dirty="0"/>
              <a:t>	ALTER USER </a:t>
            </a:r>
            <a:r>
              <a:rPr lang="en-US" sz="2000" b="1" dirty="0" err="1"/>
              <a:t>jdow</a:t>
            </a:r>
            <a:r>
              <a:rPr lang="en-US" sz="2000" b="1" dirty="0"/>
              <a:t> ACCOUNT LOCK;</a:t>
            </a:r>
          </a:p>
          <a:p>
            <a:pPr marL="914400" lvl="1" indent="-457200">
              <a:buFont typeface="+mj-lt"/>
              <a:buAutoNum type="arabicPeriod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832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8EEC48-CA22-400E-AA49-4233022CB9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Managing Users Example 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749DA9D-8857-4C36-991F-308A058EFF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878150"/>
            <a:ext cx="10964333" cy="4519612"/>
          </a:xfrm>
        </p:spPr>
        <p:txBody>
          <a:bodyPr/>
          <a:lstStyle/>
          <a:p>
            <a:r>
              <a:rPr lang="en-US" sz="2000" dirty="0"/>
              <a:t>Student John Dow takes IT4153 and needs to practice basic SQL (create, select, etc.). He also needs reading access to OE schema except OE.CUSTOMERS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sz="2000" dirty="0"/>
              <a:t>Create user </a:t>
            </a:r>
            <a:r>
              <a:rPr lang="en-US" sz="2000" dirty="0" err="1"/>
              <a:t>jdow</a:t>
            </a:r>
            <a:r>
              <a:rPr lang="en-US" sz="2000" dirty="0"/>
              <a:t> with tablespace and quota</a:t>
            </a:r>
          </a:p>
          <a:p>
            <a:pPr marL="914400" lvl="2" indent="0">
              <a:buNone/>
            </a:pPr>
            <a:r>
              <a:rPr lang="en-US" sz="1600" b="1" dirty="0"/>
              <a:t>CREATE USER </a:t>
            </a:r>
            <a:r>
              <a:rPr lang="en-US" sz="1600" b="1" dirty="0" err="1"/>
              <a:t>jdow</a:t>
            </a:r>
            <a:endParaRPr lang="en-US" sz="1600" b="1" dirty="0"/>
          </a:p>
          <a:p>
            <a:pPr marL="914400" lvl="2" indent="0">
              <a:buNone/>
            </a:pPr>
            <a:r>
              <a:rPr lang="en-US" sz="1600" b="1" dirty="0"/>
              <a:t>	IDENTIFIED BY abc123</a:t>
            </a:r>
          </a:p>
          <a:p>
            <a:pPr marL="914400" lvl="2" indent="0">
              <a:buNone/>
            </a:pPr>
            <a:r>
              <a:rPr lang="en-US" sz="1600" b="1" dirty="0"/>
              <a:t>	DEFAULT TABLESPACE users</a:t>
            </a:r>
          </a:p>
          <a:p>
            <a:pPr marL="914400" lvl="2" indent="0">
              <a:buNone/>
            </a:pPr>
            <a:r>
              <a:rPr lang="en-US" sz="1600" b="1" dirty="0"/>
              <a:t>	TEMPORARY TABLESPACE temp</a:t>
            </a:r>
          </a:p>
          <a:p>
            <a:pPr marL="914400" lvl="2" indent="0">
              <a:buNone/>
            </a:pPr>
            <a:r>
              <a:rPr lang="en-US" sz="1600" b="1" dirty="0"/>
              <a:t>	QUOTA 15M ON users</a:t>
            </a:r>
          </a:p>
          <a:p>
            <a:pPr marL="914400" lvl="2" indent="0">
              <a:buNone/>
            </a:pPr>
            <a:r>
              <a:rPr lang="en-US" sz="1600" b="1" dirty="0"/>
              <a:t>	PROFILE default</a:t>
            </a:r>
          </a:p>
          <a:p>
            <a:pPr marL="914400" lvl="2" indent="0">
              <a:buNone/>
            </a:pPr>
            <a:r>
              <a:rPr lang="en-US" sz="1600" b="1" dirty="0"/>
              <a:t>	PASSWORD EXPIRE;</a:t>
            </a:r>
            <a:endParaRPr lang="en-US" sz="1800" b="1" dirty="0"/>
          </a:p>
          <a:p>
            <a:pPr marL="914400" lvl="1" indent="-457200">
              <a:buFont typeface="+mj-lt"/>
              <a:buAutoNum type="arabicPeriod"/>
            </a:pPr>
            <a:r>
              <a:rPr lang="en-US" sz="2000" dirty="0"/>
              <a:t>Grant permissions</a:t>
            </a:r>
          </a:p>
          <a:p>
            <a:pPr marL="914400" lvl="2" indent="0">
              <a:buNone/>
            </a:pPr>
            <a:r>
              <a:rPr lang="en-US" sz="1600" b="1" dirty="0"/>
              <a:t>GRANT CONNECT TO </a:t>
            </a:r>
            <a:r>
              <a:rPr lang="en-US" sz="1600" b="1" dirty="0" err="1"/>
              <a:t>jdow</a:t>
            </a:r>
            <a:r>
              <a:rPr lang="en-US" sz="1600" b="1" dirty="0"/>
              <a:t>;</a:t>
            </a:r>
          </a:p>
          <a:p>
            <a:pPr marL="914400" lvl="2" indent="0">
              <a:buNone/>
            </a:pPr>
            <a:r>
              <a:rPr lang="en-US" sz="1600" b="1" dirty="0"/>
              <a:t>GRANT CREATE TABLE TO </a:t>
            </a:r>
            <a:r>
              <a:rPr lang="en-US" sz="1600" b="1" dirty="0" err="1"/>
              <a:t>jdow</a:t>
            </a:r>
            <a:r>
              <a:rPr lang="en-US" sz="1600" b="1" dirty="0"/>
              <a:t>;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sz="2000" dirty="0"/>
              <a:t>Grant select from OE permission then revoke select from OE.CUSTOMERS</a:t>
            </a:r>
          </a:p>
          <a:p>
            <a:pPr marL="914400" lvl="2" indent="0">
              <a:buNone/>
            </a:pPr>
            <a:r>
              <a:rPr lang="en-US" sz="1600" b="1" dirty="0"/>
              <a:t>GRANT SELECT ON OE.* TO </a:t>
            </a:r>
            <a:r>
              <a:rPr lang="en-US" sz="1600" b="1" dirty="0" err="1"/>
              <a:t>jdow</a:t>
            </a:r>
            <a:r>
              <a:rPr lang="en-US" sz="1600" b="1" dirty="0"/>
              <a:t>;</a:t>
            </a:r>
          </a:p>
          <a:p>
            <a:pPr marL="914400" lvl="2" indent="0">
              <a:buNone/>
            </a:pPr>
            <a:r>
              <a:rPr lang="en-US" sz="1600" b="1" dirty="0"/>
              <a:t>REVOKE SELECT ON OE.CUSTOMERS FROM </a:t>
            </a:r>
            <a:r>
              <a:rPr lang="en-US" sz="1600" b="1" dirty="0" err="1"/>
              <a:t>jdow</a:t>
            </a:r>
            <a:r>
              <a:rPr lang="en-US" sz="1600" b="1" dirty="0"/>
              <a:t>; </a:t>
            </a:r>
          </a:p>
        </p:txBody>
      </p:sp>
    </p:spTree>
    <p:extLst>
      <p:ext uri="{BB962C8B-B14F-4D97-AF65-F5344CB8AC3E}">
        <p14:creationId xmlns:p14="http://schemas.microsoft.com/office/powerpoint/2010/main" val="543807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21A814-DCEA-4084-B144-F337EFEC04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Managing Users Example 3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EB3B9BB-9065-4799-A519-213649B6FA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599" y="1169194"/>
            <a:ext cx="10964333" cy="4519612"/>
          </a:xfrm>
        </p:spPr>
        <p:txBody>
          <a:bodyPr/>
          <a:lstStyle/>
          <a:p>
            <a:r>
              <a:rPr lang="en-US" sz="2000" dirty="0"/>
              <a:t>Joe Blum is hired by IT department. He needs read/modify access to all tables in ITDEPT schema with names that start with STUDENT. He also needs permission to create new tables in STUDENTS tablespace.</a:t>
            </a:r>
          </a:p>
          <a:p>
            <a:pPr marL="457200" lvl="1" indent="0">
              <a:buNone/>
            </a:pPr>
            <a:r>
              <a:rPr lang="en-US" sz="1600" b="1" dirty="0"/>
              <a:t>CREATE user </a:t>
            </a:r>
            <a:r>
              <a:rPr lang="en-US" sz="1600" b="1" dirty="0" err="1"/>
              <a:t>jblum</a:t>
            </a:r>
            <a:r>
              <a:rPr lang="en-US" sz="1600" b="1" dirty="0"/>
              <a:t> identified by abc123</a:t>
            </a:r>
          </a:p>
          <a:p>
            <a:pPr marL="457200" lvl="1" indent="0">
              <a:buNone/>
            </a:pPr>
            <a:r>
              <a:rPr lang="en-US" sz="1600" b="1" dirty="0"/>
              <a:t>    DEFAULT tablespace STUDENTS</a:t>
            </a:r>
          </a:p>
          <a:p>
            <a:pPr marL="457200" lvl="1" indent="0">
              <a:buNone/>
            </a:pPr>
            <a:r>
              <a:rPr lang="en-US" sz="1600" b="1" dirty="0"/>
              <a:t>    TEMPORARY tablespace temp</a:t>
            </a:r>
          </a:p>
          <a:p>
            <a:pPr marL="457200" lvl="1" indent="0">
              <a:buNone/>
            </a:pPr>
            <a:r>
              <a:rPr lang="en-US" sz="1600" b="1" dirty="0"/>
              <a:t>    QUOTA 15M on STUDENTS </a:t>
            </a:r>
          </a:p>
          <a:p>
            <a:pPr marL="457200" lvl="1" indent="0">
              <a:buNone/>
            </a:pPr>
            <a:r>
              <a:rPr lang="en-US" sz="1600" b="1" dirty="0"/>
              <a:t>    profile default</a:t>
            </a:r>
          </a:p>
          <a:p>
            <a:pPr marL="457200" lvl="1" indent="0">
              <a:buNone/>
            </a:pPr>
            <a:r>
              <a:rPr lang="en-US" sz="1600" b="1" dirty="0"/>
              <a:t>    password expire;</a:t>
            </a:r>
          </a:p>
          <a:p>
            <a:pPr marL="457200" lvl="1" indent="0">
              <a:buNone/>
            </a:pPr>
            <a:endParaRPr lang="en-US" sz="1600" dirty="0"/>
          </a:p>
          <a:p>
            <a:pPr marL="457200" lvl="1" indent="0">
              <a:buNone/>
            </a:pPr>
            <a:r>
              <a:rPr lang="en-US" sz="1600" b="1" dirty="0"/>
              <a:t>GRANT connect </a:t>
            </a:r>
            <a:r>
              <a:rPr lang="en-US" sz="1600" b="1" dirty="0" err="1"/>
              <a:t>jblum</a:t>
            </a:r>
            <a:r>
              <a:rPr lang="en-US" sz="1600" b="1" dirty="0"/>
              <a:t>;</a:t>
            </a:r>
          </a:p>
          <a:p>
            <a:pPr marL="457200" lvl="1" indent="0">
              <a:buNone/>
            </a:pPr>
            <a:r>
              <a:rPr lang="en-US" sz="1600" b="1" dirty="0"/>
              <a:t>select * from </a:t>
            </a:r>
            <a:r>
              <a:rPr lang="en-US" sz="1600" b="1" dirty="0" err="1"/>
              <a:t>dba_tables</a:t>
            </a:r>
            <a:r>
              <a:rPr lang="en-US" sz="1600" b="1" dirty="0"/>
              <a:t> where owner = 'ITDEPT' and </a:t>
            </a:r>
            <a:r>
              <a:rPr lang="en-US" sz="1600" b="1" dirty="0" err="1"/>
              <a:t>table_name</a:t>
            </a:r>
            <a:r>
              <a:rPr lang="en-US" sz="1600" b="1" dirty="0"/>
              <a:t> like 'STUDENT%';</a:t>
            </a:r>
          </a:p>
          <a:p>
            <a:pPr marL="457200" lvl="1" indent="0">
              <a:buNone/>
            </a:pPr>
            <a:r>
              <a:rPr lang="en-US" sz="1600" b="1" dirty="0"/>
              <a:t>GRANT </a:t>
            </a:r>
            <a:r>
              <a:rPr lang="en-US" sz="1600" b="1" dirty="0" err="1"/>
              <a:t>select,update</a:t>
            </a:r>
            <a:r>
              <a:rPr lang="en-US" sz="1600" b="1" dirty="0"/>
              <a:t>, delete on ITDEPT.&lt;tables found in above statement&gt; to </a:t>
            </a:r>
            <a:r>
              <a:rPr lang="en-US" sz="1600" b="1" dirty="0" err="1"/>
              <a:t>jblum</a:t>
            </a:r>
            <a:r>
              <a:rPr lang="en-US" sz="1600" b="1" dirty="0"/>
              <a:t>;</a:t>
            </a:r>
          </a:p>
          <a:p>
            <a:pPr marL="457200" lvl="1" indent="0">
              <a:buNone/>
            </a:pPr>
            <a:r>
              <a:rPr lang="en-US" sz="1600" b="1" dirty="0"/>
              <a:t>GRANT create table to </a:t>
            </a:r>
            <a:r>
              <a:rPr lang="en-US" sz="1600" b="1" dirty="0" err="1"/>
              <a:t>jblum</a:t>
            </a:r>
            <a:r>
              <a:rPr lang="en-US" sz="1600" b="1" dirty="0"/>
              <a:t>;</a:t>
            </a:r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573766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B9702A-D40A-4A8D-8652-F977E48F98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Database Design Example 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67CAE5-05C0-4207-8ADA-ACEA33B1DD6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A company want to digitize their customer data. </a:t>
            </a:r>
          </a:p>
          <a:p>
            <a:pPr lvl="1"/>
            <a:r>
              <a:rPr lang="en-US" sz="2000" dirty="0"/>
              <a:t>Customers have information like ID, name, phone, email, address, SSN, username, password</a:t>
            </a:r>
          </a:p>
          <a:p>
            <a:r>
              <a:rPr lang="en-US" sz="2400" dirty="0"/>
              <a:t>The company then wants to assign access to customers’ information based on employee types:</a:t>
            </a:r>
          </a:p>
          <a:p>
            <a:pPr lvl="1"/>
            <a:r>
              <a:rPr lang="en-US" sz="2000" dirty="0"/>
              <a:t>Managers can see everything and update everything except username, and password</a:t>
            </a:r>
          </a:p>
          <a:p>
            <a:pPr lvl="1"/>
            <a:r>
              <a:rPr lang="en-US" sz="2000" dirty="0"/>
              <a:t>Clerks can see everything except for SSN and password</a:t>
            </a:r>
          </a:p>
          <a:p>
            <a:pPr lvl="1"/>
            <a:r>
              <a:rPr lang="en-US" sz="2000" dirty="0"/>
              <a:t>IT Support can see everything except SSN, and update everything except SSN</a:t>
            </a:r>
          </a:p>
          <a:p>
            <a:r>
              <a:rPr lang="en-US" sz="2400" dirty="0"/>
              <a:t>Design the database and specify how you enforce the permission</a:t>
            </a:r>
          </a:p>
          <a:p>
            <a:r>
              <a:rPr lang="en-US" sz="2400" dirty="0"/>
              <a:t>Write SQL queries for assigning the permissions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983950848"/>
      </p:ext>
    </p:extLst>
  </p:cSld>
  <p:clrMapOvr>
    <a:masterClrMapping/>
  </p:clrMapOvr>
</p:sld>
</file>

<file path=ppt/theme/theme1.xml><?xml version="1.0" encoding="utf-8"?>
<a:theme xmlns:a="http://schemas.openxmlformats.org/drawingml/2006/main" name="PPKSU">
  <a:themeElements>
    <a:clrScheme name="Office Them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 Theme">
      <a:majorFont>
        <a:latin typeface="Calibri"/>
        <a:ea typeface="SimSun"/>
        <a:cs typeface=""/>
      </a:majorFont>
      <a:minorFont>
        <a:latin typeface="Calibri"/>
        <a:ea typeface="SimSun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ea typeface="SimSun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ea typeface="SimSun" charset="-122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PKSU" id="{40716348-197A-4101-9A9D-07485FD34EC1}" vid="{EC8CBBB7-1CD1-40DC-8AF2-3E6318E515A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PPKSU</Template>
  <TotalTime>241</TotalTime>
  <Words>844</Words>
  <Application>Microsoft Office PowerPoint</Application>
  <PresentationFormat>Widescreen</PresentationFormat>
  <Paragraphs>122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9" baseType="lpstr">
      <vt:lpstr>Arial</vt:lpstr>
      <vt:lpstr>Calibri</vt:lpstr>
      <vt:lpstr>Courier New</vt:lpstr>
      <vt:lpstr>Palatino Linotype</vt:lpstr>
      <vt:lpstr>Times New Roman</vt:lpstr>
      <vt:lpstr>Wingdings</vt:lpstr>
      <vt:lpstr>PPKSU</vt:lpstr>
      <vt:lpstr>IT4153 Study Guide for Final</vt:lpstr>
      <vt:lpstr>Contents to be Covered in Final</vt:lpstr>
      <vt:lpstr>Short-Answer Questions</vt:lpstr>
      <vt:lpstr>Short-Answer Questions (cont.)</vt:lpstr>
      <vt:lpstr>Implementation/Lab Questions</vt:lpstr>
      <vt:lpstr>Managing Users Example 1</vt:lpstr>
      <vt:lpstr>Managing Users Example 2</vt:lpstr>
      <vt:lpstr>Managing Users Example 3</vt:lpstr>
      <vt:lpstr>Database Design Example 1</vt:lpstr>
      <vt:lpstr>Database Design Example 1 Solution</vt:lpstr>
      <vt:lpstr>Database Design Example 2</vt:lpstr>
      <vt:lpstr>Database Design Example 2 Solution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IT4153 Study Guide for Final</dc:title>
  <dc:creator>Linh Le</dc:creator>
  <cp:lastModifiedBy>Linh Le</cp:lastModifiedBy>
  <cp:revision>1</cp:revision>
  <dcterms:created xsi:type="dcterms:W3CDTF">2019-11-20T18:58:02Z</dcterms:created>
  <dcterms:modified xsi:type="dcterms:W3CDTF">2019-11-20T22:59:08Z</dcterms:modified>
</cp:coreProperties>
</file>