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3129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678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553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4140644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982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15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4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25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50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272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17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C58D9BE-4360-4A16-8869-3656EEA70681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945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B25899AD-6B34-439B-A55C-E57BE7179B8E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818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8 Slides</a:t>
            </a:r>
          </a:p>
        </p:txBody>
      </p:sp>
    </p:spTree>
    <p:extLst>
      <p:ext uri="{BB962C8B-B14F-4D97-AF65-F5344CB8AC3E}">
        <p14:creationId xmlns:p14="http://schemas.microsoft.com/office/powerpoint/2010/main" val="272131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Stored Procedure for Security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Stored procedures can also be use to limit access to a tables</a:t>
                </a:r>
              </a:p>
              <a:p>
                <a:pPr lvl="1"/>
                <a:r>
                  <a:rPr lang="en-US" dirty="0"/>
                  <a:t>The procedure is created so that only a portion of the table is queried</a:t>
                </a:r>
              </a:p>
              <a:p>
                <a:pPr lvl="1"/>
                <a:r>
                  <a:rPr lang="en-US" dirty="0"/>
                  <a:t>Execute permission on the procedure can then be granted to the user instead of direct access to the tables</a:t>
                </a:r>
              </a:p>
              <a:p>
                <a:pPr lvl="1"/>
                <a:r>
                  <a:rPr lang="en-US" dirty="0"/>
                  <a:t>Examples in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𝑒𝑥𝑎𝑚𝑝𝑙𝑒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57" t="-2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847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Database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Database security includes defining and determining the following:</a:t>
            </a:r>
          </a:p>
          <a:p>
            <a:pPr lvl="1"/>
            <a:r>
              <a:rPr lang="en-US" dirty="0"/>
              <a:t>Who is allowed access to the database</a:t>
            </a:r>
          </a:p>
          <a:p>
            <a:pPr lvl="1"/>
            <a:r>
              <a:rPr lang="en-US" dirty="0"/>
              <a:t>How a user will be authenticated</a:t>
            </a:r>
          </a:p>
          <a:p>
            <a:pPr lvl="1"/>
            <a:r>
              <a:rPr lang="en-US" dirty="0"/>
              <a:t>The authority level a user is granted</a:t>
            </a:r>
          </a:p>
          <a:p>
            <a:pPr lvl="1"/>
            <a:r>
              <a:rPr lang="en-US" dirty="0"/>
              <a:t>The data that a user is allowed to read and/or modify</a:t>
            </a:r>
          </a:p>
          <a:p>
            <a:pPr lvl="1"/>
            <a:r>
              <a:rPr lang="en-US" dirty="0"/>
              <a:t>The database objects a user is allowed to create, alter, and/or drop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845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Containers and Pluggable Databases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Oracle databases function as a multitenant container database (CDB) that includes zero, one, or many customer-created pluggable databases (PDBs)</a:t>
            </a:r>
          </a:p>
          <a:p>
            <a:r>
              <a:rPr lang="en-US" dirty="0"/>
              <a:t>A PDB is a portable collection of schemas, schema objects, and </a:t>
            </a:r>
            <a:r>
              <a:rPr lang="en-US" dirty="0" err="1"/>
              <a:t>nonschema</a:t>
            </a:r>
            <a:r>
              <a:rPr lang="en-US" dirty="0"/>
              <a:t> objects that appears to an Oracle Net client as a non-CDB</a:t>
            </a:r>
          </a:p>
        </p:txBody>
      </p:sp>
    </p:spTree>
    <p:extLst>
      <p:ext uri="{BB962C8B-B14F-4D97-AF65-F5344CB8AC3E}">
        <p14:creationId xmlns:p14="http://schemas.microsoft.com/office/powerpoint/2010/main" val="243177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Containers and PDBs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Determine the current container:</a:t>
            </a:r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r>
              <a:rPr lang="en-US" sz="2400" dirty="0"/>
              <a:t>Determine available PDBs and their statuses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Determine if PDBs are opened or not</a:t>
            </a:r>
          </a:p>
          <a:p>
            <a:endParaRPr lang="en-US" sz="2400" dirty="0"/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972" y="1731536"/>
            <a:ext cx="4952056" cy="12254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770" y="3497472"/>
            <a:ext cx="4839991" cy="12254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443" y="5407834"/>
            <a:ext cx="6297114" cy="145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95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PDBs and Switch Container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Open PDBs:</a:t>
            </a:r>
          </a:p>
          <a:p>
            <a:pPr lvl="1"/>
            <a:r>
              <a:rPr lang="en-US" dirty="0"/>
              <a:t>Log in SQLPLUS as “sys as </a:t>
            </a:r>
            <a:r>
              <a:rPr lang="en-US" dirty="0" err="1"/>
              <a:t>sysdba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Alter the pluggable database</a:t>
            </a:r>
          </a:p>
          <a:p>
            <a:pPr lvl="1"/>
            <a:r>
              <a:rPr lang="en-US" dirty="0"/>
              <a:t>Then we can check if the PDB is opened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Switch container:</a:t>
            </a:r>
          </a:p>
          <a:p>
            <a:pPr lvl="1"/>
            <a:r>
              <a:rPr lang="en-US" dirty="0"/>
              <a:t>Use “ALTER SESSION”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461" y="1711430"/>
            <a:ext cx="4910338" cy="757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217" y="3188400"/>
            <a:ext cx="5768825" cy="1479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925" y="5191500"/>
            <a:ext cx="4801049" cy="1572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250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Users are used to decide who has accesses to which part of the database. </a:t>
                </a:r>
              </a:p>
              <a:p>
                <a:r>
                  <a:rPr lang="en-US" dirty="0"/>
                  <a:t>All users associate with a schema of the same name</a:t>
                </a:r>
              </a:p>
              <a:p>
                <a:r>
                  <a:rPr lang="en-US" dirty="0"/>
                  <a:t>There are two types:</a:t>
                </a:r>
              </a:p>
              <a:p>
                <a:pPr lvl="1"/>
                <a:r>
                  <a:rPr lang="en-US" dirty="0"/>
                  <a:t>Common users</a:t>
                </a:r>
              </a:p>
              <a:p>
                <a:pPr lvl="2"/>
                <a:r>
                  <a:rPr lang="en-US" dirty="0"/>
                  <a:t>Username starts with “</a:t>
                </a:r>
                <a:r>
                  <a:rPr lang="en-US" b="1" dirty="0"/>
                  <a:t>c##</a:t>
                </a:r>
                <a:r>
                  <a:rPr lang="en-US" dirty="0"/>
                  <a:t>”</a:t>
                </a:r>
              </a:p>
              <a:p>
                <a:pPr lvl="2"/>
                <a:r>
                  <a:rPr lang="en-US" dirty="0"/>
                  <a:t>Can be granted access to the entire CDB</a:t>
                </a:r>
              </a:p>
              <a:p>
                <a:pPr lvl="1"/>
                <a:r>
                  <a:rPr lang="en-US" dirty="0"/>
                  <a:t>Local users</a:t>
                </a:r>
              </a:p>
              <a:p>
                <a:pPr lvl="2"/>
                <a:r>
                  <a:rPr lang="en-US" dirty="0"/>
                  <a:t>Can be granted access to a PDB</a:t>
                </a:r>
              </a:p>
              <a:p>
                <a:pPr lvl="1"/>
                <a:r>
                  <a:rPr lang="en-US" dirty="0"/>
                  <a:t>Please refer to module note and Examples in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𝑒𝑥𝑎𝑚𝑝𝑙𝑒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r>
                  <a:rPr lang="en-US" dirty="0"/>
                  <a:t> for SQL scripts to create, monitor, and drop users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946" t="-3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646028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Privileges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A privilege is the permission to execute a particular type of SQL statement, or to access a database object.</a:t>
                </a:r>
              </a:p>
              <a:p>
                <a:pPr lvl="1"/>
                <a:r>
                  <a:rPr lang="en-US" dirty="0"/>
                  <a:t>Examples: CREATE, INSERT, UPDATE, DELETE</a:t>
                </a:r>
              </a:p>
              <a:p>
                <a:r>
                  <a:rPr lang="en-US" dirty="0"/>
                  <a:t>Privileges should be only granted to users who absolutely requires that privilege to accomplish necessary work. Excessive granting of unnecessary privileges can compromise security.</a:t>
                </a:r>
              </a:p>
              <a:p>
                <a:r>
                  <a:rPr lang="en-US" dirty="0"/>
                  <a:t>Examples in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𝑒𝑥𝑎𝑚𝑝𝑙𝑒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57" t="-2834" r="-2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052700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A role is a convenient way to manage a set of privileges that are granted to groups of users</a:t>
                </a:r>
                <a:r>
                  <a:rPr lang="en-US" b="1" dirty="0"/>
                  <a:t>. </a:t>
                </a:r>
              </a:p>
              <a:p>
                <a:pPr lvl="1"/>
                <a:r>
                  <a:rPr lang="en-US" dirty="0"/>
                  <a:t>You can create a new role, assign a set of privileges to that role, and assign the roles to the necessary users</a:t>
                </a:r>
              </a:p>
              <a:p>
                <a:pPr lvl="1"/>
                <a:r>
                  <a:rPr lang="en-US" dirty="0"/>
                  <a:t>You can selectively enable or disable the roles granted to a user. </a:t>
                </a:r>
              </a:p>
              <a:p>
                <a:pPr lvl="1"/>
                <a:r>
                  <a:rPr lang="en-US" dirty="0"/>
                  <a:t>Privileges can be revoked from roles like users</a:t>
                </a:r>
              </a:p>
              <a:p>
                <a:pPr lvl="1"/>
                <a:r>
                  <a:rPr lang="en-US" dirty="0"/>
                  <a:t>Examples in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𝑒𝑥𝑎𝑚𝑝𝑙𝑒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57" t="-2834" r="-10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087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Views to Limit Access to Tables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Views can be use to limit user access to data</a:t>
                </a:r>
              </a:p>
              <a:p>
                <a:pPr lvl="1"/>
                <a:r>
                  <a:rPr lang="en-US" dirty="0"/>
                  <a:t>A view can be created for non-sensitive columns in a table with sensitive information</a:t>
                </a:r>
              </a:p>
              <a:p>
                <a:pPr lvl="1"/>
                <a:r>
                  <a:rPr lang="en-US" dirty="0"/>
                  <a:t>Users can then be granted access not to the table but the view only</a:t>
                </a:r>
              </a:p>
              <a:p>
                <a:pPr lvl="2"/>
                <a:r>
                  <a:rPr lang="en-US" dirty="0"/>
                  <a:t>Sensitive information are safe from the users</a:t>
                </a:r>
              </a:p>
              <a:p>
                <a:pPr lvl="1"/>
                <a:r>
                  <a:rPr lang="en-US" dirty="0"/>
                  <a:t>Examples in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𝑒𝑥𝑎𝑚𝑝𝑙𝑒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57" t="-2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1207059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156</TotalTime>
  <Words>502</Words>
  <Application>Microsoft Office PowerPoint</Application>
  <PresentationFormat>Widescreen</PresentationFormat>
  <Paragraphs>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Module 8 Slides</vt:lpstr>
      <vt:lpstr>Database Security</vt:lpstr>
      <vt:lpstr>Containers and Pluggable Databases</vt:lpstr>
      <vt:lpstr>Containers and PDBs (cont.)</vt:lpstr>
      <vt:lpstr>Open PDBs and Switch Container</vt:lpstr>
      <vt:lpstr>Users</vt:lpstr>
      <vt:lpstr>Privileges</vt:lpstr>
      <vt:lpstr>Roles</vt:lpstr>
      <vt:lpstr>Using Views to Limit Access to Tables</vt:lpstr>
      <vt:lpstr>Using Stored Procedure for Security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Lecture 10/14</dc:title>
  <dc:creator>Windows User</dc:creator>
  <cp:lastModifiedBy>Linh Le</cp:lastModifiedBy>
  <cp:revision>19</cp:revision>
  <dcterms:created xsi:type="dcterms:W3CDTF">2019-10-16T18:14:24Z</dcterms:created>
  <dcterms:modified xsi:type="dcterms:W3CDTF">2021-07-27T20:04:12Z</dcterms:modified>
</cp:coreProperties>
</file>