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1" r:id="rId5"/>
    <p:sldId id="260" r:id="rId6"/>
    <p:sldId id="262" r:id="rId7"/>
    <p:sldId id="263" r:id="rId8"/>
    <p:sldId id="272" r:id="rId9"/>
    <p:sldId id="27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h Le" initials="LL" lastIdx="1" clrIdx="0">
    <p:extLst>
      <p:ext uri="{19B8F6BF-5375-455C-9EA6-DF929625EA0E}">
        <p15:presenceInfo xmlns:p15="http://schemas.microsoft.com/office/powerpoint/2012/main" userId="ab89bd28bd2c192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2E275F-26D4-4A03-800E-EC78F15CAC91}" v="2" dt="2021-07-27T18:26:05.0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59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32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h Le" userId="ab89bd28bd2c192c" providerId="LiveId" clId="{62037807-60EA-498E-816D-3FF229FA27B7}"/>
    <pc:docChg chg="undo custSel addSld modSld">
      <pc:chgData name="Linh Le" userId="ab89bd28bd2c192c" providerId="LiveId" clId="{62037807-60EA-498E-816D-3FF229FA27B7}" dt="2019-09-04T21:39:43.123" v="5869" actId="20577"/>
      <pc:docMkLst>
        <pc:docMk/>
      </pc:docMkLst>
      <pc:sldChg chg="modSp">
        <pc:chgData name="Linh Le" userId="ab89bd28bd2c192c" providerId="LiveId" clId="{62037807-60EA-498E-816D-3FF229FA27B7}" dt="2019-09-04T19:40:41.682" v="120" actId="20577"/>
        <pc:sldMkLst>
          <pc:docMk/>
          <pc:sldMk cId="2546156516" sldId="256"/>
        </pc:sldMkLst>
        <pc:spChg chg="mod">
          <ac:chgData name="Linh Le" userId="ab89bd28bd2c192c" providerId="LiveId" clId="{62037807-60EA-498E-816D-3FF229FA27B7}" dt="2019-09-04T19:40:28.898" v="62" actId="20577"/>
          <ac:spMkLst>
            <pc:docMk/>
            <pc:sldMk cId="2546156516" sldId="256"/>
            <ac:spMk id="2" creationId="{EB49FF7D-ECDC-4263-B60D-5DA7D54E384F}"/>
          </ac:spMkLst>
        </pc:spChg>
        <pc:spChg chg="mod">
          <ac:chgData name="Linh Le" userId="ab89bd28bd2c192c" providerId="LiveId" clId="{62037807-60EA-498E-816D-3FF229FA27B7}" dt="2019-09-04T19:40:41.682" v="120" actId="20577"/>
          <ac:spMkLst>
            <pc:docMk/>
            <pc:sldMk cId="2546156516" sldId="256"/>
            <ac:spMk id="3" creationId="{4E1B5648-B786-4EEB-ABB3-AB4C0E9C5A93}"/>
          </ac:spMkLst>
        </pc:spChg>
      </pc:sldChg>
      <pc:sldChg chg="delSp modSp add">
        <pc:chgData name="Linh Le" userId="ab89bd28bd2c192c" providerId="LiveId" clId="{62037807-60EA-498E-816D-3FF229FA27B7}" dt="2019-09-04T19:42:30.271" v="221" actId="20577"/>
        <pc:sldMkLst>
          <pc:docMk/>
          <pc:sldMk cId="3717614508" sldId="257"/>
        </pc:sldMkLst>
        <pc:spChg chg="del">
          <ac:chgData name="Linh Le" userId="ab89bd28bd2c192c" providerId="LiveId" clId="{62037807-60EA-498E-816D-3FF229FA27B7}" dt="2019-09-04T19:41:12.574" v="123" actId="478"/>
          <ac:spMkLst>
            <pc:docMk/>
            <pc:sldMk cId="3717614508" sldId="257"/>
            <ac:spMk id="2" creationId="{6C88AC2D-3A12-4FD7-B2FA-515DF7E1608A}"/>
          </ac:spMkLst>
        </pc:spChg>
        <pc:spChg chg="mod">
          <ac:chgData name="Linh Le" userId="ab89bd28bd2c192c" providerId="LiveId" clId="{62037807-60EA-498E-816D-3FF229FA27B7}" dt="2019-09-04T19:42:30.271" v="221" actId="20577"/>
          <ac:spMkLst>
            <pc:docMk/>
            <pc:sldMk cId="3717614508" sldId="257"/>
            <ac:spMk id="3" creationId="{D6B3A93F-447F-4225-94EE-1E6B36977C4E}"/>
          </ac:spMkLst>
        </pc:spChg>
      </pc:sldChg>
      <pc:sldChg chg="modSp add">
        <pc:chgData name="Linh Le" userId="ab89bd28bd2c192c" providerId="LiveId" clId="{62037807-60EA-498E-816D-3FF229FA27B7}" dt="2019-09-04T19:57:25.530" v="1385" actId="1076"/>
        <pc:sldMkLst>
          <pc:docMk/>
          <pc:sldMk cId="191029948" sldId="258"/>
        </pc:sldMkLst>
        <pc:spChg chg="mod">
          <ac:chgData name="Linh Le" userId="ab89bd28bd2c192c" providerId="LiveId" clId="{62037807-60EA-498E-816D-3FF229FA27B7}" dt="2019-09-04T19:42:45.025" v="254" actId="20577"/>
          <ac:spMkLst>
            <pc:docMk/>
            <pc:sldMk cId="191029948" sldId="258"/>
            <ac:spMk id="2" creationId="{B9011172-F9A9-4B93-9BB6-06ABE658650A}"/>
          </ac:spMkLst>
        </pc:spChg>
        <pc:spChg chg="mod">
          <ac:chgData name="Linh Le" userId="ab89bd28bd2c192c" providerId="LiveId" clId="{62037807-60EA-498E-816D-3FF229FA27B7}" dt="2019-09-04T19:57:25.530" v="1385" actId="1076"/>
          <ac:spMkLst>
            <pc:docMk/>
            <pc:sldMk cId="191029948" sldId="258"/>
            <ac:spMk id="3" creationId="{037E6F47-5924-42AE-865E-7DF3D5418820}"/>
          </ac:spMkLst>
        </pc:spChg>
      </pc:sldChg>
      <pc:sldChg chg="addSp delSp modSp add addCm delCm">
        <pc:chgData name="Linh Le" userId="ab89bd28bd2c192c" providerId="LiveId" clId="{62037807-60EA-498E-816D-3FF229FA27B7}" dt="2019-09-04T19:52:47.847" v="1173" actId="14100"/>
        <pc:sldMkLst>
          <pc:docMk/>
          <pc:sldMk cId="236877582" sldId="259"/>
        </pc:sldMkLst>
        <pc:spChg chg="mod">
          <ac:chgData name="Linh Le" userId="ab89bd28bd2c192c" providerId="LiveId" clId="{62037807-60EA-498E-816D-3FF229FA27B7}" dt="2019-09-04T19:51:02.339" v="981" actId="20577"/>
          <ac:spMkLst>
            <pc:docMk/>
            <pc:sldMk cId="236877582" sldId="259"/>
            <ac:spMk id="2" creationId="{14FEA2A5-B912-413D-A4C4-F0A9E2B6B549}"/>
          </ac:spMkLst>
        </pc:spChg>
        <pc:spChg chg="del">
          <ac:chgData name="Linh Le" userId="ab89bd28bd2c192c" providerId="LiveId" clId="{62037807-60EA-498E-816D-3FF229FA27B7}" dt="2019-09-04T19:50:44.469" v="923" actId="478"/>
          <ac:spMkLst>
            <pc:docMk/>
            <pc:sldMk cId="236877582" sldId="259"/>
            <ac:spMk id="3" creationId="{AAA71D96-6C29-486A-A867-D0F12EF332C0}"/>
          </ac:spMkLst>
        </pc:spChg>
        <pc:spChg chg="add mod">
          <ac:chgData name="Linh Le" userId="ab89bd28bd2c192c" providerId="LiveId" clId="{62037807-60EA-498E-816D-3FF229FA27B7}" dt="2019-09-04T19:51:49.354" v="1081" actId="1076"/>
          <ac:spMkLst>
            <pc:docMk/>
            <pc:sldMk cId="236877582" sldId="259"/>
            <ac:spMk id="5" creationId="{42B0CB83-0C25-4E58-BA11-A7B316D4864B}"/>
          </ac:spMkLst>
        </pc:spChg>
        <pc:spChg chg="add mod">
          <ac:chgData name="Linh Le" userId="ab89bd28bd2c192c" providerId="LiveId" clId="{62037807-60EA-498E-816D-3FF229FA27B7}" dt="2019-09-04T19:52:16.433" v="1168" actId="20577"/>
          <ac:spMkLst>
            <pc:docMk/>
            <pc:sldMk cId="236877582" sldId="259"/>
            <ac:spMk id="6" creationId="{5417B979-EE45-429F-8126-534EB6BBAB54}"/>
          </ac:spMkLst>
        </pc:spChg>
        <pc:picChg chg="add mod">
          <ac:chgData name="Linh Le" userId="ab89bd28bd2c192c" providerId="LiveId" clId="{62037807-60EA-498E-816D-3FF229FA27B7}" dt="2019-09-04T19:51:52.909" v="1084" actId="1076"/>
          <ac:picMkLst>
            <pc:docMk/>
            <pc:sldMk cId="236877582" sldId="259"/>
            <ac:picMk id="4" creationId="{5EA4816E-EA82-4758-B8FD-72905F434969}"/>
          </ac:picMkLst>
        </pc:picChg>
        <pc:cxnChg chg="add mod">
          <ac:chgData name="Linh Le" userId="ab89bd28bd2c192c" providerId="LiveId" clId="{62037807-60EA-498E-816D-3FF229FA27B7}" dt="2019-09-04T19:52:36.911" v="1170" actId="13822"/>
          <ac:cxnSpMkLst>
            <pc:docMk/>
            <pc:sldMk cId="236877582" sldId="259"/>
            <ac:cxnSpMk id="8" creationId="{53113A87-D92D-4DA9-AE45-0A08E5DD0C39}"/>
          </ac:cxnSpMkLst>
        </pc:cxnChg>
        <pc:cxnChg chg="add mod">
          <ac:chgData name="Linh Le" userId="ab89bd28bd2c192c" providerId="LiveId" clId="{62037807-60EA-498E-816D-3FF229FA27B7}" dt="2019-09-04T19:52:47.847" v="1173" actId="14100"/>
          <ac:cxnSpMkLst>
            <pc:docMk/>
            <pc:sldMk cId="236877582" sldId="259"/>
            <ac:cxnSpMk id="9" creationId="{3FE11589-1519-4DA6-A552-5E4FEA77FD9B}"/>
          </ac:cxnSpMkLst>
        </pc:cxnChg>
      </pc:sldChg>
      <pc:sldChg chg="addSp delSp modSp add">
        <pc:chgData name="Linh Le" userId="ab89bd28bd2c192c" providerId="LiveId" clId="{62037807-60EA-498E-816D-3FF229FA27B7}" dt="2019-09-04T21:39:43.123" v="5869" actId="20577"/>
        <pc:sldMkLst>
          <pc:docMk/>
          <pc:sldMk cId="898345192" sldId="260"/>
        </pc:sldMkLst>
        <pc:spChg chg="mod">
          <ac:chgData name="Linh Le" userId="ab89bd28bd2c192c" providerId="LiveId" clId="{62037807-60EA-498E-816D-3FF229FA27B7}" dt="2019-09-04T21:39:43.123" v="5869" actId="20577"/>
          <ac:spMkLst>
            <pc:docMk/>
            <pc:sldMk cId="898345192" sldId="260"/>
            <ac:spMk id="2" creationId="{73507FD1-2A12-454C-B2DE-15A9E09FA641}"/>
          </ac:spMkLst>
        </pc:spChg>
        <pc:spChg chg="del">
          <ac:chgData name="Linh Le" userId="ab89bd28bd2c192c" providerId="LiveId" clId="{62037807-60EA-498E-816D-3FF229FA27B7}" dt="2019-09-04T21:01:11.919" v="3097" actId="478"/>
          <ac:spMkLst>
            <pc:docMk/>
            <pc:sldMk cId="898345192" sldId="260"/>
            <ac:spMk id="3" creationId="{5DC8B436-F027-438E-9A96-82C74D5F1E9A}"/>
          </ac:spMkLst>
        </pc:spChg>
        <pc:spChg chg="add">
          <ac:chgData name="Linh Le" userId="ab89bd28bd2c192c" providerId="LiveId" clId="{62037807-60EA-498E-816D-3FF229FA27B7}" dt="2019-09-04T21:00:54.903" v="3093"/>
          <ac:spMkLst>
            <pc:docMk/>
            <pc:sldMk cId="898345192" sldId="260"/>
            <ac:spMk id="7" creationId="{C48071F1-7065-4468-8996-636C4E725418}"/>
          </ac:spMkLst>
        </pc:spChg>
        <pc:spChg chg="add mod">
          <ac:chgData name="Linh Le" userId="ab89bd28bd2c192c" providerId="LiveId" clId="{62037807-60EA-498E-816D-3FF229FA27B7}" dt="2019-09-04T21:01:27.787" v="3100" actId="207"/>
          <ac:spMkLst>
            <pc:docMk/>
            <pc:sldMk cId="898345192" sldId="260"/>
            <ac:spMk id="8" creationId="{A1012F02-CC1D-4593-B606-07A0C10EA911}"/>
          </ac:spMkLst>
        </pc:spChg>
        <pc:spChg chg="add mod">
          <ac:chgData name="Linh Le" userId="ab89bd28bd2c192c" providerId="LiveId" clId="{62037807-60EA-498E-816D-3FF229FA27B7}" dt="2019-09-04T21:03:18.199" v="3258" actId="14100"/>
          <ac:spMkLst>
            <pc:docMk/>
            <pc:sldMk cId="898345192" sldId="260"/>
            <ac:spMk id="9" creationId="{4E495C42-F533-4E35-95F0-E032D1109D40}"/>
          </ac:spMkLst>
        </pc:spChg>
        <pc:spChg chg="add mod">
          <ac:chgData name="Linh Le" userId="ab89bd28bd2c192c" providerId="LiveId" clId="{62037807-60EA-498E-816D-3FF229FA27B7}" dt="2019-09-04T21:03:59.549" v="3267" actId="14100"/>
          <ac:spMkLst>
            <pc:docMk/>
            <pc:sldMk cId="898345192" sldId="260"/>
            <ac:spMk id="13" creationId="{0CB3BA90-16C2-4240-9DD0-6E1A3A2D02B3}"/>
          </ac:spMkLst>
        </pc:spChg>
        <pc:spChg chg="add mod">
          <ac:chgData name="Linh Le" userId="ab89bd28bd2c192c" providerId="LiveId" clId="{62037807-60EA-498E-816D-3FF229FA27B7}" dt="2019-09-04T21:04:39.156" v="3408" actId="20577"/>
          <ac:spMkLst>
            <pc:docMk/>
            <pc:sldMk cId="898345192" sldId="260"/>
            <ac:spMk id="14" creationId="{F05C2084-3070-4506-9F8D-D1E3CAC00E00}"/>
          </ac:spMkLst>
        </pc:spChg>
        <pc:picChg chg="add del">
          <ac:chgData name="Linh Le" userId="ab89bd28bd2c192c" providerId="LiveId" clId="{62037807-60EA-498E-816D-3FF229FA27B7}" dt="2019-09-04T19:57:17.081" v="1382"/>
          <ac:picMkLst>
            <pc:docMk/>
            <pc:sldMk cId="898345192" sldId="260"/>
            <ac:picMk id="5" creationId="{F2F2DD9C-CDC3-44D1-B07F-0553283643CF}"/>
          </ac:picMkLst>
        </pc:picChg>
        <pc:picChg chg="add del mod">
          <ac:chgData name="Linh Le" userId="ab89bd28bd2c192c" providerId="LiveId" clId="{62037807-60EA-498E-816D-3FF229FA27B7}" dt="2019-09-04T21:00:47.024" v="3092" actId="478"/>
          <ac:picMkLst>
            <pc:docMk/>
            <pc:sldMk cId="898345192" sldId="260"/>
            <ac:picMk id="6" creationId="{B2E479F9-7499-48A3-A344-5455C8096CA4}"/>
          </ac:picMkLst>
        </pc:picChg>
        <pc:picChg chg="add mod">
          <ac:chgData name="Linh Le" userId="ab89bd28bd2c192c" providerId="LiveId" clId="{62037807-60EA-498E-816D-3FF229FA27B7}" dt="2019-09-04T21:01:09.917" v="3096" actId="1076"/>
          <ac:picMkLst>
            <pc:docMk/>
            <pc:sldMk cId="898345192" sldId="260"/>
            <ac:picMk id="1028" creationId="{EFC0082D-81D8-4DEA-941B-1E14C41570AE}"/>
          </ac:picMkLst>
        </pc:picChg>
        <pc:cxnChg chg="add del">
          <ac:chgData name="Linh Le" userId="ab89bd28bd2c192c" providerId="LiveId" clId="{62037807-60EA-498E-816D-3FF229FA27B7}" dt="2019-09-04T19:57:15.314" v="1380"/>
          <ac:cxnSpMkLst>
            <pc:docMk/>
            <pc:sldMk cId="898345192" sldId="260"/>
            <ac:cxnSpMk id="4" creationId="{89E87161-2DCB-4810-B803-7026BA2054A2}"/>
          </ac:cxnSpMkLst>
        </pc:cxnChg>
        <pc:cxnChg chg="add mod">
          <ac:chgData name="Linh Le" userId="ab89bd28bd2c192c" providerId="LiveId" clId="{62037807-60EA-498E-816D-3FF229FA27B7}" dt="2019-09-04T21:03:37.218" v="3259" actId="11529"/>
          <ac:cxnSpMkLst>
            <pc:docMk/>
            <pc:sldMk cId="898345192" sldId="260"/>
            <ac:cxnSpMk id="11" creationId="{3F3B0801-6090-4839-8642-A082FE06E8C9}"/>
          </ac:cxnSpMkLst>
        </pc:cxnChg>
        <pc:cxnChg chg="add mod">
          <ac:chgData name="Linh Le" userId="ab89bd28bd2c192c" providerId="LiveId" clId="{62037807-60EA-498E-816D-3FF229FA27B7}" dt="2019-09-04T21:04:30.572" v="3390" actId="20577"/>
          <ac:cxnSpMkLst>
            <pc:docMk/>
            <pc:sldMk cId="898345192" sldId="260"/>
            <ac:cxnSpMk id="15" creationId="{FC6C7DBD-E8CC-423C-B096-1E6091097BFC}"/>
          </ac:cxnSpMkLst>
        </pc:cxnChg>
      </pc:sldChg>
      <pc:sldChg chg="modSp add">
        <pc:chgData name="Linh Le" userId="ab89bd28bd2c192c" providerId="LiveId" clId="{62037807-60EA-498E-816D-3FF229FA27B7}" dt="2019-09-04T20:17:53.563" v="2014" actId="20577"/>
        <pc:sldMkLst>
          <pc:docMk/>
          <pc:sldMk cId="1698601083" sldId="261"/>
        </pc:sldMkLst>
        <pc:spChg chg="mod">
          <ac:chgData name="Linh Le" userId="ab89bd28bd2c192c" providerId="LiveId" clId="{62037807-60EA-498E-816D-3FF229FA27B7}" dt="2019-09-04T20:04:23.135" v="1422" actId="20577"/>
          <ac:spMkLst>
            <pc:docMk/>
            <pc:sldMk cId="1698601083" sldId="261"/>
            <ac:spMk id="2" creationId="{32F3C795-2F74-48DB-A4C8-85E88BADB529}"/>
          </ac:spMkLst>
        </pc:spChg>
        <pc:spChg chg="mod">
          <ac:chgData name="Linh Le" userId="ab89bd28bd2c192c" providerId="LiveId" clId="{62037807-60EA-498E-816D-3FF229FA27B7}" dt="2019-09-04T20:17:53.563" v="2014" actId="20577"/>
          <ac:spMkLst>
            <pc:docMk/>
            <pc:sldMk cId="1698601083" sldId="261"/>
            <ac:spMk id="3" creationId="{19B52DD8-BFFE-466C-BFD7-8C8FB9236A48}"/>
          </ac:spMkLst>
        </pc:spChg>
      </pc:sldChg>
      <pc:sldChg chg="addSp delSp modSp add">
        <pc:chgData name="Linh Le" userId="ab89bd28bd2c192c" providerId="LiveId" clId="{62037807-60EA-498E-816D-3FF229FA27B7}" dt="2019-09-04T21:07:58.980" v="3631" actId="20577"/>
        <pc:sldMkLst>
          <pc:docMk/>
          <pc:sldMk cId="1714499417" sldId="262"/>
        </pc:sldMkLst>
        <pc:spChg chg="mod">
          <ac:chgData name="Linh Le" userId="ab89bd28bd2c192c" providerId="LiveId" clId="{62037807-60EA-498E-816D-3FF229FA27B7}" dt="2019-09-04T20:07:15.370" v="1653" actId="20577"/>
          <ac:spMkLst>
            <pc:docMk/>
            <pc:sldMk cId="1714499417" sldId="262"/>
            <ac:spMk id="2" creationId="{613DB82D-BE10-4AAA-AB40-B935110F7F6D}"/>
          </ac:spMkLst>
        </pc:spChg>
        <pc:spChg chg="del">
          <ac:chgData name="Linh Le" userId="ab89bd28bd2c192c" providerId="LiveId" clId="{62037807-60EA-498E-816D-3FF229FA27B7}" dt="2019-09-04T21:05:33.378" v="3421" actId="478"/>
          <ac:spMkLst>
            <pc:docMk/>
            <pc:sldMk cId="1714499417" sldId="262"/>
            <ac:spMk id="3" creationId="{3149A6F4-E562-430A-AA29-3B173DF4DACD}"/>
          </ac:spMkLst>
        </pc:spChg>
        <pc:spChg chg="add del">
          <ac:chgData name="Linh Le" userId="ab89bd28bd2c192c" providerId="LiveId" clId="{62037807-60EA-498E-816D-3FF229FA27B7}" dt="2019-09-04T21:04:54.464" v="3410"/>
          <ac:spMkLst>
            <pc:docMk/>
            <pc:sldMk cId="1714499417" sldId="262"/>
            <ac:spMk id="4" creationId="{1D506D97-BD11-4863-8688-E1FA91D77086}"/>
          </ac:spMkLst>
        </pc:spChg>
        <pc:spChg chg="add del">
          <ac:chgData name="Linh Le" userId="ab89bd28bd2c192c" providerId="LiveId" clId="{62037807-60EA-498E-816D-3FF229FA27B7}" dt="2019-09-04T21:04:54.464" v="3410"/>
          <ac:spMkLst>
            <pc:docMk/>
            <pc:sldMk cId="1714499417" sldId="262"/>
            <ac:spMk id="5" creationId="{12191F34-492D-4144-A92F-14629E72D65A}"/>
          </ac:spMkLst>
        </pc:spChg>
        <pc:spChg chg="add mod">
          <ac:chgData name="Linh Le" userId="ab89bd28bd2c192c" providerId="LiveId" clId="{62037807-60EA-498E-816D-3FF229FA27B7}" dt="2019-09-04T21:06:08.635" v="3432" actId="1076"/>
          <ac:spMkLst>
            <pc:docMk/>
            <pc:sldMk cId="1714499417" sldId="262"/>
            <ac:spMk id="9" creationId="{96FD691B-843C-47E0-8C8B-F6A7C3D88B55}"/>
          </ac:spMkLst>
        </pc:spChg>
        <pc:spChg chg="add mod">
          <ac:chgData name="Linh Le" userId="ab89bd28bd2c192c" providerId="LiveId" clId="{62037807-60EA-498E-816D-3FF229FA27B7}" dt="2019-09-04T21:06:18.195" v="3446" actId="1076"/>
          <ac:spMkLst>
            <pc:docMk/>
            <pc:sldMk cId="1714499417" sldId="262"/>
            <ac:spMk id="10" creationId="{D2933070-5208-4E48-B264-2537374C5A81}"/>
          </ac:spMkLst>
        </pc:spChg>
        <pc:spChg chg="add mod">
          <ac:chgData name="Linh Le" userId="ab89bd28bd2c192c" providerId="LiveId" clId="{62037807-60EA-498E-816D-3FF229FA27B7}" dt="2019-09-04T21:06:29.937" v="3450" actId="14100"/>
          <ac:spMkLst>
            <pc:docMk/>
            <pc:sldMk cId="1714499417" sldId="262"/>
            <ac:spMk id="16" creationId="{6D5D44E3-F561-402B-8370-1091B2E0A61E}"/>
          </ac:spMkLst>
        </pc:spChg>
        <pc:spChg chg="add mod">
          <ac:chgData name="Linh Le" userId="ab89bd28bd2c192c" providerId="LiveId" clId="{62037807-60EA-498E-816D-3FF229FA27B7}" dt="2019-09-04T21:06:44.343" v="3457" actId="1076"/>
          <ac:spMkLst>
            <pc:docMk/>
            <pc:sldMk cId="1714499417" sldId="262"/>
            <ac:spMk id="17" creationId="{15740DE5-ABE1-4636-81F7-C09797C2258A}"/>
          </ac:spMkLst>
        </pc:spChg>
        <pc:spChg chg="add mod">
          <ac:chgData name="Linh Le" userId="ab89bd28bd2c192c" providerId="LiveId" clId="{62037807-60EA-498E-816D-3FF229FA27B7}" dt="2019-09-04T21:06:55.636" v="3462" actId="14100"/>
          <ac:spMkLst>
            <pc:docMk/>
            <pc:sldMk cId="1714499417" sldId="262"/>
            <ac:spMk id="24" creationId="{1DA19450-75DD-44C4-AE62-6E2201A27B53}"/>
          </ac:spMkLst>
        </pc:spChg>
        <pc:spChg chg="add mod">
          <ac:chgData name="Linh Le" userId="ab89bd28bd2c192c" providerId="LiveId" clId="{62037807-60EA-498E-816D-3FF229FA27B7}" dt="2019-09-04T21:07:19.371" v="3523" actId="1076"/>
          <ac:spMkLst>
            <pc:docMk/>
            <pc:sldMk cId="1714499417" sldId="262"/>
            <ac:spMk id="25" creationId="{C66F61F4-9EE1-402C-BF0C-32FF102F8DF5}"/>
          </ac:spMkLst>
        </pc:spChg>
        <pc:spChg chg="add mod">
          <ac:chgData name="Linh Le" userId="ab89bd28bd2c192c" providerId="LiveId" clId="{62037807-60EA-498E-816D-3FF229FA27B7}" dt="2019-09-04T21:07:38.382" v="3527" actId="14100"/>
          <ac:spMkLst>
            <pc:docMk/>
            <pc:sldMk cId="1714499417" sldId="262"/>
            <ac:spMk id="31" creationId="{921A2A80-0A39-460B-8B65-42694C805E29}"/>
          </ac:spMkLst>
        </pc:spChg>
        <pc:spChg chg="add mod">
          <ac:chgData name="Linh Le" userId="ab89bd28bd2c192c" providerId="LiveId" clId="{62037807-60EA-498E-816D-3FF229FA27B7}" dt="2019-09-04T21:07:58.980" v="3631" actId="20577"/>
          <ac:spMkLst>
            <pc:docMk/>
            <pc:sldMk cId="1714499417" sldId="262"/>
            <ac:spMk id="32" creationId="{0BCEC9B8-CB76-4AAE-A8EE-AD226CC12163}"/>
          </ac:spMkLst>
        </pc:spChg>
        <pc:picChg chg="add del">
          <ac:chgData name="Linh Le" userId="ab89bd28bd2c192c" providerId="LiveId" clId="{62037807-60EA-498E-816D-3FF229FA27B7}" dt="2019-09-04T21:04:59.359" v="3412"/>
          <ac:picMkLst>
            <pc:docMk/>
            <pc:sldMk cId="1714499417" sldId="262"/>
            <ac:picMk id="7" creationId="{61868AE3-4176-4CA8-8C65-1B4581DBBB28}"/>
          </ac:picMkLst>
        </pc:picChg>
        <pc:picChg chg="add mod">
          <ac:chgData name="Linh Le" userId="ab89bd28bd2c192c" providerId="LiveId" clId="{62037807-60EA-498E-816D-3FF229FA27B7}" dt="2019-09-04T21:05:31.290" v="3420" actId="1076"/>
          <ac:picMkLst>
            <pc:docMk/>
            <pc:sldMk cId="1714499417" sldId="262"/>
            <ac:picMk id="8" creationId="{DF981FD6-E9A6-4049-87B6-991B8FB6B479}"/>
          </ac:picMkLst>
        </pc:picChg>
        <pc:cxnChg chg="add del">
          <ac:chgData name="Linh Le" userId="ab89bd28bd2c192c" providerId="LiveId" clId="{62037807-60EA-498E-816D-3FF229FA27B7}" dt="2019-09-04T21:04:54.464" v="3410"/>
          <ac:cxnSpMkLst>
            <pc:docMk/>
            <pc:sldMk cId="1714499417" sldId="262"/>
            <ac:cxnSpMk id="6" creationId="{3332FC1D-87DE-4018-8D10-CBF3B336037B}"/>
          </ac:cxnSpMkLst>
        </pc:cxnChg>
        <pc:cxnChg chg="add mod">
          <ac:chgData name="Linh Le" userId="ab89bd28bd2c192c" providerId="LiveId" clId="{62037807-60EA-498E-816D-3FF229FA27B7}" dt="2019-09-04T21:06:32.486" v="3451" actId="14100"/>
          <ac:cxnSpMkLst>
            <pc:docMk/>
            <pc:sldMk cId="1714499417" sldId="262"/>
            <ac:cxnSpMk id="11" creationId="{32B2CCE1-C54A-465A-AB36-380D07D7CC0B}"/>
          </ac:cxnSpMkLst>
        </pc:cxnChg>
        <pc:cxnChg chg="add mod">
          <ac:chgData name="Linh Le" userId="ab89bd28bd2c192c" providerId="LiveId" clId="{62037807-60EA-498E-816D-3FF229FA27B7}" dt="2019-09-04T21:06:44.343" v="3457" actId="1076"/>
          <ac:cxnSpMkLst>
            <pc:docMk/>
            <pc:sldMk cId="1714499417" sldId="262"/>
            <ac:cxnSpMk id="18" creationId="{2F51D411-B30A-4CA3-BB45-4A53C456BDBF}"/>
          </ac:cxnSpMkLst>
        </pc:cxnChg>
        <pc:cxnChg chg="add mod">
          <ac:chgData name="Linh Le" userId="ab89bd28bd2c192c" providerId="LiveId" clId="{62037807-60EA-498E-816D-3FF229FA27B7}" dt="2019-09-04T21:07:19.371" v="3523" actId="1076"/>
          <ac:cxnSpMkLst>
            <pc:docMk/>
            <pc:sldMk cId="1714499417" sldId="262"/>
            <ac:cxnSpMk id="26" creationId="{4A6F7B76-465D-4C26-A484-ABE2C300F1DB}"/>
          </ac:cxnSpMkLst>
        </pc:cxnChg>
        <pc:cxnChg chg="add mod">
          <ac:chgData name="Linh Le" userId="ab89bd28bd2c192c" providerId="LiveId" clId="{62037807-60EA-498E-816D-3FF229FA27B7}" dt="2019-09-04T21:07:57.876" v="3623" actId="20577"/>
          <ac:cxnSpMkLst>
            <pc:docMk/>
            <pc:sldMk cId="1714499417" sldId="262"/>
            <ac:cxnSpMk id="33" creationId="{873F431D-1DC3-4F04-8A41-591CFB0A9C87}"/>
          </ac:cxnSpMkLst>
        </pc:cxnChg>
      </pc:sldChg>
      <pc:sldChg chg="addSp delSp modSp add">
        <pc:chgData name="Linh Le" userId="ab89bd28bd2c192c" providerId="LiveId" clId="{62037807-60EA-498E-816D-3FF229FA27B7}" dt="2019-09-04T21:12:56.512" v="3736"/>
        <pc:sldMkLst>
          <pc:docMk/>
          <pc:sldMk cId="1209432309" sldId="263"/>
        </pc:sldMkLst>
        <pc:spChg chg="mod">
          <ac:chgData name="Linh Le" userId="ab89bd28bd2c192c" providerId="LiveId" clId="{62037807-60EA-498E-816D-3FF229FA27B7}" dt="2019-09-04T20:07:55.929" v="1670" actId="20577"/>
          <ac:spMkLst>
            <pc:docMk/>
            <pc:sldMk cId="1209432309" sldId="263"/>
            <ac:spMk id="2" creationId="{409E5670-2E68-44E1-B2A7-C8F7ED3A439A}"/>
          </ac:spMkLst>
        </pc:spChg>
        <pc:spChg chg="mod">
          <ac:chgData name="Linh Le" userId="ab89bd28bd2c192c" providerId="LiveId" clId="{62037807-60EA-498E-816D-3FF229FA27B7}" dt="2019-09-04T21:11:03.650" v="3674" actId="1076"/>
          <ac:spMkLst>
            <pc:docMk/>
            <pc:sldMk cId="1209432309" sldId="263"/>
            <ac:spMk id="3" creationId="{E41D1AE9-4950-4E6C-885A-0E1F67ACDEBD}"/>
          </ac:spMkLst>
        </pc:spChg>
        <pc:spChg chg="add del">
          <ac:chgData name="Linh Le" userId="ab89bd28bd2c192c" providerId="LiveId" clId="{62037807-60EA-498E-816D-3FF229FA27B7}" dt="2019-09-04T21:12:56.512" v="3736"/>
          <ac:spMkLst>
            <pc:docMk/>
            <pc:sldMk cId="1209432309" sldId="263"/>
            <ac:spMk id="5" creationId="{CDB9217C-4F8E-4F33-BEF8-791CF74B63D4}"/>
          </ac:spMkLst>
        </pc:spChg>
        <pc:spChg chg="add del">
          <ac:chgData name="Linh Le" userId="ab89bd28bd2c192c" providerId="LiveId" clId="{62037807-60EA-498E-816D-3FF229FA27B7}" dt="2019-09-04T21:12:56.512" v="3736"/>
          <ac:spMkLst>
            <pc:docMk/>
            <pc:sldMk cId="1209432309" sldId="263"/>
            <ac:spMk id="6" creationId="{1EC1F9C7-D609-4257-93DE-DD5D1C1E11B0}"/>
          </ac:spMkLst>
        </pc:spChg>
        <pc:picChg chg="add mod">
          <ac:chgData name="Linh Le" userId="ab89bd28bd2c192c" providerId="LiveId" clId="{62037807-60EA-498E-816D-3FF229FA27B7}" dt="2019-09-04T21:10:42.391" v="3637" actId="1076"/>
          <ac:picMkLst>
            <pc:docMk/>
            <pc:sldMk cId="1209432309" sldId="263"/>
            <ac:picMk id="2050" creationId="{80247E40-AA75-4D2E-A802-F18A141A1461}"/>
          </ac:picMkLst>
        </pc:picChg>
        <pc:cxnChg chg="add del">
          <ac:chgData name="Linh Le" userId="ab89bd28bd2c192c" providerId="LiveId" clId="{62037807-60EA-498E-816D-3FF229FA27B7}" dt="2019-09-04T21:12:56.512" v="3736"/>
          <ac:cxnSpMkLst>
            <pc:docMk/>
            <pc:sldMk cId="1209432309" sldId="263"/>
            <ac:cxnSpMk id="7" creationId="{8BDE8731-3983-4FF0-A54B-F6A6DD3FCF8E}"/>
          </ac:cxnSpMkLst>
        </pc:cxnChg>
      </pc:sldChg>
      <pc:sldChg chg="modSp add">
        <pc:chgData name="Linh Le" userId="ab89bd28bd2c192c" providerId="LiveId" clId="{62037807-60EA-498E-816D-3FF229FA27B7}" dt="2019-09-04T20:18:31.698" v="2121" actId="404"/>
        <pc:sldMkLst>
          <pc:docMk/>
          <pc:sldMk cId="2782107661" sldId="264"/>
        </pc:sldMkLst>
        <pc:spChg chg="mod">
          <ac:chgData name="Linh Le" userId="ab89bd28bd2c192c" providerId="LiveId" clId="{62037807-60EA-498E-816D-3FF229FA27B7}" dt="2019-09-04T20:09:35.602" v="1689" actId="20577"/>
          <ac:spMkLst>
            <pc:docMk/>
            <pc:sldMk cId="2782107661" sldId="264"/>
            <ac:spMk id="2" creationId="{469CADA0-C56A-4CC3-B04D-7B64E0C54FE0}"/>
          </ac:spMkLst>
        </pc:spChg>
        <pc:spChg chg="mod">
          <ac:chgData name="Linh Le" userId="ab89bd28bd2c192c" providerId="LiveId" clId="{62037807-60EA-498E-816D-3FF229FA27B7}" dt="2019-09-04T20:18:31.698" v="2121" actId="404"/>
          <ac:spMkLst>
            <pc:docMk/>
            <pc:sldMk cId="2782107661" sldId="264"/>
            <ac:spMk id="3" creationId="{6C1C226B-09A2-422D-A420-FEAEE5F9CD9C}"/>
          </ac:spMkLst>
        </pc:spChg>
      </pc:sldChg>
      <pc:sldChg chg="addSp delSp modSp add">
        <pc:chgData name="Linh Le" userId="ab89bd28bd2c192c" providerId="LiveId" clId="{62037807-60EA-498E-816D-3FF229FA27B7}" dt="2019-09-04T21:23:12.821" v="5097" actId="1076"/>
        <pc:sldMkLst>
          <pc:docMk/>
          <pc:sldMk cId="2747928000" sldId="265"/>
        </pc:sldMkLst>
        <pc:spChg chg="mod">
          <ac:chgData name="Linh Le" userId="ab89bd28bd2c192c" providerId="LiveId" clId="{62037807-60EA-498E-816D-3FF229FA27B7}" dt="2019-09-04T20:21:34.704" v="2149" actId="20577"/>
          <ac:spMkLst>
            <pc:docMk/>
            <pc:sldMk cId="2747928000" sldId="265"/>
            <ac:spMk id="2" creationId="{C1CD444C-ABDF-4B35-A3BB-49EA1B8A83D4}"/>
          </ac:spMkLst>
        </pc:spChg>
        <pc:spChg chg="del">
          <ac:chgData name="Linh Le" userId="ab89bd28bd2c192c" providerId="LiveId" clId="{62037807-60EA-498E-816D-3FF229FA27B7}" dt="2019-09-04T21:21:22.783" v="4816" actId="478"/>
          <ac:spMkLst>
            <pc:docMk/>
            <pc:sldMk cId="2747928000" sldId="265"/>
            <ac:spMk id="3" creationId="{4960997E-06CD-4DF9-B215-89A28B85DE40}"/>
          </ac:spMkLst>
        </pc:spChg>
        <pc:spChg chg="add mod">
          <ac:chgData name="Linh Le" userId="ab89bd28bd2c192c" providerId="LiveId" clId="{62037807-60EA-498E-816D-3FF229FA27B7}" dt="2019-09-04T21:22:02.977" v="4822" actId="14100"/>
          <ac:spMkLst>
            <pc:docMk/>
            <pc:sldMk cId="2747928000" sldId="265"/>
            <ac:spMk id="5" creationId="{611544BB-2C81-4E58-8BF5-C2D1D8F9E773}"/>
          </ac:spMkLst>
        </pc:spChg>
        <pc:spChg chg="add mod">
          <ac:chgData name="Linh Le" userId="ab89bd28bd2c192c" providerId="LiveId" clId="{62037807-60EA-498E-816D-3FF229FA27B7}" dt="2019-09-04T21:23:12.821" v="5097" actId="1076"/>
          <ac:spMkLst>
            <pc:docMk/>
            <pc:sldMk cId="2747928000" sldId="265"/>
            <ac:spMk id="6" creationId="{74BEC702-849B-48BA-B2D3-3340BE7D6FA3}"/>
          </ac:spMkLst>
        </pc:spChg>
        <pc:picChg chg="add mod">
          <ac:chgData name="Linh Le" userId="ab89bd28bd2c192c" providerId="LiveId" clId="{62037807-60EA-498E-816D-3FF229FA27B7}" dt="2019-09-04T21:21:28.469" v="4818" actId="1076"/>
          <ac:picMkLst>
            <pc:docMk/>
            <pc:sldMk cId="2747928000" sldId="265"/>
            <ac:picMk id="6146" creationId="{DBDBC744-AD55-4725-A3DF-0FF3836250E4}"/>
          </ac:picMkLst>
        </pc:picChg>
        <pc:cxnChg chg="add mod">
          <ac:chgData name="Linh Le" userId="ab89bd28bd2c192c" providerId="LiveId" clId="{62037807-60EA-498E-816D-3FF229FA27B7}" dt="2019-09-04T21:23:12.821" v="5097" actId="1076"/>
          <ac:cxnSpMkLst>
            <pc:docMk/>
            <pc:sldMk cId="2747928000" sldId="265"/>
            <ac:cxnSpMk id="7" creationId="{BF4CE50D-6A9E-4B51-8AF5-01FC876CAA5E}"/>
          </ac:cxnSpMkLst>
        </pc:cxnChg>
      </pc:sldChg>
      <pc:sldChg chg="addSp modSp add">
        <pc:chgData name="Linh Le" userId="ab89bd28bd2c192c" providerId="LiveId" clId="{62037807-60EA-498E-816D-3FF229FA27B7}" dt="2019-09-04T21:26:23.214" v="5104" actId="1076"/>
        <pc:sldMkLst>
          <pc:docMk/>
          <pc:sldMk cId="1384190161" sldId="266"/>
        </pc:sldMkLst>
        <pc:spChg chg="mod">
          <ac:chgData name="Linh Le" userId="ab89bd28bd2c192c" providerId="LiveId" clId="{62037807-60EA-498E-816D-3FF229FA27B7}" dt="2019-09-04T20:22:00.567" v="2169" actId="20577"/>
          <ac:spMkLst>
            <pc:docMk/>
            <pc:sldMk cId="1384190161" sldId="266"/>
            <ac:spMk id="2" creationId="{E39EED38-F15C-4721-A5EA-B48ED0F18EC6}"/>
          </ac:spMkLst>
        </pc:spChg>
        <pc:spChg chg="mod">
          <ac:chgData name="Linh Le" userId="ab89bd28bd2c192c" providerId="LiveId" clId="{62037807-60EA-498E-816D-3FF229FA27B7}" dt="2019-09-04T20:23:49.797" v="2339" actId="20577"/>
          <ac:spMkLst>
            <pc:docMk/>
            <pc:sldMk cId="1384190161" sldId="266"/>
            <ac:spMk id="3" creationId="{776E92EB-F145-4F63-B03D-B7AE7F38838C}"/>
          </ac:spMkLst>
        </pc:spChg>
        <pc:picChg chg="add mod">
          <ac:chgData name="Linh Le" userId="ab89bd28bd2c192c" providerId="LiveId" clId="{62037807-60EA-498E-816D-3FF229FA27B7}" dt="2019-09-04T21:26:23.214" v="5104" actId="1076"/>
          <ac:picMkLst>
            <pc:docMk/>
            <pc:sldMk cId="1384190161" sldId="266"/>
            <ac:picMk id="7170" creationId="{8D99CFFC-C828-40ED-936E-7E97B597A5C8}"/>
          </ac:picMkLst>
        </pc:picChg>
      </pc:sldChg>
      <pc:sldChg chg="addSp delSp modSp add">
        <pc:chgData name="Linh Le" userId="ab89bd28bd2c192c" providerId="LiveId" clId="{62037807-60EA-498E-816D-3FF229FA27B7}" dt="2019-09-04T21:35:58.744" v="5664" actId="20577"/>
        <pc:sldMkLst>
          <pc:docMk/>
          <pc:sldMk cId="2320745230" sldId="267"/>
        </pc:sldMkLst>
        <pc:spChg chg="mod">
          <ac:chgData name="Linh Le" userId="ab89bd28bd2c192c" providerId="LiveId" clId="{62037807-60EA-498E-816D-3FF229FA27B7}" dt="2019-09-04T21:26:53.810" v="5108" actId="1076"/>
          <ac:spMkLst>
            <pc:docMk/>
            <pc:sldMk cId="2320745230" sldId="267"/>
            <ac:spMk id="2" creationId="{FB5A6FE8-2D78-434A-A3E0-BD39D5C19FB1}"/>
          </ac:spMkLst>
        </pc:spChg>
        <pc:spChg chg="mod">
          <ac:chgData name="Linh Le" userId="ab89bd28bd2c192c" providerId="LiveId" clId="{62037807-60EA-498E-816D-3FF229FA27B7}" dt="2019-09-04T21:35:58.744" v="5664" actId="20577"/>
          <ac:spMkLst>
            <pc:docMk/>
            <pc:sldMk cId="2320745230" sldId="267"/>
            <ac:spMk id="3" creationId="{E4418B37-607A-4C17-BE9A-863334E669C3}"/>
          </ac:spMkLst>
        </pc:spChg>
        <pc:spChg chg="add mod">
          <ac:chgData name="Linh Le" userId="ab89bd28bd2c192c" providerId="LiveId" clId="{62037807-60EA-498E-816D-3FF229FA27B7}" dt="2019-09-04T21:28:27.470" v="5120" actId="14100"/>
          <ac:spMkLst>
            <pc:docMk/>
            <pc:sldMk cId="2320745230" sldId="267"/>
            <ac:spMk id="6" creationId="{7B7C23D5-C174-4E9A-835A-E5135EEDE5F7}"/>
          </ac:spMkLst>
        </pc:spChg>
        <pc:spChg chg="add mod">
          <ac:chgData name="Linh Le" userId="ab89bd28bd2c192c" providerId="LiveId" clId="{62037807-60EA-498E-816D-3FF229FA27B7}" dt="2019-09-04T21:28:49.043" v="5153" actId="1076"/>
          <ac:spMkLst>
            <pc:docMk/>
            <pc:sldMk cId="2320745230" sldId="267"/>
            <ac:spMk id="7" creationId="{9634DA0F-BE27-4EE4-90BB-C36F5DE388B6}"/>
          </ac:spMkLst>
        </pc:spChg>
        <pc:spChg chg="add mod">
          <ac:chgData name="Linh Le" userId="ab89bd28bd2c192c" providerId="LiveId" clId="{62037807-60EA-498E-816D-3FF229FA27B7}" dt="2019-09-04T21:29:08.880" v="5160" actId="1076"/>
          <ac:spMkLst>
            <pc:docMk/>
            <pc:sldMk cId="2320745230" sldId="267"/>
            <ac:spMk id="14" creationId="{B2647D3F-67F3-4051-9744-D2CC6E6C5723}"/>
          </ac:spMkLst>
        </pc:spChg>
        <pc:spChg chg="add mod">
          <ac:chgData name="Linh Le" userId="ab89bd28bd2c192c" providerId="LiveId" clId="{62037807-60EA-498E-816D-3FF229FA27B7}" dt="2019-09-04T21:29:36.614" v="5263" actId="1076"/>
          <ac:spMkLst>
            <pc:docMk/>
            <pc:sldMk cId="2320745230" sldId="267"/>
            <ac:spMk id="15" creationId="{03EEB161-3517-4C0F-827A-6203BA08C1B0}"/>
          </ac:spMkLst>
        </pc:spChg>
        <pc:spChg chg="add mod">
          <ac:chgData name="Linh Le" userId="ab89bd28bd2c192c" providerId="LiveId" clId="{62037807-60EA-498E-816D-3FF229FA27B7}" dt="2019-09-04T21:29:48.771" v="5268" actId="1076"/>
          <ac:spMkLst>
            <pc:docMk/>
            <pc:sldMk cId="2320745230" sldId="267"/>
            <ac:spMk id="19" creationId="{066A7CB8-282A-4EC4-A4EB-53994C94429E}"/>
          </ac:spMkLst>
        </pc:spChg>
        <pc:spChg chg="add mod">
          <ac:chgData name="Linh Le" userId="ab89bd28bd2c192c" providerId="LiveId" clId="{62037807-60EA-498E-816D-3FF229FA27B7}" dt="2019-09-04T21:29:59.282" v="5298" actId="20577"/>
          <ac:spMkLst>
            <pc:docMk/>
            <pc:sldMk cId="2320745230" sldId="267"/>
            <ac:spMk id="20" creationId="{941B850C-FB1F-4747-A2A4-6AEAA3FFBF6A}"/>
          </ac:spMkLst>
        </pc:spChg>
        <pc:spChg chg="add mod">
          <ac:chgData name="Linh Le" userId="ab89bd28bd2c192c" providerId="LiveId" clId="{62037807-60EA-498E-816D-3FF229FA27B7}" dt="2019-09-04T21:30:11.577" v="5302" actId="14100"/>
          <ac:spMkLst>
            <pc:docMk/>
            <pc:sldMk cId="2320745230" sldId="267"/>
            <ac:spMk id="23" creationId="{E763AFE9-3332-415F-A7CB-88AC5E7E08AC}"/>
          </ac:spMkLst>
        </pc:spChg>
        <pc:spChg chg="add mod">
          <ac:chgData name="Linh Le" userId="ab89bd28bd2c192c" providerId="LiveId" clId="{62037807-60EA-498E-816D-3FF229FA27B7}" dt="2019-09-04T21:30:33.522" v="5386" actId="20577"/>
          <ac:spMkLst>
            <pc:docMk/>
            <pc:sldMk cId="2320745230" sldId="267"/>
            <ac:spMk id="24" creationId="{6A5DAD8B-B2CC-4120-876E-95AA6638F5A4}"/>
          </ac:spMkLst>
        </pc:spChg>
        <pc:picChg chg="add del">
          <ac:chgData name="Linh Le" userId="ab89bd28bd2c192c" providerId="LiveId" clId="{62037807-60EA-498E-816D-3FF229FA27B7}" dt="2019-09-04T21:26:45.458" v="5106"/>
          <ac:picMkLst>
            <pc:docMk/>
            <pc:sldMk cId="2320745230" sldId="267"/>
            <ac:picMk id="8194" creationId="{E27D224F-6D06-4452-9C07-C1DB262C7A7B}"/>
          </ac:picMkLst>
        </pc:picChg>
        <pc:picChg chg="add mod">
          <ac:chgData name="Linh Le" userId="ab89bd28bd2c192c" providerId="LiveId" clId="{62037807-60EA-498E-816D-3FF229FA27B7}" dt="2019-09-04T21:27:10.363" v="5116" actId="1076"/>
          <ac:picMkLst>
            <pc:docMk/>
            <pc:sldMk cId="2320745230" sldId="267"/>
            <ac:picMk id="8196" creationId="{A04E2777-A6D1-4E38-85AF-22445A6F9185}"/>
          </ac:picMkLst>
        </pc:picChg>
        <pc:cxnChg chg="add mod">
          <ac:chgData name="Linh Le" userId="ab89bd28bd2c192c" providerId="LiveId" clId="{62037807-60EA-498E-816D-3FF229FA27B7}" dt="2019-09-04T21:28:49.043" v="5153" actId="1076"/>
          <ac:cxnSpMkLst>
            <pc:docMk/>
            <pc:sldMk cId="2320745230" sldId="267"/>
            <ac:cxnSpMk id="8" creationId="{34D4F53B-79E3-4840-B541-075F2D3BD659}"/>
          </ac:cxnSpMkLst>
        </pc:cxnChg>
        <pc:cxnChg chg="add mod">
          <ac:chgData name="Linh Le" userId="ab89bd28bd2c192c" providerId="LiveId" clId="{62037807-60EA-498E-816D-3FF229FA27B7}" dt="2019-09-04T21:29:36.614" v="5263" actId="1076"/>
          <ac:cxnSpMkLst>
            <pc:docMk/>
            <pc:sldMk cId="2320745230" sldId="267"/>
            <ac:cxnSpMk id="16" creationId="{A7C2A8A4-D47F-4688-AB8E-F1C0E222EFFE}"/>
          </ac:cxnSpMkLst>
        </pc:cxnChg>
        <pc:cxnChg chg="add mod">
          <ac:chgData name="Linh Le" userId="ab89bd28bd2c192c" providerId="LiveId" clId="{62037807-60EA-498E-816D-3FF229FA27B7}" dt="2019-09-04T21:29:54.759" v="5270" actId="20577"/>
          <ac:cxnSpMkLst>
            <pc:docMk/>
            <pc:sldMk cId="2320745230" sldId="267"/>
            <ac:cxnSpMk id="21" creationId="{9536F48B-1F09-4A32-B617-499FC6BF7C08}"/>
          </ac:cxnSpMkLst>
        </pc:cxnChg>
        <pc:cxnChg chg="add mod">
          <ac:chgData name="Linh Le" userId="ab89bd28bd2c192c" providerId="LiveId" clId="{62037807-60EA-498E-816D-3FF229FA27B7}" dt="2019-09-04T21:30:31.308" v="5372" actId="20577"/>
          <ac:cxnSpMkLst>
            <pc:docMk/>
            <pc:sldMk cId="2320745230" sldId="267"/>
            <ac:cxnSpMk id="25" creationId="{575C8DE0-9048-4461-B08A-79926DA6AA56}"/>
          </ac:cxnSpMkLst>
        </pc:cxnChg>
      </pc:sldChg>
      <pc:sldChg chg="addSp delSp modSp add">
        <pc:chgData name="Linh Le" userId="ab89bd28bd2c192c" providerId="LiveId" clId="{62037807-60EA-498E-816D-3FF229FA27B7}" dt="2019-09-04T21:35:46.108" v="5635" actId="20577"/>
        <pc:sldMkLst>
          <pc:docMk/>
          <pc:sldMk cId="2804618487" sldId="268"/>
        </pc:sldMkLst>
        <pc:spChg chg="mod">
          <ac:chgData name="Linh Le" userId="ab89bd28bd2c192c" providerId="LiveId" clId="{62037807-60EA-498E-816D-3FF229FA27B7}" dt="2019-09-04T21:32:17.652" v="5392" actId="1076"/>
          <ac:spMkLst>
            <pc:docMk/>
            <pc:sldMk cId="2804618487" sldId="268"/>
            <ac:spMk id="2" creationId="{4585BBD7-F45C-4D7D-B8EC-2CFC4270DE10}"/>
          </ac:spMkLst>
        </pc:spChg>
        <pc:spChg chg="mod">
          <ac:chgData name="Linh Le" userId="ab89bd28bd2c192c" providerId="LiveId" clId="{62037807-60EA-498E-816D-3FF229FA27B7}" dt="2019-09-04T21:35:46.108" v="5635" actId="20577"/>
          <ac:spMkLst>
            <pc:docMk/>
            <pc:sldMk cId="2804618487" sldId="268"/>
            <ac:spMk id="3" creationId="{2C8C6D54-529C-4DDA-80F3-E525F72C9C2B}"/>
          </ac:spMkLst>
        </pc:spChg>
        <pc:spChg chg="add del">
          <ac:chgData name="Linh Le" userId="ab89bd28bd2c192c" providerId="LiveId" clId="{62037807-60EA-498E-816D-3FF229FA27B7}" dt="2019-09-04T21:31:56.814" v="5388"/>
          <ac:spMkLst>
            <pc:docMk/>
            <pc:sldMk cId="2804618487" sldId="268"/>
            <ac:spMk id="4" creationId="{B1CE5635-C9CE-4853-808F-D5368ABC71D1}"/>
          </ac:spMkLst>
        </pc:spChg>
        <pc:spChg chg="add del">
          <ac:chgData name="Linh Le" userId="ab89bd28bd2c192c" providerId="LiveId" clId="{62037807-60EA-498E-816D-3FF229FA27B7}" dt="2019-09-04T21:31:56.814" v="5388"/>
          <ac:spMkLst>
            <pc:docMk/>
            <pc:sldMk cId="2804618487" sldId="268"/>
            <ac:spMk id="5" creationId="{053C6E83-8024-475C-9C0E-7315E651F2D6}"/>
          </ac:spMkLst>
        </pc:spChg>
        <pc:spChg chg="add mod">
          <ac:chgData name="Linh Le" userId="ab89bd28bd2c192c" providerId="LiveId" clId="{62037807-60EA-498E-816D-3FF229FA27B7}" dt="2019-09-04T21:33:48.232" v="5510" actId="1076"/>
          <ac:spMkLst>
            <pc:docMk/>
            <pc:sldMk cId="2804618487" sldId="268"/>
            <ac:spMk id="8" creationId="{7FEA9040-A1D0-4E11-9B32-75B5FE3DF943}"/>
          </ac:spMkLst>
        </pc:spChg>
        <pc:spChg chg="add mod">
          <ac:chgData name="Linh Le" userId="ab89bd28bd2c192c" providerId="LiveId" clId="{62037807-60EA-498E-816D-3FF229FA27B7}" dt="2019-09-04T21:33:52.748" v="5511" actId="1076"/>
          <ac:spMkLst>
            <pc:docMk/>
            <pc:sldMk cId="2804618487" sldId="268"/>
            <ac:spMk id="9" creationId="{269DF45D-B99A-444E-B10E-50A3B0A1564D}"/>
          </ac:spMkLst>
        </pc:spChg>
        <pc:spChg chg="add mod">
          <ac:chgData name="Linh Le" userId="ab89bd28bd2c192c" providerId="LiveId" clId="{62037807-60EA-498E-816D-3FF229FA27B7}" dt="2019-09-04T21:34:07.425" v="5514" actId="14100"/>
          <ac:spMkLst>
            <pc:docMk/>
            <pc:sldMk cId="2804618487" sldId="268"/>
            <ac:spMk id="17" creationId="{29B38265-F1D4-40DB-A647-E8EB27F3DB3D}"/>
          </ac:spMkLst>
        </pc:spChg>
        <pc:spChg chg="add mod">
          <ac:chgData name="Linh Le" userId="ab89bd28bd2c192c" providerId="LiveId" clId="{62037807-60EA-498E-816D-3FF229FA27B7}" dt="2019-09-04T21:34:21.287" v="5565" actId="1076"/>
          <ac:spMkLst>
            <pc:docMk/>
            <pc:sldMk cId="2804618487" sldId="268"/>
            <ac:spMk id="18" creationId="{ED1B5D8E-23CF-4643-904C-B9F7DE0AA0B3}"/>
          </ac:spMkLst>
        </pc:spChg>
        <pc:picChg chg="add mod">
          <ac:chgData name="Linh Le" userId="ab89bd28bd2c192c" providerId="LiveId" clId="{62037807-60EA-498E-816D-3FF229FA27B7}" dt="2019-09-04T21:33:39.514" v="5509" actId="1076"/>
          <ac:picMkLst>
            <pc:docMk/>
            <pc:sldMk cId="2804618487" sldId="268"/>
            <ac:picMk id="9218" creationId="{7A0DD7F0-7CE1-4CA0-9AF2-18FD3DD9A354}"/>
          </ac:picMkLst>
        </pc:picChg>
        <pc:cxnChg chg="add del">
          <ac:chgData name="Linh Le" userId="ab89bd28bd2c192c" providerId="LiveId" clId="{62037807-60EA-498E-816D-3FF229FA27B7}" dt="2019-09-04T21:31:56.814" v="5388"/>
          <ac:cxnSpMkLst>
            <pc:docMk/>
            <pc:sldMk cId="2804618487" sldId="268"/>
            <ac:cxnSpMk id="6" creationId="{02E41D58-E681-4FE7-860F-09567AA015AB}"/>
          </ac:cxnSpMkLst>
        </pc:cxnChg>
        <pc:cxnChg chg="add mod">
          <ac:chgData name="Linh Le" userId="ab89bd28bd2c192c" providerId="LiveId" clId="{62037807-60EA-498E-816D-3FF229FA27B7}" dt="2019-09-04T21:33:52.748" v="5511" actId="1076"/>
          <ac:cxnSpMkLst>
            <pc:docMk/>
            <pc:sldMk cId="2804618487" sldId="268"/>
            <ac:cxnSpMk id="10" creationId="{34CBBA33-700C-44F7-A593-20C543AF3B7F}"/>
          </ac:cxnSpMkLst>
        </pc:cxnChg>
        <pc:cxnChg chg="add mod">
          <ac:chgData name="Linh Le" userId="ab89bd28bd2c192c" providerId="LiveId" clId="{62037807-60EA-498E-816D-3FF229FA27B7}" dt="2019-09-04T21:34:21.287" v="5565" actId="1076"/>
          <ac:cxnSpMkLst>
            <pc:docMk/>
            <pc:sldMk cId="2804618487" sldId="268"/>
            <ac:cxnSpMk id="19" creationId="{A5156156-0D8D-4091-9952-E304153266D8}"/>
          </ac:cxnSpMkLst>
        </pc:cxnChg>
      </pc:sldChg>
      <pc:sldChg chg="addSp modSp add">
        <pc:chgData name="Linh Le" userId="ab89bd28bd2c192c" providerId="LiveId" clId="{62037807-60EA-498E-816D-3FF229FA27B7}" dt="2019-09-04T21:35:31.167" v="5607" actId="20577"/>
        <pc:sldMkLst>
          <pc:docMk/>
          <pc:sldMk cId="997227674" sldId="269"/>
        </pc:sldMkLst>
        <pc:spChg chg="mod">
          <ac:chgData name="Linh Le" userId="ab89bd28bd2c192c" providerId="LiveId" clId="{62037807-60EA-498E-816D-3FF229FA27B7}" dt="2019-09-04T20:29:37.902" v="2638" actId="20577"/>
          <ac:spMkLst>
            <pc:docMk/>
            <pc:sldMk cId="997227674" sldId="269"/>
            <ac:spMk id="2" creationId="{33BA4906-BFDE-4765-9E42-283B31EA3256}"/>
          </ac:spMkLst>
        </pc:spChg>
        <pc:spChg chg="mod">
          <ac:chgData name="Linh Le" userId="ab89bd28bd2c192c" providerId="LiveId" clId="{62037807-60EA-498E-816D-3FF229FA27B7}" dt="2019-09-04T21:35:31.167" v="5607" actId="20577"/>
          <ac:spMkLst>
            <pc:docMk/>
            <pc:sldMk cId="997227674" sldId="269"/>
            <ac:spMk id="3" creationId="{07C60FE5-E6AF-4A67-9D70-D5896BEFAD3E}"/>
          </ac:spMkLst>
        </pc:spChg>
        <pc:picChg chg="add mod">
          <ac:chgData name="Linh Le" userId="ab89bd28bd2c192c" providerId="LiveId" clId="{62037807-60EA-498E-816D-3FF229FA27B7}" dt="2019-09-04T21:35:06.810" v="5572" actId="1076"/>
          <ac:picMkLst>
            <pc:docMk/>
            <pc:sldMk cId="997227674" sldId="269"/>
            <ac:picMk id="10242" creationId="{FE0DFDA7-1589-4ABC-940F-080DC4AA5D6F}"/>
          </ac:picMkLst>
        </pc:picChg>
      </pc:sldChg>
      <pc:sldChg chg="modSp add">
        <pc:chgData name="Linh Le" userId="ab89bd28bd2c192c" providerId="LiveId" clId="{62037807-60EA-498E-816D-3FF229FA27B7}" dt="2019-09-04T21:36:07.696" v="5690" actId="20577"/>
        <pc:sldMkLst>
          <pc:docMk/>
          <pc:sldMk cId="3371866469" sldId="270"/>
        </pc:sldMkLst>
        <pc:spChg chg="mod">
          <ac:chgData name="Linh Le" userId="ab89bd28bd2c192c" providerId="LiveId" clId="{62037807-60EA-498E-816D-3FF229FA27B7}" dt="2019-09-04T20:31:20.063" v="2870" actId="20577"/>
          <ac:spMkLst>
            <pc:docMk/>
            <pc:sldMk cId="3371866469" sldId="270"/>
            <ac:spMk id="2" creationId="{A00FE010-7106-43A2-AFAB-72013B2E2C08}"/>
          </ac:spMkLst>
        </pc:spChg>
        <pc:spChg chg="mod">
          <ac:chgData name="Linh Le" userId="ab89bd28bd2c192c" providerId="LiveId" clId="{62037807-60EA-498E-816D-3FF229FA27B7}" dt="2019-09-04T21:36:07.696" v="5690" actId="20577"/>
          <ac:spMkLst>
            <pc:docMk/>
            <pc:sldMk cId="3371866469" sldId="270"/>
            <ac:spMk id="3" creationId="{A72BFFB9-C1B9-40A0-9205-4063B5155E26}"/>
          </ac:spMkLst>
        </pc:spChg>
      </pc:sldChg>
      <pc:sldChg chg="addSp delSp modSp add">
        <pc:chgData name="Linh Le" userId="ab89bd28bd2c192c" providerId="LiveId" clId="{62037807-60EA-498E-816D-3FF229FA27B7}" dt="2019-09-04T21:38:39.524" v="5841" actId="20577"/>
        <pc:sldMkLst>
          <pc:docMk/>
          <pc:sldMk cId="4057301475" sldId="271"/>
        </pc:sldMkLst>
        <pc:spChg chg="mod">
          <ac:chgData name="Linh Le" userId="ab89bd28bd2c192c" providerId="LiveId" clId="{62037807-60EA-498E-816D-3FF229FA27B7}" dt="2019-09-04T20:36:07.068" v="3089" actId="20577"/>
          <ac:spMkLst>
            <pc:docMk/>
            <pc:sldMk cId="4057301475" sldId="271"/>
            <ac:spMk id="2" creationId="{7E3F0859-0CA5-4FDB-A103-BFF0BCF162B5}"/>
          </ac:spMkLst>
        </pc:spChg>
        <pc:spChg chg="del">
          <ac:chgData name="Linh Le" userId="ab89bd28bd2c192c" providerId="LiveId" clId="{62037807-60EA-498E-816D-3FF229FA27B7}" dt="2019-09-04T21:37:04.077" v="5693"/>
          <ac:spMkLst>
            <pc:docMk/>
            <pc:sldMk cId="4057301475" sldId="271"/>
            <ac:spMk id="3" creationId="{E607F11B-5D74-4D94-8117-F90CCD67E89E}"/>
          </ac:spMkLst>
        </pc:spChg>
        <pc:spChg chg="add del">
          <ac:chgData name="Linh Le" userId="ab89bd28bd2c192c" providerId="LiveId" clId="{62037807-60EA-498E-816D-3FF229FA27B7}" dt="2019-09-04T21:37:02.854" v="5692"/>
          <ac:spMkLst>
            <pc:docMk/>
            <pc:sldMk cId="4057301475" sldId="271"/>
            <ac:spMk id="4" creationId="{A9D19B8B-D6D4-40F8-B921-E95917C83959}"/>
          </ac:spMkLst>
        </pc:spChg>
        <pc:spChg chg="add mod">
          <ac:chgData name="Linh Le" userId="ab89bd28bd2c192c" providerId="LiveId" clId="{62037807-60EA-498E-816D-3FF229FA27B7}" dt="2019-09-04T21:38:39.524" v="5841" actId="20577"/>
          <ac:spMkLst>
            <pc:docMk/>
            <pc:sldMk cId="4057301475" sldId="271"/>
            <ac:spMk id="5" creationId="{4214812E-CF8E-4437-96BA-4167B3CA7D9F}"/>
          </ac:spMkLst>
        </pc:spChg>
      </pc:sldChg>
      <pc:sldChg chg="addSp delSp modSp add">
        <pc:chgData name="Linh Le" userId="ab89bd28bd2c192c" providerId="LiveId" clId="{62037807-60EA-498E-816D-3FF229FA27B7}" dt="2019-09-04T21:19:06.957" v="4528" actId="1076"/>
        <pc:sldMkLst>
          <pc:docMk/>
          <pc:sldMk cId="1359310703" sldId="272"/>
        </pc:sldMkLst>
        <pc:spChg chg="mod">
          <ac:chgData name="Linh Le" userId="ab89bd28bd2c192c" providerId="LiveId" clId="{62037807-60EA-498E-816D-3FF229FA27B7}" dt="2019-09-04T21:12:16.885" v="3729" actId="1076"/>
          <ac:spMkLst>
            <pc:docMk/>
            <pc:sldMk cId="1359310703" sldId="272"/>
            <ac:spMk id="2" creationId="{0E3A18F2-4A71-4597-91B8-CFEEA7BD040C}"/>
          </ac:spMkLst>
        </pc:spChg>
        <pc:spChg chg="del">
          <ac:chgData name="Linh Le" userId="ab89bd28bd2c192c" providerId="LiveId" clId="{62037807-60EA-498E-816D-3FF229FA27B7}" dt="2019-09-04T21:12:44.515" v="3733" actId="478"/>
          <ac:spMkLst>
            <pc:docMk/>
            <pc:sldMk cId="1359310703" sldId="272"/>
            <ac:spMk id="3" creationId="{61CA66EA-8064-4AC3-960E-2295DA682F40}"/>
          </ac:spMkLst>
        </pc:spChg>
        <pc:spChg chg="add mod">
          <ac:chgData name="Linh Le" userId="ab89bd28bd2c192c" providerId="LiveId" clId="{62037807-60EA-498E-816D-3FF229FA27B7}" dt="2019-09-04T21:13:38.591" v="3752" actId="14100"/>
          <ac:spMkLst>
            <pc:docMk/>
            <pc:sldMk cId="1359310703" sldId="272"/>
            <ac:spMk id="5" creationId="{AA885B2A-E5C5-4D4B-82A4-416102741AFA}"/>
          </ac:spMkLst>
        </pc:spChg>
        <pc:spChg chg="add mod">
          <ac:chgData name="Linh Le" userId="ab89bd28bd2c192c" providerId="LiveId" clId="{62037807-60EA-498E-816D-3FF229FA27B7}" dt="2019-09-04T21:18:52.563" v="4525" actId="20577"/>
          <ac:spMkLst>
            <pc:docMk/>
            <pc:sldMk cId="1359310703" sldId="272"/>
            <ac:spMk id="6" creationId="{E68CB070-1CF5-4DD5-A578-824E25B1318B}"/>
          </ac:spMkLst>
        </pc:spChg>
        <pc:spChg chg="add mod">
          <ac:chgData name="Linh Le" userId="ab89bd28bd2c192c" providerId="LiveId" clId="{62037807-60EA-498E-816D-3FF229FA27B7}" dt="2019-09-04T21:15:29.478" v="4032" actId="14100"/>
          <ac:spMkLst>
            <pc:docMk/>
            <pc:sldMk cId="1359310703" sldId="272"/>
            <ac:spMk id="15" creationId="{F0823C71-3821-49CC-A711-28D216712339}"/>
          </ac:spMkLst>
        </pc:spChg>
        <pc:spChg chg="add mod">
          <ac:chgData name="Linh Le" userId="ab89bd28bd2c192c" providerId="LiveId" clId="{62037807-60EA-498E-816D-3FF229FA27B7}" dt="2019-09-04T21:19:06.957" v="4528" actId="1076"/>
          <ac:spMkLst>
            <pc:docMk/>
            <pc:sldMk cId="1359310703" sldId="272"/>
            <ac:spMk id="16" creationId="{A8C62E33-84BE-4695-AC21-1416DF5E0627}"/>
          </ac:spMkLst>
        </pc:spChg>
        <pc:picChg chg="add mod">
          <ac:chgData name="Linh Le" userId="ab89bd28bd2c192c" providerId="LiveId" clId="{62037807-60EA-498E-816D-3FF229FA27B7}" dt="2019-09-04T21:13:31.596" v="3750" actId="1076"/>
          <ac:picMkLst>
            <pc:docMk/>
            <pc:sldMk cId="1359310703" sldId="272"/>
            <ac:picMk id="4098" creationId="{C960AB35-D96A-43C3-AAF1-1CF427314FF9}"/>
          </ac:picMkLst>
        </pc:picChg>
        <pc:cxnChg chg="add mod">
          <ac:chgData name="Linh Le" userId="ab89bd28bd2c192c" providerId="LiveId" clId="{62037807-60EA-498E-816D-3FF229FA27B7}" dt="2019-09-04T21:18:47.657" v="4508" actId="20577"/>
          <ac:cxnSpMkLst>
            <pc:docMk/>
            <pc:sldMk cId="1359310703" sldId="272"/>
            <ac:cxnSpMk id="7" creationId="{E4DACB22-38EC-44AD-A7A2-0438AE742B6D}"/>
          </ac:cxnSpMkLst>
        </pc:cxnChg>
        <pc:cxnChg chg="add mod">
          <ac:chgData name="Linh Le" userId="ab89bd28bd2c192c" providerId="LiveId" clId="{62037807-60EA-498E-816D-3FF229FA27B7}" dt="2019-09-04T21:19:06.957" v="4528" actId="1076"/>
          <ac:cxnSpMkLst>
            <pc:docMk/>
            <pc:sldMk cId="1359310703" sldId="272"/>
            <ac:cxnSpMk id="17" creationId="{A83236BF-14EA-4A34-85B2-30A4F9C7B2BC}"/>
          </ac:cxnSpMkLst>
        </pc:cxnChg>
      </pc:sldChg>
      <pc:sldChg chg="addSp delSp modSp add">
        <pc:chgData name="Linh Le" userId="ab89bd28bd2c192c" providerId="LiveId" clId="{62037807-60EA-498E-816D-3FF229FA27B7}" dt="2019-09-04T21:20:53.568" v="4813" actId="20577"/>
        <pc:sldMkLst>
          <pc:docMk/>
          <pc:sldMk cId="3898725438" sldId="273"/>
        </pc:sldMkLst>
        <pc:spChg chg="mod">
          <ac:chgData name="Linh Le" userId="ab89bd28bd2c192c" providerId="LiveId" clId="{62037807-60EA-498E-816D-3FF229FA27B7}" dt="2019-09-04T21:17:24.953" v="4364" actId="20577"/>
          <ac:spMkLst>
            <pc:docMk/>
            <pc:sldMk cId="3898725438" sldId="273"/>
            <ac:spMk id="2" creationId="{7A3EA113-AEC9-4B01-9104-C71DA75D689D}"/>
          </ac:spMkLst>
        </pc:spChg>
        <pc:spChg chg="del">
          <ac:chgData name="Linh Le" userId="ab89bd28bd2c192c" providerId="LiveId" clId="{62037807-60EA-498E-816D-3FF229FA27B7}" dt="2019-09-04T21:17:38.481" v="4366" actId="478"/>
          <ac:spMkLst>
            <pc:docMk/>
            <pc:sldMk cId="3898725438" sldId="273"/>
            <ac:spMk id="3" creationId="{3A602B02-839A-44AD-AF50-589A489F0B0D}"/>
          </ac:spMkLst>
        </pc:spChg>
        <pc:spChg chg="add mod">
          <ac:chgData name="Linh Le" userId="ab89bd28bd2c192c" providerId="LiveId" clId="{62037807-60EA-498E-816D-3FF229FA27B7}" dt="2019-09-04T21:18:02.906" v="4371" actId="14100"/>
          <ac:spMkLst>
            <pc:docMk/>
            <pc:sldMk cId="3898725438" sldId="273"/>
            <ac:spMk id="5" creationId="{7FDA625D-8F39-4D11-8F3F-4FEA4D92FF86}"/>
          </ac:spMkLst>
        </pc:spChg>
        <pc:spChg chg="add mod">
          <ac:chgData name="Linh Le" userId="ab89bd28bd2c192c" providerId="LiveId" clId="{62037807-60EA-498E-816D-3FF229FA27B7}" dt="2019-09-04T21:20:02.601" v="4666"/>
          <ac:spMkLst>
            <pc:docMk/>
            <pc:sldMk cId="3898725438" sldId="273"/>
            <ac:spMk id="6" creationId="{4FCC2290-B528-4D21-93F2-B0CD9E4D8B40}"/>
          </ac:spMkLst>
        </pc:spChg>
        <pc:spChg chg="add del">
          <ac:chgData name="Linh Le" userId="ab89bd28bd2c192c" providerId="LiveId" clId="{62037807-60EA-498E-816D-3FF229FA27B7}" dt="2019-09-04T21:19:29.233" v="4569"/>
          <ac:spMkLst>
            <pc:docMk/>
            <pc:sldMk cId="3898725438" sldId="273"/>
            <ac:spMk id="8" creationId="{EA7C67E9-935F-4C1B-8211-11C0F8F57BCB}"/>
          </ac:spMkLst>
        </pc:spChg>
        <pc:spChg chg="add del">
          <ac:chgData name="Linh Le" userId="ab89bd28bd2c192c" providerId="LiveId" clId="{62037807-60EA-498E-816D-3FF229FA27B7}" dt="2019-09-04T21:19:37.419" v="4571"/>
          <ac:spMkLst>
            <pc:docMk/>
            <pc:sldMk cId="3898725438" sldId="273"/>
            <ac:spMk id="9" creationId="{BB2FBF25-0D28-4EBF-A0B6-03E76582F104}"/>
          </ac:spMkLst>
        </pc:spChg>
        <pc:spChg chg="add mod">
          <ac:chgData name="Linh Le" userId="ab89bd28bd2c192c" providerId="LiveId" clId="{62037807-60EA-498E-816D-3FF229FA27B7}" dt="2019-09-04T21:20:26.500" v="4671" actId="14100"/>
          <ac:spMkLst>
            <pc:docMk/>
            <pc:sldMk cId="3898725438" sldId="273"/>
            <ac:spMk id="10" creationId="{BA059F59-049F-44AB-A305-F77037D42EDB}"/>
          </ac:spMkLst>
        </pc:spChg>
        <pc:spChg chg="add mod">
          <ac:chgData name="Linh Le" userId="ab89bd28bd2c192c" providerId="LiveId" clId="{62037807-60EA-498E-816D-3FF229FA27B7}" dt="2019-09-04T21:20:53.568" v="4813" actId="20577"/>
          <ac:spMkLst>
            <pc:docMk/>
            <pc:sldMk cId="3898725438" sldId="273"/>
            <ac:spMk id="11" creationId="{D1E2CE6A-CBB1-4C85-987F-0DAB3655F89B}"/>
          </ac:spMkLst>
        </pc:spChg>
        <pc:picChg chg="add mod">
          <ac:chgData name="Linh Le" userId="ab89bd28bd2c192c" providerId="LiveId" clId="{62037807-60EA-498E-816D-3FF229FA27B7}" dt="2019-09-04T21:17:50.736" v="4369" actId="14100"/>
          <ac:picMkLst>
            <pc:docMk/>
            <pc:sldMk cId="3898725438" sldId="273"/>
            <ac:picMk id="5122" creationId="{B80F8A96-302A-4EC5-BA34-8F3EB4C94AB2}"/>
          </ac:picMkLst>
        </pc:picChg>
        <pc:cxnChg chg="add mod">
          <ac:chgData name="Linh Le" userId="ab89bd28bd2c192c" providerId="LiveId" clId="{62037807-60EA-498E-816D-3FF229FA27B7}" dt="2019-09-04T21:19:59.320" v="4661" actId="20577"/>
          <ac:cxnSpMkLst>
            <pc:docMk/>
            <pc:sldMk cId="3898725438" sldId="273"/>
            <ac:cxnSpMk id="7" creationId="{20DFAC24-F765-475E-B0D3-CBC9E514872C}"/>
          </ac:cxnSpMkLst>
        </pc:cxnChg>
        <pc:cxnChg chg="add mod">
          <ac:chgData name="Linh Le" userId="ab89bd28bd2c192c" providerId="LiveId" clId="{62037807-60EA-498E-816D-3FF229FA27B7}" dt="2019-09-04T21:20:53.139" v="4811" actId="20577"/>
          <ac:cxnSpMkLst>
            <pc:docMk/>
            <pc:sldMk cId="3898725438" sldId="273"/>
            <ac:cxnSpMk id="12" creationId="{4C53B67F-5373-4D21-8F82-77DAD056E6CE}"/>
          </ac:cxnSpMkLst>
        </pc:cxnChg>
      </pc:sldChg>
      <pc:sldChg chg="modSp add">
        <pc:chgData name="Linh Le" userId="ab89bd28bd2c192c" providerId="LiveId" clId="{62037807-60EA-498E-816D-3FF229FA27B7}" dt="2019-09-04T21:38:49.566" v="5863" actId="5793"/>
        <pc:sldMkLst>
          <pc:docMk/>
          <pc:sldMk cId="1700811928" sldId="274"/>
        </pc:sldMkLst>
        <pc:spChg chg="mod">
          <ac:chgData name="Linh Le" userId="ab89bd28bd2c192c" providerId="LiveId" clId="{62037807-60EA-498E-816D-3FF229FA27B7}" dt="2019-09-04T21:38:45.195" v="5846" actId="20577"/>
          <ac:spMkLst>
            <pc:docMk/>
            <pc:sldMk cId="1700811928" sldId="274"/>
            <ac:spMk id="2" creationId="{441F577E-8576-4946-AE47-A390AD2EEE55}"/>
          </ac:spMkLst>
        </pc:spChg>
        <pc:spChg chg="mod">
          <ac:chgData name="Linh Le" userId="ab89bd28bd2c192c" providerId="LiveId" clId="{62037807-60EA-498E-816D-3FF229FA27B7}" dt="2019-09-04T21:38:49.566" v="5863" actId="5793"/>
          <ac:spMkLst>
            <pc:docMk/>
            <pc:sldMk cId="1700811928" sldId="274"/>
            <ac:spMk id="3" creationId="{EDDF3A07-4524-4FCF-B17A-659E2947635F}"/>
          </ac:spMkLst>
        </pc:spChg>
      </pc:sldChg>
    </pc:docChg>
  </pc:docChgLst>
  <pc:docChgLst>
    <pc:chgData name="Linh Le" userId="ab89bd28bd2c192c" providerId="LiveId" clId="{0A2E275F-26D4-4A03-800E-EC78F15CAC91}"/>
    <pc:docChg chg="delSld modSld">
      <pc:chgData name="Linh Le" userId="ab89bd28bd2c192c" providerId="LiveId" clId="{0A2E275F-26D4-4A03-800E-EC78F15CAC91}" dt="2021-07-27T18:28:05.935" v="8" actId="47"/>
      <pc:docMkLst>
        <pc:docMk/>
      </pc:docMkLst>
      <pc:sldChg chg="addSp delSp modSp mod">
        <pc:chgData name="Linh Le" userId="ab89bd28bd2c192c" providerId="LiveId" clId="{0A2E275F-26D4-4A03-800E-EC78F15CAC91}" dt="2021-07-27T18:26:05.092" v="6" actId="478"/>
        <pc:sldMkLst>
          <pc:docMk/>
          <pc:sldMk cId="2546156516" sldId="256"/>
        </pc:sldMkLst>
        <pc:spChg chg="mod">
          <ac:chgData name="Linh Le" userId="ab89bd28bd2c192c" providerId="LiveId" clId="{0A2E275F-26D4-4A03-800E-EC78F15CAC91}" dt="2021-07-27T18:26:01.228" v="3" actId="20577"/>
          <ac:spMkLst>
            <pc:docMk/>
            <pc:sldMk cId="2546156516" sldId="256"/>
            <ac:spMk id="2" creationId="{EB49FF7D-ECDC-4263-B60D-5DA7D54E384F}"/>
          </ac:spMkLst>
        </pc:spChg>
        <pc:spChg chg="del mod">
          <ac:chgData name="Linh Le" userId="ab89bd28bd2c192c" providerId="LiveId" clId="{0A2E275F-26D4-4A03-800E-EC78F15CAC91}" dt="2021-07-27T18:26:03.531" v="5" actId="478"/>
          <ac:spMkLst>
            <pc:docMk/>
            <pc:sldMk cId="2546156516" sldId="256"/>
            <ac:spMk id="3" creationId="{4E1B5648-B786-4EEB-ABB3-AB4C0E9C5A93}"/>
          </ac:spMkLst>
        </pc:spChg>
        <pc:spChg chg="add del mod">
          <ac:chgData name="Linh Le" userId="ab89bd28bd2c192c" providerId="LiveId" clId="{0A2E275F-26D4-4A03-800E-EC78F15CAC91}" dt="2021-07-27T18:26:05.092" v="6" actId="478"/>
          <ac:spMkLst>
            <pc:docMk/>
            <pc:sldMk cId="2546156516" sldId="256"/>
            <ac:spMk id="4" creationId="{5EBE54CB-B21D-43C9-93F3-7BF5BE5F4592}"/>
          </ac:spMkLst>
        </pc:spChg>
      </pc:sldChg>
      <pc:sldChg chg="del">
        <pc:chgData name="Linh Le" userId="ab89bd28bd2c192c" providerId="LiveId" clId="{0A2E275F-26D4-4A03-800E-EC78F15CAC91}" dt="2021-07-27T18:26:09.150" v="7" actId="47"/>
        <pc:sldMkLst>
          <pc:docMk/>
          <pc:sldMk cId="3717614508" sldId="257"/>
        </pc:sldMkLst>
      </pc:sldChg>
      <pc:sldChg chg="del">
        <pc:chgData name="Linh Le" userId="ab89bd28bd2c192c" providerId="LiveId" clId="{0A2E275F-26D4-4A03-800E-EC78F15CAC91}" dt="2021-07-27T18:28:05.935" v="8" actId="47"/>
        <pc:sldMkLst>
          <pc:docMk/>
          <pc:sldMk cId="1700811928" sldId="27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C51BBC-63B4-4626-8404-F12F8B7DE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7307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13865" y="4038601"/>
            <a:ext cx="4663736" cy="1752600"/>
          </a:xfrm>
        </p:spPr>
        <p:txBody>
          <a:bodyPr/>
          <a:lstStyle>
            <a:lvl1pPr marL="0" indent="0" algn="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133096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xfrm>
            <a:off x="180975" y="6356351"/>
            <a:ext cx="2836333" cy="358775"/>
          </a:xfrm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14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25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2851" y="1604963"/>
            <a:ext cx="2741083" cy="45196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4963"/>
            <a:ext cx="8020051" cy="45196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9826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152" y="256032"/>
            <a:ext cx="10521696" cy="609600"/>
          </a:xfr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2" hasCustomPrompt="1"/>
          </p:nvPr>
        </p:nvSpPr>
        <p:spPr>
          <a:xfrm flipH="1">
            <a:off x="835152" y="853440"/>
            <a:ext cx="10521696" cy="365760"/>
          </a:xfrm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2933" b="0" cap="none" baseline="0">
                <a:solidFill>
                  <a:srgbClr val="71256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835152" y="1355280"/>
            <a:ext cx="10521696" cy="4857137"/>
          </a:xfrm>
        </p:spPr>
        <p:txBody>
          <a:bodyPr wrap="square" anchor="t" anchorCtr="0">
            <a:normAutofit/>
          </a:bodyPr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41983473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lvl1pPr>
            <a:lvl2pPr marL="8001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lvl2pPr>
            <a:lvl3pPr marL="12573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lvl3pPr>
            <a:lvl4pPr marL="17145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lvl4pPr>
            <a:lvl5pPr marL="21717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453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444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397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366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56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 marL="342900" indent="-342900"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00150" indent="-28575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57300" indent="-34290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322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14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>
            <a:cxnSpLocks noChangeShapeType="1"/>
          </p:cNvCxnSpPr>
          <p:nvPr/>
        </p:nvCxnSpPr>
        <p:spPr bwMode="auto">
          <a:xfrm>
            <a:off x="203200" y="1066800"/>
            <a:ext cx="1178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425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330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2538EA3-5E63-4430-AC60-B830BEE4FBF4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545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599" y="295276"/>
            <a:ext cx="10964333" cy="91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title text format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n-US">
              <a:latin typeface="Palatino Linotype" panose="02040502050505030304" pitchFamily="18" charset="0"/>
              <a:ea typeface="SimSun" charset="0"/>
              <a:cs typeface="SimSun" charset="0"/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09599" y="6303222"/>
            <a:ext cx="2836333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Palatino Linotype" panose="02040502050505030304" pitchFamily="18" charset="0"/>
                <a:cs typeface="+mn-cs"/>
              </a:defRPr>
            </a:lvl1pPr>
          </a:lstStyle>
          <a:p>
            <a:fld id="{0BCB6904-8D5A-4B2C-9162-AAA3973D54D3}" type="slidenum">
              <a:rPr lang="en-US" smtClean="0"/>
              <a:t>‹#›</a:t>
            </a:fld>
            <a:endParaRPr lang="en-US"/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95401"/>
            <a:ext cx="10964333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outline text format</a:t>
            </a:r>
          </a:p>
          <a:p>
            <a:pPr lvl="1"/>
            <a:r>
              <a:rPr lang="en-GB" dirty="0"/>
              <a:t>Second Outline Level</a:t>
            </a:r>
          </a:p>
          <a:p>
            <a:pPr lvl="2"/>
            <a:r>
              <a:rPr lang="en-GB" dirty="0"/>
              <a:t>Third Outline Level</a:t>
            </a:r>
          </a:p>
          <a:p>
            <a:pPr lvl="3"/>
            <a:r>
              <a:rPr lang="en-GB" dirty="0"/>
              <a:t>Fourth Outline Level</a:t>
            </a:r>
          </a:p>
          <a:p>
            <a:pPr lvl="4"/>
            <a:r>
              <a:rPr lang="en-GB" dirty="0"/>
              <a:t>Fifth Outline Level</a:t>
            </a:r>
          </a:p>
          <a:p>
            <a:pPr lvl="4"/>
            <a:r>
              <a:rPr lang="en-GB" dirty="0"/>
              <a:t>Sixth Outline Level</a:t>
            </a:r>
          </a:p>
          <a:p>
            <a:pPr lvl="4"/>
            <a:r>
              <a:rPr lang="en-GB" dirty="0"/>
              <a:t>Seventh Outline Level</a:t>
            </a:r>
          </a:p>
          <a:p>
            <a:pPr lvl="4"/>
            <a:r>
              <a:rPr lang="en-GB" dirty="0"/>
              <a:t>Eighth Outline Level</a:t>
            </a:r>
          </a:p>
          <a:p>
            <a:pPr lvl="4"/>
            <a:r>
              <a:rPr lang="en-GB" dirty="0"/>
              <a:t>Ninth Outline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55934D-8F4F-4455-A230-7F057A952D4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906" y="5961186"/>
            <a:ext cx="2783337" cy="72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081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000000"/>
          </a:solidFill>
          <a:latin typeface="Palatino Linotype" panose="02040502050505030304" pitchFamily="18" charset="0"/>
          <a:ea typeface="+mj-ea"/>
          <a:cs typeface="Palatino Linotype" panose="02040502050505030304" pitchFamily="18" charset="0"/>
        </a:defRPr>
      </a:lvl1pPr>
      <a:lvl2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2pPr>
      <a:lvl3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3pPr>
      <a:lvl4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4pPr>
      <a:lvl5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9pPr>
    </p:titleStyle>
    <p:bodyStyle>
      <a:lvl1pPr marL="457200" indent="-457200" algn="l" defTabSz="457200" rtl="0" eaLnBrk="1" fontAlgn="base" hangingPunct="1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Wingdings" panose="05000000000000000000" pitchFamily="2" charset="2"/>
        <a:buChar char="v"/>
        <a:defRPr sz="32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1pPr>
      <a:lvl2pPr marL="8001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Wingdings" panose="05000000000000000000" pitchFamily="2" charset="2"/>
        <a:buChar char="Ø"/>
        <a:defRPr sz="24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2pPr>
      <a:lvl3pPr marL="12573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Wingdings" panose="05000000000000000000" pitchFamily="2" charset="2"/>
        <a:buChar char="ü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3pPr>
      <a:lvl4pPr marL="17145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Courier New" panose="02070309020205020404" pitchFamily="49" charset="0"/>
        <a:buChar char="o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4pPr>
      <a:lvl5pPr marL="21717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9FF7D-ECDC-4263-B60D-5DA7D54E38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PL/SQL Part 1</a:t>
            </a:r>
          </a:p>
        </p:txBody>
      </p:sp>
    </p:spTree>
    <p:extLst>
      <p:ext uri="{BB962C8B-B14F-4D97-AF65-F5344CB8AC3E}">
        <p14:creationId xmlns:p14="http://schemas.microsoft.com/office/powerpoint/2010/main" val="25461565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CADA0-C56A-4CC3-B04D-7B64E0C54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Exception Handling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C226B-09A2-422D-A420-FEAEE5F9CD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Exceptions are generally logical errors (</a:t>
            </a:r>
            <a:r>
              <a:rPr lang="en-US" sz="2800" b="1" dirty="0"/>
              <a:t>not</a:t>
            </a:r>
            <a:r>
              <a:rPr lang="en-US" sz="2800" dirty="0"/>
              <a:t> compiling errors) that will stop your script from continuing to run if they are not handled</a:t>
            </a:r>
          </a:p>
          <a:p>
            <a:pPr lvl="1"/>
            <a:r>
              <a:rPr lang="en-US" dirty="0"/>
              <a:t>Common errors: dividing by zeros, returns too many rows or no rows, etc.</a:t>
            </a:r>
          </a:p>
          <a:p>
            <a:pPr lvl="1"/>
            <a:r>
              <a:rPr lang="en-US" dirty="0"/>
              <a:t>Users can also define their own exceptions</a:t>
            </a:r>
          </a:p>
          <a:p>
            <a:r>
              <a:rPr lang="en-US" dirty="0"/>
              <a:t>PL/SQL provides a EXCEPTION block to handle exceptions</a:t>
            </a:r>
          </a:p>
        </p:txBody>
      </p:sp>
    </p:spTree>
    <p:extLst>
      <p:ext uri="{BB962C8B-B14F-4D97-AF65-F5344CB8AC3E}">
        <p14:creationId xmlns:p14="http://schemas.microsoft.com/office/powerpoint/2010/main" val="2782107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D444C-ABDF-4B35-A3BB-49EA1B8A8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Exception Handling Example</a:t>
            </a:r>
          </a:p>
        </p:txBody>
      </p:sp>
      <p:pic>
        <p:nvPicPr>
          <p:cNvPr id="6146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OGFBAEFUMBFNAIWBNYN3KSSJAC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1026&amp;height=433&amp;action=Access">
            <a:extLst>
              <a:ext uri="{FF2B5EF4-FFF2-40B4-BE49-F238E27FC236}">
                <a16:creationId xmlns:a16="http://schemas.microsoft.com/office/drawing/2014/main" id="{DBDBC744-AD55-4725-A3DF-0FF3836250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84768"/>
            <a:ext cx="7318159" cy="308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11544BB-2C81-4E58-8BF5-C2D1D8F9E773}"/>
              </a:ext>
            </a:extLst>
          </p:cNvPr>
          <p:cNvSpPr/>
          <p:nvPr/>
        </p:nvSpPr>
        <p:spPr bwMode="auto">
          <a:xfrm>
            <a:off x="1029809" y="2803749"/>
            <a:ext cx="6897950" cy="1137936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BEC702-849B-48BA-B2D3-3340BE7D6FA3}"/>
              </a:ext>
            </a:extLst>
          </p:cNvPr>
          <p:cNvSpPr txBox="1"/>
          <p:nvPr/>
        </p:nvSpPr>
        <p:spPr>
          <a:xfrm>
            <a:off x="8252360" y="1064393"/>
            <a:ext cx="3835621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This EXCEPTION block will be activated when an exception is raised.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In this case, we are watching for the ZERO_DIVIDE exception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For a comprehensive list of exception, please check the module note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F4CE50D-6A9E-4B51-8AF5-01FC876CAA5E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 bwMode="auto">
          <a:xfrm flipV="1">
            <a:off x="7927759" y="2218555"/>
            <a:ext cx="324601" cy="115416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7479280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EED38-F15C-4721-A5EA-B48ED0F18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Built-in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6E92EB-F145-4F63-B03D-B7AE7F3883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Oracle provides various functions that can be used for data manipulation in a SELECT statement</a:t>
            </a:r>
          </a:p>
        </p:txBody>
      </p:sp>
      <p:pic>
        <p:nvPicPr>
          <p:cNvPr id="7170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MC4OPIXOARFFHL334M5ENKRYVC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1311&amp;height=231&amp;action=Access">
            <a:extLst>
              <a:ext uri="{FF2B5EF4-FFF2-40B4-BE49-F238E27FC236}">
                <a16:creationId xmlns:a16="http://schemas.microsoft.com/office/drawing/2014/main" id="{8D99CFFC-C828-40ED-936E-7E97B597A5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9"/>
          <a:stretch/>
        </p:blipFill>
        <p:spPr bwMode="auto">
          <a:xfrm>
            <a:off x="609599" y="2780391"/>
            <a:ext cx="10964333" cy="200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1901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A6FE8-2D78-434A-A3E0-BD39D5C19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0"/>
            <a:ext cx="10964333" cy="917573"/>
          </a:xfrm>
        </p:spPr>
        <p:txBody>
          <a:bodyPr/>
          <a:lstStyle/>
          <a:p>
            <a:r>
              <a:rPr lang="en-US" dirty="0"/>
              <a:t>Stored Procedures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18B37-607A-4C17-BE9A-863334E66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8" y="677876"/>
            <a:ext cx="10964333" cy="4519612"/>
          </a:xfrm>
        </p:spPr>
        <p:txBody>
          <a:bodyPr/>
          <a:lstStyle/>
          <a:p>
            <a:r>
              <a:rPr lang="en-US" sz="2000" dirty="0"/>
              <a:t>A PL/SQL structure that can be executed by names </a:t>
            </a:r>
          </a:p>
          <a:p>
            <a:r>
              <a:rPr lang="en-US" sz="2000" dirty="0"/>
              <a:t>More examples in SQL files</a:t>
            </a:r>
          </a:p>
        </p:txBody>
      </p:sp>
      <p:pic>
        <p:nvPicPr>
          <p:cNvPr id="8196" name="Picture 4" descr="https://eastus1-mediap.svc.ms/transform/thumbnail?provider=spo&amp;inputFormat=png&amp;cs=fFNQTw&amp;docid=https%3A%2F%2Fkennesawedu-my.sharepoint.com%3A443%2F_api%2Fv2.0%2Fdrives%2Fb!5zUzaHHdtU-pyeTOQGwoh1s_GIeYLShOiFIJhTYYzexIc9h5CYPlRp6bZP2BRD8G%2Fitems%2F01CRLXUBPTCZWIXJD55BF3IW4PA4G5ZHP7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761&amp;height=577&amp;action=Access">
            <a:extLst>
              <a:ext uri="{FF2B5EF4-FFF2-40B4-BE49-F238E27FC236}">
                <a16:creationId xmlns:a16="http://schemas.microsoft.com/office/drawing/2014/main" id="{A04E2777-A6D1-4E38-85AF-22445A6F91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02"/>
          <a:stretch/>
        </p:blipFill>
        <p:spPr bwMode="auto">
          <a:xfrm>
            <a:off x="609597" y="1420815"/>
            <a:ext cx="5641352" cy="483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B7C23D5-C174-4E9A-835A-E5135EEDE5F7}"/>
              </a:ext>
            </a:extLst>
          </p:cNvPr>
          <p:cNvSpPr/>
          <p:nvPr/>
        </p:nvSpPr>
        <p:spPr bwMode="auto">
          <a:xfrm>
            <a:off x="976543" y="1409929"/>
            <a:ext cx="4918230" cy="516526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34DA0F-BE27-4EE4-90BB-C36F5DE388B6}"/>
              </a:ext>
            </a:extLst>
          </p:cNvPr>
          <p:cNvSpPr txBox="1"/>
          <p:nvPr/>
        </p:nvSpPr>
        <p:spPr>
          <a:xfrm>
            <a:off x="8356379" y="1140542"/>
            <a:ext cx="383562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Declaring a procedure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4D4F53B-79E3-4840-B541-075F2D3BD659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 bwMode="auto">
          <a:xfrm flipV="1">
            <a:off x="5894773" y="1325208"/>
            <a:ext cx="2461606" cy="34298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2647D3F-67F3-4051-9744-D2CC6E6C5723}"/>
              </a:ext>
            </a:extLst>
          </p:cNvPr>
          <p:cNvSpPr/>
          <p:nvPr/>
        </p:nvSpPr>
        <p:spPr bwMode="auto">
          <a:xfrm>
            <a:off x="1429305" y="1954247"/>
            <a:ext cx="4465468" cy="32683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3EEB161-3517-4C0F-827A-6203BA08C1B0}"/>
              </a:ext>
            </a:extLst>
          </p:cNvPr>
          <p:cNvSpPr txBox="1"/>
          <p:nvPr/>
        </p:nvSpPr>
        <p:spPr>
          <a:xfrm>
            <a:off x="8356379" y="1593877"/>
            <a:ext cx="3482522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Declaration block of the procedure, notice we don’t need the DECLARE key word any more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7C2A8A4-D47F-4688-AB8E-F1C0E222EFFE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 bwMode="auto">
          <a:xfrm>
            <a:off x="5894773" y="2117662"/>
            <a:ext cx="2461606" cy="7638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066A7CB8-282A-4EC4-A4EB-53994C94429E}"/>
              </a:ext>
            </a:extLst>
          </p:cNvPr>
          <p:cNvSpPr/>
          <p:nvPr/>
        </p:nvSpPr>
        <p:spPr bwMode="auto">
          <a:xfrm>
            <a:off x="999010" y="2275657"/>
            <a:ext cx="4465468" cy="760506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1B850C-FB1F-4747-A2A4-6AEAA3FFBF6A}"/>
              </a:ext>
            </a:extLst>
          </p:cNvPr>
          <p:cNvSpPr txBox="1"/>
          <p:nvPr/>
        </p:nvSpPr>
        <p:spPr>
          <a:xfrm>
            <a:off x="7926084" y="2863466"/>
            <a:ext cx="348252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Code block, similar to before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536F48B-1F09-4A32-B617-499FC6BF7C08}"/>
              </a:ext>
            </a:extLst>
          </p:cNvPr>
          <p:cNvCxnSpPr>
            <a:cxnSpLocks/>
            <a:stCxn id="19" idx="3"/>
            <a:endCxn id="20" idx="1"/>
          </p:cNvCxnSpPr>
          <p:nvPr/>
        </p:nvCxnSpPr>
        <p:spPr bwMode="auto">
          <a:xfrm>
            <a:off x="5464478" y="2655910"/>
            <a:ext cx="2461606" cy="39222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E763AFE9-3332-415F-A7CB-88AC5E7E08AC}"/>
              </a:ext>
            </a:extLst>
          </p:cNvPr>
          <p:cNvSpPr/>
          <p:nvPr/>
        </p:nvSpPr>
        <p:spPr bwMode="auto">
          <a:xfrm>
            <a:off x="1046152" y="3334616"/>
            <a:ext cx="2593693" cy="287473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A5DAD8B-B2CC-4120-876E-95AA6638F5A4}"/>
              </a:ext>
            </a:extLst>
          </p:cNvPr>
          <p:cNvSpPr txBox="1"/>
          <p:nvPr/>
        </p:nvSpPr>
        <p:spPr>
          <a:xfrm>
            <a:off x="7931906" y="3550206"/>
            <a:ext cx="347670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Invoke a procedure by using the key word EXECUTE and the procedure’s name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75C8DE0-9048-4461-B08A-79926DA6AA56}"/>
              </a:ext>
            </a:extLst>
          </p:cNvPr>
          <p:cNvCxnSpPr>
            <a:cxnSpLocks/>
            <a:stCxn id="23" idx="3"/>
            <a:endCxn id="24" idx="1"/>
          </p:cNvCxnSpPr>
          <p:nvPr/>
        </p:nvCxnSpPr>
        <p:spPr bwMode="auto">
          <a:xfrm>
            <a:off x="3639845" y="3478353"/>
            <a:ext cx="4292061" cy="53351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20745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5BBD7-F45C-4D7D-B8EC-2CFC4270D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0"/>
            <a:ext cx="10964333" cy="917573"/>
          </a:xfrm>
        </p:spPr>
        <p:txBody>
          <a:bodyPr/>
          <a:lstStyle/>
          <a:p>
            <a:r>
              <a:rPr lang="en-US" dirty="0"/>
              <a:t>User-Defined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C6D54-529C-4DDA-80F3-E525F72C9C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894113"/>
            <a:ext cx="7381582" cy="4519612"/>
          </a:xfrm>
        </p:spPr>
        <p:txBody>
          <a:bodyPr/>
          <a:lstStyle/>
          <a:p>
            <a:r>
              <a:rPr lang="en-US" sz="2000" dirty="0"/>
              <a:t>Block of PL/SQL codes, quite similar to a procedure, however returns a value, and can be used in SELECT statements</a:t>
            </a:r>
          </a:p>
          <a:p>
            <a:r>
              <a:rPr lang="en-US" sz="2000" dirty="0"/>
              <a:t>More examples in SQL files</a:t>
            </a:r>
          </a:p>
        </p:txBody>
      </p:sp>
      <p:pic>
        <p:nvPicPr>
          <p:cNvPr id="9218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KF2WQMJGAT45FZOOIDWQHG2ZKR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1099&amp;height=508&amp;action=Access">
            <a:extLst>
              <a:ext uri="{FF2B5EF4-FFF2-40B4-BE49-F238E27FC236}">
                <a16:creationId xmlns:a16="http://schemas.microsoft.com/office/drawing/2014/main" id="{7A0DD7F0-7CE1-4CA0-9AF2-18FD3DD9A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68" y="2013780"/>
            <a:ext cx="7918001" cy="3660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FEA9040-A1D0-4E11-9B32-75B5FE3DF943}"/>
              </a:ext>
            </a:extLst>
          </p:cNvPr>
          <p:cNvSpPr/>
          <p:nvPr/>
        </p:nvSpPr>
        <p:spPr bwMode="auto">
          <a:xfrm>
            <a:off x="948088" y="1946416"/>
            <a:ext cx="7596449" cy="287473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9DF45D-B99A-444E-B10E-50A3B0A1564D}"/>
              </a:ext>
            </a:extLst>
          </p:cNvPr>
          <p:cNvSpPr txBox="1"/>
          <p:nvPr/>
        </p:nvSpPr>
        <p:spPr>
          <a:xfrm>
            <a:off x="8715300" y="317408"/>
            <a:ext cx="3476700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Quite similar to declaring a procedure, however we need to add RETURN and the return type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34CBBA33-700C-44F7-A593-20C543AF3B7F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 bwMode="auto">
          <a:xfrm flipV="1">
            <a:off x="8544537" y="917573"/>
            <a:ext cx="170763" cy="117258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29B38265-F1D4-40DB-A647-E8EB27F3DB3D}"/>
              </a:ext>
            </a:extLst>
          </p:cNvPr>
          <p:cNvSpPr/>
          <p:nvPr/>
        </p:nvSpPr>
        <p:spPr bwMode="auto">
          <a:xfrm>
            <a:off x="1339117" y="2690318"/>
            <a:ext cx="1608270" cy="287473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D1B5D8E-23CF-4643-904C-B9F7DE0AA0B3}"/>
              </a:ext>
            </a:extLst>
          </p:cNvPr>
          <p:cNvSpPr txBox="1"/>
          <p:nvPr/>
        </p:nvSpPr>
        <p:spPr>
          <a:xfrm>
            <a:off x="8395633" y="2905908"/>
            <a:ext cx="34767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And we have to add a return value for the function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5156156-0D8D-4091-9952-E304153266D8}"/>
              </a:ext>
            </a:extLst>
          </p:cNvPr>
          <p:cNvCxnSpPr>
            <a:cxnSpLocks/>
            <a:stCxn id="17" idx="3"/>
            <a:endCxn id="18" idx="1"/>
          </p:cNvCxnSpPr>
          <p:nvPr/>
        </p:nvCxnSpPr>
        <p:spPr bwMode="auto">
          <a:xfrm>
            <a:off x="2947387" y="2834055"/>
            <a:ext cx="5448246" cy="395019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804618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BA4906-BFDE-4765-9E42-283B31EA3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 THEN ELSE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60FE5-E6AF-4A67-9D70-D5896BEFAD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1295401"/>
            <a:ext cx="3642803" cy="4501717"/>
          </a:xfrm>
        </p:spPr>
        <p:txBody>
          <a:bodyPr/>
          <a:lstStyle/>
          <a:p>
            <a:r>
              <a:rPr lang="en-US" sz="2400" dirty="0"/>
              <a:t>“Branch” the execution of a script into segments based on logical conditions</a:t>
            </a:r>
          </a:p>
          <a:p>
            <a:r>
              <a:rPr lang="en-US" sz="2400" dirty="0"/>
              <a:t>Is a PL/SQL structure so cannot be used in a regular SQL statement</a:t>
            </a:r>
          </a:p>
          <a:p>
            <a:r>
              <a:rPr lang="en-US" sz="2400" dirty="0"/>
              <a:t>More examples in </a:t>
            </a:r>
            <a:r>
              <a:rPr lang="en-US" sz="2400" dirty="0" err="1"/>
              <a:t>sql</a:t>
            </a:r>
            <a:r>
              <a:rPr lang="en-US" sz="2400" dirty="0"/>
              <a:t> files.</a:t>
            </a:r>
          </a:p>
        </p:txBody>
      </p:sp>
      <p:pic>
        <p:nvPicPr>
          <p:cNvPr id="10242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K5RF3523G6BZCJJFJSJI35MYW7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872&amp;height=577&amp;action=Access">
            <a:extLst>
              <a:ext uri="{FF2B5EF4-FFF2-40B4-BE49-F238E27FC236}">
                <a16:creationId xmlns:a16="http://schemas.microsoft.com/office/drawing/2014/main" id="{FE0DFDA7-1589-4ABC-940F-080DC4AA5D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027" y="902981"/>
            <a:ext cx="6698683" cy="443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2276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FE010-7106-43A2-AFAB-72013B2E2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2BFFB9-C1B9-40A0-9205-4063B5155E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Similar functionalities to IF THEN ELSE, however can also be used in regular SQL statements</a:t>
            </a:r>
          </a:p>
          <a:p>
            <a:r>
              <a:rPr lang="en-US" dirty="0"/>
              <a:t>Syntaxes of CASE in regular SQL and in PL/SQL are slightly different</a:t>
            </a:r>
          </a:p>
          <a:p>
            <a:r>
              <a:rPr lang="en-US" dirty="0"/>
              <a:t>Examples are in SQL files</a:t>
            </a:r>
          </a:p>
        </p:txBody>
      </p:sp>
    </p:spTree>
    <p:extLst>
      <p:ext uri="{BB962C8B-B14F-4D97-AF65-F5344CB8AC3E}">
        <p14:creationId xmlns:p14="http://schemas.microsoft.com/office/powerpoint/2010/main" val="33718664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F0859-0CA5-4FDB-A103-BFF0BCF16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In-Class </a:t>
            </a:r>
            <a:r>
              <a:rPr lang="en-US" dirty="0" err="1"/>
              <a:t>Excercise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4214812E-CF8E-4437-96BA-4167B3CA7D9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18067" y="895658"/>
                <a:ext cx="10964863" cy="487482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2000" dirty="0"/>
                  <a:t>A quadratic equation has the form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𝑏𝑥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000" dirty="0"/>
                  <a:t> with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≠0</m:t>
                    </m:r>
                  </m:oMath>
                </a14:m>
                <a:endParaRPr lang="en-US" sz="2000" dirty="0"/>
              </a:p>
              <a:p>
                <a:pPr marL="0" indent="0">
                  <a:buNone/>
                </a:pPr>
                <a:r>
                  <a:rPr lang="en-US" sz="2000" dirty="0"/>
                  <a:t>One way to solve is to first compute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𝑑𝑒𝑙𝑡𝑎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−4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𝑎𝑐</m:t>
                    </m:r>
                  </m:oMath>
                </a14:m>
                <a:endParaRPr lang="en-US" sz="2000" dirty="0"/>
              </a:p>
              <a:p>
                <a:r>
                  <a:rPr lang="en-US" sz="2000" dirty="0"/>
                  <a:t>If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𝑑𝑒𝑙𝑡𝑎</m:t>
                    </m:r>
                    <m:r>
                      <a:rPr lang="en-US" sz="2000" b="0" i="0" smtClean="0">
                        <a:latin typeface="Cambria Math" panose="02040503050406030204" pitchFamily="18" charset="0"/>
                      </a:rPr>
                      <m:t>&lt;0</m:t>
                    </m:r>
                  </m:oMath>
                </a14:m>
                <a:r>
                  <a:rPr lang="en-US" sz="2000" dirty="0"/>
                  <a:t> the equation has no real solutions</a:t>
                </a:r>
              </a:p>
              <a:p>
                <a:r>
                  <a:rPr lang="en-US" sz="2000" dirty="0"/>
                  <a:t>If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𝑑𝑒𝑙𝑡𝑎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2000" dirty="0"/>
                  <a:t> the equation has one solution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endParaRPr lang="en-US" sz="2000" b="0" dirty="0"/>
              </a:p>
              <a:p>
                <a:r>
                  <a:rPr lang="en-US" sz="2000" dirty="0"/>
                  <a:t>If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𝑑𝑒𝑙𝑡𝑎</m:t>
                    </m:r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sz="2000" dirty="0"/>
                  <a:t> the equation has two solutions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𝑑𝑒𝑙𝑡𝑎</m:t>
                            </m:r>
                          </m:e>
                        </m:rad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endParaRPr lang="en-US" sz="16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𝑑𝑒𝑙𝑡𝑎</m:t>
                            </m:r>
                          </m:e>
                        </m:rad>
                      </m:num>
                      <m:den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endParaRPr lang="en-US" sz="1600" b="0" dirty="0"/>
              </a:p>
              <a:p>
                <a:pPr>
                  <a:buFont typeface="Wingdings" panose="05000000000000000000" pitchFamily="2" charset="2"/>
                  <a:buChar char="à"/>
                </a:pPr>
                <a:r>
                  <a:rPr lang="en-US" sz="2400" dirty="0"/>
                  <a:t>Write a procedure that takes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2400" dirty="0"/>
                  <a:t> as inputs, then compute and output the solutions as described. Some notes:</a:t>
                </a:r>
              </a:p>
              <a:p>
                <a:pPr lvl="1"/>
                <a:r>
                  <a:rPr lang="en-US" sz="1800" dirty="0"/>
                  <a:t>a is a key word in SQL, you may want to use a different variable name for a</a:t>
                </a:r>
              </a:p>
              <a:p>
                <a:pPr lvl="1"/>
                <a:r>
                  <a:rPr lang="en-US" sz="1800" dirty="0"/>
                  <a:t>You can use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sz="1800" dirty="0"/>
                  <a:t> to represent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1800" dirty="0"/>
              </a:p>
              <a:p>
                <a:pPr lvl="1"/>
                <a:r>
                  <a:rPr lang="en-US" sz="1800" dirty="0"/>
                  <a:t>You can use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𝑆𝑄𝑅𝑇</m:t>
                    </m:r>
                  </m:oMath>
                </a14:m>
                <a:r>
                  <a:rPr lang="en-US" sz="1800" dirty="0"/>
                  <a:t> function for square root</a:t>
                </a:r>
              </a:p>
              <a:p>
                <a:pPr lvl="1"/>
                <a:r>
                  <a:rPr lang="en-US" sz="1800" dirty="0"/>
                  <a:t>You should also check if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sz="1800" dirty="0"/>
                  <a:t> before solving the equation</a:t>
                </a:r>
              </a:p>
              <a:p>
                <a:pPr marL="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4214812E-CF8E-4437-96BA-4167B3CA7D9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8067" y="895658"/>
                <a:ext cx="10964863" cy="4874828"/>
              </a:xfrm>
              <a:blipFill>
                <a:blip r:embed="rId2"/>
                <a:stretch>
                  <a:fillRect l="-1556" t="-1625" b="-76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7301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11172-F9A9-4B93-9BB6-06ABE6586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to the OE.CUSTOMERS Table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7E6F47-5924-42AE-865E-7DF3D54188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7" y="1046578"/>
            <a:ext cx="10964333" cy="4519612"/>
          </a:xfrm>
        </p:spPr>
        <p:txBody>
          <a:bodyPr/>
          <a:lstStyle/>
          <a:p>
            <a:r>
              <a:rPr lang="en-US" sz="2800" dirty="0"/>
              <a:t>OE.CUSTOMERS is a sample table provided by Oracle</a:t>
            </a:r>
          </a:p>
          <a:p>
            <a:pPr lvl="1"/>
            <a:r>
              <a:rPr lang="en-US" sz="2000" dirty="0"/>
              <a:t>“OE.” means the table belongs to the user “OE” (please read module note for more details)</a:t>
            </a:r>
          </a:p>
          <a:p>
            <a:r>
              <a:rPr lang="en-US" sz="2800" dirty="0"/>
              <a:t>Several examples in this lectures and in the module note use the OE.CUSTOMERS table. You will need to do a few thing before the table is available</a:t>
            </a:r>
          </a:p>
          <a:p>
            <a:pPr marL="857250" lvl="1" indent="-514350">
              <a:buFont typeface="+mj-lt"/>
              <a:buAutoNum type="arabicPeriod"/>
            </a:pPr>
            <a:r>
              <a:rPr lang="en-US" sz="2000" dirty="0"/>
              <a:t>Open SQLPLUS and login as SYS: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1800" dirty="0"/>
              <a:t>Open CMD, type </a:t>
            </a:r>
            <a:r>
              <a:rPr lang="en-US" sz="1800" dirty="0" err="1"/>
              <a:t>sqlplus</a:t>
            </a:r>
            <a:r>
              <a:rPr lang="en-US" sz="1800" dirty="0"/>
              <a:t> then press enter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1800" dirty="0"/>
              <a:t>Log in with username “</a:t>
            </a:r>
            <a:r>
              <a:rPr lang="en-US" sz="1800" b="1" dirty="0"/>
              <a:t>sys as </a:t>
            </a:r>
            <a:r>
              <a:rPr lang="en-US" sz="1800" b="1" dirty="0" err="1"/>
              <a:t>sysdba</a:t>
            </a:r>
            <a:r>
              <a:rPr lang="en-US" sz="1800" dirty="0"/>
              <a:t>” and password “</a:t>
            </a:r>
            <a:r>
              <a:rPr lang="en-US" sz="1800" b="1" dirty="0"/>
              <a:t>oracle18cdb</a:t>
            </a:r>
            <a:r>
              <a:rPr lang="en-US" sz="1800" dirty="0"/>
              <a:t>”</a:t>
            </a:r>
          </a:p>
          <a:p>
            <a:pPr marL="857250" lvl="1" indent="-514350">
              <a:buFont typeface="+mj-lt"/>
              <a:buAutoNum type="arabicPeriod"/>
            </a:pPr>
            <a:r>
              <a:rPr lang="en-US" sz="2000" dirty="0"/>
              <a:t>Open the SAMPLESCDB database</a:t>
            </a:r>
          </a:p>
          <a:p>
            <a:pPr marL="800100" lvl="2" indent="0">
              <a:buNone/>
            </a:pPr>
            <a:r>
              <a:rPr lang="en-US" sz="1800" b="1" dirty="0"/>
              <a:t>ALTER PLUGGABLE DATABASE </a:t>
            </a:r>
            <a:r>
              <a:rPr lang="en-US" sz="1800" b="1" dirty="0" err="1"/>
              <a:t>samplescdb</a:t>
            </a:r>
            <a:r>
              <a:rPr lang="en-US" sz="1800" b="1" dirty="0"/>
              <a:t> OPEN;</a:t>
            </a:r>
          </a:p>
          <a:p>
            <a:pPr lvl="1" indent="-457200">
              <a:buFont typeface="+mj-lt"/>
              <a:buAutoNum type="arabicPeriod"/>
            </a:pPr>
            <a:r>
              <a:rPr lang="en-US" sz="2000" dirty="0"/>
              <a:t>Change container to </a:t>
            </a:r>
            <a:r>
              <a:rPr lang="en-US" sz="2000" dirty="0" err="1"/>
              <a:t>samplescdb</a:t>
            </a:r>
            <a:endParaRPr lang="en-US" sz="2000" dirty="0"/>
          </a:p>
          <a:p>
            <a:pPr marL="800100" lvl="2" indent="0">
              <a:buNone/>
            </a:pPr>
            <a:r>
              <a:rPr lang="en-US" sz="1800" b="1" dirty="0"/>
              <a:t>ALTER SESSION SET CONTAINER=</a:t>
            </a:r>
            <a:r>
              <a:rPr lang="en-US" sz="1800" b="1" dirty="0" err="1"/>
              <a:t>samplescdb</a:t>
            </a:r>
            <a:r>
              <a:rPr lang="en-US" sz="1800" b="1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91029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A4816E-EA82-4758-B8FD-72905F434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66" y="1266824"/>
            <a:ext cx="12039600" cy="53911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4FEA2A5-B912-413D-A4C4-F0A9E2B6B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Activate </a:t>
            </a:r>
            <a:r>
              <a:rPr lang="en-US" dirty="0" err="1"/>
              <a:t>OE.Customers</a:t>
            </a:r>
            <a:r>
              <a:rPr lang="en-US" dirty="0"/>
              <a:t> Illustration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B0CB83-0C25-4E58-BA11-A7B316D4864B}"/>
              </a:ext>
            </a:extLst>
          </p:cNvPr>
          <p:cNvSpPr txBox="1"/>
          <p:nvPr/>
        </p:nvSpPr>
        <p:spPr>
          <a:xfrm>
            <a:off x="7625918" y="2041864"/>
            <a:ext cx="3027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Enter “oracle18cdb” here, note that it won’t appear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17B979-EE45-429F-8126-534EB6BBAB54}"/>
              </a:ext>
            </a:extLst>
          </p:cNvPr>
          <p:cNvSpPr txBox="1"/>
          <p:nvPr/>
        </p:nvSpPr>
        <p:spPr>
          <a:xfrm>
            <a:off x="7613813" y="4026753"/>
            <a:ext cx="30272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Ignore the error, I only got that because I’ve already open the database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3113A87-D92D-4DA9-AE45-0A08E5DD0C39}"/>
              </a:ext>
            </a:extLst>
          </p:cNvPr>
          <p:cNvCxnSpPr/>
          <p:nvPr/>
        </p:nvCxnSpPr>
        <p:spPr bwMode="auto">
          <a:xfrm flipH="1">
            <a:off x="1482571" y="2365029"/>
            <a:ext cx="6131242" cy="813177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FE11589-1519-4DA6-A552-5E4FEA77FD9B}"/>
              </a:ext>
            </a:extLst>
          </p:cNvPr>
          <p:cNvCxnSpPr>
            <a:cxnSpLocks/>
            <a:stCxn id="6" idx="1"/>
          </p:cNvCxnSpPr>
          <p:nvPr/>
        </p:nvCxnSpPr>
        <p:spPr bwMode="auto">
          <a:xfrm flipH="1">
            <a:off x="1550902" y="4488418"/>
            <a:ext cx="6062911" cy="461665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877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3C795-2F74-48DB-A4C8-85E88BADB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PL/SQL in Oracle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52DD8-BFFE-466C-BFD7-8C8FB9236A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a procedural language that can embed SQL codes</a:t>
            </a:r>
          </a:p>
          <a:p>
            <a:r>
              <a:rPr lang="en-US" dirty="0"/>
              <a:t>Allows more functionalities</a:t>
            </a:r>
          </a:p>
          <a:p>
            <a:pPr lvl="1"/>
            <a:r>
              <a:rPr lang="en-US" dirty="0"/>
              <a:t>User-defined procedures and functions</a:t>
            </a:r>
          </a:p>
          <a:p>
            <a:pPr lvl="1"/>
            <a:r>
              <a:rPr lang="en-US" dirty="0"/>
              <a:t>IF-THEN-ELSE blocks</a:t>
            </a:r>
          </a:p>
          <a:p>
            <a:pPr lvl="1"/>
            <a:r>
              <a:rPr lang="en-US" dirty="0"/>
              <a:t>Looping</a:t>
            </a:r>
          </a:p>
          <a:p>
            <a:pPr lvl="1"/>
            <a:r>
              <a:rPr lang="en-US" dirty="0"/>
              <a:t>Exception handling</a:t>
            </a:r>
          </a:p>
        </p:txBody>
      </p:sp>
    </p:spTree>
    <p:extLst>
      <p:ext uri="{BB962C8B-B14F-4D97-AF65-F5344CB8AC3E}">
        <p14:creationId xmlns:p14="http://schemas.microsoft.com/office/powerpoint/2010/main" val="1698601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07FD1-2A12-454C-B2DE-15A9E09FA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 PL/SQL </a:t>
            </a:r>
            <a:r>
              <a:rPr lang="en-US" dirty="0"/>
              <a:t>Block Example</a:t>
            </a:r>
          </a:p>
        </p:txBody>
      </p:sp>
      <p:sp>
        <p:nvSpPr>
          <p:cNvPr id="7" name="AutoShape 2" descr="https://eastus1-mediap.svc.ms/transform/thumbnail?provider=spo&amp;inputFormat=png&amp;cs=fFNQTw&amp;docid=https%3A%2F%2Fkennesawedu-my.sharepoint.com%3A443%2F_api%2Fv2.0%2Fdrives%2Fb!5zUzaHHdtU-pyeTOQGwoh1s_GIeYLShOiFIJhTYYzexIc9h5CYPlRp6bZP2BRD8G%2Fitems%2F01CRLXUBLSJDNRNPJHWND2NWJRKKY66I6G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885&amp;height=714&amp;action=Access">
            <a:extLst>
              <a:ext uri="{FF2B5EF4-FFF2-40B4-BE49-F238E27FC236}">
                <a16:creationId xmlns:a16="http://schemas.microsoft.com/office/drawing/2014/main" id="{C48071F1-7065-4468-8996-636C4E72541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28" name="Picture 4" descr="https://eastus1-mediap.svc.ms/transform/thumbnail?provider=spo&amp;inputFormat=png&amp;cs=fFNQTw&amp;docid=https%3A%2F%2Fkennesawedu-my.sharepoint.com%3A443%2F_api%2Fv2.0%2Fdrives%2Fb!5zUzaHHdtU-pyeTOQGwoh1s_GIeYLShOiFIJhTYYzexIc9h5CYPlRp6bZP2BRD8G%2Fitems%2F01CRLXUBLSJDNRNPJHWND2NWJRKKY66I6G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885&amp;height=714&amp;action=Access">
            <a:extLst>
              <a:ext uri="{FF2B5EF4-FFF2-40B4-BE49-F238E27FC236}">
                <a16:creationId xmlns:a16="http://schemas.microsoft.com/office/drawing/2014/main" id="{EFC0082D-81D8-4DEA-941B-1E14C4157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67" y="1042987"/>
            <a:ext cx="6777500" cy="5467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1012F02-CC1D-4593-B606-07A0C10EA911}"/>
              </a:ext>
            </a:extLst>
          </p:cNvPr>
          <p:cNvSpPr/>
          <p:nvPr/>
        </p:nvSpPr>
        <p:spPr bwMode="auto">
          <a:xfrm>
            <a:off x="941033" y="1722268"/>
            <a:ext cx="4057095" cy="2006353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495C42-F533-4E35-95F0-E032D1109D40}"/>
              </a:ext>
            </a:extLst>
          </p:cNvPr>
          <p:cNvSpPr txBox="1"/>
          <p:nvPr/>
        </p:nvSpPr>
        <p:spPr>
          <a:xfrm>
            <a:off x="8114190" y="1042987"/>
            <a:ext cx="36842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Declaration block, you will define all variables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Values can be assigned on declaration or later in code block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F3B0801-6090-4839-8642-A082FE06E8C9}"/>
              </a:ext>
            </a:extLst>
          </p:cNvPr>
          <p:cNvCxnSpPr>
            <a:stCxn id="8" idx="3"/>
            <a:endCxn id="9" idx="1"/>
          </p:cNvCxnSpPr>
          <p:nvPr/>
        </p:nvCxnSpPr>
        <p:spPr bwMode="auto">
          <a:xfrm flipV="1">
            <a:off x="4998128" y="1781651"/>
            <a:ext cx="3116062" cy="94379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0CB3BA90-16C2-4240-9DD0-6E1A3A2D02B3}"/>
              </a:ext>
            </a:extLst>
          </p:cNvPr>
          <p:cNvSpPr/>
          <p:nvPr/>
        </p:nvSpPr>
        <p:spPr bwMode="auto">
          <a:xfrm>
            <a:off x="941033" y="3738491"/>
            <a:ext cx="5154967" cy="2538022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5C2084-3070-4506-9F8D-D1E3CAC00E00}"/>
              </a:ext>
            </a:extLst>
          </p:cNvPr>
          <p:cNvSpPr txBox="1"/>
          <p:nvPr/>
        </p:nvSpPr>
        <p:spPr>
          <a:xfrm>
            <a:off x="8114190" y="3059210"/>
            <a:ext cx="36842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Code block, all the logical statements go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You cannot declare new variables here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C6C7DBD-E8CC-423C-B096-1E6091097BFC}"/>
              </a:ext>
            </a:extLst>
          </p:cNvPr>
          <p:cNvCxnSpPr>
            <a:cxnSpLocks/>
            <a:stCxn id="13" idx="3"/>
            <a:endCxn id="14" idx="1"/>
          </p:cNvCxnSpPr>
          <p:nvPr/>
        </p:nvCxnSpPr>
        <p:spPr bwMode="auto">
          <a:xfrm flipV="1">
            <a:off x="6096000" y="3659375"/>
            <a:ext cx="2018190" cy="1348127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983451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DB82D-BE10-4AAA-AB40-B935110F7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Declaring Variables and Constants</a:t>
            </a:r>
          </a:p>
        </p:txBody>
      </p:sp>
      <p:pic>
        <p:nvPicPr>
          <p:cNvPr id="8" name="Picture 4" descr="https://eastus1-mediap.svc.ms/transform/thumbnail?provider=spo&amp;inputFormat=png&amp;cs=fFNQTw&amp;docid=https%3A%2F%2Fkennesawedu-my.sharepoint.com%3A443%2F_api%2Fv2.0%2Fdrives%2Fb!5zUzaHHdtU-pyeTOQGwoh1s_GIeYLShOiFIJhTYYzexIc9h5CYPlRp6bZP2BRD8G%2Fitems%2F01CRLXUBLSJDNRNPJHWND2NWJRKKY66I6G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885&amp;height=714&amp;action=Access">
            <a:extLst>
              <a:ext uri="{FF2B5EF4-FFF2-40B4-BE49-F238E27FC236}">
                <a16:creationId xmlns:a16="http://schemas.microsoft.com/office/drawing/2014/main" id="{DF981FD6-E9A6-4049-87B6-991B8FB6B4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" t="12169" r="21882" b="50489"/>
          <a:stretch/>
        </p:blipFill>
        <p:spPr bwMode="auto">
          <a:xfrm>
            <a:off x="618067" y="2004134"/>
            <a:ext cx="7248229" cy="284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FD691B-843C-47E0-8C8B-F6A7C3D88B55}"/>
              </a:ext>
            </a:extLst>
          </p:cNvPr>
          <p:cNvSpPr/>
          <p:nvPr/>
        </p:nvSpPr>
        <p:spPr bwMode="auto">
          <a:xfrm>
            <a:off x="1677879" y="2364955"/>
            <a:ext cx="319596" cy="310719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933070-5208-4E48-B264-2537374C5A81}"/>
              </a:ext>
            </a:extLst>
          </p:cNvPr>
          <p:cNvSpPr txBox="1"/>
          <p:nvPr/>
        </p:nvSpPr>
        <p:spPr>
          <a:xfrm>
            <a:off x="3053918" y="1323095"/>
            <a:ext cx="3684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Variable name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32B2CCE1-C54A-465A-AB36-380D07D7CC0B}"/>
              </a:ext>
            </a:extLst>
          </p:cNvPr>
          <p:cNvCxnSpPr>
            <a:cxnSpLocks/>
            <a:stCxn id="9" idx="0"/>
            <a:endCxn id="10" idx="1"/>
          </p:cNvCxnSpPr>
          <p:nvPr/>
        </p:nvCxnSpPr>
        <p:spPr bwMode="auto">
          <a:xfrm flipV="1">
            <a:off x="1837677" y="1507761"/>
            <a:ext cx="1216241" cy="85719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6D5D44E3-F561-402B-8370-1091B2E0A61E}"/>
              </a:ext>
            </a:extLst>
          </p:cNvPr>
          <p:cNvSpPr/>
          <p:nvPr/>
        </p:nvSpPr>
        <p:spPr bwMode="auto">
          <a:xfrm>
            <a:off x="2046302" y="2364954"/>
            <a:ext cx="1611298" cy="310719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5740DE5-ABE1-4636-81F7-C09797C2258A}"/>
              </a:ext>
            </a:extLst>
          </p:cNvPr>
          <p:cNvSpPr txBox="1"/>
          <p:nvPr/>
        </p:nvSpPr>
        <p:spPr>
          <a:xfrm>
            <a:off x="5718699" y="1328309"/>
            <a:ext cx="3684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Variable type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F51D411-B30A-4CA3-BB45-4A53C456BDBF}"/>
              </a:ext>
            </a:extLst>
          </p:cNvPr>
          <p:cNvCxnSpPr>
            <a:cxnSpLocks/>
            <a:stCxn id="16" idx="0"/>
            <a:endCxn id="17" idx="1"/>
          </p:cNvCxnSpPr>
          <p:nvPr/>
        </p:nvCxnSpPr>
        <p:spPr bwMode="auto">
          <a:xfrm flipV="1">
            <a:off x="2851951" y="1512975"/>
            <a:ext cx="2866748" cy="851979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1DA19450-75DD-44C4-AE62-6E2201A27B53}"/>
              </a:ext>
            </a:extLst>
          </p:cNvPr>
          <p:cNvSpPr/>
          <p:nvPr/>
        </p:nvSpPr>
        <p:spPr bwMode="auto">
          <a:xfrm>
            <a:off x="3784105" y="2364953"/>
            <a:ext cx="2622613" cy="310719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6F61F4-9EE1-402C-BF0C-32FF102F8DF5}"/>
              </a:ext>
            </a:extLst>
          </p:cNvPr>
          <p:cNvSpPr txBox="1"/>
          <p:nvPr/>
        </p:nvSpPr>
        <p:spPr>
          <a:xfrm>
            <a:off x="7560815" y="1897254"/>
            <a:ext cx="3684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Assigning initial value (if any)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A6F7B76-465D-4C26-A484-ABE2C300F1DB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 bwMode="auto">
          <a:xfrm flipV="1">
            <a:off x="6406718" y="2081920"/>
            <a:ext cx="1154097" cy="438393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921A2A80-0A39-460B-8B65-42694C805E29}"/>
              </a:ext>
            </a:extLst>
          </p:cNvPr>
          <p:cNvSpPr/>
          <p:nvPr/>
        </p:nvSpPr>
        <p:spPr bwMode="auto">
          <a:xfrm>
            <a:off x="1677879" y="3074633"/>
            <a:ext cx="3666478" cy="310719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BCEC9B8-CB76-4AAE-A8EE-AD226CC12163}"/>
              </a:ext>
            </a:extLst>
          </p:cNvPr>
          <p:cNvSpPr txBox="1"/>
          <p:nvPr/>
        </p:nvSpPr>
        <p:spPr>
          <a:xfrm>
            <a:off x="6880194" y="3968356"/>
            <a:ext cx="36842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Declaring a constant. A constant’s value cannot be changed after initialization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873F431D-1DC3-4F04-8A41-591CFB0A9C87}"/>
              </a:ext>
            </a:extLst>
          </p:cNvPr>
          <p:cNvCxnSpPr>
            <a:cxnSpLocks/>
            <a:stCxn id="31" idx="3"/>
            <a:endCxn id="32" idx="1"/>
          </p:cNvCxnSpPr>
          <p:nvPr/>
        </p:nvCxnSpPr>
        <p:spPr bwMode="auto">
          <a:xfrm>
            <a:off x="5344357" y="3229993"/>
            <a:ext cx="1535837" cy="120002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714499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E5670-2E68-44E1-B2A7-C8F7ED3A4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User-Defined Type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1D1AE9-4950-4E6C-885A-0E1F67ACDE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5358044"/>
            <a:ext cx="10964333" cy="817484"/>
          </a:xfrm>
        </p:spPr>
        <p:txBody>
          <a:bodyPr/>
          <a:lstStyle/>
          <a:p>
            <a:r>
              <a:rPr lang="en-US" sz="2400" dirty="0"/>
              <a:t>More examples in </a:t>
            </a:r>
            <a:r>
              <a:rPr lang="en-US" sz="2400" dirty="0" err="1"/>
              <a:t>sql</a:t>
            </a:r>
            <a:r>
              <a:rPr lang="en-US" sz="2400" dirty="0"/>
              <a:t> files</a:t>
            </a:r>
          </a:p>
        </p:txBody>
      </p:sp>
      <p:pic>
        <p:nvPicPr>
          <p:cNvPr id="2050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O363REHIBWOZDZV4XIGNKRZYVC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948&amp;height=498&amp;action=Access">
            <a:extLst>
              <a:ext uri="{FF2B5EF4-FFF2-40B4-BE49-F238E27FC236}">
                <a16:creationId xmlns:a16="http://schemas.microsoft.com/office/drawing/2014/main" id="{80247E40-AA75-4D2E-A802-F18A141A14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341" y="1295401"/>
            <a:ext cx="7562850" cy="3972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94323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A18F2-4A71-4597-91B8-CFEEA7BD0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 Type from a Table Column</a:t>
            </a:r>
          </a:p>
        </p:txBody>
      </p:sp>
      <p:pic>
        <p:nvPicPr>
          <p:cNvPr id="4098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PX62EJEAKHJVGKGSNQI4ZZHMQ7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1920&amp;height=853&amp;action=Access">
            <a:extLst>
              <a:ext uri="{FF2B5EF4-FFF2-40B4-BE49-F238E27FC236}">
                <a16:creationId xmlns:a16="http://schemas.microsoft.com/office/drawing/2014/main" id="{C960AB35-D96A-43C3-AAF1-1CF427314F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" t="6262" r="21565"/>
          <a:stretch/>
        </p:blipFill>
        <p:spPr bwMode="auto">
          <a:xfrm>
            <a:off x="222795" y="1515863"/>
            <a:ext cx="7089759" cy="3826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A885B2A-E5C5-4D4B-82A4-416102741AFA}"/>
              </a:ext>
            </a:extLst>
          </p:cNvPr>
          <p:cNvSpPr/>
          <p:nvPr/>
        </p:nvSpPr>
        <p:spPr bwMode="auto">
          <a:xfrm>
            <a:off x="736844" y="1760711"/>
            <a:ext cx="4163629" cy="290005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68CB070-1CF5-4DD5-A578-824E25B1318B}"/>
                  </a:ext>
                </a:extLst>
              </p:cNvPr>
              <p:cNvSpPr txBox="1"/>
              <p:nvPr/>
            </p:nvSpPr>
            <p:spPr>
              <a:xfrm>
                <a:off x="7999556" y="571711"/>
                <a:ext cx="4088426" cy="31393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You can define a variable with the same type as a table column. In this example: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𝑜𝑒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is the user that owns the table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𝑐𝑢𝑠𝑡𝑜𝑚𝑒𝑟𝑠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is the table name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𝑐𝑢𝑠𝑡𝑜𝑚𝑒𝑟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𝑖𝑑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is the column that we want to refer to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%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𝑇𝑌𝑃𝐸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 is the keyword to get the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𝑡𝑦𝑝𝑒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𝑜𝑓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err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𝑐𝑢𝑠𝑡𝑜𝑚𝑒𝑟</m:t>
                    </m:r>
                    <m:r>
                      <a:rPr lang="en-US" i="1" dirty="0" err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i="1" dirty="0" err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𝑖𝑑</m:t>
                    </m:r>
                  </m:oMath>
                </a14:m>
                <a:endParaRPr lang="en-US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Note that table constraints do not follow to variables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68CB070-1CF5-4DD5-A578-824E25B131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99556" y="571711"/>
                <a:ext cx="4088426" cy="3139321"/>
              </a:xfrm>
              <a:prstGeom prst="rect">
                <a:avLst/>
              </a:prstGeom>
              <a:blipFill>
                <a:blip r:embed="rId3"/>
                <a:stretch>
                  <a:fillRect l="-1192" t="-1165" b="-21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4DACB22-38EC-44AD-A7A2-0438AE742B6D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 bwMode="auto">
          <a:xfrm>
            <a:off x="4900473" y="1905714"/>
            <a:ext cx="3099083" cy="23565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F0823C71-3821-49CC-A711-28D216712339}"/>
              </a:ext>
            </a:extLst>
          </p:cNvPr>
          <p:cNvSpPr/>
          <p:nvPr/>
        </p:nvSpPr>
        <p:spPr bwMode="auto">
          <a:xfrm>
            <a:off x="736843" y="2512381"/>
            <a:ext cx="5359157" cy="91662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8C62E33-84BE-4695-AC21-1416DF5E0627}"/>
                  </a:ext>
                </a:extLst>
              </p:cNvPr>
              <p:cNvSpPr txBox="1"/>
              <p:nvPr/>
            </p:nvSpPr>
            <p:spPr>
              <a:xfrm>
                <a:off x="7641028" y="4109296"/>
                <a:ext cx="4088426" cy="230832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Then we can use SQL to query a value and store it in a variable.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Note that you cannot store values from multiple rows into a single variable that does not have the appropriate type (more on this later), hence the condition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𝑅𝑂𝑊𝑁𝑈𝑀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&lt; 2</m:t>
                    </m:r>
                  </m:oMath>
                </a14:m>
                <a:endParaRPr lang="en-US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8C62E33-84BE-4695-AC21-1416DF5E06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1028" y="4109296"/>
                <a:ext cx="4088426" cy="2308324"/>
              </a:xfrm>
              <a:prstGeom prst="rect">
                <a:avLst/>
              </a:prstGeom>
              <a:blipFill>
                <a:blip r:embed="rId4"/>
                <a:stretch>
                  <a:fillRect l="-1192" t="-1319" r="-13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A83236BF-14EA-4A34-85B2-30A4F9C7B2BC}"/>
              </a:ext>
            </a:extLst>
          </p:cNvPr>
          <p:cNvCxnSpPr>
            <a:cxnSpLocks/>
            <a:stCxn id="15" idx="3"/>
            <a:endCxn id="16" idx="1"/>
          </p:cNvCxnSpPr>
          <p:nvPr/>
        </p:nvCxnSpPr>
        <p:spPr bwMode="auto">
          <a:xfrm>
            <a:off x="6096000" y="2970691"/>
            <a:ext cx="1545028" cy="2292767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359310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EA113-AEC9-4B01-9104-C71DA75D6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Variable Type from Table Rows</a:t>
            </a:r>
          </a:p>
        </p:txBody>
      </p:sp>
      <p:pic>
        <p:nvPicPr>
          <p:cNvPr id="5122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MQ5PHLAN7T6FBJCGN3QP4ZZBNU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NzYzMDgxMSIsImV4cCI6IjE1Njc2NTI0MTEiLCJlbmRwb2ludHVybCI6IkE2UjFsN2dYbVQ1Wm0vTG9jcDRxb0hZTzR6M2k2bFpvMHk5NnpDSlI5cVE9IiwiZW5kcG9pbnR1cmxMZW5ndGgiOiIxMjEiLCJpc2xvb3BiYWNrIjoiVHJ1ZSIsImNpZCI6Ik1HSXdOREF4T1dZdE9EQTRPQzA1TURBd0xXWXhNRGd0TldFNU5qQXdZMk5rWVdKaS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R0U5dUhDcEVLTjFJOGl5TWJ6Ui9Ocm03UlE5UXhOZjA5QjIwSG5hN3JlZz0&amp;encodeFailures=1&amp;srcWidth=&amp;srcHeight=&amp;width=961&amp;height=394&amp;action=Preview">
            <a:extLst>
              <a:ext uri="{FF2B5EF4-FFF2-40B4-BE49-F238E27FC236}">
                <a16:creationId xmlns:a16="http://schemas.microsoft.com/office/drawing/2014/main" id="{B80F8A96-302A-4EC5-BA34-8F3EB4C94A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9"/>
          <a:stretch/>
        </p:blipFill>
        <p:spPr bwMode="auto">
          <a:xfrm>
            <a:off x="609600" y="1552575"/>
            <a:ext cx="7398058" cy="320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FDA625D-8F39-4D11-8F3F-4FEA4D92FF86}"/>
              </a:ext>
            </a:extLst>
          </p:cNvPr>
          <p:cNvSpPr/>
          <p:nvPr/>
        </p:nvSpPr>
        <p:spPr bwMode="auto">
          <a:xfrm>
            <a:off x="994299" y="1760711"/>
            <a:ext cx="3906174" cy="290005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FCC2290-B528-4D21-93F2-B0CD9E4D8B40}"/>
                  </a:ext>
                </a:extLst>
              </p:cNvPr>
              <p:cNvSpPr txBox="1"/>
              <p:nvPr/>
            </p:nvSpPr>
            <p:spPr>
              <a:xfrm>
                <a:off x="8252360" y="571711"/>
                <a:ext cx="3835621" cy="25853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You can also define a variable with the same type as a table row. The syntax is similar as before. The created variable will have all the attributes that the table has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Here we don’t need the column names any more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And we use the key word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%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𝑅𝑂𝑊𝑇𝑌𝑃𝐸</m:t>
                    </m:r>
                  </m:oMath>
                </a14:m>
                <a:endParaRPr lang="en-US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FCC2290-B528-4D21-93F2-B0CD9E4D8B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52360" y="571711"/>
                <a:ext cx="3835621" cy="2585323"/>
              </a:xfrm>
              <a:prstGeom prst="rect">
                <a:avLst/>
              </a:prstGeom>
              <a:blipFill>
                <a:blip r:embed="rId3"/>
                <a:stretch>
                  <a:fillRect l="-1431" t="-1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0DFAC24-F765-475E-B0D3-CBC9E514872C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 bwMode="auto">
          <a:xfrm flipV="1">
            <a:off x="4900473" y="1864373"/>
            <a:ext cx="3351887" cy="4134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A059F59-049F-44AB-A305-F77037D42EDB}"/>
              </a:ext>
            </a:extLst>
          </p:cNvPr>
          <p:cNvSpPr/>
          <p:nvPr/>
        </p:nvSpPr>
        <p:spPr bwMode="auto">
          <a:xfrm>
            <a:off x="994299" y="2306599"/>
            <a:ext cx="3906174" cy="850435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2CE6A-CBB1-4C85-987F-0DAB3655F89B}"/>
              </a:ext>
            </a:extLst>
          </p:cNvPr>
          <p:cNvSpPr txBox="1"/>
          <p:nvPr/>
        </p:nvSpPr>
        <p:spPr>
          <a:xfrm>
            <a:off x="8252360" y="4136006"/>
            <a:ext cx="3835621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Similar to the previous slide, we can use SELECT to query information and store it in the variable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C53B67F-5373-4D21-8F82-77DAD056E6CE}"/>
              </a:ext>
            </a:extLst>
          </p:cNvPr>
          <p:cNvCxnSpPr>
            <a:cxnSpLocks/>
            <a:stCxn id="10" idx="3"/>
            <a:endCxn id="11" idx="1"/>
          </p:cNvCxnSpPr>
          <p:nvPr/>
        </p:nvCxnSpPr>
        <p:spPr bwMode="auto">
          <a:xfrm>
            <a:off x="4900473" y="2731817"/>
            <a:ext cx="3351887" cy="200435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898725438"/>
      </p:ext>
    </p:extLst>
  </p:cSld>
  <p:clrMapOvr>
    <a:masterClrMapping/>
  </p:clrMapOvr>
</p:sld>
</file>

<file path=ppt/theme/theme1.xml><?xml version="1.0" encoding="utf-8"?>
<a:theme xmlns:a="http://schemas.openxmlformats.org/drawingml/2006/main" name="PPKSU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libri"/>
        <a:ea typeface="SimSun"/>
        <a:cs typeface=""/>
      </a:majorFont>
      <a:minorFont>
        <a:latin typeface="Calibri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KSU" id="{D3C875A3-DC48-402C-AD9E-3CFDBE8A1629}" vid="{D5DB5CF0-4273-4D52-9D3B-E6604C59279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PPKSU</Template>
  <TotalTime>127</TotalTime>
  <Words>902</Words>
  <Application>Microsoft Office PowerPoint</Application>
  <PresentationFormat>Widescreen</PresentationFormat>
  <Paragraphs>92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Cambria Math</vt:lpstr>
      <vt:lpstr>Courier New</vt:lpstr>
      <vt:lpstr>Palatino Linotype</vt:lpstr>
      <vt:lpstr>Times New Roman</vt:lpstr>
      <vt:lpstr>Wingdings</vt:lpstr>
      <vt:lpstr>PPKSU</vt:lpstr>
      <vt:lpstr>PL/SQL Part 1</vt:lpstr>
      <vt:lpstr>Access to the OE.CUSTOMERS Table</vt:lpstr>
      <vt:lpstr>Activate OE.Customers Illustration</vt:lpstr>
      <vt:lpstr>PL/SQL in Oracle</vt:lpstr>
      <vt:lpstr>A PL/SQL Block Example</vt:lpstr>
      <vt:lpstr>Declaring Variables and Constants</vt:lpstr>
      <vt:lpstr>User-Defined Type</vt:lpstr>
      <vt:lpstr>Variable Type from a Table Column</vt:lpstr>
      <vt:lpstr>Variable Type from Table Rows</vt:lpstr>
      <vt:lpstr>Exception Handling</vt:lpstr>
      <vt:lpstr>Exception Handling Example</vt:lpstr>
      <vt:lpstr>Built-in Functions</vt:lpstr>
      <vt:lpstr>Stored Procedures</vt:lpstr>
      <vt:lpstr>User-Defined Functions</vt:lpstr>
      <vt:lpstr>IF THEN ELSE </vt:lpstr>
      <vt:lpstr>CASE</vt:lpstr>
      <vt:lpstr>In-Class Excercise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Linh Le</dc:creator>
  <cp:lastModifiedBy>Linh Le</cp:lastModifiedBy>
  <cp:revision>1</cp:revision>
  <dcterms:created xsi:type="dcterms:W3CDTF">2019-09-04T19:38:30Z</dcterms:created>
  <dcterms:modified xsi:type="dcterms:W3CDTF">2021-07-27T18:28:07Z</dcterms:modified>
</cp:coreProperties>
</file>