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6" r:id="rId3"/>
    <p:sldId id="260" r:id="rId4"/>
    <p:sldId id="262" r:id="rId5"/>
    <p:sldId id="263" r:id="rId6"/>
    <p:sldId id="272" r:id="rId7"/>
    <p:sldId id="27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81" r:id="rId16"/>
    <p:sldId id="274" r:id="rId17"/>
    <p:sldId id="275" r:id="rId18"/>
    <p:sldId id="277" r:id="rId19"/>
    <p:sldId id="278" r:id="rId20"/>
    <p:sldId id="279" r:id="rId21"/>
    <p:sldId id="280" r:id="rId22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h Le" initials="LL" lastIdx="1" clrIdx="0">
    <p:extLst>
      <p:ext uri="{19B8F6BF-5375-455C-9EA6-DF929625EA0E}">
        <p15:presenceInfo xmlns:p15="http://schemas.microsoft.com/office/powerpoint/2012/main" userId="ab89bd28bd2c192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9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32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Le" userId="ab89bd28bd2c192c" providerId="LiveId" clId="{823D01D2-F1D8-4611-B0F0-748BACDEB303}"/>
    <pc:docChg chg="undo redo custSel addSld delSld modSld">
      <pc:chgData name="Linh Le" userId="ab89bd28bd2c192c" providerId="LiveId" clId="{823D01D2-F1D8-4611-B0F0-748BACDEB303}" dt="2019-09-11T21:17:57.273" v="2891" actId="20577"/>
      <pc:docMkLst>
        <pc:docMk/>
      </pc:docMkLst>
      <pc:sldChg chg="modSp">
        <pc:chgData name="Linh Le" userId="ab89bd28bd2c192c" providerId="LiveId" clId="{823D01D2-F1D8-4611-B0F0-748BACDEB303}" dt="2019-09-11T15:32:19.474" v="0" actId="20577"/>
        <pc:sldMkLst>
          <pc:docMk/>
          <pc:sldMk cId="2546156516" sldId="256"/>
        </pc:sldMkLst>
        <pc:spChg chg="mod">
          <ac:chgData name="Linh Le" userId="ab89bd28bd2c192c" providerId="LiveId" clId="{823D01D2-F1D8-4611-B0F0-748BACDEB303}" dt="2019-09-11T15:32:19.474" v="0" actId="20577"/>
          <ac:spMkLst>
            <pc:docMk/>
            <pc:sldMk cId="2546156516" sldId="256"/>
            <ac:spMk id="2" creationId="{EB49FF7D-ECDC-4263-B60D-5DA7D54E384F}"/>
          </ac:spMkLst>
        </pc:spChg>
      </pc:sldChg>
      <pc:sldChg chg="del">
        <pc:chgData name="Linh Le" userId="ab89bd28bd2c192c" providerId="LiveId" clId="{823D01D2-F1D8-4611-B0F0-748BACDEB303}" dt="2019-09-11T15:33:36.031" v="1" actId="2696"/>
        <pc:sldMkLst>
          <pc:docMk/>
          <pc:sldMk cId="191029948" sldId="258"/>
        </pc:sldMkLst>
      </pc:sldChg>
      <pc:sldChg chg="del">
        <pc:chgData name="Linh Le" userId="ab89bd28bd2c192c" providerId="LiveId" clId="{823D01D2-F1D8-4611-B0F0-748BACDEB303}" dt="2019-09-11T15:33:36.389" v="2" actId="2696"/>
        <pc:sldMkLst>
          <pc:docMk/>
          <pc:sldMk cId="236877582" sldId="259"/>
        </pc:sldMkLst>
      </pc:sldChg>
      <pc:sldChg chg="del">
        <pc:chgData name="Linh Le" userId="ab89bd28bd2c192c" providerId="LiveId" clId="{823D01D2-F1D8-4611-B0F0-748BACDEB303}" dt="2019-09-11T15:33:38.883" v="3" actId="2696"/>
        <pc:sldMkLst>
          <pc:docMk/>
          <pc:sldMk cId="1698601083" sldId="261"/>
        </pc:sldMkLst>
      </pc:sldChg>
      <pc:sldChg chg="del">
        <pc:chgData name="Linh Le" userId="ab89bd28bd2c192c" providerId="LiveId" clId="{823D01D2-F1D8-4611-B0F0-748BACDEB303}" dt="2019-09-11T15:35:02.885" v="55" actId="2696"/>
        <pc:sldMkLst>
          <pc:docMk/>
          <pc:sldMk cId="4057301475" sldId="271"/>
        </pc:sldMkLst>
      </pc:sldChg>
      <pc:sldChg chg="modSp">
        <pc:chgData name="Linh Le" userId="ab89bd28bd2c192c" providerId="LiveId" clId="{823D01D2-F1D8-4611-B0F0-748BACDEB303}" dt="2019-09-11T17:53:15.125" v="1583" actId="20577"/>
        <pc:sldMkLst>
          <pc:docMk/>
          <pc:sldMk cId="1700811928" sldId="274"/>
        </pc:sldMkLst>
        <pc:spChg chg="mod">
          <ac:chgData name="Linh Le" userId="ab89bd28bd2c192c" providerId="LiveId" clId="{823D01D2-F1D8-4611-B0F0-748BACDEB303}" dt="2019-09-11T15:34:56.291" v="54" actId="20577"/>
          <ac:spMkLst>
            <pc:docMk/>
            <pc:sldMk cId="1700811928" sldId="274"/>
            <ac:spMk id="2" creationId="{441F577E-8576-4946-AE47-A390AD2EEE55}"/>
          </ac:spMkLst>
        </pc:spChg>
        <pc:spChg chg="mod">
          <ac:chgData name="Linh Le" userId="ab89bd28bd2c192c" providerId="LiveId" clId="{823D01D2-F1D8-4611-B0F0-748BACDEB303}" dt="2019-09-11T17:53:15.125" v="1583" actId="20577"/>
          <ac:spMkLst>
            <pc:docMk/>
            <pc:sldMk cId="1700811928" sldId="274"/>
            <ac:spMk id="3" creationId="{EDDF3A07-4524-4FCF-B17A-659E2947635F}"/>
          </ac:spMkLst>
        </pc:spChg>
      </pc:sldChg>
      <pc:sldChg chg="delSp modSp add del">
        <pc:chgData name="Linh Le" userId="ab89bd28bd2c192c" providerId="LiveId" clId="{823D01D2-F1D8-4611-B0F0-748BACDEB303}" dt="2019-09-11T15:35:14.178" v="56" actId="2696"/>
        <pc:sldMkLst>
          <pc:docMk/>
          <pc:sldMk cId="702567745" sldId="275"/>
        </pc:sldMkLst>
        <pc:spChg chg="mod">
          <ac:chgData name="Linh Le" userId="ab89bd28bd2c192c" providerId="LiveId" clId="{823D01D2-F1D8-4611-B0F0-748BACDEB303}" dt="2019-09-11T15:34:12.083" v="44" actId="20577"/>
          <ac:spMkLst>
            <pc:docMk/>
            <pc:sldMk cId="702567745" sldId="275"/>
            <ac:spMk id="2" creationId="{B7331BE5-93E0-44CB-8625-53AFEA9D4D74}"/>
          </ac:spMkLst>
        </pc:spChg>
        <pc:spChg chg="del">
          <ac:chgData name="Linh Le" userId="ab89bd28bd2c192c" providerId="LiveId" clId="{823D01D2-F1D8-4611-B0F0-748BACDEB303}" dt="2019-09-11T15:33:56.056" v="26" actId="478"/>
          <ac:spMkLst>
            <pc:docMk/>
            <pc:sldMk cId="702567745" sldId="275"/>
            <ac:spMk id="3" creationId="{910C338B-615A-49AE-93E1-70DFED3C6EDA}"/>
          </ac:spMkLst>
        </pc:spChg>
      </pc:sldChg>
      <pc:sldChg chg="modSp add">
        <pc:chgData name="Linh Le" userId="ab89bd28bd2c192c" providerId="LiveId" clId="{823D01D2-F1D8-4611-B0F0-748BACDEB303}" dt="2019-09-11T17:30:02.084" v="821" actId="20577"/>
        <pc:sldMkLst>
          <pc:docMk/>
          <pc:sldMk cId="1227596312" sldId="275"/>
        </pc:sldMkLst>
        <pc:spChg chg="mod">
          <ac:chgData name="Linh Le" userId="ab89bd28bd2c192c" providerId="LiveId" clId="{823D01D2-F1D8-4611-B0F0-748BACDEB303}" dt="2019-09-11T15:46:48.172" v="135" actId="20577"/>
          <ac:spMkLst>
            <pc:docMk/>
            <pc:sldMk cId="1227596312" sldId="275"/>
            <ac:spMk id="2" creationId="{B13D867B-435C-4BDD-A6FF-492B02788E92}"/>
          </ac:spMkLst>
        </pc:spChg>
        <pc:spChg chg="mod">
          <ac:chgData name="Linh Le" userId="ab89bd28bd2c192c" providerId="LiveId" clId="{823D01D2-F1D8-4611-B0F0-748BACDEB303}" dt="2019-09-11T17:30:02.084" v="821" actId="20577"/>
          <ac:spMkLst>
            <pc:docMk/>
            <pc:sldMk cId="1227596312" sldId="275"/>
            <ac:spMk id="3" creationId="{7E8C41BE-8A5E-45BA-B29D-C0370983AF84}"/>
          </ac:spMkLst>
        </pc:spChg>
      </pc:sldChg>
      <pc:sldChg chg="modSp add">
        <pc:chgData name="Linh Le" userId="ab89bd28bd2c192c" providerId="LiveId" clId="{823D01D2-F1D8-4611-B0F0-748BACDEB303}" dt="2019-09-11T16:32:42.889" v="623" actId="20577"/>
        <pc:sldMkLst>
          <pc:docMk/>
          <pc:sldMk cId="3038965096" sldId="276"/>
        </pc:sldMkLst>
        <pc:spChg chg="mod">
          <ac:chgData name="Linh Le" userId="ab89bd28bd2c192c" providerId="LiveId" clId="{823D01D2-F1D8-4611-B0F0-748BACDEB303}" dt="2019-09-11T16:31:29.047" v="431" actId="20577"/>
          <ac:spMkLst>
            <pc:docMk/>
            <pc:sldMk cId="3038965096" sldId="276"/>
            <ac:spMk id="2" creationId="{22185578-3CA3-4383-8A4F-26B6AF70A8D2}"/>
          </ac:spMkLst>
        </pc:spChg>
        <pc:spChg chg="mod">
          <ac:chgData name="Linh Le" userId="ab89bd28bd2c192c" providerId="LiveId" clId="{823D01D2-F1D8-4611-B0F0-748BACDEB303}" dt="2019-09-11T16:32:42.889" v="623" actId="20577"/>
          <ac:spMkLst>
            <pc:docMk/>
            <pc:sldMk cId="3038965096" sldId="276"/>
            <ac:spMk id="3" creationId="{6C16F6F4-EAB4-48D7-8F64-736CB8496762}"/>
          </ac:spMkLst>
        </pc:spChg>
      </pc:sldChg>
      <pc:sldChg chg="modSp add">
        <pc:chgData name="Linh Le" userId="ab89bd28bd2c192c" providerId="LiveId" clId="{823D01D2-F1D8-4611-B0F0-748BACDEB303}" dt="2019-09-11T17:32:09.652" v="1117" actId="20577"/>
        <pc:sldMkLst>
          <pc:docMk/>
          <pc:sldMk cId="1996348720" sldId="277"/>
        </pc:sldMkLst>
        <pc:spChg chg="mod">
          <ac:chgData name="Linh Le" userId="ab89bd28bd2c192c" providerId="LiveId" clId="{823D01D2-F1D8-4611-B0F0-748BACDEB303}" dt="2019-09-11T17:28:35.683" v="773" actId="20577"/>
          <ac:spMkLst>
            <pc:docMk/>
            <pc:sldMk cId="1996348720" sldId="277"/>
            <ac:spMk id="2" creationId="{2BFAAE79-F812-4C74-B3F8-C6F307F1F0CE}"/>
          </ac:spMkLst>
        </pc:spChg>
        <pc:spChg chg="mod">
          <ac:chgData name="Linh Le" userId="ab89bd28bd2c192c" providerId="LiveId" clId="{823D01D2-F1D8-4611-B0F0-748BACDEB303}" dt="2019-09-11T17:32:09.652" v="1117" actId="20577"/>
          <ac:spMkLst>
            <pc:docMk/>
            <pc:sldMk cId="1996348720" sldId="277"/>
            <ac:spMk id="3" creationId="{EE1C09C5-A748-431A-A05B-6F27B965B591}"/>
          </ac:spMkLst>
        </pc:spChg>
      </pc:sldChg>
      <pc:sldChg chg="modSp add">
        <pc:chgData name="Linh Le" userId="ab89bd28bd2c192c" providerId="LiveId" clId="{823D01D2-F1D8-4611-B0F0-748BACDEB303}" dt="2019-09-11T17:32:44.002" v="1227" actId="20577"/>
        <pc:sldMkLst>
          <pc:docMk/>
          <pc:sldMk cId="2892846304" sldId="278"/>
        </pc:sldMkLst>
        <pc:spChg chg="mod">
          <ac:chgData name="Linh Le" userId="ab89bd28bd2c192c" providerId="LiveId" clId="{823D01D2-F1D8-4611-B0F0-748BACDEB303}" dt="2019-09-11T17:32:18.399" v="1128" actId="20577"/>
          <ac:spMkLst>
            <pc:docMk/>
            <pc:sldMk cId="2892846304" sldId="278"/>
            <ac:spMk id="2" creationId="{ABE89A97-8BAD-41F1-A92E-2F5B56B5838E}"/>
          </ac:spMkLst>
        </pc:spChg>
        <pc:spChg chg="mod">
          <ac:chgData name="Linh Le" userId="ab89bd28bd2c192c" providerId="LiveId" clId="{823D01D2-F1D8-4611-B0F0-748BACDEB303}" dt="2019-09-11T17:32:44.002" v="1227" actId="20577"/>
          <ac:spMkLst>
            <pc:docMk/>
            <pc:sldMk cId="2892846304" sldId="278"/>
            <ac:spMk id="3" creationId="{98F6FFEB-E030-4C16-A19B-A9836A7F5B13}"/>
          </ac:spMkLst>
        </pc:spChg>
      </pc:sldChg>
      <pc:sldChg chg="modSp add">
        <pc:chgData name="Linh Le" userId="ab89bd28bd2c192c" providerId="LiveId" clId="{823D01D2-F1D8-4611-B0F0-748BACDEB303}" dt="2019-09-11T17:34:18.438" v="1475" actId="20577"/>
        <pc:sldMkLst>
          <pc:docMk/>
          <pc:sldMk cId="1212919620" sldId="279"/>
        </pc:sldMkLst>
        <pc:spChg chg="mod">
          <ac:chgData name="Linh Le" userId="ab89bd28bd2c192c" providerId="LiveId" clId="{823D01D2-F1D8-4611-B0F0-748BACDEB303}" dt="2019-09-11T17:33:02.413" v="1245" actId="20577"/>
          <ac:spMkLst>
            <pc:docMk/>
            <pc:sldMk cId="1212919620" sldId="279"/>
            <ac:spMk id="2" creationId="{FD68A566-BE44-41A5-B206-4D4A67948855}"/>
          </ac:spMkLst>
        </pc:spChg>
        <pc:spChg chg="mod">
          <ac:chgData name="Linh Le" userId="ab89bd28bd2c192c" providerId="LiveId" clId="{823D01D2-F1D8-4611-B0F0-748BACDEB303}" dt="2019-09-11T17:34:18.438" v="1475" actId="20577"/>
          <ac:spMkLst>
            <pc:docMk/>
            <pc:sldMk cId="1212919620" sldId="279"/>
            <ac:spMk id="3" creationId="{9B645877-634E-4719-AAA5-5D6EE6DA6739}"/>
          </ac:spMkLst>
        </pc:spChg>
      </pc:sldChg>
      <pc:sldChg chg="addSp modSp add">
        <pc:chgData name="Linh Le" userId="ab89bd28bd2c192c" providerId="LiveId" clId="{823D01D2-F1D8-4611-B0F0-748BACDEB303}" dt="2019-09-11T21:17:57.273" v="2891" actId="20577"/>
        <pc:sldMkLst>
          <pc:docMk/>
          <pc:sldMk cId="2932780776" sldId="280"/>
        </pc:sldMkLst>
        <pc:spChg chg="mod">
          <ac:chgData name="Linh Le" userId="ab89bd28bd2c192c" providerId="LiveId" clId="{823D01D2-F1D8-4611-B0F0-748BACDEB303}" dt="2019-09-11T18:40:08.882" v="2778" actId="14100"/>
          <ac:spMkLst>
            <pc:docMk/>
            <pc:sldMk cId="2932780776" sldId="280"/>
            <ac:spMk id="2" creationId="{56B0A21D-7CFB-40D3-B850-9954B83A6D55}"/>
          </ac:spMkLst>
        </pc:spChg>
        <pc:spChg chg="mod">
          <ac:chgData name="Linh Le" userId="ab89bd28bd2c192c" providerId="LiveId" clId="{823D01D2-F1D8-4611-B0F0-748BACDEB303}" dt="2019-09-11T21:17:57.273" v="2891" actId="20577"/>
          <ac:spMkLst>
            <pc:docMk/>
            <pc:sldMk cId="2932780776" sldId="280"/>
            <ac:spMk id="3" creationId="{03C68784-A208-404B-99E9-5B2073A3CDF1}"/>
          </ac:spMkLst>
        </pc:spChg>
        <pc:graphicFrameChg chg="add mod modGraphic">
          <ac:chgData name="Linh Le" userId="ab89bd28bd2c192c" providerId="LiveId" clId="{823D01D2-F1D8-4611-B0F0-748BACDEB303}" dt="2019-09-11T18:41:06.571" v="2788" actId="14100"/>
          <ac:graphicFrameMkLst>
            <pc:docMk/>
            <pc:sldMk cId="2932780776" sldId="280"/>
            <ac:graphicFrameMk id="4" creationId="{2DAD7C37-8922-45A6-B716-7459846B5346}"/>
          </ac:graphicFrameMkLst>
        </pc:graphicFrameChg>
      </pc:sldChg>
      <pc:sldChg chg="modSp add">
        <pc:chgData name="Linh Le" userId="ab89bd28bd2c192c" providerId="LiveId" clId="{823D01D2-F1D8-4611-B0F0-748BACDEB303}" dt="2019-09-11T18:29:14.208" v="2774" actId="20577"/>
        <pc:sldMkLst>
          <pc:docMk/>
          <pc:sldMk cId="15536801" sldId="281"/>
        </pc:sldMkLst>
        <pc:spChg chg="mod">
          <ac:chgData name="Linh Le" userId="ab89bd28bd2c192c" providerId="LiveId" clId="{823D01D2-F1D8-4611-B0F0-748BACDEB303}" dt="2019-09-11T18:29:14.208" v="2774" actId="20577"/>
          <ac:spMkLst>
            <pc:docMk/>
            <pc:sldMk cId="15536801" sldId="281"/>
            <ac:spMk id="2" creationId="{5072E656-C134-4DBE-9FCC-63E3B4D6BF36}"/>
          </ac:spMkLst>
        </pc:spChg>
        <pc:spChg chg="mod">
          <ac:chgData name="Linh Le" userId="ab89bd28bd2c192c" providerId="LiveId" clId="{823D01D2-F1D8-4611-B0F0-748BACDEB303}" dt="2019-09-11T17:38:06.926" v="1524" actId="20577"/>
          <ac:spMkLst>
            <pc:docMk/>
            <pc:sldMk cId="15536801" sldId="281"/>
            <ac:spMk id="3" creationId="{3C7B93F1-C765-481F-9F87-BEB52190FB69}"/>
          </ac:spMkLst>
        </pc:spChg>
      </pc:sldChg>
    </pc:docChg>
  </pc:docChgLst>
  <pc:docChgLst>
    <pc:chgData name="Linh Le" userId="ab89bd28bd2c192c" providerId="LiveId" clId="{D57A2864-31A6-4729-9A7E-7664DF3B6DBC}"/>
    <pc:docChg chg="delSld">
      <pc:chgData name="Linh Le" userId="ab89bd28bd2c192c" providerId="LiveId" clId="{D57A2864-31A6-4729-9A7E-7664DF3B6DBC}" dt="2021-07-27T18:32:19.166" v="0" actId="47"/>
      <pc:docMkLst>
        <pc:docMk/>
      </pc:docMkLst>
      <pc:sldChg chg="del">
        <pc:chgData name="Linh Le" userId="ab89bd28bd2c192c" providerId="LiveId" clId="{D57A2864-31A6-4729-9A7E-7664DF3B6DBC}" dt="2021-07-27T18:32:19.166" v="0" actId="47"/>
        <pc:sldMkLst>
          <pc:docMk/>
          <pc:sldMk cId="3717614508" sldId="257"/>
        </pc:sldMkLst>
      </pc:sldChg>
    </pc:docChg>
  </pc:docChgLst>
  <pc:docChgLst>
    <pc:chgData name="Linh Le" userId="ab89bd28bd2c192c" providerId="LiveId" clId="{62037807-60EA-498E-816D-3FF229FA27B7}"/>
    <pc:docChg chg="undo custSel addSld modSld">
      <pc:chgData name="Linh Le" userId="ab89bd28bd2c192c" providerId="LiveId" clId="{62037807-60EA-498E-816D-3FF229FA27B7}" dt="2019-09-04T21:39:43.123" v="5869" actId="20577"/>
      <pc:docMkLst>
        <pc:docMk/>
      </pc:docMkLst>
      <pc:sldChg chg="modSp">
        <pc:chgData name="Linh Le" userId="ab89bd28bd2c192c" providerId="LiveId" clId="{62037807-60EA-498E-816D-3FF229FA27B7}" dt="2019-09-04T19:40:41.682" v="120" actId="20577"/>
        <pc:sldMkLst>
          <pc:docMk/>
          <pc:sldMk cId="2546156516" sldId="256"/>
        </pc:sldMkLst>
        <pc:spChg chg="mod">
          <ac:chgData name="Linh Le" userId="ab89bd28bd2c192c" providerId="LiveId" clId="{62037807-60EA-498E-816D-3FF229FA27B7}" dt="2019-09-04T19:40:28.898" v="62" actId="20577"/>
          <ac:spMkLst>
            <pc:docMk/>
            <pc:sldMk cId="2546156516" sldId="256"/>
            <ac:spMk id="2" creationId="{EB49FF7D-ECDC-4263-B60D-5DA7D54E384F}"/>
          </ac:spMkLst>
        </pc:spChg>
        <pc:spChg chg="mod">
          <ac:chgData name="Linh Le" userId="ab89bd28bd2c192c" providerId="LiveId" clId="{62037807-60EA-498E-816D-3FF229FA27B7}" dt="2019-09-04T19:40:41.682" v="120" actId="20577"/>
          <ac:spMkLst>
            <pc:docMk/>
            <pc:sldMk cId="2546156516" sldId="256"/>
            <ac:spMk id="3" creationId="{4E1B5648-B786-4EEB-ABB3-AB4C0E9C5A93}"/>
          </ac:spMkLst>
        </pc:spChg>
      </pc:sldChg>
      <pc:sldChg chg="delSp modSp add">
        <pc:chgData name="Linh Le" userId="ab89bd28bd2c192c" providerId="LiveId" clId="{62037807-60EA-498E-816D-3FF229FA27B7}" dt="2019-09-04T19:42:30.271" v="221" actId="20577"/>
        <pc:sldMkLst>
          <pc:docMk/>
          <pc:sldMk cId="3717614508" sldId="257"/>
        </pc:sldMkLst>
        <pc:spChg chg="del">
          <ac:chgData name="Linh Le" userId="ab89bd28bd2c192c" providerId="LiveId" clId="{62037807-60EA-498E-816D-3FF229FA27B7}" dt="2019-09-04T19:41:12.574" v="123" actId="478"/>
          <ac:spMkLst>
            <pc:docMk/>
            <pc:sldMk cId="3717614508" sldId="257"/>
            <ac:spMk id="2" creationId="{6C88AC2D-3A12-4FD7-B2FA-515DF7E1608A}"/>
          </ac:spMkLst>
        </pc:spChg>
        <pc:spChg chg="mod">
          <ac:chgData name="Linh Le" userId="ab89bd28bd2c192c" providerId="LiveId" clId="{62037807-60EA-498E-816D-3FF229FA27B7}" dt="2019-09-04T19:42:30.271" v="221" actId="20577"/>
          <ac:spMkLst>
            <pc:docMk/>
            <pc:sldMk cId="3717614508" sldId="257"/>
            <ac:spMk id="3" creationId="{D6B3A93F-447F-4225-94EE-1E6B36977C4E}"/>
          </ac:spMkLst>
        </pc:spChg>
      </pc:sldChg>
      <pc:sldChg chg="addSp delSp modSp add">
        <pc:chgData name="Linh Le" userId="ab89bd28bd2c192c" providerId="LiveId" clId="{62037807-60EA-498E-816D-3FF229FA27B7}" dt="2019-09-04T21:39:43.123" v="5869" actId="20577"/>
        <pc:sldMkLst>
          <pc:docMk/>
          <pc:sldMk cId="898345192" sldId="260"/>
        </pc:sldMkLst>
        <pc:spChg chg="mod">
          <ac:chgData name="Linh Le" userId="ab89bd28bd2c192c" providerId="LiveId" clId="{62037807-60EA-498E-816D-3FF229FA27B7}" dt="2019-09-04T21:39:43.123" v="5869" actId="20577"/>
          <ac:spMkLst>
            <pc:docMk/>
            <pc:sldMk cId="898345192" sldId="260"/>
            <ac:spMk id="2" creationId="{73507FD1-2A12-454C-B2DE-15A9E09FA641}"/>
          </ac:spMkLst>
        </pc:spChg>
        <pc:spChg chg="del">
          <ac:chgData name="Linh Le" userId="ab89bd28bd2c192c" providerId="LiveId" clId="{62037807-60EA-498E-816D-3FF229FA27B7}" dt="2019-09-04T21:01:11.919" v="3097" actId="478"/>
          <ac:spMkLst>
            <pc:docMk/>
            <pc:sldMk cId="898345192" sldId="260"/>
            <ac:spMk id="3" creationId="{5DC8B436-F027-438E-9A96-82C74D5F1E9A}"/>
          </ac:spMkLst>
        </pc:spChg>
        <pc:spChg chg="add">
          <ac:chgData name="Linh Le" userId="ab89bd28bd2c192c" providerId="LiveId" clId="{62037807-60EA-498E-816D-3FF229FA27B7}" dt="2019-09-04T21:00:54.903" v="3093"/>
          <ac:spMkLst>
            <pc:docMk/>
            <pc:sldMk cId="898345192" sldId="260"/>
            <ac:spMk id="7" creationId="{C48071F1-7065-4468-8996-636C4E725418}"/>
          </ac:spMkLst>
        </pc:spChg>
        <pc:spChg chg="add mod">
          <ac:chgData name="Linh Le" userId="ab89bd28bd2c192c" providerId="LiveId" clId="{62037807-60EA-498E-816D-3FF229FA27B7}" dt="2019-09-04T21:01:27.787" v="3100" actId="207"/>
          <ac:spMkLst>
            <pc:docMk/>
            <pc:sldMk cId="898345192" sldId="260"/>
            <ac:spMk id="8" creationId="{A1012F02-CC1D-4593-B606-07A0C10EA911}"/>
          </ac:spMkLst>
        </pc:spChg>
        <pc:spChg chg="add mod">
          <ac:chgData name="Linh Le" userId="ab89bd28bd2c192c" providerId="LiveId" clId="{62037807-60EA-498E-816D-3FF229FA27B7}" dt="2019-09-04T21:03:18.199" v="3258" actId="14100"/>
          <ac:spMkLst>
            <pc:docMk/>
            <pc:sldMk cId="898345192" sldId="260"/>
            <ac:spMk id="9" creationId="{4E495C42-F533-4E35-95F0-E032D1109D40}"/>
          </ac:spMkLst>
        </pc:spChg>
        <pc:spChg chg="add mod">
          <ac:chgData name="Linh Le" userId="ab89bd28bd2c192c" providerId="LiveId" clId="{62037807-60EA-498E-816D-3FF229FA27B7}" dt="2019-09-04T21:03:59.549" v="3267" actId="14100"/>
          <ac:spMkLst>
            <pc:docMk/>
            <pc:sldMk cId="898345192" sldId="260"/>
            <ac:spMk id="13" creationId="{0CB3BA90-16C2-4240-9DD0-6E1A3A2D02B3}"/>
          </ac:spMkLst>
        </pc:spChg>
        <pc:spChg chg="add mod">
          <ac:chgData name="Linh Le" userId="ab89bd28bd2c192c" providerId="LiveId" clId="{62037807-60EA-498E-816D-3FF229FA27B7}" dt="2019-09-04T21:04:39.156" v="3408" actId="20577"/>
          <ac:spMkLst>
            <pc:docMk/>
            <pc:sldMk cId="898345192" sldId="260"/>
            <ac:spMk id="14" creationId="{F05C2084-3070-4506-9F8D-D1E3CAC00E00}"/>
          </ac:spMkLst>
        </pc:spChg>
        <pc:picChg chg="add del">
          <ac:chgData name="Linh Le" userId="ab89bd28bd2c192c" providerId="LiveId" clId="{62037807-60EA-498E-816D-3FF229FA27B7}" dt="2019-09-04T19:57:17.081" v="1382"/>
          <ac:picMkLst>
            <pc:docMk/>
            <pc:sldMk cId="898345192" sldId="260"/>
            <ac:picMk id="5" creationId="{F2F2DD9C-CDC3-44D1-B07F-0553283643CF}"/>
          </ac:picMkLst>
        </pc:picChg>
        <pc:picChg chg="add del mod">
          <ac:chgData name="Linh Le" userId="ab89bd28bd2c192c" providerId="LiveId" clId="{62037807-60EA-498E-816D-3FF229FA27B7}" dt="2019-09-04T21:00:47.024" v="3092" actId="478"/>
          <ac:picMkLst>
            <pc:docMk/>
            <pc:sldMk cId="898345192" sldId="260"/>
            <ac:picMk id="6" creationId="{B2E479F9-7499-48A3-A344-5455C8096CA4}"/>
          </ac:picMkLst>
        </pc:picChg>
        <pc:picChg chg="add mod">
          <ac:chgData name="Linh Le" userId="ab89bd28bd2c192c" providerId="LiveId" clId="{62037807-60EA-498E-816D-3FF229FA27B7}" dt="2019-09-04T21:01:09.917" v="3096" actId="1076"/>
          <ac:picMkLst>
            <pc:docMk/>
            <pc:sldMk cId="898345192" sldId="260"/>
            <ac:picMk id="1028" creationId="{EFC0082D-81D8-4DEA-941B-1E14C41570AE}"/>
          </ac:picMkLst>
        </pc:picChg>
        <pc:cxnChg chg="add del">
          <ac:chgData name="Linh Le" userId="ab89bd28bd2c192c" providerId="LiveId" clId="{62037807-60EA-498E-816D-3FF229FA27B7}" dt="2019-09-04T19:57:15.314" v="1380"/>
          <ac:cxnSpMkLst>
            <pc:docMk/>
            <pc:sldMk cId="898345192" sldId="260"/>
            <ac:cxnSpMk id="4" creationId="{89E87161-2DCB-4810-B803-7026BA2054A2}"/>
          </ac:cxnSpMkLst>
        </pc:cxnChg>
        <pc:cxnChg chg="add mod">
          <ac:chgData name="Linh Le" userId="ab89bd28bd2c192c" providerId="LiveId" clId="{62037807-60EA-498E-816D-3FF229FA27B7}" dt="2019-09-04T21:03:37.218" v="3259" actId="11529"/>
          <ac:cxnSpMkLst>
            <pc:docMk/>
            <pc:sldMk cId="898345192" sldId="260"/>
            <ac:cxnSpMk id="11" creationId="{3F3B0801-6090-4839-8642-A082FE06E8C9}"/>
          </ac:cxnSpMkLst>
        </pc:cxnChg>
        <pc:cxnChg chg="add mod">
          <ac:chgData name="Linh Le" userId="ab89bd28bd2c192c" providerId="LiveId" clId="{62037807-60EA-498E-816D-3FF229FA27B7}" dt="2019-09-04T21:04:30.572" v="3390" actId="20577"/>
          <ac:cxnSpMkLst>
            <pc:docMk/>
            <pc:sldMk cId="898345192" sldId="260"/>
            <ac:cxnSpMk id="15" creationId="{FC6C7DBD-E8CC-423C-B096-1E6091097BFC}"/>
          </ac:cxnSpMkLst>
        </pc:cxnChg>
      </pc:sldChg>
      <pc:sldChg chg="addSp delSp modSp add">
        <pc:chgData name="Linh Le" userId="ab89bd28bd2c192c" providerId="LiveId" clId="{62037807-60EA-498E-816D-3FF229FA27B7}" dt="2019-09-04T21:07:58.980" v="3631" actId="20577"/>
        <pc:sldMkLst>
          <pc:docMk/>
          <pc:sldMk cId="1714499417" sldId="262"/>
        </pc:sldMkLst>
        <pc:spChg chg="mod">
          <ac:chgData name="Linh Le" userId="ab89bd28bd2c192c" providerId="LiveId" clId="{62037807-60EA-498E-816D-3FF229FA27B7}" dt="2019-09-04T20:07:15.370" v="1653" actId="20577"/>
          <ac:spMkLst>
            <pc:docMk/>
            <pc:sldMk cId="1714499417" sldId="262"/>
            <ac:spMk id="2" creationId="{613DB82D-BE10-4AAA-AB40-B935110F7F6D}"/>
          </ac:spMkLst>
        </pc:spChg>
        <pc:spChg chg="del">
          <ac:chgData name="Linh Le" userId="ab89bd28bd2c192c" providerId="LiveId" clId="{62037807-60EA-498E-816D-3FF229FA27B7}" dt="2019-09-04T21:05:33.378" v="3421" actId="478"/>
          <ac:spMkLst>
            <pc:docMk/>
            <pc:sldMk cId="1714499417" sldId="262"/>
            <ac:spMk id="3" creationId="{3149A6F4-E562-430A-AA29-3B173DF4DACD}"/>
          </ac:spMkLst>
        </pc:spChg>
        <pc:spChg chg="add del">
          <ac:chgData name="Linh Le" userId="ab89bd28bd2c192c" providerId="LiveId" clId="{62037807-60EA-498E-816D-3FF229FA27B7}" dt="2019-09-04T21:04:54.464" v="3410"/>
          <ac:spMkLst>
            <pc:docMk/>
            <pc:sldMk cId="1714499417" sldId="262"/>
            <ac:spMk id="4" creationId="{1D506D97-BD11-4863-8688-E1FA91D77086}"/>
          </ac:spMkLst>
        </pc:spChg>
        <pc:spChg chg="add del">
          <ac:chgData name="Linh Le" userId="ab89bd28bd2c192c" providerId="LiveId" clId="{62037807-60EA-498E-816D-3FF229FA27B7}" dt="2019-09-04T21:04:54.464" v="3410"/>
          <ac:spMkLst>
            <pc:docMk/>
            <pc:sldMk cId="1714499417" sldId="262"/>
            <ac:spMk id="5" creationId="{12191F34-492D-4144-A92F-14629E72D65A}"/>
          </ac:spMkLst>
        </pc:spChg>
        <pc:spChg chg="add mod">
          <ac:chgData name="Linh Le" userId="ab89bd28bd2c192c" providerId="LiveId" clId="{62037807-60EA-498E-816D-3FF229FA27B7}" dt="2019-09-04T21:06:08.635" v="3432" actId="1076"/>
          <ac:spMkLst>
            <pc:docMk/>
            <pc:sldMk cId="1714499417" sldId="262"/>
            <ac:spMk id="9" creationId="{96FD691B-843C-47E0-8C8B-F6A7C3D88B55}"/>
          </ac:spMkLst>
        </pc:spChg>
        <pc:spChg chg="add mod">
          <ac:chgData name="Linh Le" userId="ab89bd28bd2c192c" providerId="LiveId" clId="{62037807-60EA-498E-816D-3FF229FA27B7}" dt="2019-09-04T21:06:18.195" v="3446" actId="1076"/>
          <ac:spMkLst>
            <pc:docMk/>
            <pc:sldMk cId="1714499417" sldId="262"/>
            <ac:spMk id="10" creationId="{D2933070-5208-4E48-B264-2537374C5A81}"/>
          </ac:spMkLst>
        </pc:spChg>
        <pc:spChg chg="add mod">
          <ac:chgData name="Linh Le" userId="ab89bd28bd2c192c" providerId="LiveId" clId="{62037807-60EA-498E-816D-3FF229FA27B7}" dt="2019-09-04T21:06:29.937" v="3450" actId="14100"/>
          <ac:spMkLst>
            <pc:docMk/>
            <pc:sldMk cId="1714499417" sldId="262"/>
            <ac:spMk id="16" creationId="{6D5D44E3-F561-402B-8370-1091B2E0A61E}"/>
          </ac:spMkLst>
        </pc:spChg>
        <pc:spChg chg="add mod">
          <ac:chgData name="Linh Le" userId="ab89bd28bd2c192c" providerId="LiveId" clId="{62037807-60EA-498E-816D-3FF229FA27B7}" dt="2019-09-04T21:06:44.343" v="3457" actId="1076"/>
          <ac:spMkLst>
            <pc:docMk/>
            <pc:sldMk cId="1714499417" sldId="262"/>
            <ac:spMk id="17" creationId="{15740DE5-ABE1-4636-81F7-C09797C2258A}"/>
          </ac:spMkLst>
        </pc:spChg>
        <pc:spChg chg="add mod">
          <ac:chgData name="Linh Le" userId="ab89bd28bd2c192c" providerId="LiveId" clId="{62037807-60EA-498E-816D-3FF229FA27B7}" dt="2019-09-04T21:06:55.636" v="3462" actId="14100"/>
          <ac:spMkLst>
            <pc:docMk/>
            <pc:sldMk cId="1714499417" sldId="262"/>
            <ac:spMk id="24" creationId="{1DA19450-75DD-44C4-AE62-6E2201A27B53}"/>
          </ac:spMkLst>
        </pc:spChg>
        <pc:spChg chg="add mod">
          <ac:chgData name="Linh Le" userId="ab89bd28bd2c192c" providerId="LiveId" clId="{62037807-60EA-498E-816D-3FF229FA27B7}" dt="2019-09-04T21:07:19.371" v="3523" actId="1076"/>
          <ac:spMkLst>
            <pc:docMk/>
            <pc:sldMk cId="1714499417" sldId="262"/>
            <ac:spMk id="25" creationId="{C66F61F4-9EE1-402C-BF0C-32FF102F8DF5}"/>
          </ac:spMkLst>
        </pc:spChg>
        <pc:spChg chg="add mod">
          <ac:chgData name="Linh Le" userId="ab89bd28bd2c192c" providerId="LiveId" clId="{62037807-60EA-498E-816D-3FF229FA27B7}" dt="2019-09-04T21:07:38.382" v="3527" actId="14100"/>
          <ac:spMkLst>
            <pc:docMk/>
            <pc:sldMk cId="1714499417" sldId="262"/>
            <ac:spMk id="31" creationId="{921A2A80-0A39-460B-8B65-42694C805E29}"/>
          </ac:spMkLst>
        </pc:spChg>
        <pc:spChg chg="add mod">
          <ac:chgData name="Linh Le" userId="ab89bd28bd2c192c" providerId="LiveId" clId="{62037807-60EA-498E-816D-3FF229FA27B7}" dt="2019-09-04T21:07:58.980" v="3631" actId="20577"/>
          <ac:spMkLst>
            <pc:docMk/>
            <pc:sldMk cId="1714499417" sldId="262"/>
            <ac:spMk id="32" creationId="{0BCEC9B8-CB76-4AAE-A8EE-AD226CC12163}"/>
          </ac:spMkLst>
        </pc:spChg>
        <pc:picChg chg="add del">
          <ac:chgData name="Linh Le" userId="ab89bd28bd2c192c" providerId="LiveId" clId="{62037807-60EA-498E-816D-3FF229FA27B7}" dt="2019-09-04T21:04:59.359" v="3412"/>
          <ac:picMkLst>
            <pc:docMk/>
            <pc:sldMk cId="1714499417" sldId="262"/>
            <ac:picMk id="7" creationId="{61868AE3-4176-4CA8-8C65-1B4581DBBB28}"/>
          </ac:picMkLst>
        </pc:picChg>
        <pc:picChg chg="add mod">
          <ac:chgData name="Linh Le" userId="ab89bd28bd2c192c" providerId="LiveId" clId="{62037807-60EA-498E-816D-3FF229FA27B7}" dt="2019-09-04T21:05:31.290" v="3420" actId="1076"/>
          <ac:picMkLst>
            <pc:docMk/>
            <pc:sldMk cId="1714499417" sldId="262"/>
            <ac:picMk id="8" creationId="{DF981FD6-E9A6-4049-87B6-991B8FB6B479}"/>
          </ac:picMkLst>
        </pc:picChg>
        <pc:cxnChg chg="add del">
          <ac:chgData name="Linh Le" userId="ab89bd28bd2c192c" providerId="LiveId" clId="{62037807-60EA-498E-816D-3FF229FA27B7}" dt="2019-09-04T21:04:54.464" v="3410"/>
          <ac:cxnSpMkLst>
            <pc:docMk/>
            <pc:sldMk cId="1714499417" sldId="262"/>
            <ac:cxnSpMk id="6" creationId="{3332FC1D-87DE-4018-8D10-CBF3B336037B}"/>
          </ac:cxnSpMkLst>
        </pc:cxnChg>
        <pc:cxnChg chg="add mod">
          <ac:chgData name="Linh Le" userId="ab89bd28bd2c192c" providerId="LiveId" clId="{62037807-60EA-498E-816D-3FF229FA27B7}" dt="2019-09-04T21:06:32.486" v="3451" actId="14100"/>
          <ac:cxnSpMkLst>
            <pc:docMk/>
            <pc:sldMk cId="1714499417" sldId="262"/>
            <ac:cxnSpMk id="11" creationId="{32B2CCE1-C54A-465A-AB36-380D07D7CC0B}"/>
          </ac:cxnSpMkLst>
        </pc:cxnChg>
        <pc:cxnChg chg="add mod">
          <ac:chgData name="Linh Le" userId="ab89bd28bd2c192c" providerId="LiveId" clId="{62037807-60EA-498E-816D-3FF229FA27B7}" dt="2019-09-04T21:06:44.343" v="3457" actId="1076"/>
          <ac:cxnSpMkLst>
            <pc:docMk/>
            <pc:sldMk cId="1714499417" sldId="262"/>
            <ac:cxnSpMk id="18" creationId="{2F51D411-B30A-4CA3-BB45-4A53C456BDBF}"/>
          </ac:cxnSpMkLst>
        </pc:cxnChg>
        <pc:cxnChg chg="add mod">
          <ac:chgData name="Linh Le" userId="ab89bd28bd2c192c" providerId="LiveId" clId="{62037807-60EA-498E-816D-3FF229FA27B7}" dt="2019-09-04T21:07:19.371" v="3523" actId="1076"/>
          <ac:cxnSpMkLst>
            <pc:docMk/>
            <pc:sldMk cId="1714499417" sldId="262"/>
            <ac:cxnSpMk id="26" creationId="{4A6F7B76-465D-4C26-A484-ABE2C300F1DB}"/>
          </ac:cxnSpMkLst>
        </pc:cxnChg>
        <pc:cxnChg chg="add mod">
          <ac:chgData name="Linh Le" userId="ab89bd28bd2c192c" providerId="LiveId" clId="{62037807-60EA-498E-816D-3FF229FA27B7}" dt="2019-09-04T21:07:57.876" v="3623" actId="20577"/>
          <ac:cxnSpMkLst>
            <pc:docMk/>
            <pc:sldMk cId="1714499417" sldId="262"/>
            <ac:cxnSpMk id="33" creationId="{873F431D-1DC3-4F04-8A41-591CFB0A9C87}"/>
          </ac:cxnSpMkLst>
        </pc:cxnChg>
      </pc:sldChg>
      <pc:sldChg chg="addSp delSp modSp add">
        <pc:chgData name="Linh Le" userId="ab89bd28bd2c192c" providerId="LiveId" clId="{62037807-60EA-498E-816D-3FF229FA27B7}" dt="2019-09-04T21:12:56.512" v="3736"/>
        <pc:sldMkLst>
          <pc:docMk/>
          <pc:sldMk cId="1209432309" sldId="263"/>
        </pc:sldMkLst>
        <pc:spChg chg="mod">
          <ac:chgData name="Linh Le" userId="ab89bd28bd2c192c" providerId="LiveId" clId="{62037807-60EA-498E-816D-3FF229FA27B7}" dt="2019-09-04T20:07:55.929" v="1670" actId="20577"/>
          <ac:spMkLst>
            <pc:docMk/>
            <pc:sldMk cId="1209432309" sldId="263"/>
            <ac:spMk id="2" creationId="{409E5670-2E68-44E1-B2A7-C8F7ED3A439A}"/>
          </ac:spMkLst>
        </pc:spChg>
        <pc:spChg chg="mod">
          <ac:chgData name="Linh Le" userId="ab89bd28bd2c192c" providerId="LiveId" clId="{62037807-60EA-498E-816D-3FF229FA27B7}" dt="2019-09-04T21:11:03.650" v="3674" actId="1076"/>
          <ac:spMkLst>
            <pc:docMk/>
            <pc:sldMk cId="1209432309" sldId="263"/>
            <ac:spMk id="3" creationId="{E41D1AE9-4950-4E6C-885A-0E1F67ACDEBD}"/>
          </ac:spMkLst>
        </pc:spChg>
        <pc:spChg chg="add del">
          <ac:chgData name="Linh Le" userId="ab89bd28bd2c192c" providerId="LiveId" clId="{62037807-60EA-498E-816D-3FF229FA27B7}" dt="2019-09-04T21:12:56.512" v="3736"/>
          <ac:spMkLst>
            <pc:docMk/>
            <pc:sldMk cId="1209432309" sldId="263"/>
            <ac:spMk id="5" creationId="{CDB9217C-4F8E-4F33-BEF8-791CF74B63D4}"/>
          </ac:spMkLst>
        </pc:spChg>
        <pc:spChg chg="add del">
          <ac:chgData name="Linh Le" userId="ab89bd28bd2c192c" providerId="LiveId" clId="{62037807-60EA-498E-816D-3FF229FA27B7}" dt="2019-09-04T21:12:56.512" v="3736"/>
          <ac:spMkLst>
            <pc:docMk/>
            <pc:sldMk cId="1209432309" sldId="263"/>
            <ac:spMk id="6" creationId="{1EC1F9C7-D609-4257-93DE-DD5D1C1E11B0}"/>
          </ac:spMkLst>
        </pc:spChg>
        <pc:picChg chg="add mod">
          <ac:chgData name="Linh Le" userId="ab89bd28bd2c192c" providerId="LiveId" clId="{62037807-60EA-498E-816D-3FF229FA27B7}" dt="2019-09-04T21:10:42.391" v="3637" actId="1076"/>
          <ac:picMkLst>
            <pc:docMk/>
            <pc:sldMk cId="1209432309" sldId="263"/>
            <ac:picMk id="2050" creationId="{80247E40-AA75-4D2E-A802-F18A141A1461}"/>
          </ac:picMkLst>
        </pc:picChg>
        <pc:cxnChg chg="add del">
          <ac:chgData name="Linh Le" userId="ab89bd28bd2c192c" providerId="LiveId" clId="{62037807-60EA-498E-816D-3FF229FA27B7}" dt="2019-09-04T21:12:56.512" v="3736"/>
          <ac:cxnSpMkLst>
            <pc:docMk/>
            <pc:sldMk cId="1209432309" sldId="263"/>
            <ac:cxnSpMk id="7" creationId="{8BDE8731-3983-4FF0-A54B-F6A6DD3FCF8E}"/>
          </ac:cxnSpMkLst>
        </pc:cxnChg>
      </pc:sldChg>
      <pc:sldChg chg="modSp add">
        <pc:chgData name="Linh Le" userId="ab89bd28bd2c192c" providerId="LiveId" clId="{62037807-60EA-498E-816D-3FF229FA27B7}" dt="2019-09-04T20:18:31.698" v="2121" actId="404"/>
        <pc:sldMkLst>
          <pc:docMk/>
          <pc:sldMk cId="2782107661" sldId="264"/>
        </pc:sldMkLst>
        <pc:spChg chg="mod">
          <ac:chgData name="Linh Le" userId="ab89bd28bd2c192c" providerId="LiveId" clId="{62037807-60EA-498E-816D-3FF229FA27B7}" dt="2019-09-04T20:09:35.602" v="1689" actId="20577"/>
          <ac:spMkLst>
            <pc:docMk/>
            <pc:sldMk cId="2782107661" sldId="264"/>
            <ac:spMk id="2" creationId="{469CADA0-C56A-4CC3-B04D-7B64E0C54FE0}"/>
          </ac:spMkLst>
        </pc:spChg>
        <pc:spChg chg="mod">
          <ac:chgData name="Linh Le" userId="ab89bd28bd2c192c" providerId="LiveId" clId="{62037807-60EA-498E-816D-3FF229FA27B7}" dt="2019-09-04T20:18:31.698" v="2121" actId="404"/>
          <ac:spMkLst>
            <pc:docMk/>
            <pc:sldMk cId="2782107661" sldId="264"/>
            <ac:spMk id="3" creationId="{6C1C226B-09A2-422D-A420-FEAEE5F9CD9C}"/>
          </ac:spMkLst>
        </pc:spChg>
      </pc:sldChg>
      <pc:sldChg chg="addSp delSp modSp add">
        <pc:chgData name="Linh Le" userId="ab89bd28bd2c192c" providerId="LiveId" clId="{62037807-60EA-498E-816D-3FF229FA27B7}" dt="2019-09-04T21:23:12.821" v="5097" actId="1076"/>
        <pc:sldMkLst>
          <pc:docMk/>
          <pc:sldMk cId="2747928000" sldId="265"/>
        </pc:sldMkLst>
        <pc:spChg chg="mod">
          <ac:chgData name="Linh Le" userId="ab89bd28bd2c192c" providerId="LiveId" clId="{62037807-60EA-498E-816D-3FF229FA27B7}" dt="2019-09-04T20:21:34.704" v="2149" actId="20577"/>
          <ac:spMkLst>
            <pc:docMk/>
            <pc:sldMk cId="2747928000" sldId="265"/>
            <ac:spMk id="2" creationId="{C1CD444C-ABDF-4B35-A3BB-49EA1B8A83D4}"/>
          </ac:spMkLst>
        </pc:spChg>
        <pc:spChg chg="del">
          <ac:chgData name="Linh Le" userId="ab89bd28bd2c192c" providerId="LiveId" clId="{62037807-60EA-498E-816D-3FF229FA27B7}" dt="2019-09-04T21:21:22.783" v="4816" actId="478"/>
          <ac:spMkLst>
            <pc:docMk/>
            <pc:sldMk cId="2747928000" sldId="265"/>
            <ac:spMk id="3" creationId="{4960997E-06CD-4DF9-B215-89A28B85DE40}"/>
          </ac:spMkLst>
        </pc:spChg>
        <pc:spChg chg="add mod">
          <ac:chgData name="Linh Le" userId="ab89bd28bd2c192c" providerId="LiveId" clId="{62037807-60EA-498E-816D-3FF229FA27B7}" dt="2019-09-04T21:22:02.977" v="4822" actId="14100"/>
          <ac:spMkLst>
            <pc:docMk/>
            <pc:sldMk cId="2747928000" sldId="265"/>
            <ac:spMk id="5" creationId="{611544BB-2C81-4E58-8BF5-C2D1D8F9E773}"/>
          </ac:spMkLst>
        </pc:spChg>
        <pc:spChg chg="add mod">
          <ac:chgData name="Linh Le" userId="ab89bd28bd2c192c" providerId="LiveId" clId="{62037807-60EA-498E-816D-3FF229FA27B7}" dt="2019-09-04T21:23:12.821" v="5097" actId="1076"/>
          <ac:spMkLst>
            <pc:docMk/>
            <pc:sldMk cId="2747928000" sldId="265"/>
            <ac:spMk id="6" creationId="{74BEC702-849B-48BA-B2D3-3340BE7D6FA3}"/>
          </ac:spMkLst>
        </pc:spChg>
        <pc:picChg chg="add mod">
          <ac:chgData name="Linh Le" userId="ab89bd28bd2c192c" providerId="LiveId" clId="{62037807-60EA-498E-816D-3FF229FA27B7}" dt="2019-09-04T21:21:28.469" v="4818" actId="1076"/>
          <ac:picMkLst>
            <pc:docMk/>
            <pc:sldMk cId="2747928000" sldId="265"/>
            <ac:picMk id="6146" creationId="{DBDBC744-AD55-4725-A3DF-0FF3836250E4}"/>
          </ac:picMkLst>
        </pc:picChg>
        <pc:cxnChg chg="add mod">
          <ac:chgData name="Linh Le" userId="ab89bd28bd2c192c" providerId="LiveId" clId="{62037807-60EA-498E-816D-3FF229FA27B7}" dt="2019-09-04T21:23:12.821" v="5097" actId="1076"/>
          <ac:cxnSpMkLst>
            <pc:docMk/>
            <pc:sldMk cId="2747928000" sldId="265"/>
            <ac:cxnSpMk id="7" creationId="{BF4CE50D-6A9E-4B51-8AF5-01FC876CAA5E}"/>
          </ac:cxnSpMkLst>
        </pc:cxnChg>
      </pc:sldChg>
      <pc:sldChg chg="addSp modSp add">
        <pc:chgData name="Linh Le" userId="ab89bd28bd2c192c" providerId="LiveId" clId="{62037807-60EA-498E-816D-3FF229FA27B7}" dt="2019-09-04T21:26:23.214" v="5104" actId="1076"/>
        <pc:sldMkLst>
          <pc:docMk/>
          <pc:sldMk cId="1384190161" sldId="266"/>
        </pc:sldMkLst>
        <pc:spChg chg="mod">
          <ac:chgData name="Linh Le" userId="ab89bd28bd2c192c" providerId="LiveId" clId="{62037807-60EA-498E-816D-3FF229FA27B7}" dt="2019-09-04T20:22:00.567" v="2169" actId="20577"/>
          <ac:spMkLst>
            <pc:docMk/>
            <pc:sldMk cId="1384190161" sldId="266"/>
            <ac:spMk id="2" creationId="{E39EED38-F15C-4721-A5EA-B48ED0F18EC6}"/>
          </ac:spMkLst>
        </pc:spChg>
        <pc:spChg chg="mod">
          <ac:chgData name="Linh Le" userId="ab89bd28bd2c192c" providerId="LiveId" clId="{62037807-60EA-498E-816D-3FF229FA27B7}" dt="2019-09-04T20:23:49.797" v="2339" actId="20577"/>
          <ac:spMkLst>
            <pc:docMk/>
            <pc:sldMk cId="1384190161" sldId="266"/>
            <ac:spMk id="3" creationId="{776E92EB-F145-4F63-B03D-B7AE7F38838C}"/>
          </ac:spMkLst>
        </pc:spChg>
        <pc:picChg chg="add mod">
          <ac:chgData name="Linh Le" userId="ab89bd28bd2c192c" providerId="LiveId" clId="{62037807-60EA-498E-816D-3FF229FA27B7}" dt="2019-09-04T21:26:23.214" v="5104" actId="1076"/>
          <ac:picMkLst>
            <pc:docMk/>
            <pc:sldMk cId="1384190161" sldId="266"/>
            <ac:picMk id="7170" creationId="{8D99CFFC-C828-40ED-936E-7E97B597A5C8}"/>
          </ac:picMkLst>
        </pc:picChg>
      </pc:sldChg>
      <pc:sldChg chg="addSp delSp modSp add">
        <pc:chgData name="Linh Le" userId="ab89bd28bd2c192c" providerId="LiveId" clId="{62037807-60EA-498E-816D-3FF229FA27B7}" dt="2019-09-04T21:35:58.744" v="5664" actId="20577"/>
        <pc:sldMkLst>
          <pc:docMk/>
          <pc:sldMk cId="2320745230" sldId="267"/>
        </pc:sldMkLst>
        <pc:spChg chg="mod">
          <ac:chgData name="Linh Le" userId="ab89bd28bd2c192c" providerId="LiveId" clId="{62037807-60EA-498E-816D-3FF229FA27B7}" dt="2019-09-04T21:26:53.810" v="5108" actId="1076"/>
          <ac:spMkLst>
            <pc:docMk/>
            <pc:sldMk cId="2320745230" sldId="267"/>
            <ac:spMk id="2" creationId="{FB5A6FE8-2D78-434A-A3E0-BD39D5C19FB1}"/>
          </ac:spMkLst>
        </pc:spChg>
        <pc:spChg chg="mod">
          <ac:chgData name="Linh Le" userId="ab89bd28bd2c192c" providerId="LiveId" clId="{62037807-60EA-498E-816D-3FF229FA27B7}" dt="2019-09-04T21:35:58.744" v="5664" actId="20577"/>
          <ac:spMkLst>
            <pc:docMk/>
            <pc:sldMk cId="2320745230" sldId="267"/>
            <ac:spMk id="3" creationId="{E4418B37-607A-4C17-BE9A-863334E669C3}"/>
          </ac:spMkLst>
        </pc:spChg>
        <pc:spChg chg="add mod">
          <ac:chgData name="Linh Le" userId="ab89bd28bd2c192c" providerId="LiveId" clId="{62037807-60EA-498E-816D-3FF229FA27B7}" dt="2019-09-04T21:28:27.470" v="5120" actId="14100"/>
          <ac:spMkLst>
            <pc:docMk/>
            <pc:sldMk cId="2320745230" sldId="267"/>
            <ac:spMk id="6" creationId="{7B7C23D5-C174-4E9A-835A-E5135EEDE5F7}"/>
          </ac:spMkLst>
        </pc:spChg>
        <pc:spChg chg="add mod">
          <ac:chgData name="Linh Le" userId="ab89bd28bd2c192c" providerId="LiveId" clId="{62037807-60EA-498E-816D-3FF229FA27B7}" dt="2019-09-04T21:28:49.043" v="5153" actId="1076"/>
          <ac:spMkLst>
            <pc:docMk/>
            <pc:sldMk cId="2320745230" sldId="267"/>
            <ac:spMk id="7" creationId="{9634DA0F-BE27-4EE4-90BB-C36F5DE388B6}"/>
          </ac:spMkLst>
        </pc:spChg>
        <pc:spChg chg="add mod">
          <ac:chgData name="Linh Le" userId="ab89bd28bd2c192c" providerId="LiveId" clId="{62037807-60EA-498E-816D-3FF229FA27B7}" dt="2019-09-04T21:29:08.880" v="5160" actId="1076"/>
          <ac:spMkLst>
            <pc:docMk/>
            <pc:sldMk cId="2320745230" sldId="267"/>
            <ac:spMk id="14" creationId="{B2647D3F-67F3-4051-9744-D2CC6E6C5723}"/>
          </ac:spMkLst>
        </pc:spChg>
        <pc:spChg chg="add mod">
          <ac:chgData name="Linh Le" userId="ab89bd28bd2c192c" providerId="LiveId" clId="{62037807-60EA-498E-816D-3FF229FA27B7}" dt="2019-09-04T21:29:36.614" v="5263" actId="1076"/>
          <ac:spMkLst>
            <pc:docMk/>
            <pc:sldMk cId="2320745230" sldId="267"/>
            <ac:spMk id="15" creationId="{03EEB161-3517-4C0F-827A-6203BA08C1B0}"/>
          </ac:spMkLst>
        </pc:spChg>
        <pc:spChg chg="add mod">
          <ac:chgData name="Linh Le" userId="ab89bd28bd2c192c" providerId="LiveId" clId="{62037807-60EA-498E-816D-3FF229FA27B7}" dt="2019-09-04T21:29:48.771" v="5268" actId="1076"/>
          <ac:spMkLst>
            <pc:docMk/>
            <pc:sldMk cId="2320745230" sldId="267"/>
            <ac:spMk id="19" creationId="{066A7CB8-282A-4EC4-A4EB-53994C94429E}"/>
          </ac:spMkLst>
        </pc:spChg>
        <pc:spChg chg="add mod">
          <ac:chgData name="Linh Le" userId="ab89bd28bd2c192c" providerId="LiveId" clId="{62037807-60EA-498E-816D-3FF229FA27B7}" dt="2019-09-04T21:29:59.282" v="5298" actId="20577"/>
          <ac:spMkLst>
            <pc:docMk/>
            <pc:sldMk cId="2320745230" sldId="267"/>
            <ac:spMk id="20" creationId="{941B850C-FB1F-4747-A2A4-6AEAA3FFBF6A}"/>
          </ac:spMkLst>
        </pc:spChg>
        <pc:spChg chg="add mod">
          <ac:chgData name="Linh Le" userId="ab89bd28bd2c192c" providerId="LiveId" clId="{62037807-60EA-498E-816D-3FF229FA27B7}" dt="2019-09-04T21:30:11.577" v="5302" actId="14100"/>
          <ac:spMkLst>
            <pc:docMk/>
            <pc:sldMk cId="2320745230" sldId="267"/>
            <ac:spMk id="23" creationId="{E763AFE9-3332-415F-A7CB-88AC5E7E08AC}"/>
          </ac:spMkLst>
        </pc:spChg>
        <pc:spChg chg="add mod">
          <ac:chgData name="Linh Le" userId="ab89bd28bd2c192c" providerId="LiveId" clId="{62037807-60EA-498E-816D-3FF229FA27B7}" dt="2019-09-04T21:30:33.522" v="5386" actId="20577"/>
          <ac:spMkLst>
            <pc:docMk/>
            <pc:sldMk cId="2320745230" sldId="267"/>
            <ac:spMk id="24" creationId="{6A5DAD8B-B2CC-4120-876E-95AA6638F5A4}"/>
          </ac:spMkLst>
        </pc:spChg>
        <pc:picChg chg="add del">
          <ac:chgData name="Linh Le" userId="ab89bd28bd2c192c" providerId="LiveId" clId="{62037807-60EA-498E-816D-3FF229FA27B7}" dt="2019-09-04T21:26:45.458" v="5106"/>
          <ac:picMkLst>
            <pc:docMk/>
            <pc:sldMk cId="2320745230" sldId="267"/>
            <ac:picMk id="8194" creationId="{E27D224F-6D06-4452-9C07-C1DB262C7A7B}"/>
          </ac:picMkLst>
        </pc:picChg>
        <pc:picChg chg="add mod">
          <ac:chgData name="Linh Le" userId="ab89bd28bd2c192c" providerId="LiveId" clId="{62037807-60EA-498E-816D-3FF229FA27B7}" dt="2019-09-04T21:27:10.363" v="5116" actId="1076"/>
          <ac:picMkLst>
            <pc:docMk/>
            <pc:sldMk cId="2320745230" sldId="267"/>
            <ac:picMk id="8196" creationId="{A04E2777-A6D1-4E38-85AF-22445A6F9185}"/>
          </ac:picMkLst>
        </pc:picChg>
        <pc:cxnChg chg="add mod">
          <ac:chgData name="Linh Le" userId="ab89bd28bd2c192c" providerId="LiveId" clId="{62037807-60EA-498E-816D-3FF229FA27B7}" dt="2019-09-04T21:28:49.043" v="5153" actId="1076"/>
          <ac:cxnSpMkLst>
            <pc:docMk/>
            <pc:sldMk cId="2320745230" sldId="267"/>
            <ac:cxnSpMk id="8" creationId="{34D4F53B-79E3-4840-B541-075F2D3BD659}"/>
          </ac:cxnSpMkLst>
        </pc:cxnChg>
        <pc:cxnChg chg="add mod">
          <ac:chgData name="Linh Le" userId="ab89bd28bd2c192c" providerId="LiveId" clId="{62037807-60EA-498E-816D-3FF229FA27B7}" dt="2019-09-04T21:29:36.614" v="5263" actId="1076"/>
          <ac:cxnSpMkLst>
            <pc:docMk/>
            <pc:sldMk cId="2320745230" sldId="267"/>
            <ac:cxnSpMk id="16" creationId="{A7C2A8A4-D47F-4688-AB8E-F1C0E222EFFE}"/>
          </ac:cxnSpMkLst>
        </pc:cxnChg>
        <pc:cxnChg chg="add mod">
          <ac:chgData name="Linh Le" userId="ab89bd28bd2c192c" providerId="LiveId" clId="{62037807-60EA-498E-816D-3FF229FA27B7}" dt="2019-09-04T21:29:54.759" v="5270" actId="20577"/>
          <ac:cxnSpMkLst>
            <pc:docMk/>
            <pc:sldMk cId="2320745230" sldId="267"/>
            <ac:cxnSpMk id="21" creationId="{9536F48B-1F09-4A32-B617-499FC6BF7C08}"/>
          </ac:cxnSpMkLst>
        </pc:cxnChg>
        <pc:cxnChg chg="add mod">
          <ac:chgData name="Linh Le" userId="ab89bd28bd2c192c" providerId="LiveId" clId="{62037807-60EA-498E-816D-3FF229FA27B7}" dt="2019-09-04T21:30:31.308" v="5372" actId="20577"/>
          <ac:cxnSpMkLst>
            <pc:docMk/>
            <pc:sldMk cId="2320745230" sldId="267"/>
            <ac:cxnSpMk id="25" creationId="{575C8DE0-9048-4461-B08A-79926DA6AA56}"/>
          </ac:cxnSpMkLst>
        </pc:cxnChg>
      </pc:sldChg>
      <pc:sldChg chg="addSp delSp modSp add">
        <pc:chgData name="Linh Le" userId="ab89bd28bd2c192c" providerId="LiveId" clId="{62037807-60EA-498E-816D-3FF229FA27B7}" dt="2019-09-04T21:35:46.108" v="5635" actId="20577"/>
        <pc:sldMkLst>
          <pc:docMk/>
          <pc:sldMk cId="2804618487" sldId="268"/>
        </pc:sldMkLst>
        <pc:spChg chg="mod">
          <ac:chgData name="Linh Le" userId="ab89bd28bd2c192c" providerId="LiveId" clId="{62037807-60EA-498E-816D-3FF229FA27B7}" dt="2019-09-04T21:32:17.652" v="5392" actId="1076"/>
          <ac:spMkLst>
            <pc:docMk/>
            <pc:sldMk cId="2804618487" sldId="268"/>
            <ac:spMk id="2" creationId="{4585BBD7-F45C-4D7D-B8EC-2CFC4270DE10}"/>
          </ac:spMkLst>
        </pc:spChg>
        <pc:spChg chg="mod">
          <ac:chgData name="Linh Le" userId="ab89bd28bd2c192c" providerId="LiveId" clId="{62037807-60EA-498E-816D-3FF229FA27B7}" dt="2019-09-04T21:35:46.108" v="5635" actId="20577"/>
          <ac:spMkLst>
            <pc:docMk/>
            <pc:sldMk cId="2804618487" sldId="268"/>
            <ac:spMk id="3" creationId="{2C8C6D54-529C-4DDA-80F3-E525F72C9C2B}"/>
          </ac:spMkLst>
        </pc:spChg>
        <pc:spChg chg="add del">
          <ac:chgData name="Linh Le" userId="ab89bd28bd2c192c" providerId="LiveId" clId="{62037807-60EA-498E-816D-3FF229FA27B7}" dt="2019-09-04T21:31:56.814" v="5388"/>
          <ac:spMkLst>
            <pc:docMk/>
            <pc:sldMk cId="2804618487" sldId="268"/>
            <ac:spMk id="4" creationId="{B1CE5635-C9CE-4853-808F-D5368ABC71D1}"/>
          </ac:spMkLst>
        </pc:spChg>
        <pc:spChg chg="add del">
          <ac:chgData name="Linh Le" userId="ab89bd28bd2c192c" providerId="LiveId" clId="{62037807-60EA-498E-816D-3FF229FA27B7}" dt="2019-09-04T21:31:56.814" v="5388"/>
          <ac:spMkLst>
            <pc:docMk/>
            <pc:sldMk cId="2804618487" sldId="268"/>
            <ac:spMk id="5" creationId="{053C6E83-8024-475C-9C0E-7315E651F2D6}"/>
          </ac:spMkLst>
        </pc:spChg>
        <pc:spChg chg="add mod">
          <ac:chgData name="Linh Le" userId="ab89bd28bd2c192c" providerId="LiveId" clId="{62037807-60EA-498E-816D-3FF229FA27B7}" dt="2019-09-04T21:33:48.232" v="5510" actId="1076"/>
          <ac:spMkLst>
            <pc:docMk/>
            <pc:sldMk cId="2804618487" sldId="268"/>
            <ac:spMk id="8" creationId="{7FEA9040-A1D0-4E11-9B32-75B5FE3DF943}"/>
          </ac:spMkLst>
        </pc:spChg>
        <pc:spChg chg="add mod">
          <ac:chgData name="Linh Le" userId="ab89bd28bd2c192c" providerId="LiveId" clId="{62037807-60EA-498E-816D-3FF229FA27B7}" dt="2019-09-04T21:33:52.748" v="5511" actId="1076"/>
          <ac:spMkLst>
            <pc:docMk/>
            <pc:sldMk cId="2804618487" sldId="268"/>
            <ac:spMk id="9" creationId="{269DF45D-B99A-444E-B10E-50A3B0A1564D}"/>
          </ac:spMkLst>
        </pc:spChg>
        <pc:spChg chg="add mod">
          <ac:chgData name="Linh Le" userId="ab89bd28bd2c192c" providerId="LiveId" clId="{62037807-60EA-498E-816D-3FF229FA27B7}" dt="2019-09-04T21:34:07.425" v="5514" actId="14100"/>
          <ac:spMkLst>
            <pc:docMk/>
            <pc:sldMk cId="2804618487" sldId="268"/>
            <ac:spMk id="17" creationId="{29B38265-F1D4-40DB-A647-E8EB27F3DB3D}"/>
          </ac:spMkLst>
        </pc:spChg>
        <pc:spChg chg="add mod">
          <ac:chgData name="Linh Le" userId="ab89bd28bd2c192c" providerId="LiveId" clId="{62037807-60EA-498E-816D-3FF229FA27B7}" dt="2019-09-04T21:34:21.287" v="5565" actId="1076"/>
          <ac:spMkLst>
            <pc:docMk/>
            <pc:sldMk cId="2804618487" sldId="268"/>
            <ac:spMk id="18" creationId="{ED1B5D8E-23CF-4643-904C-B9F7DE0AA0B3}"/>
          </ac:spMkLst>
        </pc:spChg>
        <pc:picChg chg="add mod">
          <ac:chgData name="Linh Le" userId="ab89bd28bd2c192c" providerId="LiveId" clId="{62037807-60EA-498E-816D-3FF229FA27B7}" dt="2019-09-04T21:33:39.514" v="5509" actId="1076"/>
          <ac:picMkLst>
            <pc:docMk/>
            <pc:sldMk cId="2804618487" sldId="268"/>
            <ac:picMk id="9218" creationId="{7A0DD7F0-7CE1-4CA0-9AF2-18FD3DD9A354}"/>
          </ac:picMkLst>
        </pc:picChg>
        <pc:cxnChg chg="add del">
          <ac:chgData name="Linh Le" userId="ab89bd28bd2c192c" providerId="LiveId" clId="{62037807-60EA-498E-816D-3FF229FA27B7}" dt="2019-09-04T21:31:56.814" v="5388"/>
          <ac:cxnSpMkLst>
            <pc:docMk/>
            <pc:sldMk cId="2804618487" sldId="268"/>
            <ac:cxnSpMk id="6" creationId="{02E41D58-E681-4FE7-860F-09567AA015AB}"/>
          </ac:cxnSpMkLst>
        </pc:cxnChg>
        <pc:cxnChg chg="add mod">
          <ac:chgData name="Linh Le" userId="ab89bd28bd2c192c" providerId="LiveId" clId="{62037807-60EA-498E-816D-3FF229FA27B7}" dt="2019-09-04T21:33:52.748" v="5511" actId="1076"/>
          <ac:cxnSpMkLst>
            <pc:docMk/>
            <pc:sldMk cId="2804618487" sldId="268"/>
            <ac:cxnSpMk id="10" creationId="{34CBBA33-700C-44F7-A593-20C543AF3B7F}"/>
          </ac:cxnSpMkLst>
        </pc:cxnChg>
        <pc:cxnChg chg="add mod">
          <ac:chgData name="Linh Le" userId="ab89bd28bd2c192c" providerId="LiveId" clId="{62037807-60EA-498E-816D-3FF229FA27B7}" dt="2019-09-04T21:34:21.287" v="5565" actId="1076"/>
          <ac:cxnSpMkLst>
            <pc:docMk/>
            <pc:sldMk cId="2804618487" sldId="268"/>
            <ac:cxnSpMk id="19" creationId="{A5156156-0D8D-4091-9952-E304153266D8}"/>
          </ac:cxnSpMkLst>
        </pc:cxnChg>
      </pc:sldChg>
      <pc:sldChg chg="addSp modSp add">
        <pc:chgData name="Linh Le" userId="ab89bd28bd2c192c" providerId="LiveId" clId="{62037807-60EA-498E-816D-3FF229FA27B7}" dt="2019-09-04T21:35:31.167" v="5607" actId="20577"/>
        <pc:sldMkLst>
          <pc:docMk/>
          <pc:sldMk cId="997227674" sldId="269"/>
        </pc:sldMkLst>
        <pc:spChg chg="mod">
          <ac:chgData name="Linh Le" userId="ab89bd28bd2c192c" providerId="LiveId" clId="{62037807-60EA-498E-816D-3FF229FA27B7}" dt="2019-09-04T20:29:37.902" v="2638" actId="20577"/>
          <ac:spMkLst>
            <pc:docMk/>
            <pc:sldMk cId="997227674" sldId="269"/>
            <ac:spMk id="2" creationId="{33BA4906-BFDE-4765-9E42-283B31EA3256}"/>
          </ac:spMkLst>
        </pc:spChg>
        <pc:spChg chg="mod">
          <ac:chgData name="Linh Le" userId="ab89bd28bd2c192c" providerId="LiveId" clId="{62037807-60EA-498E-816D-3FF229FA27B7}" dt="2019-09-04T21:35:31.167" v="5607" actId="20577"/>
          <ac:spMkLst>
            <pc:docMk/>
            <pc:sldMk cId="997227674" sldId="269"/>
            <ac:spMk id="3" creationId="{07C60FE5-E6AF-4A67-9D70-D5896BEFAD3E}"/>
          </ac:spMkLst>
        </pc:spChg>
        <pc:picChg chg="add mod">
          <ac:chgData name="Linh Le" userId="ab89bd28bd2c192c" providerId="LiveId" clId="{62037807-60EA-498E-816D-3FF229FA27B7}" dt="2019-09-04T21:35:06.810" v="5572" actId="1076"/>
          <ac:picMkLst>
            <pc:docMk/>
            <pc:sldMk cId="997227674" sldId="269"/>
            <ac:picMk id="10242" creationId="{FE0DFDA7-1589-4ABC-940F-080DC4AA5D6F}"/>
          </ac:picMkLst>
        </pc:picChg>
      </pc:sldChg>
      <pc:sldChg chg="modSp add">
        <pc:chgData name="Linh Le" userId="ab89bd28bd2c192c" providerId="LiveId" clId="{62037807-60EA-498E-816D-3FF229FA27B7}" dt="2019-09-04T21:36:07.696" v="5690" actId="20577"/>
        <pc:sldMkLst>
          <pc:docMk/>
          <pc:sldMk cId="3371866469" sldId="270"/>
        </pc:sldMkLst>
        <pc:spChg chg="mod">
          <ac:chgData name="Linh Le" userId="ab89bd28bd2c192c" providerId="LiveId" clId="{62037807-60EA-498E-816D-3FF229FA27B7}" dt="2019-09-04T20:31:20.063" v="2870" actId="20577"/>
          <ac:spMkLst>
            <pc:docMk/>
            <pc:sldMk cId="3371866469" sldId="270"/>
            <ac:spMk id="2" creationId="{A00FE010-7106-43A2-AFAB-72013B2E2C08}"/>
          </ac:spMkLst>
        </pc:spChg>
        <pc:spChg chg="mod">
          <ac:chgData name="Linh Le" userId="ab89bd28bd2c192c" providerId="LiveId" clId="{62037807-60EA-498E-816D-3FF229FA27B7}" dt="2019-09-04T21:36:07.696" v="5690" actId="20577"/>
          <ac:spMkLst>
            <pc:docMk/>
            <pc:sldMk cId="3371866469" sldId="270"/>
            <ac:spMk id="3" creationId="{A72BFFB9-C1B9-40A0-9205-4063B5155E26}"/>
          </ac:spMkLst>
        </pc:spChg>
      </pc:sldChg>
      <pc:sldChg chg="addSp delSp modSp add">
        <pc:chgData name="Linh Le" userId="ab89bd28bd2c192c" providerId="LiveId" clId="{62037807-60EA-498E-816D-3FF229FA27B7}" dt="2019-09-04T21:19:06.957" v="4528" actId="1076"/>
        <pc:sldMkLst>
          <pc:docMk/>
          <pc:sldMk cId="1359310703" sldId="272"/>
        </pc:sldMkLst>
        <pc:spChg chg="mod">
          <ac:chgData name="Linh Le" userId="ab89bd28bd2c192c" providerId="LiveId" clId="{62037807-60EA-498E-816D-3FF229FA27B7}" dt="2019-09-04T21:12:16.885" v="3729" actId="1076"/>
          <ac:spMkLst>
            <pc:docMk/>
            <pc:sldMk cId="1359310703" sldId="272"/>
            <ac:spMk id="2" creationId="{0E3A18F2-4A71-4597-91B8-CFEEA7BD040C}"/>
          </ac:spMkLst>
        </pc:spChg>
        <pc:spChg chg="del">
          <ac:chgData name="Linh Le" userId="ab89bd28bd2c192c" providerId="LiveId" clId="{62037807-60EA-498E-816D-3FF229FA27B7}" dt="2019-09-04T21:12:44.515" v="3733" actId="478"/>
          <ac:spMkLst>
            <pc:docMk/>
            <pc:sldMk cId="1359310703" sldId="272"/>
            <ac:spMk id="3" creationId="{61CA66EA-8064-4AC3-960E-2295DA682F40}"/>
          </ac:spMkLst>
        </pc:spChg>
        <pc:spChg chg="add mod">
          <ac:chgData name="Linh Le" userId="ab89bd28bd2c192c" providerId="LiveId" clId="{62037807-60EA-498E-816D-3FF229FA27B7}" dt="2019-09-04T21:13:38.591" v="3752" actId="14100"/>
          <ac:spMkLst>
            <pc:docMk/>
            <pc:sldMk cId="1359310703" sldId="272"/>
            <ac:spMk id="5" creationId="{AA885B2A-E5C5-4D4B-82A4-416102741AFA}"/>
          </ac:spMkLst>
        </pc:spChg>
        <pc:spChg chg="add mod">
          <ac:chgData name="Linh Le" userId="ab89bd28bd2c192c" providerId="LiveId" clId="{62037807-60EA-498E-816D-3FF229FA27B7}" dt="2019-09-04T21:18:52.563" v="4525" actId="20577"/>
          <ac:spMkLst>
            <pc:docMk/>
            <pc:sldMk cId="1359310703" sldId="272"/>
            <ac:spMk id="6" creationId="{E68CB070-1CF5-4DD5-A578-824E25B1318B}"/>
          </ac:spMkLst>
        </pc:spChg>
        <pc:spChg chg="add mod">
          <ac:chgData name="Linh Le" userId="ab89bd28bd2c192c" providerId="LiveId" clId="{62037807-60EA-498E-816D-3FF229FA27B7}" dt="2019-09-04T21:15:29.478" v="4032" actId="14100"/>
          <ac:spMkLst>
            <pc:docMk/>
            <pc:sldMk cId="1359310703" sldId="272"/>
            <ac:spMk id="15" creationId="{F0823C71-3821-49CC-A711-28D216712339}"/>
          </ac:spMkLst>
        </pc:spChg>
        <pc:spChg chg="add mod">
          <ac:chgData name="Linh Le" userId="ab89bd28bd2c192c" providerId="LiveId" clId="{62037807-60EA-498E-816D-3FF229FA27B7}" dt="2019-09-04T21:19:06.957" v="4528" actId="1076"/>
          <ac:spMkLst>
            <pc:docMk/>
            <pc:sldMk cId="1359310703" sldId="272"/>
            <ac:spMk id="16" creationId="{A8C62E33-84BE-4695-AC21-1416DF5E0627}"/>
          </ac:spMkLst>
        </pc:spChg>
        <pc:picChg chg="add mod">
          <ac:chgData name="Linh Le" userId="ab89bd28bd2c192c" providerId="LiveId" clId="{62037807-60EA-498E-816D-3FF229FA27B7}" dt="2019-09-04T21:13:31.596" v="3750" actId="1076"/>
          <ac:picMkLst>
            <pc:docMk/>
            <pc:sldMk cId="1359310703" sldId="272"/>
            <ac:picMk id="4098" creationId="{C960AB35-D96A-43C3-AAF1-1CF427314FF9}"/>
          </ac:picMkLst>
        </pc:picChg>
        <pc:cxnChg chg="add mod">
          <ac:chgData name="Linh Le" userId="ab89bd28bd2c192c" providerId="LiveId" clId="{62037807-60EA-498E-816D-3FF229FA27B7}" dt="2019-09-04T21:18:47.657" v="4508" actId="20577"/>
          <ac:cxnSpMkLst>
            <pc:docMk/>
            <pc:sldMk cId="1359310703" sldId="272"/>
            <ac:cxnSpMk id="7" creationId="{E4DACB22-38EC-44AD-A7A2-0438AE742B6D}"/>
          </ac:cxnSpMkLst>
        </pc:cxnChg>
        <pc:cxnChg chg="add mod">
          <ac:chgData name="Linh Le" userId="ab89bd28bd2c192c" providerId="LiveId" clId="{62037807-60EA-498E-816D-3FF229FA27B7}" dt="2019-09-04T21:19:06.957" v="4528" actId="1076"/>
          <ac:cxnSpMkLst>
            <pc:docMk/>
            <pc:sldMk cId="1359310703" sldId="272"/>
            <ac:cxnSpMk id="17" creationId="{A83236BF-14EA-4A34-85B2-30A4F9C7B2BC}"/>
          </ac:cxnSpMkLst>
        </pc:cxnChg>
      </pc:sldChg>
      <pc:sldChg chg="addSp delSp modSp add">
        <pc:chgData name="Linh Le" userId="ab89bd28bd2c192c" providerId="LiveId" clId="{62037807-60EA-498E-816D-3FF229FA27B7}" dt="2019-09-04T21:20:53.568" v="4813" actId="20577"/>
        <pc:sldMkLst>
          <pc:docMk/>
          <pc:sldMk cId="3898725438" sldId="273"/>
        </pc:sldMkLst>
        <pc:spChg chg="mod">
          <ac:chgData name="Linh Le" userId="ab89bd28bd2c192c" providerId="LiveId" clId="{62037807-60EA-498E-816D-3FF229FA27B7}" dt="2019-09-04T21:17:24.953" v="4364" actId="20577"/>
          <ac:spMkLst>
            <pc:docMk/>
            <pc:sldMk cId="3898725438" sldId="273"/>
            <ac:spMk id="2" creationId="{7A3EA113-AEC9-4B01-9104-C71DA75D689D}"/>
          </ac:spMkLst>
        </pc:spChg>
        <pc:spChg chg="del">
          <ac:chgData name="Linh Le" userId="ab89bd28bd2c192c" providerId="LiveId" clId="{62037807-60EA-498E-816D-3FF229FA27B7}" dt="2019-09-04T21:17:38.481" v="4366" actId="478"/>
          <ac:spMkLst>
            <pc:docMk/>
            <pc:sldMk cId="3898725438" sldId="273"/>
            <ac:spMk id="3" creationId="{3A602B02-839A-44AD-AF50-589A489F0B0D}"/>
          </ac:spMkLst>
        </pc:spChg>
        <pc:spChg chg="add mod">
          <ac:chgData name="Linh Le" userId="ab89bd28bd2c192c" providerId="LiveId" clId="{62037807-60EA-498E-816D-3FF229FA27B7}" dt="2019-09-04T21:18:02.906" v="4371" actId="14100"/>
          <ac:spMkLst>
            <pc:docMk/>
            <pc:sldMk cId="3898725438" sldId="273"/>
            <ac:spMk id="5" creationId="{7FDA625D-8F39-4D11-8F3F-4FEA4D92FF86}"/>
          </ac:spMkLst>
        </pc:spChg>
        <pc:spChg chg="add mod">
          <ac:chgData name="Linh Le" userId="ab89bd28bd2c192c" providerId="LiveId" clId="{62037807-60EA-498E-816D-3FF229FA27B7}" dt="2019-09-04T21:20:02.601" v="4666"/>
          <ac:spMkLst>
            <pc:docMk/>
            <pc:sldMk cId="3898725438" sldId="273"/>
            <ac:spMk id="6" creationId="{4FCC2290-B528-4D21-93F2-B0CD9E4D8B40}"/>
          </ac:spMkLst>
        </pc:spChg>
        <pc:spChg chg="add del">
          <ac:chgData name="Linh Le" userId="ab89bd28bd2c192c" providerId="LiveId" clId="{62037807-60EA-498E-816D-3FF229FA27B7}" dt="2019-09-04T21:19:29.233" v="4569"/>
          <ac:spMkLst>
            <pc:docMk/>
            <pc:sldMk cId="3898725438" sldId="273"/>
            <ac:spMk id="8" creationId="{EA7C67E9-935F-4C1B-8211-11C0F8F57BCB}"/>
          </ac:spMkLst>
        </pc:spChg>
        <pc:spChg chg="add del">
          <ac:chgData name="Linh Le" userId="ab89bd28bd2c192c" providerId="LiveId" clId="{62037807-60EA-498E-816D-3FF229FA27B7}" dt="2019-09-04T21:19:37.419" v="4571"/>
          <ac:spMkLst>
            <pc:docMk/>
            <pc:sldMk cId="3898725438" sldId="273"/>
            <ac:spMk id="9" creationId="{BB2FBF25-0D28-4EBF-A0B6-03E76582F104}"/>
          </ac:spMkLst>
        </pc:spChg>
        <pc:spChg chg="add mod">
          <ac:chgData name="Linh Le" userId="ab89bd28bd2c192c" providerId="LiveId" clId="{62037807-60EA-498E-816D-3FF229FA27B7}" dt="2019-09-04T21:20:26.500" v="4671" actId="14100"/>
          <ac:spMkLst>
            <pc:docMk/>
            <pc:sldMk cId="3898725438" sldId="273"/>
            <ac:spMk id="10" creationId="{BA059F59-049F-44AB-A305-F77037D42EDB}"/>
          </ac:spMkLst>
        </pc:spChg>
        <pc:spChg chg="add mod">
          <ac:chgData name="Linh Le" userId="ab89bd28bd2c192c" providerId="LiveId" clId="{62037807-60EA-498E-816D-3FF229FA27B7}" dt="2019-09-04T21:20:53.568" v="4813" actId="20577"/>
          <ac:spMkLst>
            <pc:docMk/>
            <pc:sldMk cId="3898725438" sldId="273"/>
            <ac:spMk id="11" creationId="{D1E2CE6A-CBB1-4C85-987F-0DAB3655F89B}"/>
          </ac:spMkLst>
        </pc:spChg>
        <pc:picChg chg="add mod">
          <ac:chgData name="Linh Le" userId="ab89bd28bd2c192c" providerId="LiveId" clId="{62037807-60EA-498E-816D-3FF229FA27B7}" dt="2019-09-04T21:17:50.736" v="4369" actId="14100"/>
          <ac:picMkLst>
            <pc:docMk/>
            <pc:sldMk cId="3898725438" sldId="273"/>
            <ac:picMk id="5122" creationId="{B80F8A96-302A-4EC5-BA34-8F3EB4C94AB2}"/>
          </ac:picMkLst>
        </pc:picChg>
        <pc:cxnChg chg="add mod">
          <ac:chgData name="Linh Le" userId="ab89bd28bd2c192c" providerId="LiveId" clId="{62037807-60EA-498E-816D-3FF229FA27B7}" dt="2019-09-04T21:19:59.320" v="4661" actId="20577"/>
          <ac:cxnSpMkLst>
            <pc:docMk/>
            <pc:sldMk cId="3898725438" sldId="273"/>
            <ac:cxnSpMk id="7" creationId="{20DFAC24-F765-475E-B0D3-CBC9E514872C}"/>
          </ac:cxnSpMkLst>
        </pc:cxnChg>
        <pc:cxnChg chg="add mod">
          <ac:chgData name="Linh Le" userId="ab89bd28bd2c192c" providerId="LiveId" clId="{62037807-60EA-498E-816D-3FF229FA27B7}" dt="2019-09-04T21:20:53.139" v="4811" actId="20577"/>
          <ac:cxnSpMkLst>
            <pc:docMk/>
            <pc:sldMk cId="3898725438" sldId="273"/>
            <ac:cxnSpMk id="12" creationId="{4C53B67F-5373-4D21-8F82-77DAD056E6CE}"/>
          </ac:cxnSpMkLst>
        </pc:cxnChg>
      </pc:sldChg>
      <pc:sldChg chg="modSp add">
        <pc:chgData name="Linh Le" userId="ab89bd28bd2c192c" providerId="LiveId" clId="{62037807-60EA-498E-816D-3FF229FA27B7}" dt="2019-09-04T21:38:49.566" v="5863" actId="5793"/>
        <pc:sldMkLst>
          <pc:docMk/>
          <pc:sldMk cId="1700811928" sldId="274"/>
        </pc:sldMkLst>
        <pc:spChg chg="mod">
          <ac:chgData name="Linh Le" userId="ab89bd28bd2c192c" providerId="LiveId" clId="{62037807-60EA-498E-816D-3FF229FA27B7}" dt="2019-09-04T21:38:45.195" v="5846" actId="20577"/>
          <ac:spMkLst>
            <pc:docMk/>
            <pc:sldMk cId="1700811928" sldId="274"/>
            <ac:spMk id="2" creationId="{441F577E-8576-4946-AE47-A390AD2EEE55}"/>
          </ac:spMkLst>
        </pc:spChg>
        <pc:spChg chg="mod">
          <ac:chgData name="Linh Le" userId="ab89bd28bd2c192c" providerId="LiveId" clId="{62037807-60EA-498E-816D-3FF229FA27B7}" dt="2019-09-04T21:38:49.566" v="5863" actId="5793"/>
          <ac:spMkLst>
            <pc:docMk/>
            <pc:sldMk cId="1700811928" sldId="274"/>
            <ac:spMk id="3" creationId="{EDDF3A07-4524-4FCF-B17A-659E2947635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14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5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982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1983473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45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44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56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2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14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25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330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545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81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32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9FF7D-ECDC-4263-B60D-5DA7D54E38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PL/SQL Part 2 – In Class Lecture Notes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1B5648-B786-4EEB-ABB3-AB4C0E9C5A9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Linh Le</a:t>
            </a:r>
          </a:p>
          <a:p>
            <a:r>
              <a:rPr lang="en-US" dirty="0"/>
              <a:t>Department of Information Technology</a:t>
            </a:r>
          </a:p>
        </p:txBody>
      </p:sp>
    </p:spTree>
    <p:extLst>
      <p:ext uri="{BB962C8B-B14F-4D97-AF65-F5344CB8AC3E}">
        <p14:creationId xmlns:p14="http://schemas.microsoft.com/office/powerpoint/2010/main" val="2546156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EED38-F15C-4721-A5EA-B48ED0F18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Built-in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E92EB-F145-4F63-B03D-B7AE7F388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Oracle provides various functions that can be used for data manipulation in a SELECT statement</a:t>
            </a:r>
          </a:p>
        </p:txBody>
      </p:sp>
      <p:pic>
        <p:nvPicPr>
          <p:cNvPr id="7170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MC4OPIXOARFFHL334M5ENKRYVC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1311&amp;height=231&amp;action=Access">
            <a:extLst>
              <a:ext uri="{FF2B5EF4-FFF2-40B4-BE49-F238E27FC236}">
                <a16:creationId xmlns:a16="http://schemas.microsoft.com/office/drawing/2014/main" id="{8D99CFFC-C828-40ED-936E-7E97B597A5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"/>
          <a:stretch/>
        </p:blipFill>
        <p:spPr bwMode="auto">
          <a:xfrm>
            <a:off x="609599" y="2780391"/>
            <a:ext cx="10964333" cy="200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190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A6FE8-2D78-434A-A3E0-BD39D5C19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64333" cy="917573"/>
          </a:xfrm>
        </p:spPr>
        <p:txBody>
          <a:bodyPr/>
          <a:lstStyle/>
          <a:p>
            <a:r>
              <a:rPr lang="en-US" dirty="0"/>
              <a:t>Stored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18B37-607A-4C17-BE9A-863334E66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8" y="677876"/>
            <a:ext cx="10964333" cy="4519612"/>
          </a:xfrm>
        </p:spPr>
        <p:txBody>
          <a:bodyPr/>
          <a:lstStyle/>
          <a:p>
            <a:r>
              <a:rPr lang="en-US" sz="2000" dirty="0"/>
              <a:t>A PL/SQL structure that can be executed by names </a:t>
            </a:r>
          </a:p>
          <a:p>
            <a:r>
              <a:rPr lang="en-US" sz="2000" dirty="0"/>
              <a:t>More examples in SQL files</a:t>
            </a:r>
          </a:p>
        </p:txBody>
      </p:sp>
      <p:pic>
        <p:nvPicPr>
          <p:cNvPr id="8196" name="Picture 4" descr="https://eastus1-mediap.svc.ms/transform/thumbnail?provider=spo&amp;inputFormat=png&amp;cs=fFNQTw&amp;docid=https%3A%2F%2Fkennesawedu-my.sharepoint.com%3A443%2F_api%2Fv2.0%2Fdrives%2Fb!5zUzaHHdtU-pyeTOQGwoh1s_GIeYLShOiFIJhTYYzexIc9h5CYPlRp6bZP2BRD8G%2Fitems%2F01CRLXUBPTCZWIXJD55BF3IW4PA4G5ZHP7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761&amp;height=577&amp;action=Access">
            <a:extLst>
              <a:ext uri="{FF2B5EF4-FFF2-40B4-BE49-F238E27FC236}">
                <a16:creationId xmlns:a16="http://schemas.microsoft.com/office/drawing/2014/main" id="{A04E2777-A6D1-4E38-85AF-22445A6F91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02"/>
          <a:stretch/>
        </p:blipFill>
        <p:spPr bwMode="auto">
          <a:xfrm>
            <a:off x="609597" y="1420815"/>
            <a:ext cx="5641352" cy="483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B7C23D5-C174-4E9A-835A-E5135EEDE5F7}"/>
              </a:ext>
            </a:extLst>
          </p:cNvPr>
          <p:cNvSpPr/>
          <p:nvPr/>
        </p:nvSpPr>
        <p:spPr bwMode="auto">
          <a:xfrm>
            <a:off x="976543" y="1409929"/>
            <a:ext cx="4918230" cy="51652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34DA0F-BE27-4EE4-90BB-C36F5DE388B6}"/>
              </a:ext>
            </a:extLst>
          </p:cNvPr>
          <p:cNvSpPr txBox="1"/>
          <p:nvPr/>
        </p:nvSpPr>
        <p:spPr>
          <a:xfrm>
            <a:off x="8356379" y="1140542"/>
            <a:ext cx="383562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Declaring a procedure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4D4F53B-79E3-4840-B541-075F2D3BD659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 bwMode="auto">
          <a:xfrm flipV="1">
            <a:off x="5894773" y="1325208"/>
            <a:ext cx="2461606" cy="34298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2647D3F-67F3-4051-9744-D2CC6E6C5723}"/>
              </a:ext>
            </a:extLst>
          </p:cNvPr>
          <p:cNvSpPr/>
          <p:nvPr/>
        </p:nvSpPr>
        <p:spPr bwMode="auto">
          <a:xfrm>
            <a:off x="1429305" y="1954247"/>
            <a:ext cx="4465468" cy="32683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EEB161-3517-4C0F-827A-6203BA08C1B0}"/>
              </a:ext>
            </a:extLst>
          </p:cNvPr>
          <p:cNvSpPr txBox="1"/>
          <p:nvPr/>
        </p:nvSpPr>
        <p:spPr>
          <a:xfrm>
            <a:off x="8356379" y="1593877"/>
            <a:ext cx="348252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Declaration block of the procedure, notice we don’t need the DECLARE key word any more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7C2A8A4-D47F-4688-AB8E-F1C0E222EFFE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 bwMode="auto">
          <a:xfrm>
            <a:off x="5894773" y="2117662"/>
            <a:ext cx="2461606" cy="763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66A7CB8-282A-4EC4-A4EB-53994C94429E}"/>
              </a:ext>
            </a:extLst>
          </p:cNvPr>
          <p:cNvSpPr/>
          <p:nvPr/>
        </p:nvSpPr>
        <p:spPr bwMode="auto">
          <a:xfrm>
            <a:off x="999010" y="2275657"/>
            <a:ext cx="4465468" cy="76050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850C-FB1F-4747-A2A4-6AEAA3FFBF6A}"/>
              </a:ext>
            </a:extLst>
          </p:cNvPr>
          <p:cNvSpPr txBox="1"/>
          <p:nvPr/>
        </p:nvSpPr>
        <p:spPr>
          <a:xfrm>
            <a:off x="7926084" y="2863466"/>
            <a:ext cx="34825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Code block, similar to before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536F48B-1F09-4A32-B617-499FC6BF7C08}"/>
              </a:ext>
            </a:extLst>
          </p:cNvPr>
          <p:cNvCxnSpPr>
            <a:cxnSpLocks/>
            <a:stCxn id="19" idx="3"/>
            <a:endCxn id="20" idx="1"/>
          </p:cNvCxnSpPr>
          <p:nvPr/>
        </p:nvCxnSpPr>
        <p:spPr bwMode="auto">
          <a:xfrm>
            <a:off x="5464478" y="2655910"/>
            <a:ext cx="2461606" cy="39222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E763AFE9-3332-415F-A7CB-88AC5E7E08AC}"/>
              </a:ext>
            </a:extLst>
          </p:cNvPr>
          <p:cNvSpPr/>
          <p:nvPr/>
        </p:nvSpPr>
        <p:spPr bwMode="auto">
          <a:xfrm>
            <a:off x="1046152" y="3334616"/>
            <a:ext cx="2593693" cy="287473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5DAD8B-B2CC-4120-876E-95AA6638F5A4}"/>
              </a:ext>
            </a:extLst>
          </p:cNvPr>
          <p:cNvSpPr txBox="1"/>
          <p:nvPr/>
        </p:nvSpPr>
        <p:spPr>
          <a:xfrm>
            <a:off x="7931906" y="3550206"/>
            <a:ext cx="34767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Invoke a procedure by using the key word EXECUTE and the procedure’s name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75C8DE0-9048-4461-B08A-79926DA6AA56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 bwMode="auto">
          <a:xfrm>
            <a:off x="3639845" y="3478353"/>
            <a:ext cx="4292061" cy="53351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207452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5BBD7-F45C-4D7D-B8EC-2CFC4270D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64333" cy="917573"/>
          </a:xfrm>
        </p:spPr>
        <p:txBody>
          <a:bodyPr/>
          <a:lstStyle/>
          <a:p>
            <a:r>
              <a:rPr lang="en-US" dirty="0"/>
              <a:t>User-Defined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C6D54-529C-4DDA-80F3-E525F72C9C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894113"/>
            <a:ext cx="7381582" cy="4519612"/>
          </a:xfrm>
        </p:spPr>
        <p:txBody>
          <a:bodyPr/>
          <a:lstStyle/>
          <a:p>
            <a:r>
              <a:rPr lang="en-US" sz="2000" dirty="0"/>
              <a:t>Block of PL/SQL codes, quite similar to a procedure, however returns a value, and can be used in SELECT statements</a:t>
            </a:r>
          </a:p>
          <a:p>
            <a:r>
              <a:rPr lang="en-US" sz="2000" dirty="0"/>
              <a:t>More examples in SQL files</a:t>
            </a:r>
          </a:p>
        </p:txBody>
      </p:sp>
      <p:pic>
        <p:nvPicPr>
          <p:cNvPr id="9218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KF2WQMJGAT45FZOOIDWQHG2ZKR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1099&amp;height=508&amp;action=Access">
            <a:extLst>
              <a:ext uri="{FF2B5EF4-FFF2-40B4-BE49-F238E27FC236}">
                <a16:creationId xmlns:a16="http://schemas.microsoft.com/office/drawing/2014/main" id="{7A0DD7F0-7CE1-4CA0-9AF2-18FD3DD9A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68" y="2013780"/>
            <a:ext cx="7918001" cy="366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EA9040-A1D0-4E11-9B32-75B5FE3DF943}"/>
              </a:ext>
            </a:extLst>
          </p:cNvPr>
          <p:cNvSpPr/>
          <p:nvPr/>
        </p:nvSpPr>
        <p:spPr bwMode="auto">
          <a:xfrm>
            <a:off x="948088" y="1946416"/>
            <a:ext cx="7596449" cy="287473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9DF45D-B99A-444E-B10E-50A3B0A1564D}"/>
              </a:ext>
            </a:extLst>
          </p:cNvPr>
          <p:cNvSpPr txBox="1"/>
          <p:nvPr/>
        </p:nvSpPr>
        <p:spPr>
          <a:xfrm>
            <a:off x="8715300" y="317408"/>
            <a:ext cx="34767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Quite similar to declaring a procedure, however we need to add RETURN and the return type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4CBBA33-700C-44F7-A593-20C543AF3B7F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 bwMode="auto">
          <a:xfrm flipV="1">
            <a:off x="8544537" y="917573"/>
            <a:ext cx="170763" cy="11725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29B38265-F1D4-40DB-A647-E8EB27F3DB3D}"/>
              </a:ext>
            </a:extLst>
          </p:cNvPr>
          <p:cNvSpPr/>
          <p:nvPr/>
        </p:nvSpPr>
        <p:spPr bwMode="auto">
          <a:xfrm>
            <a:off x="1339117" y="2690318"/>
            <a:ext cx="1608270" cy="287473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1B5D8E-23CF-4643-904C-B9F7DE0AA0B3}"/>
              </a:ext>
            </a:extLst>
          </p:cNvPr>
          <p:cNvSpPr txBox="1"/>
          <p:nvPr/>
        </p:nvSpPr>
        <p:spPr>
          <a:xfrm>
            <a:off x="8395633" y="2905908"/>
            <a:ext cx="34767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And we have to add a return value for the function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5156156-0D8D-4091-9952-E304153266D8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 bwMode="auto">
          <a:xfrm>
            <a:off x="2947387" y="2834055"/>
            <a:ext cx="5448246" cy="39501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046184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A4906-BFDE-4765-9E42-283B31EA3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THEN ELSE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60FE5-E6AF-4A67-9D70-D5896BEFA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295401"/>
            <a:ext cx="3642803" cy="4501717"/>
          </a:xfrm>
        </p:spPr>
        <p:txBody>
          <a:bodyPr/>
          <a:lstStyle/>
          <a:p>
            <a:r>
              <a:rPr lang="en-US" sz="2400" dirty="0"/>
              <a:t>“Branch” the execution of a script into segments based on logical conditions</a:t>
            </a:r>
          </a:p>
          <a:p>
            <a:r>
              <a:rPr lang="en-US" sz="2400" dirty="0"/>
              <a:t>Is a PL/SQL structure so cannot be used in a regular SQL statement</a:t>
            </a:r>
          </a:p>
          <a:p>
            <a:r>
              <a:rPr lang="en-US" sz="2400" dirty="0"/>
              <a:t>More examples in </a:t>
            </a:r>
            <a:r>
              <a:rPr lang="en-US" sz="2400" dirty="0" err="1"/>
              <a:t>sql</a:t>
            </a:r>
            <a:r>
              <a:rPr lang="en-US" sz="2400" dirty="0"/>
              <a:t> files.</a:t>
            </a:r>
          </a:p>
        </p:txBody>
      </p:sp>
      <p:pic>
        <p:nvPicPr>
          <p:cNvPr id="10242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K5RF3523G6BZCJJFJSJI35MYW7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872&amp;height=577&amp;action=Access">
            <a:extLst>
              <a:ext uri="{FF2B5EF4-FFF2-40B4-BE49-F238E27FC236}">
                <a16:creationId xmlns:a16="http://schemas.microsoft.com/office/drawing/2014/main" id="{FE0DFDA7-1589-4ABC-940F-080DC4AA5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027" y="902981"/>
            <a:ext cx="6698683" cy="443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227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FE010-7106-43A2-AFAB-72013B2E2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BFFB9-C1B9-40A0-9205-4063B5155E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Similar functionalities to IF THEN ELSE, however can also be used in regular SQL statements</a:t>
            </a:r>
          </a:p>
          <a:p>
            <a:r>
              <a:rPr lang="en-US" dirty="0"/>
              <a:t>Syntaxes of CASE in regular SQL and in PL/SQL are slightly different</a:t>
            </a:r>
          </a:p>
          <a:p>
            <a:r>
              <a:rPr lang="en-US" dirty="0"/>
              <a:t>Examples are in SQL files</a:t>
            </a:r>
          </a:p>
        </p:txBody>
      </p:sp>
    </p:spTree>
    <p:extLst>
      <p:ext uri="{BB962C8B-B14F-4D97-AF65-F5344CB8AC3E}">
        <p14:creationId xmlns:p14="http://schemas.microsoft.com/office/powerpoint/2010/main" val="33718664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72E656-C134-4DBE-9FCC-63E3B4D6B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Procedure Examples…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B93F1-C765-481F-9F87-BEB52190F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See sample codes</a:t>
            </a:r>
          </a:p>
        </p:txBody>
      </p:sp>
    </p:spTree>
    <p:extLst>
      <p:ext uri="{BB962C8B-B14F-4D97-AF65-F5344CB8AC3E}">
        <p14:creationId xmlns:p14="http://schemas.microsoft.com/office/powerpoint/2010/main" val="15536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F577E-8576-4946-AE47-A390AD2EE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Loop in PL/SQL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DF3A07-4524-4FCF-B17A-659E29476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Repeatedly execute a block of code until certain stopping conditions are met</a:t>
            </a:r>
          </a:p>
          <a:p>
            <a:r>
              <a:rPr lang="en-US" dirty="0"/>
              <a:t>PL/SQL provides three types of loops:</a:t>
            </a:r>
          </a:p>
          <a:p>
            <a:pPr lvl="1"/>
            <a:r>
              <a:rPr lang="en-US" dirty="0"/>
              <a:t>Basic loop</a:t>
            </a:r>
          </a:p>
          <a:p>
            <a:pPr lvl="1"/>
            <a:r>
              <a:rPr lang="en-US" dirty="0"/>
              <a:t>For loop</a:t>
            </a:r>
          </a:p>
          <a:p>
            <a:pPr lvl="1"/>
            <a:r>
              <a:rPr lang="en-US" dirty="0"/>
              <a:t>While</a:t>
            </a:r>
          </a:p>
        </p:txBody>
      </p:sp>
    </p:spTree>
    <p:extLst>
      <p:ext uri="{BB962C8B-B14F-4D97-AF65-F5344CB8AC3E}">
        <p14:creationId xmlns:p14="http://schemas.microsoft.com/office/powerpoint/2010/main" val="1700811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D867B-435C-4BDD-A6FF-492B02788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C41BE-8A5E-45BA-B29D-C0370983AF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Repeats a block of script without conditions specified in the LOOP statement</a:t>
            </a:r>
          </a:p>
          <a:p>
            <a:pPr lvl="1"/>
            <a:r>
              <a:rPr lang="en-US" sz="2800" dirty="0"/>
              <a:t>Need an EXIT statement (usually with an IF statement) to stop</a:t>
            </a:r>
          </a:p>
          <a:p>
            <a:pPr lvl="1"/>
            <a:r>
              <a:rPr lang="en-US" sz="2800" dirty="0"/>
              <a:t>The EXIT statement stops the current loop and execute the statement </a:t>
            </a:r>
            <a:r>
              <a:rPr lang="en-US" sz="2800" b="1" dirty="0"/>
              <a:t>right after</a:t>
            </a:r>
            <a:r>
              <a:rPr lang="en-US" sz="2800" dirty="0"/>
              <a:t> the loop block</a:t>
            </a:r>
          </a:p>
        </p:txBody>
      </p:sp>
    </p:spTree>
    <p:extLst>
      <p:ext uri="{BB962C8B-B14F-4D97-AF65-F5344CB8AC3E}">
        <p14:creationId xmlns:p14="http://schemas.microsoft.com/office/powerpoint/2010/main" val="1227596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FAAE79-F812-4C74-B3F8-C6F307F1F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1C09C5-A748-431A-A05B-6F27B965B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Repeats a block of script with a “counter” iterates from an initial value to a final value</a:t>
            </a:r>
          </a:p>
          <a:p>
            <a:pPr lvl="1"/>
            <a:r>
              <a:rPr lang="en-US" dirty="0"/>
              <a:t>In PL/SQL, the increment of the counter is always 1</a:t>
            </a:r>
          </a:p>
          <a:p>
            <a:pPr lvl="1"/>
            <a:r>
              <a:rPr lang="en-US" dirty="0"/>
              <a:t>Use a REVERSE FOR loop to have a counter decreases from the final value to initial value. The decrement step is always 1 </a:t>
            </a:r>
          </a:p>
        </p:txBody>
      </p:sp>
    </p:spTree>
    <p:extLst>
      <p:ext uri="{BB962C8B-B14F-4D97-AF65-F5344CB8AC3E}">
        <p14:creationId xmlns:p14="http://schemas.microsoft.com/office/powerpoint/2010/main" val="1996348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89A97-8BAD-41F1-A92E-2F5B56B583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WHILE Loop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F6FFEB-E030-4C16-A19B-A9836A7F5B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Similar to the basic loop, however with condition specified in the LOOP statement</a:t>
            </a:r>
          </a:p>
        </p:txBody>
      </p:sp>
    </p:spTree>
    <p:extLst>
      <p:ext uri="{BB962C8B-B14F-4D97-AF65-F5344CB8AC3E}">
        <p14:creationId xmlns:p14="http://schemas.microsoft.com/office/powerpoint/2010/main" val="2892846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85578-3CA3-4383-8A4F-26B6AF70A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COMMIT, SAVEPOINT, and ROLLBACK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6F6F4-EAB4-48D7-8F64-736CB84967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to apply changes, save a snapshot, or return to a previous version of the database</a:t>
            </a:r>
          </a:p>
          <a:p>
            <a:r>
              <a:rPr lang="en-US" dirty="0"/>
              <a:t>Please read more about these statements in the module note</a:t>
            </a:r>
          </a:p>
        </p:txBody>
      </p:sp>
    </p:spTree>
    <p:extLst>
      <p:ext uri="{BB962C8B-B14F-4D97-AF65-F5344CB8AC3E}">
        <p14:creationId xmlns:p14="http://schemas.microsoft.com/office/powerpoint/2010/main" val="30389650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8A566-BE44-41A5-B206-4D4A67948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CONTINUE and EXIT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645877-634E-4719-AAA5-5D6EE6DA6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CONTINUE ignores the rest of the current iteration, and execute the loop from the next iteration</a:t>
            </a:r>
          </a:p>
          <a:p>
            <a:r>
              <a:rPr lang="en-US" dirty="0"/>
              <a:t>EXIT stops the whole loop, and execute the script statement that comes right after the loop</a:t>
            </a:r>
          </a:p>
        </p:txBody>
      </p:sp>
    </p:spTree>
    <p:extLst>
      <p:ext uri="{BB962C8B-B14F-4D97-AF65-F5344CB8AC3E}">
        <p14:creationId xmlns:p14="http://schemas.microsoft.com/office/powerpoint/2010/main" val="12129196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0A21D-7CFB-40D3-B850-9954B83A6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276" y="0"/>
            <a:ext cx="10964333" cy="621437"/>
          </a:xfrm>
        </p:spPr>
        <p:txBody>
          <a:bodyPr/>
          <a:lstStyle/>
          <a:p>
            <a:r>
              <a:rPr lang="en-US" sz="2800" dirty="0"/>
              <a:t>In-class Lab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3C68784-A208-404B-99E9-5B2073A3CDF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8471" y="621437"/>
                <a:ext cx="11715564" cy="5788241"/>
              </a:xfrm>
            </p:spPr>
            <p:txBody>
              <a:bodyPr/>
              <a:lstStyle/>
              <a:p>
                <a:r>
                  <a:rPr lang="en-US" sz="2000" dirty="0"/>
                  <a:t>Create a table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𝑎𝑐𝑐𝑜𝑢𝑛𝑡𝑠</m:t>
                    </m:r>
                  </m:oMath>
                </a14:m>
                <a:r>
                  <a:rPr lang="en-US" sz="2000" dirty="0"/>
                  <a:t> with the attributes as shown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800" i="1">
                        <a:latin typeface="Cambria Math" panose="02040503050406030204" pitchFamily="18" charset="0"/>
                      </a:rPr>
                      <m:t>𝑎𝑐𝑐𝑜𝑢𝑛𝑡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𝑢𝑠𝑒𝑟𝑛𝑎𝑚𝑒</m:t>
                    </m:r>
                  </m:oMath>
                </a14:m>
                <a:r>
                  <a:rPr lang="en-US" sz="1800" dirty="0"/>
                  <a:t> should be unique</a:t>
                </a:r>
              </a:p>
              <a:p>
                <a:r>
                  <a:rPr lang="en-US" sz="2000" dirty="0"/>
                  <a:t>Create a procedure to input new accounts to the table</a:t>
                </a:r>
              </a:p>
              <a:p>
                <a:pPr lvl="1"/>
                <a:r>
                  <a:rPr lang="en-US" sz="1800" dirty="0"/>
                  <a:t>The inputs to the procedure should be username, password, and email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𝑎𝑐𝑐𝑜𝑢𝑛𝑡</m:t>
                    </m:r>
                    <m:r>
                      <m:rPr>
                        <m:lit/>
                      </m:rPr>
                      <a:rPr lang="en-US" sz="1800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𝑖𝑑</m:t>
                    </m:r>
                  </m:oMath>
                </a14:m>
                <a:r>
                  <a:rPr lang="en-US" sz="1800" dirty="0"/>
                  <a:t> should be automatically generated (increment from the last account added)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𝑐𝑟𝑒𝑎𝑡𝑒𝑑</m:t>
                    </m:r>
                  </m:oMath>
                </a14:m>
                <a:r>
                  <a:rPr lang="en-US" sz="1800" dirty="0"/>
                  <a:t> and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𝑚𝑜𝑑𝑖𝑓𝑖𝑒𝑑</m:t>
                    </m:r>
                  </m:oMath>
                </a14:m>
                <a:r>
                  <a:rPr lang="en-US" sz="1800" dirty="0"/>
                  <a:t> should be the timestamp at the moment the account is added</a:t>
                </a:r>
              </a:p>
              <a:p>
                <a:pPr lvl="2"/>
                <a:r>
                  <a:rPr lang="en-US" sz="1600" dirty="0"/>
                  <a:t>They should have TIMESTAMP datatype</a:t>
                </a:r>
              </a:p>
              <a:p>
                <a:pPr lvl="1"/>
                <a:r>
                  <a:rPr lang="en-US" sz="1800" dirty="0"/>
                  <a:t>Report when a new account is successfully added</a:t>
                </a:r>
              </a:p>
              <a:p>
                <a:r>
                  <a:rPr lang="en-US" sz="2000" dirty="0"/>
                  <a:t>Create a procedure to change password of a user by their username</a:t>
                </a:r>
              </a:p>
              <a:p>
                <a:pPr lvl="1"/>
                <a:r>
                  <a:rPr lang="en-US" sz="1800" dirty="0"/>
                  <a:t>The procedure should report if no users with the username is found</a:t>
                </a:r>
              </a:p>
              <a:p>
                <a:pPr lvl="1"/>
                <a:r>
                  <a:rPr lang="en-US" sz="1800" dirty="0"/>
                  <a:t>When a user is found, change their password, and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𝑚𝑜𝑑𝑖𝑓𝑖𝑒𝑑</m:t>
                    </m:r>
                  </m:oMath>
                </a14:m>
                <a:r>
                  <a:rPr lang="en-US" sz="1800" dirty="0"/>
                  <a:t> to current timestamp</a:t>
                </a:r>
              </a:p>
              <a:p>
                <a:r>
                  <a:rPr lang="en-US" sz="2000" dirty="0"/>
                  <a:t>Some notes</a:t>
                </a:r>
              </a:p>
              <a:p>
                <a:pPr lvl="1"/>
                <a:r>
                  <a:rPr lang="en-US" sz="1800" dirty="0"/>
                  <a:t>You can use SYSDATE to obtain the current timestamp. SYSDATE can be directly used in a SQL statement</a:t>
                </a:r>
              </a:p>
              <a:p>
                <a:pPr lvl="1"/>
                <a:r>
                  <a:rPr lang="en-US" sz="1800" dirty="0"/>
                  <a:t>You can manually add a few records to the table before executing the insert procedure to avoid errors and having to write more complicated scripts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3C68784-A208-404B-99E9-5B2073A3CDF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471" y="621437"/>
                <a:ext cx="11715564" cy="5788241"/>
              </a:xfrm>
              <a:blipFill>
                <a:blip r:embed="rId2"/>
                <a:stretch>
                  <a:fillRect l="-1249" t="-1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2DAD7C37-8922-45A6-B716-7459846B53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0701842"/>
                  </p:ext>
                </p:extLst>
              </p:nvPr>
            </p:nvGraphicFramePr>
            <p:xfrm>
              <a:off x="9765437" y="1135355"/>
              <a:ext cx="2388092" cy="294837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388092">
                      <a:extLst>
                        <a:ext uri="{9D8B030D-6E8A-4147-A177-3AD203B41FA5}">
                          <a16:colId xmlns:a16="http://schemas.microsoft.com/office/drawing/2014/main" val="1237551412"/>
                        </a:ext>
                      </a:extLst>
                    </a:gridCol>
                  </a:tblGrid>
                  <a:tr h="42119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ACCOUNTS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73912967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 dirty="0" smtClean="0">
                                    <a:latin typeface="Cambria Math" panose="02040503050406030204" pitchFamily="18" charset="0"/>
                                  </a:rPr>
                                  <m:t>𝑎𝑐𝑐𝑜𝑢𝑛𝑡</m:t>
                                </m:r>
                                <m:r>
                                  <a:rPr lang="en-US" sz="2000" i="1" dirty="0" smtClean="0">
                                    <a:latin typeface="Cambria Math" panose="02040503050406030204" pitchFamily="18" charset="0"/>
                                  </a:rPr>
                                  <m:t>_</m:t>
                                </m:r>
                                <m:r>
                                  <a:rPr lang="en-US" sz="2000" i="1" dirty="0" smtClean="0">
                                    <a:latin typeface="Cambria Math" panose="02040503050406030204" pitchFamily="18" charset="0"/>
                                  </a:rPr>
                                  <m:t>𝑖𝑑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62975598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 dirty="0" smtClean="0">
                                    <a:latin typeface="Cambria Math" panose="02040503050406030204" pitchFamily="18" charset="0"/>
                                  </a:rPr>
                                  <m:t>𝑎𝑐𝑐𝑜𝑢𝑛𝑡</m:t>
                                </m:r>
                                <m:r>
                                  <a:rPr lang="en-US" sz="2000" i="1" dirty="0" smtClean="0">
                                    <a:latin typeface="Cambria Math" panose="02040503050406030204" pitchFamily="18" charset="0"/>
                                  </a:rPr>
                                  <m:t>_</m:t>
                                </m:r>
                                <m:r>
                                  <a:rPr lang="en-US" sz="2000" i="1" dirty="0" smtClean="0">
                                    <a:latin typeface="Cambria Math" panose="02040503050406030204" pitchFamily="18" charset="0"/>
                                  </a:rPr>
                                  <m:t>𝑢𝑠𝑒𝑟𝑛𝑎𝑚𝑒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25276594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i="1" dirty="0" smtClean="0">
                                    <a:latin typeface="Cambria Math" panose="02040503050406030204" pitchFamily="18" charset="0"/>
                                  </a:rPr>
                                  <m:t>𝑎𝑐𝑐𝑜𝑢𝑛𝑡</m:t>
                                </m:r>
                                <m:r>
                                  <m:rPr>
                                    <m:lit/>
                                  </m:rP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_</m:t>
                                </m:r>
                                <m:r>
                                  <a:rPr lang="en-US" sz="2000" b="0" i="1" dirty="0" smtClean="0">
                                    <a:latin typeface="Cambria Math" panose="02040503050406030204" pitchFamily="18" charset="0"/>
                                  </a:rPr>
                                  <m:t>𝑝𝑎𝑠𝑠𝑤𝑜𝑟𝑑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2128683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𝑒𝑚𝑎𝑖𝑙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81278278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𝑐𝑟𝑒𝑎𝑡𝑒𝑑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39615267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𝑚𝑜𝑑𝑖𝑓𝑖𝑒𝑑</m:t>
                                </m:r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948291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2DAD7C37-8922-45A6-B716-7459846B534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00701842"/>
                  </p:ext>
                </p:extLst>
              </p:nvPr>
            </p:nvGraphicFramePr>
            <p:xfrm>
              <a:off x="9765437" y="1135355"/>
              <a:ext cx="2388092" cy="294837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388092">
                      <a:extLst>
                        <a:ext uri="{9D8B030D-6E8A-4147-A177-3AD203B41FA5}">
                          <a16:colId xmlns:a16="http://schemas.microsoft.com/office/drawing/2014/main" val="1237551412"/>
                        </a:ext>
                      </a:extLst>
                    </a:gridCol>
                  </a:tblGrid>
                  <a:tr h="42119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2000" dirty="0"/>
                            <a:t>ACCOUNTS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73912967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54" t="-107246" r="-1018" b="-5101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62975598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54" t="-207246" r="-1018" b="-4101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25276594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54" t="-302857" r="-1018" b="-30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2128683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54" t="-408696" r="-1018" b="-2086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81278278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54" t="-508696" r="-1018" b="-1086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39615267"/>
                      </a:ext>
                    </a:extLst>
                  </a:tr>
                  <a:tr h="42119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54" t="-608696" r="-1018" b="-86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59482910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32780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07FD1-2A12-454C-B2DE-15A9E09FA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PL/SQL </a:t>
            </a:r>
            <a:r>
              <a:rPr lang="en-US" dirty="0"/>
              <a:t>Block Example</a:t>
            </a:r>
          </a:p>
        </p:txBody>
      </p:sp>
      <p:sp>
        <p:nvSpPr>
          <p:cNvPr id="7" name="AutoShape 2" descr="https://eastus1-mediap.svc.ms/transform/thumbnail?provider=spo&amp;inputFormat=png&amp;cs=fFNQTw&amp;docid=https%3A%2F%2Fkennesawedu-my.sharepoint.com%3A443%2F_api%2Fv2.0%2Fdrives%2Fb!5zUzaHHdtU-pyeTOQGwoh1s_GIeYLShOiFIJhTYYzexIc9h5CYPlRp6bZP2BRD8G%2Fitems%2F01CRLXUBLSJDNRNPJHWND2NWJRKKY66I6G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885&amp;height=714&amp;action=Access">
            <a:extLst>
              <a:ext uri="{FF2B5EF4-FFF2-40B4-BE49-F238E27FC236}">
                <a16:creationId xmlns:a16="http://schemas.microsoft.com/office/drawing/2014/main" id="{C48071F1-7065-4468-8996-636C4E7254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https://eastus1-mediap.svc.ms/transform/thumbnail?provider=spo&amp;inputFormat=png&amp;cs=fFNQTw&amp;docid=https%3A%2F%2Fkennesawedu-my.sharepoint.com%3A443%2F_api%2Fv2.0%2Fdrives%2Fb!5zUzaHHdtU-pyeTOQGwoh1s_GIeYLShOiFIJhTYYzexIc9h5CYPlRp6bZP2BRD8G%2Fitems%2F01CRLXUBLSJDNRNPJHWND2NWJRKKY66I6G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885&amp;height=714&amp;action=Access">
            <a:extLst>
              <a:ext uri="{FF2B5EF4-FFF2-40B4-BE49-F238E27FC236}">
                <a16:creationId xmlns:a16="http://schemas.microsoft.com/office/drawing/2014/main" id="{EFC0082D-81D8-4DEA-941B-1E14C4157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67" y="1042987"/>
            <a:ext cx="6777500" cy="546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1012F02-CC1D-4593-B606-07A0C10EA911}"/>
              </a:ext>
            </a:extLst>
          </p:cNvPr>
          <p:cNvSpPr/>
          <p:nvPr/>
        </p:nvSpPr>
        <p:spPr bwMode="auto">
          <a:xfrm>
            <a:off x="941033" y="1722268"/>
            <a:ext cx="4057095" cy="2006353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495C42-F533-4E35-95F0-E032D1109D40}"/>
              </a:ext>
            </a:extLst>
          </p:cNvPr>
          <p:cNvSpPr txBox="1"/>
          <p:nvPr/>
        </p:nvSpPr>
        <p:spPr>
          <a:xfrm>
            <a:off x="8114190" y="1042987"/>
            <a:ext cx="36842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Declaration block, you will define all variables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Values can be assigned on declaration or later in code block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F3B0801-6090-4839-8642-A082FE06E8C9}"/>
              </a:ext>
            </a:extLst>
          </p:cNvPr>
          <p:cNvCxnSpPr>
            <a:stCxn id="8" idx="3"/>
            <a:endCxn id="9" idx="1"/>
          </p:cNvCxnSpPr>
          <p:nvPr/>
        </p:nvCxnSpPr>
        <p:spPr bwMode="auto">
          <a:xfrm flipV="1">
            <a:off x="4998128" y="1781651"/>
            <a:ext cx="3116062" cy="94379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3BA90-16C2-4240-9DD0-6E1A3A2D02B3}"/>
              </a:ext>
            </a:extLst>
          </p:cNvPr>
          <p:cNvSpPr/>
          <p:nvPr/>
        </p:nvSpPr>
        <p:spPr bwMode="auto">
          <a:xfrm>
            <a:off x="941033" y="3738491"/>
            <a:ext cx="5154967" cy="2538022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C2084-3070-4506-9F8D-D1E3CAC00E00}"/>
              </a:ext>
            </a:extLst>
          </p:cNvPr>
          <p:cNvSpPr txBox="1"/>
          <p:nvPr/>
        </p:nvSpPr>
        <p:spPr>
          <a:xfrm>
            <a:off x="8114190" y="3059210"/>
            <a:ext cx="36842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Code block, all the logical statements go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You cannot declare new variables here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C6C7DBD-E8CC-423C-B096-1E6091097BFC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 bwMode="auto">
          <a:xfrm flipV="1">
            <a:off x="6096000" y="3659375"/>
            <a:ext cx="2018190" cy="134812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98345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DB82D-BE10-4AAA-AB40-B935110F7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Declaring Variables and Constants</a:t>
            </a:r>
          </a:p>
        </p:txBody>
      </p:sp>
      <p:pic>
        <p:nvPicPr>
          <p:cNvPr id="8" name="Picture 4" descr="https://eastus1-mediap.svc.ms/transform/thumbnail?provider=spo&amp;inputFormat=png&amp;cs=fFNQTw&amp;docid=https%3A%2F%2Fkennesawedu-my.sharepoint.com%3A443%2F_api%2Fv2.0%2Fdrives%2Fb!5zUzaHHdtU-pyeTOQGwoh1s_GIeYLShOiFIJhTYYzexIc9h5CYPlRp6bZP2BRD8G%2Fitems%2F01CRLXUBLSJDNRNPJHWND2NWJRKKY66I6G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885&amp;height=714&amp;action=Access">
            <a:extLst>
              <a:ext uri="{FF2B5EF4-FFF2-40B4-BE49-F238E27FC236}">
                <a16:creationId xmlns:a16="http://schemas.microsoft.com/office/drawing/2014/main" id="{DF981FD6-E9A6-4049-87B6-991B8FB6B4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" t="12169" r="21882" b="50489"/>
          <a:stretch/>
        </p:blipFill>
        <p:spPr bwMode="auto">
          <a:xfrm>
            <a:off x="618067" y="2004134"/>
            <a:ext cx="7248229" cy="284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FD691B-843C-47E0-8C8B-F6A7C3D88B55}"/>
              </a:ext>
            </a:extLst>
          </p:cNvPr>
          <p:cNvSpPr/>
          <p:nvPr/>
        </p:nvSpPr>
        <p:spPr bwMode="auto">
          <a:xfrm>
            <a:off x="1677879" y="2364955"/>
            <a:ext cx="319596" cy="310719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933070-5208-4E48-B264-2537374C5A81}"/>
              </a:ext>
            </a:extLst>
          </p:cNvPr>
          <p:cNvSpPr txBox="1"/>
          <p:nvPr/>
        </p:nvSpPr>
        <p:spPr>
          <a:xfrm>
            <a:off x="3053918" y="1323095"/>
            <a:ext cx="3684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Variable name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2B2CCE1-C54A-465A-AB36-380D07D7CC0B}"/>
              </a:ext>
            </a:extLst>
          </p:cNvPr>
          <p:cNvCxnSpPr>
            <a:cxnSpLocks/>
            <a:stCxn id="9" idx="0"/>
            <a:endCxn id="10" idx="1"/>
          </p:cNvCxnSpPr>
          <p:nvPr/>
        </p:nvCxnSpPr>
        <p:spPr bwMode="auto">
          <a:xfrm flipV="1">
            <a:off x="1837677" y="1507761"/>
            <a:ext cx="1216241" cy="85719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6D5D44E3-F561-402B-8370-1091B2E0A61E}"/>
              </a:ext>
            </a:extLst>
          </p:cNvPr>
          <p:cNvSpPr/>
          <p:nvPr/>
        </p:nvSpPr>
        <p:spPr bwMode="auto">
          <a:xfrm>
            <a:off x="2046302" y="2364954"/>
            <a:ext cx="1611298" cy="310719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740DE5-ABE1-4636-81F7-C09797C2258A}"/>
              </a:ext>
            </a:extLst>
          </p:cNvPr>
          <p:cNvSpPr txBox="1"/>
          <p:nvPr/>
        </p:nvSpPr>
        <p:spPr>
          <a:xfrm>
            <a:off x="5718699" y="1328309"/>
            <a:ext cx="3684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Variable type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F51D411-B30A-4CA3-BB45-4A53C456BDBF}"/>
              </a:ext>
            </a:extLst>
          </p:cNvPr>
          <p:cNvCxnSpPr>
            <a:cxnSpLocks/>
            <a:stCxn id="16" idx="0"/>
            <a:endCxn id="17" idx="1"/>
          </p:cNvCxnSpPr>
          <p:nvPr/>
        </p:nvCxnSpPr>
        <p:spPr bwMode="auto">
          <a:xfrm flipV="1">
            <a:off x="2851951" y="1512975"/>
            <a:ext cx="2866748" cy="85197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1DA19450-75DD-44C4-AE62-6E2201A27B53}"/>
              </a:ext>
            </a:extLst>
          </p:cNvPr>
          <p:cNvSpPr/>
          <p:nvPr/>
        </p:nvSpPr>
        <p:spPr bwMode="auto">
          <a:xfrm>
            <a:off x="3784105" y="2364953"/>
            <a:ext cx="2622613" cy="310719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6F61F4-9EE1-402C-BF0C-32FF102F8DF5}"/>
              </a:ext>
            </a:extLst>
          </p:cNvPr>
          <p:cNvSpPr txBox="1"/>
          <p:nvPr/>
        </p:nvSpPr>
        <p:spPr>
          <a:xfrm>
            <a:off x="7560815" y="1897254"/>
            <a:ext cx="3684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Assigning initial value (if any)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A6F7B76-465D-4C26-A484-ABE2C300F1DB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 bwMode="auto">
          <a:xfrm flipV="1">
            <a:off x="6406718" y="2081920"/>
            <a:ext cx="1154097" cy="43839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921A2A80-0A39-460B-8B65-42694C805E29}"/>
              </a:ext>
            </a:extLst>
          </p:cNvPr>
          <p:cNvSpPr/>
          <p:nvPr/>
        </p:nvSpPr>
        <p:spPr bwMode="auto">
          <a:xfrm>
            <a:off x="1677879" y="3074633"/>
            <a:ext cx="3666478" cy="310719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BCEC9B8-CB76-4AAE-A8EE-AD226CC12163}"/>
              </a:ext>
            </a:extLst>
          </p:cNvPr>
          <p:cNvSpPr txBox="1"/>
          <p:nvPr/>
        </p:nvSpPr>
        <p:spPr>
          <a:xfrm>
            <a:off x="6880194" y="3968356"/>
            <a:ext cx="3684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Declaring a constant. A constant’s value cannot be changed after initialization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73F431D-1DC3-4F04-8A41-591CFB0A9C87}"/>
              </a:ext>
            </a:extLst>
          </p:cNvPr>
          <p:cNvCxnSpPr>
            <a:cxnSpLocks/>
            <a:stCxn id="31" idx="3"/>
            <a:endCxn id="32" idx="1"/>
          </p:cNvCxnSpPr>
          <p:nvPr/>
        </p:nvCxnSpPr>
        <p:spPr bwMode="auto">
          <a:xfrm>
            <a:off x="5344357" y="3229993"/>
            <a:ext cx="1535837" cy="12000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714499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E5670-2E68-44E1-B2A7-C8F7ED3A4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User-Defined Type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D1AE9-4950-4E6C-885A-0E1F67ACD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358044"/>
            <a:ext cx="10964333" cy="817484"/>
          </a:xfrm>
        </p:spPr>
        <p:txBody>
          <a:bodyPr/>
          <a:lstStyle/>
          <a:p>
            <a:r>
              <a:rPr lang="en-US" sz="2400" dirty="0"/>
              <a:t>More examples in </a:t>
            </a:r>
            <a:r>
              <a:rPr lang="en-US" sz="2400" dirty="0" err="1"/>
              <a:t>sql</a:t>
            </a:r>
            <a:r>
              <a:rPr lang="en-US" sz="2400" dirty="0"/>
              <a:t> files</a:t>
            </a:r>
          </a:p>
        </p:txBody>
      </p:sp>
      <p:pic>
        <p:nvPicPr>
          <p:cNvPr id="2050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O363REHIBWOZDZV4XIGNKRZYVC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948&amp;height=498&amp;action=Access">
            <a:extLst>
              <a:ext uri="{FF2B5EF4-FFF2-40B4-BE49-F238E27FC236}">
                <a16:creationId xmlns:a16="http://schemas.microsoft.com/office/drawing/2014/main" id="{80247E40-AA75-4D2E-A802-F18A141A1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341" y="1295401"/>
            <a:ext cx="7562850" cy="3972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432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A18F2-4A71-4597-91B8-CFEEA7BD0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Type from a Table Column</a:t>
            </a:r>
          </a:p>
        </p:txBody>
      </p:sp>
      <p:pic>
        <p:nvPicPr>
          <p:cNvPr id="4098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PX62EJEAKHJVGKGSNQI4ZZHMQ7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1920&amp;height=853&amp;action=Access">
            <a:extLst>
              <a:ext uri="{FF2B5EF4-FFF2-40B4-BE49-F238E27FC236}">
                <a16:creationId xmlns:a16="http://schemas.microsoft.com/office/drawing/2014/main" id="{C960AB35-D96A-43C3-AAF1-1CF427314F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" t="6262" r="21565"/>
          <a:stretch/>
        </p:blipFill>
        <p:spPr bwMode="auto">
          <a:xfrm>
            <a:off x="222795" y="1515863"/>
            <a:ext cx="7089759" cy="382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A885B2A-E5C5-4D4B-82A4-416102741AFA}"/>
              </a:ext>
            </a:extLst>
          </p:cNvPr>
          <p:cNvSpPr/>
          <p:nvPr/>
        </p:nvSpPr>
        <p:spPr bwMode="auto">
          <a:xfrm>
            <a:off x="736844" y="1760711"/>
            <a:ext cx="4163629" cy="29000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68CB070-1CF5-4DD5-A578-824E25B1318B}"/>
                  </a:ext>
                </a:extLst>
              </p:cNvPr>
              <p:cNvSpPr txBox="1"/>
              <p:nvPr/>
            </p:nvSpPr>
            <p:spPr>
              <a:xfrm>
                <a:off x="7999556" y="571711"/>
                <a:ext cx="4088426" cy="3139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You can define a variable with the same type as a table column. In this example: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𝑜𝑒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the user that owns the table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𝑐𝑢𝑠𝑡𝑜𝑚𝑒𝑟𝑠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the table name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𝑐𝑢𝑠𝑡𝑜𝑚𝑒𝑟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𝑖𝑑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the column that we want to refer to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%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𝑇𝑌𝑃𝐸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the keyword to get the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𝑡𝑦𝑝𝑒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𝑜𝑓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err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𝑐𝑢𝑠𝑡𝑜𝑚𝑒𝑟</m:t>
                    </m:r>
                    <m:r>
                      <a:rPr lang="en-US" i="1" dirty="0" err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i="1" dirty="0" err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𝑖𝑑</m:t>
                    </m:r>
                  </m:oMath>
                </a14:m>
                <a:endParaRPr lang="en-US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Note that table constraints do not follow to variables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68CB070-1CF5-4DD5-A578-824E25B131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9556" y="571711"/>
                <a:ext cx="4088426" cy="3139321"/>
              </a:xfrm>
              <a:prstGeom prst="rect">
                <a:avLst/>
              </a:prstGeom>
              <a:blipFill>
                <a:blip r:embed="rId3"/>
                <a:stretch>
                  <a:fillRect l="-1192" t="-1165" b="-2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4DACB22-38EC-44AD-A7A2-0438AE742B6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 bwMode="auto">
          <a:xfrm>
            <a:off x="4900473" y="1905714"/>
            <a:ext cx="3099083" cy="23565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F0823C71-3821-49CC-A711-28D216712339}"/>
              </a:ext>
            </a:extLst>
          </p:cNvPr>
          <p:cNvSpPr/>
          <p:nvPr/>
        </p:nvSpPr>
        <p:spPr bwMode="auto">
          <a:xfrm>
            <a:off x="736843" y="2512381"/>
            <a:ext cx="5359157" cy="91662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8C62E33-84BE-4695-AC21-1416DF5E0627}"/>
                  </a:ext>
                </a:extLst>
              </p:cNvPr>
              <p:cNvSpPr txBox="1"/>
              <p:nvPr/>
            </p:nvSpPr>
            <p:spPr>
              <a:xfrm>
                <a:off x="7641028" y="4109296"/>
                <a:ext cx="4088426" cy="230832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Then we can use SQL to query a value and store it in a variable.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Note that you cannot store values from multiple rows into a single variable that does not have the appropriate type (more on this later), hence the condition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𝑅𝑂𝑊𝑁𝑈𝑀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&lt; 2</m:t>
                    </m:r>
                  </m:oMath>
                </a14:m>
                <a:endParaRPr lang="en-US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8C62E33-84BE-4695-AC21-1416DF5E06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1028" y="4109296"/>
                <a:ext cx="4088426" cy="2308324"/>
              </a:xfrm>
              <a:prstGeom prst="rect">
                <a:avLst/>
              </a:prstGeom>
              <a:blipFill>
                <a:blip r:embed="rId4"/>
                <a:stretch>
                  <a:fillRect l="-1192" t="-1319" r="-13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83236BF-14EA-4A34-85B2-30A4F9C7B2BC}"/>
              </a:ext>
            </a:extLst>
          </p:cNvPr>
          <p:cNvCxnSpPr>
            <a:cxnSpLocks/>
            <a:stCxn id="15" idx="3"/>
            <a:endCxn id="16" idx="1"/>
          </p:cNvCxnSpPr>
          <p:nvPr/>
        </p:nvCxnSpPr>
        <p:spPr bwMode="auto">
          <a:xfrm>
            <a:off x="6096000" y="2970691"/>
            <a:ext cx="1545028" cy="229276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59310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EA113-AEC9-4B01-9104-C71DA75D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Type from Table Rows</a:t>
            </a:r>
          </a:p>
        </p:txBody>
      </p:sp>
      <p:pic>
        <p:nvPicPr>
          <p:cNvPr id="5122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MQ5PHLAN7T6FBJCGN3QP4ZZBNU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961&amp;height=394&amp;action=Preview">
            <a:extLst>
              <a:ext uri="{FF2B5EF4-FFF2-40B4-BE49-F238E27FC236}">
                <a16:creationId xmlns:a16="http://schemas.microsoft.com/office/drawing/2014/main" id="{B80F8A96-302A-4EC5-BA34-8F3EB4C94A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9"/>
          <a:stretch/>
        </p:blipFill>
        <p:spPr bwMode="auto">
          <a:xfrm>
            <a:off x="609600" y="1552575"/>
            <a:ext cx="7398058" cy="320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FDA625D-8F39-4D11-8F3F-4FEA4D92FF86}"/>
              </a:ext>
            </a:extLst>
          </p:cNvPr>
          <p:cNvSpPr/>
          <p:nvPr/>
        </p:nvSpPr>
        <p:spPr bwMode="auto">
          <a:xfrm>
            <a:off x="994299" y="1760711"/>
            <a:ext cx="3906174" cy="29000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FCC2290-B528-4D21-93F2-B0CD9E4D8B40}"/>
                  </a:ext>
                </a:extLst>
              </p:cNvPr>
              <p:cNvSpPr txBox="1"/>
              <p:nvPr/>
            </p:nvSpPr>
            <p:spPr>
              <a:xfrm>
                <a:off x="8252360" y="571711"/>
                <a:ext cx="3835621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You can also define a variable with the same type as a table row. The syntax is similar as before. The created variable will have all the attributes that the table has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Here we don’t need the column names any more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And we use the key word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%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𝑅𝑂𝑊𝑇𝑌𝑃𝐸</m:t>
                    </m:r>
                  </m:oMath>
                </a14:m>
                <a:endParaRPr lang="en-US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FCC2290-B528-4D21-93F2-B0CD9E4D8B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2360" y="571711"/>
                <a:ext cx="3835621" cy="2585323"/>
              </a:xfrm>
              <a:prstGeom prst="rect">
                <a:avLst/>
              </a:prstGeom>
              <a:blipFill>
                <a:blip r:embed="rId3"/>
                <a:stretch>
                  <a:fillRect l="-1431" t="-1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0DFAC24-F765-475E-B0D3-CBC9E514872C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 bwMode="auto">
          <a:xfrm flipV="1">
            <a:off x="4900473" y="1864373"/>
            <a:ext cx="3351887" cy="4134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A059F59-049F-44AB-A305-F77037D42EDB}"/>
              </a:ext>
            </a:extLst>
          </p:cNvPr>
          <p:cNvSpPr/>
          <p:nvPr/>
        </p:nvSpPr>
        <p:spPr bwMode="auto">
          <a:xfrm>
            <a:off x="994299" y="2306599"/>
            <a:ext cx="3906174" cy="85043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2CE6A-CBB1-4C85-987F-0DAB3655F89B}"/>
              </a:ext>
            </a:extLst>
          </p:cNvPr>
          <p:cNvSpPr txBox="1"/>
          <p:nvPr/>
        </p:nvSpPr>
        <p:spPr>
          <a:xfrm>
            <a:off x="8252360" y="4136006"/>
            <a:ext cx="383562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Similar to the previous slide, we can use SELECT to query information and store it in the variable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C53B67F-5373-4D21-8F82-77DAD056E6CE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 bwMode="auto">
          <a:xfrm>
            <a:off x="4900473" y="2731817"/>
            <a:ext cx="3351887" cy="200435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898725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CADA0-C56A-4CC3-B04D-7B64E0C54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Exception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C226B-09A2-422D-A420-FEAEE5F9CD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Exceptions are generally logical errors (</a:t>
            </a:r>
            <a:r>
              <a:rPr lang="en-US" sz="2800" b="1" dirty="0"/>
              <a:t>not</a:t>
            </a:r>
            <a:r>
              <a:rPr lang="en-US" sz="2800" dirty="0"/>
              <a:t> compiling errors) that will stop your script from continuing to run if they are not handled</a:t>
            </a:r>
          </a:p>
          <a:p>
            <a:pPr lvl="1"/>
            <a:r>
              <a:rPr lang="en-US" dirty="0"/>
              <a:t>Common errors: dividing by zeros, returns too many rows or no rows, etc.</a:t>
            </a:r>
          </a:p>
          <a:p>
            <a:pPr lvl="1"/>
            <a:r>
              <a:rPr lang="en-US" dirty="0"/>
              <a:t>Users can also define their own exceptions</a:t>
            </a:r>
          </a:p>
          <a:p>
            <a:r>
              <a:rPr lang="en-US" dirty="0"/>
              <a:t>PL/SQL provides a EXCEPTION block to handle exceptions</a:t>
            </a:r>
          </a:p>
        </p:txBody>
      </p:sp>
    </p:spTree>
    <p:extLst>
      <p:ext uri="{BB962C8B-B14F-4D97-AF65-F5344CB8AC3E}">
        <p14:creationId xmlns:p14="http://schemas.microsoft.com/office/powerpoint/2010/main" val="2782107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D444C-ABDF-4B35-A3BB-49EA1B8A8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Exception Handling Example</a:t>
            </a:r>
          </a:p>
        </p:txBody>
      </p:sp>
      <p:pic>
        <p:nvPicPr>
          <p:cNvPr id="6146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OGFBAEFUMBFNAIWBNYN3KSSJAC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1026&amp;height=433&amp;action=Access">
            <a:extLst>
              <a:ext uri="{FF2B5EF4-FFF2-40B4-BE49-F238E27FC236}">
                <a16:creationId xmlns:a16="http://schemas.microsoft.com/office/drawing/2014/main" id="{DBDBC744-AD55-4725-A3DF-0FF383625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84768"/>
            <a:ext cx="7318159" cy="30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11544BB-2C81-4E58-8BF5-C2D1D8F9E773}"/>
              </a:ext>
            </a:extLst>
          </p:cNvPr>
          <p:cNvSpPr/>
          <p:nvPr/>
        </p:nvSpPr>
        <p:spPr bwMode="auto">
          <a:xfrm>
            <a:off x="1029809" y="2803749"/>
            <a:ext cx="6897950" cy="113793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BEC702-849B-48BA-B2D3-3340BE7D6FA3}"/>
              </a:ext>
            </a:extLst>
          </p:cNvPr>
          <p:cNvSpPr txBox="1"/>
          <p:nvPr/>
        </p:nvSpPr>
        <p:spPr>
          <a:xfrm>
            <a:off x="8252360" y="1064393"/>
            <a:ext cx="3835621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This EXCEPTION block will be activated when an exception is raised.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In this case, we are watching for the ZERO_DIVIDE exception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For a comprehensive list of exception, please check the module note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F4CE50D-6A9E-4B51-8AF5-01FC876CAA5E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 bwMode="auto">
          <a:xfrm flipV="1">
            <a:off x="7927759" y="2218555"/>
            <a:ext cx="324601" cy="115416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47928000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D3C875A3-DC48-402C-AD9E-3CFDBE8A1629}" vid="{D5DB5CF0-4273-4D52-9D3B-E6604C59279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375</TotalTime>
  <Words>998</Words>
  <Application>Microsoft Office PowerPoint</Application>
  <PresentationFormat>Widescreen</PresentationFormat>
  <Paragraphs>106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Cambria Math</vt:lpstr>
      <vt:lpstr>Courier New</vt:lpstr>
      <vt:lpstr>Palatino Linotype</vt:lpstr>
      <vt:lpstr>Times New Roman</vt:lpstr>
      <vt:lpstr>Wingdings</vt:lpstr>
      <vt:lpstr>PPKSU</vt:lpstr>
      <vt:lpstr>PL/SQL Part 2 – In Class Lecture Notes</vt:lpstr>
      <vt:lpstr>COMMIT, SAVEPOINT, and ROLLBACK</vt:lpstr>
      <vt:lpstr>A PL/SQL Block Example</vt:lpstr>
      <vt:lpstr>Declaring Variables and Constants</vt:lpstr>
      <vt:lpstr>User-Defined Type</vt:lpstr>
      <vt:lpstr>Variable Type from a Table Column</vt:lpstr>
      <vt:lpstr>Variable Type from Table Rows</vt:lpstr>
      <vt:lpstr>Exception Handling</vt:lpstr>
      <vt:lpstr>Exception Handling Example</vt:lpstr>
      <vt:lpstr>Built-in Functions</vt:lpstr>
      <vt:lpstr>Stored Procedures</vt:lpstr>
      <vt:lpstr>User-Defined Functions</vt:lpstr>
      <vt:lpstr>IF THEN ELSE </vt:lpstr>
      <vt:lpstr>CASE</vt:lpstr>
      <vt:lpstr>More Procedure Examples…</vt:lpstr>
      <vt:lpstr>Loop in PL/SQL</vt:lpstr>
      <vt:lpstr>Basic Loop</vt:lpstr>
      <vt:lpstr>FOR Loop</vt:lpstr>
      <vt:lpstr>WHILE Loop</vt:lpstr>
      <vt:lpstr>CONTINUE and EXIT</vt:lpstr>
      <vt:lpstr>In-class Lab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Linh Le</dc:creator>
  <cp:lastModifiedBy>Linh Le</cp:lastModifiedBy>
  <cp:revision>2</cp:revision>
  <dcterms:created xsi:type="dcterms:W3CDTF">2019-09-04T19:38:30Z</dcterms:created>
  <dcterms:modified xsi:type="dcterms:W3CDTF">2021-07-27T18:32:42Z</dcterms:modified>
</cp:coreProperties>
</file>