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26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h Le" userId="ab89bd28bd2c192c" providerId="LiveId" clId="{B2D0F2DF-6D03-4A81-BF1F-EEAE007F90CD}"/>
    <pc:docChg chg="undo custSel addSld modSld">
      <pc:chgData name="Linh Le" userId="ab89bd28bd2c192c" providerId="LiveId" clId="{B2D0F2DF-6D03-4A81-BF1F-EEAE007F90CD}" dt="2019-09-18T21:08:48.930" v="1686" actId="207"/>
      <pc:docMkLst>
        <pc:docMk/>
      </pc:docMkLst>
      <pc:sldChg chg="addSp modSp add">
        <pc:chgData name="Linh Le" userId="ab89bd28bd2c192c" providerId="LiveId" clId="{B2D0F2DF-6D03-4A81-BF1F-EEAE007F90CD}" dt="2019-09-18T21:07:48.549" v="1673" actId="1076"/>
        <pc:sldMkLst>
          <pc:docMk/>
          <pc:sldMk cId="3152322277" sldId="257"/>
        </pc:sldMkLst>
        <pc:spChg chg="mod">
          <ac:chgData name="Linh Le" userId="ab89bd28bd2c192c" providerId="LiveId" clId="{B2D0F2DF-6D03-4A81-BF1F-EEAE007F90CD}" dt="2019-09-18T18:29:47.245" v="97" actId="20577"/>
          <ac:spMkLst>
            <pc:docMk/>
            <pc:sldMk cId="3152322277" sldId="257"/>
            <ac:spMk id="2" creationId="{224C493D-08BA-4101-A345-90AC4726C8EA}"/>
          </ac:spMkLst>
        </pc:spChg>
        <pc:spChg chg="mod">
          <ac:chgData name="Linh Le" userId="ab89bd28bd2c192c" providerId="LiveId" clId="{B2D0F2DF-6D03-4A81-BF1F-EEAE007F90CD}" dt="2019-09-18T21:07:43.835" v="1670" actId="14100"/>
          <ac:spMkLst>
            <pc:docMk/>
            <pc:sldMk cId="3152322277" sldId="257"/>
            <ac:spMk id="3" creationId="{531EDFBA-0FBF-4128-BB57-EEAFA1CD7A75}"/>
          </ac:spMkLst>
        </pc:spChg>
        <pc:picChg chg="add mod">
          <ac:chgData name="Linh Le" userId="ab89bd28bd2c192c" providerId="LiveId" clId="{B2D0F2DF-6D03-4A81-BF1F-EEAE007F90CD}" dt="2019-09-18T21:07:48.549" v="1673" actId="1076"/>
          <ac:picMkLst>
            <pc:docMk/>
            <pc:sldMk cId="3152322277" sldId="257"/>
            <ac:picMk id="4" creationId="{667AC665-19CC-4EA0-A769-C1CE71950B6C}"/>
          </ac:picMkLst>
        </pc:picChg>
      </pc:sldChg>
      <pc:sldChg chg="modSp add">
        <pc:chgData name="Linh Le" userId="ab89bd28bd2c192c" providerId="LiveId" clId="{B2D0F2DF-6D03-4A81-BF1F-EEAE007F90CD}" dt="2019-09-18T18:41:27.960" v="888" actId="403"/>
        <pc:sldMkLst>
          <pc:docMk/>
          <pc:sldMk cId="469824602" sldId="258"/>
        </pc:sldMkLst>
        <pc:spChg chg="mod">
          <ac:chgData name="Linh Le" userId="ab89bd28bd2c192c" providerId="LiveId" clId="{B2D0F2DF-6D03-4A81-BF1F-EEAE007F90CD}" dt="2019-09-18T18:37:16.839" v="440" actId="20577"/>
          <ac:spMkLst>
            <pc:docMk/>
            <pc:sldMk cId="469824602" sldId="258"/>
            <ac:spMk id="2" creationId="{D2A04E0B-6CA9-4AE2-8961-AA2EFE841EEA}"/>
          </ac:spMkLst>
        </pc:spChg>
        <pc:spChg chg="mod">
          <ac:chgData name="Linh Le" userId="ab89bd28bd2c192c" providerId="LiveId" clId="{B2D0F2DF-6D03-4A81-BF1F-EEAE007F90CD}" dt="2019-09-18T18:41:27.960" v="888" actId="403"/>
          <ac:spMkLst>
            <pc:docMk/>
            <pc:sldMk cId="469824602" sldId="258"/>
            <ac:spMk id="3" creationId="{581A6412-6935-46DA-8208-5F49F564903E}"/>
          </ac:spMkLst>
        </pc:spChg>
      </pc:sldChg>
      <pc:sldChg chg="modSp add">
        <pc:chgData name="Linh Le" userId="ab89bd28bd2c192c" providerId="LiveId" clId="{B2D0F2DF-6D03-4A81-BF1F-EEAE007F90CD}" dt="2019-09-18T21:07:57.219" v="1674" actId="113"/>
        <pc:sldMkLst>
          <pc:docMk/>
          <pc:sldMk cId="2638688326" sldId="259"/>
        </pc:sldMkLst>
        <pc:spChg chg="mod">
          <ac:chgData name="Linh Le" userId="ab89bd28bd2c192c" providerId="LiveId" clId="{B2D0F2DF-6D03-4A81-BF1F-EEAE007F90CD}" dt="2019-09-18T18:49:10.095" v="911" actId="20577"/>
          <ac:spMkLst>
            <pc:docMk/>
            <pc:sldMk cId="2638688326" sldId="259"/>
            <ac:spMk id="2" creationId="{DFD22259-BF98-48ED-AC8A-4C1B582C277C}"/>
          </ac:spMkLst>
        </pc:spChg>
        <pc:spChg chg="mod">
          <ac:chgData name="Linh Le" userId="ab89bd28bd2c192c" providerId="LiveId" clId="{B2D0F2DF-6D03-4A81-BF1F-EEAE007F90CD}" dt="2019-09-18T21:07:57.219" v="1674" actId="113"/>
          <ac:spMkLst>
            <pc:docMk/>
            <pc:sldMk cId="2638688326" sldId="259"/>
            <ac:spMk id="3" creationId="{5BB202DE-C2FD-485E-8011-DE3A2A375251}"/>
          </ac:spMkLst>
        </pc:spChg>
      </pc:sldChg>
      <pc:sldChg chg="addSp delSp modSp add">
        <pc:chgData name="Linh Le" userId="ab89bd28bd2c192c" providerId="LiveId" clId="{B2D0F2DF-6D03-4A81-BF1F-EEAE007F90CD}" dt="2019-09-18T19:36:12.111" v="1582" actId="14100"/>
        <pc:sldMkLst>
          <pc:docMk/>
          <pc:sldMk cId="2681999598" sldId="260"/>
        </pc:sldMkLst>
        <pc:spChg chg="mod">
          <ac:chgData name="Linh Le" userId="ab89bd28bd2c192c" providerId="LiveId" clId="{B2D0F2DF-6D03-4A81-BF1F-EEAE007F90CD}" dt="2019-09-18T19:21:12.622" v="1246" actId="20577"/>
          <ac:spMkLst>
            <pc:docMk/>
            <pc:sldMk cId="2681999598" sldId="260"/>
            <ac:spMk id="2" creationId="{FF9E42C6-F8FC-4A98-99AA-B8B65D4932E4}"/>
          </ac:spMkLst>
        </pc:spChg>
        <pc:spChg chg="del mod">
          <ac:chgData name="Linh Le" userId="ab89bd28bd2c192c" providerId="LiveId" clId="{B2D0F2DF-6D03-4A81-BF1F-EEAE007F90CD}" dt="2019-09-18T19:21:00.126" v="1224" actId="478"/>
          <ac:spMkLst>
            <pc:docMk/>
            <pc:sldMk cId="2681999598" sldId="260"/>
            <ac:spMk id="3" creationId="{FCE69432-CE87-4595-B5BD-C6944760E2B8}"/>
          </ac:spMkLst>
        </pc:spChg>
        <pc:spChg chg="add mod">
          <ac:chgData name="Linh Le" userId="ab89bd28bd2c192c" providerId="LiveId" clId="{B2D0F2DF-6D03-4A81-BF1F-EEAE007F90CD}" dt="2019-09-18T19:35:19.775" v="1517" actId="1076"/>
          <ac:spMkLst>
            <pc:docMk/>
            <pc:sldMk cId="2681999598" sldId="260"/>
            <ac:spMk id="5" creationId="{D8966FC0-6B3B-43CE-9642-11E4E282655B}"/>
          </ac:spMkLst>
        </pc:spChg>
        <pc:spChg chg="add mod">
          <ac:chgData name="Linh Le" userId="ab89bd28bd2c192c" providerId="LiveId" clId="{B2D0F2DF-6D03-4A81-BF1F-EEAE007F90CD}" dt="2019-09-18T19:35:10.526" v="1515" actId="1076"/>
          <ac:spMkLst>
            <pc:docMk/>
            <pc:sldMk cId="2681999598" sldId="260"/>
            <ac:spMk id="8" creationId="{57822547-AA76-49C0-9A8C-C4A9FC41A0DF}"/>
          </ac:spMkLst>
        </pc:spChg>
        <pc:spChg chg="add mod">
          <ac:chgData name="Linh Le" userId="ab89bd28bd2c192c" providerId="LiveId" clId="{B2D0F2DF-6D03-4A81-BF1F-EEAE007F90CD}" dt="2019-09-18T19:35:02.629" v="1513" actId="1076"/>
          <ac:spMkLst>
            <pc:docMk/>
            <pc:sldMk cId="2681999598" sldId="260"/>
            <ac:spMk id="14" creationId="{10A95402-533B-4DBE-8A35-BB5F0568831D}"/>
          </ac:spMkLst>
        </pc:spChg>
        <pc:spChg chg="add mod">
          <ac:chgData name="Linh Le" userId="ab89bd28bd2c192c" providerId="LiveId" clId="{B2D0F2DF-6D03-4A81-BF1F-EEAE007F90CD}" dt="2019-09-18T19:36:07.458" v="1581" actId="14100"/>
          <ac:spMkLst>
            <pc:docMk/>
            <pc:sldMk cId="2681999598" sldId="260"/>
            <ac:spMk id="20" creationId="{7D208988-8385-4390-905C-F131866D0040}"/>
          </ac:spMkLst>
        </pc:spChg>
        <pc:picChg chg="add mod">
          <ac:chgData name="Linh Le" userId="ab89bd28bd2c192c" providerId="LiveId" clId="{B2D0F2DF-6D03-4A81-BF1F-EEAE007F90CD}" dt="2019-09-18T19:34:25.645" v="1390" actId="1076"/>
          <ac:picMkLst>
            <pc:docMk/>
            <pc:sldMk cId="2681999598" sldId="260"/>
            <ac:picMk id="4" creationId="{99D109D7-9394-4B42-9E58-E83D6835C0C9}"/>
          </ac:picMkLst>
        </pc:picChg>
        <pc:cxnChg chg="add mod">
          <ac:chgData name="Linh Le" userId="ab89bd28bd2c192c" providerId="LiveId" clId="{B2D0F2DF-6D03-4A81-BF1F-EEAE007F90CD}" dt="2019-09-18T19:35:27.090" v="1520" actId="14100"/>
          <ac:cxnSpMkLst>
            <pc:docMk/>
            <pc:sldMk cId="2681999598" sldId="260"/>
            <ac:cxnSpMk id="7" creationId="{AAE48BEC-46B6-413F-8243-81AFC66733D3}"/>
          </ac:cxnSpMkLst>
        </pc:cxnChg>
        <pc:cxnChg chg="add mod">
          <ac:chgData name="Linh Le" userId="ab89bd28bd2c192c" providerId="LiveId" clId="{B2D0F2DF-6D03-4A81-BF1F-EEAE007F90CD}" dt="2019-09-18T19:35:10.526" v="1515" actId="1076"/>
          <ac:cxnSpMkLst>
            <pc:docMk/>
            <pc:sldMk cId="2681999598" sldId="260"/>
            <ac:cxnSpMk id="9" creationId="{B5585ADE-B4CA-4FC0-BC18-F7A5C190367A}"/>
          </ac:cxnSpMkLst>
        </pc:cxnChg>
        <pc:cxnChg chg="add mod">
          <ac:chgData name="Linh Le" userId="ab89bd28bd2c192c" providerId="LiveId" clId="{B2D0F2DF-6D03-4A81-BF1F-EEAE007F90CD}" dt="2019-09-18T19:36:12.111" v="1582" actId="14100"/>
          <ac:cxnSpMkLst>
            <pc:docMk/>
            <pc:sldMk cId="2681999598" sldId="260"/>
            <ac:cxnSpMk id="15" creationId="{12035C38-E1EB-46D2-B978-DD54AF2C4411}"/>
          </ac:cxnSpMkLst>
        </pc:cxnChg>
        <pc:cxnChg chg="add del">
          <ac:chgData name="Linh Le" userId="ab89bd28bd2c192c" providerId="LiveId" clId="{B2D0F2DF-6D03-4A81-BF1F-EEAE007F90CD}" dt="2019-09-18T19:35:21.744" v="1519"/>
          <ac:cxnSpMkLst>
            <pc:docMk/>
            <pc:sldMk cId="2681999598" sldId="260"/>
            <ac:cxnSpMk id="18" creationId="{FF1B7CEB-4E60-42E7-A345-318569DA1C32}"/>
          </ac:cxnSpMkLst>
        </pc:cxnChg>
        <pc:cxnChg chg="add mod">
          <ac:chgData name="Linh Le" userId="ab89bd28bd2c192c" providerId="LiveId" clId="{B2D0F2DF-6D03-4A81-BF1F-EEAE007F90CD}" dt="2019-09-18T19:36:07.458" v="1581" actId="14100"/>
          <ac:cxnSpMkLst>
            <pc:docMk/>
            <pc:sldMk cId="2681999598" sldId="260"/>
            <ac:cxnSpMk id="21" creationId="{BD71BE48-D6F5-494D-B430-2DBF55E7DFDA}"/>
          </ac:cxnSpMkLst>
        </pc:cxnChg>
      </pc:sldChg>
      <pc:sldChg chg="addSp modSp add">
        <pc:chgData name="Linh Le" userId="ab89bd28bd2c192c" providerId="LiveId" clId="{B2D0F2DF-6D03-4A81-BF1F-EEAE007F90CD}" dt="2019-09-18T21:08:48.930" v="1686" actId="207"/>
        <pc:sldMkLst>
          <pc:docMk/>
          <pc:sldMk cId="4012913440" sldId="261"/>
        </pc:sldMkLst>
        <pc:spChg chg="mod">
          <ac:chgData name="Linh Le" userId="ab89bd28bd2c192c" providerId="LiveId" clId="{B2D0F2DF-6D03-4A81-BF1F-EEAE007F90CD}" dt="2019-09-18T19:36:25.112" v="1598" actId="20577"/>
          <ac:spMkLst>
            <pc:docMk/>
            <pc:sldMk cId="4012913440" sldId="261"/>
            <ac:spMk id="2" creationId="{9AED8FBD-BECD-4A74-8F19-4D9B0442D41A}"/>
          </ac:spMkLst>
        </pc:spChg>
        <pc:spChg chg="mod">
          <ac:chgData name="Linh Le" userId="ab89bd28bd2c192c" providerId="LiveId" clId="{B2D0F2DF-6D03-4A81-BF1F-EEAE007F90CD}" dt="2019-09-18T21:08:20.100" v="1679" actId="1076"/>
          <ac:spMkLst>
            <pc:docMk/>
            <pc:sldMk cId="4012913440" sldId="261"/>
            <ac:spMk id="3" creationId="{C5A89171-7C55-4DF3-A190-0E5A6C4C6586}"/>
          </ac:spMkLst>
        </pc:spChg>
        <pc:spChg chg="add mod">
          <ac:chgData name="Linh Le" userId="ab89bd28bd2c192c" providerId="LiveId" clId="{B2D0F2DF-6D03-4A81-BF1F-EEAE007F90CD}" dt="2019-09-18T21:08:48.930" v="1686" actId="207"/>
          <ac:spMkLst>
            <pc:docMk/>
            <pc:sldMk cId="4012913440" sldId="261"/>
            <ac:spMk id="4" creationId="{BBC17B43-3FAE-4E40-BAA8-0192B135423F}"/>
          </ac:spMkLst>
        </pc:spChg>
        <pc:picChg chg="add mod">
          <ac:chgData name="Linh Le" userId="ab89bd28bd2c192c" providerId="LiveId" clId="{B2D0F2DF-6D03-4A81-BF1F-EEAE007F90CD}" dt="2019-09-18T21:08:31.326" v="1681" actId="1076"/>
          <ac:picMkLst>
            <pc:docMk/>
            <pc:sldMk cId="4012913440" sldId="261"/>
            <ac:picMk id="1026" creationId="{6F092B50-27C3-4E60-9991-CB118F4F4DF2}"/>
          </ac:picMkLst>
        </pc:picChg>
      </pc:sldChg>
    </pc:docChg>
  </pc:docChgLst>
  <pc:docChgLst>
    <pc:chgData name="Linh Le" userId="ab89bd28bd2c192c" providerId="LiveId" clId="{D6D30EA6-0AEC-46FD-8AE3-986E506758CA}"/>
    <pc:docChg chg="modSld">
      <pc:chgData name="Linh Le" userId="ab89bd28bd2c192c" providerId="LiveId" clId="{D6D30EA6-0AEC-46FD-8AE3-986E506758CA}" dt="2021-07-27T18:52:07.831" v="13" actId="6549"/>
      <pc:docMkLst>
        <pc:docMk/>
      </pc:docMkLst>
      <pc:sldChg chg="modSp mod">
        <pc:chgData name="Linh Le" userId="ab89bd28bd2c192c" providerId="LiveId" clId="{D6D30EA6-0AEC-46FD-8AE3-986E506758CA}" dt="2021-07-27T18:52:07.831" v="13" actId="6549"/>
        <pc:sldMkLst>
          <pc:docMk/>
          <pc:sldMk cId="599240590" sldId="256"/>
        </pc:sldMkLst>
        <pc:spChg chg="mod">
          <ac:chgData name="Linh Le" userId="ab89bd28bd2c192c" providerId="LiveId" clId="{D6D30EA6-0AEC-46FD-8AE3-986E506758CA}" dt="2021-07-27T18:52:07.831" v="13" actId="6549"/>
          <ac:spMkLst>
            <pc:docMk/>
            <pc:sldMk cId="599240590" sldId="256"/>
            <ac:spMk id="2" creationId="{2C9C56DD-5E90-48EF-B01C-00460ACDEEC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C51BBC-63B4-4626-8404-F12F8B7DE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47307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13865" y="4038601"/>
            <a:ext cx="4663736" cy="1752600"/>
          </a:xfrm>
        </p:spPr>
        <p:txBody>
          <a:bodyPr/>
          <a:lstStyle>
            <a:lvl1pPr marL="0" indent="0" algn="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133096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8840502-F7C1-48FD-A311-D0036F637C53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xfrm>
            <a:off x="180975" y="6356351"/>
            <a:ext cx="2836333" cy="358775"/>
          </a:xfrm>
          <a:ln/>
        </p:spPr>
        <p:txBody>
          <a:bodyPr/>
          <a:lstStyle>
            <a:lvl1pPr>
              <a:defRPr/>
            </a:lvl1pPr>
          </a:lstStyle>
          <a:p>
            <a:fld id="{5096A375-57AD-457C-8E26-A1663370C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739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8840502-F7C1-48FD-A311-D0036F637C53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96A375-57AD-457C-8E26-A1663370C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1387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2851" y="1604963"/>
            <a:ext cx="2741083" cy="45196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4963"/>
            <a:ext cx="8020051" cy="45196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8840502-F7C1-48FD-A311-D0036F637C53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96A375-57AD-457C-8E26-A1663370C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963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152" y="256032"/>
            <a:ext cx="10521696" cy="609600"/>
          </a:xfrm>
        </p:spPr>
        <p:txBody>
          <a:bodyPr anchor="ctr" anchorCtr="0">
            <a:noAutofit/>
          </a:bodyPr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2" hasCustomPrompt="1"/>
          </p:nvPr>
        </p:nvSpPr>
        <p:spPr>
          <a:xfrm flipH="1">
            <a:off x="835152" y="853440"/>
            <a:ext cx="10521696" cy="365760"/>
          </a:xfrm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2933" b="0" cap="none" baseline="0">
                <a:solidFill>
                  <a:srgbClr val="71256A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835152" y="1355280"/>
            <a:ext cx="10521696" cy="4857137"/>
          </a:xfrm>
        </p:spPr>
        <p:txBody>
          <a:bodyPr wrap="square" anchor="t" anchorCtr="0">
            <a:normAutofit/>
          </a:bodyPr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 or click an icon to add other content types.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44806871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lvl1pPr>
            <a:lvl2pPr marL="8001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lvl2pPr>
            <a:lvl3pPr marL="12573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lvl3pPr>
            <a:lvl4pPr marL="17145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lvl4pPr>
            <a:lvl5pPr marL="21717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8840502-F7C1-48FD-A311-D0036F637C53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96A375-57AD-457C-8E26-A1663370C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888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8840502-F7C1-48FD-A311-D0036F637C53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96A375-57AD-457C-8E26-A1663370C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146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39726"/>
            <a:ext cx="10964333" cy="91757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39863"/>
            <a:ext cx="5380567" cy="4519612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 sz="2800"/>
            </a:lvl1pPr>
            <a:lvl2pPr marL="800100" indent="-342900">
              <a:buFont typeface="Wingdings" panose="05000000000000000000" pitchFamily="2" charset="2"/>
              <a:buChar char="Ø"/>
              <a:defRPr sz="2400"/>
            </a:lvl2pPr>
            <a:lvl3pPr marL="1257300" indent="-342900">
              <a:buFont typeface="Wingdings" panose="05000000000000000000" pitchFamily="2" charset="2"/>
              <a:buChar char="ü"/>
              <a:defRPr sz="2000"/>
            </a:lvl3pPr>
            <a:lvl4pPr marL="1657350" indent="-285750">
              <a:buFont typeface="Courier New" panose="02070309020205020404" pitchFamily="49" charset="0"/>
              <a:buChar char="o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366" y="1439863"/>
            <a:ext cx="5380567" cy="4519612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 sz="2800"/>
            </a:lvl1pPr>
            <a:lvl2pPr marL="800100" indent="-342900">
              <a:buFont typeface="Wingdings" panose="05000000000000000000" pitchFamily="2" charset="2"/>
              <a:buChar char="Ø"/>
              <a:defRPr sz="2400"/>
            </a:lvl2pPr>
            <a:lvl3pPr marL="1257300" indent="-342900">
              <a:buFont typeface="Wingdings" panose="05000000000000000000" pitchFamily="2" charset="2"/>
              <a:buChar char="ü"/>
              <a:defRPr sz="2000"/>
            </a:lvl3pPr>
            <a:lvl4pPr marL="1657350" indent="-285750">
              <a:buFont typeface="Courier New" panose="02070309020205020404" pitchFamily="49" charset="0"/>
              <a:buChar char="o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8840502-F7C1-48FD-A311-D0036F637C53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96A375-57AD-457C-8E26-A1663370C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125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 marL="342900" indent="-342900">
              <a:buFont typeface="Wingdings" panose="05000000000000000000" pitchFamily="2" charset="2"/>
              <a:buChar char="v"/>
              <a:defRPr sz="2400"/>
            </a:lvl1pPr>
            <a:lvl2pPr marL="800100" indent="-342900">
              <a:buFont typeface="Wingdings" panose="05000000000000000000" pitchFamily="2" charset="2"/>
              <a:buChar char="Ø"/>
              <a:defRPr sz="2000"/>
            </a:lvl2pPr>
            <a:lvl3pPr marL="1200150" indent="-285750">
              <a:buFont typeface="Wingdings" panose="05000000000000000000" pitchFamily="2" charset="2"/>
              <a:buChar char="ü"/>
              <a:defRPr sz="1800"/>
            </a:lvl3pPr>
            <a:lvl4pPr marL="1657350" indent="-285750">
              <a:buFont typeface="Courier New" panose="02070309020205020404" pitchFamily="49" charset="0"/>
              <a:buChar char="o"/>
              <a:defRPr sz="1600"/>
            </a:lvl4pPr>
            <a:lvl5pPr marL="2114550" indent="-28575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buFont typeface="Wingdings" panose="05000000000000000000" pitchFamily="2" charset="2"/>
              <a:buChar char="v"/>
              <a:defRPr sz="2400"/>
            </a:lvl1pPr>
            <a:lvl2pPr marL="800100" indent="-342900">
              <a:buFont typeface="Wingdings" panose="05000000000000000000" pitchFamily="2" charset="2"/>
              <a:buChar char="Ø"/>
              <a:defRPr sz="2000"/>
            </a:lvl2pPr>
            <a:lvl3pPr marL="1257300" indent="-342900">
              <a:buFont typeface="Wingdings" panose="05000000000000000000" pitchFamily="2" charset="2"/>
              <a:buChar char="ü"/>
              <a:defRPr sz="1800"/>
            </a:lvl3pPr>
            <a:lvl4pPr marL="1657350" indent="-285750">
              <a:buFont typeface="Courier New" panose="02070309020205020404" pitchFamily="49" charset="0"/>
              <a:buChar char="o"/>
              <a:defRPr sz="1600"/>
            </a:lvl4pPr>
            <a:lvl5pPr marL="2114550" indent="-28575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8840502-F7C1-48FD-A311-D0036F637C53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96A375-57AD-457C-8E26-A1663370C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767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8840502-F7C1-48FD-A311-D0036F637C53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96A375-57AD-457C-8E26-A1663370C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032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>
            <a:cxnSpLocks noChangeShapeType="1"/>
          </p:cNvCxnSpPr>
          <p:nvPr/>
        </p:nvCxnSpPr>
        <p:spPr bwMode="auto">
          <a:xfrm>
            <a:off x="203200" y="1066800"/>
            <a:ext cx="1178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" name="Date Placeholder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8840502-F7C1-48FD-A311-D0036F637C53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5096A375-57AD-457C-8E26-A1663370C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7213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8840502-F7C1-48FD-A311-D0036F637C53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96A375-57AD-457C-8E26-A1663370C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701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8840502-F7C1-48FD-A311-D0036F637C53}" type="datetimeFigureOut">
              <a:rPr lang="en-US" smtClean="0"/>
              <a:t>7/27/2021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96A375-57AD-457C-8E26-A1663370CD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0868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9599" y="295276"/>
            <a:ext cx="10964333" cy="917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0000" tIns="9144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the title text format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n-US">
              <a:latin typeface="Palatino Linotype" panose="02040502050505030304" pitchFamily="18" charset="0"/>
              <a:ea typeface="SimSun" charset="0"/>
              <a:cs typeface="SimSun" charset="0"/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09599" y="6303222"/>
            <a:ext cx="2836333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91440" rIns="90000" bIns="4680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3000"/>
              </a:lnSpc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Palatino Linotype" panose="02040502050505030304" pitchFamily="18" charset="0"/>
                <a:cs typeface="+mn-cs"/>
              </a:defRPr>
            </a:lvl1pPr>
          </a:lstStyle>
          <a:p>
            <a:fld id="{5096A375-57AD-457C-8E26-A1663370CDA0}" type="slidenum">
              <a:rPr lang="en-US" smtClean="0"/>
              <a:t>‹#›</a:t>
            </a:fld>
            <a:endParaRPr lang="en-US"/>
          </a:p>
        </p:txBody>
      </p:sp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295401"/>
            <a:ext cx="10964333" cy="451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the outline text format</a:t>
            </a:r>
          </a:p>
          <a:p>
            <a:pPr lvl="1"/>
            <a:r>
              <a:rPr lang="en-GB" dirty="0"/>
              <a:t>Second Outline Level</a:t>
            </a:r>
          </a:p>
          <a:p>
            <a:pPr lvl="2"/>
            <a:r>
              <a:rPr lang="en-GB" dirty="0"/>
              <a:t>Third Outline Level</a:t>
            </a:r>
          </a:p>
          <a:p>
            <a:pPr lvl="3"/>
            <a:r>
              <a:rPr lang="en-GB" dirty="0"/>
              <a:t>Fourth Outline Level</a:t>
            </a:r>
          </a:p>
          <a:p>
            <a:pPr lvl="4"/>
            <a:r>
              <a:rPr lang="en-GB" dirty="0"/>
              <a:t>Fifth Outline Level</a:t>
            </a:r>
          </a:p>
          <a:p>
            <a:pPr lvl="4"/>
            <a:r>
              <a:rPr lang="en-GB" dirty="0"/>
              <a:t>Sixth Outline Level</a:t>
            </a:r>
          </a:p>
          <a:p>
            <a:pPr lvl="4"/>
            <a:r>
              <a:rPr lang="en-GB" dirty="0"/>
              <a:t>Seventh Outline Level</a:t>
            </a:r>
          </a:p>
          <a:p>
            <a:pPr lvl="4"/>
            <a:r>
              <a:rPr lang="en-GB" dirty="0"/>
              <a:t>Eighth Outline Level</a:t>
            </a:r>
          </a:p>
          <a:p>
            <a:pPr lvl="4"/>
            <a:r>
              <a:rPr lang="en-GB" dirty="0"/>
              <a:t>Ninth Outline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55934D-8F4F-4455-A230-7F057A952D4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906" y="5961186"/>
            <a:ext cx="2783337" cy="72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916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>
          <a:solidFill>
            <a:srgbClr val="000000"/>
          </a:solidFill>
          <a:latin typeface="Palatino Linotype" panose="02040502050505030304" pitchFamily="18" charset="0"/>
          <a:ea typeface="+mj-ea"/>
          <a:cs typeface="Palatino Linotype" panose="02040502050505030304" pitchFamily="18" charset="0"/>
        </a:defRPr>
      </a:lvl1pPr>
      <a:lvl2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2pPr>
      <a:lvl3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3pPr>
      <a:lvl4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4pPr>
      <a:lvl5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5pPr>
      <a:lvl6pPr marL="25146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6pPr>
      <a:lvl7pPr marL="29718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7pPr>
      <a:lvl8pPr marL="34290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8pPr>
      <a:lvl9pPr marL="38862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9pPr>
    </p:titleStyle>
    <p:bodyStyle>
      <a:lvl1pPr marL="457200" indent="-457200" algn="l" defTabSz="457200" rtl="0" eaLnBrk="1" fontAlgn="base" hangingPunct="1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Wingdings" panose="05000000000000000000" pitchFamily="2" charset="2"/>
        <a:buChar char="v"/>
        <a:defRPr sz="32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1pPr>
      <a:lvl2pPr marL="8001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Wingdings" panose="05000000000000000000" pitchFamily="2" charset="2"/>
        <a:buChar char="Ø"/>
        <a:defRPr sz="24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2pPr>
      <a:lvl3pPr marL="12573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Wingdings" panose="05000000000000000000" pitchFamily="2" charset="2"/>
        <a:buChar char="ü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3pPr>
      <a:lvl4pPr marL="17145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Courier New" panose="02070309020205020404" pitchFamily="49" charset="0"/>
        <a:buChar char="o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4pPr>
      <a:lvl5pPr marL="21717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Arial" panose="020B0604020202020204" pitchFamily="34" charset="0"/>
        <a:buChar char="•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5pPr>
      <a:lvl6pPr marL="25146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9C56DD-5E90-48EF-B01C-00460ACDEE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Triggers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C917BD-1694-4771-8594-135D45885C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Linh Le</a:t>
            </a:r>
          </a:p>
          <a:p>
            <a:r>
              <a:rPr lang="en-US" dirty="0"/>
              <a:t>Department of Information Technology</a:t>
            </a:r>
          </a:p>
        </p:txBody>
      </p:sp>
    </p:spTree>
    <p:extLst>
      <p:ext uri="{BB962C8B-B14F-4D97-AF65-F5344CB8AC3E}">
        <p14:creationId xmlns:p14="http://schemas.microsoft.com/office/powerpoint/2010/main" val="599240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C493D-08BA-4101-A345-90AC4726C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Identity Columns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1EDFBA-0FBF-4128-BB57-EEAFA1CD7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1295401"/>
            <a:ext cx="4415160" cy="4519612"/>
          </a:xfrm>
        </p:spPr>
        <p:txBody>
          <a:bodyPr/>
          <a:lstStyle/>
          <a:p>
            <a:r>
              <a:rPr lang="en-US" sz="2000" dirty="0"/>
              <a:t>One way to have an auto-generated numeric column in a table</a:t>
            </a:r>
          </a:p>
          <a:p>
            <a:pPr lvl="1"/>
            <a:r>
              <a:rPr lang="en-US" sz="1800" dirty="0"/>
              <a:t>The column with AS IDENTITY is automatically increased by an integer as new rows are inserted</a:t>
            </a:r>
          </a:p>
          <a:p>
            <a:pPr lvl="1"/>
            <a:r>
              <a:rPr lang="en-US" sz="1800" dirty="0"/>
              <a:t>The column must have a numeric datatype</a:t>
            </a:r>
          </a:p>
          <a:p>
            <a:pPr lvl="1"/>
            <a:r>
              <a:rPr lang="en-US" sz="1800" dirty="0"/>
              <a:t>Only one column per table can be assigned AS IDENTITY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7AC665-19CC-4EA0-A769-C1CE71950B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880" y="1117599"/>
            <a:ext cx="6476901" cy="3809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322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04E0B-6CA9-4AE2-8961-AA2EFE841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Triggers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1A6412-6935-46DA-8208-5F49F56490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Are named PL/SQL blocks that are executed when predefined events occur</a:t>
            </a:r>
          </a:p>
          <a:p>
            <a:r>
              <a:rPr lang="en-US" sz="2800" dirty="0"/>
              <a:t>Events that can activate triggers:</a:t>
            </a:r>
          </a:p>
          <a:p>
            <a:pPr lvl="1"/>
            <a:r>
              <a:rPr lang="en-US" dirty="0"/>
              <a:t>DML: INSERT, UPDATE, DELETE</a:t>
            </a:r>
          </a:p>
          <a:p>
            <a:pPr lvl="1"/>
            <a:r>
              <a:rPr lang="en-US" dirty="0"/>
              <a:t>DDL: CREATE, ALTER, DROP</a:t>
            </a:r>
          </a:p>
          <a:p>
            <a:pPr lvl="1"/>
            <a:r>
              <a:rPr lang="en-US" dirty="0"/>
              <a:t>Database operations: LOGON, SHUTDOWN, etc.</a:t>
            </a:r>
          </a:p>
          <a:p>
            <a:r>
              <a:rPr lang="en-US" sz="2800" dirty="0"/>
              <a:t>Associate with a table or view</a:t>
            </a:r>
          </a:p>
          <a:p>
            <a:pPr lvl="1"/>
            <a:r>
              <a:rPr lang="en-US" dirty="0"/>
              <a:t>A table or view can be associated with multiple triggers</a:t>
            </a:r>
          </a:p>
          <a:p>
            <a:r>
              <a:rPr lang="en-US" sz="2800" dirty="0"/>
              <a:t>Can be invoked BEFORE, AFTER, or INSTEAD OF an event (INSTEAD OF only works with views)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69824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D22259-BF98-48ED-AC8A-4C1B582C2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B202DE-C2FD-485E-8011-DE3A2A3752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Auditing and logging</a:t>
            </a:r>
          </a:p>
          <a:p>
            <a:r>
              <a:rPr lang="en-US" dirty="0"/>
              <a:t>Preventing invalid transactions</a:t>
            </a:r>
          </a:p>
          <a:p>
            <a:r>
              <a:rPr lang="en-US" dirty="0"/>
              <a:t>Automatically generating column values</a:t>
            </a:r>
          </a:p>
          <a:p>
            <a:r>
              <a:rPr lang="en-US" dirty="0"/>
              <a:t>Enforcing business rules</a:t>
            </a:r>
          </a:p>
          <a:p>
            <a:r>
              <a:rPr lang="en-US" dirty="0"/>
              <a:t>Enforcing constraints</a:t>
            </a:r>
          </a:p>
          <a:p>
            <a:r>
              <a:rPr lang="en-US" dirty="0"/>
              <a:t>Enforcing referential integrity</a:t>
            </a:r>
          </a:p>
        </p:txBody>
      </p:sp>
    </p:spTree>
    <p:extLst>
      <p:ext uri="{BB962C8B-B14F-4D97-AF65-F5344CB8AC3E}">
        <p14:creationId xmlns:p14="http://schemas.microsoft.com/office/powerpoint/2010/main" val="2638688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E42C6-F8FC-4A98-99AA-B8B65D493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Trigger Block Structure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D109D7-9394-4B42-9E58-E83D6835C0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275568"/>
            <a:ext cx="5243448" cy="23068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8966FC0-6B3B-43CE-9642-11E4E282655B}"/>
              </a:ext>
            </a:extLst>
          </p:cNvPr>
          <p:cNvSpPr txBox="1"/>
          <p:nvPr/>
        </p:nvSpPr>
        <p:spPr>
          <a:xfrm>
            <a:off x="8620464" y="926434"/>
            <a:ext cx="21964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Name of the trigger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AE48BEC-46B6-413F-8243-81AFC66733D3}"/>
              </a:ext>
            </a:extLst>
          </p:cNvPr>
          <p:cNvCxnSpPr>
            <a:endCxn id="5" idx="1"/>
          </p:cNvCxnSpPr>
          <p:nvPr/>
        </p:nvCxnSpPr>
        <p:spPr bwMode="auto">
          <a:xfrm flipV="1">
            <a:off x="3266983" y="1111100"/>
            <a:ext cx="5353481" cy="1447205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57822547-AA76-49C0-9A8C-C4A9FC41A0DF}"/>
              </a:ext>
            </a:extLst>
          </p:cNvPr>
          <p:cNvSpPr txBox="1"/>
          <p:nvPr/>
        </p:nvSpPr>
        <p:spPr>
          <a:xfrm>
            <a:off x="8620464" y="1584195"/>
            <a:ext cx="31690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Here we define the BEFORE/AFTER/INSTEAD OF condition and the associated table or view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5585ADE-B4CA-4FC0-BC18-F7A5C190367A}"/>
              </a:ext>
            </a:extLst>
          </p:cNvPr>
          <p:cNvCxnSpPr>
            <a:cxnSpLocks/>
            <a:endCxn id="8" idx="1"/>
          </p:cNvCxnSpPr>
          <p:nvPr/>
        </p:nvCxnSpPr>
        <p:spPr bwMode="auto">
          <a:xfrm flipV="1">
            <a:off x="3009530" y="2184360"/>
            <a:ext cx="5610934" cy="716486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0A95402-533B-4DBE-8A35-BB5F0568831D}"/>
              </a:ext>
            </a:extLst>
          </p:cNvPr>
          <p:cNvSpPr txBox="1"/>
          <p:nvPr/>
        </p:nvSpPr>
        <p:spPr>
          <a:xfrm>
            <a:off x="8620464" y="3166034"/>
            <a:ext cx="31690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Similarly to a regular PL/SQL block, you need to declare new variables (if any) before the BEGIN statement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2035C38-E1EB-46D2-B978-DD54AF2C4411}"/>
              </a:ext>
            </a:extLst>
          </p:cNvPr>
          <p:cNvCxnSpPr>
            <a:cxnSpLocks/>
            <a:endCxn id="14" idx="1"/>
          </p:cNvCxnSpPr>
          <p:nvPr/>
        </p:nvCxnSpPr>
        <p:spPr bwMode="auto">
          <a:xfrm>
            <a:off x="1171852" y="3429000"/>
            <a:ext cx="7448612" cy="337199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7D208988-8385-4390-905C-F131866D0040}"/>
              </a:ext>
            </a:extLst>
          </p:cNvPr>
          <p:cNvSpPr txBox="1"/>
          <p:nvPr/>
        </p:nvSpPr>
        <p:spPr>
          <a:xfrm>
            <a:off x="8620463" y="4631551"/>
            <a:ext cx="2778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Logical codes and statements go here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D71BE48-D6F5-494D-B430-2DBF55E7DFDA}"/>
              </a:ext>
            </a:extLst>
          </p:cNvPr>
          <p:cNvCxnSpPr>
            <a:cxnSpLocks/>
            <a:endCxn id="20" idx="1"/>
          </p:cNvCxnSpPr>
          <p:nvPr/>
        </p:nvCxnSpPr>
        <p:spPr bwMode="auto">
          <a:xfrm>
            <a:off x="3133817" y="3942493"/>
            <a:ext cx="5486646" cy="101222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681999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ED8FBD-BECD-4A74-8F19-4D9B0442D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Trigger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A89171-7C55-4DF3-A190-0E5A6C4C65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5695304"/>
            <a:ext cx="9271247" cy="568910"/>
          </a:xfrm>
        </p:spPr>
        <p:txBody>
          <a:bodyPr/>
          <a:lstStyle/>
          <a:p>
            <a:r>
              <a:rPr lang="en-US" sz="1800" i="1" dirty="0"/>
              <a:t>More examples in module note and sample SQL files</a:t>
            </a:r>
          </a:p>
        </p:txBody>
      </p:sp>
      <p:pic>
        <p:nvPicPr>
          <p:cNvPr id="1026" name="Picture 2" descr="https://eastus1-mediap.svc.ms/transform/thumbnail?provider=spo&amp;inputFormat=png&amp;cs=fFNQTw&amp;docid=https%3A%2F%2Fkennesawedu-my.sharepoint.com%3A443%2F_api%2Fv2.0%2Fdrives%2Fb!5zUzaHHdtU-pyeTOQGwoh1s_GIeYLShOiFIJhTYYzexIc9h5CYPlRp6bZP2BRD8G%2Fitems%2F01CRLXUBLC556DH6ODBVGLLQXONDMADY2A%3Fversion%3DPublished&amp;access_token=eyJ0eXAiOiJKV1QiLCJhbGciOiJub25lIn0.eyJhdWQiOiIwMDAwMDAwMy0wMDAwLTBmZjEtY2UwMC0wMDAwMDAwMDAwMDAva2VubmVzYXdlZHUtbXkuc2hhcmVwb2ludC5jb21ANDVmMjZlZTUtZjEzNC00MzllLWJjOTMtZTZjN2UzM2Q2MWMyIiwiaXNzIjoiMDAwMDAwMDMtMDAwMC0wZmYxLWNlMDAtMDAwMDAwMDAwMDAwIiwibmJmIjoiMTU2ODg0MDgzMiIsImV4cCI6IjE1Njg4NjI0MzIiLCJlbmRwb2ludHVybCI6IkE2UjFsN2dYbVQ1Wm0vTG9jcDRxb0hZTzR6M2k2bFpvMHk5NnpDSlI5cVE9IiwiZW5kcG9pbnR1cmxMZW5ndGgiOiIxMjEiLCJpc2xvb3BiYWNrIjoiVHJ1ZSIsImNpZCI6Ik1ESTROakExT1dZdFpEQmlZeTA1TURBd0xXWXhNRGd0TlRrM1pHTXpNelZqTkRVNCIsInZlciI6Imhhc2hlZHByb29mdG9rZW4iLCJzaXRlaWQiOiJOamd6TXpNMVpUY3RaR1EzTVMwMFptSTFMV0U1WXprdFpUUmpaVFF3Tm1NeU9EZzMiLCJzaWduaW5fc3RhdGUiOiJbXCJrbXNpXCJdIiwibmFtZWlkIjoiMCMuZnxtZW1iZXJzaGlwfGxsZTEzQGtlbm5lc2F3LmVkdSIsIm5paSI6Im1pY3Jvc29mdC5zaGFyZXBvaW50IiwiaXN1c2VyIjoidHJ1ZSIsImNhY2hla2V5IjoiMGguZnxtZW1iZXJzaGlwfDEwMDMyMDAwNTNlZGRjOGFAbGl2ZS5jb20iLCJ0dCI6IjAiLCJ1c2VQZXJzaXN0ZW50Q29va2llIjoiMyJ9.d29xZVpaaXZXZm50YUlzT2Vxbk0raVJWN096NWJnZ2ZPMnJNd05tQ2Q1RT0&amp;encodeFailures=1&amp;srcWidth=&amp;srcHeight=&amp;width=1920&amp;height=853&amp;action=Access">
            <a:extLst>
              <a:ext uri="{FF2B5EF4-FFF2-40B4-BE49-F238E27FC236}">
                <a16:creationId xmlns:a16="http://schemas.microsoft.com/office/drawing/2014/main" id="{6F092B50-27C3-4E60-9991-CB118F4F4D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117599"/>
            <a:ext cx="11191987" cy="4143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C17B43-3FAE-4E40-BAA8-0192B135423F}"/>
              </a:ext>
            </a:extLst>
          </p:cNvPr>
          <p:cNvSpPr/>
          <p:nvPr/>
        </p:nvSpPr>
        <p:spPr bwMode="auto">
          <a:xfrm>
            <a:off x="390617" y="3338004"/>
            <a:ext cx="11410970" cy="2104008"/>
          </a:xfrm>
          <a:prstGeom prst="rect">
            <a:avLst/>
          </a:prstGeom>
          <a:noFill/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2913440"/>
      </p:ext>
    </p:extLst>
  </p:cSld>
  <p:clrMapOvr>
    <a:masterClrMapping/>
  </p:clrMapOvr>
</p:sld>
</file>

<file path=ppt/theme/theme1.xml><?xml version="1.0" encoding="utf-8"?>
<a:theme xmlns:a="http://schemas.openxmlformats.org/drawingml/2006/main" name="PPKSU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alibri"/>
        <a:ea typeface="SimSun"/>
        <a:cs typeface=""/>
      </a:majorFont>
      <a:minorFont>
        <a:latin typeface="Calibri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PKSU" id="{D3C875A3-DC48-402C-AD9E-3CFDBE8A1629}" vid="{D5DB5CF0-4273-4D52-9D3B-E6604C59279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PPKSU</Template>
  <TotalTime>174</TotalTime>
  <Words>216</Words>
  <Application>Microsoft Office PowerPoint</Application>
  <PresentationFormat>Widescreen</PresentationFormat>
  <Paragraphs>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Courier New</vt:lpstr>
      <vt:lpstr>Palatino Linotype</vt:lpstr>
      <vt:lpstr>Times New Roman</vt:lpstr>
      <vt:lpstr>Wingdings</vt:lpstr>
      <vt:lpstr>PPKSU</vt:lpstr>
      <vt:lpstr>Triggers</vt:lpstr>
      <vt:lpstr>Identity Columns</vt:lpstr>
      <vt:lpstr>Triggers</vt:lpstr>
      <vt:lpstr>Use Cases</vt:lpstr>
      <vt:lpstr>Trigger Block Structure</vt:lpstr>
      <vt:lpstr>Trigger Example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In-Class 9-18 Triggers</dc:title>
  <dc:creator>Linh Le</dc:creator>
  <cp:lastModifiedBy>Linh Le</cp:lastModifiedBy>
  <cp:revision>1</cp:revision>
  <dcterms:created xsi:type="dcterms:W3CDTF">2019-09-18T18:14:37Z</dcterms:created>
  <dcterms:modified xsi:type="dcterms:W3CDTF">2021-07-27T18:52:28Z</dcterms:modified>
</cp:coreProperties>
</file>