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7" r:id="rId10"/>
    <p:sldId id="265" r:id="rId11"/>
    <p:sldId id="266" r:id="rId12"/>
    <p:sldId id="269" r:id="rId13"/>
    <p:sldId id="268" r:id="rId14"/>
    <p:sldId id="270" r:id="rId15"/>
  </p:sldIdLst>
  <p:sldSz cx="12192000" cy="6858000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1pPr>
    <a:lvl2pPr marL="742950" indent="-28575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2pPr>
    <a:lvl3pPr marL="1143000" indent="-2286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3pPr>
    <a:lvl4pPr marL="1600200" indent="-2286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4pPr>
    <a:lvl5pPr marL="2057400" indent="-2286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D643F6-2710-42C9-B813-4B38EAF021F6}" v="1010" dt="2019-11-13T22:50:36.60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nh Le" userId="ab89bd28bd2c192c" providerId="LiveId" clId="{48D643F6-2710-42C9-B813-4B38EAF021F6}"/>
    <pc:docChg chg="undo custSel addSld delSld modSld">
      <pc:chgData name="Linh Le" userId="ab89bd28bd2c192c" providerId="LiveId" clId="{48D643F6-2710-42C9-B813-4B38EAF021F6}" dt="2019-11-13T23:13:45.744" v="6359" actId="20577"/>
      <pc:docMkLst>
        <pc:docMk/>
      </pc:docMkLst>
      <pc:sldChg chg="modSp">
        <pc:chgData name="Linh Le" userId="ab89bd28bd2c192c" providerId="LiveId" clId="{48D643F6-2710-42C9-B813-4B38EAF021F6}" dt="2019-11-13T20:31:18.381" v="581" actId="113"/>
        <pc:sldMkLst>
          <pc:docMk/>
          <pc:sldMk cId="787865567" sldId="257"/>
        </pc:sldMkLst>
        <pc:spChg chg="mod">
          <ac:chgData name="Linh Le" userId="ab89bd28bd2c192c" providerId="LiveId" clId="{48D643F6-2710-42C9-B813-4B38EAF021F6}" dt="2019-11-13T20:21:34.516" v="28" actId="20577"/>
          <ac:spMkLst>
            <pc:docMk/>
            <pc:sldMk cId="787865567" sldId="257"/>
            <ac:spMk id="2" creationId="{D154038F-262C-4D72-9ECD-C83BAD0EE7AC}"/>
          </ac:spMkLst>
        </pc:spChg>
        <pc:spChg chg="mod">
          <ac:chgData name="Linh Le" userId="ab89bd28bd2c192c" providerId="LiveId" clId="{48D643F6-2710-42C9-B813-4B38EAF021F6}" dt="2019-11-13T20:31:18.381" v="581" actId="113"/>
          <ac:spMkLst>
            <pc:docMk/>
            <pc:sldMk cId="787865567" sldId="257"/>
            <ac:spMk id="3" creationId="{C062E493-5B1C-488A-ADD9-E554BDDB910A}"/>
          </ac:spMkLst>
        </pc:spChg>
      </pc:sldChg>
      <pc:sldChg chg="modSp add">
        <pc:chgData name="Linh Le" userId="ab89bd28bd2c192c" providerId="LiveId" clId="{48D643F6-2710-42C9-B813-4B38EAF021F6}" dt="2019-11-13T22:49:51.197" v="6288" actId="113"/>
        <pc:sldMkLst>
          <pc:docMk/>
          <pc:sldMk cId="2391770473" sldId="258"/>
        </pc:sldMkLst>
        <pc:spChg chg="mod">
          <ac:chgData name="Linh Le" userId="ab89bd28bd2c192c" providerId="LiveId" clId="{48D643F6-2710-42C9-B813-4B38EAF021F6}" dt="2019-11-13T20:32:35.562" v="593" actId="20577"/>
          <ac:spMkLst>
            <pc:docMk/>
            <pc:sldMk cId="2391770473" sldId="258"/>
            <ac:spMk id="2" creationId="{0A9BF3CE-34CB-4907-B363-CFF03B28A763}"/>
          </ac:spMkLst>
        </pc:spChg>
        <pc:spChg chg="mod">
          <ac:chgData name="Linh Le" userId="ab89bd28bd2c192c" providerId="LiveId" clId="{48D643F6-2710-42C9-B813-4B38EAF021F6}" dt="2019-11-13T22:49:51.197" v="6288" actId="113"/>
          <ac:spMkLst>
            <pc:docMk/>
            <pc:sldMk cId="2391770473" sldId="258"/>
            <ac:spMk id="3" creationId="{DCCE94B1-87D9-459F-8521-5E537A2B244B}"/>
          </ac:spMkLst>
        </pc:spChg>
      </pc:sldChg>
      <pc:sldChg chg="modSp add del">
        <pc:chgData name="Linh Le" userId="ab89bd28bd2c192c" providerId="LiveId" clId="{48D643F6-2710-42C9-B813-4B38EAF021F6}" dt="2019-11-13T20:31:24.753" v="582" actId="2696"/>
        <pc:sldMkLst>
          <pc:docMk/>
          <pc:sldMk cId="4088004719" sldId="258"/>
        </pc:sldMkLst>
        <pc:spChg chg="mod">
          <ac:chgData name="Linh Le" userId="ab89bd28bd2c192c" providerId="LiveId" clId="{48D643F6-2710-42C9-B813-4B38EAF021F6}" dt="2019-11-13T20:23:22.627" v="158" actId="20577"/>
          <ac:spMkLst>
            <pc:docMk/>
            <pc:sldMk cId="4088004719" sldId="258"/>
            <ac:spMk id="2" creationId="{8021193A-E61A-492C-98E1-061B0BEB2E33}"/>
          </ac:spMkLst>
        </pc:spChg>
        <pc:spChg chg="mod">
          <ac:chgData name="Linh Le" userId="ab89bd28bd2c192c" providerId="LiveId" clId="{48D643F6-2710-42C9-B813-4B38EAF021F6}" dt="2019-11-13T20:27:44.078" v="489" actId="20577"/>
          <ac:spMkLst>
            <pc:docMk/>
            <pc:sldMk cId="4088004719" sldId="258"/>
            <ac:spMk id="3" creationId="{826690CC-D126-4F17-A8B1-6D6AED5725EA}"/>
          </ac:spMkLst>
        </pc:spChg>
      </pc:sldChg>
      <pc:sldChg chg="addSp delSp modSp add modAnim">
        <pc:chgData name="Linh Le" userId="ab89bd28bd2c192c" providerId="LiveId" clId="{48D643F6-2710-42C9-B813-4B38EAF021F6}" dt="2019-11-13T22:48:52.885" v="6284" actId="20577"/>
        <pc:sldMkLst>
          <pc:docMk/>
          <pc:sldMk cId="3991009633" sldId="259"/>
        </pc:sldMkLst>
        <pc:spChg chg="mod">
          <ac:chgData name="Linh Le" userId="ab89bd28bd2c192c" providerId="LiveId" clId="{48D643F6-2710-42C9-B813-4B38EAF021F6}" dt="2019-11-13T22:48:52.885" v="6284" actId="20577"/>
          <ac:spMkLst>
            <pc:docMk/>
            <pc:sldMk cId="3991009633" sldId="259"/>
            <ac:spMk id="2" creationId="{08763054-3DE7-4CC9-918F-4FECF7BF00D9}"/>
          </ac:spMkLst>
        </pc:spChg>
        <pc:spChg chg="del">
          <ac:chgData name="Linh Le" userId="ab89bd28bd2c192c" providerId="LiveId" clId="{48D643F6-2710-42C9-B813-4B38EAF021F6}" dt="2019-11-13T20:47:52.654" v="1121" actId="931"/>
          <ac:spMkLst>
            <pc:docMk/>
            <pc:sldMk cId="3991009633" sldId="259"/>
            <ac:spMk id="3" creationId="{4F5D615B-E4A4-43CD-A39D-D448F892FF03}"/>
          </ac:spMkLst>
        </pc:spChg>
        <pc:spChg chg="add mod">
          <ac:chgData name="Linh Le" userId="ab89bd28bd2c192c" providerId="LiveId" clId="{48D643F6-2710-42C9-B813-4B38EAF021F6}" dt="2019-11-13T21:03:36.644" v="1870" actId="1076"/>
          <ac:spMkLst>
            <pc:docMk/>
            <pc:sldMk cId="3991009633" sldId="259"/>
            <ac:spMk id="10" creationId="{673998B6-9BA3-4C0D-8412-DE6FCD35AB8B}"/>
          </ac:spMkLst>
        </pc:spChg>
        <pc:spChg chg="add mod">
          <ac:chgData name="Linh Le" userId="ab89bd28bd2c192c" providerId="LiveId" clId="{48D643F6-2710-42C9-B813-4B38EAF021F6}" dt="2019-11-13T20:49:44.776" v="1166" actId="1076"/>
          <ac:spMkLst>
            <pc:docMk/>
            <pc:sldMk cId="3991009633" sldId="259"/>
            <ac:spMk id="11" creationId="{23E9695E-E90A-46C6-A0C0-F540AD8EF774}"/>
          </ac:spMkLst>
        </pc:spChg>
        <pc:spChg chg="add mod">
          <ac:chgData name="Linh Le" userId="ab89bd28bd2c192c" providerId="LiveId" clId="{48D643F6-2710-42C9-B813-4B38EAF021F6}" dt="2019-11-13T20:49:44.776" v="1166" actId="1076"/>
          <ac:spMkLst>
            <pc:docMk/>
            <pc:sldMk cId="3991009633" sldId="259"/>
            <ac:spMk id="12" creationId="{B0E5BA00-12DF-4CFF-9FCC-C06229071444}"/>
          </ac:spMkLst>
        </pc:spChg>
        <pc:spChg chg="add mod">
          <ac:chgData name="Linh Le" userId="ab89bd28bd2c192c" providerId="LiveId" clId="{48D643F6-2710-42C9-B813-4B38EAF021F6}" dt="2019-11-13T20:52:40.409" v="1399" actId="1076"/>
          <ac:spMkLst>
            <pc:docMk/>
            <pc:sldMk cId="3991009633" sldId="259"/>
            <ac:spMk id="15" creationId="{96A0896E-4707-4453-AF4D-76274DA1DFD4}"/>
          </ac:spMkLst>
        </pc:spChg>
        <pc:spChg chg="add mod">
          <ac:chgData name="Linh Le" userId="ab89bd28bd2c192c" providerId="LiveId" clId="{48D643F6-2710-42C9-B813-4B38EAF021F6}" dt="2019-11-13T21:35:06.649" v="2841" actId="1076"/>
          <ac:spMkLst>
            <pc:docMk/>
            <pc:sldMk cId="3991009633" sldId="259"/>
            <ac:spMk id="18" creationId="{92564958-2373-4DB7-96BA-F48634A97A88}"/>
          </ac:spMkLst>
        </pc:spChg>
        <pc:picChg chg="add mod">
          <ac:chgData name="Linh Le" userId="ab89bd28bd2c192c" providerId="LiveId" clId="{48D643F6-2710-42C9-B813-4B38EAF021F6}" dt="2019-11-13T20:49:44.776" v="1166" actId="1076"/>
          <ac:picMkLst>
            <pc:docMk/>
            <pc:sldMk cId="3991009633" sldId="259"/>
            <ac:picMk id="5" creationId="{F0BD2B2A-25EE-4FB9-9AA6-DAD185984E9C}"/>
          </ac:picMkLst>
        </pc:picChg>
        <pc:picChg chg="add mod">
          <ac:chgData name="Linh Le" userId="ab89bd28bd2c192c" providerId="LiveId" clId="{48D643F6-2710-42C9-B813-4B38EAF021F6}" dt="2019-11-13T20:49:44.776" v="1166" actId="1076"/>
          <ac:picMkLst>
            <pc:docMk/>
            <pc:sldMk cId="3991009633" sldId="259"/>
            <ac:picMk id="7" creationId="{623220B6-3814-4572-934A-9DEE8B47CF1B}"/>
          </ac:picMkLst>
        </pc:picChg>
        <pc:cxnChg chg="add del mod">
          <ac:chgData name="Linh Le" userId="ab89bd28bd2c192c" providerId="LiveId" clId="{48D643F6-2710-42C9-B813-4B38EAF021F6}" dt="2019-11-13T20:48:19.427" v="1128" actId="478"/>
          <ac:cxnSpMkLst>
            <pc:docMk/>
            <pc:sldMk cId="3991009633" sldId="259"/>
            <ac:cxnSpMk id="9" creationId="{D0DB89DD-F321-441E-897C-DEE84DDFB073}"/>
          </ac:cxnSpMkLst>
        </pc:cxnChg>
        <pc:cxnChg chg="add mod">
          <ac:chgData name="Linh Le" userId="ab89bd28bd2c192c" providerId="LiveId" clId="{48D643F6-2710-42C9-B813-4B38EAF021F6}" dt="2019-11-13T20:52:40.409" v="1399" actId="1076"/>
          <ac:cxnSpMkLst>
            <pc:docMk/>
            <pc:sldMk cId="3991009633" sldId="259"/>
            <ac:cxnSpMk id="14" creationId="{E349715A-B668-45EC-8A85-5EDF0BE1FD38}"/>
          </ac:cxnSpMkLst>
        </pc:cxnChg>
      </pc:sldChg>
      <pc:sldChg chg="addSp delSp modSp add del">
        <pc:chgData name="Linh Le" userId="ab89bd28bd2c192c" providerId="LiveId" clId="{48D643F6-2710-42C9-B813-4B38EAF021F6}" dt="2019-11-13T22:49:15.792" v="6285" actId="2696"/>
        <pc:sldMkLst>
          <pc:docMk/>
          <pc:sldMk cId="194049911" sldId="260"/>
        </pc:sldMkLst>
        <pc:spChg chg="mod">
          <ac:chgData name="Linh Le" userId="ab89bd28bd2c192c" providerId="LiveId" clId="{48D643F6-2710-42C9-B813-4B38EAF021F6}" dt="2019-11-13T20:58:13.615" v="1575" actId="1076"/>
          <ac:spMkLst>
            <pc:docMk/>
            <pc:sldMk cId="194049911" sldId="260"/>
            <ac:spMk id="2" creationId="{64A1A581-F5E2-4DE8-BB56-3371B979F961}"/>
          </ac:spMkLst>
        </pc:spChg>
        <pc:spChg chg="mod">
          <ac:chgData name="Linh Le" userId="ab89bd28bd2c192c" providerId="LiveId" clId="{48D643F6-2710-42C9-B813-4B38EAF021F6}" dt="2019-11-13T21:03:17.998" v="1868" actId="20577"/>
          <ac:spMkLst>
            <pc:docMk/>
            <pc:sldMk cId="194049911" sldId="260"/>
            <ac:spMk id="3" creationId="{79FD9411-C9BC-4CC0-B841-F7907D6D42C3}"/>
          </ac:spMkLst>
        </pc:spChg>
        <pc:spChg chg="add del mod">
          <ac:chgData name="Linh Le" userId="ab89bd28bd2c192c" providerId="LiveId" clId="{48D643F6-2710-42C9-B813-4B38EAF021F6}" dt="2019-11-13T21:03:45.869" v="1873" actId="478"/>
          <ac:spMkLst>
            <pc:docMk/>
            <pc:sldMk cId="194049911" sldId="260"/>
            <ac:spMk id="6" creationId="{29060A86-2383-4747-AC09-56B4007E6925}"/>
          </ac:spMkLst>
        </pc:spChg>
        <pc:spChg chg="add mod">
          <ac:chgData name="Linh Le" userId="ab89bd28bd2c192c" providerId="LiveId" clId="{48D643F6-2710-42C9-B813-4B38EAF021F6}" dt="2019-11-13T20:58:28.898" v="1576" actId="1076"/>
          <ac:spMkLst>
            <pc:docMk/>
            <pc:sldMk cId="194049911" sldId="260"/>
            <ac:spMk id="7" creationId="{47052952-3424-4683-A37F-AC66977EE77F}"/>
          </ac:spMkLst>
        </pc:spChg>
        <pc:spChg chg="add mod">
          <ac:chgData name="Linh Le" userId="ab89bd28bd2c192c" providerId="LiveId" clId="{48D643F6-2710-42C9-B813-4B38EAF021F6}" dt="2019-11-13T20:58:28.898" v="1576" actId="1076"/>
          <ac:spMkLst>
            <pc:docMk/>
            <pc:sldMk cId="194049911" sldId="260"/>
            <ac:spMk id="8" creationId="{827D5A1A-43DF-4EE0-9CD5-A59DCFEFE05D}"/>
          </ac:spMkLst>
        </pc:spChg>
        <pc:spChg chg="add del">
          <ac:chgData name="Linh Le" userId="ab89bd28bd2c192c" providerId="LiveId" clId="{48D643F6-2710-42C9-B813-4B38EAF021F6}" dt="2019-11-13T21:03:45.056" v="1872"/>
          <ac:spMkLst>
            <pc:docMk/>
            <pc:sldMk cId="194049911" sldId="260"/>
            <ac:spMk id="10" creationId="{02916C26-2DB4-4CB6-BB4F-2DC28253C7AF}"/>
          </ac:spMkLst>
        </pc:spChg>
        <pc:spChg chg="add mod">
          <ac:chgData name="Linh Le" userId="ab89bd28bd2c192c" providerId="LiveId" clId="{48D643F6-2710-42C9-B813-4B38EAF021F6}" dt="2019-11-13T21:03:49.602" v="1875" actId="1076"/>
          <ac:spMkLst>
            <pc:docMk/>
            <pc:sldMk cId="194049911" sldId="260"/>
            <ac:spMk id="11" creationId="{5AA6A008-398F-4143-9E18-0BC3984A168D}"/>
          </ac:spMkLst>
        </pc:spChg>
        <pc:picChg chg="add mod">
          <ac:chgData name="Linh Le" userId="ab89bd28bd2c192c" providerId="LiveId" clId="{48D643F6-2710-42C9-B813-4B38EAF021F6}" dt="2019-11-13T20:58:28.898" v="1576" actId="1076"/>
          <ac:picMkLst>
            <pc:docMk/>
            <pc:sldMk cId="194049911" sldId="260"/>
            <ac:picMk id="4" creationId="{86D7D715-F8E9-4775-9866-D3C0D55F4A1D}"/>
          </ac:picMkLst>
        </pc:picChg>
        <pc:picChg chg="add mod">
          <ac:chgData name="Linh Le" userId="ab89bd28bd2c192c" providerId="LiveId" clId="{48D643F6-2710-42C9-B813-4B38EAF021F6}" dt="2019-11-13T20:58:28.898" v="1576" actId="1076"/>
          <ac:picMkLst>
            <pc:docMk/>
            <pc:sldMk cId="194049911" sldId="260"/>
            <ac:picMk id="5" creationId="{EBED637C-12E6-455F-9C03-BA9923B7CA07}"/>
          </ac:picMkLst>
        </pc:picChg>
        <pc:cxnChg chg="add del">
          <ac:chgData name="Linh Le" userId="ab89bd28bd2c192c" providerId="LiveId" clId="{48D643F6-2710-42C9-B813-4B38EAF021F6}" dt="2019-11-13T20:58:07.911" v="1572" actId="478"/>
          <ac:cxnSpMkLst>
            <pc:docMk/>
            <pc:sldMk cId="194049911" sldId="260"/>
            <ac:cxnSpMk id="9" creationId="{E8F1F79B-932B-4F15-A6C8-61B7E0128546}"/>
          </ac:cxnSpMkLst>
        </pc:cxnChg>
      </pc:sldChg>
      <pc:sldChg chg="addSp delSp modSp add modAnim">
        <pc:chgData name="Linh Le" userId="ab89bd28bd2c192c" providerId="LiveId" clId="{48D643F6-2710-42C9-B813-4B38EAF021F6}" dt="2019-11-13T21:33:47.157" v="2839"/>
        <pc:sldMkLst>
          <pc:docMk/>
          <pc:sldMk cId="3971417920" sldId="261"/>
        </pc:sldMkLst>
        <pc:spChg chg="mod">
          <ac:chgData name="Linh Le" userId="ab89bd28bd2c192c" providerId="LiveId" clId="{48D643F6-2710-42C9-B813-4B38EAF021F6}" dt="2019-11-13T21:05:41.530" v="1904" actId="1076"/>
          <ac:spMkLst>
            <pc:docMk/>
            <pc:sldMk cId="3971417920" sldId="261"/>
            <ac:spMk id="2" creationId="{64A1A581-F5E2-4DE8-BB56-3371B979F961}"/>
          </ac:spMkLst>
        </pc:spChg>
        <pc:spChg chg="del">
          <ac:chgData name="Linh Le" userId="ab89bd28bd2c192c" providerId="LiveId" clId="{48D643F6-2710-42C9-B813-4B38EAF021F6}" dt="2019-11-13T21:04:21.747" v="1877" actId="478"/>
          <ac:spMkLst>
            <pc:docMk/>
            <pc:sldMk cId="3971417920" sldId="261"/>
            <ac:spMk id="3" creationId="{79FD9411-C9BC-4CC0-B841-F7907D6D42C3}"/>
          </ac:spMkLst>
        </pc:spChg>
        <pc:spChg chg="add del mod">
          <ac:chgData name="Linh Le" userId="ab89bd28bd2c192c" providerId="LiveId" clId="{48D643F6-2710-42C9-B813-4B38EAF021F6}" dt="2019-11-13T21:04:23.934" v="1878" actId="478"/>
          <ac:spMkLst>
            <pc:docMk/>
            <pc:sldMk cId="3971417920" sldId="261"/>
            <ac:spMk id="6" creationId="{797902CB-6714-4619-9134-BF8B3DEA8D73}"/>
          </ac:spMkLst>
        </pc:spChg>
        <pc:spChg chg="mod">
          <ac:chgData name="Linh Le" userId="ab89bd28bd2c192c" providerId="LiveId" clId="{48D643F6-2710-42C9-B813-4B38EAF021F6}" dt="2019-11-13T21:05:46.761" v="1905" actId="1076"/>
          <ac:spMkLst>
            <pc:docMk/>
            <pc:sldMk cId="3971417920" sldId="261"/>
            <ac:spMk id="7" creationId="{47052952-3424-4683-A37F-AC66977EE77F}"/>
          </ac:spMkLst>
        </pc:spChg>
        <pc:spChg chg="mod">
          <ac:chgData name="Linh Le" userId="ab89bd28bd2c192c" providerId="LiveId" clId="{48D643F6-2710-42C9-B813-4B38EAF021F6}" dt="2019-11-13T21:05:46.761" v="1905" actId="1076"/>
          <ac:spMkLst>
            <pc:docMk/>
            <pc:sldMk cId="3971417920" sldId="261"/>
            <ac:spMk id="8" creationId="{827D5A1A-43DF-4EE0-9CD5-A59DCFEFE05D}"/>
          </ac:spMkLst>
        </pc:spChg>
        <pc:spChg chg="add mod">
          <ac:chgData name="Linh Le" userId="ab89bd28bd2c192c" providerId="LiveId" clId="{48D643F6-2710-42C9-B813-4B38EAF021F6}" dt="2019-11-13T21:10:07.626" v="2093" actId="1076"/>
          <ac:spMkLst>
            <pc:docMk/>
            <pc:sldMk cId="3971417920" sldId="261"/>
            <ac:spMk id="9" creationId="{51AC84E5-F74B-42E3-B873-6A455BFD5CFC}"/>
          </ac:spMkLst>
        </pc:spChg>
        <pc:spChg chg="mod">
          <ac:chgData name="Linh Le" userId="ab89bd28bd2c192c" providerId="LiveId" clId="{48D643F6-2710-42C9-B813-4B38EAF021F6}" dt="2019-11-13T21:05:46.761" v="1905" actId="1076"/>
          <ac:spMkLst>
            <pc:docMk/>
            <pc:sldMk cId="3971417920" sldId="261"/>
            <ac:spMk id="11" creationId="{5AA6A008-398F-4143-9E18-0BC3984A168D}"/>
          </ac:spMkLst>
        </pc:spChg>
        <pc:spChg chg="add mod">
          <ac:chgData name="Linh Le" userId="ab89bd28bd2c192c" providerId="LiveId" clId="{48D643F6-2710-42C9-B813-4B38EAF021F6}" dt="2019-11-13T21:10:07.626" v="2093" actId="1076"/>
          <ac:spMkLst>
            <pc:docMk/>
            <pc:sldMk cId="3971417920" sldId="261"/>
            <ac:spMk id="12" creationId="{74CFF01C-29FB-4925-B8C0-EB6C91CDDD4A}"/>
          </ac:spMkLst>
        </pc:spChg>
        <pc:spChg chg="add mod">
          <ac:chgData name="Linh Le" userId="ab89bd28bd2c192c" providerId="LiveId" clId="{48D643F6-2710-42C9-B813-4B38EAF021F6}" dt="2019-11-13T21:10:07.626" v="2093" actId="1076"/>
          <ac:spMkLst>
            <pc:docMk/>
            <pc:sldMk cId="3971417920" sldId="261"/>
            <ac:spMk id="13" creationId="{2E04F4E3-D147-404F-934A-B2353AEE39A7}"/>
          </ac:spMkLst>
        </pc:spChg>
        <pc:spChg chg="add del">
          <ac:chgData name="Linh Le" userId="ab89bd28bd2c192c" providerId="LiveId" clId="{48D643F6-2710-42C9-B813-4B38EAF021F6}" dt="2019-11-13T21:05:10.266" v="1891"/>
          <ac:spMkLst>
            <pc:docMk/>
            <pc:sldMk cId="3971417920" sldId="261"/>
            <ac:spMk id="15" creationId="{75192F8C-7BCD-4A00-8473-C918F43A8900}"/>
          </ac:spMkLst>
        </pc:spChg>
        <pc:spChg chg="add mod">
          <ac:chgData name="Linh Le" userId="ab89bd28bd2c192c" providerId="LiveId" clId="{48D643F6-2710-42C9-B813-4B38EAF021F6}" dt="2019-11-13T21:10:27.393" v="2101" actId="1076"/>
          <ac:spMkLst>
            <pc:docMk/>
            <pc:sldMk cId="3971417920" sldId="261"/>
            <ac:spMk id="28" creationId="{6639F7A9-FA54-4479-8C41-1A269F253593}"/>
          </ac:spMkLst>
        </pc:spChg>
        <pc:spChg chg="add mod">
          <ac:chgData name="Linh Le" userId="ab89bd28bd2c192c" providerId="LiveId" clId="{48D643F6-2710-42C9-B813-4B38EAF021F6}" dt="2019-11-13T21:10:07.626" v="2093" actId="1076"/>
          <ac:spMkLst>
            <pc:docMk/>
            <pc:sldMk cId="3971417920" sldId="261"/>
            <ac:spMk id="29" creationId="{2BC34642-C002-425E-B038-AF4406A1A17E}"/>
          </ac:spMkLst>
        </pc:spChg>
        <pc:spChg chg="add mod">
          <ac:chgData name="Linh Le" userId="ab89bd28bd2c192c" providerId="LiveId" clId="{48D643F6-2710-42C9-B813-4B38EAF021F6}" dt="2019-11-13T21:26:35.738" v="2475" actId="20577"/>
          <ac:spMkLst>
            <pc:docMk/>
            <pc:sldMk cId="3971417920" sldId="261"/>
            <ac:spMk id="44" creationId="{757AF1F3-6270-4684-B2D1-D45FCC4EB0A7}"/>
          </ac:spMkLst>
        </pc:spChg>
        <pc:spChg chg="add mod ord">
          <ac:chgData name="Linh Le" userId="ab89bd28bd2c192c" providerId="LiveId" clId="{48D643F6-2710-42C9-B813-4B38EAF021F6}" dt="2019-11-13T21:20:43.820" v="2366" actId="6549"/>
          <ac:spMkLst>
            <pc:docMk/>
            <pc:sldMk cId="3971417920" sldId="261"/>
            <ac:spMk id="92" creationId="{844FFE11-EB16-4AE1-AB57-0841029E038A}"/>
          </ac:spMkLst>
        </pc:spChg>
        <pc:spChg chg="add mod">
          <ac:chgData name="Linh Le" userId="ab89bd28bd2c192c" providerId="LiveId" clId="{48D643F6-2710-42C9-B813-4B38EAF021F6}" dt="2019-11-13T21:18:05.524" v="2306" actId="1076"/>
          <ac:spMkLst>
            <pc:docMk/>
            <pc:sldMk cId="3971417920" sldId="261"/>
            <ac:spMk id="139" creationId="{24FA40CC-1FEC-4FD7-87DF-436D821508A6}"/>
          </ac:spMkLst>
        </pc:spChg>
        <pc:spChg chg="add mod">
          <ac:chgData name="Linh Le" userId="ab89bd28bd2c192c" providerId="LiveId" clId="{48D643F6-2710-42C9-B813-4B38EAF021F6}" dt="2019-11-13T21:21:15.089" v="2370" actId="1076"/>
          <ac:spMkLst>
            <pc:docMk/>
            <pc:sldMk cId="3971417920" sldId="261"/>
            <ac:spMk id="143" creationId="{4D3C940D-965C-4CF9-BCFC-6F0E5C505D81}"/>
          </ac:spMkLst>
        </pc:spChg>
        <pc:spChg chg="add mod">
          <ac:chgData name="Linh Le" userId="ab89bd28bd2c192c" providerId="LiveId" clId="{48D643F6-2710-42C9-B813-4B38EAF021F6}" dt="2019-11-13T21:19:46.288" v="2325" actId="1076"/>
          <ac:spMkLst>
            <pc:docMk/>
            <pc:sldMk cId="3971417920" sldId="261"/>
            <ac:spMk id="144" creationId="{BEB69B7A-45DF-45F9-9594-C7600A065ED3}"/>
          </ac:spMkLst>
        </pc:spChg>
        <pc:spChg chg="add mod">
          <ac:chgData name="Linh Le" userId="ab89bd28bd2c192c" providerId="LiveId" clId="{48D643F6-2710-42C9-B813-4B38EAF021F6}" dt="2019-11-13T21:25:36.254" v="2443" actId="1076"/>
          <ac:spMkLst>
            <pc:docMk/>
            <pc:sldMk cId="3971417920" sldId="261"/>
            <ac:spMk id="145" creationId="{4E15EFB9-D6D4-4F47-8970-5828F1A3B029}"/>
          </ac:spMkLst>
        </pc:spChg>
        <pc:spChg chg="add mod">
          <ac:chgData name="Linh Le" userId="ab89bd28bd2c192c" providerId="LiveId" clId="{48D643F6-2710-42C9-B813-4B38EAF021F6}" dt="2019-11-13T21:27:32.766" v="2477" actId="1076"/>
          <ac:spMkLst>
            <pc:docMk/>
            <pc:sldMk cId="3971417920" sldId="261"/>
            <ac:spMk id="146" creationId="{EA703A63-535F-4B3D-8CAD-3A3A475E6604}"/>
          </ac:spMkLst>
        </pc:spChg>
        <pc:picChg chg="mod">
          <ac:chgData name="Linh Le" userId="ab89bd28bd2c192c" providerId="LiveId" clId="{48D643F6-2710-42C9-B813-4B38EAF021F6}" dt="2019-11-13T21:05:46.761" v="1905" actId="1076"/>
          <ac:picMkLst>
            <pc:docMk/>
            <pc:sldMk cId="3971417920" sldId="261"/>
            <ac:picMk id="4" creationId="{86D7D715-F8E9-4775-9866-D3C0D55F4A1D}"/>
          </ac:picMkLst>
        </pc:picChg>
        <pc:picChg chg="del mod">
          <ac:chgData name="Linh Le" userId="ab89bd28bd2c192c" providerId="LiveId" clId="{48D643F6-2710-42C9-B813-4B38EAF021F6}" dt="2019-11-13T21:28:11.252" v="2479" actId="478"/>
          <ac:picMkLst>
            <pc:docMk/>
            <pc:sldMk cId="3971417920" sldId="261"/>
            <ac:picMk id="5" creationId="{EBED637C-12E6-455F-9C03-BA9923B7CA07}"/>
          </ac:picMkLst>
        </pc:picChg>
        <pc:picChg chg="add mod">
          <ac:chgData name="Linh Le" userId="ab89bd28bd2c192c" providerId="LiveId" clId="{48D643F6-2710-42C9-B813-4B38EAF021F6}" dt="2019-11-13T21:14:15.270" v="2213" actId="1076"/>
          <ac:picMkLst>
            <pc:docMk/>
            <pc:sldMk cId="3971417920" sldId="261"/>
            <ac:picMk id="48" creationId="{C5512828-D290-4099-983A-4C93A26590A9}"/>
          </ac:picMkLst>
        </pc:picChg>
        <pc:picChg chg="add mod">
          <ac:chgData name="Linh Le" userId="ab89bd28bd2c192c" providerId="LiveId" clId="{48D643F6-2710-42C9-B813-4B38EAF021F6}" dt="2019-11-13T21:11:46.941" v="2128" actId="1076"/>
          <ac:picMkLst>
            <pc:docMk/>
            <pc:sldMk cId="3971417920" sldId="261"/>
            <ac:picMk id="50" creationId="{17995C8D-086A-4B83-832A-4052EAB130E6}"/>
          </ac:picMkLst>
        </pc:picChg>
        <pc:picChg chg="add del mod">
          <ac:chgData name="Linh Le" userId="ab89bd28bd2c192c" providerId="LiveId" clId="{48D643F6-2710-42C9-B813-4B38EAF021F6}" dt="2019-11-13T21:14:00.033" v="2208" actId="478"/>
          <ac:picMkLst>
            <pc:docMk/>
            <pc:sldMk cId="3971417920" sldId="261"/>
            <ac:picMk id="52" creationId="{10A46D53-FA23-48F0-A926-6C044676C621}"/>
          </ac:picMkLst>
        </pc:picChg>
        <pc:picChg chg="add del mod">
          <ac:chgData name="Linh Le" userId="ab89bd28bd2c192c" providerId="LiveId" clId="{48D643F6-2710-42C9-B813-4B38EAF021F6}" dt="2019-11-13T21:14:31.662" v="2220" actId="478"/>
          <ac:picMkLst>
            <pc:docMk/>
            <pc:sldMk cId="3971417920" sldId="261"/>
            <ac:picMk id="54" creationId="{4C59DB07-BEA3-488C-867D-851BD91882CD}"/>
          </ac:picMkLst>
        </pc:picChg>
        <pc:picChg chg="add mod">
          <ac:chgData name="Linh Le" userId="ab89bd28bd2c192c" providerId="LiveId" clId="{48D643F6-2710-42C9-B813-4B38EAF021F6}" dt="2019-11-13T21:14:25.192" v="2218" actId="1076"/>
          <ac:picMkLst>
            <pc:docMk/>
            <pc:sldMk cId="3971417920" sldId="261"/>
            <ac:picMk id="56" creationId="{A78C43FE-D12A-47CA-AECF-90EE07F09562}"/>
          </ac:picMkLst>
        </pc:picChg>
        <pc:picChg chg="add mod">
          <ac:chgData name="Linh Le" userId="ab89bd28bd2c192c" providerId="LiveId" clId="{48D643F6-2710-42C9-B813-4B38EAF021F6}" dt="2019-11-13T21:14:23.973" v="2217" actId="1076"/>
          <ac:picMkLst>
            <pc:docMk/>
            <pc:sldMk cId="3971417920" sldId="261"/>
            <ac:picMk id="58" creationId="{34C554AF-769E-43AF-B567-26BAC0043D26}"/>
          </ac:picMkLst>
        </pc:picChg>
        <pc:picChg chg="add mod">
          <ac:chgData name="Linh Le" userId="ab89bd28bd2c192c" providerId="LiveId" clId="{48D643F6-2710-42C9-B813-4B38EAF021F6}" dt="2019-11-13T21:14:57.106" v="2229" actId="1076"/>
          <ac:picMkLst>
            <pc:docMk/>
            <pc:sldMk cId="3971417920" sldId="261"/>
            <ac:picMk id="60" creationId="{1D1873C6-BF8B-483D-B94A-C0ABDA103930}"/>
          </ac:picMkLst>
        </pc:picChg>
        <pc:picChg chg="add mod ord">
          <ac:chgData name="Linh Le" userId="ab89bd28bd2c192c" providerId="LiveId" clId="{48D643F6-2710-42C9-B813-4B38EAF021F6}" dt="2019-11-13T21:23:21.242" v="2389" actId="1076"/>
          <ac:picMkLst>
            <pc:docMk/>
            <pc:sldMk cId="3971417920" sldId="261"/>
            <ac:picMk id="108" creationId="{23218917-7CE0-461E-A4F0-2060642CED1D}"/>
          </ac:picMkLst>
        </pc:picChg>
        <pc:picChg chg="add mod">
          <ac:chgData name="Linh Le" userId="ab89bd28bd2c192c" providerId="LiveId" clId="{48D643F6-2710-42C9-B813-4B38EAF021F6}" dt="2019-11-13T21:28:23.597" v="2482" actId="1076"/>
          <ac:picMkLst>
            <pc:docMk/>
            <pc:sldMk cId="3971417920" sldId="261"/>
            <ac:picMk id="148" creationId="{3F986EA2-2105-4353-80FF-6598ED8506F2}"/>
          </ac:picMkLst>
        </pc:picChg>
        <pc:picChg chg="add mod">
          <ac:chgData name="Linh Le" userId="ab89bd28bd2c192c" providerId="LiveId" clId="{48D643F6-2710-42C9-B813-4B38EAF021F6}" dt="2019-11-13T21:28:57.528" v="2484" actId="1076"/>
          <ac:picMkLst>
            <pc:docMk/>
            <pc:sldMk cId="3971417920" sldId="261"/>
            <ac:picMk id="150" creationId="{10D6E225-8E6D-493E-8419-4A26AD7986AB}"/>
          </ac:picMkLst>
        </pc:picChg>
        <pc:cxnChg chg="add mod">
          <ac:chgData name="Linh Le" userId="ab89bd28bd2c192c" providerId="LiveId" clId="{48D643F6-2710-42C9-B813-4B38EAF021F6}" dt="2019-11-13T21:10:07.626" v="2093" actId="1076"/>
          <ac:cxnSpMkLst>
            <pc:docMk/>
            <pc:sldMk cId="3971417920" sldId="261"/>
            <ac:cxnSpMk id="14" creationId="{5B519EAC-5331-4BE9-AD66-180750FB977E}"/>
          </ac:cxnSpMkLst>
        </pc:cxnChg>
        <pc:cxnChg chg="add mod">
          <ac:chgData name="Linh Le" userId="ab89bd28bd2c192c" providerId="LiveId" clId="{48D643F6-2710-42C9-B813-4B38EAF021F6}" dt="2019-11-13T21:10:07.626" v="2093" actId="1076"/>
          <ac:cxnSpMkLst>
            <pc:docMk/>
            <pc:sldMk cId="3971417920" sldId="261"/>
            <ac:cxnSpMk id="16" creationId="{6287D124-C713-466D-B1B2-8343D4CBA2DB}"/>
          </ac:cxnSpMkLst>
        </pc:cxnChg>
        <pc:cxnChg chg="add mod">
          <ac:chgData name="Linh Le" userId="ab89bd28bd2c192c" providerId="LiveId" clId="{48D643F6-2710-42C9-B813-4B38EAF021F6}" dt="2019-11-13T21:10:07.626" v="2093" actId="1076"/>
          <ac:cxnSpMkLst>
            <pc:docMk/>
            <pc:sldMk cId="3971417920" sldId="261"/>
            <ac:cxnSpMk id="30" creationId="{D43682FE-8C23-4B96-8AA5-31D30D5C7A03}"/>
          </ac:cxnSpMkLst>
        </pc:cxnChg>
        <pc:cxnChg chg="add del mod">
          <ac:chgData name="Linh Le" userId="ab89bd28bd2c192c" providerId="LiveId" clId="{48D643F6-2710-42C9-B813-4B38EAF021F6}" dt="2019-11-13T21:07:48.607" v="1992" actId="478"/>
          <ac:cxnSpMkLst>
            <pc:docMk/>
            <pc:sldMk cId="3971417920" sldId="261"/>
            <ac:cxnSpMk id="34" creationId="{7C7A28D1-2C36-4AB7-8215-D1FE24AD4AFC}"/>
          </ac:cxnSpMkLst>
        </pc:cxnChg>
        <pc:cxnChg chg="add del mod">
          <ac:chgData name="Linh Le" userId="ab89bd28bd2c192c" providerId="LiveId" clId="{48D643F6-2710-42C9-B813-4B38EAF021F6}" dt="2019-11-13T21:08:01.077" v="1995" actId="478"/>
          <ac:cxnSpMkLst>
            <pc:docMk/>
            <pc:sldMk cId="3971417920" sldId="261"/>
            <ac:cxnSpMk id="40" creationId="{5163080C-AF5F-4E6E-BE3F-58697D1B3B96}"/>
          </ac:cxnSpMkLst>
        </pc:cxnChg>
        <pc:cxnChg chg="add mod">
          <ac:chgData name="Linh Le" userId="ab89bd28bd2c192c" providerId="LiveId" clId="{48D643F6-2710-42C9-B813-4B38EAF021F6}" dt="2019-11-13T21:15:05.357" v="2230" actId="14100"/>
          <ac:cxnSpMkLst>
            <pc:docMk/>
            <pc:sldMk cId="3971417920" sldId="261"/>
            <ac:cxnSpMk id="42" creationId="{D55FA1A0-C67A-4EC1-BE7F-5F7ACBE80C4A}"/>
          </ac:cxnSpMkLst>
        </pc:cxnChg>
        <pc:cxnChg chg="add del">
          <ac:chgData name="Linh Le" userId="ab89bd28bd2c192c" providerId="LiveId" clId="{48D643F6-2710-42C9-B813-4B38EAF021F6}" dt="2019-11-13T21:08:24.626" v="2001"/>
          <ac:cxnSpMkLst>
            <pc:docMk/>
            <pc:sldMk cId="3971417920" sldId="261"/>
            <ac:cxnSpMk id="43" creationId="{2BBA32EE-4F39-40AB-B3AA-3FF71FECF30E}"/>
          </ac:cxnSpMkLst>
        </pc:cxnChg>
        <pc:cxnChg chg="add del mod">
          <ac:chgData name="Linh Le" userId="ab89bd28bd2c192c" providerId="LiveId" clId="{48D643F6-2710-42C9-B813-4B38EAF021F6}" dt="2019-11-13T21:12:16.100" v="2137" actId="478"/>
          <ac:cxnSpMkLst>
            <pc:docMk/>
            <pc:sldMk cId="3971417920" sldId="261"/>
            <ac:cxnSpMk id="62" creationId="{D96BCBBD-8921-4BB0-8EA3-5D6A529797B6}"/>
          </ac:cxnSpMkLst>
        </pc:cxnChg>
        <pc:cxnChg chg="add del mod">
          <ac:chgData name="Linh Le" userId="ab89bd28bd2c192c" providerId="LiveId" clId="{48D643F6-2710-42C9-B813-4B38EAF021F6}" dt="2019-11-13T21:12:11.428" v="2135" actId="478"/>
          <ac:cxnSpMkLst>
            <pc:docMk/>
            <pc:sldMk cId="3971417920" sldId="261"/>
            <ac:cxnSpMk id="63" creationId="{B4C18A51-9DD4-4FAD-90D9-F4222EF22BF3}"/>
          </ac:cxnSpMkLst>
        </pc:cxnChg>
        <pc:cxnChg chg="add mod">
          <ac:chgData name="Linh Le" userId="ab89bd28bd2c192c" providerId="LiveId" clId="{48D643F6-2710-42C9-B813-4B38EAF021F6}" dt="2019-11-13T21:12:28.032" v="2140" actId="14100"/>
          <ac:cxnSpMkLst>
            <pc:docMk/>
            <pc:sldMk cId="3971417920" sldId="261"/>
            <ac:cxnSpMk id="67" creationId="{A288FC59-A641-42C8-8809-41C175C9780F}"/>
          </ac:cxnSpMkLst>
        </pc:cxnChg>
        <pc:cxnChg chg="add del mod">
          <ac:chgData name="Linh Le" userId="ab89bd28bd2c192c" providerId="LiveId" clId="{48D643F6-2710-42C9-B813-4B38EAF021F6}" dt="2019-11-13T21:14:01.846" v="2209" actId="478"/>
          <ac:cxnSpMkLst>
            <pc:docMk/>
            <pc:sldMk cId="3971417920" sldId="261"/>
            <ac:cxnSpMk id="68" creationId="{04FB6FCB-111C-4FF8-B374-00869DB2B041}"/>
          </ac:cxnSpMkLst>
        </pc:cxnChg>
        <pc:cxnChg chg="add mod">
          <ac:chgData name="Linh Le" userId="ab89bd28bd2c192c" providerId="LiveId" clId="{48D643F6-2710-42C9-B813-4B38EAF021F6}" dt="2019-11-13T21:14:21.630" v="2216" actId="14100"/>
          <ac:cxnSpMkLst>
            <pc:docMk/>
            <pc:sldMk cId="3971417920" sldId="261"/>
            <ac:cxnSpMk id="72" creationId="{25EE36E6-AA53-493A-A45C-C5437E3F171F}"/>
          </ac:cxnSpMkLst>
        </pc:cxnChg>
        <pc:cxnChg chg="add mod">
          <ac:chgData name="Linh Le" userId="ab89bd28bd2c192c" providerId="LiveId" clId="{48D643F6-2710-42C9-B813-4B38EAF021F6}" dt="2019-11-13T21:14:51.809" v="2227" actId="14100"/>
          <ac:cxnSpMkLst>
            <pc:docMk/>
            <pc:sldMk cId="3971417920" sldId="261"/>
            <ac:cxnSpMk id="76" creationId="{D3850E68-0FA9-4401-BFE0-3067F9028AE9}"/>
          </ac:cxnSpMkLst>
        </pc:cxnChg>
        <pc:cxnChg chg="add mod">
          <ac:chgData name="Linh Le" userId="ab89bd28bd2c192c" providerId="LiveId" clId="{48D643F6-2710-42C9-B813-4B38EAF021F6}" dt="2019-11-13T21:14:57.106" v="2229" actId="1076"/>
          <ac:cxnSpMkLst>
            <pc:docMk/>
            <pc:sldMk cId="3971417920" sldId="261"/>
            <ac:cxnSpMk id="79" creationId="{419C422C-41D5-48DD-9F6D-51856937297F}"/>
          </ac:cxnSpMkLst>
        </pc:cxnChg>
        <pc:cxnChg chg="add del mod">
          <ac:chgData name="Linh Le" userId="ab89bd28bd2c192c" providerId="LiveId" clId="{48D643F6-2710-42C9-B813-4B38EAF021F6}" dt="2019-11-13T21:14:35.397" v="2222" actId="478"/>
          <ac:cxnSpMkLst>
            <pc:docMk/>
            <pc:sldMk cId="3971417920" sldId="261"/>
            <ac:cxnSpMk id="86" creationId="{17C78F8E-C235-4EA0-8F7D-FDE151604D1F}"/>
          </ac:cxnSpMkLst>
        </pc:cxnChg>
        <pc:cxnChg chg="add del mod">
          <ac:chgData name="Linh Le" userId="ab89bd28bd2c192c" providerId="LiveId" clId="{48D643F6-2710-42C9-B813-4B38EAF021F6}" dt="2019-11-13T21:14:38.823" v="2223" actId="478"/>
          <ac:cxnSpMkLst>
            <pc:docMk/>
            <pc:sldMk cId="3971417920" sldId="261"/>
            <ac:cxnSpMk id="89" creationId="{B6E9A68F-1256-4B83-983C-208AE64F1086}"/>
          </ac:cxnSpMkLst>
        </pc:cxnChg>
        <pc:cxnChg chg="add mod">
          <ac:chgData name="Linh Le" userId="ab89bd28bd2c192c" providerId="LiveId" clId="{48D643F6-2710-42C9-B813-4B38EAF021F6}" dt="2019-11-13T21:18:15.063" v="2307" actId="167"/>
          <ac:cxnSpMkLst>
            <pc:docMk/>
            <pc:sldMk cId="3971417920" sldId="261"/>
            <ac:cxnSpMk id="97" creationId="{EEB6427B-8951-4429-81A5-3B9D7057BCC4}"/>
          </ac:cxnSpMkLst>
        </pc:cxnChg>
        <pc:cxnChg chg="add mod">
          <ac:chgData name="Linh Le" userId="ab89bd28bd2c192c" providerId="LiveId" clId="{48D643F6-2710-42C9-B813-4B38EAF021F6}" dt="2019-11-13T21:15:24.703" v="2233" actId="14100"/>
          <ac:cxnSpMkLst>
            <pc:docMk/>
            <pc:sldMk cId="3971417920" sldId="261"/>
            <ac:cxnSpMk id="105" creationId="{38FD2CD8-1106-44A2-9209-26F2EBA5BEA1}"/>
          </ac:cxnSpMkLst>
        </pc:cxnChg>
        <pc:cxnChg chg="add mod">
          <ac:chgData name="Linh Le" userId="ab89bd28bd2c192c" providerId="LiveId" clId="{48D643F6-2710-42C9-B813-4B38EAF021F6}" dt="2019-11-13T21:17:18.730" v="2259" actId="14100"/>
          <ac:cxnSpMkLst>
            <pc:docMk/>
            <pc:sldMk cId="3971417920" sldId="261"/>
            <ac:cxnSpMk id="109" creationId="{301B2667-35FB-4399-9DE3-AD92F6471B8C}"/>
          </ac:cxnSpMkLst>
        </pc:cxnChg>
        <pc:cxnChg chg="add mod">
          <ac:chgData name="Linh Le" userId="ab89bd28bd2c192c" providerId="LiveId" clId="{48D643F6-2710-42C9-B813-4B38EAF021F6}" dt="2019-11-13T21:17:23.137" v="2260" actId="14100"/>
          <ac:cxnSpMkLst>
            <pc:docMk/>
            <pc:sldMk cId="3971417920" sldId="261"/>
            <ac:cxnSpMk id="114" creationId="{ADFEA780-08F0-4F75-AF06-507654697C82}"/>
          </ac:cxnSpMkLst>
        </pc:cxnChg>
        <pc:cxnChg chg="add mod">
          <ac:chgData name="Linh Le" userId="ab89bd28bd2c192c" providerId="LiveId" clId="{48D643F6-2710-42C9-B813-4B38EAF021F6}" dt="2019-11-13T21:17:33.154" v="2265" actId="14100"/>
          <ac:cxnSpMkLst>
            <pc:docMk/>
            <pc:sldMk cId="3971417920" sldId="261"/>
            <ac:cxnSpMk id="130" creationId="{E313B992-6438-495A-A97B-0485D7760BAC}"/>
          </ac:cxnSpMkLst>
        </pc:cxnChg>
        <pc:cxnChg chg="add mod">
          <ac:chgData name="Linh Le" userId="ab89bd28bd2c192c" providerId="LiveId" clId="{48D643F6-2710-42C9-B813-4B38EAF021F6}" dt="2019-11-13T21:17:44.006" v="2269" actId="14100"/>
          <ac:cxnSpMkLst>
            <pc:docMk/>
            <pc:sldMk cId="3971417920" sldId="261"/>
            <ac:cxnSpMk id="135" creationId="{116B9639-F545-4918-BC6F-AB58506E8F22}"/>
          </ac:cxnSpMkLst>
        </pc:cxnChg>
        <pc:cxnChg chg="add mod">
          <ac:chgData name="Linh Le" userId="ab89bd28bd2c192c" providerId="LiveId" clId="{48D643F6-2710-42C9-B813-4B38EAF021F6}" dt="2019-11-13T21:18:23.658" v="2310" actId="14100"/>
          <ac:cxnSpMkLst>
            <pc:docMk/>
            <pc:sldMk cId="3971417920" sldId="261"/>
            <ac:cxnSpMk id="140" creationId="{06685ACC-A2B0-4446-9A96-E6BC1C4003E6}"/>
          </ac:cxnSpMkLst>
        </pc:cxnChg>
      </pc:sldChg>
      <pc:sldChg chg="modSp add modAnim">
        <pc:chgData name="Linh Le" userId="ab89bd28bd2c192c" providerId="LiveId" clId="{48D643F6-2710-42C9-B813-4B38EAF021F6}" dt="2019-11-13T23:13:45.744" v="6359" actId="20577"/>
        <pc:sldMkLst>
          <pc:docMk/>
          <pc:sldMk cId="3970881980" sldId="262"/>
        </pc:sldMkLst>
        <pc:spChg chg="mod">
          <ac:chgData name="Linh Le" userId="ab89bd28bd2c192c" providerId="LiveId" clId="{48D643F6-2710-42C9-B813-4B38EAF021F6}" dt="2019-11-13T21:30:36.809" v="2531" actId="20577"/>
          <ac:spMkLst>
            <pc:docMk/>
            <pc:sldMk cId="3970881980" sldId="262"/>
            <ac:spMk id="2" creationId="{F75787B5-F35D-4D92-AC3F-28C77DBBC9EC}"/>
          </ac:spMkLst>
        </pc:spChg>
        <pc:spChg chg="mod">
          <ac:chgData name="Linh Le" userId="ab89bd28bd2c192c" providerId="LiveId" clId="{48D643F6-2710-42C9-B813-4B38EAF021F6}" dt="2019-11-13T23:13:45.744" v="6359" actId="20577"/>
          <ac:spMkLst>
            <pc:docMk/>
            <pc:sldMk cId="3970881980" sldId="262"/>
            <ac:spMk id="3" creationId="{DD803B5A-0479-4BC6-AB15-DEFAD44333BD}"/>
          </ac:spMkLst>
        </pc:spChg>
      </pc:sldChg>
      <pc:sldChg chg="addSp modSp add">
        <pc:chgData name="Linh Le" userId="ab89bd28bd2c192c" providerId="LiveId" clId="{48D643F6-2710-42C9-B813-4B38EAF021F6}" dt="2019-11-13T21:44:25.172" v="3526" actId="20577"/>
        <pc:sldMkLst>
          <pc:docMk/>
          <pc:sldMk cId="208651288" sldId="263"/>
        </pc:sldMkLst>
        <pc:spChg chg="mod">
          <ac:chgData name="Linh Le" userId="ab89bd28bd2c192c" providerId="LiveId" clId="{48D643F6-2710-42C9-B813-4B38EAF021F6}" dt="2019-11-13T21:38:08.103" v="2975" actId="20577"/>
          <ac:spMkLst>
            <pc:docMk/>
            <pc:sldMk cId="208651288" sldId="263"/>
            <ac:spMk id="2" creationId="{16D2D3FF-F56D-49CC-BC7B-C0D98FA9D3C4}"/>
          </ac:spMkLst>
        </pc:spChg>
        <pc:spChg chg="mod">
          <ac:chgData name="Linh Le" userId="ab89bd28bd2c192c" providerId="LiveId" clId="{48D643F6-2710-42C9-B813-4B38EAF021F6}" dt="2019-11-13T21:44:25.172" v="3526" actId="20577"/>
          <ac:spMkLst>
            <pc:docMk/>
            <pc:sldMk cId="208651288" sldId="263"/>
            <ac:spMk id="3" creationId="{BBE19507-ADFD-461F-9FF5-F131B98B7E97}"/>
          </ac:spMkLst>
        </pc:spChg>
        <pc:graphicFrameChg chg="add mod modGraphic">
          <ac:chgData name="Linh Le" userId="ab89bd28bd2c192c" providerId="LiveId" clId="{48D643F6-2710-42C9-B813-4B38EAF021F6}" dt="2019-11-13T21:41:35.810" v="3312" actId="1076"/>
          <ac:graphicFrameMkLst>
            <pc:docMk/>
            <pc:sldMk cId="208651288" sldId="263"/>
            <ac:graphicFrameMk id="4" creationId="{E9CB7FB7-0899-4C25-B5CC-950B658C3333}"/>
          </ac:graphicFrameMkLst>
        </pc:graphicFrameChg>
      </pc:sldChg>
      <pc:sldChg chg="addSp delSp modSp add">
        <pc:chgData name="Linh Le" userId="ab89bd28bd2c192c" providerId="LiveId" clId="{48D643F6-2710-42C9-B813-4B38EAF021F6}" dt="2019-11-13T22:25:14.238" v="5312" actId="20577"/>
        <pc:sldMkLst>
          <pc:docMk/>
          <pc:sldMk cId="324933385" sldId="264"/>
        </pc:sldMkLst>
        <pc:spChg chg="add del mod">
          <ac:chgData name="Linh Le" userId="ab89bd28bd2c192c" providerId="LiveId" clId="{48D643F6-2710-42C9-B813-4B38EAF021F6}" dt="2019-11-13T22:14:38.188" v="4871" actId="1076"/>
          <ac:spMkLst>
            <pc:docMk/>
            <pc:sldMk cId="324933385" sldId="264"/>
            <ac:spMk id="2" creationId="{E6909690-DFA1-4CB2-B99F-1A57C168393A}"/>
          </ac:spMkLst>
        </pc:spChg>
        <pc:spChg chg="add mod">
          <ac:chgData name="Linh Le" userId="ab89bd28bd2c192c" providerId="LiveId" clId="{48D643F6-2710-42C9-B813-4B38EAF021F6}" dt="2019-11-13T21:54:19.662" v="3730" actId="1076"/>
          <ac:spMkLst>
            <pc:docMk/>
            <pc:sldMk cId="324933385" sldId="264"/>
            <ac:spMk id="5" creationId="{F48892AA-E51C-4C28-BA36-A66AE7834A90}"/>
          </ac:spMkLst>
        </pc:spChg>
        <pc:spChg chg="add mod">
          <ac:chgData name="Linh Le" userId="ab89bd28bd2c192c" providerId="LiveId" clId="{48D643F6-2710-42C9-B813-4B38EAF021F6}" dt="2019-11-13T21:54:19.662" v="3730" actId="1076"/>
          <ac:spMkLst>
            <pc:docMk/>
            <pc:sldMk cId="324933385" sldId="264"/>
            <ac:spMk id="7" creationId="{890A3C98-88D1-4360-9BFC-E6C6666A07B7}"/>
          </ac:spMkLst>
        </pc:spChg>
        <pc:spChg chg="add mod">
          <ac:chgData name="Linh Le" userId="ab89bd28bd2c192c" providerId="LiveId" clId="{48D643F6-2710-42C9-B813-4B38EAF021F6}" dt="2019-11-13T21:54:19.662" v="3730" actId="1076"/>
          <ac:spMkLst>
            <pc:docMk/>
            <pc:sldMk cId="324933385" sldId="264"/>
            <ac:spMk id="8" creationId="{C2C992EA-25C3-417F-9B1E-3D9052317764}"/>
          </ac:spMkLst>
        </pc:spChg>
        <pc:spChg chg="add mod">
          <ac:chgData name="Linh Le" userId="ab89bd28bd2c192c" providerId="LiveId" clId="{48D643F6-2710-42C9-B813-4B38EAF021F6}" dt="2019-11-13T21:54:19.662" v="3730" actId="1076"/>
          <ac:spMkLst>
            <pc:docMk/>
            <pc:sldMk cId="324933385" sldId="264"/>
            <ac:spMk id="28" creationId="{A1A2E127-8CA7-46D2-8772-42780C11D06D}"/>
          </ac:spMkLst>
        </pc:spChg>
        <pc:spChg chg="add del mod">
          <ac:chgData name="Linh Le" userId="ab89bd28bd2c192c" providerId="LiveId" clId="{48D643F6-2710-42C9-B813-4B38EAF021F6}" dt="2019-11-13T21:52:21.416" v="3700"/>
          <ac:spMkLst>
            <pc:docMk/>
            <pc:sldMk cId="324933385" sldId="264"/>
            <ac:spMk id="30" creationId="{3CBA0522-5A00-4D48-BE2E-1F74ADEB16AD}"/>
          </ac:spMkLst>
        </pc:spChg>
        <pc:spChg chg="add del mod">
          <ac:chgData name="Linh Le" userId="ab89bd28bd2c192c" providerId="LiveId" clId="{48D643F6-2710-42C9-B813-4B38EAF021F6}" dt="2019-11-13T21:52:21.416" v="3700"/>
          <ac:spMkLst>
            <pc:docMk/>
            <pc:sldMk cId="324933385" sldId="264"/>
            <ac:spMk id="32" creationId="{760AB3FD-C414-4821-9D59-98C9060F301D}"/>
          </ac:spMkLst>
        </pc:spChg>
        <pc:spChg chg="add mod">
          <ac:chgData name="Linh Le" userId="ab89bd28bd2c192c" providerId="LiveId" clId="{48D643F6-2710-42C9-B813-4B38EAF021F6}" dt="2019-11-13T21:54:19.662" v="3730" actId="1076"/>
          <ac:spMkLst>
            <pc:docMk/>
            <pc:sldMk cId="324933385" sldId="264"/>
            <ac:spMk id="34" creationId="{F4321A66-E046-4329-80CA-7A3BDC085D3C}"/>
          </ac:spMkLst>
        </pc:spChg>
        <pc:spChg chg="add mod">
          <ac:chgData name="Linh Le" userId="ab89bd28bd2c192c" providerId="LiveId" clId="{48D643F6-2710-42C9-B813-4B38EAF021F6}" dt="2019-11-13T21:54:19.662" v="3730" actId="1076"/>
          <ac:spMkLst>
            <pc:docMk/>
            <pc:sldMk cId="324933385" sldId="264"/>
            <ac:spMk id="35" creationId="{7CE52092-C4A7-434B-A219-39C76D130A38}"/>
          </ac:spMkLst>
        </pc:spChg>
        <pc:spChg chg="add mod">
          <ac:chgData name="Linh Le" userId="ab89bd28bd2c192c" providerId="LiveId" clId="{48D643F6-2710-42C9-B813-4B38EAF021F6}" dt="2019-11-13T21:54:19.662" v="3730" actId="1076"/>
          <ac:spMkLst>
            <pc:docMk/>
            <pc:sldMk cId="324933385" sldId="264"/>
            <ac:spMk id="37" creationId="{1DD92260-F023-47A4-8918-50198FFEA836}"/>
          </ac:spMkLst>
        </pc:spChg>
        <pc:spChg chg="add mod">
          <ac:chgData name="Linh Le" userId="ab89bd28bd2c192c" providerId="LiveId" clId="{48D643F6-2710-42C9-B813-4B38EAF021F6}" dt="2019-11-13T21:54:19.662" v="3730" actId="1076"/>
          <ac:spMkLst>
            <pc:docMk/>
            <pc:sldMk cId="324933385" sldId="264"/>
            <ac:spMk id="38" creationId="{3794F58E-2E39-4455-8E8D-89578DAA911C}"/>
          </ac:spMkLst>
        </pc:spChg>
        <pc:spChg chg="add mod">
          <ac:chgData name="Linh Le" userId="ab89bd28bd2c192c" providerId="LiveId" clId="{48D643F6-2710-42C9-B813-4B38EAF021F6}" dt="2019-11-13T21:54:19.662" v="3730" actId="1076"/>
          <ac:spMkLst>
            <pc:docMk/>
            <pc:sldMk cId="324933385" sldId="264"/>
            <ac:spMk id="40" creationId="{4FF5694F-294F-474A-AC64-A95C5D1172F2}"/>
          </ac:spMkLst>
        </pc:spChg>
        <pc:spChg chg="add mod">
          <ac:chgData name="Linh Le" userId="ab89bd28bd2c192c" providerId="LiveId" clId="{48D643F6-2710-42C9-B813-4B38EAF021F6}" dt="2019-11-13T21:54:19.662" v="3730" actId="1076"/>
          <ac:spMkLst>
            <pc:docMk/>
            <pc:sldMk cId="324933385" sldId="264"/>
            <ac:spMk id="41" creationId="{F33DB220-A055-4869-B1F1-66A0E101D08E}"/>
          </ac:spMkLst>
        </pc:spChg>
        <pc:spChg chg="add mod">
          <ac:chgData name="Linh Le" userId="ab89bd28bd2c192c" providerId="LiveId" clId="{48D643F6-2710-42C9-B813-4B38EAF021F6}" dt="2019-11-13T21:54:19.662" v="3730" actId="1076"/>
          <ac:spMkLst>
            <pc:docMk/>
            <pc:sldMk cId="324933385" sldId="264"/>
            <ac:spMk id="42" creationId="{15B76C80-FD7A-4DE2-AD4B-A8C1B1859B49}"/>
          </ac:spMkLst>
        </pc:spChg>
        <pc:spChg chg="add mod">
          <ac:chgData name="Linh Le" userId="ab89bd28bd2c192c" providerId="LiveId" clId="{48D643F6-2710-42C9-B813-4B38EAF021F6}" dt="2019-11-13T22:25:14.238" v="5312" actId="20577"/>
          <ac:spMkLst>
            <pc:docMk/>
            <pc:sldMk cId="324933385" sldId="264"/>
            <ac:spMk id="43" creationId="{BCBC3DA2-7904-4D26-8780-8234E54ED605}"/>
          </ac:spMkLst>
        </pc:spChg>
        <pc:spChg chg="add del mod">
          <ac:chgData name="Linh Le" userId="ab89bd28bd2c192c" providerId="LiveId" clId="{48D643F6-2710-42C9-B813-4B38EAF021F6}" dt="2019-11-13T22:14:36.839" v="4870"/>
          <ac:spMkLst>
            <pc:docMk/>
            <pc:sldMk cId="324933385" sldId="264"/>
            <ac:spMk id="44" creationId="{E41C19F8-42B9-4CEB-809E-F4C052E05DF2}"/>
          </ac:spMkLst>
        </pc:spChg>
        <pc:graphicFrameChg chg="mod modGraphic">
          <ac:chgData name="Linh Le" userId="ab89bd28bd2c192c" providerId="LiveId" clId="{48D643F6-2710-42C9-B813-4B38EAF021F6}" dt="2019-11-13T21:54:19.662" v="3730" actId="1076"/>
          <ac:graphicFrameMkLst>
            <pc:docMk/>
            <pc:sldMk cId="324933385" sldId="264"/>
            <ac:graphicFrameMk id="4" creationId="{FF066B4D-C436-4029-9E2B-3730E0CEC5AF}"/>
          </ac:graphicFrameMkLst>
        </pc:graphicFrameChg>
        <pc:graphicFrameChg chg="add mod">
          <ac:chgData name="Linh Le" userId="ab89bd28bd2c192c" providerId="LiveId" clId="{48D643F6-2710-42C9-B813-4B38EAF021F6}" dt="2019-11-13T21:54:19.662" v="3730" actId="1076"/>
          <ac:graphicFrameMkLst>
            <pc:docMk/>
            <pc:sldMk cId="324933385" sldId="264"/>
            <ac:graphicFrameMk id="6" creationId="{7FD91BAE-66E8-4711-A525-ECCB9E82D4D8}"/>
          </ac:graphicFrameMkLst>
        </pc:graphicFrameChg>
        <pc:graphicFrameChg chg="add del mod">
          <ac:chgData name="Linh Le" userId="ab89bd28bd2c192c" providerId="LiveId" clId="{48D643F6-2710-42C9-B813-4B38EAF021F6}" dt="2019-11-13T21:52:21.416" v="3700"/>
          <ac:graphicFrameMkLst>
            <pc:docMk/>
            <pc:sldMk cId="324933385" sldId="264"/>
            <ac:graphicFrameMk id="29" creationId="{B3C9B67A-BF7E-48E9-B6F9-A4B13CB7871D}"/>
          </ac:graphicFrameMkLst>
        </pc:graphicFrameChg>
        <pc:graphicFrameChg chg="add mod">
          <ac:chgData name="Linh Le" userId="ab89bd28bd2c192c" providerId="LiveId" clId="{48D643F6-2710-42C9-B813-4B38EAF021F6}" dt="2019-11-13T21:54:19.662" v="3730" actId="1076"/>
          <ac:graphicFrameMkLst>
            <pc:docMk/>
            <pc:sldMk cId="324933385" sldId="264"/>
            <ac:graphicFrameMk id="33" creationId="{09C84778-6472-4459-B4D1-A1D4081CCEAD}"/>
          </ac:graphicFrameMkLst>
        </pc:graphicFrameChg>
        <pc:cxnChg chg="add del mod">
          <ac:chgData name="Linh Le" userId="ab89bd28bd2c192c" providerId="LiveId" clId="{48D643F6-2710-42C9-B813-4B38EAF021F6}" dt="2019-11-13T21:50:00.817" v="3665" actId="478"/>
          <ac:cxnSpMkLst>
            <pc:docMk/>
            <pc:sldMk cId="324933385" sldId="264"/>
            <ac:cxnSpMk id="10" creationId="{A71349A7-E326-4598-BB84-4BAC0E6A4865}"/>
          </ac:cxnSpMkLst>
        </pc:cxnChg>
        <pc:cxnChg chg="add del mod">
          <ac:chgData name="Linh Le" userId="ab89bd28bd2c192c" providerId="LiveId" clId="{48D643F6-2710-42C9-B813-4B38EAF021F6}" dt="2019-11-13T21:50:41.343" v="3672" actId="478"/>
          <ac:cxnSpMkLst>
            <pc:docMk/>
            <pc:sldMk cId="324933385" sldId="264"/>
            <ac:cxnSpMk id="15" creationId="{901B4345-CC0C-4BF1-9E76-7C847B392A75}"/>
          </ac:cxnSpMkLst>
        </pc:cxnChg>
        <pc:cxnChg chg="add mod">
          <ac:chgData name="Linh Le" userId="ab89bd28bd2c192c" providerId="LiveId" clId="{48D643F6-2710-42C9-B813-4B38EAF021F6}" dt="2019-11-13T21:54:19.662" v="3730" actId="1076"/>
          <ac:cxnSpMkLst>
            <pc:docMk/>
            <pc:sldMk cId="324933385" sldId="264"/>
            <ac:cxnSpMk id="22" creationId="{A525CFC2-5EC3-486A-AF00-C158FEC93655}"/>
          </ac:cxnSpMkLst>
        </pc:cxnChg>
        <pc:cxnChg chg="add del mod">
          <ac:chgData name="Linh Le" userId="ab89bd28bd2c192c" providerId="LiveId" clId="{48D643F6-2710-42C9-B813-4B38EAF021F6}" dt="2019-11-13T21:52:21.416" v="3700"/>
          <ac:cxnSpMkLst>
            <pc:docMk/>
            <pc:sldMk cId="324933385" sldId="264"/>
            <ac:cxnSpMk id="31" creationId="{DCC9181E-9FF5-4B3B-B65D-70A4C6657CB8}"/>
          </ac:cxnSpMkLst>
        </pc:cxnChg>
        <pc:cxnChg chg="add mod">
          <ac:chgData name="Linh Le" userId="ab89bd28bd2c192c" providerId="LiveId" clId="{48D643F6-2710-42C9-B813-4B38EAF021F6}" dt="2019-11-13T21:54:19.662" v="3730" actId="1076"/>
          <ac:cxnSpMkLst>
            <pc:docMk/>
            <pc:sldMk cId="324933385" sldId="264"/>
            <ac:cxnSpMk id="36" creationId="{032C29AD-F28D-437A-91A5-68C7AA51972C}"/>
          </ac:cxnSpMkLst>
        </pc:cxnChg>
        <pc:cxnChg chg="add mod">
          <ac:chgData name="Linh Le" userId="ab89bd28bd2c192c" providerId="LiveId" clId="{48D643F6-2710-42C9-B813-4B38EAF021F6}" dt="2019-11-13T21:54:19.662" v="3730" actId="1076"/>
          <ac:cxnSpMkLst>
            <pc:docMk/>
            <pc:sldMk cId="324933385" sldId="264"/>
            <ac:cxnSpMk id="39" creationId="{2DCF52A2-1851-4639-8A8B-7BE8901D2D91}"/>
          </ac:cxnSpMkLst>
        </pc:cxnChg>
      </pc:sldChg>
      <pc:sldChg chg="addSp modSp add">
        <pc:chgData name="Linh Le" userId="ab89bd28bd2c192c" providerId="LiveId" clId="{48D643F6-2710-42C9-B813-4B38EAF021F6}" dt="2019-11-13T22:17:52.451" v="4971" actId="1076"/>
        <pc:sldMkLst>
          <pc:docMk/>
          <pc:sldMk cId="3270935508" sldId="265"/>
        </pc:sldMkLst>
        <pc:spChg chg="mod">
          <ac:chgData name="Linh Le" userId="ab89bd28bd2c192c" providerId="LiveId" clId="{48D643F6-2710-42C9-B813-4B38EAF021F6}" dt="2019-11-13T22:14:57.786" v="4876" actId="1076"/>
          <ac:spMkLst>
            <pc:docMk/>
            <pc:sldMk cId="3270935508" sldId="265"/>
            <ac:spMk id="2" creationId="{3F08DF17-1BC8-4DBA-8360-21D7BAC3617D}"/>
          </ac:spMkLst>
        </pc:spChg>
        <pc:spChg chg="mod">
          <ac:chgData name="Linh Le" userId="ab89bd28bd2c192c" providerId="LiveId" clId="{48D643F6-2710-42C9-B813-4B38EAF021F6}" dt="2019-11-13T22:17:52.451" v="4971" actId="1076"/>
          <ac:spMkLst>
            <pc:docMk/>
            <pc:sldMk cId="3270935508" sldId="265"/>
            <ac:spMk id="3" creationId="{5683C694-E082-4CF1-BE97-EAEEF9690374}"/>
          </ac:spMkLst>
        </pc:spChg>
        <pc:spChg chg="add mod">
          <ac:chgData name="Linh Le" userId="ab89bd28bd2c192c" providerId="LiveId" clId="{48D643F6-2710-42C9-B813-4B38EAF021F6}" dt="2019-11-13T22:16:01.725" v="4887" actId="1076"/>
          <ac:spMkLst>
            <pc:docMk/>
            <pc:sldMk cId="3270935508" sldId="265"/>
            <ac:spMk id="5" creationId="{6ACA5194-C736-414A-B023-971695A589D0}"/>
          </ac:spMkLst>
        </pc:spChg>
        <pc:spChg chg="add mod">
          <ac:chgData name="Linh Le" userId="ab89bd28bd2c192c" providerId="LiveId" clId="{48D643F6-2710-42C9-B813-4B38EAF021F6}" dt="2019-11-13T22:16:05.178" v="4888" actId="1076"/>
          <ac:spMkLst>
            <pc:docMk/>
            <pc:sldMk cId="3270935508" sldId="265"/>
            <ac:spMk id="7" creationId="{2966628B-2EAD-4A8C-A0CE-79A1FABB7B60}"/>
          </ac:spMkLst>
        </pc:spChg>
        <pc:spChg chg="add mod">
          <ac:chgData name="Linh Le" userId="ab89bd28bd2c192c" providerId="LiveId" clId="{48D643F6-2710-42C9-B813-4B38EAF021F6}" dt="2019-11-13T22:15:22.144" v="4881" actId="164"/>
          <ac:spMkLst>
            <pc:docMk/>
            <pc:sldMk cId="3270935508" sldId="265"/>
            <ac:spMk id="8" creationId="{70AD8D0D-7E21-4D41-9152-1FB469B0762C}"/>
          </ac:spMkLst>
        </pc:spChg>
        <pc:spChg chg="add mod">
          <ac:chgData name="Linh Le" userId="ab89bd28bd2c192c" providerId="LiveId" clId="{48D643F6-2710-42C9-B813-4B38EAF021F6}" dt="2019-11-13T22:16:34.689" v="4891" actId="1076"/>
          <ac:spMkLst>
            <pc:docMk/>
            <pc:sldMk cId="3270935508" sldId="265"/>
            <ac:spMk id="10" creationId="{2E512A99-F70F-462F-8259-350D351D5DC5}"/>
          </ac:spMkLst>
        </pc:spChg>
        <pc:spChg chg="add mod">
          <ac:chgData name="Linh Le" userId="ab89bd28bd2c192c" providerId="LiveId" clId="{48D643F6-2710-42C9-B813-4B38EAF021F6}" dt="2019-11-13T22:17:12.667" v="4963" actId="1076"/>
          <ac:spMkLst>
            <pc:docMk/>
            <pc:sldMk cId="3270935508" sldId="265"/>
            <ac:spMk id="12" creationId="{79063022-0E15-4941-959E-D6E703243519}"/>
          </ac:spMkLst>
        </pc:spChg>
        <pc:spChg chg="add mod">
          <ac:chgData name="Linh Le" userId="ab89bd28bd2c192c" providerId="LiveId" clId="{48D643F6-2710-42C9-B813-4B38EAF021F6}" dt="2019-11-13T22:17:44.496" v="4970" actId="1076"/>
          <ac:spMkLst>
            <pc:docMk/>
            <pc:sldMk cId="3270935508" sldId="265"/>
            <ac:spMk id="13" creationId="{FDEBB201-3018-4D39-B88F-E11A2A3ADB06}"/>
          </ac:spMkLst>
        </pc:spChg>
        <pc:grpChg chg="add mod">
          <ac:chgData name="Linh Le" userId="ab89bd28bd2c192c" providerId="LiveId" clId="{48D643F6-2710-42C9-B813-4B38EAF021F6}" dt="2019-11-13T22:15:57.365" v="4886" actId="1076"/>
          <ac:grpSpMkLst>
            <pc:docMk/>
            <pc:sldMk cId="3270935508" sldId="265"/>
            <ac:grpSpMk id="11" creationId="{61A35275-56EE-4D21-895C-B7128E7E46DD}"/>
          </ac:grpSpMkLst>
        </pc:grpChg>
        <pc:graphicFrameChg chg="add mod modGraphic">
          <ac:chgData name="Linh Le" userId="ab89bd28bd2c192c" providerId="LiveId" clId="{48D643F6-2710-42C9-B813-4B38EAF021F6}" dt="2019-11-13T22:16:27.218" v="4889" actId="207"/>
          <ac:graphicFrameMkLst>
            <pc:docMk/>
            <pc:sldMk cId="3270935508" sldId="265"/>
            <ac:graphicFrameMk id="4" creationId="{C218129E-2407-41B3-B17A-3F6B46E02941}"/>
          </ac:graphicFrameMkLst>
        </pc:graphicFrameChg>
        <pc:graphicFrameChg chg="add mod modGraphic">
          <ac:chgData name="Linh Le" userId="ab89bd28bd2c192c" providerId="LiveId" clId="{48D643F6-2710-42C9-B813-4B38EAF021F6}" dt="2019-11-13T22:16:30.964" v="4890" actId="207"/>
          <ac:graphicFrameMkLst>
            <pc:docMk/>
            <pc:sldMk cId="3270935508" sldId="265"/>
            <ac:graphicFrameMk id="6" creationId="{105B6E32-1D20-44F8-A4B3-5F0A669975CE}"/>
          </ac:graphicFrameMkLst>
        </pc:graphicFrameChg>
        <pc:cxnChg chg="add mod">
          <ac:chgData name="Linh Le" userId="ab89bd28bd2c192c" providerId="LiveId" clId="{48D643F6-2710-42C9-B813-4B38EAF021F6}" dt="2019-11-13T22:15:22.144" v="4881" actId="164"/>
          <ac:cxnSpMkLst>
            <pc:docMk/>
            <pc:sldMk cId="3270935508" sldId="265"/>
            <ac:cxnSpMk id="9" creationId="{3E2BA3F7-4945-46C8-81AD-ABBED13CE110}"/>
          </ac:cxnSpMkLst>
        </pc:cxnChg>
        <pc:cxnChg chg="add mod">
          <ac:chgData name="Linh Le" userId="ab89bd28bd2c192c" providerId="LiveId" clId="{48D643F6-2710-42C9-B813-4B38EAF021F6}" dt="2019-11-13T22:17:20.370" v="4964" actId="11529"/>
          <ac:cxnSpMkLst>
            <pc:docMk/>
            <pc:sldMk cId="3270935508" sldId="265"/>
            <ac:cxnSpMk id="15" creationId="{F2FBDF57-1C2D-4B8D-B1BA-7E964C8AD645}"/>
          </ac:cxnSpMkLst>
        </pc:cxnChg>
        <pc:cxnChg chg="add mod">
          <ac:chgData name="Linh Le" userId="ab89bd28bd2c192c" providerId="LiveId" clId="{48D643F6-2710-42C9-B813-4B38EAF021F6}" dt="2019-11-13T22:17:44.496" v="4970" actId="1076"/>
          <ac:cxnSpMkLst>
            <pc:docMk/>
            <pc:sldMk cId="3270935508" sldId="265"/>
            <ac:cxnSpMk id="16" creationId="{4540D2AB-DE6F-4E75-8598-276130B899CD}"/>
          </ac:cxnSpMkLst>
        </pc:cxnChg>
      </pc:sldChg>
      <pc:sldChg chg="addSp delSp modSp add">
        <pc:chgData name="Linh Le" userId="ab89bd28bd2c192c" providerId="LiveId" clId="{48D643F6-2710-42C9-B813-4B38EAF021F6}" dt="2019-11-13T22:23:03.251" v="5221" actId="1076"/>
        <pc:sldMkLst>
          <pc:docMk/>
          <pc:sldMk cId="3960815597" sldId="266"/>
        </pc:sldMkLst>
        <pc:spChg chg="mod">
          <ac:chgData name="Linh Le" userId="ab89bd28bd2c192c" providerId="LiveId" clId="{48D643F6-2710-42C9-B813-4B38EAF021F6}" dt="2019-11-13T22:22:23.085" v="5212" actId="20577"/>
          <ac:spMkLst>
            <pc:docMk/>
            <pc:sldMk cId="3960815597" sldId="266"/>
            <ac:spMk id="2" creationId="{4ECB16C6-55AE-4472-8513-A2DC44EADF09}"/>
          </ac:spMkLst>
        </pc:spChg>
        <pc:spChg chg="del">
          <ac:chgData name="Linh Le" userId="ab89bd28bd2c192c" providerId="LiveId" clId="{48D643F6-2710-42C9-B813-4B38EAF021F6}" dt="2019-11-13T22:22:27.771" v="5213" actId="478"/>
          <ac:spMkLst>
            <pc:docMk/>
            <pc:sldMk cId="3960815597" sldId="266"/>
            <ac:spMk id="3" creationId="{0985CAC6-2636-4901-9D31-7D8CB3FC0617}"/>
          </ac:spMkLst>
        </pc:spChg>
        <pc:spChg chg="add mod">
          <ac:chgData name="Linh Le" userId="ab89bd28bd2c192c" providerId="LiveId" clId="{48D643F6-2710-42C9-B813-4B38EAF021F6}" dt="2019-11-13T22:23:03.251" v="5221" actId="1076"/>
          <ac:spMkLst>
            <pc:docMk/>
            <pc:sldMk cId="3960815597" sldId="266"/>
            <ac:spMk id="5" creationId="{64CC2EAC-2CD5-446C-906F-E4DA22D671CE}"/>
          </ac:spMkLst>
        </pc:spChg>
        <pc:picChg chg="add mod">
          <ac:chgData name="Linh Le" userId="ab89bd28bd2c192c" providerId="LiveId" clId="{48D643F6-2710-42C9-B813-4B38EAF021F6}" dt="2019-11-13T22:22:46.198" v="5217" actId="1076"/>
          <ac:picMkLst>
            <pc:docMk/>
            <pc:sldMk cId="3960815597" sldId="266"/>
            <ac:picMk id="4" creationId="{3A35DEC9-A775-4494-9628-478BA66AE262}"/>
          </ac:picMkLst>
        </pc:picChg>
      </pc:sldChg>
      <pc:sldChg chg="addSp modSp add">
        <pc:chgData name="Linh Le" userId="ab89bd28bd2c192c" providerId="LiveId" clId="{48D643F6-2710-42C9-B813-4B38EAF021F6}" dt="2019-11-13T22:21:00.535" v="5196" actId="20577"/>
        <pc:sldMkLst>
          <pc:docMk/>
          <pc:sldMk cId="1182231417" sldId="267"/>
        </pc:sldMkLst>
        <pc:spChg chg="mod">
          <ac:chgData name="Linh Le" userId="ab89bd28bd2c192c" providerId="LiveId" clId="{48D643F6-2710-42C9-B813-4B38EAF021F6}" dt="2019-11-13T22:20:55.925" v="5182" actId="1076"/>
          <ac:spMkLst>
            <pc:docMk/>
            <pc:sldMk cId="1182231417" sldId="267"/>
            <ac:spMk id="2" creationId="{800AC268-7750-4EDA-BCC7-0D4493054022}"/>
          </ac:spMkLst>
        </pc:spChg>
        <pc:spChg chg="mod">
          <ac:chgData name="Linh Le" userId="ab89bd28bd2c192c" providerId="LiveId" clId="{48D643F6-2710-42C9-B813-4B38EAF021F6}" dt="2019-11-13T22:21:00.535" v="5196" actId="20577"/>
          <ac:spMkLst>
            <pc:docMk/>
            <pc:sldMk cId="1182231417" sldId="267"/>
            <ac:spMk id="3" creationId="{DD9C3102-5D91-4F7C-B24E-8D54C0A14428}"/>
          </ac:spMkLst>
        </pc:spChg>
        <pc:spChg chg="add mod">
          <ac:chgData name="Linh Le" userId="ab89bd28bd2c192c" providerId="LiveId" clId="{48D643F6-2710-42C9-B813-4B38EAF021F6}" dt="2019-11-13T22:20:39.984" v="5161" actId="1076"/>
          <ac:spMkLst>
            <pc:docMk/>
            <pc:sldMk cId="1182231417" sldId="267"/>
            <ac:spMk id="5" creationId="{34DCA667-F9C8-4BBE-87BB-70EADC7BA66D}"/>
          </ac:spMkLst>
        </pc:spChg>
        <pc:picChg chg="add mod">
          <ac:chgData name="Linh Le" userId="ab89bd28bd2c192c" providerId="LiveId" clId="{48D643F6-2710-42C9-B813-4B38EAF021F6}" dt="2019-11-13T22:20:39.984" v="5161" actId="1076"/>
          <ac:picMkLst>
            <pc:docMk/>
            <pc:sldMk cId="1182231417" sldId="267"/>
            <ac:picMk id="1026" creationId="{FA91C4A8-C0BD-4A85-9955-461A028D38C0}"/>
          </ac:picMkLst>
        </pc:picChg>
      </pc:sldChg>
      <pc:sldChg chg="modSp add">
        <pc:chgData name="Linh Le" userId="ab89bd28bd2c192c" providerId="LiveId" clId="{48D643F6-2710-42C9-B813-4B38EAF021F6}" dt="2019-11-13T22:28:22.220" v="5428" actId="5793"/>
        <pc:sldMkLst>
          <pc:docMk/>
          <pc:sldMk cId="2277262504" sldId="268"/>
        </pc:sldMkLst>
        <pc:spChg chg="mod">
          <ac:chgData name="Linh Le" userId="ab89bd28bd2c192c" providerId="LiveId" clId="{48D643F6-2710-42C9-B813-4B38EAF021F6}" dt="2019-11-13T22:27:22.618" v="5354" actId="20577"/>
          <ac:spMkLst>
            <pc:docMk/>
            <pc:sldMk cId="2277262504" sldId="268"/>
            <ac:spMk id="2" creationId="{354A0002-1059-4404-9715-892E7F20A68F}"/>
          </ac:spMkLst>
        </pc:spChg>
        <pc:spChg chg="mod">
          <ac:chgData name="Linh Le" userId="ab89bd28bd2c192c" providerId="LiveId" clId="{48D643F6-2710-42C9-B813-4B38EAF021F6}" dt="2019-11-13T22:28:22.220" v="5428" actId="5793"/>
          <ac:spMkLst>
            <pc:docMk/>
            <pc:sldMk cId="2277262504" sldId="268"/>
            <ac:spMk id="3" creationId="{72B66E16-B74A-489B-811A-E45D28968496}"/>
          </ac:spMkLst>
        </pc:spChg>
      </pc:sldChg>
      <pc:sldChg chg="modSp add">
        <pc:chgData name="Linh Le" userId="ab89bd28bd2c192c" providerId="LiveId" clId="{48D643F6-2710-42C9-B813-4B38EAF021F6}" dt="2019-11-13T22:39:01.942" v="5765" actId="404"/>
        <pc:sldMkLst>
          <pc:docMk/>
          <pc:sldMk cId="2791543297" sldId="269"/>
        </pc:sldMkLst>
        <pc:spChg chg="mod">
          <ac:chgData name="Linh Le" userId="ab89bd28bd2c192c" providerId="LiveId" clId="{48D643F6-2710-42C9-B813-4B38EAF021F6}" dt="2019-11-13T22:35:28.348" v="5548" actId="20577"/>
          <ac:spMkLst>
            <pc:docMk/>
            <pc:sldMk cId="2791543297" sldId="269"/>
            <ac:spMk id="2" creationId="{06FD5D5E-C4D1-48EE-AB93-4A7DEB8A7182}"/>
          </ac:spMkLst>
        </pc:spChg>
        <pc:spChg chg="mod">
          <ac:chgData name="Linh Le" userId="ab89bd28bd2c192c" providerId="LiveId" clId="{48D643F6-2710-42C9-B813-4B38EAF021F6}" dt="2019-11-13T22:39:01.942" v="5765" actId="404"/>
          <ac:spMkLst>
            <pc:docMk/>
            <pc:sldMk cId="2791543297" sldId="269"/>
            <ac:spMk id="3" creationId="{BB16DDBE-2972-4420-A052-8A6DDE3C0E4B}"/>
          </ac:spMkLst>
        </pc:spChg>
      </pc:sldChg>
      <pc:sldChg chg="modSp add">
        <pc:chgData name="Linh Le" userId="ab89bd28bd2c192c" providerId="LiveId" clId="{48D643F6-2710-42C9-B813-4B38EAF021F6}" dt="2019-11-13T22:44:49.291" v="6264" actId="12"/>
        <pc:sldMkLst>
          <pc:docMk/>
          <pc:sldMk cId="3293799432" sldId="270"/>
        </pc:sldMkLst>
        <pc:spChg chg="mod">
          <ac:chgData name="Linh Le" userId="ab89bd28bd2c192c" providerId="LiveId" clId="{48D643F6-2710-42C9-B813-4B38EAF021F6}" dt="2019-11-13T22:39:39.602" v="5797" actId="20577"/>
          <ac:spMkLst>
            <pc:docMk/>
            <pc:sldMk cId="3293799432" sldId="270"/>
            <ac:spMk id="2" creationId="{D77FDBA0-7257-4513-89FE-E17A850A3276}"/>
          </ac:spMkLst>
        </pc:spChg>
        <pc:spChg chg="mod">
          <ac:chgData name="Linh Le" userId="ab89bd28bd2c192c" providerId="LiveId" clId="{48D643F6-2710-42C9-B813-4B38EAF021F6}" dt="2019-11-13T22:44:49.291" v="6264" actId="12"/>
          <ac:spMkLst>
            <pc:docMk/>
            <pc:sldMk cId="3293799432" sldId="270"/>
            <ac:spMk id="3" creationId="{446B46F4-3E84-4D0D-B414-BBD6252CF66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3C51BBC-63B4-4626-8404-F12F8B7DEE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473075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13865" y="4038601"/>
            <a:ext cx="4663736" cy="1752600"/>
          </a:xfrm>
        </p:spPr>
        <p:txBody>
          <a:bodyPr/>
          <a:lstStyle>
            <a:lvl1pPr marL="0" indent="0" algn="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133096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617307C3-7B69-4DBB-BF2E-05A6A6FA2A80}" type="datetimeFigureOut">
              <a:rPr lang="en-US" smtClean="0"/>
              <a:t>11/13/2019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xfrm>
            <a:off x="180975" y="6356351"/>
            <a:ext cx="2836333" cy="358775"/>
          </a:xfrm>
          <a:ln/>
        </p:spPr>
        <p:txBody>
          <a:bodyPr/>
          <a:lstStyle>
            <a:lvl1pPr>
              <a:defRPr/>
            </a:lvl1pPr>
          </a:lstStyle>
          <a:p>
            <a:fld id="{6C62AB6B-92C2-4BD9-BE92-FF1350EC3D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269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617307C3-7B69-4DBB-BF2E-05A6A6FA2A80}" type="datetimeFigureOut">
              <a:rPr lang="en-US" smtClean="0"/>
              <a:t>11/13/2019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62AB6B-92C2-4BD9-BE92-FF1350EC3D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844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2851" y="1604963"/>
            <a:ext cx="2741083" cy="45196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4963"/>
            <a:ext cx="8020051" cy="45196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617307C3-7B69-4DBB-BF2E-05A6A6FA2A80}" type="datetimeFigureOut">
              <a:rPr lang="en-US" smtClean="0"/>
              <a:t>11/13/2019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62AB6B-92C2-4BD9-BE92-FF1350EC3D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7376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152" y="256032"/>
            <a:ext cx="10521696" cy="609600"/>
          </a:xfrm>
        </p:spPr>
        <p:txBody>
          <a:bodyPr anchor="ctr" anchorCtr="0">
            <a:noAutofit/>
          </a:bodyPr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2" hasCustomPrompt="1"/>
          </p:nvPr>
        </p:nvSpPr>
        <p:spPr>
          <a:xfrm flipH="1">
            <a:off x="835152" y="853440"/>
            <a:ext cx="10521696" cy="365760"/>
          </a:xfrm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  <a:defRPr sz="2933" b="0" cap="none" baseline="0">
                <a:solidFill>
                  <a:srgbClr val="71256A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835152" y="1355280"/>
            <a:ext cx="10521696" cy="4857137"/>
          </a:xfrm>
        </p:spPr>
        <p:txBody>
          <a:bodyPr wrap="square" anchor="t" anchorCtr="0">
            <a:normAutofit/>
          </a:bodyPr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 or click an icon to add other content types.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08973456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00026"/>
            <a:ext cx="10964333" cy="91757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200" indent="-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/>
            </a:lvl1pPr>
            <a:lvl2pPr marL="80010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lvl2pPr>
            <a:lvl3pPr marL="125730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lvl3pPr>
            <a:lvl4pPr marL="171450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/>
            </a:lvl4pPr>
            <a:lvl5pPr marL="217170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617307C3-7B69-4DBB-BF2E-05A6A6FA2A80}" type="datetimeFigureOut">
              <a:rPr lang="en-US" smtClean="0"/>
              <a:t>11/13/2019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62AB6B-92C2-4BD9-BE92-FF1350EC3D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980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617307C3-7B69-4DBB-BF2E-05A6A6FA2A80}" type="datetimeFigureOut">
              <a:rPr lang="en-US" smtClean="0"/>
              <a:t>11/13/2019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62AB6B-92C2-4BD9-BE92-FF1350EC3D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7215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39726"/>
            <a:ext cx="10964333" cy="91757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439863"/>
            <a:ext cx="5380567" cy="4519612"/>
          </a:xfrm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 sz="2800"/>
            </a:lvl1pPr>
            <a:lvl2pPr marL="800100" indent="-342900">
              <a:buFont typeface="Wingdings" panose="05000000000000000000" pitchFamily="2" charset="2"/>
              <a:buChar char="Ø"/>
              <a:defRPr sz="2400"/>
            </a:lvl2pPr>
            <a:lvl3pPr marL="1257300" indent="-342900">
              <a:buFont typeface="Wingdings" panose="05000000000000000000" pitchFamily="2" charset="2"/>
              <a:buChar char="ü"/>
              <a:defRPr sz="2000"/>
            </a:lvl3pPr>
            <a:lvl4pPr marL="1657350" indent="-285750">
              <a:buFont typeface="Courier New" panose="02070309020205020404" pitchFamily="49" charset="0"/>
              <a:buChar char="o"/>
              <a:defRPr sz="1800"/>
            </a:lvl4pPr>
            <a:lvl5pPr marL="2114550" indent="-285750">
              <a:buFont typeface="Arial" panose="020B0604020202020204" pitchFamily="34" charset="0"/>
              <a:buChar char="•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3366" y="1439863"/>
            <a:ext cx="5380567" cy="4519612"/>
          </a:xfrm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 sz="2800"/>
            </a:lvl1pPr>
            <a:lvl2pPr marL="800100" indent="-342900">
              <a:buFont typeface="Wingdings" panose="05000000000000000000" pitchFamily="2" charset="2"/>
              <a:buChar char="Ø"/>
              <a:defRPr sz="2400"/>
            </a:lvl2pPr>
            <a:lvl3pPr marL="1257300" indent="-342900">
              <a:buFont typeface="Wingdings" panose="05000000000000000000" pitchFamily="2" charset="2"/>
              <a:buChar char="ü"/>
              <a:defRPr sz="2000"/>
            </a:lvl3pPr>
            <a:lvl4pPr marL="1657350" indent="-285750">
              <a:buFont typeface="Courier New" panose="02070309020205020404" pitchFamily="49" charset="0"/>
              <a:buChar char="o"/>
              <a:defRPr sz="1800"/>
            </a:lvl4pPr>
            <a:lvl5pPr marL="2114550" indent="-285750">
              <a:buFont typeface="Arial" panose="020B0604020202020204" pitchFamily="34" charset="0"/>
              <a:buChar char="•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617307C3-7B69-4DBB-BF2E-05A6A6FA2A80}" type="datetimeFigureOut">
              <a:rPr lang="en-US" smtClean="0"/>
              <a:t>11/13/2019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62AB6B-92C2-4BD9-BE92-FF1350EC3D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779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 marL="342900" indent="-342900">
              <a:buFont typeface="Wingdings" panose="05000000000000000000" pitchFamily="2" charset="2"/>
              <a:buChar char="v"/>
              <a:defRPr sz="2400"/>
            </a:lvl1pPr>
            <a:lvl2pPr marL="800100" indent="-342900">
              <a:buFont typeface="Wingdings" panose="05000000000000000000" pitchFamily="2" charset="2"/>
              <a:buChar char="Ø"/>
              <a:defRPr sz="2000"/>
            </a:lvl2pPr>
            <a:lvl3pPr marL="1200150" indent="-285750">
              <a:buFont typeface="Wingdings" panose="05000000000000000000" pitchFamily="2" charset="2"/>
              <a:buChar char="ü"/>
              <a:defRPr sz="1800"/>
            </a:lvl3pPr>
            <a:lvl4pPr marL="1657350" indent="-285750">
              <a:buFont typeface="Courier New" panose="02070309020205020404" pitchFamily="49" charset="0"/>
              <a:buChar char="o"/>
              <a:defRPr sz="1600"/>
            </a:lvl4pPr>
            <a:lvl5pPr marL="2114550" indent="-285750"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buFont typeface="Wingdings" panose="05000000000000000000" pitchFamily="2" charset="2"/>
              <a:buChar char="v"/>
              <a:defRPr sz="2400"/>
            </a:lvl1pPr>
            <a:lvl2pPr marL="800100" indent="-342900">
              <a:buFont typeface="Wingdings" panose="05000000000000000000" pitchFamily="2" charset="2"/>
              <a:buChar char="Ø"/>
              <a:defRPr sz="2000"/>
            </a:lvl2pPr>
            <a:lvl3pPr marL="1257300" indent="-342900">
              <a:buFont typeface="Wingdings" panose="05000000000000000000" pitchFamily="2" charset="2"/>
              <a:buChar char="ü"/>
              <a:defRPr sz="1800"/>
            </a:lvl3pPr>
            <a:lvl4pPr marL="1657350" indent="-285750">
              <a:buFont typeface="Courier New" panose="02070309020205020404" pitchFamily="49" charset="0"/>
              <a:buChar char="o"/>
              <a:defRPr sz="1600"/>
            </a:lvl4pPr>
            <a:lvl5pPr marL="2114550" indent="-285750"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617307C3-7B69-4DBB-BF2E-05A6A6FA2A80}" type="datetimeFigureOut">
              <a:rPr lang="en-US" smtClean="0"/>
              <a:t>11/13/2019</a:t>
            </a:fld>
            <a:endParaRPr 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62AB6B-92C2-4BD9-BE92-FF1350EC3D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453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617307C3-7B69-4DBB-BF2E-05A6A6FA2A80}" type="datetimeFigureOut">
              <a:rPr lang="en-US" smtClean="0"/>
              <a:t>11/13/2019</a:t>
            </a:fld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62AB6B-92C2-4BD9-BE92-FF1350EC3D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451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>
            <a:cxnSpLocks noChangeShapeType="1"/>
          </p:cNvCxnSpPr>
          <p:nvPr/>
        </p:nvCxnSpPr>
        <p:spPr bwMode="auto">
          <a:xfrm>
            <a:off x="203200" y="1066800"/>
            <a:ext cx="11785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3" name="Date Placeholder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7307C3-7B69-4DBB-BF2E-05A6A6FA2A80}" type="datetimeFigureOut">
              <a:rPr lang="en-US" smtClean="0"/>
              <a:t>11/13/2019</a:t>
            </a:fld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6C62AB6B-92C2-4BD9-BE92-FF1350EC3D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022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617307C3-7B69-4DBB-BF2E-05A6A6FA2A80}" type="datetimeFigureOut">
              <a:rPr lang="en-US" smtClean="0"/>
              <a:t>11/13/2019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62AB6B-92C2-4BD9-BE92-FF1350EC3D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571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617307C3-7B69-4DBB-BF2E-05A6A6FA2A80}" type="datetimeFigureOut">
              <a:rPr lang="en-US" smtClean="0"/>
              <a:t>11/13/2019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62AB6B-92C2-4BD9-BE92-FF1350EC3D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810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09599" y="295276"/>
            <a:ext cx="10964333" cy="917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0000" tIns="9144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the title text format</a:t>
            </a:r>
          </a:p>
        </p:txBody>
      </p:sp>
      <p:sp>
        <p:nvSpPr>
          <p:cNvPr id="1028" name="Text Box 3"/>
          <p:cNvSpPr txBox="1">
            <a:spLocks noChangeArrowheads="1"/>
          </p:cNvSpPr>
          <p:nvPr/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buNone/>
              <a:defRPr/>
            </a:pPr>
            <a:endParaRPr lang="en-US">
              <a:latin typeface="Palatino Linotype" panose="02040502050505030304" pitchFamily="18" charset="0"/>
              <a:ea typeface="SimSun" charset="0"/>
              <a:cs typeface="SimSun" charset="0"/>
            </a:endParaRPr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609599" y="6303222"/>
            <a:ext cx="2836333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91440" rIns="90000" bIns="46800" numCol="1" anchor="t" anchorCtr="0" compatLnSpc="1">
            <a:prstTxWarp prst="textNoShape">
              <a:avLst/>
            </a:prstTxWarp>
          </a:bodyPr>
          <a:lstStyle>
            <a:lvl1pPr hangingPunct="0">
              <a:lnSpc>
                <a:spcPct val="93000"/>
              </a:lnSpc>
              <a:buClrTx/>
              <a:buSzPct val="100000"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Palatino Linotype" panose="02040502050505030304" pitchFamily="18" charset="0"/>
                <a:cs typeface="+mn-cs"/>
              </a:defRPr>
            </a:lvl1pPr>
          </a:lstStyle>
          <a:p>
            <a:fld id="{6C62AB6B-92C2-4BD9-BE92-FF1350EC3D1F}" type="slidenum">
              <a:rPr lang="en-US" smtClean="0"/>
              <a:t>‹#›</a:t>
            </a:fld>
            <a:endParaRPr lang="en-US"/>
          </a:p>
        </p:txBody>
      </p:sp>
      <p:sp>
        <p:nvSpPr>
          <p:cNvPr id="1030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295401"/>
            <a:ext cx="10964333" cy="4519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the outline text format</a:t>
            </a:r>
          </a:p>
          <a:p>
            <a:pPr lvl="1"/>
            <a:r>
              <a:rPr lang="en-GB" dirty="0"/>
              <a:t>Second Outline Level</a:t>
            </a:r>
          </a:p>
          <a:p>
            <a:pPr lvl="2"/>
            <a:r>
              <a:rPr lang="en-GB" dirty="0"/>
              <a:t>Third Outline Level</a:t>
            </a:r>
          </a:p>
          <a:p>
            <a:pPr lvl="3"/>
            <a:r>
              <a:rPr lang="en-GB" dirty="0"/>
              <a:t>Fourth Outline Level</a:t>
            </a:r>
          </a:p>
          <a:p>
            <a:pPr lvl="4"/>
            <a:r>
              <a:rPr lang="en-GB" dirty="0"/>
              <a:t>Fifth Outline Level</a:t>
            </a:r>
          </a:p>
          <a:p>
            <a:pPr lvl="4"/>
            <a:r>
              <a:rPr lang="en-GB" dirty="0"/>
              <a:t>Sixth Outline Level</a:t>
            </a:r>
          </a:p>
          <a:p>
            <a:pPr lvl="4"/>
            <a:r>
              <a:rPr lang="en-GB" dirty="0"/>
              <a:t>Seventh Outline Level</a:t>
            </a:r>
          </a:p>
          <a:p>
            <a:pPr lvl="4"/>
            <a:r>
              <a:rPr lang="en-GB" dirty="0"/>
              <a:t>Eighth Outline Level</a:t>
            </a:r>
          </a:p>
          <a:p>
            <a:pPr lvl="4"/>
            <a:r>
              <a:rPr lang="en-GB" dirty="0"/>
              <a:t>Ninth Outline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55934D-8F4F-4455-A230-7F057A952D4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8906" y="5961186"/>
            <a:ext cx="2783337" cy="721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942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600">
          <a:solidFill>
            <a:srgbClr val="000000"/>
          </a:solidFill>
          <a:latin typeface="Palatino Linotype" panose="02040502050505030304" pitchFamily="18" charset="0"/>
          <a:ea typeface="+mj-ea"/>
          <a:cs typeface="Palatino Linotype" panose="02040502050505030304" pitchFamily="18" charset="0"/>
        </a:defRPr>
      </a:lvl1pPr>
      <a:lvl2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2" charset="0"/>
          <a:ea typeface="SimSun" charset="-122"/>
          <a:cs typeface="SimSun" charset="0"/>
        </a:defRPr>
      </a:lvl2pPr>
      <a:lvl3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2" charset="0"/>
          <a:ea typeface="SimSun" charset="-122"/>
          <a:cs typeface="SimSun" charset="0"/>
        </a:defRPr>
      </a:lvl3pPr>
      <a:lvl4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2" charset="0"/>
          <a:ea typeface="SimSun" charset="-122"/>
          <a:cs typeface="SimSun" charset="0"/>
        </a:defRPr>
      </a:lvl4pPr>
      <a:lvl5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2" charset="0"/>
          <a:ea typeface="SimSun" charset="-122"/>
          <a:cs typeface="SimSun" charset="0"/>
        </a:defRPr>
      </a:lvl5pPr>
      <a:lvl6pPr marL="2514600" indent="-228600"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pitchFamily="32" charset="0"/>
          <a:ea typeface="SimSun" charset="-122"/>
        </a:defRPr>
      </a:lvl6pPr>
      <a:lvl7pPr marL="2971800" indent="-228600"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pitchFamily="32" charset="0"/>
          <a:ea typeface="SimSun" charset="-122"/>
        </a:defRPr>
      </a:lvl7pPr>
      <a:lvl8pPr marL="3429000" indent="-228600"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pitchFamily="32" charset="0"/>
          <a:ea typeface="SimSun" charset="-122"/>
        </a:defRPr>
      </a:lvl8pPr>
      <a:lvl9pPr marL="3886200" indent="-228600"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pitchFamily="32" charset="0"/>
          <a:ea typeface="SimSun" charset="-122"/>
        </a:defRPr>
      </a:lvl9pPr>
    </p:titleStyle>
    <p:bodyStyle>
      <a:lvl1pPr marL="457200" indent="-457200" algn="l" defTabSz="457200" rtl="0" eaLnBrk="1" fontAlgn="base" hangingPunct="1">
        <a:lnSpc>
          <a:spcPct val="102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Wingdings" panose="05000000000000000000" pitchFamily="2" charset="2"/>
        <a:buChar char="v"/>
        <a:defRPr sz="28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1pPr>
      <a:lvl2pPr marL="800100" indent="-342900" algn="l" defTabSz="457200" rtl="0" eaLnBrk="1" fontAlgn="base" hangingPunct="1">
        <a:lnSpc>
          <a:spcPct val="102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Wingdings" panose="05000000000000000000" pitchFamily="2" charset="2"/>
        <a:buChar char="Ø"/>
        <a:defRPr sz="24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2pPr>
      <a:lvl3pPr marL="1257300" indent="-342900" algn="l" defTabSz="457200" rtl="0" eaLnBrk="1" fontAlgn="base" hangingPunct="1">
        <a:lnSpc>
          <a:spcPct val="102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Wingdings" panose="05000000000000000000" pitchFamily="2" charset="2"/>
        <a:buChar char="ü"/>
        <a:defRPr sz="20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3pPr>
      <a:lvl4pPr marL="1714500" indent="-342900" algn="l" defTabSz="457200" rtl="0" eaLnBrk="1" fontAlgn="base" hangingPunct="1">
        <a:lnSpc>
          <a:spcPct val="102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Courier New" panose="02070309020205020404" pitchFamily="49" charset="0"/>
        <a:buChar char="o"/>
        <a:defRPr sz="20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4pPr>
      <a:lvl5pPr marL="2171700" indent="-3429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Arial" panose="020B0604020202020204" pitchFamily="34" charset="0"/>
        <a:buChar char="•"/>
        <a:defRPr sz="20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5pPr>
      <a:lvl6pPr marL="2514600" indent="-2286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s.tau.ac.il/~msagiv/courses/blockchain/overview.pdf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cs.brynmawr.edu/~rae/courses/113-18sp/24/blockchains.pdf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13" Type="http://schemas.openxmlformats.org/officeDocument/2006/relationships/image" Target="../media/image17.png"/><Relationship Id="rId3" Type="http://schemas.openxmlformats.org/officeDocument/2006/relationships/image" Target="../media/image4.png"/><Relationship Id="rId7" Type="http://schemas.openxmlformats.org/officeDocument/2006/relationships/image" Target="../media/image11.png"/><Relationship Id="rId12" Type="http://schemas.openxmlformats.org/officeDocument/2006/relationships/image" Target="../media/image16.svg"/><Relationship Id="rId2" Type="http://schemas.openxmlformats.org/officeDocument/2006/relationships/image" Target="../media/image8.png"/><Relationship Id="rId16" Type="http://schemas.openxmlformats.org/officeDocument/2006/relationships/image" Target="../media/image20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sv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svg"/><Relationship Id="rId4" Type="http://schemas.openxmlformats.org/officeDocument/2006/relationships/image" Target="../media/image5.svg"/><Relationship Id="rId9" Type="http://schemas.openxmlformats.org/officeDocument/2006/relationships/image" Target="../media/image13.png"/><Relationship Id="rId14" Type="http://schemas.openxmlformats.org/officeDocument/2006/relationships/image" Target="../media/image18.sv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bitsonblocks.net/2015/09/09/gentle-introduction-blockchain-technology/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E5017F-358C-4BD8-ADF6-720C794E235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Special Purpose Databases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FD9D8F-8EA4-43D7-AE79-BD7048BBDEA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Linh Le</a:t>
            </a:r>
          </a:p>
          <a:p>
            <a:r>
              <a:rPr lang="en-US" dirty="0"/>
              <a:t>Department of Information Technology</a:t>
            </a:r>
          </a:p>
        </p:txBody>
      </p:sp>
    </p:spTree>
    <p:extLst>
      <p:ext uri="{BB962C8B-B14F-4D97-AF65-F5344CB8AC3E}">
        <p14:creationId xmlns:p14="http://schemas.microsoft.com/office/powerpoint/2010/main" val="8067543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8DF17-1BC8-4DBA-8360-21D7BAC361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833" y="8496"/>
            <a:ext cx="10964333" cy="917573"/>
          </a:xfrm>
        </p:spPr>
        <p:txBody>
          <a:bodyPr/>
          <a:lstStyle/>
          <a:p>
            <a:r>
              <a:rPr lang="en-US" sz="2800" dirty="0"/>
              <a:t>Validating the Next Block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83C694-E082-4CF1-BE97-EAEEF96903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3832" y="629374"/>
            <a:ext cx="10964333" cy="4519612"/>
          </a:xfrm>
        </p:spPr>
        <p:txBody>
          <a:bodyPr/>
          <a:lstStyle/>
          <a:p>
            <a:r>
              <a:rPr lang="en-US" sz="2000" dirty="0"/>
              <a:t>How to decide if the next block is valid?</a:t>
            </a:r>
          </a:p>
          <a:p>
            <a:r>
              <a:rPr lang="en-US" sz="2000" dirty="0"/>
              <a:t>Bitcoin: use a proof-of-work system – blocks must contain a valid proof-of-work</a:t>
            </a:r>
          </a:p>
          <a:p>
            <a:pPr lvl="1"/>
            <a:r>
              <a:rPr lang="en-US" sz="1800" dirty="0"/>
              <a:t>Proof-of-work: scanning for a nonce that will lead to a hash that satisfies a condition</a:t>
            </a:r>
          </a:p>
          <a:p>
            <a:pPr lvl="2"/>
            <a:r>
              <a:rPr lang="en-US" sz="1600" dirty="0"/>
              <a:t>Solving the problem should be expensive</a:t>
            </a:r>
          </a:p>
          <a:p>
            <a:pPr lvl="2"/>
            <a:r>
              <a:rPr lang="en-US" sz="1600" dirty="0"/>
              <a:t>Verifying the problem should be extremely easy</a:t>
            </a:r>
          </a:p>
          <a:p>
            <a:pPr lvl="1"/>
            <a:r>
              <a:rPr lang="en-US" sz="1800" dirty="0"/>
              <a:t>Why?</a:t>
            </a:r>
          </a:p>
          <a:p>
            <a:pPr lvl="2"/>
            <a:r>
              <a:rPr lang="en-US" sz="1600" dirty="0"/>
              <a:t>Limit the rate of having new blocks</a:t>
            </a:r>
          </a:p>
          <a:p>
            <a:pPr lvl="2"/>
            <a:r>
              <a:rPr lang="en-US" sz="1600" dirty="0"/>
              <a:t>Modifying existing blocks or adding invalid blocks is prohibitively expensive</a:t>
            </a:r>
          </a:p>
          <a:p>
            <a:pPr lvl="2"/>
            <a:r>
              <a:rPr lang="en-US" sz="1600" dirty="0"/>
              <a:t>Can decide when there are disagreements: the chain with the most works win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1A35275-56EE-4D21-895C-B7128E7E46DD}"/>
              </a:ext>
            </a:extLst>
          </p:cNvPr>
          <p:cNvGrpSpPr/>
          <p:nvPr/>
        </p:nvGrpSpPr>
        <p:grpSpPr>
          <a:xfrm>
            <a:off x="3359457" y="3968820"/>
            <a:ext cx="5473082" cy="1808595"/>
            <a:chOff x="2269725" y="4062744"/>
            <a:chExt cx="5473082" cy="1808595"/>
          </a:xfrm>
          <a:solidFill>
            <a:schemeClr val="bg1"/>
          </a:solidFill>
        </p:grpSpPr>
        <mc:AlternateContent xmlns:mc="http://schemas.openxmlformats.org/markup-compatibility/2006" xmlns:a14="http://schemas.microsoft.com/office/drawing/2010/main">
          <mc:Choice Requires="a14">
            <p:graphicFrame>
              <p:nvGraphicFramePr>
                <p:cNvPr id="4" name="Content Placeholder 3">
                  <a:extLst>
                    <a:ext uri="{FF2B5EF4-FFF2-40B4-BE49-F238E27FC236}">
                      <a16:creationId xmlns:a16="http://schemas.microsoft.com/office/drawing/2014/main" id="{C218129E-2407-41B3-B17A-3F6B46E02941}"/>
                    </a:ext>
                  </a:extLst>
                </p:cNvPr>
                <p:cNvGraphicFramePr>
                  <a:graphicFrameLocks/>
                </p:cNvGraphicFramePr>
                <p:nvPr>
                  <p:extLst>
                    <p:ext uri="{D42A27DB-BD31-4B8C-83A1-F6EECF244321}">
                      <p14:modId xmlns:p14="http://schemas.microsoft.com/office/powerpoint/2010/main" val="948152423"/>
                    </p:ext>
                  </p:extLst>
                </p:nvPr>
              </p:nvGraphicFramePr>
              <p:xfrm>
                <a:off x="2269725" y="4062744"/>
                <a:ext cx="1938290" cy="1430046"/>
              </p:xfrm>
              <a:graphic>
                <a:graphicData uri="http://schemas.openxmlformats.org/drawingml/2006/table">
                  <a:tbl>
                    <a:tblPr bandRow="1">
                      <a:tableStyleId>{5C22544A-7EE6-4342-B048-85BDC9FD1C3A}</a:tableStyleId>
                    </a:tblPr>
                    <a:tblGrid>
                      <a:gridCol w="1938290">
                        <a:extLst>
                          <a:ext uri="{9D8B030D-6E8A-4147-A177-3AD203B41FA5}">
                            <a16:colId xmlns:a16="http://schemas.microsoft.com/office/drawing/2014/main" val="3797353625"/>
                          </a:ext>
                        </a:extLst>
                      </a:gridCol>
                    </a:tblGrid>
                    <a:tr h="476682">
                      <a:tc>
                        <a:txBody>
                          <a:bodyPr/>
                          <a:lstStyle/>
                          <a:p>
                            <a:pPr/>
                            <a14:m>
                              <m:oMathPara xmlns:m="http://schemas.openxmlformats.org/officeDocument/2006/math">
                                <m:oMathParaPr>
                                  <m:jc m:val="centerGroup"/>
                                </m:oMathParaPr>
                                <m:oMath xmlns:m="http://schemas.openxmlformats.org/officeDocument/2006/math"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h𝑎𝑠</m:t>
                                  </m:r>
                                  <m:sSub>
                                    <m:sSubPr>
                                      <m:ctrlPr>
                                        <a:rPr lang="en-US" sz="20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b="0" i="1" smtClean="0">
                                          <a:latin typeface="Cambria Math" panose="02040503050406030204" pitchFamily="18" charset="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sz="2000" b="0" i="1" smtClean="0">
                                          <a:latin typeface="Cambria Math" panose="02040503050406030204" pitchFamily="18" charset="0"/>
                                        </a:rPr>
                                        <m:t>𝑡</m:t>
                                      </m:r>
                                      <m:r>
                                        <a:rPr lang="en-US" sz="2000" b="0" i="1" smtClean="0">
                                          <a:latin typeface="Cambria Math" panose="02040503050406030204" pitchFamily="18" charset="0"/>
                                        </a:rPr>
                                        <m:t>−1</m:t>
                                      </m:r>
                                    </m:sub>
                                  </m:sSub>
                                </m:oMath>
                              </m:oMathPara>
                            </a14:m>
                            <a:endParaRPr lang="en-US" sz="2000" dirty="0"/>
                          </a:p>
                        </a:txBody>
                        <a:tcPr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311001242"/>
                        </a:ext>
                      </a:extLst>
                    </a:tr>
                    <a:tr h="476682">
                      <a:tc>
                        <a:txBody>
                          <a:bodyPr/>
                          <a:lstStyle/>
                          <a:p>
                            <a:pPr/>
                            <a14:m>
                              <m:oMathPara xmlns:m="http://schemas.openxmlformats.org/officeDocument/2006/math">
                                <m:oMathParaPr>
                                  <m:jc m:val="centerGroup"/>
                                </m:oMathParaPr>
                                <m:oMath xmlns:m="http://schemas.openxmlformats.org/officeDocument/2006/math"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𝑛𝑜𝑛𝑐</m:t>
                                  </m:r>
                                  <m:sSub>
                                    <m:sSubPr>
                                      <m:ctrlPr>
                                        <a:rPr lang="en-US" sz="20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b="0" i="1" smtClean="0">
                                          <a:latin typeface="Cambria Math" panose="02040503050406030204" pitchFamily="18" charset="0"/>
                                        </a:rPr>
                                        <m:t>𝑒</m:t>
                                      </m:r>
                                    </m:e>
                                    <m:sub>
                                      <m:r>
                                        <a:rPr lang="en-US" sz="2000" b="0" i="1" smtClean="0">
                                          <a:latin typeface="Cambria Math" panose="02040503050406030204" pitchFamily="18" charset="0"/>
                                        </a:rPr>
                                        <m:t>𝑡</m:t>
                                      </m:r>
                                    </m:sub>
                                  </m:sSub>
                                </m:oMath>
                              </m:oMathPara>
                            </a14:m>
                            <a:endParaRPr lang="en-US" sz="2000" dirty="0"/>
                          </a:p>
                        </a:txBody>
                        <a:tcPr>
                          <a:solidFill>
                            <a:schemeClr val="accent1">
                              <a:lumMod val="75000"/>
                            </a:schemeClr>
                          </a:solidFill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2713307162"/>
                        </a:ext>
                      </a:extLst>
                    </a:tr>
                    <a:tr h="476682">
                      <a:tc>
                        <a:txBody>
                          <a:bodyPr/>
                          <a:lstStyle/>
                          <a:p>
                            <a:pPr/>
                            <a14:m>
                              <m:oMathPara xmlns:m="http://schemas.openxmlformats.org/officeDocument/2006/math">
                                <m:oMathParaPr>
                                  <m:jc m:val="centerGroup"/>
                                </m:oMathParaPr>
                                <m:oMath xmlns:m="http://schemas.openxmlformats.org/officeDocument/2006/math"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𝑑𝑎𝑡</m:t>
                                  </m:r>
                                  <m:sSub>
                                    <m:sSubPr>
                                      <m:ctrlPr>
                                        <a:rPr lang="en-US" sz="20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b="0" i="1" smtClean="0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sz="2000" b="0" i="1" smtClean="0">
                                          <a:latin typeface="Cambria Math" panose="02040503050406030204" pitchFamily="18" charset="0"/>
                                        </a:rPr>
                                        <m:t>𝑡</m:t>
                                      </m:r>
                                    </m:sub>
                                  </m:sSub>
                                </m:oMath>
                              </m:oMathPara>
                            </a14:m>
                            <a:endParaRPr lang="en-US" sz="2000" dirty="0"/>
                          </a:p>
                        </a:txBody>
                        <a:tcPr/>
                      </a:tc>
                      <a:extLst>
                        <a:ext uri="{0D108BD9-81ED-4DB2-BD59-A6C34878D82A}">
                          <a16:rowId xmlns:a16="http://schemas.microsoft.com/office/drawing/2014/main" val="3036501"/>
                        </a:ext>
                      </a:extLst>
                    </a:tr>
                  </a:tbl>
                </a:graphicData>
              </a:graphic>
            </p:graphicFrame>
          </mc:Choice>
          <mc:Fallback xmlns="">
            <p:graphicFrame>
              <p:nvGraphicFramePr>
                <p:cNvPr id="4" name="Content Placeholder 3">
                  <a:extLst>
                    <a:ext uri="{FF2B5EF4-FFF2-40B4-BE49-F238E27FC236}">
                      <a16:creationId xmlns:a16="http://schemas.microsoft.com/office/drawing/2014/main" id="{C218129E-2407-41B3-B17A-3F6B46E02941}"/>
                    </a:ext>
                  </a:extLst>
                </p:cNvPr>
                <p:cNvGraphicFramePr>
                  <a:graphicFrameLocks/>
                </p:cNvGraphicFramePr>
                <p:nvPr>
                  <p:extLst>
                    <p:ext uri="{D42A27DB-BD31-4B8C-83A1-F6EECF244321}">
                      <p14:modId xmlns:p14="http://schemas.microsoft.com/office/powerpoint/2010/main" val="948152423"/>
                    </p:ext>
                  </p:extLst>
                </p:nvPr>
              </p:nvGraphicFramePr>
              <p:xfrm>
                <a:off x="2269725" y="4062744"/>
                <a:ext cx="1938290" cy="1430046"/>
              </p:xfrm>
              <a:graphic>
                <a:graphicData uri="http://schemas.openxmlformats.org/drawingml/2006/table">
                  <a:tbl>
                    <a:tblPr bandRow="1">
                      <a:tableStyleId>{5C22544A-7EE6-4342-B048-85BDC9FD1C3A}</a:tableStyleId>
                    </a:tblPr>
                    <a:tblGrid>
                      <a:gridCol w="1938290">
                        <a:extLst>
                          <a:ext uri="{9D8B030D-6E8A-4147-A177-3AD203B41FA5}">
                            <a16:colId xmlns:a16="http://schemas.microsoft.com/office/drawing/2014/main" val="3797353625"/>
                          </a:ext>
                        </a:extLst>
                      </a:gridCol>
                    </a:tblGrid>
                    <a:tr h="476682">
                      <a:tc>
                        <a:txBody>
                          <a:bodyPr/>
                          <a:lstStyle/>
                          <a:p>
                            <a:endParaRPr lang="en-US"/>
                          </a:p>
                        </a:txBody>
                        <a:tcPr>
                          <a:blipFill>
                            <a:blip r:embed="rId2"/>
                            <a:stretch>
                              <a:fillRect l="-313" t="-1282" r="-627" b="-203846"/>
                            </a:stretch>
                          </a:blipFill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311001242"/>
                        </a:ext>
                      </a:extLst>
                    </a:tr>
                    <a:tr h="476682">
                      <a:tc>
                        <a:txBody>
                          <a:bodyPr/>
                          <a:lstStyle/>
                          <a:p>
                            <a:endParaRPr lang="en-US"/>
                          </a:p>
                        </a:txBody>
                        <a:tcPr>
                          <a:blipFill>
                            <a:blip r:embed="rId2"/>
                            <a:stretch>
                              <a:fillRect l="-313" t="-100000" r="-627" b="-101266"/>
                            </a:stretch>
                          </a:blipFill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2713307162"/>
                        </a:ext>
                      </a:extLst>
                    </a:tr>
                    <a:tr h="476682">
                      <a:tc>
                        <a:txBody>
                          <a:bodyPr/>
                          <a:lstStyle/>
                          <a:p>
                            <a:endParaRPr lang="en-US"/>
                          </a:p>
                        </a:txBody>
                        <a:tcPr>
                          <a:blipFill>
                            <a:blip r:embed="rId2"/>
                            <a:stretch>
                              <a:fillRect l="-313" t="-202564" r="-627" b="-2564"/>
                            </a:stretch>
                          </a:blipFill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3036501"/>
                        </a:ext>
                      </a:extLst>
                    </a:tr>
                  </a:tbl>
                </a:graphicData>
              </a:graphic>
            </p:graphicFrame>
          </mc:Fallback>
        </mc:AlternateContent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ACA5194-C736-414A-B023-971695A589D0}"/>
                </a:ext>
              </a:extLst>
            </p:cNvPr>
            <p:cNvSpPr txBox="1"/>
            <p:nvPr/>
          </p:nvSpPr>
          <p:spPr>
            <a:xfrm>
              <a:off x="2797088" y="5502007"/>
              <a:ext cx="883575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tx1"/>
                  </a:solidFill>
                  <a:latin typeface="Palatino Linotype" panose="02040502050505030304" pitchFamily="18" charset="0"/>
                </a:rPr>
                <a:t>Block t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graphicFrame>
              <p:nvGraphicFramePr>
                <p:cNvPr id="6" name="Content Placeholder 3">
                  <a:extLst>
                    <a:ext uri="{FF2B5EF4-FFF2-40B4-BE49-F238E27FC236}">
                      <a16:creationId xmlns:a16="http://schemas.microsoft.com/office/drawing/2014/main" id="{105B6E32-1D20-44F8-A4B3-5F0A669975CE}"/>
                    </a:ext>
                  </a:extLst>
                </p:cNvPr>
                <p:cNvGraphicFramePr>
                  <a:graphicFrameLocks/>
                </p:cNvGraphicFramePr>
                <p:nvPr>
                  <p:extLst>
                    <p:ext uri="{D42A27DB-BD31-4B8C-83A1-F6EECF244321}">
                      <p14:modId xmlns:p14="http://schemas.microsoft.com/office/powerpoint/2010/main" val="638743959"/>
                    </p:ext>
                  </p:extLst>
                </p:nvPr>
              </p:nvGraphicFramePr>
              <p:xfrm>
                <a:off x="5804517" y="4062744"/>
                <a:ext cx="1938290" cy="1430046"/>
              </p:xfrm>
              <a:graphic>
                <a:graphicData uri="http://schemas.openxmlformats.org/drawingml/2006/table">
                  <a:tbl>
                    <a:tblPr bandRow="1">
                      <a:tableStyleId>{5C22544A-7EE6-4342-B048-85BDC9FD1C3A}</a:tableStyleId>
                    </a:tblPr>
                    <a:tblGrid>
                      <a:gridCol w="1938290">
                        <a:extLst>
                          <a:ext uri="{9D8B030D-6E8A-4147-A177-3AD203B41FA5}">
                            <a16:colId xmlns:a16="http://schemas.microsoft.com/office/drawing/2014/main" val="3797353625"/>
                          </a:ext>
                        </a:extLst>
                      </a:gridCol>
                    </a:tblGrid>
                    <a:tr h="476682">
                      <a:tc>
                        <a:txBody>
                          <a:bodyPr/>
                          <a:lstStyle/>
                          <a:p>
                            <a:pPr/>
                            <a14:m>
                              <m:oMathPara xmlns:m="http://schemas.openxmlformats.org/officeDocument/2006/math">
                                <m:oMathParaPr>
                                  <m:jc m:val="centerGroup"/>
                                </m:oMathParaPr>
                                <m:oMath xmlns:m="http://schemas.openxmlformats.org/officeDocument/2006/math"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h𝑎𝑠</m:t>
                                  </m:r>
                                  <m:sSub>
                                    <m:sSubPr>
                                      <m:ctrlPr>
                                        <a:rPr lang="en-US" sz="20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b="0" i="1" smtClean="0">
                                          <a:latin typeface="Cambria Math" panose="02040503050406030204" pitchFamily="18" charset="0"/>
                                        </a:rPr>
                                        <m:t>h</m:t>
                                      </m:r>
                                    </m:e>
                                    <m:sub>
                                      <m:r>
                                        <a:rPr lang="en-US" sz="2000" b="0" i="1" smtClean="0">
                                          <a:latin typeface="Cambria Math" panose="02040503050406030204" pitchFamily="18" charset="0"/>
                                        </a:rPr>
                                        <m:t>𝑡</m:t>
                                      </m:r>
                                    </m:sub>
                                  </m:sSub>
                                </m:oMath>
                              </m:oMathPara>
                            </a14:m>
                            <a:endParaRPr lang="en-US" sz="2000" dirty="0"/>
                          </a:p>
                        </a:txBody>
                        <a:tcPr>
                          <a:solidFill>
                            <a:schemeClr val="accent1">
                              <a:lumMod val="75000"/>
                            </a:schemeClr>
                          </a:solidFill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311001242"/>
                        </a:ext>
                      </a:extLst>
                    </a:tr>
                    <a:tr h="476682">
                      <a:tc>
                        <a:txBody>
                          <a:bodyPr/>
                          <a:lstStyle/>
                          <a:p>
                            <a:pPr/>
                            <a14:m>
                              <m:oMathPara xmlns:m="http://schemas.openxmlformats.org/officeDocument/2006/math">
                                <m:oMathParaPr>
                                  <m:jc m:val="centerGroup"/>
                                </m:oMathParaPr>
                                <m:oMath xmlns:m="http://schemas.openxmlformats.org/officeDocument/2006/math"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𝑛𝑜𝑛𝑐</m:t>
                                  </m:r>
                                  <m:sSub>
                                    <m:sSubPr>
                                      <m:ctrlPr>
                                        <a:rPr lang="en-US" sz="20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b="0" i="1" smtClean="0">
                                          <a:latin typeface="Cambria Math" panose="02040503050406030204" pitchFamily="18" charset="0"/>
                                        </a:rPr>
                                        <m:t>𝑒</m:t>
                                      </m:r>
                                    </m:e>
                                    <m:sub>
                                      <m:r>
                                        <a:rPr lang="en-US" sz="2000" b="0" i="1" smtClean="0">
                                          <a:latin typeface="Cambria Math" panose="02040503050406030204" pitchFamily="18" charset="0"/>
                                        </a:rPr>
                                        <m:t>𝑡</m:t>
                                      </m:r>
                                      <m:r>
                                        <a:rPr lang="en-US" sz="2000" b="0" i="1" smtClean="0">
                                          <a:latin typeface="Cambria Math" panose="02040503050406030204" pitchFamily="18" charset="0"/>
                                        </a:rPr>
                                        <m:t>+1</m:t>
                                      </m:r>
                                    </m:sub>
                                  </m:sSub>
                                </m:oMath>
                              </m:oMathPara>
                            </a14:m>
                            <a:endParaRPr lang="en-US" sz="2000" dirty="0"/>
                          </a:p>
                        </a:txBody>
                        <a:tcPr/>
                      </a:tc>
                      <a:extLst>
                        <a:ext uri="{0D108BD9-81ED-4DB2-BD59-A6C34878D82A}">
                          <a16:rowId xmlns:a16="http://schemas.microsoft.com/office/drawing/2014/main" val="2713307162"/>
                        </a:ext>
                      </a:extLst>
                    </a:tr>
                    <a:tr h="476682">
                      <a:tc>
                        <a:txBody>
                          <a:bodyPr/>
                          <a:lstStyle/>
                          <a:p>
                            <a:pPr/>
                            <a14:m>
                              <m:oMathPara xmlns:m="http://schemas.openxmlformats.org/officeDocument/2006/math">
                                <m:oMathParaPr>
                                  <m:jc m:val="centerGroup"/>
                                </m:oMathParaPr>
                                <m:oMath xmlns:m="http://schemas.openxmlformats.org/officeDocument/2006/math"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𝑑𝑎𝑡</m:t>
                                  </m:r>
                                  <m:sSub>
                                    <m:sSubPr>
                                      <m:ctrlPr>
                                        <a:rPr lang="en-US" sz="20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b="0" i="1" smtClean="0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sz="2000" b="0" i="1" smtClean="0">
                                          <a:latin typeface="Cambria Math" panose="02040503050406030204" pitchFamily="18" charset="0"/>
                                        </a:rPr>
                                        <m:t>𝑡</m:t>
                                      </m:r>
                                      <m:r>
                                        <a:rPr lang="en-US" sz="2000" b="0" i="1" smtClean="0">
                                          <a:latin typeface="Cambria Math" panose="02040503050406030204" pitchFamily="18" charset="0"/>
                                        </a:rPr>
                                        <m:t>+1</m:t>
                                      </m:r>
                                    </m:sub>
                                  </m:sSub>
                                </m:oMath>
                              </m:oMathPara>
                            </a14:m>
                            <a:endParaRPr lang="en-US" sz="2000" dirty="0"/>
                          </a:p>
                        </a:txBody>
                        <a:tcPr/>
                      </a:tc>
                      <a:extLst>
                        <a:ext uri="{0D108BD9-81ED-4DB2-BD59-A6C34878D82A}">
                          <a16:rowId xmlns:a16="http://schemas.microsoft.com/office/drawing/2014/main" val="3036501"/>
                        </a:ext>
                      </a:extLst>
                    </a:tr>
                  </a:tbl>
                </a:graphicData>
              </a:graphic>
            </p:graphicFrame>
          </mc:Choice>
          <mc:Fallback xmlns="">
            <p:graphicFrame>
              <p:nvGraphicFramePr>
                <p:cNvPr id="6" name="Content Placeholder 3">
                  <a:extLst>
                    <a:ext uri="{FF2B5EF4-FFF2-40B4-BE49-F238E27FC236}">
                      <a16:creationId xmlns:a16="http://schemas.microsoft.com/office/drawing/2014/main" id="{105B6E32-1D20-44F8-A4B3-5F0A669975CE}"/>
                    </a:ext>
                  </a:extLst>
                </p:cNvPr>
                <p:cNvGraphicFramePr>
                  <a:graphicFrameLocks/>
                </p:cNvGraphicFramePr>
                <p:nvPr>
                  <p:extLst>
                    <p:ext uri="{D42A27DB-BD31-4B8C-83A1-F6EECF244321}">
                      <p14:modId xmlns:p14="http://schemas.microsoft.com/office/powerpoint/2010/main" val="638743959"/>
                    </p:ext>
                  </p:extLst>
                </p:nvPr>
              </p:nvGraphicFramePr>
              <p:xfrm>
                <a:off x="5804517" y="4062744"/>
                <a:ext cx="1938290" cy="1430046"/>
              </p:xfrm>
              <a:graphic>
                <a:graphicData uri="http://schemas.openxmlformats.org/drawingml/2006/table">
                  <a:tbl>
                    <a:tblPr bandRow="1">
                      <a:tableStyleId>{5C22544A-7EE6-4342-B048-85BDC9FD1C3A}</a:tableStyleId>
                    </a:tblPr>
                    <a:tblGrid>
                      <a:gridCol w="1938290">
                        <a:extLst>
                          <a:ext uri="{9D8B030D-6E8A-4147-A177-3AD203B41FA5}">
                            <a16:colId xmlns:a16="http://schemas.microsoft.com/office/drawing/2014/main" val="3797353625"/>
                          </a:ext>
                        </a:extLst>
                      </a:gridCol>
                    </a:tblGrid>
                    <a:tr h="476682">
                      <a:tc>
                        <a:txBody>
                          <a:bodyPr/>
                          <a:lstStyle/>
                          <a:p>
                            <a:endParaRPr lang="en-US"/>
                          </a:p>
                        </a:txBody>
                        <a:tcPr>
                          <a:blipFill>
                            <a:blip r:embed="rId3"/>
                            <a:stretch>
                              <a:fillRect l="-313" t="-1282" r="-627" b="-203846"/>
                            </a:stretch>
                          </a:blipFill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1311001242"/>
                        </a:ext>
                      </a:extLst>
                    </a:tr>
                    <a:tr h="476682">
                      <a:tc>
                        <a:txBody>
                          <a:bodyPr/>
                          <a:lstStyle/>
                          <a:p>
                            <a:endParaRPr lang="en-US"/>
                          </a:p>
                        </a:txBody>
                        <a:tcPr>
                          <a:blipFill>
                            <a:blip r:embed="rId3"/>
                            <a:stretch>
                              <a:fillRect l="-313" t="-100000" r="-627" b="-101266"/>
                            </a:stretch>
                          </a:blipFill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2713307162"/>
                        </a:ext>
                      </a:extLst>
                    </a:tr>
                    <a:tr h="476682">
                      <a:tc>
                        <a:txBody>
                          <a:bodyPr/>
                          <a:lstStyle/>
                          <a:p>
                            <a:endParaRPr lang="en-US"/>
                          </a:p>
                        </a:txBody>
                        <a:tcPr>
                          <a:blipFill>
                            <a:blip r:embed="rId3"/>
                            <a:stretch>
                              <a:fillRect l="-313" t="-202564" r="-627" b="-2564"/>
                            </a:stretch>
                          </a:blipFill>
                        </a:tcPr>
                      </a:tc>
                      <a:extLst>
                        <a:ext uri="{0D108BD9-81ED-4DB2-BD59-A6C34878D82A}">
                          <a16:rowId xmlns:a16="http://schemas.microsoft.com/office/drawing/2014/main" val="3036501"/>
                        </a:ext>
                      </a:extLst>
                    </a:tr>
                  </a:tbl>
                </a:graphicData>
              </a:graphic>
            </p:graphicFrame>
          </mc:Fallback>
        </mc:AlternateContent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966628B-2EAD-4A8C-A0CE-79A1FABB7B60}"/>
                </a:ext>
              </a:extLst>
            </p:cNvPr>
            <p:cNvSpPr txBox="1"/>
            <p:nvPr/>
          </p:nvSpPr>
          <p:spPr>
            <a:xfrm>
              <a:off x="6216458" y="5502007"/>
              <a:ext cx="1114408" cy="36933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chemeClr val="tx1"/>
                  </a:solidFill>
                  <a:latin typeface="Palatino Linotype" panose="02040502050505030304" pitchFamily="18" charset="0"/>
                </a:rPr>
                <a:t>Block t+1</a:t>
              </a:r>
            </a:p>
          </p:txBody>
        </p:sp>
        <p:sp>
          <p:nvSpPr>
            <p:cNvPr id="8" name="Right Brace 7">
              <a:extLst>
                <a:ext uri="{FF2B5EF4-FFF2-40B4-BE49-F238E27FC236}">
                  <a16:creationId xmlns:a16="http://schemas.microsoft.com/office/drawing/2014/main" id="{70AD8D0D-7E21-4D41-9152-1FB469B0762C}"/>
                </a:ext>
              </a:extLst>
            </p:cNvPr>
            <p:cNvSpPr/>
            <p:nvPr/>
          </p:nvSpPr>
          <p:spPr bwMode="auto">
            <a:xfrm>
              <a:off x="4208016" y="4178893"/>
              <a:ext cx="168676" cy="1207363"/>
            </a:xfrm>
            <a:prstGeom prst="rightBrace">
              <a:avLst/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US" sz="1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endParaRPr>
            </a:p>
          </p:txBody>
        </p:sp>
        <p:cxnSp>
          <p:nvCxnSpPr>
            <p:cNvPr id="9" name="Connector: Elbow 8">
              <a:extLst>
                <a:ext uri="{FF2B5EF4-FFF2-40B4-BE49-F238E27FC236}">
                  <a16:creationId xmlns:a16="http://schemas.microsoft.com/office/drawing/2014/main" id="{3E2BA3F7-4945-46C8-81AD-ABBED13CE110}"/>
                </a:ext>
              </a:extLst>
            </p:cNvPr>
            <p:cNvCxnSpPr>
              <a:stCxn id="8" idx="1"/>
            </p:cNvCxnSpPr>
            <p:nvPr/>
          </p:nvCxnSpPr>
          <p:spPr bwMode="auto">
            <a:xfrm rot="10800000" flipH="1">
              <a:off x="4376691" y="4294303"/>
              <a:ext cx="1427825" cy="488272"/>
            </a:xfrm>
            <a:prstGeom prst="bentConnector5">
              <a:avLst>
                <a:gd name="adj1" fmla="val 48059"/>
                <a:gd name="adj2" fmla="val 100066"/>
                <a:gd name="adj3" fmla="val 61813"/>
              </a:avLst>
            </a:prstGeom>
            <a:grp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2E512A99-F70F-462F-8259-350D351D5DC5}"/>
                    </a:ext>
                  </a:extLst>
                </p:cNvPr>
                <p:cNvSpPr txBox="1"/>
                <p:nvPr/>
              </p:nvSpPr>
              <p:spPr>
                <a:xfrm>
                  <a:off x="4549517" y="4593101"/>
                  <a:ext cx="1086323" cy="369332"/>
                </a:xfrm>
                <a:prstGeom prst="rect">
                  <a:avLst/>
                </a:prstGeom>
                <a:grp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h𝑎𝑠h𝑖𝑛</m:t>
                        </m:r>
                        <m:r>
                          <a:rPr lang="en-US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𝑔</m:t>
                        </m:r>
                      </m:oMath>
                    </m:oMathPara>
                  </a14:m>
                  <a:endParaRPr lang="en-US" dirty="0">
                    <a:solidFill>
                      <a:schemeClr val="tx1"/>
                    </a:solidFill>
                    <a:latin typeface="Palatino Linotype" panose="02040502050505030304" pitchFamily="18" charset="0"/>
                  </a:endParaRPr>
                </a:p>
              </p:txBody>
            </p:sp>
          </mc:Choice>
          <mc:Fallback xmlns="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2E512A99-F70F-462F-8259-350D351D5DC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49517" y="4593101"/>
                  <a:ext cx="1086323" cy="369332"/>
                </a:xfrm>
                <a:prstGeom prst="rect">
                  <a:avLst/>
                </a:prstGeom>
                <a:blipFill>
                  <a:blip r:embed="rId4"/>
                  <a:stretch>
                    <a:fillRect b="-655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9063022-0E15-4941-959E-D6E703243519}"/>
              </a:ext>
            </a:extLst>
          </p:cNvPr>
          <p:cNvSpPr txBox="1"/>
          <p:nvPr/>
        </p:nvSpPr>
        <p:spPr>
          <a:xfrm>
            <a:off x="1556785" y="4499177"/>
            <a:ext cx="108876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Find this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DEBB201-3018-4D39-B88F-E11A2A3ADB06}"/>
              </a:ext>
            </a:extLst>
          </p:cNvPr>
          <p:cNvSpPr txBox="1"/>
          <p:nvPr/>
        </p:nvSpPr>
        <p:spPr>
          <a:xfrm>
            <a:off x="9497324" y="3877213"/>
            <a:ext cx="2165179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So this satisfies certain conditions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F2FBDF57-1C2D-4B8D-B1BA-7E964C8AD645}"/>
              </a:ext>
            </a:extLst>
          </p:cNvPr>
          <p:cNvCxnSpPr>
            <a:stCxn id="12" idx="3"/>
            <a:endCxn id="4" idx="1"/>
          </p:cNvCxnSpPr>
          <p:nvPr/>
        </p:nvCxnSpPr>
        <p:spPr bwMode="auto">
          <a:xfrm>
            <a:off x="2645545" y="4683843"/>
            <a:ext cx="713912" cy="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540D2AB-DE6F-4E75-8598-276130B899CD}"/>
              </a:ext>
            </a:extLst>
          </p:cNvPr>
          <p:cNvCxnSpPr>
            <a:stCxn id="13" idx="1"/>
          </p:cNvCxnSpPr>
          <p:nvPr/>
        </p:nvCxnSpPr>
        <p:spPr bwMode="auto">
          <a:xfrm flipH="1">
            <a:off x="8846275" y="4200379"/>
            <a:ext cx="651049" cy="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2709355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CB16C6-55AE-4472-8513-A2DC44EAD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Longest Chain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A35DEC9-A775-4494-9628-478BA66AE2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125" y="1655517"/>
            <a:ext cx="10495280" cy="396433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4CC2EAC-2CD5-446C-906F-E4DA22D671CE}"/>
              </a:ext>
            </a:extLst>
          </p:cNvPr>
          <p:cNvSpPr txBox="1"/>
          <p:nvPr/>
        </p:nvSpPr>
        <p:spPr>
          <a:xfrm>
            <a:off x="2707162" y="5619856"/>
            <a:ext cx="6777675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i="1" dirty="0">
                <a:solidFill>
                  <a:schemeClr val="tx1"/>
                </a:solidFill>
                <a:latin typeface="Palatino Linotype" panose="02040502050505030304" pitchFamily="18" charset="0"/>
              </a:rPr>
              <a:t>Figure obtained from </a:t>
            </a:r>
            <a:r>
              <a:rPr lang="en-US" sz="1400" dirty="0">
                <a:hlinkClick r:id="rId3"/>
              </a:rPr>
              <a:t>http://www.cs.tau.ac.il/~msagiv/courses/blockchain/overview.pdf</a:t>
            </a:r>
            <a:endParaRPr lang="en-US" sz="1400" i="1" dirty="0">
              <a:solidFill>
                <a:schemeClr val="tx1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08155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D5D5E-C4D1-48EE-AB93-4A7DEB8A7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Altering a Past Block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6DDBE-2972-4420-A052-8A6DDE3C0E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honest chain is represented by the longest chain, which has the greatest proof-of-work effort invested</a:t>
            </a:r>
          </a:p>
          <a:p>
            <a:r>
              <a:rPr lang="en-US" dirty="0"/>
              <a:t>If the majority of computing power is from honest nodes, the honest chain will grow the fastest and outpace competing chains</a:t>
            </a:r>
          </a:p>
          <a:p>
            <a:r>
              <a:rPr lang="en-US" dirty="0"/>
              <a:t>To modify a past block, an attacker would have to redo the proof-of-work of the block and all blocks after it and then catch up with and surpass the work of the honest nodes</a:t>
            </a:r>
          </a:p>
          <a:p>
            <a:pPr lvl="1">
              <a:buFont typeface="Wingdings" panose="05000000000000000000" pitchFamily="2" charset="2"/>
              <a:buChar char="à"/>
            </a:pPr>
            <a:r>
              <a:rPr lang="en-US" dirty="0">
                <a:sym typeface="Wingdings" panose="05000000000000000000" pitchFamily="2" charset="2"/>
              </a:rPr>
              <a:t>Impossible if the attacker does not have the majority of computing power</a:t>
            </a:r>
          </a:p>
          <a:p>
            <a:pPr marL="457200" lvl="1" indent="0">
              <a:buNone/>
            </a:pPr>
            <a:endParaRPr lang="en-US" dirty="0">
              <a:sym typeface="Wingdings" panose="05000000000000000000" pitchFamily="2" charset="2"/>
            </a:endParaRPr>
          </a:p>
          <a:p>
            <a:pPr marL="457200" lvl="1" indent="0">
              <a:buNone/>
            </a:pPr>
            <a:r>
              <a:rPr lang="en-US" sz="1800" i="1" dirty="0"/>
              <a:t>Nakamoto, S. (2008). Bitcoin: A peer-to-peer electronic cash system.</a:t>
            </a:r>
            <a:endParaRPr lang="en-US" sz="1800" i="1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7915432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A0002-1059-4404-9715-892E7F20A6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Block Validation 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B66E16-B74A-489B-811A-E45D28968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Permissioned blockchains</a:t>
            </a:r>
          </a:p>
          <a:p>
            <a:r>
              <a:rPr lang="en-US" dirty="0"/>
              <a:t>Proof of storage</a:t>
            </a:r>
          </a:p>
          <a:p>
            <a:r>
              <a:rPr lang="en-US" dirty="0"/>
              <a:t>Proof of stake</a:t>
            </a:r>
          </a:p>
          <a:p>
            <a:r>
              <a:rPr lang="en-US" dirty="0"/>
              <a:t>And more…</a:t>
            </a:r>
          </a:p>
        </p:txBody>
      </p:sp>
    </p:spTree>
    <p:extLst>
      <p:ext uri="{BB962C8B-B14F-4D97-AF65-F5344CB8AC3E}">
        <p14:creationId xmlns:p14="http://schemas.microsoft.com/office/powerpoint/2010/main" val="22772625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FDBA0-7257-4513-89FE-E17A850A3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6B46F4-3E84-4D0D-B414-BBD6252CF6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Blockchain is a distributed ledger that allows agreement without trusting a third party</a:t>
            </a:r>
          </a:p>
          <a:p>
            <a:r>
              <a:rPr lang="en-US" dirty="0"/>
              <a:t>Each block in the chain has a commitment to all blocks before it</a:t>
            </a:r>
          </a:p>
          <a:p>
            <a:pPr lvl="1">
              <a:buFont typeface="Wingdings" panose="05000000000000000000" pitchFamily="2" charset="2"/>
              <a:buChar char="à"/>
            </a:pPr>
            <a:r>
              <a:rPr lang="en-US" dirty="0"/>
              <a:t>Cannot change a history block without making the hash chain invalid</a:t>
            </a:r>
          </a:p>
          <a:p>
            <a:r>
              <a:rPr lang="en-US" dirty="0"/>
              <a:t>Currently common validation method is proof-of-work</a:t>
            </a:r>
          </a:p>
          <a:p>
            <a:pPr lvl="1"/>
            <a:r>
              <a:rPr lang="en-US" dirty="0"/>
              <a:t>Determine if a block is valid or not</a:t>
            </a:r>
          </a:p>
          <a:p>
            <a:pPr lvl="1"/>
            <a:r>
              <a:rPr lang="en-US" dirty="0"/>
              <a:t>Solve disagreement with longest-chain</a:t>
            </a:r>
          </a:p>
          <a:p>
            <a:pPr lvl="1"/>
            <a:endParaRPr lang="en-US" dirty="0"/>
          </a:p>
          <a:p>
            <a:pPr>
              <a:buFont typeface="Wingdings" panose="05000000000000000000" pitchFamily="2" charset="2"/>
              <a:buChar char="ü"/>
            </a:pPr>
            <a:r>
              <a:rPr lang="en-US" dirty="0"/>
              <a:t>A good lecture note:</a:t>
            </a:r>
          </a:p>
          <a:p>
            <a:pPr marL="0" indent="0">
              <a:buNone/>
            </a:pPr>
            <a:r>
              <a:rPr lang="en-US" sz="1800" dirty="0">
                <a:hlinkClick r:id="rId2"/>
              </a:rPr>
              <a:t>	https://cs.brynmawr.edu/~rae/courses/113-18sp/24/blockchains.pdf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2937994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54038F-262C-4D72-9ECD-C83BAD0EE7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Special Purpose Databases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62E493-5B1C-488A-ADD9-E554BDDB91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NewSQL databases</a:t>
            </a:r>
          </a:p>
          <a:p>
            <a:r>
              <a:rPr lang="en-US" dirty="0"/>
              <a:t>Graph databases</a:t>
            </a:r>
          </a:p>
          <a:p>
            <a:r>
              <a:rPr lang="en-US" b="1" dirty="0"/>
              <a:t>Blockchain</a:t>
            </a:r>
          </a:p>
          <a:p>
            <a:r>
              <a:rPr lang="en-US" dirty="0"/>
              <a:t>Hybrid Transactional/Analytical Processing (HTAP) system</a:t>
            </a:r>
          </a:p>
          <a:p>
            <a:r>
              <a:rPr lang="en-US" dirty="0"/>
              <a:t>And others…</a:t>
            </a:r>
          </a:p>
        </p:txBody>
      </p:sp>
    </p:spTree>
    <p:extLst>
      <p:ext uri="{BB962C8B-B14F-4D97-AF65-F5344CB8AC3E}">
        <p14:creationId xmlns:p14="http://schemas.microsoft.com/office/powerpoint/2010/main" val="7878655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BF3CE-34CB-4907-B363-CFF03B28A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Blockchain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CE94B1-87D9-459F-8521-5E537A2B24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Is “</a:t>
            </a:r>
            <a:r>
              <a:rPr lang="en-US" i="1" dirty="0"/>
              <a:t>an open, </a:t>
            </a:r>
            <a:r>
              <a:rPr lang="en-US" b="1" i="1" dirty="0"/>
              <a:t>distributed</a:t>
            </a:r>
            <a:r>
              <a:rPr lang="en-US" i="1" dirty="0"/>
              <a:t> </a:t>
            </a:r>
            <a:r>
              <a:rPr lang="en-US" b="1" i="1" dirty="0"/>
              <a:t>ledger</a:t>
            </a:r>
            <a:r>
              <a:rPr lang="en-US" i="1" dirty="0"/>
              <a:t> that can record transactions between two parties efficiently and in a verifiable and permanent way</a:t>
            </a:r>
            <a:r>
              <a:rPr lang="en-US" dirty="0"/>
              <a:t>”</a:t>
            </a:r>
          </a:p>
          <a:p>
            <a:pPr marL="0" indent="0">
              <a:buNone/>
            </a:pPr>
            <a:r>
              <a:rPr lang="en-US" sz="1400" i="1" dirty="0"/>
              <a:t>		</a:t>
            </a:r>
            <a:r>
              <a:rPr lang="en-US" sz="1400" i="1" dirty="0" err="1"/>
              <a:t>Iansiti</a:t>
            </a:r>
            <a:r>
              <a:rPr lang="en-US" sz="1400" i="1" dirty="0"/>
              <a:t>, Marco; Lakhani, Karim R. (January 2017). "The Truth About Blockchain". Harvard Business Review. Harvard University. </a:t>
            </a:r>
          </a:p>
          <a:p>
            <a:r>
              <a:rPr lang="en-US" dirty="0"/>
              <a:t>Another definition: a list of blocks (that store data) linked by cryptographic hash, hence the name “blockchain”</a:t>
            </a:r>
          </a:p>
          <a:p>
            <a:pPr lvl="1"/>
            <a:r>
              <a:rPr lang="en-US" dirty="0"/>
              <a:t>A current block contains a hash from its previous block</a:t>
            </a:r>
          </a:p>
          <a:p>
            <a:pPr lvl="1">
              <a:buFont typeface="Wingdings" panose="05000000000000000000" pitchFamily="2" charset="2"/>
              <a:buChar char="à"/>
            </a:pPr>
            <a:r>
              <a:rPr lang="en-US" dirty="0"/>
              <a:t>It is impossible to alter a block without also altering its subsequences</a:t>
            </a:r>
          </a:p>
          <a:p>
            <a:pPr lvl="1">
              <a:buFont typeface="Wingdings" panose="05000000000000000000" pitchFamily="2" charset="2"/>
              <a:buChar char="à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17704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63054-3DE7-4CC9-918F-4FECF7BF00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Classic Example: Transferring Money</a:t>
            </a:r>
          </a:p>
        </p:txBody>
      </p:sp>
      <p:pic>
        <p:nvPicPr>
          <p:cNvPr id="5" name="Content Placeholder 4" descr="Smiling face with no fill">
            <a:extLst>
              <a:ext uri="{FF2B5EF4-FFF2-40B4-BE49-F238E27FC236}">
                <a16:creationId xmlns:a16="http://schemas.microsoft.com/office/drawing/2014/main" id="{F0BD2B2A-25EE-4FB9-9AA6-DAD185984E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96437" y="1224818"/>
            <a:ext cx="914400" cy="914400"/>
          </a:xfrm>
        </p:spPr>
      </p:pic>
      <p:pic>
        <p:nvPicPr>
          <p:cNvPr id="7" name="Graphic 6" descr="Grinning face with no fill">
            <a:extLst>
              <a:ext uri="{FF2B5EF4-FFF2-40B4-BE49-F238E27FC236}">
                <a16:creationId xmlns:a16="http://schemas.microsoft.com/office/drawing/2014/main" id="{623220B6-3814-4572-934A-9DEE8B47CF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72695" y="1224818"/>
            <a:ext cx="914400" cy="914400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673998B6-9BA3-4C0D-8412-DE6FCD35AB8B}"/>
              </a:ext>
            </a:extLst>
          </p:cNvPr>
          <p:cNvSpPr/>
          <p:nvPr/>
        </p:nvSpPr>
        <p:spPr bwMode="auto">
          <a:xfrm>
            <a:off x="5146137" y="1370901"/>
            <a:ext cx="1890944" cy="753700"/>
          </a:xfrm>
          <a:prstGeom prst="rightArrow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lang="en-US" sz="2000" dirty="0">
                <a:solidFill>
                  <a:schemeClr val="tx1"/>
                </a:solidFill>
                <a:ea typeface="SimSun" charset="-122"/>
              </a:rPr>
              <a:t>$100</a:t>
            </a: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SimSun" charset="-122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3E9695E-E90A-46C6-A0C0-F540AD8EF774}"/>
              </a:ext>
            </a:extLst>
          </p:cNvPr>
          <p:cNvSpPr txBox="1"/>
          <p:nvPr/>
        </p:nvSpPr>
        <p:spPr>
          <a:xfrm>
            <a:off x="2521655" y="2139218"/>
            <a:ext cx="663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solidFill>
                  <a:schemeClr val="tx1"/>
                </a:solidFill>
                <a:latin typeface="Palatino Linotype" panose="02040502050505030304" pitchFamily="18" charset="0"/>
              </a:rPr>
              <a:t>Alice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0E5BA00-12DF-4CFF-9FCC-C06229071444}"/>
              </a:ext>
            </a:extLst>
          </p:cNvPr>
          <p:cNvSpPr txBox="1"/>
          <p:nvPr/>
        </p:nvSpPr>
        <p:spPr>
          <a:xfrm>
            <a:off x="9062033" y="2139218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solidFill>
                  <a:schemeClr val="tx1"/>
                </a:solidFill>
                <a:latin typeface="Palatino Linotype" panose="02040502050505030304" pitchFamily="18" charset="0"/>
              </a:rPr>
              <a:t>Bob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E349715A-B668-45EC-8A85-5EDF0BE1FD38}"/>
              </a:ext>
            </a:extLst>
          </p:cNvPr>
          <p:cNvCxnSpPr>
            <a:endCxn id="15" idx="0"/>
          </p:cNvCxnSpPr>
          <p:nvPr/>
        </p:nvCxnSpPr>
        <p:spPr bwMode="auto">
          <a:xfrm>
            <a:off x="6091609" y="1961965"/>
            <a:ext cx="158" cy="75370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96A0896E-4707-4453-AF4D-76274DA1DFD4}"/>
              </a:ext>
            </a:extLst>
          </p:cNvPr>
          <p:cNvSpPr txBox="1">
            <a:spLocks/>
          </p:cNvSpPr>
          <p:nvPr/>
        </p:nvSpPr>
        <p:spPr bwMode="auto">
          <a:xfrm>
            <a:off x="3055855" y="2715665"/>
            <a:ext cx="6071823" cy="2126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457200" indent="-457200" algn="l" defTabSz="457200" rtl="0" eaLnBrk="1" fontAlgn="base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Wingdings" panose="05000000000000000000" pitchFamily="2" charset="2"/>
              <a:buChar char="v"/>
              <a:defRPr sz="2800">
                <a:solidFill>
                  <a:srgbClr val="000000"/>
                </a:solidFill>
                <a:latin typeface="Palatino Linotype" panose="02040502050505030304" pitchFamily="18" charset="0"/>
                <a:ea typeface="+mn-ea"/>
                <a:cs typeface="Palatino Linotype" panose="02040502050505030304" pitchFamily="18" charset="0"/>
              </a:defRPr>
            </a:lvl1pPr>
            <a:lvl2pPr marL="800100" indent="-342900" algn="l" defTabSz="457200" rtl="0" eaLnBrk="1" fontAlgn="base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Wingdings" panose="05000000000000000000" pitchFamily="2" charset="2"/>
              <a:buChar char="Ø"/>
              <a:defRPr sz="2400">
                <a:solidFill>
                  <a:srgbClr val="000000"/>
                </a:solidFill>
                <a:latin typeface="Palatino Linotype" panose="02040502050505030304" pitchFamily="18" charset="0"/>
                <a:ea typeface="+mn-ea"/>
                <a:cs typeface="Palatino Linotype" panose="02040502050505030304" pitchFamily="18" charset="0"/>
              </a:defRPr>
            </a:lvl2pPr>
            <a:lvl3pPr marL="1257300" indent="-342900" algn="l" defTabSz="457200" rtl="0" eaLnBrk="1" fontAlgn="base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Wingdings" panose="05000000000000000000" pitchFamily="2" charset="2"/>
              <a:buChar char="ü"/>
              <a:defRPr sz="2000">
                <a:solidFill>
                  <a:srgbClr val="000000"/>
                </a:solidFill>
                <a:latin typeface="Palatino Linotype" panose="02040502050505030304" pitchFamily="18" charset="0"/>
                <a:ea typeface="+mn-ea"/>
                <a:cs typeface="Palatino Linotype" panose="02040502050505030304" pitchFamily="18" charset="0"/>
              </a:defRPr>
            </a:lvl3pPr>
            <a:lvl4pPr marL="1714500" indent="-342900" algn="l" defTabSz="457200" rtl="0" eaLnBrk="1" fontAlgn="base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ourier New" panose="02070309020205020404" pitchFamily="49" charset="0"/>
              <a:buChar char="o"/>
              <a:defRPr sz="2000">
                <a:solidFill>
                  <a:srgbClr val="000000"/>
                </a:solidFill>
                <a:latin typeface="Palatino Linotype" panose="02040502050505030304" pitchFamily="18" charset="0"/>
                <a:ea typeface="+mn-ea"/>
                <a:cs typeface="Palatino Linotype" panose="02040502050505030304" pitchFamily="18" charset="0"/>
              </a:defRPr>
            </a:lvl4pPr>
            <a:lvl5pPr marL="2171700" indent="-342900" algn="l" defTabSz="457200" rtl="0" eaLnBrk="1" fontAlgn="base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  <a:latin typeface="Palatino Linotype" panose="02040502050505030304" pitchFamily="18" charset="0"/>
                <a:ea typeface="+mn-ea"/>
                <a:cs typeface="Palatino Linotype" panose="02040502050505030304" pitchFamily="18" charset="0"/>
              </a:defRPr>
            </a:lvl5pPr>
            <a:lvl6pPr marL="2514600" indent="-228600" algn="l" defTabSz="457200" rtl="0" eaLnBrk="1" fontAlgn="base" hangingPunct="1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</a:defRPr>
            </a:lvl6pPr>
            <a:lvl7pPr marL="2971800" indent="-228600" algn="l" defTabSz="457200" rtl="0" eaLnBrk="1" fontAlgn="base" hangingPunct="1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</a:defRPr>
            </a:lvl7pPr>
            <a:lvl8pPr marL="3429000" indent="-228600" algn="l" defTabSz="457200" rtl="0" eaLnBrk="1" fontAlgn="base" hangingPunct="1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</a:defRPr>
            </a:lvl8pPr>
            <a:lvl9pPr marL="3886200" indent="-228600" algn="l" defTabSz="457200" rtl="0" eaLnBrk="1" fontAlgn="base" hangingPunct="1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pPr>
              <a:buFont typeface="Wingdings" panose="05000000000000000000" pitchFamily="2" charset="2"/>
              <a:buChar char="à"/>
            </a:pPr>
            <a:r>
              <a:rPr lang="en-US" sz="2000" kern="0" dirty="0"/>
              <a:t>Need a third party (e.g. a bank) to verify and record the transaction: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800" kern="0" dirty="0"/>
              <a:t>Alice has $100 before sending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800" kern="0" dirty="0"/>
              <a:t>Alice sends Bob $100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1800" kern="0" dirty="0"/>
              <a:t>Update Alice’s and Bob’s accounts after the transaction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92564958-2373-4DB7-96BA-F48634A97A88}"/>
              </a:ext>
            </a:extLst>
          </p:cNvPr>
          <p:cNvSpPr txBox="1">
            <a:spLocks/>
          </p:cNvSpPr>
          <p:nvPr/>
        </p:nvSpPr>
        <p:spPr bwMode="auto">
          <a:xfrm>
            <a:off x="965258" y="4718783"/>
            <a:ext cx="6071823" cy="1671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457200" indent="-457200" algn="l" defTabSz="457200" rtl="0" eaLnBrk="1" fontAlgn="base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Wingdings" panose="05000000000000000000" pitchFamily="2" charset="2"/>
              <a:buChar char="v"/>
              <a:defRPr sz="2800">
                <a:solidFill>
                  <a:srgbClr val="000000"/>
                </a:solidFill>
                <a:latin typeface="Palatino Linotype" panose="02040502050505030304" pitchFamily="18" charset="0"/>
                <a:ea typeface="+mn-ea"/>
                <a:cs typeface="Palatino Linotype" panose="02040502050505030304" pitchFamily="18" charset="0"/>
              </a:defRPr>
            </a:lvl1pPr>
            <a:lvl2pPr marL="800100" indent="-342900" algn="l" defTabSz="457200" rtl="0" eaLnBrk="1" fontAlgn="base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Wingdings" panose="05000000000000000000" pitchFamily="2" charset="2"/>
              <a:buChar char="Ø"/>
              <a:defRPr sz="2400">
                <a:solidFill>
                  <a:srgbClr val="000000"/>
                </a:solidFill>
                <a:latin typeface="Palatino Linotype" panose="02040502050505030304" pitchFamily="18" charset="0"/>
                <a:ea typeface="+mn-ea"/>
                <a:cs typeface="Palatino Linotype" panose="02040502050505030304" pitchFamily="18" charset="0"/>
              </a:defRPr>
            </a:lvl2pPr>
            <a:lvl3pPr marL="1257300" indent="-342900" algn="l" defTabSz="457200" rtl="0" eaLnBrk="1" fontAlgn="base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Wingdings" panose="05000000000000000000" pitchFamily="2" charset="2"/>
              <a:buChar char="ü"/>
              <a:defRPr sz="2000">
                <a:solidFill>
                  <a:srgbClr val="000000"/>
                </a:solidFill>
                <a:latin typeface="Palatino Linotype" panose="02040502050505030304" pitchFamily="18" charset="0"/>
                <a:ea typeface="+mn-ea"/>
                <a:cs typeface="Palatino Linotype" panose="02040502050505030304" pitchFamily="18" charset="0"/>
              </a:defRPr>
            </a:lvl3pPr>
            <a:lvl4pPr marL="1714500" indent="-342900" algn="l" defTabSz="457200" rtl="0" eaLnBrk="1" fontAlgn="base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ourier New" panose="02070309020205020404" pitchFamily="49" charset="0"/>
              <a:buChar char="o"/>
              <a:defRPr sz="2000">
                <a:solidFill>
                  <a:srgbClr val="000000"/>
                </a:solidFill>
                <a:latin typeface="Palatino Linotype" panose="02040502050505030304" pitchFamily="18" charset="0"/>
                <a:ea typeface="+mn-ea"/>
                <a:cs typeface="Palatino Linotype" panose="02040502050505030304" pitchFamily="18" charset="0"/>
              </a:defRPr>
            </a:lvl4pPr>
            <a:lvl5pPr marL="2171700" indent="-342900" algn="l" defTabSz="457200" rtl="0" eaLnBrk="1" fontAlgn="base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  <a:latin typeface="Palatino Linotype" panose="02040502050505030304" pitchFamily="18" charset="0"/>
                <a:ea typeface="+mn-ea"/>
                <a:cs typeface="Palatino Linotype" panose="02040502050505030304" pitchFamily="18" charset="0"/>
              </a:defRPr>
            </a:lvl5pPr>
            <a:lvl6pPr marL="2514600" indent="-228600" algn="l" defTabSz="457200" rtl="0" eaLnBrk="1" fontAlgn="base" hangingPunct="1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</a:defRPr>
            </a:lvl6pPr>
            <a:lvl7pPr marL="2971800" indent="-228600" algn="l" defTabSz="457200" rtl="0" eaLnBrk="1" fontAlgn="base" hangingPunct="1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</a:defRPr>
            </a:lvl7pPr>
            <a:lvl8pPr marL="3429000" indent="-228600" algn="l" defTabSz="457200" rtl="0" eaLnBrk="1" fontAlgn="base" hangingPunct="1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</a:defRPr>
            </a:lvl8pPr>
            <a:lvl9pPr marL="3886200" indent="-228600" algn="l" defTabSz="457200" rtl="0" eaLnBrk="1" fontAlgn="base" hangingPunct="1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r>
              <a:rPr lang="en-US" sz="2000" kern="0" dirty="0"/>
              <a:t>Problems?</a:t>
            </a:r>
          </a:p>
          <a:p>
            <a:pPr lvl="1"/>
            <a:r>
              <a:rPr lang="en-US" sz="1800" kern="0" dirty="0"/>
              <a:t>Single point of failure</a:t>
            </a:r>
          </a:p>
          <a:p>
            <a:pPr lvl="1"/>
            <a:r>
              <a:rPr lang="en-US" sz="1800" kern="0" dirty="0"/>
              <a:t>Concentration of power</a:t>
            </a:r>
          </a:p>
          <a:p>
            <a:pPr lvl="1"/>
            <a:r>
              <a:rPr lang="en-US" sz="1800" kern="0" dirty="0"/>
              <a:t>Participants do not trust third parties</a:t>
            </a:r>
          </a:p>
        </p:txBody>
      </p:sp>
    </p:spTree>
    <p:extLst>
      <p:ext uri="{BB962C8B-B14F-4D97-AF65-F5344CB8AC3E}">
        <p14:creationId xmlns:p14="http://schemas.microsoft.com/office/powerpoint/2010/main" val="3991009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EEB6427B-8951-4429-81A5-3B9D7057BCC4}"/>
              </a:ext>
            </a:extLst>
          </p:cNvPr>
          <p:cNvCxnSpPr>
            <a:stCxn id="29" idx="2"/>
          </p:cNvCxnSpPr>
          <p:nvPr/>
        </p:nvCxnSpPr>
        <p:spPr bwMode="auto">
          <a:xfrm flipH="1">
            <a:off x="5288888" y="3770483"/>
            <a:ext cx="1098852" cy="1436271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08" name="Picture 107">
            <a:extLst>
              <a:ext uri="{FF2B5EF4-FFF2-40B4-BE49-F238E27FC236}">
                <a16:creationId xmlns:a16="http://schemas.microsoft.com/office/drawing/2014/main" id="{23218917-7CE0-461E-A4F0-2060642CED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9050"/>
            <a:ext cx="12192000" cy="68389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A1A581-F5E2-4DE8-BB56-3371B979F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a Blockchain System</a:t>
            </a:r>
          </a:p>
        </p:txBody>
      </p:sp>
      <p:pic>
        <p:nvPicPr>
          <p:cNvPr id="4" name="Content Placeholder 4" descr="Smiling face with no fill">
            <a:extLst>
              <a:ext uri="{FF2B5EF4-FFF2-40B4-BE49-F238E27FC236}">
                <a16:creationId xmlns:a16="http://schemas.microsoft.com/office/drawing/2014/main" id="{86D7D715-F8E9-4775-9866-D3C0D55F4A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 bwMode="auto">
          <a:xfrm>
            <a:off x="2944552" y="1032438"/>
            <a:ext cx="914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7052952-3424-4683-A37F-AC66977EE77F}"/>
              </a:ext>
            </a:extLst>
          </p:cNvPr>
          <p:cNvSpPr txBox="1"/>
          <p:nvPr/>
        </p:nvSpPr>
        <p:spPr>
          <a:xfrm>
            <a:off x="3069770" y="1946838"/>
            <a:ext cx="663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solidFill>
                  <a:schemeClr val="tx1"/>
                </a:solidFill>
                <a:latin typeface="Palatino Linotype" panose="02040502050505030304" pitchFamily="18" charset="0"/>
              </a:rPr>
              <a:t>Alice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27D5A1A-43DF-4EE0-9CD5-A59DCFEFE05D}"/>
              </a:ext>
            </a:extLst>
          </p:cNvPr>
          <p:cNvSpPr txBox="1"/>
          <p:nvPr/>
        </p:nvSpPr>
        <p:spPr>
          <a:xfrm>
            <a:off x="7648946" y="1946838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solidFill>
                  <a:schemeClr val="tx1"/>
                </a:solidFill>
                <a:latin typeface="Palatino Linotype" panose="02040502050505030304" pitchFamily="18" charset="0"/>
              </a:rPr>
              <a:t>Bob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AA6A008-398F-4143-9E18-0BC3984A168D}"/>
              </a:ext>
            </a:extLst>
          </p:cNvPr>
          <p:cNvSpPr/>
          <p:nvPr/>
        </p:nvSpPr>
        <p:spPr bwMode="auto">
          <a:xfrm>
            <a:off x="4791953" y="1112788"/>
            <a:ext cx="1890944" cy="753700"/>
          </a:xfrm>
          <a:prstGeom prst="rightArrow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lang="en-US" sz="2000" dirty="0">
                <a:solidFill>
                  <a:schemeClr val="tx1"/>
                </a:solidFill>
                <a:ea typeface="SimSun" charset="-122"/>
              </a:rPr>
              <a:t>$100</a:t>
            </a:r>
            <a:endParaRPr kumimoji="0" 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SimSun" charset="-122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1AC84E5-F74B-42E3-B873-6A455BFD5CFC}"/>
              </a:ext>
            </a:extLst>
          </p:cNvPr>
          <p:cNvSpPr/>
          <p:nvPr/>
        </p:nvSpPr>
        <p:spPr bwMode="auto">
          <a:xfrm>
            <a:off x="306227" y="3200666"/>
            <a:ext cx="1094913" cy="56718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4CFF01C-29FB-4925-B8C0-EB6C91CDDD4A}"/>
              </a:ext>
            </a:extLst>
          </p:cNvPr>
          <p:cNvSpPr/>
          <p:nvPr/>
        </p:nvSpPr>
        <p:spPr bwMode="auto">
          <a:xfrm>
            <a:off x="2150913" y="3196642"/>
            <a:ext cx="1094913" cy="56718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E04F4E3-D147-404F-934A-B2353AEE39A7}"/>
              </a:ext>
            </a:extLst>
          </p:cNvPr>
          <p:cNvSpPr/>
          <p:nvPr/>
        </p:nvSpPr>
        <p:spPr bwMode="auto">
          <a:xfrm>
            <a:off x="3995598" y="3196642"/>
            <a:ext cx="1094913" cy="56718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5B519EAC-5331-4BE9-AD66-180750FB977E}"/>
              </a:ext>
            </a:extLst>
          </p:cNvPr>
          <p:cNvCxnSpPr>
            <a:stCxn id="9" idx="3"/>
            <a:endCxn id="12" idx="1"/>
          </p:cNvCxnSpPr>
          <p:nvPr/>
        </p:nvCxnSpPr>
        <p:spPr bwMode="auto">
          <a:xfrm flipV="1">
            <a:off x="1401140" y="3480234"/>
            <a:ext cx="749773" cy="4024"/>
          </a:xfrm>
          <a:prstGeom prst="straightConnector1">
            <a:avLst/>
          </a:prstGeom>
          <a:ln>
            <a:headEnd type="none" w="med" len="med"/>
            <a:tailEnd type="triangle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6287D124-C713-466D-B1B2-8343D4CBA2DB}"/>
              </a:ext>
            </a:extLst>
          </p:cNvPr>
          <p:cNvCxnSpPr>
            <a:stCxn id="12" idx="3"/>
            <a:endCxn id="13" idx="1"/>
          </p:cNvCxnSpPr>
          <p:nvPr/>
        </p:nvCxnSpPr>
        <p:spPr bwMode="auto">
          <a:xfrm>
            <a:off x="3245826" y="3480234"/>
            <a:ext cx="749772" cy="0"/>
          </a:xfrm>
          <a:prstGeom prst="straightConnector1">
            <a:avLst/>
          </a:prstGeom>
          <a:ln>
            <a:headEnd type="none" w="med" len="med"/>
            <a:tailEnd type="triangle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6639F7A9-FA54-4479-8C41-1A269F253593}"/>
              </a:ext>
            </a:extLst>
          </p:cNvPr>
          <p:cNvSpPr txBox="1"/>
          <p:nvPr/>
        </p:nvSpPr>
        <p:spPr>
          <a:xfrm>
            <a:off x="214432" y="3781783"/>
            <a:ext cx="31231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  <a:latin typeface="Palatino Linotype" panose="02040502050505030304" pitchFamily="18" charset="0"/>
              </a:rPr>
              <a:t>Current state of the public ledger verifies Alice has $100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2BC34642-C002-425E-B038-AF4406A1A17E}"/>
              </a:ext>
            </a:extLst>
          </p:cNvPr>
          <p:cNvSpPr/>
          <p:nvPr/>
        </p:nvSpPr>
        <p:spPr bwMode="auto">
          <a:xfrm>
            <a:off x="5840283" y="3203300"/>
            <a:ext cx="1094913" cy="567183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D43682FE-8C23-4B96-8AA5-31D30D5C7A03}"/>
              </a:ext>
            </a:extLst>
          </p:cNvPr>
          <p:cNvCxnSpPr>
            <a:cxnSpLocks/>
            <a:stCxn id="13" idx="3"/>
            <a:endCxn id="29" idx="1"/>
          </p:cNvCxnSpPr>
          <p:nvPr/>
        </p:nvCxnSpPr>
        <p:spPr bwMode="auto">
          <a:xfrm>
            <a:off x="5090511" y="3480234"/>
            <a:ext cx="749772" cy="6658"/>
          </a:xfrm>
          <a:prstGeom prst="straightConnector1">
            <a:avLst/>
          </a:prstGeom>
          <a:ln>
            <a:headEnd type="none" w="med" len="med"/>
            <a:tailEnd type="triangle"/>
          </a:ln>
          <a:ex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Connector: Elbow 41">
            <a:extLst>
              <a:ext uri="{FF2B5EF4-FFF2-40B4-BE49-F238E27FC236}">
                <a16:creationId xmlns:a16="http://schemas.microsoft.com/office/drawing/2014/main" id="{D55FA1A0-C67A-4EC1-BE7F-5F7ACBE80C4A}"/>
              </a:ext>
            </a:extLst>
          </p:cNvPr>
          <p:cNvCxnSpPr>
            <a:endCxn id="29" idx="0"/>
          </p:cNvCxnSpPr>
          <p:nvPr/>
        </p:nvCxnSpPr>
        <p:spPr bwMode="auto">
          <a:xfrm rot="16200000" flipH="1">
            <a:off x="5225002" y="2040562"/>
            <a:ext cx="1518516" cy="806960"/>
          </a:xfrm>
          <a:prstGeom prst="bentConnector3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757AF1F3-6270-4684-B2D1-D45FCC4EB0A7}"/>
              </a:ext>
            </a:extLst>
          </p:cNvPr>
          <p:cNvSpPr txBox="1"/>
          <p:nvPr/>
        </p:nvSpPr>
        <p:spPr>
          <a:xfrm>
            <a:off x="5328107" y="2055298"/>
            <a:ext cx="2119263" cy="7386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  <a:latin typeface="Palatino Linotype" panose="02040502050505030304" pitchFamily="18" charset="0"/>
              </a:rPr>
              <a:t>Alice sends Bob $100 This is represented as a block</a:t>
            </a:r>
          </a:p>
        </p:txBody>
      </p:sp>
      <p:pic>
        <p:nvPicPr>
          <p:cNvPr id="48" name="Graphic 47" descr="Smiling face with solid fill">
            <a:extLst>
              <a:ext uri="{FF2B5EF4-FFF2-40B4-BE49-F238E27FC236}">
                <a16:creationId xmlns:a16="http://schemas.microsoft.com/office/drawing/2014/main" id="{C5512828-D290-4099-983A-4C93A26590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795505" y="4999153"/>
            <a:ext cx="914400" cy="914400"/>
          </a:xfrm>
          <a:prstGeom prst="rect">
            <a:avLst/>
          </a:prstGeom>
        </p:spPr>
      </p:pic>
      <p:pic>
        <p:nvPicPr>
          <p:cNvPr id="50" name="Graphic 49" descr="Neutral face with no fill">
            <a:extLst>
              <a:ext uri="{FF2B5EF4-FFF2-40B4-BE49-F238E27FC236}">
                <a16:creationId xmlns:a16="http://schemas.microsoft.com/office/drawing/2014/main" id="{17995C8D-086A-4B83-832A-4052EAB130E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063059" y="4681097"/>
            <a:ext cx="914400" cy="914400"/>
          </a:xfrm>
          <a:prstGeom prst="rect">
            <a:avLst/>
          </a:prstGeom>
        </p:spPr>
      </p:pic>
      <p:pic>
        <p:nvPicPr>
          <p:cNvPr id="56" name="Graphic 55" descr="Moustache face with no fill">
            <a:extLst>
              <a:ext uri="{FF2B5EF4-FFF2-40B4-BE49-F238E27FC236}">
                <a16:creationId xmlns:a16="http://schemas.microsoft.com/office/drawing/2014/main" id="{A78C43FE-D12A-47CA-AECF-90EE07F0956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536654" y="5106158"/>
            <a:ext cx="914400" cy="914400"/>
          </a:xfrm>
          <a:prstGeom prst="rect">
            <a:avLst/>
          </a:prstGeom>
        </p:spPr>
      </p:pic>
      <p:pic>
        <p:nvPicPr>
          <p:cNvPr id="58" name="Graphic 57" descr="Nervous face with no fill">
            <a:extLst>
              <a:ext uri="{FF2B5EF4-FFF2-40B4-BE49-F238E27FC236}">
                <a16:creationId xmlns:a16="http://schemas.microsoft.com/office/drawing/2014/main" id="{34C554AF-769E-43AF-B567-26BAC0043D2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688285" y="5097280"/>
            <a:ext cx="914400" cy="914400"/>
          </a:xfrm>
          <a:prstGeom prst="rect">
            <a:avLst/>
          </a:prstGeom>
        </p:spPr>
      </p:pic>
      <p:pic>
        <p:nvPicPr>
          <p:cNvPr id="60" name="Graphic 59" descr="Confused face with solid fill">
            <a:extLst>
              <a:ext uri="{FF2B5EF4-FFF2-40B4-BE49-F238E27FC236}">
                <a16:creationId xmlns:a16="http://schemas.microsoft.com/office/drawing/2014/main" id="{1D1873C6-BF8B-483D-B94A-C0ABDA10393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387738" y="5042425"/>
            <a:ext cx="914400" cy="914400"/>
          </a:xfrm>
          <a:prstGeom prst="rect">
            <a:avLst/>
          </a:prstGeom>
        </p:spPr>
      </p:pic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A288FC59-A641-42C8-8809-41C175C9780F}"/>
              </a:ext>
            </a:extLst>
          </p:cNvPr>
          <p:cNvCxnSpPr>
            <a:stCxn id="29" idx="2"/>
          </p:cNvCxnSpPr>
          <p:nvPr/>
        </p:nvCxnSpPr>
        <p:spPr bwMode="auto">
          <a:xfrm flipH="1">
            <a:off x="3858952" y="3770483"/>
            <a:ext cx="2528788" cy="1057912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25EE36E6-AA53-493A-A45C-C5437E3F171F}"/>
              </a:ext>
            </a:extLst>
          </p:cNvPr>
          <p:cNvCxnSpPr>
            <a:cxnSpLocks/>
            <a:stCxn id="29" idx="2"/>
          </p:cNvCxnSpPr>
          <p:nvPr/>
        </p:nvCxnSpPr>
        <p:spPr bwMode="auto">
          <a:xfrm flipH="1">
            <a:off x="4536538" y="3770483"/>
            <a:ext cx="1851202" cy="1367814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D3850E68-0FA9-4401-BFE0-3067F9028AE9}"/>
              </a:ext>
            </a:extLst>
          </p:cNvPr>
          <p:cNvCxnSpPr>
            <a:stCxn id="29" idx="2"/>
            <a:endCxn id="56" idx="0"/>
          </p:cNvCxnSpPr>
          <p:nvPr/>
        </p:nvCxnSpPr>
        <p:spPr bwMode="auto">
          <a:xfrm flipH="1">
            <a:off x="5993854" y="3770483"/>
            <a:ext cx="393886" cy="1335675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419C422C-41D5-48DD-9F6D-51856937297F}"/>
              </a:ext>
            </a:extLst>
          </p:cNvPr>
          <p:cNvCxnSpPr>
            <a:stCxn id="29" idx="2"/>
            <a:endCxn id="60" idx="0"/>
          </p:cNvCxnSpPr>
          <p:nvPr/>
        </p:nvCxnSpPr>
        <p:spPr bwMode="auto">
          <a:xfrm>
            <a:off x="6387740" y="3770483"/>
            <a:ext cx="457198" cy="1271942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5" name="Connector: Elbow 104">
            <a:extLst>
              <a:ext uri="{FF2B5EF4-FFF2-40B4-BE49-F238E27FC236}">
                <a16:creationId xmlns:a16="http://schemas.microsoft.com/office/drawing/2014/main" id="{38FD2CD8-1106-44A2-9209-26F2EBA5BEA1}"/>
              </a:ext>
            </a:extLst>
          </p:cNvPr>
          <p:cNvCxnSpPr>
            <a:stCxn id="50" idx="2"/>
            <a:endCxn id="29" idx="3"/>
          </p:cNvCxnSpPr>
          <p:nvPr/>
        </p:nvCxnSpPr>
        <p:spPr bwMode="auto">
          <a:xfrm rot="5400000" flipH="1" flipV="1">
            <a:off x="4173424" y="2833726"/>
            <a:ext cx="2108605" cy="3414937"/>
          </a:xfrm>
          <a:prstGeom prst="bentConnector4">
            <a:avLst>
              <a:gd name="adj1" fmla="val -28103"/>
              <a:gd name="adj2" fmla="val 154528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9" name="Connector: Elbow 108">
            <a:extLst>
              <a:ext uri="{FF2B5EF4-FFF2-40B4-BE49-F238E27FC236}">
                <a16:creationId xmlns:a16="http://schemas.microsoft.com/office/drawing/2014/main" id="{301B2667-35FB-4399-9DE3-AD92F6471B8C}"/>
              </a:ext>
            </a:extLst>
          </p:cNvPr>
          <p:cNvCxnSpPr>
            <a:stCxn id="48" idx="2"/>
            <a:endCxn id="29" idx="3"/>
          </p:cNvCxnSpPr>
          <p:nvPr/>
        </p:nvCxnSpPr>
        <p:spPr bwMode="auto">
          <a:xfrm rot="5400000" flipH="1" flipV="1">
            <a:off x="4380619" y="3358977"/>
            <a:ext cx="2426661" cy="2682491"/>
          </a:xfrm>
          <a:prstGeom prst="bentConnector4">
            <a:avLst>
              <a:gd name="adj1" fmla="val -11249"/>
              <a:gd name="adj2" fmla="val 169417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4" name="Connector: Elbow 113">
            <a:extLst>
              <a:ext uri="{FF2B5EF4-FFF2-40B4-BE49-F238E27FC236}">
                <a16:creationId xmlns:a16="http://schemas.microsoft.com/office/drawing/2014/main" id="{ADFEA780-08F0-4F75-AF06-507654697C82}"/>
              </a:ext>
            </a:extLst>
          </p:cNvPr>
          <p:cNvCxnSpPr>
            <a:endCxn id="29" idx="3"/>
          </p:cNvCxnSpPr>
          <p:nvPr/>
        </p:nvCxnSpPr>
        <p:spPr bwMode="auto">
          <a:xfrm rot="5400000" flipH="1" flipV="1">
            <a:off x="4807054" y="3846943"/>
            <a:ext cx="2488193" cy="1768092"/>
          </a:xfrm>
          <a:prstGeom prst="bentConnector4">
            <a:avLst>
              <a:gd name="adj1" fmla="val -8505"/>
              <a:gd name="adj2" fmla="val 205316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0" name="Connector: Elbow 129">
            <a:extLst>
              <a:ext uri="{FF2B5EF4-FFF2-40B4-BE49-F238E27FC236}">
                <a16:creationId xmlns:a16="http://schemas.microsoft.com/office/drawing/2014/main" id="{E313B992-6438-495A-A97B-0485D7760BAC}"/>
              </a:ext>
            </a:extLst>
          </p:cNvPr>
          <p:cNvCxnSpPr>
            <a:stCxn id="56" idx="2"/>
            <a:endCxn id="29" idx="3"/>
          </p:cNvCxnSpPr>
          <p:nvPr/>
        </p:nvCxnSpPr>
        <p:spPr bwMode="auto">
          <a:xfrm rot="5400000" flipH="1" flipV="1">
            <a:off x="5197692" y="4283054"/>
            <a:ext cx="2533666" cy="941342"/>
          </a:xfrm>
          <a:prstGeom prst="bentConnector4">
            <a:avLst>
              <a:gd name="adj1" fmla="val -6569"/>
              <a:gd name="adj2" fmla="val 298755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5" name="Connector: Elbow 134">
            <a:extLst>
              <a:ext uri="{FF2B5EF4-FFF2-40B4-BE49-F238E27FC236}">
                <a16:creationId xmlns:a16="http://schemas.microsoft.com/office/drawing/2014/main" id="{116B9639-F545-4918-BC6F-AB58506E8F22}"/>
              </a:ext>
            </a:extLst>
          </p:cNvPr>
          <p:cNvCxnSpPr>
            <a:stCxn id="60" idx="2"/>
            <a:endCxn id="29" idx="3"/>
          </p:cNvCxnSpPr>
          <p:nvPr/>
        </p:nvCxnSpPr>
        <p:spPr bwMode="auto">
          <a:xfrm rot="5400000" flipH="1" flipV="1">
            <a:off x="5655100" y="4676730"/>
            <a:ext cx="2469933" cy="90258"/>
          </a:xfrm>
          <a:prstGeom prst="bentConnector4">
            <a:avLst>
              <a:gd name="adj1" fmla="val -9255"/>
              <a:gd name="adj2" fmla="val 2166353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39" name="TextBox 138">
            <a:extLst>
              <a:ext uri="{FF2B5EF4-FFF2-40B4-BE49-F238E27FC236}">
                <a16:creationId xmlns:a16="http://schemas.microsoft.com/office/drawing/2014/main" id="{24FA40CC-1FEC-4FD7-87DF-436D821508A6}"/>
              </a:ext>
            </a:extLst>
          </p:cNvPr>
          <p:cNvSpPr txBox="1"/>
          <p:nvPr/>
        </p:nvSpPr>
        <p:spPr>
          <a:xfrm>
            <a:off x="7772963" y="4508185"/>
            <a:ext cx="2119263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  <a:latin typeface="Palatino Linotype" panose="02040502050505030304" pitchFamily="18" charset="0"/>
              </a:rPr>
              <a:t>Everyone approves the transaction</a:t>
            </a:r>
          </a:p>
        </p:txBody>
      </p: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06685ACC-A2B0-4446-9A96-E6BC1C4003E6}"/>
              </a:ext>
            </a:extLst>
          </p:cNvPr>
          <p:cNvCxnSpPr>
            <a:stCxn id="29" idx="2"/>
          </p:cNvCxnSpPr>
          <p:nvPr/>
        </p:nvCxnSpPr>
        <p:spPr bwMode="auto">
          <a:xfrm flipH="1">
            <a:off x="5261300" y="3770483"/>
            <a:ext cx="1126440" cy="141733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844FFE11-EB16-4AE1-AB57-0841029E038A}"/>
              </a:ext>
            </a:extLst>
          </p:cNvPr>
          <p:cNvSpPr txBox="1"/>
          <p:nvPr/>
        </p:nvSpPr>
        <p:spPr>
          <a:xfrm>
            <a:off x="4543054" y="4189471"/>
            <a:ext cx="2119263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  <a:latin typeface="Palatino Linotype" panose="02040502050505030304" pitchFamily="18" charset="0"/>
              </a:rPr>
              <a:t>The block is propagated to everyone</a:t>
            </a:r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id="{4D3C940D-965C-4CF9-BCFC-6F0E5C505D81}"/>
              </a:ext>
            </a:extLst>
          </p:cNvPr>
          <p:cNvSpPr/>
          <p:nvPr/>
        </p:nvSpPr>
        <p:spPr bwMode="auto">
          <a:xfrm>
            <a:off x="5840281" y="3203299"/>
            <a:ext cx="1094913" cy="56718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BEB69B7A-45DF-45F9-9594-C7600A065ED3}"/>
              </a:ext>
            </a:extLst>
          </p:cNvPr>
          <p:cNvSpPr txBox="1"/>
          <p:nvPr/>
        </p:nvSpPr>
        <p:spPr>
          <a:xfrm>
            <a:off x="8451720" y="1298575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/>
                </a:solidFill>
                <a:latin typeface="Palatino Linotype" panose="02040502050505030304" pitchFamily="18" charset="0"/>
              </a:rPr>
              <a:t>+$100</a:t>
            </a: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4E15EFB9-D6D4-4F47-8970-5828F1A3B029}"/>
              </a:ext>
            </a:extLst>
          </p:cNvPr>
          <p:cNvSpPr txBox="1"/>
          <p:nvPr/>
        </p:nvSpPr>
        <p:spPr>
          <a:xfrm>
            <a:off x="7125038" y="3225280"/>
            <a:ext cx="2119263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  <a:latin typeface="Palatino Linotype" panose="02040502050505030304" pitchFamily="18" charset="0"/>
              </a:rPr>
              <a:t>The block is added to the current ledger</a:t>
            </a: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EA703A63-535F-4B3D-8CAD-3A3A475E6604}"/>
              </a:ext>
            </a:extLst>
          </p:cNvPr>
          <p:cNvSpPr txBox="1"/>
          <p:nvPr/>
        </p:nvSpPr>
        <p:spPr>
          <a:xfrm>
            <a:off x="9244301" y="1338155"/>
            <a:ext cx="2119263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  <a:latin typeface="Palatino Linotype" panose="02040502050505030304" pitchFamily="18" charset="0"/>
              </a:rPr>
              <a:t>Bob receives the money</a:t>
            </a:r>
          </a:p>
        </p:txBody>
      </p:sp>
      <p:pic>
        <p:nvPicPr>
          <p:cNvPr id="148" name="Graphic 147" descr="Neutral face with no fill">
            <a:extLst>
              <a:ext uri="{FF2B5EF4-FFF2-40B4-BE49-F238E27FC236}">
                <a16:creationId xmlns:a16="http://schemas.microsoft.com/office/drawing/2014/main" id="{3F986EA2-2105-4353-80FF-6598ED8506F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456174" y="1032438"/>
            <a:ext cx="914400" cy="914400"/>
          </a:xfrm>
          <a:prstGeom prst="rect">
            <a:avLst/>
          </a:prstGeom>
        </p:spPr>
      </p:pic>
      <p:pic>
        <p:nvPicPr>
          <p:cNvPr id="150" name="Graphic 149" descr="In love face with no fill">
            <a:extLst>
              <a:ext uri="{FF2B5EF4-FFF2-40B4-BE49-F238E27FC236}">
                <a16:creationId xmlns:a16="http://schemas.microsoft.com/office/drawing/2014/main" id="{10D6E225-8E6D-493E-8419-4A26AD7986A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456174" y="1026041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417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2" grpId="0" animBg="1"/>
      <p:bldP spid="13" grpId="0" animBg="1"/>
      <p:bldP spid="28" grpId="0"/>
      <p:bldP spid="29" grpId="0" animBg="1"/>
      <p:bldP spid="44" grpId="0" animBg="1"/>
      <p:bldP spid="44" grpId="1" animBg="1"/>
      <p:bldP spid="139" grpId="0" animBg="1"/>
      <p:bldP spid="139" grpId="1" animBg="1"/>
      <p:bldP spid="92" grpId="0" animBg="1"/>
      <p:bldP spid="92" grpId="1" animBg="1"/>
      <p:bldP spid="143" grpId="0" animBg="1"/>
      <p:bldP spid="144" grpId="0"/>
      <p:bldP spid="145" grpId="0" animBg="1"/>
      <p:bldP spid="14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787B5-F35D-4D92-AC3F-28C77DBBC9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Different?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03B5A-0479-4BC6-AB15-DEFAD44333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Everyone can agree on the current state of the blockchain</a:t>
            </a:r>
          </a:p>
          <a:p>
            <a:pPr lvl="1"/>
            <a:r>
              <a:rPr lang="en-US" dirty="0"/>
              <a:t>Without a third party</a:t>
            </a:r>
          </a:p>
          <a:p>
            <a:pPr lvl="1"/>
            <a:r>
              <a:rPr lang="en-US" dirty="0"/>
              <a:t>Without having to </a:t>
            </a:r>
            <a:r>
              <a:rPr lang="en-US"/>
              <a:t>find someone </a:t>
            </a:r>
            <a:r>
              <a:rPr lang="en-US" dirty="0"/>
              <a:t>that </a:t>
            </a:r>
            <a:r>
              <a:rPr lang="en-US"/>
              <a:t>everyone trusts</a:t>
            </a:r>
            <a:endParaRPr lang="en-US" dirty="0"/>
          </a:p>
          <a:p>
            <a:pPr lvl="1"/>
            <a:r>
              <a:rPr lang="en-US" dirty="0"/>
              <a:t>Because the current state of the blockchain cannot be altered without the majority of “everyone” agree</a:t>
            </a:r>
          </a:p>
          <a:p>
            <a:r>
              <a:rPr lang="en-US" dirty="0"/>
              <a:t>No single points of failure</a:t>
            </a:r>
          </a:p>
          <a:p>
            <a:r>
              <a:rPr lang="en-US" dirty="0"/>
              <a:t>Power is not concentrated</a:t>
            </a:r>
          </a:p>
        </p:txBody>
      </p:sp>
    </p:spTree>
    <p:extLst>
      <p:ext uri="{BB962C8B-B14F-4D97-AF65-F5344CB8AC3E}">
        <p14:creationId xmlns:p14="http://schemas.microsoft.com/office/powerpoint/2010/main" val="39708819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2D3FF-F56D-49CC-BC7B-C0D98FA9D3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Cryptographic Hash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E19507-ADFD-461F-9FF5-F131B98B7E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Blocks in the ledger are linked by cryptographic hash</a:t>
            </a:r>
          </a:p>
          <a:p>
            <a:r>
              <a:rPr lang="en-US" sz="2000" dirty="0"/>
              <a:t>Cryptographic hash: a function that transform an input into an output of fixed length (e.g. 256 or 512 bits)</a:t>
            </a:r>
          </a:p>
          <a:p>
            <a:pPr lvl="1"/>
            <a:r>
              <a:rPr lang="en-US" sz="1800" dirty="0"/>
              <a:t>E.g.</a:t>
            </a:r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r>
              <a:rPr lang="en-US" sz="2200" dirty="0"/>
              <a:t>Criteria:</a:t>
            </a:r>
          </a:p>
          <a:p>
            <a:pPr lvl="1"/>
            <a:r>
              <a:rPr lang="en-US" sz="1800" dirty="0"/>
              <a:t>Calculating a hash for any given input is extremely easy</a:t>
            </a:r>
          </a:p>
          <a:p>
            <a:pPr lvl="1"/>
            <a:r>
              <a:rPr lang="en-US" sz="1800" dirty="0"/>
              <a:t>Getting the input of a given output is extremely and computationally difficult</a:t>
            </a:r>
          </a:p>
          <a:p>
            <a:pPr lvl="1"/>
            <a:r>
              <a:rPr lang="en-US" sz="1800" dirty="0"/>
              <a:t>Having two inputs that lead to the same output is extremely unlikely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9CB7FB7-0899-4C25-B5CC-950B658C33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4018712"/>
              </p:ext>
            </p:extLst>
          </p:nvPr>
        </p:nvGraphicFramePr>
        <p:xfrm>
          <a:off x="2027766" y="2397545"/>
          <a:ext cx="81280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1550245683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37502761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Palatino Linotype" panose="02040502050505030304" pitchFamily="18" charset="0"/>
                        </a:rPr>
                        <a:t>Input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Palatino Linotype" panose="02040502050505030304" pitchFamily="18" charset="0"/>
                        </a:rPr>
                        <a:t>Output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21735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Palatino Linotype" panose="02040502050505030304" pitchFamily="18" charset="0"/>
                        </a:rPr>
                        <a:t>This is some data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Palatino Linotype" panose="02040502050505030304" pitchFamily="18" charset="0"/>
                        </a:rPr>
                        <a:t>Ab424rasSDFcas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4862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Palatino Linotype" panose="02040502050505030304" pitchFamily="18" charset="0"/>
                        </a:rPr>
                        <a:t>This is some other data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Palatino Linotype" panose="02040502050505030304" pitchFamily="18" charset="0"/>
                        </a:rPr>
                        <a:t>bfd9sFDA923jLL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24064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Palatino Linotype" panose="02040502050505030304" pitchFamily="18" charset="0"/>
                        </a:rPr>
                        <a:t>And some more data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Palatino Linotype" panose="02040502050505030304" pitchFamily="18" charset="0"/>
                        </a:rPr>
                        <a:t>09243jLKDsag97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02401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6512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909690-DFA1-4CB2-B99F-1A57C16839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833" y="0"/>
            <a:ext cx="10964333" cy="523221"/>
          </a:xfrm>
        </p:spPr>
        <p:txBody>
          <a:bodyPr/>
          <a:lstStyle/>
          <a:p>
            <a:r>
              <a:rPr lang="en-US" sz="2800" dirty="0"/>
              <a:t>How Cryptographic Hash Links the Blocks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Content Placeholder 3">
                <a:extLst>
                  <a:ext uri="{FF2B5EF4-FFF2-40B4-BE49-F238E27FC236}">
                    <a16:creationId xmlns:a16="http://schemas.microsoft.com/office/drawing/2014/main" id="{FF066B4D-C436-4029-9E2B-3730E0CEC5AF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63820146"/>
                  </p:ext>
                </p:extLst>
              </p:nvPr>
            </p:nvGraphicFramePr>
            <p:xfrm>
              <a:off x="2394013" y="919798"/>
              <a:ext cx="1938290" cy="1430046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1938290">
                      <a:extLst>
                        <a:ext uri="{9D8B030D-6E8A-4147-A177-3AD203B41FA5}">
                          <a16:colId xmlns:a16="http://schemas.microsoft.com/office/drawing/2014/main" val="3797353625"/>
                        </a:ext>
                      </a:extLst>
                    </a:gridCol>
                  </a:tblGrid>
                  <a:tr h="476682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h𝑎𝑠</m:t>
                                </m:r>
                                <m:sSub>
                                  <m:sSubPr>
                                    <m:ctrlP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000" dirty="0"/>
                        </a:p>
                      </a:txBody>
                      <a:tcPr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11001242"/>
                      </a:ext>
                    </a:extLst>
                  </a:tr>
                  <a:tr h="476682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𝑛𝑜𝑛𝑐</m:t>
                                </m:r>
                                <m:sSub>
                                  <m:sSubPr>
                                    <m:ctrlP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</m:e>
                                  <m:sub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0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713307162"/>
                      </a:ext>
                    </a:extLst>
                  </a:tr>
                  <a:tr h="476682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𝑑𝑎𝑡</m:t>
                                </m:r>
                                <m:sSub>
                                  <m:sSubPr>
                                    <m:ctrlP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0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0365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Content Placeholder 3">
                <a:extLst>
                  <a:ext uri="{FF2B5EF4-FFF2-40B4-BE49-F238E27FC236}">
                    <a16:creationId xmlns:a16="http://schemas.microsoft.com/office/drawing/2014/main" id="{FF066B4D-C436-4029-9E2B-3730E0CEC5AF}"/>
                  </a:ext>
                </a:extLst>
              </p:cNvPr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63820146"/>
                  </p:ext>
                </p:extLst>
              </p:nvPr>
            </p:nvGraphicFramePr>
            <p:xfrm>
              <a:off x="2394013" y="919798"/>
              <a:ext cx="1938290" cy="1430046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1938290">
                      <a:extLst>
                        <a:ext uri="{9D8B030D-6E8A-4147-A177-3AD203B41FA5}">
                          <a16:colId xmlns:a16="http://schemas.microsoft.com/office/drawing/2014/main" val="3797353625"/>
                        </a:ext>
                      </a:extLst>
                    </a:gridCol>
                  </a:tblGrid>
                  <a:tr h="47668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13" t="-1266" r="-627" b="-20126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11001242"/>
                      </a:ext>
                    </a:extLst>
                  </a:tr>
                  <a:tr h="47668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13" t="-102564" r="-627" b="-1038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13307162"/>
                      </a:ext>
                    </a:extLst>
                  </a:tr>
                  <a:tr h="47668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313" t="-200000" r="-627" b="-25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365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F48892AA-E51C-4C28-BA36-A66AE7834A90}"/>
              </a:ext>
            </a:extLst>
          </p:cNvPr>
          <p:cNvSpPr txBox="1"/>
          <p:nvPr/>
        </p:nvSpPr>
        <p:spPr>
          <a:xfrm>
            <a:off x="2921370" y="2672067"/>
            <a:ext cx="883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Block 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Content Placeholder 3">
                <a:extLst>
                  <a:ext uri="{FF2B5EF4-FFF2-40B4-BE49-F238E27FC236}">
                    <a16:creationId xmlns:a16="http://schemas.microsoft.com/office/drawing/2014/main" id="{7FD91BAE-66E8-4711-A525-ECCB9E82D4D8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066232014"/>
                  </p:ext>
                </p:extLst>
              </p:nvPr>
            </p:nvGraphicFramePr>
            <p:xfrm>
              <a:off x="5928805" y="919798"/>
              <a:ext cx="1938290" cy="1430046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1938290">
                      <a:extLst>
                        <a:ext uri="{9D8B030D-6E8A-4147-A177-3AD203B41FA5}">
                          <a16:colId xmlns:a16="http://schemas.microsoft.com/office/drawing/2014/main" val="3797353625"/>
                        </a:ext>
                      </a:extLst>
                    </a:gridCol>
                  </a:tblGrid>
                  <a:tr h="476682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h𝑎𝑠</m:t>
                                </m:r>
                                <m:sSub>
                                  <m:sSubPr>
                                    <m:ctrlP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000" dirty="0"/>
                        </a:p>
                      </a:txBody>
                      <a:tcPr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11001242"/>
                      </a:ext>
                    </a:extLst>
                  </a:tr>
                  <a:tr h="476682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𝑛𝑜𝑛𝑐</m:t>
                                </m:r>
                                <m:sSub>
                                  <m:sSubPr>
                                    <m:ctrlP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</m:e>
                                  <m:sub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+1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0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713307162"/>
                      </a:ext>
                    </a:extLst>
                  </a:tr>
                  <a:tr h="476682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𝑑𝑎𝑡</m:t>
                                </m:r>
                                <m:sSub>
                                  <m:sSubPr>
                                    <m:ctrlP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+1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0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0365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Content Placeholder 3">
                <a:extLst>
                  <a:ext uri="{FF2B5EF4-FFF2-40B4-BE49-F238E27FC236}">
                    <a16:creationId xmlns:a16="http://schemas.microsoft.com/office/drawing/2014/main" id="{7FD91BAE-66E8-4711-A525-ECCB9E82D4D8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066232014"/>
                  </p:ext>
                </p:extLst>
              </p:nvPr>
            </p:nvGraphicFramePr>
            <p:xfrm>
              <a:off x="5928805" y="919798"/>
              <a:ext cx="1938290" cy="1430046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1938290">
                      <a:extLst>
                        <a:ext uri="{9D8B030D-6E8A-4147-A177-3AD203B41FA5}">
                          <a16:colId xmlns:a16="http://schemas.microsoft.com/office/drawing/2014/main" val="3797353625"/>
                        </a:ext>
                      </a:extLst>
                    </a:gridCol>
                  </a:tblGrid>
                  <a:tr h="47668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13" t="-1266" r="-627" b="-20126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11001242"/>
                      </a:ext>
                    </a:extLst>
                  </a:tr>
                  <a:tr h="47668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13" t="-102564" r="-627" b="-1038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13307162"/>
                      </a:ext>
                    </a:extLst>
                  </a:tr>
                  <a:tr h="47668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13" t="-200000" r="-627" b="-25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365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890A3C98-88D1-4360-9BFC-E6C6666A07B7}"/>
              </a:ext>
            </a:extLst>
          </p:cNvPr>
          <p:cNvSpPr txBox="1"/>
          <p:nvPr/>
        </p:nvSpPr>
        <p:spPr>
          <a:xfrm>
            <a:off x="6456162" y="2672067"/>
            <a:ext cx="1114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Block t+1</a:t>
            </a:r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C2C992EA-25C3-417F-9B1E-3D9052317764}"/>
              </a:ext>
            </a:extLst>
          </p:cNvPr>
          <p:cNvSpPr/>
          <p:nvPr/>
        </p:nvSpPr>
        <p:spPr bwMode="auto">
          <a:xfrm>
            <a:off x="4332304" y="1035947"/>
            <a:ext cx="168676" cy="1207363"/>
          </a:xfrm>
          <a:prstGeom prst="rightBrac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A525CFC2-5EC3-486A-AF00-C158FEC93655}"/>
              </a:ext>
            </a:extLst>
          </p:cNvPr>
          <p:cNvCxnSpPr>
            <a:stCxn id="8" idx="1"/>
          </p:cNvCxnSpPr>
          <p:nvPr/>
        </p:nvCxnSpPr>
        <p:spPr bwMode="auto">
          <a:xfrm rot="10800000" flipH="1">
            <a:off x="4500979" y="1151357"/>
            <a:ext cx="1427825" cy="488272"/>
          </a:xfrm>
          <a:prstGeom prst="bentConnector5">
            <a:avLst>
              <a:gd name="adj1" fmla="val 48059"/>
              <a:gd name="adj2" fmla="val 100066"/>
              <a:gd name="adj3" fmla="val 61813"/>
            </a:avLst>
          </a:prstGeom>
          <a:solidFill>
            <a:srgbClr val="00B8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A1A2E127-8CA7-46D2-8772-42780C11D06D}"/>
                  </a:ext>
                </a:extLst>
              </p:cNvPr>
              <p:cNvSpPr txBox="1"/>
              <p:nvPr/>
            </p:nvSpPr>
            <p:spPr>
              <a:xfrm>
                <a:off x="4671729" y="1634821"/>
                <a:ext cx="108632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h𝑎𝑠h𝑖𝑛</m:t>
                      </m:r>
                      <m:r>
                        <a:rPr lang="en-US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𝑔</m:t>
                      </m:r>
                    </m:oMath>
                  </m:oMathPara>
                </a14:m>
                <a:endParaRPr lang="en-US" dirty="0">
                  <a:solidFill>
                    <a:schemeClr val="tx1"/>
                  </a:solidFill>
                  <a:latin typeface="Palatino Linotype" panose="02040502050505030304" pitchFamily="18" charset="0"/>
                </a:endParaRP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A1A2E127-8CA7-46D2-8772-42780C11D0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1729" y="1634821"/>
                <a:ext cx="1086323" cy="369332"/>
              </a:xfrm>
              <a:prstGeom prst="rect">
                <a:avLst/>
              </a:prstGeom>
              <a:blipFill>
                <a:blip r:embed="rId4"/>
                <a:stretch>
                  <a:fillRect b="-65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3" name="Content Placeholder 3">
                <a:extLst>
                  <a:ext uri="{FF2B5EF4-FFF2-40B4-BE49-F238E27FC236}">
                    <a16:creationId xmlns:a16="http://schemas.microsoft.com/office/drawing/2014/main" id="{09C84778-6472-4459-B4D1-A1D4081CCEAD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595831173"/>
                  </p:ext>
                </p:extLst>
              </p:nvPr>
            </p:nvGraphicFramePr>
            <p:xfrm>
              <a:off x="9463596" y="919798"/>
              <a:ext cx="1938290" cy="1430046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1938290">
                      <a:extLst>
                        <a:ext uri="{9D8B030D-6E8A-4147-A177-3AD203B41FA5}">
                          <a16:colId xmlns:a16="http://schemas.microsoft.com/office/drawing/2014/main" val="3797353625"/>
                        </a:ext>
                      </a:extLst>
                    </a:gridCol>
                  </a:tblGrid>
                  <a:tr h="476682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h𝑎𝑠</m:t>
                                </m:r>
                                <m:sSub>
                                  <m:sSubPr>
                                    <m:ctrlP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+1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000" dirty="0"/>
                        </a:p>
                      </a:txBody>
                      <a:tcPr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11001242"/>
                      </a:ext>
                    </a:extLst>
                  </a:tr>
                  <a:tr h="476682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𝑛𝑜𝑛𝑐</m:t>
                                </m:r>
                                <m:sSub>
                                  <m:sSubPr>
                                    <m:ctrlP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</m:e>
                                  <m:sub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+2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0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713307162"/>
                      </a:ext>
                    </a:extLst>
                  </a:tr>
                  <a:tr h="476682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𝑑𝑎𝑡</m:t>
                                </m:r>
                                <m:sSub>
                                  <m:sSubPr>
                                    <m:ctrlP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+2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20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0365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3" name="Content Placeholder 3">
                <a:extLst>
                  <a:ext uri="{FF2B5EF4-FFF2-40B4-BE49-F238E27FC236}">
                    <a16:creationId xmlns:a16="http://schemas.microsoft.com/office/drawing/2014/main" id="{09C84778-6472-4459-B4D1-A1D4081CCEAD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595831173"/>
                  </p:ext>
                </p:extLst>
              </p:nvPr>
            </p:nvGraphicFramePr>
            <p:xfrm>
              <a:off x="9463596" y="919798"/>
              <a:ext cx="1938290" cy="1430046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1938290">
                      <a:extLst>
                        <a:ext uri="{9D8B030D-6E8A-4147-A177-3AD203B41FA5}">
                          <a16:colId xmlns:a16="http://schemas.microsoft.com/office/drawing/2014/main" val="3797353625"/>
                        </a:ext>
                      </a:extLst>
                    </a:gridCol>
                  </a:tblGrid>
                  <a:tr h="47668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313" t="-1266" r="-627" b="-20126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11001242"/>
                      </a:ext>
                    </a:extLst>
                  </a:tr>
                  <a:tr h="47668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313" t="-102564" r="-627" b="-1038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13307162"/>
                      </a:ext>
                    </a:extLst>
                  </a:tr>
                  <a:tr h="47668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313" t="-200000" r="-627" b="-25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365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4" name="TextBox 33">
            <a:extLst>
              <a:ext uri="{FF2B5EF4-FFF2-40B4-BE49-F238E27FC236}">
                <a16:creationId xmlns:a16="http://schemas.microsoft.com/office/drawing/2014/main" id="{F4321A66-E046-4329-80CA-7A3BDC085D3C}"/>
              </a:ext>
            </a:extLst>
          </p:cNvPr>
          <p:cNvSpPr txBox="1"/>
          <p:nvPr/>
        </p:nvSpPr>
        <p:spPr>
          <a:xfrm>
            <a:off x="9990953" y="2672067"/>
            <a:ext cx="1114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Block t+2</a:t>
            </a:r>
          </a:p>
        </p:txBody>
      </p:sp>
      <p:sp>
        <p:nvSpPr>
          <p:cNvPr id="35" name="Right Brace 34">
            <a:extLst>
              <a:ext uri="{FF2B5EF4-FFF2-40B4-BE49-F238E27FC236}">
                <a16:creationId xmlns:a16="http://schemas.microsoft.com/office/drawing/2014/main" id="{7CE52092-C4A7-434B-A219-39C76D130A38}"/>
              </a:ext>
            </a:extLst>
          </p:cNvPr>
          <p:cNvSpPr/>
          <p:nvPr/>
        </p:nvSpPr>
        <p:spPr bwMode="auto">
          <a:xfrm>
            <a:off x="7867095" y="1035947"/>
            <a:ext cx="168676" cy="1207363"/>
          </a:xfrm>
          <a:prstGeom prst="rightBrac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cxnSp>
        <p:nvCxnSpPr>
          <p:cNvPr id="36" name="Connector: Elbow 35">
            <a:extLst>
              <a:ext uri="{FF2B5EF4-FFF2-40B4-BE49-F238E27FC236}">
                <a16:creationId xmlns:a16="http://schemas.microsoft.com/office/drawing/2014/main" id="{032C29AD-F28D-437A-91A5-68C7AA51972C}"/>
              </a:ext>
            </a:extLst>
          </p:cNvPr>
          <p:cNvCxnSpPr>
            <a:stCxn id="35" idx="1"/>
          </p:cNvCxnSpPr>
          <p:nvPr/>
        </p:nvCxnSpPr>
        <p:spPr bwMode="auto">
          <a:xfrm rot="10800000" flipH="1">
            <a:off x="8035770" y="1151357"/>
            <a:ext cx="1427825" cy="488272"/>
          </a:xfrm>
          <a:prstGeom prst="bentConnector5">
            <a:avLst>
              <a:gd name="adj1" fmla="val 48059"/>
              <a:gd name="adj2" fmla="val 100066"/>
              <a:gd name="adj3" fmla="val 61813"/>
            </a:avLst>
          </a:prstGeom>
          <a:solidFill>
            <a:srgbClr val="00B8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1DD92260-F023-47A4-8918-50198FFEA836}"/>
                  </a:ext>
                </a:extLst>
              </p:cNvPr>
              <p:cNvSpPr txBox="1"/>
              <p:nvPr/>
            </p:nvSpPr>
            <p:spPr>
              <a:xfrm>
                <a:off x="8206520" y="1634821"/>
                <a:ext cx="108632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h𝑎𝑠h𝑖𝑛</m:t>
                      </m:r>
                      <m:r>
                        <a:rPr lang="en-US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𝑔</m:t>
                      </m:r>
                    </m:oMath>
                  </m:oMathPara>
                </a14:m>
                <a:endParaRPr lang="en-US" dirty="0">
                  <a:solidFill>
                    <a:schemeClr val="tx1"/>
                  </a:solidFill>
                  <a:latin typeface="Palatino Linotype" panose="02040502050505030304" pitchFamily="18" charset="0"/>
                </a:endParaRPr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1DD92260-F023-47A4-8918-50198FFEA8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06520" y="1634821"/>
                <a:ext cx="1086323" cy="369332"/>
              </a:xfrm>
              <a:prstGeom prst="rect">
                <a:avLst/>
              </a:prstGeom>
              <a:blipFill>
                <a:blip r:embed="rId6"/>
                <a:stretch>
                  <a:fillRect b="-65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Right Brace 37">
            <a:extLst>
              <a:ext uri="{FF2B5EF4-FFF2-40B4-BE49-F238E27FC236}">
                <a16:creationId xmlns:a16="http://schemas.microsoft.com/office/drawing/2014/main" id="{3794F58E-2E39-4455-8E8D-89578DAA911C}"/>
              </a:ext>
            </a:extLst>
          </p:cNvPr>
          <p:cNvSpPr/>
          <p:nvPr/>
        </p:nvSpPr>
        <p:spPr bwMode="auto">
          <a:xfrm>
            <a:off x="770138" y="1035947"/>
            <a:ext cx="168676" cy="1207363"/>
          </a:xfrm>
          <a:prstGeom prst="rightBrace">
            <a:avLst/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cxnSp>
        <p:nvCxnSpPr>
          <p:cNvPr id="39" name="Connector: Elbow 38">
            <a:extLst>
              <a:ext uri="{FF2B5EF4-FFF2-40B4-BE49-F238E27FC236}">
                <a16:creationId xmlns:a16="http://schemas.microsoft.com/office/drawing/2014/main" id="{2DCF52A2-1851-4639-8A8B-7BE8901D2D91}"/>
              </a:ext>
            </a:extLst>
          </p:cNvPr>
          <p:cNvCxnSpPr>
            <a:stCxn id="38" idx="1"/>
          </p:cNvCxnSpPr>
          <p:nvPr/>
        </p:nvCxnSpPr>
        <p:spPr bwMode="auto">
          <a:xfrm rot="10800000" flipH="1">
            <a:off x="938813" y="1151357"/>
            <a:ext cx="1427825" cy="488272"/>
          </a:xfrm>
          <a:prstGeom prst="bentConnector5">
            <a:avLst>
              <a:gd name="adj1" fmla="val 48059"/>
              <a:gd name="adj2" fmla="val 100066"/>
              <a:gd name="adj3" fmla="val 61813"/>
            </a:avLst>
          </a:prstGeom>
          <a:solidFill>
            <a:srgbClr val="00B8FF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4FF5694F-294F-474A-AC64-A95C5D1172F2}"/>
                  </a:ext>
                </a:extLst>
              </p:cNvPr>
              <p:cNvSpPr txBox="1"/>
              <p:nvPr/>
            </p:nvSpPr>
            <p:spPr>
              <a:xfrm>
                <a:off x="1109563" y="1634821"/>
                <a:ext cx="108632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h𝑎𝑠h𝑖𝑛</m:t>
                      </m:r>
                      <m:r>
                        <a:rPr lang="en-US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𝑔</m:t>
                      </m:r>
                    </m:oMath>
                  </m:oMathPara>
                </a14:m>
                <a:endParaRPr lang="en-US" dirty="0">
                  <a:solidFill>
                    <a:schemeClr val="tx1"/>
                  </a:solidFill>
                  <a:latin typeface="Palatino Linotype" panose="02040502050505030304" pitchFamily="18" charset="0"/>
                </a:endParaRPr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4FF5694F-294F-474A-AC64-A95C5D1172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9563" y="1634821"/>
                <a:ext cx="1086323" cy="369332"/>
              </a:xfrm>
              <a:prstGeom prst="rect">
                <a:avLst/>
              </a:prstGeom>
              <a:blipFill>
                <a:blip r:embed="rId7"/>
                <a:stretch>
                  <a:fillRect b="-65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TextBox 40">
            <a:extLst>
              <a:ext uri="{FF2B5EF4-FFF2-40B4-BE49-F238E27FC236}">
                <a16:creationId xmlns:a16="http://schemas.microsoft.com/office/drawing/2014/main" id="{F33DB220-A055-4869-B1F1-66A0E101D08E}"/>
              </a:ext>
            </a:extLst>
          </p:cNvPr>
          <p:cNvSpPr txBox="1"/>
          <p:nvPr/>
        </p:nvSpPr>
        <p:spPr>
          <a:xfrm>
            <a:off x="75355" y="129626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tx1"/>
                </a:solidFill>
                <a:latin typeface="Palatino Linotype" panose="02040502050505030304" pitchFamily="18" charset="0"/>
              </a:rPr>
              <a:t>…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5B76C80-FD7A-4DE2-AD4B-A8C1B1859B49}"/>
              </a:ext>
            </a:extLst>
          </p:cNvPr>
          <p:cNvSpPr txBox="1"/>
          <p:nvPr/>
        </p:nvSpPr>
        <p:spPr>
          <a:xfrm>
            <a:off x="11572639" y="1296267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tx1"/>
                </a:solidFill>
                <a:latin typeface="Palatino Linotype" panose="02040502050505030304" pitchFamily="18" charset="0"/>
              </a:rPr>
              <a:t>…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Content Placeholder 2">
                <a:extLst>
                  <a:ext uri="{FF2B5EF4-FFF2-40B4-BE49-F238E27FC236}">
                    <a16:creationId xmlns:a16="http://schemas.microsoft.com/office/drawing/2014/main" id="{BCBC3DA2-7904-4D26-8780-8234E54ED60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608306" y="3077037"/>
                <a:ext cx="10964333" cy="19614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blurRad="63500" dist="38099" dir="2700000" algn="ctr" rotWithShape="0">
                        <a:schemeClr val="bg2">
                          <a:alpha val="74997"/>
                        </a:schemeClr>
                      </a:outerShdw>
                    </a:effectLst>
                  </a14:hiddenEffects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>
                <a:lvl1pPr marL="457200" indent="-457200" algn="l" defTabSz="457200" rtl="0" eaLnBrk="1" fontAlgn="base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000000"/>
                  </a:buClr>
                  <a:buSzPct val="100000"/>
                  <a:buFont typeface="Wingdings" panose="05000000000000000000" pitchFamily="2" charset="2"/>
                  <a:buChar char="v"/>
                  <a:defRPr sz="2800">
                    <a:solidFill>
                      <a:srgbClr val="000000"/>
                    </a:solidFill>
                    <a:latin typeface="Palatino Linotype" panose="02040502050505030304" pitchFamily="18" charset="0"/>
                    <a:ea typeface="+mn-ea"/>
                    <a:cs typeface="Palatino Linotype" panose="02040502050505030304" pitchFamily="18" charset="0"/>
                  </a:defRPr>
                </a:lvl1pPr>
                <a:lvl2pPr marL="800100" indent="-342900" algn="l" defTabSz="457200" rtl="0" eaLnBrk="1" fontAlgn="base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000000"/>
                  </a:buClr>
                  <a:buSzPct val="100000"/>
                  <a:buFont typeface="Wingdings" panose="05000000000000000000" pitchFamily="2" charset="2"/>
                  <a:buChar char="Ø"/>
                  <a:defRPr sz="2400">
                    <a:solidFill>
                      <a:srgbClr val="000000"/>
                    </a:solidFill>
                    <a:latin typeface="Palatino Linotype" panose="02040502050505030304" pitchFamily="18" charset="0"/>
                    <a:ea typeface="+mn-ea"/>
                    <a:cs typeface="Palatino Linotype" panose="02040502050505030304" pitchFamily="18" charset="0"/>
                  </a:defRPr>
                </a:lvl2pPr>
                <a:lvl3pPr marL="1257300" indent="-342900" algn="l" defTabSz="457200" rtl="0" eaLnBrk="1" fontAlgn="base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000000"/>
                  </a:buClr>
                  <a:buSzPct val="100000"/>
                  <a:buFont typeface="Wingdings" panose="05000000000000000000" pitchFamily="2" charset="2"/>
                  <a:buChar char="ü"/>
                  <a:defRPr sz="2000">
                    <a:solidFill>
                      <a:srgbClr val="000000"/>
                    </a:solidFill>
                    <a:latin typeface="Palatino Linotype" panose="02040502050505030304" pitchFamily="18" charset="0"/>
                    <a:ea typeface="+mn-ea"/>
                    <a:cs typeface="Palatino Linotype" panose="02040502050505030304" pitchFamily="18" charset="0"/>
                  </a:defRPr>
                </a:lvl3pPr>
                <a:lvl4pPr marL="1714500" indent="-342900" algn="l" defTabSz="457200" rtl="0" eaLnBrk="1" fontAlgn="base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000000"/>
                  </a:buClr>
                  <a:buSzPct val="100000"/>
                  <a:buFont typeface="Courier New" panose="02070309020205020404" pitchFamily="49" charset="0"/>
                  <a:buChar char="o"/>
                  <a:defRPr sz="2000">
                    <a:solidFill>
                      <a:srgbClr val="000000"/>
                    </a:solidFill>
                    <a:latin typeface="Palatino Linotype" panose="02040502050505030304" pitchFamily="18" charset="0"/>
                    <a:ea typeface="+mn-ea"/>
                    <a:cs typeface="Palatino Linotype" panose="02040502050505030304" pitchFamily="18" charset="0"/>
                  </a:defRPr>
                </a:lvl4pPr>
                <a:lvl5pPr marL="2171700" indent="-342900" algn="l" defTabSz="457200" rtl="0" eaLnBrk="1" fontAlgn="base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000000"/>
                  </a:buClr>
                  <a:buSzPct val="100000"/>
                  <a:buFont typeface="Arial" panose="020B0604020202020204" pitchFamily="34" charset="0"/>
                  <a:buChar char="•"/>
                  <a:defRPr sz="2000">
                    <a:solidFill>
                      <a:srgbClr val="000000"/>
                    </a:solidFill>
                    <a:latin typeface="Palatino Linotype" panose="02040502050505030304" pitchFamily="18" charset="0"/>
                    <a:ea typeface="+mn-ea"/>
                    <a:cs typeface="Palatino Linotype" panose="02040502050505030304" pitchFamily="18" charset="0"/>
                  </a:defRPr>
                </a:lvl5pPr>
                <a:lvl6pPr marL="2514600" indent="-228600" algn="l" defTabSz="457200" rtl="0" eaLnBrk="1" fontAlgn="base" hangingPunct="1">
                  <a:lnSpc>
                    <a:spcPct val="102000"/>
                  </a:lnSpc>
                  <a:spcBef>
                    <a:spcPct val="0"/>
                  </a:spcBef>
                  <a:spcAft>
                    <a:spcPts val="288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defRPr sz="2000">
                    <a:solidFill>
                      <a:srgbClr val="000000"/>
                    </a:solidFill>
                    <a:latin typeface="+mn-lt"/>
                    <a:ea typeface="+mn-ea"/>
                  </a:defRPr>
                </a:lvl6pPr>
                <a:lvl7pPr marL="2971800" indent="-228600" algn="l" defTabSz="457200" rtl="0" eaLnBrk="1" fontAlgn="base" hangingPunct="1">
                  <a:lnSpc>
                    <a:spcPct val="102000"/>
                  </a:lnSpc>
                  <a:spcBef>
                    <a:spcPct val="0"/>
                  </a:spcBef>
                  <a:spcAft>
                    <a:spcPts val="288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defRPr sz="2000">
                    <a:solidFill>
                      <a:srgbClr val="000000"/>
                    </a:solidFill>
                    <a:latin typeface="+mn-lt"/>
                    <a:ea typeface="+mn-ea"/>
                  </a:defRPr>
                </a:lvl7pPr>
                <a:lvl8pPr marL="3429000" indent="-228600" algn="l" defTabSz="457200" rtl="0" eaLnBrk="1" fontAlgn="base" hangingPunct="1">
                  <a:lnSpc>
                    <a:spcPct val="102000"/>
                  </a:lnSpc>
                  <a:spcBef>
                    <a:spcPct val="0"/>
                  </a:spcBef>
                  <a:spcAft>
                    <a:spcPts val="288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defRPr sz="2000">
                    <a:solidFill>
                      <a:srgbClr val="000000"/>
                    </a:solidFill>
                    <a:latin typeface="+mn-lt"/>
                    <a:ea typeface="+mn-ea"/>
                  </a:defRPr>
                </a:lvl8pPr>
                <a:lvl9pPr marL="3886200" indent="-228600" algn="l" defTabSz="457200" rtl="0" eaLnBrk="1" fontAlgn="base" hangingPunct="1">
                  <a:lnSpc>
                    <a:spcPct val="102000"/>
                  </a:lnSpc>
                  <a:spcBef>
                    <a:spcPct val="0"/>
                  </a:spcBef>
                  <a:spcAft>
                    <a:spcPts val="288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defRPr sz="2000">
                    <a:solidFill>
                      <a:srgbClr val="000000"/>
                    </a:solidFill>
                    <a:latin typeface="+mn-lt"/>
                    <a:ea typeface="+mn-ea"/>
                  </a:defRPr>
                </a:lvl9pPr>
              </a:lstStyle>
              <a:p>
                <a:r>
                  <a:rPr lang="en-US" sz="2400" kern="0" dirty="0"/>
                  <a:t>Each block contains a </a:t>
                </a:r>
                <a:r>
                  <a:rPr lang="en-US" sz="2400" b="1" kern="0" dirty="0"/>
                  <a:t>commitment</a:t>
                </a:r>
                <a:r>
                  <a:rPr lang="en-US" sz="2400" kern="0" dirty="0"/>
                  <a:t> to all previous blocks</a:t>
                </a:r>
              </a:p>
              <a:p>
                <a:r>
                  <a:rPr lang="en-US" sz="2400" kern="0" dirty="0"/>
                  <a:t>Changing block </a:t>
                </a:r>
                <a14:m>
                  <m:oMath xmlns:m="http://schemas.openxmlformats.org/officeDocument/2006/math">
                    <m:r>
                      <a:rPr lang="en-US" sz="2400" i="1" kern="0" dirty="0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sz="2400" kern="0" dirty="0"/>
                  <a:t> will leads to changes in its hash in block </a:t>
                </a:r>
                <a14:m>
                  <m:oMath xmlns:m="http://schemas.openxmlformats.org/officeDocument/2006/math">
                    <m:r>
                      <a:rPr lang="en-US" sz="2400" i="1" kern="0" dirty="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400" i="1" kern="0" dirty="0" smtClean="0">
                        <a:latin typeface="Cambria Math" panose="02040503050406030204" pitchFamily="18" charset="0"/>
                      </a:rPr>
                      <m:t>+1</m:t>
                    </m:r>
                  </m:oMath>
                </a14:m>
                <a:r>
                  <a:rPr lang="en-US" sz="2400" kern="0" dirty="0"/>
                  <a:t> which leads to changes in block </a:t>
                </a:r>
                <a14:m>
                  <m:oMath xmlns:m="http://schemas.openxmlformats.org/officeDocument/2006/math">
                    <m:r>
                      <a:rPr lang="en-US" sz="2400" i="1" kern="0" dirty="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400" i="1" kern="0" dirty="0" smtClean="0">
                        <a:latin typeface="Cambria Math" panose="02040503050406030204" pitchFamily="18" charset="0"/>
                      </a:rPr>
                      <m:t>+2</m:t>
                    </m:r>
                  </m:oMath>
                </a14:m>
                <a:r>
                  <a:rPr lang="en-US" sz="2400" kern="0" dirty="0"/>
                  <a:t> and so on…</a:t>
                </a:r>
              </a:p>
              <a:p>
                <a:pPr marL="0" indent="0">
                  <a:buNone/>
                </a:pPr>
                <a:r>
                  <a:rPr lang="en-US" sz="2400" kern="0" dirty="0"/>
                  <a:t>	</a:t>
                </a:r>
                <a:r>
                  <a:rPr lang="en-US" sz="2400" kern="0" dirty="0">
                    <a:sym typeface="Wingdings" panose="05000000000000000000" pitchFamily="2" charset="2"/>
                  </a:rPr>
                  <a:t> Cannot change a history block without making the hash chain invalid</a:t>
                </a:r>
                <a:endParaRPr lang="en-US" sz="2400" kern="0" dirty="0"/>
              </a:p>
              <a:p>
                <a:r>
                  <a:rPr lang="en-US" sz="2400" kern="0" dirty="0"/>
                  <a:t>If block </a:t>
                </a:r>
                <a14:m>
                  <m:oMath xmlns:m="http://schemas.openxmlformats.org/officeDocument/2006/math">
                    <m:r>
                      <a:rPr lang="en-US" sz="2400" b="0" i="1" kern="0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sz="2400" kern="0" dirty="0"/>
                  <a:t> is accepted, all blocks before it are also accepted</a:t>
                </a:r>
              </a:p>
            </p:txBody>
          </p:sp>
        </mc:Choice>
        <mc:Fallback xmlns="">
          <p:sp>
            <p:nvSpPr>
              <p:cNvPr id="43" name="Content Placeholder 2">
                <a:extLst>
                  <a:ext uri="{FF2B5EF4-FFF2-40B4-BE49-F238E27FC236}">
                    <a16:creationId xmlns:a16="http://schemas.microsoft.com/office/drawing/2014/main" id="{BCBC3DA2-7904-4D26-8780-8234E54ED6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08306" y="3077037"/>
                <a:ext cx="10964333" cy="1961477"/>
              </a:xfrm>
              <a:prstGeom prst="rect">
                <a:avLst/>
              </a:prstGeom>
              <a:blipFill>
                <a:blip r:embed="rId8"/>
                <a:stretch>
                  <a:fillRect l="-1613" t="-4969" b="-13975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7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49333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AC268-7750-4EDA-BCC7-0D44930540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Forked Chains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9C3102-5D91-4F7C-B24E-8D54C0A144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Blockchains are distributed system </a:t>
            </a:r>
            <a:r>
              <a:rPr lang="en-US" dirty="0">
                <a:sym typeface="Wingdings" panose="05000000000000000000" pitchFamily="2" charset="2"/>
              </a:rPr>
              <a:t> it is possible for different parties to have disagreements</a:t>
            </a:r>
          </a:p>
          <a:p>
            <a:r>
              <a:rPr lang="en-US" dirty="0">
                <a:sym typeface="Wingdings" panose="05000000000000000000" pitchFamily="2" charset="2"/>
              </a:rPr>
              <a:t>How to solve?</a:t>
            </a:r>
            <a:endParaRPr lang="en-US" dirty="0"/>
          </a:p>
        </p:txBody>
      </p:sp>
      <p:pic>
        <p:nvPicPr>
          <p:cNvPr id="1026" name="Picture 2" descr="https://i0.wp.com/bitsonblocks.net/wp-content/uploads/2015/09/three_blocks1.jpg?ssl=1">
            <a:extLst>
              <a:ext uri="{FF2B5EF4-FFF2-40B4-BE49-F238E27FC236}">
                <a16:creationId xmlns:a16="http://schemas.microsoft.com/office/drawing/2014/main" id="{FA91C4A8-C0BD-4A85-9955-461A028D38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721" y="2640763"/>
            <a:ext cx="5038090" cy="2183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4DCA667-F9C8-4BBE-87BB-70EADC7BA66D}"/>
              </a:ext>
            </a:extLst>
          </p:cNvPr>
          <p:cNvSpPr txBox="1"/>
          <p:nvPr/>
        </p:nvSpPr>
        <p:spPr>
          <a:xfrm>
            <a:off x="3572721" y="4823935"/>
            <a:ext cx="5038090" cy="7386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i="1" dirty="0">
                <a:solidFill>
                  <a:schemeClr val="tx1"/>
                </a:solidFill>
                <a:latin typeface="Palatino Linotype" panose="02040502050505030304" pitchFamily="18" charset="0"/>
              </a:rPr>
              <a:t>Figure obtained from </a:t>
            </a:r>
            <a:r>
              <a:rPr lang="en-US" sz="1400" i="1" dirty="0">
                <a:hlinkClick r:id="rId3"/>
              </a:rPr>
              <a:t>https://bitsonblocks.net/2015/09/09/gentle-introduction-blockchain-technology/</a:t>
            </a:r>
            <a:endParaRPr lang="en-US" sz="1400" i="1" dirty="0">
              <a:solidFill>
                <a:schemeClr val="tx1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2231417"/>
      </p:ext>
    </p:extLst>
  </p:cSld>
  <p:clrMapOvr>
    <a:masterClrMapping/>
  </p:clrMapOvr>
</p:sld>
</file>

<file path=ppt/theme/theme1.xml><?xml version="1.0" encoding="utf-8"?>
<a:theme xmlns:a="http://schemas.openxmlformats.org/drawingml/2006/main" name="PPKSU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Calibri"/>
        <a:ea typeface="SimSun"/>
        <a:cs typeface=""/>
      </a:majorFont>
      <a:minorFont>
        <a:latin typeface="Calibri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SimSun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SimSun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PKSU" id="{D3C875A3-DC48-402C-AD9E-3CFDBE8A1629}" vid="{D5DB5CF0-4273-4D52-9D3B-E6604C59279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PPKSU</Template>
  <TotalTime>156</TotalTime>
  <Words>765</Words>
  <Application>Microsoft Office PowerPoint</Application>
  <PresentationFormat>Widescreen</PresentationFormat>
  <Paragraphs>136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Arial</vt:lpstr>
      <vt:lpstr>Calibri</vt:lpstr>
      <vt:lpstr>Cambria Math</vt:lpstr>
      <vt:lpstr>Courier New</vt:lpstr>
      <vt:lpstr>Palatino Linotype</vt:lpstr>
      <vt:lpstr>Times New Roman</vt:lpstr>
      <vt:lpstr>Wingdings</vt:lpstr>
      <vt:lpstr>PPKSU</vt:lpstr>
      <vt:lpstr>Special Purpose Databases</vt:lpstr>
      <vt:lpstr>Special Purpose Databases</vt:lpstr>
      <vt:lpstr>Blockchain</vt:lpstr>
      <vt:lpstr>Classic Example: Transferring Money</vt:lpstr>
      <vt:lpstr>In a Blockchain System</vt:lpstr>
      <vt:lpstr>What is Different?</vt:lpstr>
      <vt:lpstr>Cryptographic Hash</vt:lpstr>
      <vt:lpstr>How Cryptographic Hash Links the Blocks</vt:lpstr>
      <vt:lpstr>Forked Chains</vt:lpstr>
      <vt:lpstr>Validating the Next Block</vt:lpstr>
      <vt:lpstr>Longest Chain</vt:lpstr>
      <vt:lpstr>Altering a Past Block</vt:lpstr>
      <vt:lpstr>Other Block Validation Methods</vt:lpstr>
      <vt:lpstr>Key Takeaways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Special Purpose Databases</dc:title>
  <dc:creator>Linh Le</dc:creator>
  <cp:lastModifiedBy>Linh Le</cp:lastModifiedBy>
  <cp:revision>1</cp:revision>
  <dcterms:created xsi:type="dcterms:W3CDTF">2019-11-13T20:19:53Z</dcterms:created>
  <dcterms:modified xsi:type="dcterms:W3CDTF">2019-11-13T23:13:46Z</dcterms:modified>
</cp:coreProperties>
</file>