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FE4A75-8A90-40DA-AD43-6C9994393959}" v="324" dt="2019-10-09T21:09:59.4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384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Le" userId="ab89bd28bd2c192c" providerId="LiveId" clId="{E2FE4A75-8A90-40DA-AD43-6C9994393959}"/>
    <pc:docChg chg="undo custSel addSld modSld sldOrd">
      <pc:chgData name="Linh Le" userId="ab89bd28bd2c192c" providerId="LiveId" clId="{E2FE4A75-8A90-40DA-AD43-6C9994393959}" dt="2019-10-09T21:11:02.176" v="5949" actId="20577"/>
      <pc:docMkLst>
        <pc:docMk/>
      </pc:docMkLst>
      <pc:sldChg chg="modSp">
        <pc:chgData name="Linh Le" userId="ab89bd28bd2c192c" providerId="LiveId" clId="{E2FE4A75-8A90-40DA-AD43-6C9994393959}" dt="2019-10-09T17:14:50.741" v="357" actId="20577"/>
        <pc:sldMkLst>
          <pc:docMk/>
          <pc:sldMk cId="98971979" sldId="256"/>
        </pc:sldMkLst>
        <pc:spChg chg="mod">
          <ac:chgData name="Linh Le" userId="ab89bd28bd2c192c" providerId="LiveId" clId="{E2FE4A75-8A90-40DA-AD43-6C9994393959}" dt="2019-10-09T17:14:50.741" v="357" actId="20577"/>
          <ac:spMkLst>
            <pc:docMk/>
            <pc:sldMk cId="98971979" sldId="256"/>
            <ac:spMk id="2" creationId="{BBBBF41C-9ADD-4BFD-AF26-C92839434A6C}"/>
          </ac:spMkLst>
        </pc:spChg>
      </pc:sldChg>
      <pc:sldChg chg="delSp modSp">
        <pc:chgData name="Linh Le" userId="ab89bd28bd2c192c" providerId="LiveId" clId="{E2FE4A75-8A90-40DA-AD43-6C9994393959}" dt="2019-10-09T21:09:59.461" v="5907" actId="478"/>
        <pc:sldMkLst>
          <pc:docMk/>
          <pc:sldMk cId="24201691" sldId="257"/>
        </pc:sldMkLst>
        <pc:spChg chg="del">
          <ac:chgData name="Linh Le" userId="ab89bd28bd2c192c" providerId="LiveId" clId="{E2FE4A75-8A90-40DA-AD43-6C9994393959}" dt="2019-10-09T21:09:59.461" v="5907" actId="478"/>
          <ac:spMkLst>
            <pc:docMk/>
            <pc:sldMk cId="24201691" sldId="257"/>
            <ac:spMk id="2" creationId="{D566E155-1810-4DCF-A4CD-22A8DBF2032D}"/>
          </ac:spMkLst>
        </pc:spChg>
        <pc:spChg chg="mod">
          <ac:chgData name="Linh Le" userId="ab89bd28bd2c192c" providerId="LiveId" clId="{E2FE4A75-8A90-40DA-AD43-6C9994393959}" dt="2019-10-09T21:09:56.249" v="5906" actId="113"/>
          <ac:spMkLst>
            <pc:docMk/>
            <pc:sldMk cId="24201691" sldId="257"/>
            <ac:spMk id="3" creationId="{AB53B593-F8EE-4AE3-B7E5-A3B583BB3FD0}"/>
          </ac:spMkLst>
        </pc:spChg>
      </pc:sldChg>
      <pc:sldChg chg="modSp add">
        <pc:chgData name="Linh Le" userId="ab89bd28bd2c192c" providerId="LiveId" clId="{E2FE4A75-8A90-40DA-AD43-6C9994393959}" dt="2019-10-09T17:39:22.129" v="1443" actId="1076"/>
        <pc:sldMkLst>
          <pc:docMk/>
          <pc:sldMk cId="3138016899" sldId="258"/>
        </pc:sldMkLst>
        <pc:spChg chg="mod">
          <ac:chgData name="Linh Le" userId="ab89bd28bd2c192c" providerId="LiveId" clId="{E2FE4A75-8A90-40DA-AD43-6C9994393959}" dt="2019-10-09T17:39:00.017" v="1440" actId="404"/>
          <ac:spMkLst>
            <pc:docMk/>
            <pc:sldMk cId="3138016899" sldId="258"/>
            <ac:spMk id="2" creationId="{9D373604-4072-4AA9-AE04-9A4074752E8D}"/>
          </ac:spMkLst>
        </pc:spChg>
        <pc:spChg chg="mod">
          <ac:chgData name="Linh Le" userId="ab89bd28bd2c192c" providerId="LiveId" clId="{E2FE4A75-8A90-40DA-AD43-6C9994393959}" dt="2019-10-09T17:39:22.129" v="1443" actId="1076"/>
          <ac:spMkLst>
            <pc:docMk/>
            <pc:sldMk cId="3138016899" sldId="258"/>
            <ac:spMk id="3" creationId="{D94B7994-6C04-44CF-B691-F2E2F33ACEDC}"/>
          </ac:spMkLst>
        </pc:spChg>
      </pc:sldChg>
      <pc:sldChg chg="modSp add">
        <pc:chgData name="Linh Le" userId="ab89bd28bd2c192c" providerId="LiveId" clId="{E2FE4A75-8A90-40DA-AD43-6C9994393959}" dt="2019-10-09T21:11:02.176" v="5949" actId="20577"/>
        <pc:sldMkLst>
          <pc:docMk/>
          <pc:sldMk cId="2446751362" sldId="259"/>
        </pc:sldMkLst>
        <pc:spChg chg="mod">
          <ac:chgData name="Linh Le" userId="ab89bd28bd2c192c" providerId="LiveId" clId="{E2FE4A75-8A90-40DA-AD43-6C9994393959}" dt="2019-10-09T17:35:02.640" v="1032" actId="20577"/>
          <ac:spMkLst>
            <pc:docMk/>
            <pc:sldMk cId="2446751362" sldId="259"/>
            <ac:spMk id="2" creationId="{9D04B35C-8ECC-4086-BB16-8DAD99868F32}"/>
          </ac:spMkLst>
        </pc:spChg>
        <pc:spChg chg="mod">
          <ac:chgData name="Linh Le" userId="ab89bd28bd2c192c" providerId="LiveId" clId="{E2FE4A75-8A90-40DA-AD43-6C9994393959}" dt="2019-10-09T21:11:02.176" v="5949" actId="20577"/>
          <ac:spMkLst>
            <pc:docMk/>
            <pc:sldMk cId="2446751362" sldId="259"/>
            <ac:spMk id="3" creationId="{FA022884-E979-4F8B-BB1A-83789F3B160A}"/>
          </ac:spMkLst>
        </pc:spChg>
      </pc:sldChg>
      <pc:sldChg chg="modSp add">
        <pc:chgData name="Linh Le" userId="ab89bd28bd2c192c" providerId="LiveId" clId="{E2FE4A75-8A90-40DA-AD43-6C9994393959}" dt="2019-10-09T17:48:21.182" v="2555" actId="1076"/>
        <pc:sldMkLst>
          <pc:docMk/>
          <pc:sldMk cId="3082721654" sldId="260"/>
        </pc:sldMkLst>
        <pc:spChg chg="mod">
          <ac:chgData name="Linh Le" userId="ab89bd28bd2c192c" providerId="LiveId" clId="{E2FE4A75-8A90-40DA-AD43-6C9994393959}" dt="2019-10-09T17:42:23.940" v="1755" actId="20577"/>
          <ac:spMkLst>
            <pc:docMk/>
            <pc:sldMk cId="3082721654" sldId="260"/>
            <ac:spMk id="2" creationId="{C1FABCFC-8BA7-4270-ABC1-34F25BAF670E}"/>
          </ac:spMkLst>
        </pc:spChg>
        <pc:spChg chg="mod">
          <ac:chgData name="Linh Le" userId="ab89bd28bd2c192c" providerId="LiveId" clId="{E2FE4A75-8A90-40DA-AD43-6C9994393959}" dt="2019-10-09T17:48:21.182" v="2555" actId="1076"/>
          <ac:spMkLst>
            <pc:docMk/>
            <pc:sldMk cId="3082721654" sldId="260"/>
            <ac:spMk id="3" creationId="{640C2DFF-44BD-47A7-B5AA-A096B4DBB7FB}"/>
          </ac:spMkLst>
        </pc:spChg>
      </pc:sldChg>
      <pc:sldChg chg="modSp add">
        <pc:chgData name="Linh Le" userId="ab89bd28bd2c192c" providerId="LiveId" clId="{E2FE4A75-8A90-40DA-AD43-6C9994393959}" dt="2019-10-09T18:05:40.610" v="3379" actId="20577"/>
        <pc:sldMkLst>
          <pc:docMk/>
          <pc:sldMk cId="314034905" sldId="261"/>
        </pc:sldMkLst>
        <pc:spChg chg="mod">
          <ac:chgData name="Linh Le" userId="ab89bd28bd2c192c" providerId="LiveId" clId="{E2FE4A75-8A90-40DA-AD43-6C9994393959}" dt="2019-10-09T18:02:18.866" v="3203" actId="20577"/>
          <ac:spMkLst>
            <pc:docMk/>
            <pc:sldMk cId="314034905" sldId="261"/>
            <ac:spMk id="2" creationId="{FE9DBF53-A084-4FDD-998C-D4DD510770AA}"/>
          </ac:spMkLst>
        </pc:spChg>
        <pc:spChg chg="mod">
          <ac:chgData name="Linh Le" userId="ab89bd28bd2c192c" providerId="LiveId" clId="{E2FE4A75-8A90-40DA-AD43-6C9994393959}" dt="2019-10-09T18:05:40.610" v="3379" actId="20577"/>
          <ac:spMkLst>
            <pc:docMk/>
            <pc:sldMk cId="314034905" sldId="261"/>
            <ac:spMk id="3" creationId="{D012E94D-5D31-4036-83D6-DBCB165C8BBA}"/>
          </ac:spMkLst>
        </pc:spChg>
      </pc:sldChg>
      <pc:sldChg chg="modSp add ord">
        <pc:chgData name="Linh Le" userId="ab89bd28bd2c192c" providerId="LiveId" clId="{E2FE4A75-8A90-40DA-AD43-6C9994393959}" dt="2019-10-09T18:01:48.632" v="3165" actId="403"/>
        <pc:sldMkLst>
          <pc:docMk/>
          <pc:sldMk cId="1804662282" sldId="262"/>
        </pc:sldMkLst>
        <pc:spChg chg="mod">
          <ac:chgData name="Linh Le" userId="ab89bd28bd2c192c" providerId="LiveId" clId="{E2FE4A75-8A90-40DA-AD43-6C9994393959}" dt="2019-10-09T17:51:17.408" v="2573" actId="20577"/>
          <ac:spMkLst>
            <pc:docMk/>
            <pc:sldMk cId="1804662282" sldId="262"/>
            <ac:spMk id="2" creationId="{AB9F20CB-690A-4E57-9815-C262B78A3F15}"/>
          </ac:spMkLst>
        </pc:spChg>
        <pc:spChg chg="mod">
          <ac:chgData name="Linh Le" userId="ab89bd28bd2c192c" providerId="LiveId" clId="{E2FE4A75-8A90-40DA-AD43-6C9994393959}" dt="2019-10-09T18:01:48.632" v="3165" actId="403"/>
          <ac:spMkLst>
            <pc:docMk/>
            <pc:sldMk cId="1804662282" sldId="262"/>
            <ac:spMk id="3" creationId="{E56855C7-40AA-4AA5-8EF7-AE38AF619D43}"/>
          </ac:spMkLst>
        </pc:spChg>
      </pc:sldChg>
      <pc:sldChg chg="modSp add">
        <pc:chgData name="Linh Le" userId="ab89bd28bd2c192c" providerId="LiveId" clId="{E2FE4A75-8A90-40DA-AD43-6C9994393959}" dt="2019-10-09T18:09:24.238" v="3813" actId="403"/>
        <pc:sldMkLst>
          <pc:docMk/>
          <pc:sldMk cId="679890737" sldId="263"/>
        </pc:sldMkLst>
        <pc:spChg chg="mod">
          <ac:chgData name="Linh Le" userId="ab89bd28bd2c192c" providerId="LiveId" clId="{E2FE4A75-8A90-40DA-AD43-6C9994393959}" dt="2019-10-09T18:06:15.694" v="3398" actId="20577"/>
          <ac:spMkLst>
            <pc:docMk/>
            <pc:sldMk cId="679890737" sldId="263"/>
            <ac:spMk id="2" creationId="{A7B8BF66-F738-4F89-AE02-6C710A9C7313}"/>
          </ac:spMkLst>
        </pc:spChg>
        <pc:spChg chg="mod">
          <ac:chgData name="Linh Le" userId="ab89bd28bd2c192c" providerId="LiveId" clId="{E2FE4A75-8A90-40DA-AD43-6C9994393959}" dt="2019-10-09T18:09:24.238" v="3813" actId="403"/>
          <ac:spMkLst>
            <pc:docMk/>
            <pc:sldMk cId="679890737" sldId="263"/>
            <ac:spMk id="3" creationId="{419AB70A-976D-4957-9FAF-7ED9E05F0F4E}"/>
          </ac:spMkLst>
        </pc:spChg>
      </pc:sldChg>
      <pc:sldChg chg="addSp delSp modSp add">
        <pc:chgData name="Linh Le" userId="ab89bd28bd2c192c" providerId="LiveId" clId="{E2FE4A75-8A90-40DA-AD43-6C9994393959}" dt="2019-10-09T20:56:29.988" v="5175" actId="20577"/>
        <pc:sldMkLst>
          <pc:docMk/>
          <pc:sldMk cId="2603612838" sldId="264"/>
        </pc:sldMkLst>
        <pc:spChg chg="mod">
          <ac:chgData name="Linh Le" userId="ab89bd28bd2c192c" providerId="LiveId" clId="{E2FE4A75-8A90-40DA-AD43-6C9994393959}" dt="2019-10-09T20:55:30.186" v="5119" actId="14100"/>
          <ac:spMkLst>
            <pc:docMk/>
            <pc:sldMk cId="2603612838" sldId="264"/>
            <ac:spMk id="2" creationId="{9B87D207-7D2E-4415-9B3C-458A2FB21B3D}"/>
          </ac:spMkLst>
        </pc:spChg>
        <pc:spChg chg="mod">
          <ac:chgData name="Linh Le" userId="ab89bd28bd2c192c" providerId="LiveId" clId="{E2FE4A75-8A90-40DA-AD43-6C9994393959}" dt="2019-10-09T20:56:29.988" v="5175" actId="20577"/>
          <ac:spMkLst>
            <pc:docMk/>
            <pc:sldMk cId="2603612838" sldId="264"/>
            <ac:spMk id="3" creationId="{14431CF5-9CE6-4FAA-BF52-AF0ED46FB976}"/>
          </ac:spMkLst>
        </pc:spChg>
        <pc:spChg chg="add del">
          <ac:chgData name="Linh Le" userId="ab89bd28bd2c192c" providerId="LiveId" clId="{E2FE4A75-8A90-40DA-AD43-6C9994393959}" dt="2019-10-09T18:16:07.862" v="4265"/>
          <ac:spMkLst>
            <pc:docMk/>
            <pc:sldMk cId="2603612838" sldId="264"/>
            <ac:spMk id="4" creationId="{CC7B2A99-6A7E-473C-BAB2-60EA8197D84D}"/>
          </ac:spMkLst>
        </pc:spChg>
        <pc:spChg chg="add del">
          <ac:chgData name="Linh Le" userId="ab89bd28bd2c192c" providerId="LiveId" clId="{E2FE4A75-8A90-40DA-AD43-6C9994393959}" dt="2019-10-09T18:17:07.643" v="4293"/>
          <ac:spMkLst>
            <pc:docMk/>
            <pc:sldMk cId="2603612838" sldId="264"/>
            <ac:spMk id="5" creationId="{BF485C06-6451-486A-A0EF-44184CB398DE}"/>
          </ac:spMkLst>
        </pc:spChg>
      </pc:sldChg>
      <pc:sldChg chg="modSp add">
        <pc:chgData name="Linh Le" userId="ab89bd28bd2c192c" providerId="LiveId" clId="{E2FE4A75-8A90-40DA-AD43-6C9994393959}" dt="2019-10-09T20:48:08.902" v="4528" actId="20577"/>
        <pc:sldMkLst>
          <pc:docMk/>
          <pc:sldMk cId="3149104244" sldId="265"/>
        </pc:sldMkLst>
        <pc:spChg chg="mod">
          <ac:chgData name="Linh Le" userId="ab89bd28bd2c192c" providerId="LiveId" clId="{E2FE4A75-8A90-40DA-AD43-6C9994393959}" dt="2019-10-09T18:17:50.691" v="4312" actId="20577"/>
          <ac:spMkLst>
            <pc:docMk/>
            <pc:sldMk cId="3149104244" sldId="265"/>
            <ac:spMk id="2" creationId="{49413DAF-4F37-4D89-8580-A81B3000E1AA}"/>
          </ac:spMkLst>
        </pc:spChg>
        <pc:spChg chg="mod">
          <ac:chgData name="Linh Le" userId="ab89bd28bd2c192c" providerId="LiveId" clId="{E2FE4A75-8A90-40DA-AD43-6C9994393959}" dt="2019-10-09T20:48:08.902" v="4528" actId="20577"/>
          <ac:spMkLst>
            <pc:docMk/>
            <pc:sldMk cId="3149104244" sldId="265"/>
            <ac:spMk id="3" creationId="{E6596C27-1CB7-4A53-BF97-94F2896377A7}"/>
          </ac:spMkLst>
        </pc:spChg>
      </pc:sldChg>
      <pc:sldChg chg="addSp delSp modSp add">
        <pc:chgData name="Linh Le" userId="ab89bd28bd2c192c" providerId="LiveId" clId="{E2FE4A75-8A90-40DA-AD43-6C9994393959}" dt="2019-10-09T20:54:18.765" v="4962" actId="14100"/>
        <pc:sldMkLst>
          <pc:docMk/>
          <pc:sldMk cId="2141762450" sldId="266"/>
        </pc:sldMkLst>
        <pc:spChg chg="mod">
          <ac:chgData name="Linh Le" userId="ab89bd28bd2c192c" providerId="LiveId" clId="{E2FE4A75-8A90-40DA-AD43-6C9994393959}" dt="2019-10-09T20:48:20.677" v="4565" actId="20577"/>
          <ac:spMkLst>
            <pc:docMk/>
            <pc:sldMk cId="2141762450" sldId="266"/>
            <ac:spMk id="2" creationId="{D1A17D56-85F1-4BD0-BBFE-1FF7CC6D5B9A}"/>
          </ac:spMkLst>
        </pc:spChg>
        <pc:spChg chg="mod">
          <ac:chgData name="Linh Le" userId="ab89bd28bd2c192c" providerId="LiveId" clId="{E2FE4A75-8A90-40DA-AD43-6C9994393959}" dt="2019-10-09T20:54:03.473" v="4957" actId="14100"/>
          <ac:spMkLst>
            <pc:docMk/>
            <pc:sldMk cId="2141762450" sldId="266"/>
            <ac:spMk id="3" creationId="{8D94596D-7EB7-46ED-8F94-807B3CC3C42C}"/>
          </ac:spMkLst>
        </pc:spChg>
        <pc:spChg chg="add del">
          <ac:chgData name="Linh Le" userId="ab89bd28bd2c192c" providerId="LiveId" clId="{E2FE4A75-8A90-40DA-AD43-6C9994393959}" dt="2019-10-09T20:51:11.893" v="4803"/>
          <ac:spMkLst>
            <pc:docMk/>
            <pc:sldMk cId="2141762450" sldId="266"/>
            <ac:spMk id="4" creationId="{F680E29C-2544-49FB-B926-65175B548C24}"/>
          </ac:spMkLst>
        </pc:spChg>
        <pc:spChg chg="add del">
          <ac:chgData name="Linh Le" userId="ab89bd28bd2c192c" providerId="LiveId" clId="{E2FE4A75-8A90-40DA-AD43-6C9994393959}" dt="2019-10-09T20:51:19.175" v="4820"/>
          <ac:spMkLst>
            <pc:docMk/>
            <pc:sldMk cId="2141762450" sldId="266"/>
            <ac:spMk id="5" creationId="{B39ACB20-634F-442F-BA5A-FFBCAB1B21C9}"/>
          </ac:spMkLst>
        </pc:spChg>
        <pc:picChg chg="add mod">
          <ac:chgData name="Linh Le" userId="ab89bd28bd2c192c" providerId="LiveId" clId="{E2FE4A75-8A90-40DA-AD43-6C9994393959}" dt="2019-10-09T20:54:18.765" v="4962" actId="14100"/>
          <ac:picMkLst>
            <pc:docMk/>
            <pc:sldMk cId="2141762450" sldId="266"/>
            <ac:picMk id="2052" creationId="{73781674-9042-48D5-9D1F-EA89E4505428}"/>
          </ac:picMkLst>
        </pc:picChg>
      </pc:sldChg>
      <pc:sldChg chg="addSp modSp add">
        <pc:chgData name="Linh Le" userId="ab89bd28bd2c192c" providerId="LiveId" clId="{E2FE4A75-8A90-40DA-AD43-6C9994393959}" dt="2019-10-09T20:58:16.006" v="5247" actId="1582"/>
        <pc:sldMkLst>
          <pc:docMk/>
          <pc:sldMk cId="629329054" sldId="267"/>
        </pc:sldMkLst>
        <pc:spChg chg="mod">
          <ac:chgData name="Linh Le" userId="ab89bd28bd2c192c" providerId="LiveId" clId="{E2FE4A75-8A90-40DA-AD43-6C9994393959}" dt="2019-10-09T20:54:37.732" v="4994" actId="20577"/>
          <ac:spMkLst>
            <pc:docMk/>
            <pc:sldMk cId="629329054" sldId="267"/>
            <ac:spMk id="2" creationId="{558E9151-BDD4-4995-9533-2BDA8687C323}"/>
          </ac:spMkLst>
        </pc:spChg>
        <pc:spChg chg="mod">
          <ac:chgData name="Linh Le" userId="ab89bd28bd2c192c" providerId="LiveId" clId="{E2FE4A75-8A90-40DA-AD43-6C9994393959}" dt="2019-10-09T20:57:50.607" v="5242" actId="404"/>
          <ac:spMkLst>
            <pc:docMk/>
            <pc:sldMk cId="629329054" sldId="267"/>
            <ac:spMk id="3" creationId="{6D117B24-50E2-473E-8EF2-56360E42A0A4}"/>
          </ac:spMkLst>
        </pc:spChg>
        <pc:spChg chg="add mod">
          <ac:chgData name="Linh Le" userId="ab89bd28bd2c192c" providerId="LiveId" clId="{E2FE4A75-8A90-40DA-AD43-6C9994393959}" dt="2019-10-09T20:58:16.006" v="5247" actId="1582"/>
          <ac:spMkLst>
            <pc:docMk/>
            <pc:sldMk cId="629329054" sldId="267"/>
            <ac:spMk id="4" creationId="{2D322191-F606-4638-A22D-E5D57456F321}"/>
          </ac:spMkLst>
        </pc:spChg>
        <pc:picChg chg="add mod">
          <ac:chgData name="Linh Le" userId="ab89bd28bd2c192c" providerId="LiveId" clId="{E2FE4A75-8A90-40DA-AD43-6C9994393959}" dt="2019-10-09T20:57:54.133" v="5243" actId="1076"/>
          <ac:picMkLst>
            <pc:docMk/>
            <pc:sldMk cId="629329054" sldId="267"/>
            <ac:picMk id="3074" creationId="{97CCCAAA-A58B-4326-934F-BBDE2A4724FF}"/>
          </ac:picMkLst>
        </pc:picChg>
      </pc:sldChg>
      <pc:sldChg chg="addSp delSp modSp add">
        <pc:chgData name="Linh Le" userId="ab89bd28bd2c192c" providerId="LiveId" clId="{E2FE4A75-8A90-40DA-AD43-6C9994393959}" dt="2019-10-09T21:04:23.895" v="5561" actId="1076"/>
        <pc:sldMkLst>
          <pc:docMk/>
          <pc:sldMk cId="1089119827" sldId="268"/>
        </pc:sldMkLst>
        <pc:spChg chg="mod">
          <ac:chgData name="Linh Le" userId="ab89bd28bd2c192c" providerId="LiveId" clId="{E2FE4A75-8A90-40DA-AD43-6C9994393959}" dt="2019-10-09T20:58:33.150" v="5269" actId="20577"/>
          <ac:spMkLst>
            <pc:docMk/>
            <pc:sldMk cId="1089119827" sldId="268"/>
            <ac:spMk id="2" creationId="{6AF97C30-B681-486B-B016-43E987750C6A}"/>
          </ac:spMkLst>
        </pc:spChg>
        <pc:spChg chg="del">
          <ac:chgData name="Linh Le" userId="ab89bd28bd2c192c" providerId="LiveId" clId="{E2FE4A75-8A90-40DA-AD43-6C9994393959}" dt="2019-10-09T20:59:36.939" v="5272" actId="478"/>
          <ac:spMkLst>
            <pc:docMk/>
            <pc:sldMk cId="1089119827" sldId="268"/>
            <ac:spMk id="3" creationId="{141E5144-7626-4194-B904-DDD3925430A7}"/>
          </ac:spMkLst>
        </pc:spChg>
        <pc:spChg chg="add mod">
          <ac:chgData name="Linh Le" userId="ab89bd28bd2c192c" providerId="LiveId" clId="{E2FE4A75-8A90-40DA-AD43-6C9994393959}" dt="2019-10-09T21:01:03.140" v="5280" actId="14100"/>
          <ac:spMkLst>
            <pc:docMk/>
            <pc:sldMk cId="1089119827" sldId="268"/>
            <ac:spMk id="4" creationId="{3938B596-E6E7-42A4-B079-41C11F9718D3}"/>
          </ac:spMkLst>
        </pc:spChg>
        <pc:spChg chg="add mod">
          <ac:chgData name="Linh Le" userId="ab89bd28bd2c192c" providerId="LiveId" clId="{E2FE4A75-8A90-40DA-AD43-6C9994393959}" dt="2019-10-09T21:02:02.775" v="5350" actId="1076"/>
          <ac:spMkLst>
            <pc:docMk/>
            <pc:sldMk cId="1089119827" sldId="268"/>
            <ac:spMk id="5" creationId="{66E30D37-0604-40E3-A5F3-398C1B90CBBF}"/>
          </ac:spMkLst>
        </pc:spChg>
        <pc:spChg chg="add mod">
          <ac:chgData name="Linh Le" userId="ab89bd28bd2c192c" providerId="LiveId" clId="{E2FE4A75-8A90-40DA-AD43-6C9994393959}" dt="2019-10-09T21:02:42.603" v="5356" actId="14100"/>
          <ac:spMkLst>
            <pc:docMk/>
            <pc:sldMk cId="1089119827" sldId="268"/>
            <ac:spMk id="10" creationId="{BE937A2F-DCE9-4C5C-9F23-6508015C4648}"/>
          </ac:spMkLst>
        </pc:spChg>
        <pc:spChg chg="add mod">
          <ac:chgData name="Linh Le" userId="ab89bd28bd2c192c" providerId="LiveId" clId="{E2FE4A75-8A90-40DA-AD43-6C9994393959}" dt="2019-10-09T21:03:38.852" v="5490" actId="1076"/>
          <ac:spMkLst>
            <pc:docMk/>
            <pc:sldMk cId="1089119827" sldId="268"/>
            <ac:spMk id="11" creationId="{E76F8EF0-F2F8-4916-8B14-33B78ACFC510}"/>
          </ac:spMkLst>
        </pc:spChg>
        <pc:spChg chg="add mod">
          <ac:chgData name="Linh Le" userId="ab89bd28bd2c192c" providerId="LiveId" clId="{E2FE4A75-8A90-40DA-AD43-6C9994393959}" dt="2019-10-09T21:04:01.714" v="5498" actId="14100"/>
          <ac:spMkLst>
            <pc:docMk/>
            <pc:sldMk cId="1089119827" sldId="268"/>
            <ac:spMk id="20" creationId="{A9871EAA-0AC9-40BF-A633-57EC035391D9}"/>
          </ac:spMkLst>
        </pc:spChg>
        <pc:spChg chg="add mod">
          <ac:chgData name="Linh Le" userId="ab89bd28bd2c192c" providerId="LiveId" clId="{E2FE4A75-8A90-40DA-AD43-6C9994393959}" dt="2019-10-09T21:04:23.895" v="5561" actId="1076"/>
          <ac:spMkLst>
            <pc:docMk/>
            <pc:sldMk cId="1089119827" sldId="268"/>
            <ac:spMk id="21" creationId="{97FD0711-3B12-4983-8CDF-191B5B7D1066}"/>
          </ac:spMkLst>
        </pc:spChg>
        <pc:picChg chg="add mod">
          <ac:chgData name="Linh Le" userId="ab89bd28bd2c192c" providerId="LiveId" clId="{E2FE4A75-8A90-40DA-AD43-6C9994393959}" dt="2019-10-09T20:59:45.715" v="5274" actId="14100"/>
          <ac:picMkLst>
            <pc:docMk/>
            <pc:sldMk cId="1089119827" sldId="268"/>
            <ac:picMk id="4098" creationId="{47526960-CA65-4BEC-8486-35C2C7B23F00}"/>
          </ac:picMkLst>
        </pc:picChg>
        <pc:cxnChg chg="add mod">
          <ac:chgData name="Linh Le" userId="ab89bd28bd2c192c" providerId="LiveId" clId="{E2FE4A75-8A90-40DA-AD43-6C9994393959}" dt="2019-10-09T21:02:12.062" v="5352" actId="14100"/>
          <ac:cxnSpMkLst>
            <pc:docMk/>
            <pc:sldMk cId="1089119827" sldId="268"/>
            <ac:cxnSpMk id="7" creationId="{D70087B6-CA29-4933-8949-2C40AE94E688}"/>
          </ac:cxnSpMkLst>
        </pc:cxnChg>
        <pc:cxnChg chg="add mod">
          <ac:chgData name="Linh Le" userId="ab89bd28bd2c192c" providerId="LiveId" clId="{E2FE4A75-8A90-40DA-AD43-6C9994393959}" dt="2019-10-09T21:03:38.852" v="5490" actId="1076"/>
          <ac:cxnSpMkLst>
            <pc:docMk/>
            <pc:sldMk cId="1089119827" sldId="268"/>
            <ac:cxnSpMk id="12" creationId="{3868DFC4-FA74-4CFC-A464-1F07B57B727A}"/>
          </ac:cxnSpMkLst>
        </pc:cxnChg>
        <pc:cxnChg chg="add mod">
          <ac:chgData name="Linh Le" userId="ab89bd28bd2c192c" providerId="LiveId" clId="{E2FE4A75-8A90-40DA-AD43-6C9994393959}" dt="2019-10-09T21:04:23.895" v="5561" actId="1076"/>
          <ac:cxnSpMkLst>
            <pc:docMk/>
            <pc:sldMk cId="1089119827" sldId="268"/>
            <ac:cxnSpMk id="22" creationId="{1221CCE5-F49D-41B0-86F3-C9063CED33D3}"/>
          </ac:cxnSpMkLst>
        </pc:cxnChg>
      </pc:sldChg>
      <pc:sldChg chg="addSp delSp modSp add">
        <pc:chgData name="Linh Le" userId="ab89bd28bd2c192c" providerId="LiveId" clId="{E2FE4A75-8A90-40DA-AD43-6C9994393959}" dt="2019-10-09T21:09:37.331" v="5905" actId="14100"/>
        <pc:sldMkLst>
          <pc:docMk/>
          <pc:sldMk cId="1400427604" sldId="269"/>
        </pc:sldMkLst>
        <pc:spChg chg="mod">
          <ac:chgData name="Linh Le" userId="ab89bd28bd2c192c" providerId="LiveId" clId="{E2FE4A75-8A90-40DA-AD43-6C9994393959}" dt="2019-10-09T21:05:14.690" v="5651" actId="20577"/>
          <ac:spMkLst>
            <pc:docMk/>
            <pc:sldMk cId="1400427604" sldId="269"/>
            <ac:spMk id="2" creationId="{889D03CF-A015-417A-90BC-7BAC8428BF46}"/>
          </ac:spMkLst>
        </pc:spChg>
        <pc:spChg chg="mod">
          <ac:chgData name="Linh Le" userId="ab89bd28bd2c192c" providerId="LiveId" clId="{E2FE4A75-8A90-40DA-AD43-6C9994393959}" dt="2019-10-09T21:06:35.400" v="5865" actId="20577"/>
          <ac:spMkLst>
            <pc:docMk/>
            <pc:sldMk cId="1400427604" sldId="269"/>
            <ac:spMk id="3" creationId="{21F1F943-00FB-4114-AC62-AA394FF50966}"/>
          </ac:spMkLst>
        </pc:spChg>
        <pc:spChg chg="add mod">
          <ac:chgData name="Linh Le" userId="ab89bd28bd2c192c" providerId="LiveId" clId="{E2FE4A75-8A90-40DA-AD43-6C9994393959}" dt="2019-10-09T21:08:50.263" v="5890" actId="1076"/>
          <ac:spMkLst>
            <pc:docMk/>
            <pc:sldMk cId="1400427604" sldId="269"/>
            <ac:spMk id="6" creationId="{2C5D3A15-3B03-4085-8B2E-94E9B7850645}"/>
          </ac:spMkLst>
        </pc:spChg>
        <pc:spChg chg="add mod">
          <ac:chgData name="Linh Le" userId="ab89bd28bd2c192c" providerId="LiveId" clId="{E2FE4A75-8A90-40DA-AD43-6C9994393959}" dt="2019-10-09T21:08:54.920" v="5893" actId="14100"/>
          <ac:spMkLst>
            <pc:docMk/>
            <pc:sldMk cId="1400427604" sldId="269"/>
            <ac:spMk id="8" creationId="{61B290C1-C60C-4020-A0AA-8212FCAF22C8}"/>
          </ac:spMkLst>
        </pc:spChg>
        <pc:picChg chg="add del">
          <ac:chgData name="Linh Le" userId="ab89bd28bd2c192c" providerId="LiveId" clId="{E2FE4A75-8A90-40DA-AD43-6C9994393959}" dt="2019-10-09T21:06:49.240" v="5867" actId="478"/>
          <ac:picMkLst>
            <pc:docMk/>
            <pc:sldMk cId="1400427604" sldId="269"/>
            <ac:picMk id="5122" creationId="{E9B75FBA-FEC4-4C04-9BBC-52F83AF88C9A}"/>
          </ac:picMkLst>
        </pc:picChg>
        <pc:picChg chg="add mod">
          <ac:chgData name="Linh Le" userId="ab89bd28bd2c192c" providerId="LiveId" clId="{E2FE4A75-8A90-40DA-AD43-6C9994393959}" dt="2019-10-09T21:08:45.188" v="5888" actId="14100"/>
          <ac:picMkLst>
            <pc:docMk/>
            <pc:sldMk cId="1400427604" sldId="269"/>
            <ac:picMk id="5124" creationId="{2ADC1B9D-558C-4E98-B525-DB41EA7C9314}"/>
          </ac:picMkLst>
        </pc:picChg>
        <pc:picChg chg="add mod">
          <ac:chgData name="Linh Le" userId="ab89bd28bd2c192c" providerId="LiveId" clId="{E2FE4A75-8A90-40DA-AD43-6C9994393959}" dt="2019-10-09T21:08:47.896" v="5889" actId="14100"/>
          <ac:picMkLst>
            <pc:docMk/>
            <pc:sldMk cId="1400427604" sldId="269"/>
            <ac:picMk id="5126" creationId="{82FAB8EE-7990-46F7-A5D5-78EFA742E4EA}"/>
          </ac:picMkLst>
        </pc:picChg>
        <pc:picChg chg="add mod">
          <ac:chgData name="Linh Le" userId="ab89bd28bd2c192c" providerId="LiveId" clId="{E2FE4A75-8A90-40DA-AD43-6C9994393959}" dt="2019-10-09T21:09:12.047" v="5895" actId="1076"/>
          <ac:picMkLst>
            <pc:docMk/>
            <pc:sldMk cId="1400427604" sldId="269"/>
            <ac:picMk id="5128" creationId="{71F513B3-8BEF-4B23-AB55-2A53A3D66F4C}"/>
          </ac:picMkLst>
        </pc:picChg>
        <pc:cxnChg chg="add mod">
          <ac:chgData name="Linh Le" userId="ab89bd28bd2c192c" providerId="LiveId" clId="{E2FE4A75-8A90-40DA-AD43-6C9994393959}" dt="2019-10-09T21:09:22.127" v="5898" actId="14100"/>
          <ac:cxnSpMkLst>
            <pc:docMk/>
            <pc:sldMk cId="1400427604" sldId="269"/>
            <ac:cxnSpMk id="10" creationId="{C04124F5-F390-4140-8D09-0A2EA984E1B5}"/>
          </ac:cxnSpMkLst>
        </pc:cxnChg>
        <pc:cxnChg chg="add mod">
          <ac:chgData name="Linh Le" userId="ab89bd28bd2c192c" providerId="LiveId" clId="{E2FE4A75-8A90-40DA-AD43-6C9994393959}" dt="2019-10-09T21:09:37.331" v="5905" actId="14100"/>
          <ac:cxnSpMkLst>
            <pc:docMk/>
            <pc:sldMk cId="1400427604" sldId="269"/>
            <ac:cxnSpMk id="13" creationId="{9C2DB8BB-63B5-4FDC-BA33-A80DC8F2C1B4}"/>
          </ac:cxnSpMkLst>
        </pc:cxnChg>
        <pc:cxnChg chg="add mod">
          <ac:chgData name="Linh Le" userId="ab89bd28bd2c192c" providerId="LiveId" clId="{E2FE4A75-8A90-40DA-AD43-6C9994393959}" dt="2019-10-09T21:09:34.795" v="5904" actId="14100"/>
          <ac:cxnSpMkLst>
            <pc:docMk/>
            <pc:sldMk cId="1400427604" sldId="269"/>
            <ac:cxnSpMk id="16" creationId="{8D2A1179-6BCE-4BAA-AB01-EE89E549032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04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217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18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00227817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429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489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86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79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162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366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082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281DA86F-187A-4FD1-8E8C-6F02CA98A0C6}" type="datetimeFigureOut">
              <a:rPr lang="en-US" smtClean="0"/>
              <a:t>12/20/2021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4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AE5F49FC-ED3D-4695-BB35-B5306963135D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59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32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BBF41C-9ADD-4BFD-AF26-C92839434A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ADB0EC-A711-47DA-B8E3-02C5B03725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Linh Le</a:t>
            </a:r>
          </a:p>
          <a:p>
            <a:r>
              <a:rPr lang="en-US" dirty="0"/>
              <a:t>Department of Information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98971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17D56-85F1-4BD0-BBFE-1FF7CC6D5B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EXPLAIN PLAN as a SQL Statement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94596D-7EB7-46ED-8F94-807B3CC3C42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You can add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𝐸𝑋𝑃𝐿𝐴𝐼𝑁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𝑃𝐿𝐴𝑁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𝐹𝑂𝑅</m:t>
                    </m:r>
                  </m:oMath>
                </a14:m>
                <a:r>
                  <a:rPr lang="en-US" dirty="0"/>
                  <a:t> before a statement to tell the DBMS to explain it</a:t>
                </a:r>
              </a:p>
              <a:p>
                <a:pPr lvl="1"/>
                <a:r>
                  <a:rPr lang="en-US" dirty="0"/>
                  <a:t>This statement alone won’t give you output however</a:t>
                </a:r>
              </a:p>
              <a:p>
                <a:pPr lvl="1"/>
                <a:r>
                  <a:rPr lang="en-US" dirty="0"/>
                  <a:t>The plan result can be display with executing</a:t>
                </a:r>
              </a:p>
              <a:p>
                <a:pPr marL="914400" lvl="2" indent="0">
                  <a:buNone/>
                </a:pPr>
                <a:r>
                  <a:rPr lang="en-US" dirty="0"/>
                  <a:t>SELECT PLAN_TABLE_OUTPUT FROM</a:t>
                </a:r>
              </a:p>
              <a:p>
                <a:pPr marL="914400" lvl="2" indent="0">
                  <a:buNone/>
                </a:pPr>
                <a:r>
                  <a:rPr lang="en-US" dirty="0"/>
                  <a:t>TABLE(DBMS_XPLAN.DISPLAY());, </a:t>
                </a:r>
              </a:p>
              <a:p>
                <a:r>
                  <a:rPr lang="en-US" dirty="0"/>
                  <a:t>Example: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94596D-7EB7-46ED-8F94-807B3CC3C4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057" t="-28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 descr="https://eastus1-mediap.svc.ms/transform/thumbnail?provider=spo&amp;inputFormat=png&amp;cs=fFNQTw&amp;docid=https%3A%2F%2Fkennesawedu-my.sharepoint.com%3A443%2F_api%2Fv2.0%2Fdrives%2Fb!5zUzaHHdtU-pyeTOQGwoh1s_GIeYLShOiFIJhTYYzexIc9h5CYPlRp6bZP2BRD8G%2Fitems%2F01CRLXUBN6BH4SRBIQUFGJ3DS6UCW6CH4L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3MDY1NDAyNiIsImV4cCI6IjE1NzA2NzU2MjYiLCJlbmRwb2ludHVybCI6IkE2UjFsN2dYbVQ1Wm0vTG9jcDRxb0hZTzR6M2k2bFpvMHk5NnpDSlI5cVE9IiwiZW5kcG9pbnR1cmxMZW5ndGgiOiIxMjEiLCJpc2xvb3BiYWNrIjoiVHJ1ZSIsImNpZCI6Ik16VTBOekJqT1dZdE16QXpZUzA1TURBd0xXWXhNRGd0TlRVeU1XTTVZemc1WlRkbC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eFpVaGwyNFQvY3ZPamdqNWsvRGU4ZGROUW05aytiMUtqbnV3UGJBTm9wdz0&amp;encodeFailures=1&amp;srcWidth=&amp;srcHeight=&amp;width=1920&amp;height=853&amp;action=Access">
            <a:extLst>
              <a:ext uri="{FF2B5EF4-FFF2-40B4-BE49-F238E27FC236}">
                <a16:creationId xmlns:a16="http://schemas.microsoft.com/office/drawing/2014/main" id="{73781674-9042-48D5-9D1F-EA89E45054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182" y="4317104"/>
            <a:ext cx="6851461" cy="2340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762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E9151-BDD4-4995-9533-2BDA8687C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Explain Plan in SQL Developer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117B24-50E2-473E-8EF2-56360E42A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95401"/>
            <a:ext cx="3332085" cy="4519612"/>
          </a:xfrm>
        </p:spPr>
        <p:txBody>
          <a:bodyPr/>
          <a:lstStyle/>
          <a:p>
            <a:r>
              <a:rPr lang="en-US" sz="2400" dirty="0"/>
              <a:t>Alternatively, you can use the Explain Plan icon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Highlight the statement you want to be explained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Click on the Explain Plan icon (or F10 on keyboard)</a:t>
            </a:r>
          </a:p>
        </p:txBody>
      </p:sp>
      <p:pic>
        <p:nvPicPr>
          <p:cNvPr id="3074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KVQME5JAVTGVC2AXN27JBCS35S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3MDY1NDAyNiIsImV4cCI6IjE1NzA2NzU2MjYiLCJlbmRwb2ludHVybCI6IkE2UjFsN2dYbVQ1Wm0vTG9jcDRxb0hZTzR6M2k2bFpvMHk5NnpDSlI5cVE9IiwiZW5kcG9pbnR1cmxMZW5ndGgiOiIxMjEiLCJpc2xvb3BiYWNrIjoiVHJ1ZSIsImNpZCI6Ik16VTBOekJqT1dZdE16QXpZUzA1TURBd0xXWXhNRGd0TlRVeU1XTTVZemc1WlRkbC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eFpVaGwyNFQvY3ZPamdqNWsvRGU4ZGROUW05aytiMUtqbnV3UGJBTm9wdz0&amp;encodeFailures=1&amp;srcWidth=&amp;srcHeight=&amp;width=1920&amp;height=853&amp;action=Access">
            <a:extLst>
              <a:ext uri="{FF2B5EF4-FFF2-40B4-BE49-F238E27FC236}">
                <a16:creationId xmlns:a16="http://schemas.microsoft.com/office/drawing/2014/main" id="{97CCCAAA-A58B-4326-934F-BBDE2A4724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1" t="11392" r="23538" b="12363"/>
          <a:stretch/>
        </p:blipFill>
        <p:spPr bwMode="auto">
          <a:xfrm>
            <a:off x="4145872" y="1295401"/>
            <a:ext cx="7865615" cy="5228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322191-F606-4638-A22D-E5D57456F321}"/>
              </a:ext>
            </a:extLst>
          </p:cNvPr>
          <p:cNvSpPr/>
          <p:nvPr/>
        </p:nvSpPr>
        <p:spPr bwMode="auto">
          <a:xfrm>
            <a:off x="4465468" y="1295401"/>
            <a:ext cx="1233996" cy="60442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9329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97C30-B681-486B-B016-43E987750C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Interpreting the Plan</a:t>
            </a:r>
          </a:p>
        </p:txBody>
      </p:sp>
      <p:pic>
        <p:nvPicPr>
          <p:cNvPr id="4098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LJU6F643LNERC2FZN36SURVFTA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3MDY1NDAyNiIsImV4cCI6IjE1NzA2NzU2MjYiLCJlbmRwb2ludHVybCI6IkE2UjFsN2dYbVQ1Wm0vTG9jcDRxb0hZTzR6M2k2bFpvMHk5NnpDSlI5cVE9IiwiZW5kcG9pbnR1cmxMZW5ndGgiOiIxMjEiLCJpc2xvb3BiYWNrIjoiVHJ1ZSIsImNpZCI6Ik16VTBOekJqT1dZdE16QXpZUzA1TURBd0xXWXhNRGd0TlRVeU1XTTVZemc1WlRkbC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eFpVaGwyNFQvY3ZPamdqNWsvRGU4ZGROUW05aytiMUtqbnV3UGJBTm9wdz0&amp;encodeFailures=1&amp;srcWidth=&amp;srcHeight=&amp;width=1196&amp;height=697&amp;action=Access">
            <a:extLst>
              <a:ext uri="{FF2B5EF4-FFF2-40B4-BE49-F238E27FC236}">
                <a16:creationId xmlns:a16="http://schemas.microsoft.com/office/drawing/2014/main" id="{47526960-CA65-4BEC-8486-35C2C7B23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67" y="1117599"/>
            <a:ext cx="8366135" cy="4875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938B596-E6E7-42A4-B079-41C11F9718D3}"/>
              </a:ext>
            </a:extLst>
          </p:cNvPr>
          <p:cNvSpPr/>
          <p:nvPr/>
        </p:nvSpPr>
        <p:spPr bwMode="auto">
          <a:xfrm>
            <a:off x="985421" y="3204839"/>
            <a:ext cx="3231472" cy="15979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6E30D37-0604-40E3-A5F3-398C1B90CBBF}"/>
                  </a:ext>
                </a:extLst>
              </p:cNvPr>
              <p:cNvSpPr txBox="1"/>
              <p:nvPr/>
            </p:nvSpPr>
            <p:spPr>
              <a:xfrm>
                <a:off x="7383109" y="344882"/>
                <a:ext cx="419929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This shows that an index </a:t>
                </a:r>
              </a:p>
              <a:p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𝑅𝑈𝐿𝐸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𝑆𝐸𝑇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𝑅𝑈𝐿𝐸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$_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𝐹𝐾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1_</m:t>
                    </m:r>
                    <m:r>
                      <a:rPr lang="en-US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𝐼𝐷𝑋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) was used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66E30D37-0604-40E3-A5F3-398C1B90CB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3109" y="344882"/>
                <a:ext cx="4199291" cy="646331"/>
              </a:xfrm>
              <a:prstGeom prst="rect">
                <a:avLst/>
              </a:prstGeom>
              <a:blipFill>
                <a:blip r:embed="rId3"/>
                <a:stretch>
                  <a:fillRect l="-1161" t="-5660" r="-290" b="-141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70087B6-CA29-4933-8949-2C40AE94E688}"/>
              </a:ext>
            </a:extLst>
          </p:cNvPr>
          <p:cNvCxnSpPr>
            <a:stCxn id="4" idx="0"/>
            <a:endCxn id="5" idx="1"/>
          </p:cNvCxnSpPr>
          <p:nvPr/>
        </p:nvCxnSpPr>
        <p:spPr bwMode="auto">
          <a:xfrm flipV="1">
            <a:off x="2601157" y="668048"/>
            <a:ext cx="4781952" cy="253679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BE937A2F-DCE9-4C5C-9F23-6508015C4648}"/>
              </a:ext>
            </a:extLst>
          </p:cNvPr>
          <p:cNvSpPr/>
          <p:nvPr/>
        </p:nvSpPr>
        <p:spPr bwMode="auto">
          <a:xfrm>
            <a:off x="8368144" y="3204839"/>
            <a:ext cx="457739" cy="15979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6F8EF0-F2F8-4916-8B14-33B78ACFC510}"/>
              </a:ext>
            </a:extLst>
          </p:cNvPr>
          <p:cNvSpPr txBox="1"/>
          <p:nvPr/>
        </p:nvSpPr>
        <p:spPr>
          <a:xfrm>
            <a:off x="8279036" y="4402283"/>
            <a:ext cx="3460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The estimated cost of executing this step (scanning table with the index) is 1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868DFC4-FA74-4CFC-A464-1F07B57B727A}"/>
              </a:ext>
            </a:extLst>
          </p:cNvPr>
          <p:cNvCxnSpPr>
            <a:cxnSpLocks/>
            <a:stCxn id="10" idx="2"/>
            <a:endCxn id="11" idx="0"/>
          </p:cNvCxnSpPr>
          <p:nvPr/>
        </p:nvCxnSpPr>
        <p:spPr bwMode="auto">
          <a:xfrm>
            <a:off x="8597014" y="3364637"/>
            <a:ext cx="1412213" cy="103764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9871EAA-0AC9-40BF-A633-57EC035391D9}"/>
              </a:ext>
            </a:extLst>
          </p:cNvPr>
          <p:cNvSpPr/>
          <p:nvPr/>
        </p:nvSpPr>
        <p:spPr bwMode="auto">
          <a:xfrm>
            <a:off x="8368143" y="2929335"/>
            <a:ext cx="457739" cy="159798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7FD0711-3B12-4983-8CDF-191B5B7D1066}"/>
              </a:ext>
            </a:extLst>
          </p:cNvPr>
          <p:cNvSpPr txBox="1"/>
          <p:nvPr/>
        </p:nvSpPr>
        <p:spPr>
          <a:xfrm>
            <a:off x="9768122" y="1428694"/>
            <a:ext cx="2211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The cost of executing the whole statement is 1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221CCE5-F49D-41B0-86F3-C9063CED33D3}"/>
              </a:ext>
            </a:extLst>
          </p:cNvPr>
          <p:cNvCxnSpPr>
            <a:cxnSpLocks/>
            <a:stCxn id="20" idx="0"/>
            <a:endCxn id="21" idx="1"/>
          </p:cNvCxnSpPr>
          <p:nvPr/>
        </p:nvCxnSpPr>
        <p:spPr bwMode="auto">
          <a:xfrm flipV="1">
            <a:off x="8597013" y="2028859"/>
            <a:ext cx="1171109" cy="90047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089119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D03CF-A015-417A-90BC-7BAC8428B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two Plans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1F943-00FB-4114-AC62-AA394FF509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295401"/>
            <a:ext cx="4036290" cy="4519612"/>
          </a:xfrm>
        </p:spPr>
        <p:txBody>
          <a:bodyPr/>
          <a:lstStyle/>
          <a:p>
            <a:r>
              <a:rPr lang="en-US" sz="2000" dirty="0"/>
              <a:t>You can compare two plans by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Explain the first statement, pin the result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Explain the second statement, right click on the result, and select “Compare with…”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The comparison will be shown in a new tab</a:t>
            </a:r>
          </a:p>
        </p:txBody>
      </p:sp>
      <p:pic>
        <p:nvPicPr>
          <p:cNvPr id="5124" name="Picture 4" descr="https://eastus1-mediap.svc.ms/transform/thumbnail?provider=spo&amp;inputFormat=png&amp;cs=fFNQTw&amp;docid=https%3A%2F%2Fkennesawedu-my.sharepoint.com%3A443%2F_api%2Fv2.0%2Fdrives%2Fb!5zUzaHHdtU-pyeTOQGwoh1s_GIeYLShOiFIJhTYYzexIc9h5CYPlRp6bZP2BRD8G%2Fitems%2F01CRLXUBPC3NYKD3SEEFA33BORHS5RPJYG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3MDY1NDAyNiIsImV4cCI6IjE1NzA2NzU2MjYiLCJlbmRwb2ludHVybCI6IkE2UjFsN2dYbVQ1Wm0vTG9jcDRxb0hZTzR6M2k2bFpvMHk5NnpDSlI5cVE9IiwiZW5kcG9pbnR1cmxMZW5ndGgiOiIxMjEiLCJpc2xvb3BiYWNrIjoiVHJ1ZSIsImNpZCI6Ik16VTBOekJqT1dZdE16QXpZUzA1TURBd0xXWXhNRGd0TlRVeU1XTTVZemc1WlRkbC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eFpVaGwyNFQvY3ZPamdqNWsvRGU4ZGROUW05aytiMUtqbnV3UGJBTm9wdz0&amp;encodeFailures=1&amp;srcWidth=&amp;srcHeight=&amp;width=1516&amp;height=853&amp;action=Access">
            <a:extLst>
              <a:ext uri="{FF2B5EF4-FFF2-40B4-BE49-F238E27FC236}">
                <a16:creationId xmlns:a16="http://schemas.microsoft.com/office/drawing/2014/main" id="{2ADC1B9D-558C-4E98-B525-DB41EA7C93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8" t="74882" r="50000" b="7563"/>
          <a:stretch/>
        </p:blipFill>
        <p:spPr bwMode="auto">
          <a:xfrm>
            <a:off x="7044962" y="200026"/>
            <a:ext cx="4990019" cy="130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5D3A15-3B03-4085-8B2E-94E9B7850645}"/>
              </a:ext>
            </a:extLst>
          </p:cNvPr>
          <p:cNvSpPr/>
          <p:nvPr/>
        </p:nvSpPr>
        <p:spPr bwMode="auto">
          <a:xfrm>
            <a:off x="6941511" y="760970"/>
            <a:ext cx="678489" cy="604420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pic>
        <p:nvPicPr>
          <p:cNvPr id="5126" name="Picture 6" descr="https://eastus1-mediap.svc.ms/transform/thumbnail?provider=spo&amp;inputFormat=png&amp;cs=fFNQTw&amp;docid=https%3A%2F%2Fkennesawedu-my.sharepoint.com%3A443%2F_api%2Fv2.0%2Fdrives%2Fb!5zUzaHHdtU-pyeTOQGwoh1s_GIeYLShOiFIJhTYYzexIc9h5CYPlRp6bZP2BRD8G%2Fitems%2F01CRLXUBLWR5C7FWMAABHKQQMK62N7CORT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3MDY1NDAyNiIsImV4cCI6IjE1NzA2NzU2MjYiLCJlbmRwb2ludHVybCI6IkE2UjFsN2dYbVQ1Wm0vTG9jcDRxb0hZTzR6M2k2bFpvMHk5NnpDSlI5cVE9IiwiZW5kcG9pbnR1cmxMZW5ndGgiOiIxMjEiLCJpc2xvb3BiYWNrIjoiVHJ1ZSIsImNpZCI6Ik16VTBOekJqT1dZdE16QXpZUzA1TURBd0xXWXhNRGd0TlRVeU1XTTVZemc1WlRkbC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eFpVaGwyNFQvY3ZPamdqNWsvRGU4ZGROUW05aytiMUtqbnV3UGJBTm9wdz0&amp;encodeFailures=1&amp;srcWidth=&amp;srcHeight=&amp;width=1516&amp;height=853&amp;action=Access">
            <a:extLst>
              <a:ext uri="{FF2B5EF4-FFF2-40B4-BE49-F238E27FC236}">
                <a16:creationId xmlns:a16="http://schemas.microsoft.com/office/drawing/2014/main" id="{82FAB8EE-7990-46F7-A5D5-78EFA742E4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4" t="37037" r="51364" b="41145"/>
          <a:stretch/>
        </p:blipFill>
        <p:spPr bwMode="auto">
          <a:xfrm>
            <a:off x="7059298" y="2004291"/>
            <a:ext cx="4975683" cy="166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1B290C1-C60C-4020-A0AA-8212FCAF22C8}"/>
              </a:ext>
            </a:extLst>
          </p:cNvPr>
          <p:cNvSpPr/>
          <p:nvPr/>
        </p:nvSpPr>
        <p:spPr bwMode="auto">
          <a:xfrm>
            <a:off x="8146857" y="1998236"/>
            <a:ext cx="1976198" cy="1308683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pic>
        <p:nvPicPr>
          <p:cNvPr id="5128" name="Picture 8" descr="https://eastus1-mediap.svc.ms/transform/thumbnail?provider=spo&amp;inputFormat=png&amp;cs=fFNQTw&amp;docid=https%3A%2F%2Fkennesawedu-my.sharepoint.com%3A443%2F_api%2Fv2.0%2Fdrives%2Fb!5zUzaHHdtU-pyeTOQGwoh1s_GIeYLShOiFIJhTYYzexIc9h5CYPlRp6bZP2BRD8G%2Fitems%2F01CRLXUBIUGZJEFUGCYZD3AK7GQH2D7NVQ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3MDY1NDAyNiIsImV4cCI6IjE1NzA2NzU2MjYiLCJlbmRwb2ludHVybCI6IkE2UjFsN2dYbVQ1Wm0vTG9jcDRxb0hZTzR6M2k2bFpvMHk5NnpDSlI5cVE9IiwiZW5kcG9pbnR1cmxMZW5ndGgiOiIxMjEiLCJpc2xvb3BiYWNrIjoiVHJ1ZSIsImNpZCI6Ik16VTBOekJqT1dZdE16QXpZUzA1TURBd0xXWXhNRGd0TlRVeU1XTTVZemc1WlRkbC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eFpVaGwyNFQvY3ZPamdqNWsvRGU4ZGROUW05aytiMUtqbnV3UGJBTm9wdz0&amp;encodeFailures=1&amp;srcWidth=&amp;srcHeight=&amp;width=1363&amp;height=227&amp;action=Access">
            <a:extLst>
              <a:ext uri="{FF2B5EF4-FFF2-40B4-BE49-F238E27FC236}">
                <a16:creationId xmlns:a16="http://schemas.microsoft.com/office/drawing/2014/main" id="{71F513B3-8BEF-4B23-AB55-2A53A3D66F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34" y="4799806"/>
            <a:ext cx="12192000" cy="203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04124F5-F390-4140-8D09-0A2EA984E1B5}"/>
              </a:ext>
            </a:extLst>
          </p:cNvPr>
          <p:cNvCxnSpPr>
            <a:endCxn id="6" idx="1"/>
          </p:cNvCxnSpPr>
          <p:nvPr/>
        </p:nvCxnSpPr>
        <p:spPr bwMode="auto">
          <a:xfrm flipV="1">
            <a:off x="4572000" y="1063180"/>
            <a:ext cx="2369511" cy="839511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2DB8BB-63B5-4FDC-BA33-A80DC8F2C1B4}"/>
              </a:ext>
            </a:extLst>
          </p:cNvPr>
          <p:cNvCxnSpPr>
            <a:endCxn id="8" idx="1"/>
          </p:cNvCxnSpPr>
          <p:nvPr/>
        </p:nvCxnSpPr>
        <p:spPr bwMode="auto">
          <a:xfrm flipV="1">
            <a:off x="4572000" y="2652578"/>
            <a:ext cx="3574857" cy="9985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D2A1179-6BCE-4BAA-AB01-EE89E5490320}"/>
              </a:ext>
            </a:extLst>
          </p:cNvPr>
          <p:cNvCxnSpPr>
            <a:endCxn id="5128" idx="0"/>
          </p:cNvCxnSpPr>
          <p:nvPr/>
        </p:nvCxnSpPr>
        <p:spPr bwMode="auto">
          <a:xfrm>
            <a:off x="3260436" y="3551083"/>
            <a:ext cx="2831330" cy="1248723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400427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73604-4072-4AA9-AE04-9A4074752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64333" cy="917573"/>
          </a:xfrm>
        </p:spPr>
        <p:txBody>
          <a:bodyPr/>
          <a:lstStyle/>
          <a:p>
            <a:r>
              <a:rPr lang="en-US" sz="3200" dirty="0"/>
              <a:t>Database Indexes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4B7994-6C04-44CF-B691-F2E2F33AC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699859"/>
            <a:ext cx="10964333" cy="4519612"/>
          </a:xfrm>
        </p:spPr>
        <p:txBody>
          <a:bodyPr/>
          <a:lstStyle/>
          <a:p>
            <a:r>
              <a:rPr lang="en-US" sz="2200" dirty="0"/>
              <a:t>Indexes are optional database object associated with tables or clusters that allow SQL queries on them to execute more quickly</a:t>
            </a:r>
          </a:p>
          <a:p>
            <a:r>
              <a:rPr lang="en-US" sz="2200" dirty="0"/>
              <a:t>Some indexes in Oracle:</a:t>
            </a:r>
          </a:p>
          <a:p>
            <a:pPr lvl="1"/>
            <a:r>
              <a:rPr lang="en-US" sz="2000" dirty="0"/>
              <a:t>B-tree indexes: default type and the most common</a:t>
            </a:r>
          </a:p>
          <a:p>
            <a:pPr lvl="1"/>
            <a:r>
              <a:rPr lang="en-US" sz="2000" dirty="0"/>
              <a:t>B-tree clustered indexes</a:t>
            </a:r>
          </a:p>
          <a:p>
            <a:pPr lvl="1"/>
            <a:r>
              <a:rPr lang="en-US" sz="2000" dirty="0"/>
              <a:t>Hash cluster indexes</a:t>
            </a:r>
          </a:p>
          <a:p>
            <a:pPr lvl="1"/>
            <a:r>
              <a:rPr lang="en-US" sz="2000" dirty="0"/>
              <a:t>Reserve key indexes</a:t>
            </a:r>
          </a:p>
          <a:p>
            <a:pPr lvl="1"/>
            <a:r>
              <a:rPr lang="en-US" sz="2000" dirty="0"/>
              <a:t>Bitmap indexes: work best for column with a small set of values</a:t>
            </a:r>
          </a:p>
          <a:p>
            <a:pPr lvl="1"/>
            <a:r>
              <a:rPr lang="en-US" sz="2000" dirty="0"/>
              <a:t>Function-based indexes: built upon the precomputed value of a certain function or expression</a:t>
            </a:r>
          </a:p>
          <a:p>
            <a:pPr lvl="1"/>
            <a:r>
              <a:rPr lang="en-US" sz="2000" dirty="0"/>
              <a:t>…</a:t>
            </a:r>
          </a:p>
          <a:p>
            <a:r>
              <a:rPr lang="en-US" sz="2200" dirty="0"/>
              <a:t>Indexes are independent of the data in the associated table. They can be created or dropped without affecting the base tables</a:t>
            </a:r>
          </a:p>
          <a:p>
            <a:pPr lvl="1"/>
            <a:r>
              <a:rPr lang="en-US" sz="2000" dirty="0"/>
              <a:t>They are automatically maintained when changes occur in the data</a:t>
            </a:r>
          </a:p>
        </p:txBody>
      </p:sp>
    </p:spTree>
    <p:extLst>
      <p:ext uri="{BB962C8B-B14F-4D97-AF65-F5344CB8AC3E}">
        <p14:creationId xmlns:p14="http://schemas.microsoft.com/office/powerpoint/2010/main" val="3138016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04B35C-8ECC-4086-BB16-8DAD99868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Indexes Affect Performances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22884-E979-4F8B-BB1A-83789F3B16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Indexes speedup the </a:t>
            </a:r>
            <a:r>
              <a:rPr lang="en-US" b="1" dirty="0"/>
              <a:t>retrieval</a:t>
            </a:r>
            <a:r>
              <a:rPr lang="en-US" dirty="0"/>
              <a:t> of data</a:t>
            </a:r>
          </a:p>
          <a:p>
            <a:pPr lvl="1"/>
            <a:r>
              <a:rPr lang="en-US" sz="2800" dirty="0"/>
              <a:t>Queries like SELECT based on the indexed columns can be faster</a:t>
            </a:r>
          </a:p>
          <a:p>
            <a:r>
              <a:rPr lang="en-US" dirty="0"/>
              <a:t>However, they slow down </a:t>
            </a:r>
            <a:r>
              <a:rPr lang="en-US" b="1" dirty="0"/>
              <a:t>changes</a:t>
            </a:r>
            <a:r>
              <a:rPr lang="en-US" dirty="0"/>
              <a:t> in data</a:t>
            </a:r>
          </a:p>
          <a:p>
            <a:pPr lvl="1"/>
            <a:r>
              <a:rPr lang="en-US" sz="2800" dirty="0"/>
              <a:t>Inserting new data requires indexes to </a:t>
            </a:r>
            <a:r>
              <a:rPr lang="en-US" sz="2800"/>
              <a:t>be updated</a:t>
            </a:r>
            <a:endParaRPr lang="en-US" sz="2800" dirty="0"/>
          </a:p>
          <a:p>
            <a:pPr lvl="1"/>
            <a:r>
              <a:rPr lang="en-US" sz="2800" dirty="0"/>
              <a:t>Updating data that includes the indexed columns also requires updating of the corresponding indexes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sz="2800" dirty="0">
                <a:sym typeface="Wingdings" panose="05000000000000000000" pitchFamily="2" charset="2"/>
              </a:rPr>
              <a:t>Usually indexes are created after inserting table data</a:t>
            </a:r>
          </a:p>
        </p:txBody>
      </p:sp>
    </p:spTree>
    <p:extLst>
      <p:ext uri="{BB962C8B-B14F-4D97-AF65-F5344CB8AC3E}">
        <p14:creationId xmlns:p14="http://schemas.microsoft.com/office/powerpoint/2010/main" val="24467513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FABCFC-8BA7-4270-ABC1-34F25BAF6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Index the Correct Tables and Columns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C2DFF-44BD-47A7-B5AA-A096B4DBB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169194"/>
            <a:ext cx="10964333" cy="4519612"/>
          </a:xfrm>
        </p:spPr>
        <p:txBody>
          <a:bodyPr/>
          <a:lstStyle/>
          <a:p>
            <a:r>
              <a:rPr lang="en-US" sz="2400" dirty="0"/>
              <a:t>Create indexes when you frequently retrieve less than 15% of the rows in a large table</a:t>
            </a:r>
          </a:p>
          <a:p>
            <a:r>
              <a:rPr lang="en-US" sz="2400" dirty="0"/>
              <a:t>Index columns that are used in joins to improve performance on joined queries</a:t>
            </a:r>
          </a:p>
          <a:p>
            <a:r>
              <a:rPr lang="en-US" sz="2400" dirty="0"/>
              <a:t>Small tables do not require indexes</a:t>
            </a:r>
          </a:p>
          <a:p>
            <a:r>
              <a:rPr lang="en-US" sz="2400" dirty="0"/>
              <a:t>Strong candidates for indexing:</a:t>
            </a:r>
          </a:p>
          <a:p>
            <a:pPr lvl="1"/>
            <a:r>
              <a:rPr lang="en-US" sz="2000" dirty="0"/>
              <a:t>Columns of which values are relatively unique </a:t>
            </a:r>
          </a:p>
          <a:p>
            <a:pPr lvl="1"/>
            <a:r>
              <a:rPr lang="en-US" sz="2000" dirty="0"/>
              <a:t>Columns with a wide range of values are good for regular indexes</a:t>
            </a:r>
          </a:p>
          <a:p>
            <a:pPr lvl="1"/>
            <a:r>
              <a:rPr lang="en-US" sz="2000" dirty="0"/>
              <a:t>Columns with a small range of values are good for bitmap indexes</a:t>
            </a:r>
          </a:p>
          <a:p>
            <a:r>
              <a:rPr lang="en-US" sz="2400" dirty="0"/>
              <a:t>Columns not suitable for indexing:</a:t>
            </a:r>
          </a:p>
          <a:p>
            <a:pPr lvl="1"/>
            <a:r>
              <a:rPr lang="en-US" sz="2000" dirty="0"/>
              <a:t>Consist of  a lot of NULL values</a:t>
            </a:r>
          </a:p>
          <a:p>
            <a:pPr lvl="1"/>
            <a:r>
              <a:rPr lang="en-US" sz="2000" dirty="0"/>
              <a:t>LONG and LONG RAW columns cannot be indexed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82721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F20CB-690A-4E57-9815-C262B78A3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Indexes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6855C7-40AA-4AA5-8EF7-AE38AF619D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Clustered and non-clustered</a:t>
            </a:r>
          </a:p>
          <a:p>
            <a:pPr lvl="1"/>
            <a:r>
              <a:rPr lang="en-US" dirty="0"/>
              <a:t>Clustered indexes sort and store rows in a table based on their key values</a:t>
            </a:r>
          </a:p>
          <a:p>
            <a:pPr lvl="1"/>
            <a:r>
              <a:rPr lang="en-US" dirty="0"/>
              <a:t>There can be only one clustered index per table</a:t>
            </a:r>
          </a:p>
          <a:p>
            <a:r>
              <a:rPr lang="en-US" sz="2800" dirty="0"/>
              <a:t>Single-column and multicolumn</a:t>
            </a:r>
          </a:p>
          <a:p>
            <a:pPr lvl="1"/>
            <a:r>
              <a:rPr lang="en-US" dirty="0"/>
              <a:t>Indexes can be built based on a single or multiple columns</a:t>
            </a:r>
          </a:p>
          <a:p>
            <a:pPr lvl="1"/>
            <a:r>
              <a:rPr lang="en-US" dirty="0"/>
              <a:t>Multicolumn indexes improve a query only when the WHERE clause partially matches the index set from left to right</a:t>
            </a:r>
          </a:p>
          <a:p>
            <a:r>
              <a:rPr lang="en-US" sz="2800" dirty="0"/>
              <a:t>Unique and non-unique</a:t>
            </a:r>
          </a:p>
          <a:p>
            <a:pPr lvl="1"/>
            <a:r>
              <a:rPr lang="en-US" dirty="0"/>
              <a:t>Unique indexes guarantee the indexed set of columns contain no duplications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04662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DBF53-A084-4FDD-998C-D4DD51077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Order of Index Columns and Performance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12E94D-5D31-4036-83D6-DBCB165C8BB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800" dirty="0"/>
                  <a:t>Multicolumn indexes improve a query only when the WHERE clause partially matches the index set from left to right</a:t>
                </a:r>
              </a:p>
              <a:p>
                <a:r>
                  <a:rPr lang="en-US" sz="2800" dirty="0"/>
                  <a:t>Example: An index is created for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28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 dirty="0" smtClean="0">
                            <a:latin typeface="Cambria Math" panose="02040503050406030204" pitchFamily="18" charset="0"/>
                          </a:rPr>
                          <m:t>𝑐𝑜𝑙</m:t>
                        </m:r>
                        <m:r>
                          <a:rPr lang="en-US" sz="2800" i="1" dirty="0" smtClean="0">
                            <a:latin typeface="Cambria Math" panose="02040503050406030204" pitchFamily="18" charset="0"/>
                          </a:rPr>
                          <m:t>1, </m:t>
                        </m:r>
                        <m:r>
                          <a:rPr lang="en-US" sz="2800" i="1" dirty="0" smtClean="0">
                            <a:latin typeface="Cambria Math" panose="02040503050406030204" pitchFamily="18" charset="0"/>
                          </a:rPr>
                          <m:t>𝑐𝑜𝑙</m:t>
                        </m:r>
                        <m:r>
                          <a:rPr lang="en-US" sz="2800" i="1" dirty="0" smtClean="0">
                            <a:latin typeface="Cambria Math" panose="02040503050406030204" pitchFamily="18" charset="0"/>
                          </a:rPr>
                          <m:t>2, </m:t>
                        </m:r>
                        <m:r>
                          <a:rPr lang="en-US" sz="2800" i="1" dirty="0" smtClean="0">
                            <a:latin typeface="Cambria Math" panose="02040503050406030204" pitchFamily="18" charset="0"/>
                          </a:rPr>
                          <m:t>𝑐𝑜𝑙</m:t>
                        </m:r>
                        <m:r>
                          <a:rPr lang="en-US" sz="280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</m:oMath>
                </a14:m>
                <a:endParaRPr lang="en-US" sz="2800" dirty="0"/>
              </a:p>
              <a:p>
                <a:pPr lvl="1"/>
                <a:r>
                  <a:rPr lang="en-US" dirty="0"/>
                  <a:t>WHERE clauses with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𝑐𝑜𝑙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1)</m:t>
                    </m:r>
                  </m:oMath>
                </a14:m>
                <a:r>
                  <a:rPr lang="en-US" dirty="0"/>
                  <a:t> uses the index</a:t>
                </a:r>
              </a:p>
              <a:p>
                <a:pPr lvl="1"/>
                <a:r>
                  <a:rPr lang="en-US" dirty="0"/>
                  <a:t>WHERE clauses 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1,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2)</m:t>
                    </m:r>
                  </m:oMath>
                </a14:m>
                <a:r>
                  <a:rPr lang="en-US" dirty="0"/>
                  <a:t> uses the index</a:t>
                </a:r>
              </a:p>
              <a:p>
                <a:pPr lvl="1"/>
                <a:r>
                  <a:rPr lang="en-US" dirty="0"/>
                  <a:t>WHERE clauses with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𝑐𝑜𝑙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does not uses the index</a:t>
                </a:r>
              </a:p>
              <a:p>
                <a:pPr lvl="1"/>
                <a:r>
                  <a:rPr lang="en-US" dirty="0"/>
                  <a:t>WHERE clauses with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𝑐𝑜𝑙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2,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𝑐𝑜𝑙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3)</m:t>
                    </m:r>
                  </m:oMath>
                </a14:m>
                <a:r>
                  <a:rPr lang="en-US" dirty="0"/>
                  <a:t> does not use the index</a:t>
                </a:r>
              </a:p>
              <a:p>
                <a:pPr lvl="1"/>
                <a:endParaRPr lang="en-US" sz="2000" dirty="0"/>
              </a:p>
              <a:p>
                <a:pPr lvl="1"/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12E94D-5D31-4036-83D6-DBCB165C8B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79" t="-2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034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8BF66-F738-4F89-AE02-6C710A9C7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Other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9AB70A-976D-4957-9FAF-7ED9E05F0F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table should not have too many indexes because more overhead occurs when the table is modified</a:t>
            </a:r>
          </a:p>
          <a:p>
            <a:pPr lvl="1"/>
            <a:r>
              <a:rPr lang="en-US" sz="2800" dirty="0"/>
              <a:t>If a table is primarily read-only then having more indexes is useful</a:t>
            </a:r>
          </a:p>
          <a:p>
            <a:pPr lvl="1"/>
            <a:r>
              <a:rPr lang="en-US" sz="2800" dirty="0"/>
              <a:t>If a table is heavily updated then having fewer indexes is preferable</a:t>
            </a:r>
          </a:p>
          <a:p>
            <a:r>
              <a:rPr lang="en-US" dirty="0"/>
              <a:t>Indexes that are no longer required should be dropped</a:t>
            </a:r>
          </a:p>
          <a:p>
            <a:pPr lvl="1"/>
            <a:r>
              <a:rPr lang="en-US" sz="2800" dirty="0"/>
              <a:t>Also, if the index does not improve the query</a:t>
            </a:r>
          </a:p>
        </p:txBody>
      </p:sp>
    </p:spTree>
    <p:extLst>
      <p:ext uri="{BB962C8B-B14F-4D97-AF65-F5344CB8AC3E}">
        <p14:creationId xmlns:p14="http://schemas.microsoft.com/office/powerpoint/2010/main" val="679890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7D207-7D2E-4415-9B3C-458A2FB21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8" y="0"/>
            <a:ext cx="10964333" cy="674703"/>
          </a:xfrm>
        </p:spPr>
        <p:txBody>
          <a:bodyPr/>
          <a:lstStyle/>
          <a:p>
            <a:r>
              <a:rPr lang="en-US" sz="3200" dirty="0"/>
              <a:t>Creating Indexes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4431CF5-9CE6-4FAA-BF52-AF0ED46FB97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613833" y="753864"/>
                <a:ext cx="10964333" cy="5638058"/>
              </a:xfrm>
            </p:spPr>
            <p:txBody>
              <a:bodyPr/>
              <a:lstStyle/>
              <a:p>
                <a:r>
                  <a:rPr lang="en-US" sz="2400" dirty="0"/>
                  <a:t>Can be created using CREAT INDEX statement</a:t>
                </a:r>
              </a:p>
              <a:p>
                <a:pPr lvl="1"/>
                <a:r>
                  <a:rPr lang="en-US" sz="2000" dirty="0"/>
                  <a:t>CREATE INDEX &lt;</a:t>
                </a:r>
                <a:r>
                  <a:rPr lang="en-US" sz="2000" dirty="0" err="1"/>
                  <a:t>index_name</a:t>
                </a:r>
                <a:r>
                  <a:rPr lang="en-US" sz="2000" dirty="0"/>
                  <a:t>&gt; ON &lt;</a:t>
                </a:r>
                <a:r>
                  <a:rPr lang="en-US" sz="2000" dirty="0" err="1"/>
                  <a:t>table_name</a:t>
                </a:r>
                <a:r>
                  <a:rPr lang="en-US" sz="2000" dirty="0"/>
                  <a:t>&gt; (&lt;</a:t>
                </a:r>
                <a:r>
                  <a:rPr lang="en-US" sz="2000" dirty="0" err="1"/>
                  <a:t>column_names</a:t>
                </a:r>
                <a:r>
                  <a:rPr lang="en-US" sz="2000" dirty="0"/>
                  <a:t>&gt;);</a:t>
                </a:r>
              </a:p>
              <a:p>
                <a:pPr lvl="1"/>
                <a:r>
                  <a:rPr lang="en-US" sz="2000" dirty="0"/>
                  <a:t>You can also define the tablespace and storage</a:t>
                </a:r>
              </a:p>
              <a:p>
                <a:r>
                  <a:rPr lang="en-US" sz="2400" dirty="0"/>
                  <a:t>Constraints like Primary Key and Unique will automatically define a unique index on the key/column</a:t>
                </a:r>
              </a:p>
              <a:p>
                <a:r>
                  <a:rPr lang="en-US" sz="2400" dirty="0"/>
                  <a:t>You can also explicitly create index for a constraint, examples:</a:t>
                </a:r>
              </a:p>
              <a:p>
                <a:pPr marL="457200" lvl="1" indent="0">
                  <a:buNone/>
                </a:pPr>
                <a:r>
                  <a:rPr lang="en-US" sz="1200" dirty="0"/>
                  <a:t>CREATE TABLE a (</a:t>
                </a:r>
              </a:p>
              <a:p>
                <a:pPr marL="457200" lvl="1" indent="0">
                  <a:buNone/>
                </a:pPr>
                <a:r>
                  <a:rPr lang="en-US" sz="1200" dirty="0"/>
                  <a:t>     a1 INT PRIMARY KEY USING INDEX (create index ai on a (a1)));</a:t>
                </a:r>
              </a:p>
              <a:p>
                <a:pPr marL="457200" lvl="1" indent="0">
                  <a:buNone/>
                </a:pPr>
                <a:endParaRPr lang="en-US" sz="1200" dirty="0"/>
              </a:p>
              <a:p>
                <a:pPr marL="457200" lvl="1" indent="0">
                  <a:buNone/>
                </a:pPr>
                <a:r>
                  <a:rPr lang="en-US" sz="1200" dirty="0"/>
                  <a:t>CREATE TABLE b(</a:t>
                </a:r>
              </a:p>
              <a:p>
                <a:pPr marL="457200" lvl="1" indent="0">
                  <a:buNone/>
                </a:pPr>
                <a:r>
                  <a:rPr lang="en-US" sz="1200" dirty="0"/>
                  <a:t>     b1 INT, </a:t>
                </a:r>
              </a:p>
              <a:p>
                <a:pPr marL="457200" lvl="1" indent="0">
                  <a:buNone/>
                </a:pPr>
                <a:r>
                  <a:rPr lang="en-US" sz="1200" dirty="0"/>
                  <a:t>     b2 INT, </a:t>
                </a:r>
              </a:p>
              <a:p>
                <a:pPr marL="457200" lvl="1" indent="0">
                  <a:buNone/>
                </a:pPr>
                <a:r>
                  <a:rPr lang="en-US" sz="1200" dirty="0"/>
                  <a:t>     CONSTRAINT bu1 UNIQUE (b1, b2) </a:t>
                </a:r>
              </a:p>
              <a:p>
                <a:pPr marL="457200" lvl="1" indent="0">
                  <a:buNone/>
                </a:pPr>
                <a:r>
                  <a:rPr lang="en-US" sz="1200" dirty="0"/>
                  <a:t>                    USING INDEX (create unique index bi on b(b1, b2)),</a:t>
                </a:r>
              </a:p>
              <a:p>
                <a:pPr marL="457200" lvl="1" indent="0">
                  <a:buNone/>
                </a:pPr>
                <a:r>
                  <a:rPr lang="en-US" sz="1200" dirty="0"/>
                  <a:t>     CONSTRAINT bu2 UNIQUE (b2, b1) USING INDEX bi);</a:t>
                </a:r>
              </a:p>
              <a:p>
                <a:pPr indent="-342900">
                  <a:buFont typeface="Wingdings" panose="05000000000000000000" pitchFamily="2" charset="2"/>
                  <a:buChar char="ü"/>
                </a:pPr>
                <a:r>
                  <a:rPr lang="en-US" sz="2400" dirty="0"/>
                  <a:t>More examples in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𝐼𝑛𝑑𝑒𝑥𝑒𝑠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𝑠𝑞𝑙</m:t>
                    </m:r>
                  </m:oMath>
                </a14:m>
                <a:r>
                  <a:rPr lang="en-US" sz="2400" dirty="0"/>
                  <a:t> (D2L)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14431CF5-9CE6-4FAA-BF52-AF0ED46FB97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3833" y="753864"/>
                <a:ext cx="10964333" cy="5638058"/>
              </a:xfrm>
              <a:blipFill>
                <a:blip r:embed="rId2"/>
                <a:stretch>
                  <a:fillRect l="-1613" t="-1730" r="-5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3612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13DAF-4F37-4D89-8580-A81B3000E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EXPLAIN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96C27-1CB7-4A53-BF97-94F2896377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Execution information of a statement can be obtained using EXPLAIN PLAN</a:t>
            </a:r>
          </a:p>
          <a:p>
            <a:r>
              <a:rPr lang="en-US" dirty="0"/>
              <a:t>EXPLAIN PLAN can be done as a regular SQL statement, or using the Explain Plan (F10) icon in SQL Developer</a:t>
            </a:r>
          </a:p>
        </p:txBody>
      </p:sp>
    </p:spTree>
    <p:extLst>
      <p:ext uri="{BB962C8B-B14F-4D97-AF65-F5344CB8AC3E}">
        <p14:creationId xmlns:p14="http://schemas.microsoft.com/office/powerpoint/2010/main" val="3149104244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D3C875A3-DC48-402C-AD9E-3CFDBE8A1629}" vid="{D5DB5CF0-4273-4D52-9D3B-E6604C5927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248</TotalTime>
  <Words>850</Words>
  <Application>Microsoft Office PowerPoint</Application>
  <PresentationFormat>Widescreen</PresentationFormat>
  <Paragraphs>95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 Math</vt:lpstr>
      <vt:lpstr>Courier New</vt:lpstr>
      <vt:lpstr>Palatino Linotype</vt:lpstr>
      <vt:lpstr>Times New Roman</vt:lpstr>
      <vt:lpstr>Wingdings</vt:lpstr>
      <vt:lpstr>PPKSU</vt:lpstr>
      <vt:lpstr>Module 7</vt:lpstr>
      <vt:lpstr>Database Indexes</vt:lpstr>
      <vt:lpstr>How Indexes Affect Performances</vt:lpstr>
      <vt:lpstr>Index the Correct Tables and Columns</vt:lpstr>
      <vt:lpstr>Types of Indexes</vt:lpstr>
      <vt:lpstr>Order of Index Columns and Performance</vt:lpstr>
      <vt:lpstr>Some Other Notes</vt:lpstr>
      <vt:lpstr>Creating Indexes</vt:lpstr>
      <vt:lpstr>EXPLAIN PLAN</vt:lpstr>
      <vt:lpstr>EXPLAIN PLAN as a SQL Statement</vt:lpstr>
      <vt:lpstr>Explain Plan in SQL Developer</vt:lpstr>
      <vt:lpstr>Interpreting the Plan</vt:lpstr>
      <vt:lpstr>Comparing two Plans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In-Class 10/9 Performance Management</dc:title>
  <dc:creator>Linh Le</dc:creator>
  <cp:lastModifiedBy>Linh Le</cp:lastModifiedBy>
  <cp:revision>2</cp:revision>
  <dcterms:created xsi:type="dcterms:W3CDTF">2019-10-09T17:02:33Z</dcterms:created>
  <dcterms:modified xsi:type="dcterms:W3CDTF">2021-12-20T17:22:20Z</dcterms:modified>
</cp:coreProperties>
</file>