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59" r:id="rId6"/>
    <p:sldId id="262" r:id="rId7"/>
    <p:sldId id="264" r:id="rId8"/>
    <p:sldId id="263" r:id="rId9"/>
    <p:sldId id="268" r:id="rId10"/>
    <p:sldId id="265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1pPr>
    <a:lvl2pPr marL="742950" indent="-28575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SimSun" pitchFamily="2" charset="-122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09BBCC-B5D2-4BC4-B741-A35B2D06AE0B}" v="218" dt="2019-10-30T23:46:09.1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nh Le" userId="ab89bd28bd2c192c" providerId="LiveId" clId="{8B09BBCC-B5D2-4BC4-B741-A35B2D06AE0B}"/>
    <pc:docChg chg="undo custSel addSld delSld modSld">
      <pc:chgData name="Linh Le" userId="ab89bd28bd2c192c" providerId="LiveId" clId="{8B09BBCC-B5D2-4BC4-B741-A35B2D06AE0B}" dt="2019-10-30T23:47:12.938" v="6476" actId="1076"/>
      <pc:docMkLst>
        <pc:docMk/>
      </pc:docMkLst>
      <pc:sldChg chg="modSp add">
        <pc:chgData name="Linh Le" userId="ab89bd28bd2c192c" providerId="LiveId" clId="{8B09BBCC-B5D2-4BC4-B741-A35B2D06AE0B}" dt="2019-10-30T21:42:30.235" v="5919" actId="20577"/>
        <pc:sldMkLst>
          <pc:docMk/>
          <pc:sldMk cId="1363528122" sldId="257"/>
        </pc:sldMkLst>
        <pc:spChg chg="mod">
          <ac:chgData name="Linh Le" userId="ab89bd28bd2c192c" providerId="LiveId" clId="{8B09BBCC-B5D2-4BC4-B741-A35B2D06AE0B}" dt="2019-10-30T16:24:19.970" v="16" actId="20577"/>
          <ac:spMkLst>
            <pc:docMk/>
            <pc:sldMk cId="1363528122" sldId="257"/>
            <ac:spMk id="2" creationId="{80573F4C-CB48-4C74-9A1E-C5AA346C646E}"/>
          </ac:spMkLst>
        </pc:spChg>
        <pc:spChg chg="mod">
          <ac:chgData name="Linh Le" userId="ab89bd28bd2c192c" providerId="LiveId" clId="{8B09BBCC-B5D2-4BC4-B741-A35B2D06AE0B}" dt="2019-10-30T21:42:30.235" v="5919" actId="20577"/>
          <ac:spMkLst>
            <pc:docMk/>
            <pc:sldMk cId="1363528122" sldId="257"/>
            <ac:spMk id="3" creationId="{536ECEDB-84FC-4E1D-BE5F-B81D7AB9DB2C}"/>
          </ac:spMkLst>
        </pc:spChg>
      </pc:sldChg>
      <pc:sldChg chg="addSp delSp modSp add">
        <pc:chgData name="Linh Le" userId="ab89bd28bd2c192c" providerId="LiveId" clId="{8B09BBCC-B5D2-4BC4-B741-A35B2D06AE0B}" dt="2019-10-30T16:28:42.618" v="125" actId="1076"/>
        <pc:sldMkLst>
          <pc:docMk/>
          <pc:sldMk cId="2425935885" sldId="258"/>
        </pc:sldMkLst>
        <pc:spChg chg="mod">
          <ac:chgData name="Linh Le" userId="ab89bd28bd2c192c" providerId="LiveId" clId="{8B09BBCC-B5D2-4BC4-B741-A35B2D06AE0B}" dt="2019-10-30T16:27:59.703" v="94" actId="404"/>
          <ac:spMkLst>
            <pc:docMk/>
            <pc:sldMk cId="2425935885" sldId="258"/>
            <ac:spMk id="2" creationId="{893D1564-4843-459D-9165-B7659CBCE743}"/>
          </ac:spMkLst>
        </pc:spChg>
        <pc:spChg chg="del">
          <ac:chgData name="Linh Le" userId="ab89bd28bd2c192c" providerId="LiveId" clId="{8B09BBCC-B5D2-4BC4-B741-A35B2D06AE0B}" dt="2019-10-30T16:28:37.927" v="124" actId="478"/>
          <ac:spMkLst>
            <pc:docMk/>
            <pc:sldMk cId="2425935885" sldId="258"/>
            <ac:spMk id="3" creationId="{F80B672A-3C9B-42AE-97F7-4228EF7237F5}"/>
          </ac:spMkLst>
        </pc:spChg>
        <pc:spChg chg="add mod">
          <ac:chgData name="Linh Le" userId="ab89bd28bd2c192c" providerId="LiveId" clId="{8B09BBCC-B5D2-4BC4-B741-A35B2D06AE0B}" dt="2019-10-30T16:28:42.618" v="125" actId="1076"/>
          <ac:spMkLst>
            <pc:docMk/>
            <pc:sldMk cId="2425935885" sldId="258"/>
            <ac:spMk id="5" creationId="{8D252FBE-C422-47B6-83C5-0A13A801654D}"/>
          </ac:spMkLst>
        </pc:spChg>
        <pc:picChg chg="add">
          <ac:chgData name="Linh Le" userId="ab89bd28bd2c192c" providerId="LiveId" clId="{8B09BBCC-B5D2-4BC4-B741-A35B2D06AE0B}" dt="2019-10-30T16:28:01.579" v="95"/>
          <ac:picMkLst>
            <pc:docMk/>
            <pc:sldMk cId="2425935885" sldId="258"/>
            <ac:picMk id="4" creationId="{58BE21B3-7C00-4A86-8243-7EE2ADAE84DE}"/>
          </ac:picMkLst>
        </pc:picChg>
      </pc:sldChg>
      <pc:sldChg chg="modSp add">
        <pc:chgData name="Linh Le" userId="ab89bd28bd2c192c" providerId="LiveId" clId="{8B09BBCC-B5D2-4BC4-B741-A35B2D06AE0B}" dt="2019-10-30T21:45:14.308" v="5929" actId="20577"/>
        <pc:sldMkLst>
          <pc:docMk/>
          <pc:sldMk cId="457624753" sldId="259"/>
        </pc:sldMkLst>
        <pc:spChg chg="mod">
          <ac:chgData name="Linh Le" userId="ab89bd28bd2c192c" providerId="LiveId" clId="{8B09BBCC-B5D2-4BC4-B741-A35B2D06AE0B}" dt="2019-10-30T21:45:14.308" v="5929" actId="20577"/>
          <ac:spMkLst>
            <pc:docMk/>
            <pc:sldMk cId="457624753" sldId="259"/>
            <ac:spMk id="2" creationId="{57A4E048-688F-4751-BE93-990F4B69C004}"/>
          </ac:spMkLst>
        </pc:spChg>
        <pc:spChg chg="mod">
          <ac:chgData name="Linh Le" userId="ab89bd28bd2c192c" providerId="LiveId" clId="{8B09BBCC-B5D2-4BC4-B741-A35B2D06AE0B}" dt="2019-10-30T17:29:25.408" v="1100" actId="403"/>
          <ac:spMkLst>
            <pc:docMk/>
            <pc:sldMk cId="457624753" sldId="259"/>
            <ac:spMk id="3" creationId="{260E1253-9200-4FE0-9AE8-353CB9F75505}"/>
          </ac:spMkLst>
        </pc:spChg>
      </pc:sldChg>
      <pc:sldChg chg="modSp add">
        <pc:chgData name="Linh Le" userId="ab89bd28bd2c192c" providerId="LiveId" clId="{8B09BBCC-B5D2-4BC4-B741-A35B2D06AE0B}" dt="2019-10-30T20:54:07.021" v="5744" actId="15"/>
        <pc:sldMkLst>
          <pc:docMk/>
          <pc:sldMk cId="3360491953" sldId="260"/>
        </pc:sldMkLst>
        <pc:spChg chg="mod">
          <ac:chgData name="Linh Le" userId="ab89bd28bd2c192c" providerId="LiveId" clId="{8B09BBCC-B5D2-4BC4-B741-A35B2D06AE0B}" dt="2019-10-30T17:18:12.426" v="274" actId="20577"/>
          <ac:spMkLst>
            <pc:docMk/>
            <pc:sldMk cId="3360491953" sldId="260"/>
            <ac:spMk id="2" creationId="{714A5A3A-1221-4F66-A09F-9E17FE5440D5}"/>
          </ac:spMkLst>
        </pc:spChg>
        <pc:spChg chg="mod">
          <ac:chgData name="Linh Le" userId="ab89bd28bd2c192c" providerId="LiveId" clId="{8B09BBCC-B5D2-4BC4-B741-A35B2D06AE0B}" dt="2019-10-30T20:54:07.021" v="5744" actId="15"/>
          <ac:spMkLst>
            <pc:docMk/>
            <pc:sldMk cId="3360491953" sldId="260"/>
            <ac:spMk id="3" creationId="{F8536D2A-46CE-4513-ADD8-6334DED20087}"/>
          </ac:spMkLst>
        </pc:spChg>
      </pc:sldChg>
      <pc:sldChg chg="modSp add del">
        <pc:chgData name="Linh Le" userId="ab89bd28bd2c192c" providerId="LiveId" clId="{8B09BBCC-B5D2-4BC4-B741-A35B2D06AE0B}" dt="2019-10-30T21:06:21.646" v="5792" actId="2696"/>
        <pc:sldMkLst>
          <pc:docMk/>
          <pc:sldMk cId="990641902" sldId="261"/>
        </pc:sldMkLst>
        <pc:spChg chg="mod">
          <ac:chgData name="Linh Le" userId="ab89bd28bd2c192c" providerId="LiveId" clId="{8B09BBCC-B5D2-4BC4-B741-A35B2D06AE0B}" dt="2019-10-30T17:21:34.522" v="318" actId="20577"/>
          <ac:spMkLst>
            <pc:docMk/>
            <pc:sldMk cId="990641902" sldId="261"/>
            <ac:spMk id="2" creationId="{3A874274-F378-4D9A-8391-128F959016FA}"/>
          </ac:spMkLst>
        </pc:spChg>
        <pc:spChg chg="mod">
          <ac:chgData name="Linh Le" userId="ab89bd28bd2c192c" providerId="LiveId" clId="{8B09BBCC-B5D2-4BC4-B741-A35B2D06AE0B}" dt="2019-10-30T21:05:48.419" v="5791" actId="20577"/>
          <ac:spMkLst>
            <pc:docMk/>
            <pc:sldMk cId="990641902" sldId="261"/>
            <ac:spMk id="3" creationId="{E17CC2C9-A4B4-4102-9BC0-61A56831F280}"/>
          </ac:spMkLst>
        </pc:spChg>
      </pc:sldChg>
      <pc:sldChg chg="modSp add">
        <pc:chgData name="Linh Le" userId="ab89bd28bd2c192c" providerId="LiveId" clId="{8B09BBCC-B5D2-4BC4-B741-A35B2D06AE0B}" dt="2019-10-30T20:52:49.996" v="5712" actId="20577"/>
        <pc:sldMkLst>
          <pc:docMk/>
          <pc:sldMk cId="3939637939" sldId="262"/>
        </pc:sldMkLst>
        <pc:spChg chg="mod">
          <ac:chgData name="Linh Le" userId="ab89bd28bd2c192c" providerId="LiveId" clId="{8B09BBCC-B5D2-4BC4-B741-A35B2D06AE0B}" dt="2019-10-30T17:29:37.796" v="1112" actId="20577"/>
          <ac:spMkLst>
            <pc:docMk/>
            <pc:sldMk cId="3939637939" sldId="262"/>
            <ac:spMk id="2" creationId="{EDAB61A1-9B10-4762-B3F8-76926D01D985}"/>
          </ac:spMkLst>
        </pc:spChg>
        <pc:spChg chg="mod">
          <ac:chgData name="Linh Le" userId="ab89bd28bd2c192c" providerId="LiveId" clId="{8B09BBCC-B5D2-4BC4-B741-A35B2D06AE0B}" dt="2019-10-30T20:52:49.996" v="5712" actId="20577"/>
          <ac:spMkLst>
            <pc:docMk/>
            <pc:sldMk cId="3939637939" sldId="262"/>
            <ac:spMk id="3" creationId="{DE915AD1-8FE7-445F-BEC6-D8D309C75DF1}"/>
          </ac:spMkLst>
        </pc:spChg>
      </pc:sldChg>
      <pc:sldChg chg="addSp delSp modSp add">
        <pc:chgData name="Linh Le" userId="ab89bd28bd2c192c" providerId="LiveId" clId="{8B09BBCC-B5D2-4BC4-B741-A35B2D06AE0B}" dt="2019-10-30T23:47:12.938" v="6476" actId="1076"/>
        <pc:sldMkLst>
          <pc:docMk/>
          <pc:sldMk cId="2073228975" sldId="263"/>
        </pc:sldMkLst>
        <pc:spChg chg="mod">
          <ac:chgData name="Linh Le" userId="ab89bd28bd2c192c" providerId="LiveId" clId="{8B09BBCC-B5D2-4BC4-B741-A35B2D06AE0B}" dt="2019-10-30T17:35:00.957" v="1757" actId="20577"/>
          <ac:spMkLst>
            <pc:docMk/>
            <pc:sldMk cId="2073228975" sldId="263"/>
            <ac:spMk id="2" creationId="{D48D61FB-6F37-43B9-8EE4-FA284888C9F0}"/>
          </ac:spMkLst>
        </pc:spChg>
        <pc:spChg chg="del">
          <ac:chgData name="Linh Le" userId="ab89bd28bd2c192c" providerId="LiveId" clId="{8B09BBCC-B5D2-4BC4-B741-A35B2D06AE0B}" dt="2019-10-30T17:35:04.067" v="1758" actId="478"/>
          <ac:spMkLst>
            <pc:docMk/>
            <pc:sldMk cId="2073228975" sldId="263"/>
            <ac:spMk id="3" creationId="{6C1872F3-561A-452B-9128-E3A672615780}"/>
          </ac:spMkLst>
        </pc:spChg>
        <pc:spChg chg="add mod">
          <ac:chgData name="Linh Le" userId="ab89bd28bd2c192c" providerId="LiveId" clId="{8B09BBCC-B5D2-4BC4-B741-A35B2D06AE0B}" dt="2019-10-30T23:47:06.946" v="6475" actId="404"/>
          <ac:spMkLst>
            <pc:docMk/>
            <pc:sldMk cId="2073228975" sldId="263"/>
            <ac:spMk id="4" creationId="{0E863597-56E9-4749-9AA3-B908F17507D0}"/>
          </ac:spMkLst>
        </pc:spChg>
        <pc:picChg chg="add mod modCrop">
          <ac:chgData name="Linh Le" userId="ab89bd28bd2c192c" providerId="LiveId" clId="{8B09BBCC-B5D2-4BC4-B741-A35B2D06AE0B}" dt="2019-10-30T23:47:12.938" v="6476" actId="1076"/>
          <ac:picMkLst>
            <pc:docMk/>
            <pc:sldMk cId="2073228975" sldId="263"/>
            <ac:picMk id="3074" creationId="{699462AE-541F-4590-BE25-B7C21EF3393D}"/>
          </ac:picMkLst>
        </pc:picChg>
      </pc:sldChg>
      <pc:sldChg chg="addSp delSp modSp add">
        <pc:chgData name="Linh Le" userId="ab89bd28bd2c192c" providerId="LiveId" clId="{8B09BBCC-B5D2-4BC4-B741-A35B2D06AE0B}" dt="2019-10-30T23:45:42.554" v="6311" actId="20577"/>
        <pc:sldMkLst>
          <pc:docMk/>
          <pc:sldMk cId="3415683050" sldId="264"/>
        </pc:sldMkLst>
        <pc:spChg chg="mod">
          <ac:chgData name="Linh Le" userId="ab89bd28bd2c192c" providerId="LiveId" clId="{8B09BBCC-B5D2-4BC4-B741-A35B2D06AE0B}" dt="2019-10-30T17:57:43.387" v="1783" actId="20577"/>
          <ac:spMkLst>
            <pc:docMk/>
            <pc:sldMk cId="3415683050" sldId="264"/>
            <ac:spMk id="2" creationId="{D6CD6A99-4E47-44D8-85C9-3726D427D329}"/>
          </ac:spMkLst>
        </pc:spChg>
        <pc:spChg chg="del">
          <ac:chgData name="Linh Le" userId="ab89bd28bd2c192c" providerId="LiveId" clId="{8B09BBCC-B5D2-4BC4-B741-A35B2D06AE0B}" dt="2019-10-30T18:52:37.695" v="1838" actId="478"/>
          <ac:spMkLst>
            <pc:docMk/>
            <pc:sldMk cId="3415683050" sldId="264"/>
            <ac:spMk id="3" creationId="{F7526418-6EB0-45F2-B2C2-51330E502860}"/>
          </ac:spMkLst>
        </pc:spChg>
        <pc:spChg chg="add mod">
          <ac:chgData name="Linh Le" userId="ab89bd28bd2c192c" providerId="LiveId" clId="{8B09BBCC-B5D2-4BC4-B741-A35B2D06AE0B}" dt="2019-10-30T23:45:42.554" v="6311" actId="20577"/>
          <ac:spMkLst>
            <pc:docMk/>
            <pc:sldMk cId="3415683050" sldId="264"/>
            <ac:spMk id="4" creationId="{D149581E-7629-4E7E-A6AE-8342F95ED133}"/>
          </ac:spMkLst>
        </pc:spChg>
        <pc:picChg chg="add mod">
          <ac:chgData name="Linh Le" userId="ab89bd28bd2c192c" providerId="LiveId" clId="{8B09BBCC-B5D2-4BC4-B741-A35B2D06AE0B}" dt="2019-10-30T23:43:21.254" v="5931" actId="1076"/>
          <ac:picMkLst>
            <pc:docMk/>
            <pc:sldMk cId="3415683050" sldId="264"/>
            <ac:picMk id="1026" creationId="{F0F7ACEA-1B00-4F9A-A9C8-6B79D9335F04}"/>
          </ac:picMkLst>
        </pc:picChg>
      </pc:sldChg>
      <pc:sldChg chg="addSp delSp modSp add">
        <pc:chgData name="Linh Le" userId="ab89bd28bd2c192c" providerId="LiveId" clId="{8B09BBCC-B5D2-4BC4-B741-A35B2D06AE0B}" dt="2019-10-30T21:05:26.081" v="5789" actId="14826"/>
        <pc:sldMkLst>
          <pc:docMk/>
          <pc:sldMk cId="3562831927" sldId="265"/>
        </pc:sldMkLst>
        <pc:spChg chg="mod">
          <ac:chgData name="Linh Le" userId="ab89bd28bd2c192c" providerId="LiveId" clId="{8B09BBCC-B5D2-4BC4-B741-A35B2D06AE0B}" dt="2019-10-30T18:54:04.129" v="1859" actId="20577"/>
          <ac:spMkLst>
            <pc:docMk/>
            <pc:sldMk cId="3562831927" sldId="265"/>
            <ac:spMk id="2" creationId="{A42CE428-2943-491D-BA2B-EDF21FB65657}"/>
          </ac:spMkLst>
        </pc:spChg>
        <pc:spChg chg="del">
          <ac:chgData name="Linh Le" userId="ab89bd28bd2c192c" providerId="LiveId" clId="{8B09BBCC-B5D2-4BC4-B741-A35B2D06AE0B}" dt="2019-10-30T18:53:14.880" v="1844" actId="478"/>
          <ac:spMkLst>
            <pc:docMk/>
            <pc:sldMk cId="3562831927" sldId="265"/>
            <ac:spMk id="3" creationId="{8BE39EBF-6BAD-4FDE-BBD7-362B3E0B3D8A}"/>
          </ac:spMkLst>
        </pc:spChg>
        <pc:picChg chg="add mod">
          <ac:chgData name="Linh Le" userId="ab89bd28bd2c192c" providerId="LiveId" clId="{8B09BBCC-B5D2-4BC4-B741-A35B2D06AE0B}" dt="2019-10-30T21:05:26.081" v="5789" actId="14826"/>
          <ac:picMkLst>
            <pc:docMk/>
            <pc:sldMk cId="3562831927" sldId="265"/>
            <ac:picMk id="2050" creationId="{3802208E-D4A2-4EB5-A4FD-806522C12A0B}"/>
          </ac:picMkLst>
        </pc:picChg>
      </pc:sldChg>
      <pc:sldChg chg="modSp add del">
        <pc:chgData name="Linh Le" userId="ab89bd28bd2c192c" providerId="LiveId" clId="{8B09BBCC-B5D2-4BC4-B741-A35B2D06AE0B}" dt="2019-10-30T20:51:23.627" v="5529" actId="2696"/>
        <pc:sldMkLst>
          <pc:docMk/>
          <pc:sldMk cId="3702950129" sldId="266"/>
        </pc:sldMkLst>
        <pc:spChg chg="mod">
          <ac:chgData name="Linh Le" userId="ab89bd28bd2c192c" providerId="LiveId" clId="{8B09BBCC-B5D2-4BC4-B741-A35B2D06AE0B}" dt="2019-10-30T17:59:34.809" v="1795" actId="20577"/>
          <ac:spMkLst>
            <pc:docMk/>
            <pc:sldMk cId="3702950129" sldId="266"/>
            <ac:spMk id="2" creationId="{A0075D1B-5636-4FE3-AC1A-200CB876C217}"/>
          </ac:spMkLst>
        </pc:spChg>
      </pc:sldChg>
      <pc:sldChg chg="modSp add del">
        <pc:chgData name="Linh Le" userId="ab89bd28bd2c192c" providerId="LiveId" clId="{8B09BBCC-B5D2-4BC4-B741-A35B2D06AE0B}" dt="2019-10-30T20:51:24.297" v="5530" actId="2696"/>
        <pc:sldMkLst>
          <pc:docMk/>
          <pc:sldMk cId="3612419218" sldId="267"/>
        </pc:sldMkLst>
        <pc:spChg chg="mod">
          <ac:chgData name="Linh Le" userId="ab89bd28bd2c192c" providerId="LiveId" clId="{8B09BBCC-B5D2-4BC4-B741-A35B2D06AE0B}" dt="2019-10-30T17:59:41.111" v="1811" actId="20577"/>
          <ac:spMkLst>
            <pc:docMk/>
            <pc:sldMk cId="3612419218" sldId="267"/>
            <ac:spMk id="2" creationId="{170D50A3-889A-42CD-AB87-DCE225D81B62}"/>
          </ac:spMkLst>
        </pc:spChg>
      </pc:sldChg>
      <pc:sldChg chg="modSp add">
        <pc:chgData name="Linh Le" userId="ab89bd28bd2c192c" providerId="LiveId" clId="{8B09BBCC-B5D2-4BC4-B741-A35B2D06AE0B}" dt="2019-10-30T18:55:07.788" v="2022" actId="20577"/>
        <pc:sldMkLst>
          <pc:docMk/>
          <pc:sldMk cId="668137356" sldId="268"/>
        </pc:sldMkLst>
        <pc:spChg chg="mod">
          <ac:chgData name="Linh Le" userId="ab89bd28bd2c192c" providerId="LiveId" clId="{8B09BBCC-B5D2-4BC4-B741-A35B2D06AE0B}" dt="2019-10-30T18:54:12.918" v="1876" actId="20577"/>
          <ac:spMkLst>
            <pc:docMk/>
            <pc:sldMk cId="668137356" sldId="268"/>
            <ac:spMk id="2" creationId="{B4A58A32-2224-44EA-9CF6-C2D66BEBE736}"/>
          </ac:spMkLst>
        </pc:spChg>
        <pc:spChg chg="mod">
          <ac:chgData name="Linh Le" userId="ab89bd28bd2c192c" providerId="LiveId" clId="{8B09BBCC-B5D2-4BC4-B741-A35B2D06AE0B}" dt="2019-10-30T18:55:07.788" v="2022" actId="20577"/>
          <ac:spMkLst>
            <pc:docMk/>
            <pc:sldMk cId="668137356" sldId="268"/>
            <ac:spMk id="3" creationId="{2527FCD8-0542-4B29-8B8E-7032BCE33553}"/>
          </ac:spMkLst>
        </pc:spChg>
      </pc:sldChg>
      <pc:sldChg chg="modSp add del">
        <pc:chgData name="Linh Le" userId="ab89bd28bd2c192c" providerId="LiveId" clId="{8B09BBCC-B5D2-4BC4-B741-A35B2D06AE0B}" dt="2019-10-30T19:05:08.641" v="2038" actId="2696"/>
        <pc:sldMkLst>
          <pc:docMk/>
          <pc:sldMk cId="734771109" sldId="269"/>
        </pc:sldMkLst>
        <pc:spChg chg="mod">
          <ac:chgData name="Linh Le" userId="ab89bd28bd2c192c" providerId="LiveId" clId="{8B09BBCC-B5D2-4BC4-B741-A35B2D06AE0B}" dt="2019-10-30T18:59:02.231" v="2037" actId="20577"/>
          <ac:spMkLst>
            <pc:docMk/>
            <pc:sldMk cId="734771109" sldId="269"/>
            <ac:spMk id="2" creationId="{9F67C62D-8524-4A68-AFDD-36E38327866E}"/>
          </ac:spMkLst>
        </pc:spChg>
      </pc:sldChg>
      <pc:sldChg chg="modSp add">
        <pc:chgData name="Linh Le" userId="ab89bd28bd2c192c" providerId="LiveId" clId="{8B09BBCC-B5D2-4BC4-B741-A35B2D06AE0B}" dt="2019-10-30T19:12:16.195" v="2255" actId="20577"/>
        <pc:sldMkLst>
          <pc:docMk/>
          <pc:sldMk cId="3187714790" sldId="269"/>
        </pc:sldMkLst>
        <pc:spChg chg="mod">
          <ac:chgData name="Linh Le" userId="ab89bd28bd2c192c" providerId="LiveId" clId="{8B09BBCC-B5D2-4BC4-B741-A35B2D06AE0B}" dt="2019-10-30T19:08:23.631" v="2050" actId="20577"/>
          <ac:spMkLst>
            <pc:docMk/>
            <pc:sldMk cId="3187714790" sldId="269"/>
            <ac:spMk id="2" creationId="{2F042759-A705-4AE4-B920-0547FC6713CB}"/>
          </ac:spMkLst>
        </pc:spChg>
        <pc:spChg chg="mod">
          <ac:chgData name="Linh Le" userId="ab89bd28bd2c192c" providerId="LiveId" clId="{8B09BBCC-B5D2-4BC4-B741-A35B2D06AE0B}" dt="2019-10-30T19:12:16.195" v="2255" actId="20577"/>
          <ac:spMkLst>
            <pc:docMk/>
            <pc:sldMk cId="3187714790" sldId="269"/>
            <ac:spMk id="3" creationId="{5499A079-8463-4EA7-94BC-DBBF9DC344DD}"/>
          </ac:spMkLst>
        </pc:spChg>
      </pc:sldChg>
      <pc:sldChg chg="modSp add">
        <pc:chgData name="Linh Le" userId="ab89bd28bd2c192c" providerId="LiveId" clId="{8B09BBCC-B5D2-4BC4-B741-A35B2D06AE0B}" dt="2019-10-30T20:02:41.943" v="4706" actId="20577"/>
        <pc:sldMkLst>
          <pc:docMk/>
          <pc:sldMk cId="233350553" sldId="270"/>
        </pc:sldMkLst>
        <pc:spChg chg="mod">
          <ac:chgData name="Linh Le" userId="ab89bd28bd2c192c" providerId="LiveId" clId="{8B09BBCC-B5D2-4BC4-B741-A35B2D06AE0B}" dt="2019-10-30T19:11:26.306" v="2240" actId="20577"/>
          <ac:spMkLst>
            <pc:docMk/>
            <pc:sldMk cId="233350553" sldId="270"/>
            <ac:spMk id="2" creationId="{2DBA131A-BF6D-459E-AD51-812EACA5F16F}"/>
          </ac:spMkLst>
        </pc:spChg>
        <pc:spChg chg="mod">
          <ac:chgData name="Linh Le" userId="ab89bd28bd2c192c" providerId="LiveId" clId="{8B09BBCC-B5D2-4BC4-B741-A35B2D06AE0B}" dt="2019-10-30T20:02:41.943" v="4706" actId="20577"/>
          <ac:spMkLst>
            <pc:docMk/>
            <pc:sldMk cId="233350553" sldId="270"/>
            <ac:spMk id="3" creationId="{80EAC93B-7CC3-4A33-886C-9EFE52C253BE}"/>
          </ac:spMkLst>
        </pc:spChg>
      </pc:sldChg>
      <pc:sldChg chg="addSp modSp add mod">
        <pc:chgData name="Linh Le" userId="ab89bd28bd2c192c" providerId="LiveId" clId="{8B09BBCC-B5D2-4BC4-B741-A35B2D06AE0B}" dt="2019-10-30T20:50:27.646" v="5528" actId="1076"/>
        <pc:sldMkLst>
          <pc:docMk/>
          <pc:sldMk cId="292367187" sldId="271"/>
        </pc:sldMkLst>
        <pc:spChg chg="mod">
          <ac:chgData name="Linh Le" userId="ab89bd28bd2c192c" providerId="LiveId" clId="{8B09BBCC-B5D2-4BC4-B741-A35B2D06AE0B}" dt="2019-10-30T19:18:47.930" v="3074" actId="20577"/>
          <ac:spMkLst>
            <pc:docMk/>
            <pc:sldMk cId="292367187" sldId="271"/>
            <ac:spMk id="2" creationId="{44B0040D-2E6F-494F-9963-510D774FAA27}"/>
          </ac:spMkLst>
        </pc:spChg>
        <pc:spChg chg="mod">
          <ac:chgData name="Linh Le" userId="ab89bd28bd2c192c" providerId="LiveId" clId="{8B09BBCC-B5D2-4BC4-B741-A35B2D06AE0B}" dt="2019-10-30T20:49:45.389" v="5519" actId="20577"/>
          <ac:spMkLst>
            <pc:docMk/>
            <pc:sldMk cId="292367187" sldId="271"/>
            <ac:spMk id="3" creationId="{F2FAE1D7-EFFE-49B4-AC6B-2B83551C84FA}"/>
          </ac:spMkLst>
        </pc:spChg>
        <pc:graphicFrameChg chg="add mod">
          <ac:chgData name="Linh Le" userId="ab89bd28bd2c192c" providerId="LiveId" clId="{8B09BBCC-B5D2-4BC4-B741-A35B2D06AE0B}" dt="2019-10-30T20:50:27.646" v="5528" actId="1076"/>
          <ac:graphicFrameMkLst>
            <pc:docMk/>
            <pc:sldMk cId="292367187" sldId="271"/>
            <ac:graphicFrameMk id="4" creationId="{2638EC5A-B247-4354-BD7C-B8FE6A30DB22}"/>
          </ac:graphicFrameMkLst>
        </pc:graphicFrameChg>
      </pc:sldChg>
      <pc:sldChg chg="addSp delSp modSp add delAnim modAnim">
        <pc:chgData name="Linh Le" userId="ab89bd28bd2c192c" providerId="LiveId" clId="{8B09BBCC-B5D2-4BC4-B741-A35B2D06AE0B}" dt="2019-10-30T20:00:12.652" v="4461" actId="11529"/>
        <pc:sldMkLst>
          <pc:docMk/>
          <pc:sldMk cId="3352329371" sldId="272"/>
        </pc:sldMkLst>
        <pc:spChg chg="mod">
          <ac:chgData name="Linh Le" userId="ab89bd28bd2c192c" providerId="LiveId" clId="{8B09BBCC-B5D2-4BC4-B741-A35B2D06AE0B}" dt="2019-10-30T19:28:50.187" v="3526" actId="20577"/>
          <ac:spMkLst>
            <pc:docMk/>
            <pc:sldMk cId="3352329371" sldId="272"/>
            <ac:spMk id="2" creationId="{B0B1FD1A-543D-490F-9549-DEC3E60541D0}"/>
          </ac:spMkLst>
        </pc:spChg>
        <pc:spChg chg="mod">
          <ac:chgData name="Linh Le" userId="ab89bd28bd2c192c" providerId="LiveId" clId="{8B09BBCC-B5D2-4BC4-B741-A35B2D06AE0B}" dt="2019-10-30T19:59:37.211" v="4446" actId="404"/>
          <ac:spMkLst>
            <pc:docMk/>
            <pc:sldMk cId="3352329371" sldId="272"/>
            <ac:spMk id="3" creationId="{E7CB1F02-D678-492C-95D2-B51A0A53CD1C}"/>
          </ac:spMkLst>
        </pc:spChg>
        <pc:spChg chg="del topLvl">
          <ac:chgData name="Linh Le" userId="ab89bd28bd2c192c" providerId="LiveId" clId="{8B09BBCC-B5D2-4BC4-B741-A35B2D06AE0B}" dt="2019-10-30T19:56:02.352" v="4325" actId="478"/>
          <ac:spMkLst>
            <pc:docMk/>
            <pc:sldMk cId="3352329371" sldId="272"/>
            <ac:spMk id="6" creationId="{BEF6890C-8344-4D04-B5FC-77C0C2957B2A}"/>
          </ac:spMkLst>
        </pc:spChg>
        <pc:spChg chg="mod topLvl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8" creationId="{D08F06E0-2470-4CE3-B08F-438983ADC4E5}"/>
          </ac:spMkLst>
        </pc:spChg>
        <pc:spChg chg="mod topLvl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10" creationId="{21E9E89B-645F-4FA2-95EF-C7DBD78A60A8}"/>
          </ac:spMkLst>
        </pc:spChg>
        <pc:spChg chg="mod topLvl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11" creationId="{D4A0A092-8C35-4813-86AB-70641AA28C2B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2" creationId="{5AB1009D-D941-4836-8628-446EA08257DB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3" creationId="{0674C8DA-59EF-455D-8BDE-6EE1814F613B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4" creationId="{FD83AAB6-952A-4AB5-A7BD-DEF1DC32A282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5" creationId="{825DCF29-82CE-4FEC-BF8A-F404E31EEC61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6" creationId="{6AE0482C-AD29-4820-B1AA-3BFE589AF1D6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7" creationId="{E5775423-B304-40DA-9C46-611BAEB595D7}"/>
          </ac:spMkLst>
        </pc:spChg>
        <pc:spChg chg="del mod topLvl">
          <ac:chgData name="Linh Le" userId="ab89bd28bd2c192c" providerId="LiveId" clId="{8B09BBCC-B5D2-4BC4-B741-A35B2D06AE0B}" dt="2019-10-30T19:56:37.328" v="4333" actId="478"/>
          <ac:spMkLst>
            <pc:docMk/>
            <pc:sldMk cId="3352329371" sldId="272"/>
            <ac:spMk id="18" creationId="{1C462A02-D604-4527-9429-5FF3DD8D4942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19" creationId="{2F72B2D5-AC38-43DA-9F8A-66C0BF18787A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0" creationId="{46AC9DB5-8188-44A3-BB78-B3755E637228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1" creationId="{814EC970-F1CF-4C55-B3F6-AE5FAD371F07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2" creationId="{B829B72E-C235-463C-B972-985EA9F5BB68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3" creationId="{054EDD59-A204-45F7-B944-E62B8B6115D4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4" creationId="{E3BE1271-3ECB-42EA-8D92-FFCBAD929C5D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5" creationId="{7CD25831-4327-40CB-AAD2-FB54CAD8098A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6" creationId="{B89ACB9A-A255-46E2-BEA2-67DB4F10BEBD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7" creationId="{BEBCC31E-296B-4EAD-AD89-2C63FC5B6F28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8" creationId="{F5EFF0DC-8DEE-4FBD-AFC3-05C1A81EB95A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29" creationId="{71883B45-BB14-4172-9B6F-BE61A741DFE8}"/>
          </ac:spMkLst>
        </pc:spChg>
        <pc:spChg chg="del mod topLvl">
          <ac:chgData name="Linh Le" userId="ab89bd28bd2c192c" providerId="LiveId" clId="{8B09BBCC-B5D2-4BC4-B741-A35B2D06AE0B}" dt="2019-10-30T19:56:35.283" v="4332" actId="478"/>
          <ac:spMkLst>
            <pc:docMk/>
            <pc:sldMk cId="3352329371" sldId="272"/>
            <ac:spMk id="30" creationId="{5937AF35-0F22-4827-90FC-9FC59E0C6BE8}"/>
          </ac:spMkLst>
        </pc:spChg>
        <pc:spChg chg="add del mod">
          <ac:chgData name="Linh Le" userId="ab89bd28bd2c192c" providerId="LiveId" clId="{8B09BBCC-B5D2-4BC4-B741-A35B2D06AE0B}" dt="2019-10-30T19:56:44.373" v="4335" actId="11529"/>
          <ac:spMkLst>
            <pc:docMk/>
            <pc:sldMk cId="3352329371" sldId="272"/>
            <ac:spMk id="31" creationId="{45732163-47B6-46A9-93CE-E2729E44505A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2" creationId="{E5A1498C-5FA6-462F-BEEC-E9B722B4FCE8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3" creationId="{7916A341-FABA-4FA6-A94C-56FE3A418087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4" creationId="{D626E4A8-3A63-48F4-938C-8288FC35332F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5" creationId="{C4029330-1E85-43A8-A084-6ACCE982A553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6" creationId="{DBBA29FD-A4CE-4E76-BCAB-C542B00362F7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7" creationId="{D414A347-9984-4956-8A33-2A90497CD4F5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8" creationId="{865D6F0B-143C-49CC-9EBC-202E9398FD88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39" creationId="{B5F54637-497C-49BC-A794-013F98E5254B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0" creationId="{09819CF7-86CC-4072-B511-FD9DB04B77B9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1" creationId="{96475791-0F6D-41AC-B342-E684249B4DD2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2" creationId="{11E98D1A-AB9E-4537-B30A-CE40DB96E052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3" creationId="{E42F80ED-46F2-4B07-B887-ED15BB6B264C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4" creationId="{99D01B67-38EC-47C1-B542-9DA8DE16E280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5" creationId="{9274A1C7-4A22-4923-B180-24D193ECE395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6" creationId="{67300D5A-CE90-44D7-A126-E22CDED2A0BB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7" creationId="{2AE88F8A-6381-4ACD-B154-D405DC28D3EC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8" creationId="{61C0D53A-459D-4535-979A-DE96C59FDDEA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49" creationId="{BCF3005D-BD03-439F-A5CD-01AFCAE8A17D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50" creationId="{1A7762A0-B32A-4CB0-8F9B-1F306426CDDD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51" creationId="{D7F7D7BE-7DB1-48E4-9EB8-D4C6092FEA50}"/>
          </ac:spMkLst>
        </pc:spChg>
        <pc:spChg chg="add mod">
          <ac:chgData name="Linh Le" userId="ab89bd28bd2c192c" providerId="LiveId" clId="{8B09BBCC-B5D2-4BC4-B741-A35B2D06AE0B}" dt="2019-10-30T19:59:43.040" v="4447" actId="1076"/>
          <ac:spMkLst>
            <pc:docMk/>
            <pc:sldMk cId="3352329371" sldId="272"/>
            <ac:spMk id="52" creationId="{A7D96C3C-8767-4900-8752-E73D68EFDE0E}"/>
          </ac:spMkLst>
        </pc:spChg>
        <pc:spChg chg="add mod">
          <ac:chgData name="Linh Le" userId="ab89bd28bd2c192c" providerId="LiveId" clId="{8B09BBCC-B5D2-4BC4-B741-A35B2D06AE0B}" dt="2019-10-30T20:00:07.452" v="4460" actId="1076"/>
          <ac:spMkLst>
            <pc:docMk/>
            <pc:sldMk cId="3352329371" sldId="272"/>
            <ac:spMk id="53" creationId="{E99D5FAB-22B7-4A64-960C-3F9604010070}"/>
          </ac:spMkLst>
        </pc:spChg>
        <pc:grpChg chg="add del mod">
          <ac:chgData name="Linh Le" userId="ab89bd28bd2c192c" providerId="LiveId" clId="{8B09BBCC-B5D2-4BC4-B741-A35B2D06AE0B}" dt="2019-10-30T19:56:02.352" v="4325" actId="478"/>
          <ac:grpSpMkLst>
            <pc:docMk/>
            <pc:sldMk cId="3352329371" sldId="272"/>
            <ac:grpSpMk id="4" creationId="{4AAD4584-B435-4556-AF4C-0F0B62370CB6}"/>
          </ac:grpSpMkLst>
        </pc:grpChg>
        <pc:grpChg chg="del mod topLvl">
          <ac:chgData name="Linh Le" userId="ab89bd28bd2c192c" providerId="LiveId" clId="{8B09BBCC-B5D2-4BC4-B741-A35B2D06AE0B}" dt="2019-10-30T19:56:19.837" v="4329" actId="165"/>
          <ac:grpSpMkLst>
            <pc:docMk/>
            <pc:sldMk cId="3352329371" sldId="272"/>
            <ac:grpSpMk id="5" creationId="{579A6784-A86B-4B99-BE9D-BAA2711FA547}"/>
          </ac:grpSpMkLst>
        </pc:grpChg>
        <pc:cxnChg chg="mod topLvl">
          <ac:chgData name="Linh Le" userId="ab89bd28bd2c192c" providerId="LiveId" clId="{8B09BBCC-B5D2-4BC4-B741-A35B2D06AE0B}" dt="2019-10-30T19:59:43.040" v="4447" actId="1076"/>
          <ac:cxnSpMkLst>
            <pc:docMk/>
            <pc:sldMk cId="3352329371" sldId="272"/>
            <ac:cxnSpMk id="7" creationId="{33D1554C-74F3-4EA6-9570-8D54B886236B}"/>
          </ac:cxnSpMkLst>
        </pc:cxnChg>
        <pc:cxnChg chg="mod topLvl">
          <ac:chgData name="Linh Le" userId="ab89bd28bd2c192c" providerId="LiveId" clId="{8B09BBCC-B5D2-4BC4-B741-A35B2D06AE0B}" dt="2019-10-30T19:59:43.040" v="4447" actId="1076"/>
          <ac:cxnSpMkLst>
            <pc:docMk/>
            <pc:sldMk cId="3352329371" sldId="272"/>
            <ac:cxnSpMk id="9" creationId="{F8C5CD4B-4D54-46D5-85DB-32A764F964F7}"/>
          </ac:cxnSpMkLst>
        </pc:cxnChg>
        <pc:cxnChg chg="add mod">
          <ac:chgData name="Linh Le" userId="ab89bd28bd2c192c" providerId="LiveId" clId="{8B09BBCC-B5D2-4BC4-B741-A35B2D06AE0B}" dt="2019-10-30T20:00:12.652" v="4461" actId="11529"/>
          <ac:cxnSpMkLst>
            <pc:docMk/>
            <pc:sldMk cId="3352329371" sldId="272"/>
            <ac:cxnSpMk id="55" creationId="{1D520BDB-48A9-4AC8-B3A8-60A27FBC8F8D}"/>
          </ac:cxnSpMkLst>
        </pc:cxnChg>
      </pc:sldChg>
      <pc:sldChg chg="addSp modSp add">
        <pc:chgData name="Linh Le" userId="ab89bd28bd2c192c" providerId="LiveId" clId="{8B09BBCC-B5D2-4BC4-B741-A35B2D06AE0B}" dt="2019-10-30T20:42:20.179" v="5352" actId="1076"/>
        <pc:sldMkLst>
          <pc:docMk/>
          <pc:sldMk cId="347954289" sldId="273"/>
        </pc:sldMkLst>
        <pc:spChg chg="mod">
          <ac:chgData name="Linh Le" userId="ab89bd28bd2c192c" providerId="LiveId" clId="{8B09BBCC-B5D2-4BC4-B741-A35B2D06AE0B}" dt="2019-10-30T19:42:21.522" v="3711" actId="20577"/>
          <ac:spMkLst>
            <pc:docMk/>
            <pc:sldMk cId="347954289" sldId="273"/>
            <ac:spMk id="2" creationId="{DF25E5DD-DBBC-44B9-AACF-580B559715ED}"/>
          </ac:spMkLst>
        </pc:spChg>
        <pc:spChg chg="mod">
          <ac:chgData name="Linh Le" userId="ab89bd28bd2c192c" providerId="LiveId" clId="{8B09BBCC-B5D2-4BC4-B741-A35B2D06AE0B}" dt="2019-10-30T20:01:21.074" v="4532" actId="20577"/>
          <ac:spMkLst>
            <pc:docMk/>
            <pc:sldMk cId="347954289" sldId="273"/>
            <ac:spMk id="3" creationId="{C90B6FB3-9A70-4773-BB8E-5EA069276CF6}"/>
          </ac:spMkLst>
        </pc:spChg>
        <pc:spChg chg="add mod">
          <ac:chgData name="Linh Le" userId="ab89bd28bd2c192c" providerId="LiveId" clId="{8B09BBCC-B5D2-4BC4-B741-A35B2D06AE0B}" dt="2019-10-30T20:42:20.179" v="5352" actId="1076"/>
          <ac:spMkLst>
            <pc:docMk/>
            <pc:sldMk cId="347954289" sldId="273"/>
            <ac:spMk id="6" creationId="{F41A8E14-57B6-4B33-9417-6A0B60140B65}"/>
          </ac:spMkLst>
        </pc:spChg>
        <pc:graphicFrameChg chg="add mod modGraphic">
          <ac:chgData name="Linh Le" userId="ab89bd28bd2c192c" providerId="LiveId" clId="{8B09BBCC-B5D2-4BC4-B741-A35B2D06AE0B}" dt="2019-10-30T20:42:09.352" v="5348" actId="1076"/>
          <ac:graphicFrameMkLst>
            <pc:docMk/>
            <pc:sldMk cId="347954289" sldId="273"/>
            <ac:graphicFrameMk id="4" creationId="{CE128C63-B78C-4765-A980-FD523A468724}"/>
          </ac:graphicFrameMkLst>
        </pc:graphicFrameChg>
        <pc:graphicFrameChg chg="add mod modGraphic">
          <ac:chgData name="Linh Le" userId="ab89bd28bd2c192c" providerId="LiveId" clId="{8B09BBCC-B5D2-4BC4-B741-A35B2D06AE0B}" dt="2019-10-30T20:42:13.037" v="5350" actId="1076"/>
          <ac:graphicFrameMkLst>
            <pc:docMk/>
            <pc:sldMk cId="347954289" sldId="273"/>
            <ac:graphicFrameMk id="5" creationId="{989C9C6A-7A70-4638-9D41-AF8D31B1EC14}"/>
          </ac:graphicFrameMkLst>
        </pc:graphicFrameChg>
      </pc:sldChg>
      <pc:sldChg chg="addSp modSp add">
        <pc:chgData name="Linh Le" userId="ab89bd28bd2c192c" providerId="LiveId" clId="{8B09BBCC-B5D2-4BC4-B741-A35B2D06AE0B}" dt="2019-10-30T20:29:05.810" v="5173" actId="732"/>
        <pc:sldMkLst>
          <pc:docMk/>
          <pc:sldMk cId="3411880025" sldId="274"/>
        </pc:sldMkLst>
        <pc:spChg chg="mod">
          <ac:chgData name="Linh Le" userId="ab89bd28bd2c192c" providerId="LiveId" clId="{8B09BBCC-B5D2-4BC4-B741-A35B2D06AE0B}" dt="2019-10-30T19:44:28.431" v="3913" actId="20577"/>
          <ac:spMkLst>
            <pc:docMk/>
            <pc:sldMk cId="3411880025" sldId="274"/>
            <ac:spMk id="2" creationId="{8E0E6771-207F-4598-B3B2-D3999E38AD8D}"/>
          </ac:spMkLst>
        </pc:spChg>
        <pc:spChg chg="mod">
          <ac:chgData name="Linh Le" userId="ab89bd28bd2c192c" providerId="LiveId" clId="{8B09BBCC-B5D2-4BC4-B741-A35B2D06AE0B}" dt="2019-10-30T20:19:45.459" v="5110" actId="20577"/>
          <ac:spMkLst>
            <pc:docMk/>
            <pc:sldMk cId="3411880025" sldId="274"/>
            <ac:spMk id="3" creationId="{52A69EAF-DEBE-481A-93EF-6937BE35E5A9}"/>
          </ac:spMkLst>
        </pc:spChg>
        <pc:spChg chg="add mod">
          <ac:chgData name="Linh Le" userId="ab89bd28bd2c192c" providerId="LiveId" clId="{8B09BBCC-B5D2-4BC4-B741-A35B2D06AE0B}" dt="2019-10-30T20:27:53.831" v="5131" actId="14100"/>
          <ac:spMkLst>
            <pc:docMk/>
            <pc:sldMk cId="3411880025" sldId="274"/>
            <ac:spMk id="5" creationId="{1DE3D37E-0F1A-48D8-891B-4E9EC70AFBCE}"/>
          </ac:spMkLst>
        </pc:spChg>
        <pc:spChg chg="add mod">
          <ac:chgData name="Linh Le" userId="ab89bd28bd2c192c" providerId="LiveId" clId="{8B09BBCC-B5D2-4BC4-B741-A35B2D06AE0B}" dt="2019-10-30T20:28:00.942" v="5133" actId="1076"/>
          <ac:spMkLst>
            <pc:docMk/>
            <pc:sldMk cId="3411880025" sldId="274"/>
            <ac:spMk id="6" creationId="{B3388B2A-F40D-48FF-83CF-BA23D3D295D4}"/>
          </ac:spMkLst>
        </pc:spChg>
        <pc:spChg chg="add mod">
          <ac:chgData name="Linh Le" userId="ab89bd28bd2c192c" providerId="LiveId" clId="{8B09BBCC-B5D2-4BC4-B741-A35B2D06AE0B}" dt="2019-10-30T20:28:18.131" v="5143" actId="20577"/>
          <ac:spMkLst>
            <pc:docMk/>
            <pc:sldMk cId="3411880025" sldId="274"/>
            <ac:spMk id="7" creationId="{A668A72D-4545-477F-97BD-A5430D78DC47}"/>
          </ac:spMkLst>
        </pc:spChg>
        <pc:spChg chg="add mod">
          <ac:chgData name="Linh Le" userId="ab89bd28bd2c192c" providerId="LiveId" clId="{8B09BBCC-B5D2-4BC4-B741-A35B2D06AE0B}" dt="2019-10-30T20:28:55.998" v="5172" actId="1076"/>
          <ac:spMkLst>
            <pc:docMk/>
            <pc:sldMk cId="3411880025" sldId="274"/>
            <ac:spMk id="8" creationId="{772FC1B3-4A99-4698-AFD3-919A8BDE1D4D}"/>
          </ac:spMkLst>
        </pc:spChg>
        <pc:picChg chg="add mod modCrop">
          <ac:chgData name="Linh Le" userId="ab89bd28bd2c192c" providerId="LiveId" clId="{8B09BBCC-B5D2-4BC4-B741-A35B2D06AE0B}" dt="2019-10-30T20:29:05.810" v="5173" actId="732"/>
          <ac:picMkLst>
            <pc:docMk/>
            <pc:sldMk cId="3411880025" sldId="274"/>
            <ac:picMk id="4" creationId="{4D7EC847-91B2-4E6C-9E31-B99321B265F7}"/>
          </ac:picMkLst>
        </pc:picChg>
      </pc:sldChg>
      <pc:sldChg chg="addSp delSp modSp add mod">
        <pc:chgData name="Linh Le" userId="ab89bd28bd2c192c" providerId="LiveId" clId="{8B09BBCC-B5D2-4BC4-B741-A35B2D06AE0B}" dt="2019-10-30T20:41:36.258" v="5344" actId="20577"/>
        <pc:sldMkLst>
          <pc:docMk/>
          <pc:sldMk cId="1560488474" sldId="275"/>
        </pc:sldMkLst>
        <pc:spChg chg="mod">
          <ac:chgData name="Linh Le" userId="ab89bd28bd2c192c" providerId="LiveId" clId="{8B09BBCC-B5D2-4BC4-B741-A35B2D06AE0B}" dt="2019-10-30T19:46:17.113" v="4073" actId="20577"/>
          <ac:spMkLst>
            <pc:docMk/>
            <pc:sldMk cId="1560488474" sldId="275"/>
            <ac:spMk id="2" creationId="{E96B2263-4268-4E92-B924-F8F57CDC2C35}"/>
          </ac:spMkLst>
        </pc:spChg>
        <pc:spChg chg="mod">
          <ac:chgData name="Linh Le" userId="ab89bd28bd2c192c" providerId="LiveId" clId="{8B09BBCC-B5D2-4BC4-B741-A35B2D06AE0B}" dt="2019-10-30T20:31:13.298" v="5178" actId="1076"/>
          <ac:spMkLst>
            <pc:docMk/>
            <pc:sldMk cId="1560488474" sldId="275"/>
            <ac:spMk id="3" creationId="{6FA01F32-331B-4544-B3A4-80F1FE854B2D}"/>
          </ac:spMkLst>
        </pc:spChg>
        <pc:spChg chg="add mod">
          <ac:chgData name="Linh Le" userId="ab89bd28bd2c192c" providerId="LiveId" clId="{8B09BBCC-B5D2-4BC4-B741-A35B2D06AE0B}" dt="2019-10-30T20:38:29.751" v="5333" actId="2085"/>
          <ac:spMkLst>
            <pc:docMk/>
            <pc:sldMk cId="1560488474" sldId="275"/>
            <ac:spMk id="9" creationId="{B832465E-3ED4-45FC-BBDE-C65DFA6EBA19}"/>
          </ac:spMkLst>
        </pc:spChg>
        <pc:graphicFrameChg chg="add mod modGraphic">
          <ac:chgData name="Linh Le" userId="ab89bd28bd2c192c" providerId="LiveId" clId="{8B09BBCC-B5D2-4BC4-B741-A35B2D06AE0B}" dt="2019-10-30T20:41:36.258" v="5344" actId="20577"/>
          <ac:graphicFrameMkLst>
            <pc:docMk/>
            <pc:sldMk cId="1560488474" sldId="275"/>
            <ac:graphicFrameMk id="4" creationId="{DF23F2D9-4980-45C3-8655-EE93838728E8}"/>
          </ac:graphicFrameMkLst>
        </pc:graphicFrameChg>
        <pc:graphicFrameChg chg="add del mod">
          <ac:chgData name="Linh Le" userId="ab89bd28bd2c192c" providerId="LiveId" clId="{8B09BBCC-B5D2-4BC4-B741-A35B2D06AE0B}" dt="2019-10-30T20:34:36.489" v="5317" actId="478"/>
          <ac:graphicFrameMkLst>
            <pc:docMk/>
            <pc:sldMk cId="1560488474" sldId="275"/>
            <ac:graphicFrameMk id="7" creationId="{4B4976D9-F74D-4DA8-993D-F6DE91269C10}"/>
          </ac:graphicFrameMkLst>
        </pc:graphicFrameChg>
        <pc:graphicFrameChg chg="add mod">
          <ac:chgData name="Linh Le" userId="ab89bd28bd2c192c" providerId="LiveId" clId="{8B09BBCC-B5D2-4BC4-B741-A35B2D06AE0B}" dt="2019-10-30T20:38:13.107" v="5329" actId="1076"/>
          <ac:graphicFrameMkLst>
            <pc:docMk/>
            <pc:sldMk cId="1560488474" sldId="275"/>
            <ac:graphicFrameMk id="8" creationId="{2F56FAD4-0480-41E8-A366-0175A0A188A9}"/>
          </ac:graphicFrameMkLst>
        </pc:graphicFrameChg>
        <pc:picChg chg="add del">
          <ac:chgData name="Linh Le" userId="ab89bd28bd2c192c" providerId="LiveId" clId="{8B09BBCC-B5D2-4BC4-B741-A35B2D06AE0B}" dt="2019-10-30T20:41:10.968" v="5341"/>
          <ac:picMkLst>
            <pc:docMk/>
            <pc:sldMk cId="1560488474" sldId="275"/>
            <ac:picMk id="10" creationId="{0ABBC344-E61C-4E09-B7BE-58B87C351B04}"/>
          </ac:picMkLst>
        </pc:picChg>
      </pc:sldChg>
      <pc:sldChg chg="add del">
        <pc:chgData name="Linh Le" userId="ab89bd28bd2c192c" providerId="LiveId" clId="{8B09BBCC-B5D2-4BC4-B741-A35B2D06AE0B}" dt="2019-10-30T21:44:18.944" v="5921" actId="2696"/>
        <pc:sldMkLst>
          <pc:docMk/>
          <pc:sldMk cId="3355914880" sldId="276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nhl\Downloads\SPY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r>
              <a:rPr lang="en-US"/>
              <a:t>SPY Close Price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SPY!$E$1</c:f>
              <c:strCache>
                <c:ptCount val="1"/>
                <c:pt idx="0">
                  <c:v>Close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movingAvg"/>
            <c:period val="2"/>
            <c:dispRSqr val="0"/>
            <c:dispEq val="0"/>
          </c:trendline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ly"/>
            <c:order val="6"/>
            <c:forward val="60"/>
            <c:dispRSqr val="0"/>
            <c:dispEq val="0"/>
          </c:trendline>
          <c:cat>
            <c:numRef>
              <c:f>SPY!$A$2:$A$253</c:f>
              <c:numCache>
                <c:formatCode>m/d/yyyy</c:formatCode>
                <c:ptCount val="252"/>
                <c:pt idx="0">
                  <c:v>43403</c:v>
                </c:pt>
                <c:pt idx="1">
                  <c:v>43404</c:v>
                </c:pt>
                <c:pt idx="2">
                  <c:v>43405</c:v>
                </c:pt>
                <c:pt idx="3">
                  <c:v>43406</c:v>
                </c:pt>
                <c:pt idx="4">
                  <c:v>43409</c:v>
                </c:pt>
                <c:pt idx="5">
                  <c:v>43410</c:v>
                </c:pt>
                <c:pt idx="6">
                  <c:v>43411</c:v>
                </c:pt>
                <c:pt idx="7">
                  <c:v>43412</c:v>
                </c:pt>
                <c:pt idx="8">
                  <c:v>43413</c:v>
                </c:pt>
                <c:pt idx="9">
                  <c:v>43416</c:v>
                </c:pt>
                <c:pt idx="10">
                  <c:v>43417</c:v>
                </c:pt>
                <c:pt idx="11">
                  <c:v>43418</c:v>
                </c:pt>
                <c:pt idx="12">
                  <c:v>43419</c:v>
                </c:pt>
                <c:pt idx="13">
                  <c:v>43420</c:v>
                </c:pt>
                <c:pt idx="14">
                  <c:v>43423</c:v>
                </c:pt>
                <c:pt idx="15">
                  <c:v>43424</c:v>
                </c:pt>
                <c:pt idx="16">
                  <c:v>43425</c:v>
                </c:pt>
                <c:pt idx="17">
                  <c:v>43427</c:v>
                </c:pt>
                <c:pt idx="18">
                  <c:v>43430</c:v>
                </c:pt>
                <c:pt idx="19">
                  <c:v>43431</c:v>
                </c:pt>
                <c:pt idx="20">
                  <c:v>43432</c:v>
                </c:pt>
                <c:pt idx="21">
                  <c:v>43433</c:v>
                </c:pt>
                <c:pt idx="22">
                  <c:v>43434</c:v>
                </c:pt>
                <c:pt idx="23">
                  <c:v>43437</c:v>
                </c:pt>
                <c:pt idx="24">
                  <c:v>43438</c:v>
                </c:pt>
                <c:pt idx="25">
                  <c:v>43440</c:v>
                </c:pt>
                <c:pt idx="26">
                  <c:v>43441</c:v>
                </c:pt>
                <c:pt idx="27">
                  <c:v>43444</c:v>
                </c:pt>
                <c:pt idx="28">
                  <c:v>43445</c:v>
                </c:pt>
                <c:pt idx="29">
                  <c:v>43446</c:v>
                </c:pt>
                <c:pt idx="30">
                  <c:v>43447</c:v>
                </c:pt>
                <c:pt idx="31">
                  <c:v>43448</c:v>
                </c:pt>
                <c:pt idx="32">
                  <c:v>43451</c:v>
                </c:pt>
                <c:pt idx="33">
                  <c:v>43452</c:v>
                </c:pt>
                <c:pt idx="34">
                  <c:v>43453</c:v>
                </c:pt>
                <c:pt idx="35">
                  <c:v>43454</c:v>
                </c:pt>
                <c:pt idx="36">
                  <c:v>43455</c:v>
                </c:pt>
                <c:pt idx="37">
                  <c:v>43458</c:v>
                </c:pt>
                <c:pt idx="38">
                  <c:v>43460</c:v>
                </c:pt>
                <c:pt idx="39">
                  <c:v>43461</c:v>
                </c:pt>
                <c:pt idx="40">
                  <c:v>43462</c:v>
                </c:pt>
                <c:pt idx="41">
                  <c:v>43465</c:v>
                </c:pt>
                <c:pt idx="42">
                  <c:v>43467</c:v>
                </c:pt>
                <c:pt idx="43">
                  <c:v>43468</c:v>
                </c:pt>
                <c:pt idx="44">
                  <c:v>43469</c:v>
                </c:pt>
                <c:pt idx="45">
                  <c:v>43472</c:v>
                </c:pt>
                <c:pt idx="46">
                  <c:v>43473</c:v>
                </c:pt>
                <c:pt idx="47">
                  <c:v>43474</c:v>
                </c:pt>
                <c:pt idx="48">
                  <c:v>43475</c:v>
                </c:pt>
                <c:pt idx="49">
                  <c:v>43476</c:v>
                </c:pt>
                <c:pt idx="50">
                  <c:v>43479</c:v>
                </c:pt>
                <c:pt idx="51">
                  <c:v>43480</c:v>
                </c:pt>
                <c:pt idx="52">
                  <c:v>43481</c:v>
                </c:pt>
                <c:pt idx="53">
                  <c:v>43482</c:v>
                </c:pt>
                <c:pt idx="54">
                  <c:v>43483</c:v>
                </c:pt>
                <c:pt idx="55">
                  <c:v>43487</c:v>
                </c:pt>
                <c:pt idx="56">
                  <c:v>43488</c:v>
                </c:pt>
                <c:pt idx="57">
                  <c:v>43489</c:v>
                </c:pt>
                <c:pt idx="58">
                  <c:v>43490</c:v>
                </c:pt>
                <c:pt idx="59">
                  <c:v>43493</c:v>
                </c:pt>
                <c:pt idx="60">
                  <c:v>43494</c:v>
                </c:pt>
                <c:pt idx="61">
                  <c:v>43495</c:v>
                </c:pt>
                <c:pt idx="62">
                  <c:v>43496</c:v>
                </c:pt>
                <c:pt idx="63">
                  <c:v>43497</c:v>
                </c:pt>
                <c:pt idx="64">
                  <c:v>43500</c:v>
                </c:pt>
                <c:pt idx="65">
                  <c:v>43501</c:v>
                </c:pt>
                <c:pt idx="66">
                  <c:v>43502</c:v>
                </c:pt>
                <c:pt idx="67">
                  <c:v>43503</c:v>
                </c:pt>
                <c:pt idx="68">
                  <c:v>43504</c:v>
                </c:pt>
                <c:pt idx="69">
                  <c:v>43507</c:v>
                </c:pt>
                <c:pt idx="70">
                  <c:v>43508</c:v>
                </c:pt>
                <c:pt idx="71">
                  <c:v>43509</c:v>
                </c:pt>
                <c:pt idx="72">
                  <c:v>43510</c:v>
                </c:pt>
                <c:pt idx="73">
                  <c:v>43511</c:v>
                </c:pt>
                <c:pt idx="74">
                  <c:v>43515</c:v>
                </c:pt>
                <c:pt idx="75">
                  <c:v>43516</c:v>
                </c:pt>
                <c:pt idx="76">
                  <c:v>43517</c:v>
                </c:pt>
                <c:pt idx="77">
                  <c:v>43518</c:v>
                </c:pt>
                <c:pt idx="78">
                  <c:v>43521</c:v>
                </c:pt>
                <c:pt idx="79">
                  <c:v>43522</c:v>
                </c:pt>
                <c:pt idx="80">
                  <c:v>43523</c:v>
                </c:pt>
                <c:pt idx="81">
                  <c:v>43524</c:v>
                </c:pt>
                <c:pt idx="82">
                  <c:v>43525</c:v>
                </c:pt>
                <c:pt idx="83">
                  <c:v>43528</c:v>
                </c:pt>
                <c:pt idx="84">
                  <c:v>43529</c:v>
                </c:pt>
                <c:pt idx="85">
                  <c:v>43530</c:v>
                </c:pt>
                <c:pt idx="86">
                  <c:v>43531</c:v>
                </c:pt>
                <c:pt idx="87">
                  <c:v>43532</c:v>
                </c:pt>
                <c:pt idx="88">
                  <c:v>43535</c:v>
                </c:pt>
                <c:pt idx="89">
                  <c:v>43536</c:v>
                </c:pt>
                <c:pt idx="90">
                  <c:v>43537</c:v>
                </c:pt>
                <c:pt idx="91">
                  <c:v>43538</c:v>
                </c:pt>
                <c:pt idx="92">
                  <c:v>43539</c:v>
                </c:pt>
                <c:pt idx="93">
                  <c:v>43542</c:v>
                </c:pt>
                <c:pt idx="94">
                  <c:v>43543</c:v>
                </c:pt>
                <c:pt idx="95">
                  <c:v>43544</c:v>
                </c:pt>
                <c:pt idx="96">
                  <c:v>43545</c:v>
                </c:pt>
                <c:pt idx="97">
                  <c:v>43546</c:v>
                </c:pt>
                <c:pt idx="98">
                  <c:v>43549</c:v>
                </c:pt>
                <c:pt idx="99">
                  <c:v>43550</c:v>
                </c:pt>
                <c:pt idx="100">
                  <c:v>43551</c:v>
                </c:pt>
                <c:pt idx="101">
                  <c:v>43552</c:v>
                </c:pt>
                <c:pt idx="102">
                  <c:v>43553</c:v>
                </c:pt>
                <c:pt idx="103">
                  <c:v>43556</c:v>
                </c:pt>
                <c:pt idx="104">
                  <c:v>43557</c:v>
                </c:pt>
                <c:pt idx="105">
                  <c:v>43558</c:v>
                </c:pt>
                <c:pt idx="106">
                  <c:v>43559</c:v>
                </c:pt>
                <c:pt idx="107">
                  <c:v>43560</c:v>
                </c:pt>
                <c:pt idx="108">
                  <c:v>43563</c:v>
                </c:pt>
                <c:pt idx="109">
                  <c:v>43564</c:v>
                </c:pt>
                <c:pt idx="110">
                  <c:v>43565</c:v>
                </c:pt>
                <c:pt idx="111">
                  <c:v>43566</c:v>
                </c:pt>
                <c:pt idx="112">
                  <c:v>43567</c:v>
                </c:pt>
                <c:pt idx="113">
                  <c:v>43570</c:v>
                </c:pt>
                <c:pt idx="114">
                  <c:v>43571</c:v>
                </c:pt>
                <c:pt idx="115">
                  <c:v>43572</c:v>
                </c:pt>
                <c:pt idx="116">
                  <c:v>43573</c:v>
                </c:pt>
                <c:pt idx="117">
                  <c:v>43577</c:v>
                </c:pt>
                <c:pt idx="118">
                  <c:v>43578</c:v>
                </c:pt>
                <c:pt idx="119">
                  <c:v>43579</c:v>
                </c:pt>
                <c:pt idx="120">
                  <c:v>43580</c:v>
                </c:pt>
                <c:pt idx="121">
                  <c:v>43581</c:v>
                </c:pt>
                <c:pt idx="122">
                  <c:v>43584</c:v>
                </c:pt>
                <c:pt idx="123">
                  <c:v>43585</c:v>
                </c:pt>
                <c:pt idx="124">
                  <c:v>43586</c:v>
                </c:pt>
                <c:pt idx="125">
                  <c:v>43587</c:v>
                </c:pt>
                <c:pt idx="126">
                  <c:v>43588</c:v>
                </c:pt>
                <c:pt idx="127">
                  <c:v>43591</c:v>
                </c:pt>
                <c:pt idx="128">
                  <c:v>43592</c:v>
                </c:pt>
                <c:pt idx="129">
                  <c:v>43593</c:v>
                </c:pt>
                <c:pt idx="130">
                  <c:v>43594</c:v>
                </c:pt>
                <c:pt idx="131">
                  <c:v>43595</c:v>
                </c:pt>
                <c:pt idx="132">
                  <c:v>43598</c:v>
                </c:pt>
                <c:pt idx="133">
                  <c:v>43599</c:v>
                </c:pt>
                <c:pt idx="134">
                  <c:v>43600</c:v>
                </c:pt>
                <c:pt idx="135">
                  <c:v>43601</c:v>
                </c:pt>
                <c:pt idx="136">
                  <c:v>43602</c:v>
                </c:pt>
                <c:pt idx="137">
                  <c:v>43605</c:v>
                </c:pt>
                <c:pt idx="138">
                  <c:v>43606</c:v>
                </c:pt>
                <c:pt idx="139">
                  <c:v>43607</c:v>
                </c:pt>
                <c:pt idx="140">
                  <c:v>43608</c:v>
                </c:pt>
                <c:pt idx="141">
                  <c:v>43609</c:v>
                </c:pt>
                <c:pt idx="142">
                  <c:v>43613</c:v>
                </c:pt>
                <c:pt idx="143">
                  <c:v>43614</c:v>
                </c:pt>
                <c:pt idx="144">
                  <c:v>43615</c:v>
                </c:pt>
                <c:pt idx="145">
                  <c:v>43616</c:v>
                </c:pt>
                <c:pt idx="146">
                  <c:v>43619</c:v>
                </c:pt>
                <c:pt idx="147">
                  <c:v>43620</c:v>
                </c:pt>
                <c:pt idx="148">
                  <c:v>43621</c:v>
                </c:pt>
                <c:pt idx="149">
                  <c:v>43622</c:v>
                </c:pt>
                <c:pt idx="150">
                  <c:v>43623</c:v>
                </c:pt>
                <c:pt idx="151">
                  <c:v>43626</c:v>
                </c:pt>
                <c:pt idx="152">
                  <c:v>43627</c:v>
                </c:pt>
                <c:pt idx="153">
                  <c:v>43628</c:v>
                </c:pt>
                <c:pt idx="154">
                  <c:v>43629</c:v>
                </c:pt>
                <c:pt idx="155">
                  <c:v>43630</c:v>
                </c:pt>
                <c:pt idx="156">
                  <c:v>43633</c:v>
                </c:pt>
                <c:pt idx="157">
                  <c:v>43634</c:v>
                </c:pt>
                <c:pt idx="158">
                  <c:v>43635</c:v>
                </c:pt>
                <c:pt idx="159">
                  <c:v>43636</c:v>
                </c:pt>
                <c:pt idx="160">
                  <c:v>43637</c:v>
                </c:pt>
                <c:pt idx="161">
                  <c:v>43640</c:v>
                </c:pt>
                <c:pt idx="162">
                  <c:v>43641</c:v>
                </c:pt>
                <c:pt idx="163">
                  <c:v>43642</c:v>
                </c:pt>
                <c:pt idx="164">
                  <c:v>43643</c:v>
                </c:pt>
                <c:pt idx="165">
                  <c:v>43644</c:v>
                </c:pt>
                <c:pt idx="166">
                  <c:v>43647</c:v>
                </c:pt>
                <c:pt idx="167">
                  <c:v>43648</c:v>
                </c:pt>
                <c:pt idx="168">
                  <c:v>43649</c:v>
                </c:pt>
                <c:pt idx="169">
                  <c:v>43651</c:v>
                </c:pt>
                <c:pt idx="170">
                  <c:v>43654</c:v>
                </c:pt>
                <c:pt idx="171">
                  <c:v>43655</c:v>
                </c:pt>
                <c:pt idx="172">
                  <c:v>43656</c:v>
                </c:pt>
                <c:pt idx="173">
                  <c:v>43657</c:v>
                </c:pt>
                <c:pt idx="174">
                  <c:v>43658</c:v>
                </c:pt>
                <c:pt idx="175">
                  <c:v>43661</c:v>
                </c:pt>
                <c:pt idx="176">
                  <c:v>43662</c:v>
                </c:pt>
                <c:pt idx="177">
                  <c:v>43663</c:v>
                </c:pt>
                <c:pt idx="178">
                  <c:v>43664</c:v>
                </c:pt>
                <c:pt idx="179">
                  <c:v>43665</c:v>
                </c:pt>
                <c:pt idx="180">
                  <c:v>43668</c:v>
                </c:pt>
                <c:pt idx="181">
                  <c:v>43669</c:v>
                </c:pt>
                <c:pt idx="182">
                  <c:v>43670</c:v>
                </c:pt>
                <c:pt idx="183">
                  <c:v>43671</c:v>
                </c:pt>
                <c:pt idx="184">
                  <c:v>43672</c:v>
                </c:pt>
                <c:pt idx="185">
                  <c:v>43675</c:v>
                </c:pt>
                <c:pt idx="186">
                  <c:v>43676</c:v>
                </c:pt>
                <c:pt idx="187">
                  <c:v>43677</c:v>
                </c:pt>
                <c:pt idx="188">
                  <c:v>43678</c:v>
                </c:pt>
                <c:pt idx="189">
                  <c:v>43679</c:v>
                </c:pt>
                <c:pt idx="190">
                  <c:v>43682</c:v>
                </c:pt>
                <c:pt idx="191">
                  <c:v>43683</c:v>
                </c:pt>
                <c:pt idx="192">
                  <c:v>43684</c:v>
                </c:pt>
                <c:pt idx="193">
                  <c:v>43685</c:v>
                </c:pt>
                <c:pt idx="194">
                  <c:v>43686</c:v>
                </c:pt>
                <c:pt idx="195">
                  <c:v>43689</c:v>
                </c:pt>
                <c:pt idx="196">
                  <c:v>43690</c:v>
                </c:pt>
                <c:pt idx="197">
                  <c:v>43691</c:v>
                </c:pt>
                <c:pt idx="198">
                  <c:v>43692</c:v>
                </c:pt>
                <c:pt idx="199">
                  <c:v>43693</c:v>
                </c:pt>
                <c:pt idx="200">
                  <c:v>43696</c:v>
                </c:pt>
                <c:pt idx="201">
                  <c:v>43697</c:v>
                </c:pt>
                <c:pt idx="202">
                  <c:v>43698</c:v>
                </c:pt>
                <c:pt idx="203">
                  <c:v>43699</c:v>
                </c:pt>
                <c:pt idx="204">
                  <c:v>43700</c:v>
                </c:pt>
                <c:pt idx="205">
                  <c:v>43703</c:v>
                </c:pt>
                <c:pt idx="206">
                  <c:v>43704</c:v>
                </c:pt>
                <c:pt idx="207">
                  <c:v>43705</c:v>
                </c:pt>
                <c:pt idx="208">
                  <c:v>43706</c:v>
                </c:pt>
                <c:pt idx="209">
                  <c:v>43707</c:v>
                </c:pt>
                <c:pt idx="210">
                  <c:v>43711</c:v>
                </c:pt>
                <c:pt idx="211">
                  <c:v>43712</c:v>
                </c:pt>
                <c:pt idx="212">
                  <c:v>43713</c:v>
                </c:pt>
                <c:pt idx="213">
                  <c:v>43714</c:v>
                </c:pt>
                <c:pt idx="214">
                  <c:v>43717</c:v>
                </c:pt>
                <c:pt idx="215">
                  <c:v>43718</c:v>
                </c:pt>
                <c:pt idx="216">
                  <c:v>43719</c:v>
                </c:pt>
                <c:pt idx="217">
                  <c:v>43720</c:v>
                </c:pt>
                <c:pt idx="218">
                  <c:v>43721</c:v>
                </c:pt>
                <c:pt idx="219">
                  <c:v>43724</c:v>
                </c:pt>
                <c:pt idx="220">
                  <c:v>43725</c:v>
                </c:pt>
                <c:pt idx="221">
                  <c:v>43726</c:v>
                </c:pt>
                <c:pt idx="222">
                  <c:v>43727</c:v>
                </c:pt>
                <c:pt idx="223">
                  <c:v>43728</c:v>
                </c:pt>
                <c:pt idx="224">
                  <c:v>43731</c:v>
                </c:pt>
                <c:pt idx="225">
                  <c:v>43732</c:v>
                </c:pt>
                <c:pt idx="226">
                  <c:v>43733</c:v>
                </c:pt>
                <c:pt idx="227">
                  <c:v>43734</c:v>
                </c:pt>
                <c:pt idx="228">
                  <c:v>43735</c:v>
                </c:pt>
                <c:pt idx="229">
                  <c:v>43738</c:v>
                </c:pt>
                <c:pt idx="230">
                  <c:v>43739</c:v>
                </c:pt>
                <c:pt idx="231">
                  <c:v>43740</c:v>
                </c:pt>
                <c:pt idx="232">
                  <c:v>43741</c:v>
                </c:pt>
                <c:pt idx="233">
                  <c:v>43742</c:v>
                </c:pt>
                <c:pt idx="234">
                  <c:v>43745</c:v>
                </c:pt>
                <c:pt idx="235">
                  <c:v>43746</c:v>
                </c:pt>
                <c:pt idx="236">
                  <c:v>43747</c:v>
                </c:pt>
                <c:pt idx="237">
                  <c:v>43748</c:v>
                </c:pt>
                <c:pt idx="238">
                  <c:v>43749</c:v>
                </c:pt>
                <c:pt idx="239">
                  <c:v>43752</c:v>
                </c:pt>
                <c:pt idx="240">
                  <c:v>43753</c:v>
                </c:pt>
                <c:pt idx="241">
                  <c:v>43754</c:v>
                </c:pt>
                <c:pt idx="242">
                  <c:v>43755</c:v>
                </c:pt>
                <c:pt idx="243">
                  <c:v>43756</c:v>
                </c:pt>
                <c:pt idx="244">
                  <c:v>43759</c:v>
                </c:pt>
                <c:pt idx="245">
                  <c:v>43760</c:v>
                </c:pt>
                <c:pt idx="246">
                  <c:v>43761</c:v>
                </c:pt>
                <c:pt idx="247">
                  <c:v>43762</c:v>
                </c:pt>
                <c:pt idx="248">
                  <c:v>43763</c:v>
                </c:pt>
                <c:pt idx="249">
                  <c:v>43766</c:v>
                </c:pt>
                <c:pt idx="250">
                  <c:v>43767</c:v>
                </c:pt>
                <c:pt idx="251">
                  <c:v>43768</c:v>
                </c:pt>
              </c:numCache>
            </c:numRef>
          </c:cat>
          <c:val>
            <c:numRef>
              <c:f>SPY!$E$2:$E$253</c:f>
              <c:numCache>
                <c:formatCode>General</c:formatCode>
                <c:ptCount val="252"/>
                <c:pt idx="0">
                  <c:v>267.76998900000001</c:v>
                </c:pt>
                <c:pt idx="1">
                  <c:v>270.63000499999998</c:v>
                </c:pt>
                <c:pt idx="2">
                  <c:v>273.51001000000002</c:v>
                </c:pt>
                <c:pt idx="3">
                  <c:v>271.89001500000001</c:v>
                </c:pt>
                <c:pt idx="4">
                  <c:v>273.39001500000001</c:v>
                </c:pt>
                <c:pt idx="5">
                  <c:v>275.11999500000002</c:v>
                </c:pt>
                <c:pt idx="6">
                  <c:v>281.01001000000002</c:v>
                </c:pt>
                <c:pt idx="7">
                  <c:v>280.5</c:v>
                </c:pt>
                <c:pt idx="8">
                  <c:v>277.76001000000002</c:v>
                </c:pt>
                <c:pt idx="9">
                  <c:v>272.57000699999998</c:v>
                </c:pt>
                <c:pt idx="10">
                  <c:v>272.05999800000001</c:v>
                </c:pt>
                <c:pt idx="11">
                  <c:v>270.20001200000002</c:v>
                </c:pt>
                <c:pt idx="12">
                  <c:v>273.01998900000001</c:v>
                </c:pt>
                <c:pt idx="13">
                  <c:v>273.73001099999999</c:v>
                </c:pt>
                <c:pt idx="14">
                  <c:v>269.10000600000001</c:v>
                </c:pt>
                <c:pt idx="15">
                  <c:v>264.11999500000002</c:v>
                </c:pt>
                <c:pt idx="16">
                  <c:v>265.01998900000001</c:v>
                </c:pt>
                <c:pt idx="17">
                  <c:v>263.25</c:v>
                </c:pt>
                <c:pt idx="18">
                  <c:v>267.5</c:v>
                </c:pt>
                <c:pt idx="19">
                  <c:v>268.39999399999999</c:v>
                </c:pt>
                <c:pt idx="20">
                  <c:v>274.57998700000002</c:v>
                </c:pt>
                <c:pt idx="21">
                  <c:v>273.98001099999999</c:v>
                </c:pt>
                <c:pt idx="22">
                  <c:v>275.64999399999999</c:v>
                </c:pt>
                <c:pt idx="23">
                  <c:v>279.29998799999998</c:v>
                </c:pt>
                <c:pt idx="24">
                  <c:v>270.25</c:v>
                </c:pt>
                <c:pt idx="25">
                  <c:v>269.83999599999999</c:v>
                </c:pt>
                <c:pt idx="26">
                  <c:v>263.57000699999998</c:v>
                </c:pt>
                <c:pt idx="27">
                  <c:v>264.07000699999998</c:v>
                </c:pt>
                <c:pt idx="28">
                  <c:v>264.13000499999998</c:v>
                </c:pt>
                <c:pt idx="29">
                  <c:v>265.459991</c:v>
                </c:pt>
                <c:pt idx="30">
                  <c:v>265.36999500000002</c:v>
                </c:pt>
                <c:pt idx="31">
                  <c:v>260.47000100000002</c:v>
                </c:pt>
                <c:pt idx="32">
                  <c:v>255.36000100000001</c:v>
                </c:pt>
                <c:pt idx="33">
                  <c:v>255.08000200000001</c:v>
                </c:pt>
                <c:pt idx="34">
                  <c:v>251.259995</c:v>
                </c:pt>
                <c:pt idx="35">
                  <c:v>247.16999799999999</c:v>
                </c:pt>
                <c:pt idx="36">
                  <c:v>240.699997</c:v>
                </c:pt>
                <c:pt idx="37">
                  <c:v>234.33999600000001</c:v>
                </c:pt>
                <c:pt idx="38">
                  <c:v>246.179993</c:v>
                </c:pt>
                <c:pt idx="39">
                  <c:v>248.070007</c:v>
                </c:pt>
                <c:pt idx="40">
                  <c:v>247.75</c:v>
                </c:pt>
                <c:pt idx="41">
                  <c:v>249.91999799999999</c:v>
                </c:pt>
                <c:pt idx="42">
                  <c:v>250.179993</c:v>
                </c:pt>
                <c:pt idx="43">
                  <c:v>244.21000699999999</c:v>
                </c:pt>
                <c:pt idx="44">
                  <c:v>252.38999899999999</c:v>
                </c:pt>
                <c:pt idx="45">
                  <c:v>254.38000500000001</c:v>
                </c:pt>
                <c:pt idx="46">
                  <c:v>256.76998900000001</c:v>
                </c:pt>
                <c:pt idx="47">
                  <c:v>257.97000100000002</c:v>
                </c:pt>
                <c:pt idx="48">
                  <c:v>258.88000499999998</c:v>
                </c:pt>
                <c:pt idx="49">
                  <c:v>258.98001099999999</c:v>
                </c:pt>
                <c:pt idx="50">
                  <c:v>257.39999399999999</c:v>
                </c:pt>
                <c:pt idx="51">
                  <c:v>260.35000600000001</c:v>
                </c:pt>
                <c:pt idx="52">
                  <c:v>260.98001099999999</c:v>
                </c:pt>
                <c:pt idx="53">
                  <c:v>262.959991</c:v>
                </c:pt>
                <c:pt idx="54">
                  <c:v>266.459991</c:v>
                </c:pt>
                <c:pt idx="55">
                  <c:v>262.85998499999999</c:v>
                </c:pt>
                <c:pt idx="56">
                  <c:v>263.41000400000001</c:v>
                </c:pt>
                <c:pt idx="57">
                  <c:v>263.54998799999998</c:v>
                </c:pt>
                <c:pt idx="58">
                  <c:v>265.77999899999998</c:v>
                </c:pt>
                <c:pt idx="59">
                  <c:v>263.76001000000002</c:v>
                </c:pt>
                <c:pt idx="60">
                  <c:v>263.41000400000001</c:v>
                </c:pt>
                <c:pt idx="61">
                  <c:v>267.57998700000002</c:v>
                </c:pt>
                <c:pt idx="62">
                  <c:v>269.92999300000002</c:v>
                </c:pt>
                <c:pt idx="63">
                  <c:v>270.05999800000001</c:v>
                </c:pt>
                <c:pt idx="64">
                  <c:v>271.959991</c:v>
                </c:pt>
                <c:pt idx="65">
                  <c:v>273.10000600000001</c:v>
                </c:pt>
                <c:pt idx="66">
                  <c:v>272.73998999999998</c:v>
                </c:pt>
                <c:pt idx="67">
                  <c:v>270.14001500000001</c:v>
                </c:pt>
                <c:pt idx="68">
                  <c:v>270.47000100000002</c:v>
                </c:pt>
                <c:pt idx="69">
                  <c:v>270.61999500000002</c:v>
                </c:pt>
                <c:pt idx="70">
                  <c:v>274.10000600000001</c:v>
                </c:pt>
                <c:pt idx="71">
                  <c:v>274.98998999999998</c:v>
                </c:pt>
                <c:pt idx="72">
                  <c:v>274.38000499999998</c:v>
                </c:pt>
                <c:pt idx="73">
                  <c:v>277.36999500000002</c:v>
                </c:pt>
                <c:pt idx="74">
                  <c:v>277.85000600000001</c:v>
                </c:pt>
                <c:pt idx="75">
                  <c:v>278.41000400000001</c:v>
                </c:pt>
                <c:pt idx="76">
                  <c:v>277.42001299999998</c:v>
                </c:pt>
                <c:pt idx="77">
                  <c:v>279.14001500000001</c:v>
                </c:pt>
                <c:pt idx="78">
                  <c:v>279.51998900000001</c:v>
                </c:pt>
                <c:pt idx="79">
                  <c:v>279.32000699999998</c:v>
                </c:pt>
                <c:pt idx="80">
                  <c:v>279.20001200000002</c:v>
                </c:pt>
                <c:pt idx="81">
                  <c:v>278.67999300000002</c:v>
                </c:pt>
                <c:pt idx="82">
                  <c:v>280.42001299999998</c:v>
                </c:pt>
                <c:pt idx="83">
                  <c:v>279.39999399999999</c:v>
                </c:pt>
                <c:pt idx="84">
                  <c:v>279.01998900000001</c:v>
                </c:pt>
                <c:pt idx="85">
                  <c:v>277.32998700000002</c:v>
                </c:pt>
                <c:pt idx="86">
                  <c:v>275.01001000000002</c:v>
                </c:pt>
                <c:pt idx="87">
                  <c:v>274.459991</c:v>
                </c:pt>
                <c:pt idx="88">
                  <c:v>278.44000199999999</c:v>
                </c:pt>
                <c:pt idx="89">
                  <c:v>279.48998999999998</c:v>
                </c:pt>
                <c:pt idx="90">
                  <c:v>281.33999599999999</c:v>
                </c:pt>
                <c:pt idx="91">
                  <c:v>281.16000400000001</c:v>
                </c:pt>
                <c:pt idx="92">
                  <c:v>281.30999800000001</c:v>
                </c:pt>
                <c:pt idx="93">
                  <c:v>282.32998700000002</c:v>
                </c:pt>
                <c:pt idx="94">
                  <c:v>282.39999399999999</c:v>
                </c:pt>
                <c:pt idx="95">
                  <c:v>281.54998799999998</c:v>
                </c:pt>
                <c:pt idx="96">
                  <c:v>284.73001099999999</c:v>
                </c:pt>
                <c:pt idx="97">
                  <c:v>279.25</c:v>
                </c:pt>
                <c:pt idx="98">
                  <c:v>279.040009</c:v>
                </c:pt>
                <c:pt idx="99">
                  <c:v>281.11999500000002</c:v>
                </c:pt>
                <c:pt idx="100">
                  <c:v>279.64999399999999</c:v>
                </c:pt>
                <c:pt idx="101">
                  <c:v>280.709991</c:v>
                </c:pt>
                <c:pt idx="102">
                  <c:v>282.48001099999999</c:v>
                </c:pt>
                <c:pt idx="103">
                  <c:v>285.82998700000002</c:v>
                </c:pt>
                <c:pt idx="104">
                  <c:v>285.97000100000002</c:v>
                </c:pt>
                <c:pt idx="105">
                  <c:v>286.42001299999998</c:v>
                </c:pt>
                <c:pt idx="106">
                  <c:v>287.17999300000002</c:v>
                </c:pt>
                <c:pt idx="107">
                  <c:v>288.57000699999998</c:v>
                </c:pt>
                <c:pt idx="108">
                  <c:v>288.790009</c:v>
                </c:pt>
                <c:pt idx="109">
                  <c:v>287.30999800000001</c:v>
                </c:pt>
                <c:pt idx="110">
                  <c:v>288.290009</c:v>
                </c:pt>
                <c:pt idx="111">
                  <c:v>288.209991</c:v>
                </c:pt>
                <c:pt idx="112">
                  <c:v>290.16000400000001</c:v>
                </c:pt>
                <c:pt idx="113">
                  <c:v>289.97000100000002</c:v>
                </c:pt>
                <c:pt idx="114">
                  <c:v>290.16000400000001</c:v>
                </c:pt>
                <c:pt idx="115">
                  <c:v>289.45001200000002</c:v>
                </c:pt>
                <c:pt idx="116">
                  <c:v>290.01998900000001</c:v>
                </c:pt>
                <c:pt idx="117">
                  <c:v>290.26998900000001</c:v>
                </c:pt>
                <c:pt idx="118">
                  <c:v>292.88000499999998</c:v>
                </c:pt>
                <c:pt idx="119">
                  <c:v>292.23001099999999</c:v>
                </c:pt>
                <c:pt idx="120">
                  <c:v>292.04998799999998</c:v>
                </c:pt>
                <c:pt idx="121">
                  <c:v>293.41000400000001</c:v>
                </c:pt>
                <c:pt idx="122">
                  <c:v>293.86999500000002</c:v>
                </c:pt>
                <c:pt idx="123">
                  <c:v>294.01998900000001</c:v>
                </c:pt>
                <c:pt idx="124">
                  <c:v>291.80999800000001</c:v>
                </c:pt>
                <c:pt idx="125">
                  <c:v>291.17999300000002</c:v>
                </c:pt>
                <c:pt idx="126">
                  <c:v>294.02999899999998</c:v>
                </c:pt>
                <c:pt idx="127">
                  <c:v>292.82000699999998</c:v>
                </c:pt>
                <c:pt idx="128">
                  <c:v>287.92999300000002</c:v>
                </c:pt>
                <c:pt idx="129">
                  <c:v>287.52999899999998</c:v>
                </c:pt>
                <c:pt idx="130">
                  <c:v>286.66000400000001</c:v>
                </c:pt>
                <c:pt idx="131">
                  <c:v>288.10000600000001</c:v>
                </c:pt>
                <c:pt idx="132">
                  <c:v>280.85998499999999</c:v>
                </c:pt>
                <c:pt idx="133">
                  <c:v>283.39999399999999</c:v>
                </c:pt>
                <c:pt idx="134">
                  <c:v>285.05999800000001</c:v>
                </c:pt>
                <c:pt idx="135">
                  <c:v>287.70001200000002</c:v>
                </c:pt>
                <c:pt idx="136">
                  <c:v>285.83999599999999</c:v>
                </c:pt>
                <c:pt idx="137">
                  <c:v>283.95001200000002</c:v>
                </c:pt>
                <c:pt idx="138">
                  <c:v>286.51001000000002</c:v>
                </c:pt>
                <c:pt idx="139">
                  <c:v>285.63000499999998</c:v>
                </c:pt>
                <c:pt idx="140">
                  <c:v>282.14001500000001</c:v>
                </c:pt>
                <c:pt idx="141">
                  <c:v>282.77999899999998</c:v>
                </c:pt>
                <c:pt idx="142">
                  <c:v>280.14999399999999</c:v>
                </c:pt>
                <c:pt idx="143">
                  <c:v>278.26998900000001</c:v>
                </c:pt>
                <c:pt idx="144">
                  <c:v>279.02999899999998</c:v>
                </c:pt>
                <c:pt idx="145">
                  <c:v>275.26998900000001</c:v>
                </c:pt>
                <c:pt idx="146">
                  <c:v>274.57000699999998</c:v>
                </c:pt>
                <c:pt idx="147">
                  <c:v>280.52999899999998</c:v>
                </c:pt>
                <c:pt idx="148">
                  <c:v>282.959991</c:v>
                </c:pt>
                <c:pt idx="149">
                  <c:v>284.79998799999998</c:v>
                </c:pt>
                <c:pt idx="150">
                  <c:v>287.64999399999999</c:v>
                </c:pt>
                <c:pt idx="151">
                  <c:v>288.97000100000002</c:v>
                </c:pt>
                <c:pt idx="152">
                  <c:v>288.89999399999999</c:v>
                </c:pt>
                <c:pt idx="153">
                  <c:v>288.39001500000001</c:v>
                </c:pt>
                <c:pt idx="154">
                  <c:v>289.57998700000002</c:v>
                </c:pt>
                <c:pt idx="155">
                  <c:v>289.26001000000002</c:v>
                </c:pt>
                <c:pt idx="156">
                  <c:v>289.36999500000002</c:v>
                </c:pt>
                <c:pt idx="157">
                  <c:v>292.39999399999999</c:v>
                </c:pt>
                <c:pt idx="158">
                  <c:v>293.05999800000001</c:v>
                </c:pt>
                <c:pt idx="159">
                  <c:v>295.85998499999999</c:v>
                </c:pt>
                <c:pt idx="160">
                  <c:v>294</c:v>
                </c:pt>
                <c:pt idx="161">
                  <c:v>293.64001500000001</c:v>
                </c:pt>
                <c:pt idx="162">
                  <c:v>290.76001000000002</c:v>
                </c:pt>
                <c:pt idx="163">
                  <c:v>290.47000100000002</c:v>
                </c:pt>
                <c:pt idx="164">
                  <c:v>291.5</c:v>
                </c:pt>
                <c:pt idx="165">
                  <c:v>293</c:v>
                </c:pt>
                <c:pt idx="166">
                  <c:v>295.66000400000001</c:v>
                </c:pt>
                <c:pt idx="167">
                  <c:v>296.42999300000002</c:v>
                </c:pt>
                <c:pt idx="168">
                  <c:v>298.79998799999998</c:v>
                </c:pt>
                <c:pt idx="169">
                  <c:v>298.459991</c:v>
                </c:pt>
                <c:pt idx="170">
                  <c:v>296.82000699999998</c:v>
                </c:pt>
                <c:pt idx="171">
                  <c:v>297.19000199999999</c:v>
                </c:pt>
                <c:pt idx="172">
                  <c:v>298.60998499999999</c:v>
                </c:pt>
                <c:pt idx="173">
                  <c:v>299.30999800000001</c:v>
                </c:pt>
                <c:pt idx="174">
                  <c:v>300.64999399999999</c:v>
                </c:pt>
                <c:pt idx="175">
                  <c:v>300.75</c:v>
                </c:pt>
                <c:pt idx="176">
                  <c:v>299.77999899999998</c:v>
                </c:pt>
                <c:pt idx="177">
                  <c:v>297.73998999999998</c:v>
                </c:pt>
                <c:pt idx="178">
                  <c:v>298.82998700000002</c:v>
                </c:pt>
                <c:pt idx="179">
                  <c:v>297.17001299999998</c:v>
                </c:pt>
                <c:pt idx="180">
                  <c:v>297.89999399999999</c:v>
                </c:pt>
                <c:pt idx="181">
                  <c:v>300.02999899999998</c:v>
                </c:pt>
                <c:pt idx="182">
                  <c:v>301.44000199999999</c:v>
                </c:pt>
                <c:pt idx="183">
                  <c:v>300</c:v>
                </c:pt>
                <c:pt idx="184">
                  <c:v>302.01001000000002</c:v>
                </c:pt>
                <c:pt idx="185">
                  <c:v>301.459991</c:v>
                </c:pt>
                <c:pt idx="186">
                  <c:v>300.72000100000002</c:v>
                </c:pt>
                <c:pt idx="187">
                  <c:v>297.42999300000002</c:v>
                </c:pt>
                <c:pt idx="188">
                  <c:v>294.83999599999999</c:v>
                </c:pt>
                <c:pt idx="189">
                  <c:v>292.61999500000002</c:v>
                </c:pt>
                <c:pt idx="190">
                  <c:v>283.82000699999998</c:v>
                </c:pt>
                <c:pt idx="191">
                  <c:v>287.79998799999998</c:v>
                </c:pt>
                <c:pt idx="192">
                  <c:v>287.97000100000002</c:v>
                </c:pt>
                <c:pt idx="193">
                  <c:v>293.61999500000002</c:v>
                </c:pt>
                <c:pt idx="194">
                  <c:v>291.61999500000002</c:v>
                </c:pt>
                <c:pt idx="195">
                  <c:v>288.07000699999998</c:v>
                </c:pt>
                <c:pt idx="196">
                  <c:v>292.54998799999998</c:v>
                </c:pt>
                <c:pt idx="197">
                  <c:v>283.89999399999999</c:v>
                </c:pt>
                <c:pt idx="198">
                  <c:v>284.64999399999999</c:v>
                </c:pt>
                <c:pt idx="199">
                  <c:v>288.85000600000001</c:v>
                </c:pt>
                <c:pt idx="200">
                  <c:v>292.32998700000002</c:v>
                </c:pt>
                <c:pt idx="201">
                  <c:v>290.08999599999999</c:v>
                </c:pt>
                <c:pt idx="202">
                  <c:v>292.45001200000002</c:v>
                </c:pt>
                <c:pt idx="203">
                  <c:v>292.35998499999999</c:v>
                </c:pt>
                <c:pt idx="204">
                  <c:v>284.85000600000001</c:v>
                </c:pt>
                <c:pt idx="205">
                  <c:v>288</c:v>
                </c:pt>
                <c:pt idx="206">
                  <c:v>286.86999500000002</c:v>
                </c:pt>
                <c:pt idx="207">
                  <c:v>288.89001500000001</c:v>
                </c:pt>
                <c:pt idx="208">
                  <c:v>292.57998700000002</c:v>
                </c:pt>
                <c:pt idx="209">
                  <c:v>292.45001200000002</c:v>
                </c:pt>
                <c:pt idx="210">
                  <c:v>290.73998999999998</c:v>
                </c:pt>
                <c:pt idx="211">
                  <c:v>294.040009</c:v>
                </c:pt>
                <c:pt idx="212">
                  <c:v>297.82000699999998</c:v>
                </c:pt>
                <c:pt idx="213">
                  <c:v>298.04998799999998</c:v>
                </c:pt>
                <c:pt idx="214">
                  <c:v>298.20001200000002</c:v>
                </c:pt>
                <c:pt idx="215">
                  <c:v>298.13000499999998</c:v>
                </c:pt>
                <c:pt idx="216">
                  <c:v>300.25</c:v>
                </c:pt>
                <c:pt idx="217">
                  <c:v>301.290009</c:v>
                </c:pt>
                <c:pt idx="218">
                  <c:v>301.08999599999999</c:v>
                </c:pt>
                <c:pt idx="219">
                  <c:v>300.16000400000001</c:v>
                </c:pt>
                <c:pt idx="220">
                  <c:v>300.92001299999998</c:v>
                </c:pt>
                <c:pt idx="221">
                  <c:v>301.10000600000001</c:v>
                </c:pt>
                <c:pt idx="222">
                  <c:v>301.07998700000002</c:v>
                </c:pt>
                <c:pt idx="223">
                  <c:v>298.27999899999998</c:v>
                </c:pt>
                <c:pt idx="224">
                  <c:v>298.209991</c:v>
                </c:pt>
                <c:pt idx="225">
                  <c:v>295.86999500000002</c:v>
                </c:pt>
                <c:pt idx="226">
                  <c:v>297.61999500000002</c:v>
                </c:pt>
                <c:pt idx="227">
                  <c:v>297</c:v>
                </c:pt>
                <c:pt idx="228">
                  <c:v>295.39999399999999</c:v>
                </c:pt>
                <c:pt idx="229">
                  <c:v>296.76998900000001</c:v>
                </c:pt>
                <c:pt idx="230">
                  <c:v>293.23998999999998</c:v>
                </c:pt>
                <c:pt idx="231">
                  <c:v>288.05999800000001</c:v>
                </c:pt>
                <c:pt idx="232">
                  <c:v>290.42001299999998</c:v>
                </c:pt>
                <c:pt idx="233">
                  <c:v>294.35000600000001</c:v>
                </c:pt>
                <c:pt idx="234">
                  <c:v>293.07998700000002</c:v>
                </c:pt>
                <c:pt idx="235">
                  <c:v>288.52999899999998</c:v>
                </c:pt>
                <c:pt idx="236">
                  <c:v>291.26998900000001</c:v>
                </c:pt>
                <c:pt idx="237">
                  <c:v>293.23998999999998</c:v>
                </c:pt>
                <c:pt idx="238">
                  <c:v>296.27999899999998</c:v>
                </c:pt>
                <c:pt idx="239">
                  <c:v>295.95001200000002</c:v>
                </c:pt>
                <c:pt idx="240">
                  <c:v>298.88000499999998</c:v>
                </c:pt>
                <c:pt idx="241">
                  <c:v>298.39999399999999</c:v>
                </c:pt>
                <c:pt idx="242">
                  <c:v>299.27999899999998</c:v>
                </c:pt>
                <c:pt idx="243">
                  <c:v>297.97000100000002</c:v>
                </c:pt>
                <c:pt idx="244">
                  <c:v>299.98998999999998</c:v>
                </c:pt>
                <c:pt idx="245">
                  <c:v>299.01001000000002</c:v>
                </c:pt>
                <c:pt idx="246">
                  <c:v>299.88000499999998</c:v>
                </c:pt>
                <c:pt idx="247">
                  <c:v>300.36999500000002</c:v>
                </c:pt>
                <c:pt idx="248">
                  <c:v>301.60000600000001</c:v>
                </c:pt>
                <c:pt idx="249">
                  <c:v>303.29998799999998</c:v>
                </c:pt>
                <c:pt idx="250">
                  <c:v>303.209991</c:v>
                </c:pt>
                <c:pt idx="251">
                  <c:v>304.14001500000001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AA8-41DA-BAC8-7491C85247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09079664"/>
        <c:axId val="509080976"/>
      </c:lineChart>
      <c:dateAx>
        <c:axId val="5090796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r>
                  <a:rPr lang="en-US" dirty="0"/>
                  <a:t>Time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alatino Linotype" panose="020405020505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en-US"/>
          </a:p>
        </c:txPr>
        <c:crossAx val="509080976"/>
        <c:crosses val="autoZero"/>
        <c:auto val="1"/>
        <c:lblOffset val="100"/>
        <c:baseTimeUnit val="days"/>
      </c:dateAx>
      <c:valAx>
        <c:axId val="509080976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r>
                  <a:rPr lang="en-US" dirty="0"/>
                  <a:t>USD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alatino Linotype" panose="020405020505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en-US"/>
          </a:p>
        </c:txPr>
        <c:crossAx val="50907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latin typeface="Palatino Linotype" panose="02040502050505030304" pitchFamily="18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r>
              <a:rPr lang="en-US"/>
              <a:t>Productivity by Job Satisfaction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Productivity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xVal>
            <c:numRef>
              <c:f>Sheet1!$A$2:$A$14</c:f>
              <c:numCache>
                <c:formatCode>General</c:formatCode>
                <c:ptCount val="13"/>
                <c:pt idx="0">
                  <c:v>8.5</c:v>
                </c:pt>
                <c:pt idx="1">
                  <c:v>7</c:v>
                </c:pt>
                <c:pt idx="2">
                  <c:v>6</c:v>
                </c:pt>
                <c:pt idx="3">
                  <c:v>9</c:v>
                </c:pt>
                <c:pt idx="4">
                  <c:v>8.5</c:v>
                </c:pt>
                <c:pt idx="5">
                  <c:v>8</c:v>
                </c:pt>
                <c:pt idx="6">
                  <c:v>7.5</c:v>
                </c:pt>
                <c:pt idx="7">
                  <c:v>9</c:v>
                </c:pt>
                <c:pt idx="8">
                  <c:v>8</c:v>
                </c:pt>
                <c:pt idx="9">
                  <c:v>8</c:v>
                </c:pt>
                <c:pt idx="10">
                  <c:v>6.5</c:v>
                </c:pt>
                <c:pt idx="11">
                  <c:v>6.5</c:v>
                </c:pt>
                <c:pt idx="12">
                  <c:v>7.5</c:v>
                </c:pt>
              </c:numCache>
            </c:numRef>
          </c:xVal>
          <c:yVal>
            <c:numRef>
              <c:f>Sheet1!$B$2:$B$14</c:f>
              <c:numCache>
                <c:formatCode>General</c:formatCode>
                <c:ptCount val="13"/>
                <c:pt idx="0">
                  <c:v>9</c:v>
                </c:pt>
                <c:pt idx="1">
                  <c:v>7.5</c:v>
                </c:pt>
                <c:pt idx="2">
                  <c:v>7.5</c:v>
                </c:pt>
                <c:pt idx="3">
                  <c:v>9</c:v>
                </c:pt>
                <c:pt idx="4">
                  <c:v>9</c:v>
                </c:pt>
                <c:pt idx="5">
                  <c:v>7.8</c:v>
                </c:pt>
                <c:pt idx="6">
                  <c:v>8.1999999999999993</c:v>
                </c:pt>
                <c:pt idx="7">
                  <c:v>9.5</c:v>
                </c:pt>
                <c:pt idx="8">
                  <c:v>8.5</c:v>
                </c:pt>
                <c:pt idx="9">
                  <c:v>8</c:v>
                </c:pt>
                <c:pt idx="10">
                  <c:v>6.8</c:v>
                </c:pt>
                <c:pt idx="11">
                  <c:v>7.3</c:v>
                </c:pt>
                <c:pt idx="12">
                  <c:v>7.9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5FE-49B8-8E78-B0F69106B4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0000696"/>
        <c:axId val="489999056"/>
      </c:scatterChart>
      <c:valAx>
        <c:axId val="490000696"/>
        <c:scaling>
          <c:orientation val="minMax"/>
          <c:min val="5.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r>
                  <a:rPr lang="en-US"/>
                  <a:t>Productivy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alatino Linotype" panose="020405020505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en-US"/>
          </a:p>
        </c:txPr>
        <c:crossAx val="489999056"/>
        <c:crosses val="autoZero"/>
        <c:crossBetween val="midCat"/>
      </c:valAx>
      <c:valAx>
        <c:axId val="489999056"/>
        <c:scaling>
          <c:orientation val="minMax"/>
          <c:min val="5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r>
                  <a:rPr lang="en-US"/>
                  <a:t>Job Satisfaction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Palatino Linotype" panose="02040502050505030304" pitchFamily="18" charset="0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en-US"/>
          </a:p>
        </c:txPr>
        <c:crossAx val="490000696"/>
        <c:crosses val="autoZero"/>
        <c:crossBetween val="midCat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1200" b="1">
          <a:latin typeface="Palatino Linotype" panose="02040502050505030304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3C51BBC-63B4-4626-8404-F12F8B7DE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473075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13865" y="4038601"/>
            <a:ext cx="4663736" cy="1752600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133096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xfrm>
            <a:off x="180975" y="6356351"/>
            <a:ext cx="2836333" cy="358775"/>
          </a:xfrm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46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20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2851" y="1604963"/>
            <a:ext cx="2741083" cy="45196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4963"/>
            <a:ext cx="8020051" cy="45196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784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5152" y="256032"/>
            <a:ext cx="10521696" cy="6096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sz="quarter" idx="12" hasCustomPrompt="1"/>
          </p:nvPr>
        </p:nvSpPr>
        <p:spPr>
          <a:xfrm flipH="1">
            <a:off x="835152" y="853440"/>
            <a:ext cx="10521696" cy="365760"/>
          </a:xfrm>
        </p:spPr>
        <p:txBody>
          <a:bodyPr wrap="square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  <a:defRPr sz="2933" b="0" cap="none" baseline="0">
                <a:solidFill>
                  <a:srgbClr val="71256A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835152" y="1355280"/>
            <a:ext cx="10521696" cy="4857137"/>
          </a:xfrm>
        </p:spPr>
        <p:txBody>
          <a:bodyPr wrap="square" anchor="t" anchorCtr="0">
            <a:normAutofit/>
          </a:bodyPr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buClr>
                <a:schemeClr val="tx1">
                  <a:lumMod val="65000"/>
                  <a:lumOff val="35000"/>
                </a:schemeClr>
              </a:buClr>
              <a:defRPr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add text or click an icon to add other content types.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66466696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v"/>
              <a:defRPr/>
            </a:lvl1pPr>
            <a:lvl2pPr marL="8001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lvl2pPr>
            <a:lvl3pPr marL="12573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lvl3pPr>
            <a:lvl4pPr marL="17145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Courier New" panose="02070309020205020404" pitchFamily="49" charset="0"/>
              <a:buChar char="o"/>
              <a:defRPr/>
            </a:lvl4pPr>
            <a:lvl5pPr marL="2171700" indent="-3429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404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820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9726"/>
            <a:ext cx="10964333" cy="91757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6" y="1439863"/>
            <a:ext cx="5380567" cy="4519612"/>
          </a:xfrm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 sz="2800"/>
            </a:lvl1pPr>
            <a:lvl2pPr marL="800100" indent="-342900">
              <a:buFont typeface="Wingdings" panose="05000000000000000000" pitchFamily="2" charset="2"/>
              <a:buChar char="Ø"/>
              <a:defRPr sz="2400"/>
            </a:lvl2pPr>
            <a:lvl3pPr marL="1257300" indent="-342900">
              <a:buFont typeface="Wingdings" panose="05000000000000000000" pitchFamily="2" charset="2"/>
              <a:buChar char="ü"/>
              <a:defRPr sz="2000"/>
            </a:lvl3pPr>
            <a:lvl4pPr marL="1657350" indent="-285750">
              <a:buFont typeface="Courier New" panose="02070309020205020404" pitchFamily="49" charset="0"/>
              <a:buChar char="o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306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 marL="342900" indent="-342900"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00150" indent="-28575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buFont typeface="Wingdings" panose="05000000000000000000" pitchFamily="2" charset="2"/>
              <a:buChar char="v"/>
              <a:defRPr sz="2400"/>
            </a:lvl1pPr>
            <a:lvl2pPr marL="800100" indent="-342900">
              <a:buFont typeface="Wingdings" panose="05000000000000000000" pitchFamily="2" charset="2"/>
              <a:buChar char="Ø"/>
              <a:defRPr sz="2000"/>
            </a:lvl2pPr>
            <a:lvl3pPr marL="1257300" indent="-342900">
              <a:buFont typeface="Wingdings" panose="05000000000000000000" pitchFamily="2" charset="2"/>
              <a:buChar char="ü"/>
              <a:defRPr sz="1800"/>
            </a:lvl3pPr>
            <a:lvl4pPr marL="1657350" indent="-285750">
              <a:buFont typeface="Courier New" panose="02070309020205020404" pitchFamily="49" charset="0"/>
              <a:buChar char="o"/>
              <a:defRPr sz="1600"/>
            </a:lvl4pPr>
            <a:lvl5pPr marL="2114550" indent="-285750">
              <a:buFont typeface="Arial" panose="020B0604020202020204" pitchFamily="34" charset="0"/>
              <a:buChar char="•"/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913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855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>
            <a:cxnSpLocks noChangeShapeType="1"/>
          </p:cNvCxnSpPr>
          <p:nvPr/>
        </p:nvCxnSpPr>
        <p:spPr bwMode="auto">
          <a:xfrm>
            <a:off x="203200" y="1066800"/>
            <a:ext cx="1178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" name="Date Placeholder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idx="11"/>
          </p:nvPr>
        </p:nvSpPr>
        <p:spPr/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093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562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idx="10"/>
          </p:nvPr>
        </p:nvSpPr>
        <p:spPr>
          <a:xfrm>
            <a:off x="609600" y="6356351"/>
            <a:ext cx="2836333" cy="3587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52E84FC-3A6C-40C2-8BC4-DF551BA13447}" type="datetimeFigureOut">
              <a:rPr lang="en-US" smtClean="0"/>
              <a:t>10/30/2019</a:t>
            </a:fld>
            <a:endParaRPr 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258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09599" y="295276"/>
            <a:ext cx="10964333" cy="91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title text format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4165600" y="6356351"/>
            <a:ext cx="3860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buNone/>
              <a:defRPr/>
            </a:pPr>
            <a:endParaRPr lang="en-US">
              <a:latin typeface="Palatino Linotype" panose="02040502050505030304" pitchFamily="18" charset="0"/>
              <a:ea typeface="SimSun" charset="0"/>
              <a:cs typeface="SimSun" charset="0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/>
          </p:nvPr>
        </p:nvSpPr>
        <p:spPr bwMode="auto">
          <a:xfrm>
            <a:off x="609599" y="6303222"/>
            <a:ext cx="283633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91440" rIns="90000" bIns="46800" numCol="1" anchor="t" anchorCtr="0" compatLnSpc="1">
            <a:prstTxWarp prst="textNoShape">
              <a:avLst/>
            </a:prstTxWarp>
          </a:bodyPr>
          <a:lstStyle>
            <a:lvl1pPr hangingPunct="0">
              <a:lnSpc>
                <a:spcPct val="93000"/>
              </a:lnSpc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Palatino Linotype" panose="02040502050505030304" pitchFamily="18" charset="0"/>
                <a:cs typeface="+mn-cs"/>
              </a:defRPr>
            </a:lvl1pPr>
          </a:lstStyle>
          <a:p>
            <a:fld id="{6E2706EA-530C-48B9-8737-578981129BF4}" type="slidenum">
              <a:rPr lang="en-US" smtClean="0"/>
              <a:t>‹#›</a:t>
            </a:fld>
            <a:endParaRPr lang="en-US"/>
          </a:p>
        </p:txBody>
      </p:sp>
      <p:sp>
        <p:nvSpPr>
          <p:cNvPr id="1030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295401"/>
            <a:ext cx="10964333" cy="4519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the outline text format</a:t>
            </a:r>
          </a:p>
          <a:p>
            <a:pPr lvl="1"/>
            <a:r>
              <a:rPr lang="en-GB" dirty="0"/>
              <a:t>Second Outline Level</a:t>
            </a:r>
          </a:p>
          <a:p>
            <a:pPr lvl="2"/>
            <a:r>
              <a:rPr lang="en-GB" dirty="0"/>
              <a:t>Third Outline Level</a:t>
            </a:r>
          </a:p>
          <a:p>
            <a:pPr lvl="3"/>
            <a:r>
              <a:rPr lang="en-GB" dirty="0"/>
              <a:t>Fourth Outline Level</a:t>
            </a:r>
          </a:p>
          <a:p>
            <a:pPr lvl="4"/>
            <a:r>
              <a:rPr lang="en-GB" dirty="0"/>
              <a:t>Fifth Outline Level</a:t>
            </a:r>
          </a:p>
          <a:p>
            <a:pPr lvl="4"/>
            <a:r>
              <a:rPr lang="en-GB" dirty="0"/>
              <a:t>Sixth Outline Level</a:t>
            </a:r>
          </a:p>
          <a:p>
            <a:pPr lvl="4"/>
            <a:r>
              <a:rPr lang="en-GB" dirty="0"/>
              <a:t>Seventh Outline Level</a:t>
            </a:r>
          </a:p>
          <a:p>
            <a:pPr lvl="4"/>
            <a:r>
              <a:rPr lang="en-GB" dirty="0"/>
              <a:t>Eighth Outline Level</a:t>
            </a:r>
          </a:p>
          <a:p>
            <a:pPr lvl="4"/>
            <a:r>
              <a:rPr lang="en-GB" dirty="0"/>
              <a:t>Ninth Outline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55934D-8F4F-4455-A230-7F057A952D4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906" y="5961186"/>
            <a:ext cx="2783337" cy="72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84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600">
          <a:solidFill>
            <a:srgbClr val="000000"/>
          </a:solidFill>
          <a:latin typeface="Palatino Linotype" panose="02040502050505030304" pitchFamily="18" charset="0"/>
          <a:ea typeface="+mj-ea"/>
          <a:cs typeface="Palatino Linotype" panose="02040502050505030304" pitchFamily="18" charset="0"/>
        </a:defRPr>
      </a:lvl1pPr>
      <a:lvl2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2pPr>
      <a:lvl3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3pPr>
      <a:lvl4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4pPr>
      <a:lvl5pPr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>
          <a:solidFill>
            <a:srgbClr val="000000"/>
          </a:solidFill>
          <a:latin typeface="Calibri" pitchFamily="32" charset="0"/>
          <a:ea typeface="SimSun" charset="-122"/>
          <a:cs typeface="SimSun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Calibri" pitchFamily="32" charset="0"/>
          <a:ea typeface="SimSun" charset="-122"/>
        </a:defRPr>
      </a:lvl9pPr>
    </p:titleStyle>
    <p:bodyStyle>
      <a:lvl1pPr marL="457200" indent="-457200" algn="l" defTabSz="457200" rtl="0" eaLnBrk="1" fontAlgn="base" hangingPunct="1">
        <a:lnSpc>
          <a:spcPct val="102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Wingdings" panose="05000000000000000000" pitchFamily="2" charset="2"/>
        <a:buChar char="v"/>
        <a:defRPr sz="32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1pPr>
      <a:lvl2pPr marL="8001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Wingdings" panose="05000000000000000000" pitchFamily="2" charset="2"/>
        <a:buChar char="Ø"/>
        <a:defRPr sz="24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2pPr>
      <a:lvl3pPr marL="12573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Wingdings" panose="05000000000000000000" pitchFamily="2" charset="2"/>
        <a:buChar char="ü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3pPr>
      <a:lvl4pPr marL="17145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Courier New" panose="02070309020205020404" pitchFamily="49" charset="0"/>
        <a:buChar char="o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4pPr>
      <a:lvl5pPr marL="2171700" indent="-3429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Arial" panose="020B0604020202020204" pitchFamily="34" charset="0"/>
        <a:buChar char="•"/>
        <a:defRPr sz="2000">
          <a:solidFill>
            <a:srgbClr val="000000"/>
          </a:solidFill>
          <a:latin typeface="Palatino Linotype" panose="02040502050505030304" pitchFamily="18" charset="0"/>
          <a:ea typeface="+mn-ea"/>
          <a:cs typeface="Palatino Linotype" panose="02040502050505030304" pitchFamily="18" charset="0"/>
        </a:defRPr>
      </a:lvl5pPr>
      <a:lvl6pPr marL="25146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57200" rtl="0" eaLnBrk="1" fontAlgn="base" hangingPunct="1">
        <a:lnSpc>
          <a:spcPct val="102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oracle.com/en/database/oracle/oracle-database/18/dwhsg/introduction-data-warehouse-concepts.html#GUID-AC9D6CAF-8698-478A-946C-6932F1FCDE9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aws.amazon.com/data-warehouse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E0305B-CF5F-4A25-B1B3-761C83B8B4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In-Class 10/30 – Data Warehousing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4BC435-7AAD-4DB2-AF5E-7757592F4A1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Linh Le</a:t>
            </a:r>
          </a:p>
          <a:p>
            <a:r>
              <a:rPr lang="en-US" dirty="0"/>
              <a:t>Department of Information Technology</a:t>
            </a:r>
          </a:p>
        </p:txBody>
      </p:sp>
    </p:spTree>
    <p:extLst>
      <p:ext uri="{BB962C8B-B14F-4D97-AF65-F5344CB8AC3E}">
        <p14:creationId xmlns:p14="http://schemas.microsoft.com/office/powerpoint/2010/main" val="3233598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CE428-2943-491D-BA2B-EDF21FB65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Snowflake Schema Example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802208E-D4A2-4EB5-A4FD-806522C12A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76841" y="1047611"/>
            <a:ext cx="10229850" cy="5805762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562831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42759-A705-4AE4-B920-0547FC671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Mining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9A079-8463-4EA7-94BC-DBBF9DC3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the task of extracting patterns/knowledges from data</a:t>
            </a:r>
          </a:p>
          <a:p>
            <a:r>
              <a:rPr lang="en-US" dirty="0"/>
              <a:t>Common tasks </a:t>
            </a:r>
          </a:p>
          <a:p>
            <a:pPr lvl="1"/>
            <a:r>
              <a:rPr lang="en-US" dirty="0"/>
              <a:t>Classification</a:t>
            </a:r>
          </a:p>
          <a:p>
            <a:pPr lvl="1"/>
            <a:r>
              <a:rPr lang="en-US" dirty="0"/>
              <a:t>Regression</a:t>
            </a:r>
          </a:p>
          <a:p>
            <a:pPr lvl="1"/>
            <a:r>
              <a:rPr lang="en-US" dirty="0"/>
              <a:t>Clustering</a:t>
            </a:r>
          </a:p>
          <a:p>
            <a:pPr lvl="1"/>
            <a:r>
              <a:rPr lang="en-US" dirty="0"/>
              <a:t>Association Rule</a:t>
            </a:r>
          </a:p>
          <a:p>
            <a:pPr lvl="1"/>
            <a:r>
              <a:rPr lang="en-US" dirty="0"/>
              <a:t>Anomaly Detection</a:t>
            </a:r>
          </a:p>
          <a:p>
            <a:pPr lvl="1"/>
            <a:r>
              <a:rPr lang="en-US" dirty="0"/>
              <a:t>Summarization</a:t>
            </a:r>
          </a:p>
        </p:txBody>
      </p:sp>
    </p:spTree>
    <p:extLst>
      <p:ext uri="{BB962C8B-B14F-4D97-AF65-F5344CB8AC3E}">
        <p14:creationId xmlns:p14="http://schemas.microsoft.com/office/powerpoint/2010/main" val="3187714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A131A-BF6D-459E-AD51-812EACA5F1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0EAC93B-7CC3-4A33-886C-9EFE52C253B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sz="2800" dirty="0"/>
                  <a:t>Assigns categories to data records based on their given attributes</a:t>
                </a:r>
              </a:p>
              <a:p>
                <a:r>
                  <a:rPr lang="en-US" sz="2800" dirty="0"/>
                  <a:t>Example: credit rating</a:t>
                </a:r>
              </a:p>
              <a:p>
                <a:pPr lvl="1"/>
                <a:r>
                  <a:rPr lang="en-US" dirty="0"/>
                  <a:t>Based on account information, determine if a customer will default (“bad” category) or not (“good” category) in the near future</a:t>
                </a:r>
              </a:p>
              <a:p>
                <a:pPr lvl="2"/>
                <a:r>
                  <a:rPr lang="en-US" dirty="0"/>
                  <a:t>Account information may be number of accounts, balance, average account age, past-due accounts, etc.</a:t>
                </a:r>
              </a:p>
              <a:p>
                <a:pPr lvl="2"/>
                <a:r>
                  <a:rPr lang="en-US" dirty="0"/>
                  <a:t>Roughly speaking, your credit score computed by companies like Equifax is actually the chance of you belonging to the “good” category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×1000</m:t>
                    </m:r>
                  </m:oMath>
                </a14:m>
                <a:r>
                  <a:rPr lang="en-US" dirty="0"/>
                  <a:t>)</a:t>
                </a:r>
              </a:p>
              <a:p>
                <a:r>
                  <a:rPr lang="en-US" sz="2800" dirty="0"/>
                  <a:t>Common analytical models: logistic regression, decision tree, support vector machine, neural network, etc.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0EAC93B-7CC3-4A33-886C-9EFE52C253B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79" t="-2564" r="-9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3350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0040D-2E6F-494F-9963-510D774FA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AE1D7-EFFE-49B4-AC6B-2B83551C84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Determines a numeric attribute of data records based on their given attributes</a:t>
            </a:r>
          </a:p>
          <a:p>
            <a:r>
              <a:rPr lang="en-US" sz="2400" dirty="0"/>
              <a:t>Example: based on historical data, forecasting stock price in the near future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000" dirty="0"/>
          </a:p>
          <a:p>
            <a:r>
              <a:rPr lang="en-US" sz="2400" dirty="0"/>
              <a:t>Common analytical models: Ridge regression, decision tree, support vector regression, neural networks, etc.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2638EC5A-B247-4354-BD7C-B8FE6A30DB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1670023"/>
              </p:ext>
            </p:extLst>
          </p:nvPr>
        </p:nvGraphicFramePr>
        <p:xfrm>
          <a:off x="3606553" y="2226076"/>
          <a:ext cx="4978893" cy="306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367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1FD1A-543D-490F-9549-DEC3E6054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Clustering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CB1F02-D678-492C-95D2-B51A0A53CD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295401"/>
            <a:ext cx="10964333" cy="1660198"/>
          </a:xfrm>
        </p:spPr>
        <p:txBody>
          <a:bodyPr/>
          <a:lstStyle/>
          <a:p>
            <a:r>
              <a:rPr lang="en-US" sz="2400" dirty="0"/>
              <a:t>Divides data into natural groups of similar characteristics</a:t>
            </a:r>
          </a:p>
          <a:p>
            <a:r>
              <a:rPr lang="en-US" sz="2400" dirty="0"/>
              <a:t>Examples: clustering students based on their sleeping time and studying time</a:t>
            </a:r>
          </a:p>
          <a:p>
            <a:r>
              <a:rPr lang="en-US" sz="2400" dirty="0"/>
              <a:t>Common models: K-Means, hierarchical clustering 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3D1554C-74F3-4EA6-9570-8D54B886236B}"/>
              </a:ext>
            </a:extLst>
          </p:cNvPr>
          <p:cNvCxnSpPr>
            <a:cxnSpLocks/>
            <a:stCxn id="8" idx="0"/>
          </p:cNvCxnSpPr>
          <p:nvPr/>
        </p:nvCxnSpPr>
        <p:spPr bwMode="auto">
          <a:xfrm flipV="1">
            <a:off x="4091809" y="2955599"/>
            <a:ext cx="0" cy="2507838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D08F06E0-2470-4CE3-B08F-438983ADC4E5}"/>
              </a:ext>
            </a:extLst>
          </p:cNvPr>
          <p:cNvSpPr/>
          <p:nvPr/>
        </p:nvSpPr>
        <p:spPr bwMode="auto">
          <a:xfrm>
            <a:off x="4060499" y="5463437"/>
            <a:ext cx="62619" cy="62619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8C5CD4B-4D54-46D5-85DB-32A764F964F7}"/>
              </a:ext>
            </a:extLst>
          </p:cNvPr>
          <p:cNvCxnSpPr>
            <a:cxnSpLocks/>
            <a:stCxn id="8" idx="6"/>
          </p:cNvCxnSpPr>
          <p:nvPr/>
        </p:nvCxnSpPr>
        <p:spPr bwMode="auto">
          <a:xfrm>
            <a:off x="4123118" y="5494748"/>
            <a:ext cx="2827057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1E9E89B-645F-4FA2-95EF-C7DBD78A60A8}"/>
                  </a:ext>
                </a:extLst>
              </p:cNvPr>
              <p:cNvSpPr txBox="1"/>
              <p:nvPr/>
            </p:nvSpPr>
            <p:spPr>
              <a:xfrm rot="16200000">
                <a:off x="3368638" y="2998736"/>
                <a:ext cx="846695" cy="3907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𝑠𝑙𝑒𝑒𝑝</m:t>
                        </m:r>
                      </m:sub>
                    </m:sSub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21E9E89B-645F-4FA2-95EF-C7DBD78A60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3368638" y="2998736"/>
                <a:ext cx="846695" cy="390748"/>
              </a:xfrm>
              <a:prstGeom prst="rect">
                <a:avLst/>
              </a:prstGeom>
              <a:blipFill>
                <a:blip r:embed="rId2"/>
                <a:stretch>
                  <a:fillRect r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A0A092-8C35-4813-86AB-70641AA28C2B}"/>
                  </a:ext>
                </a:extLst>
              </p:cNvPr>
              <p:cNvSpPr txBox="1"/>
              <p:nvPr/>
            </p:nvSpPr>
            <p:spPr>
              <a:xfrm>
                <a:off x="6151367" y="5463437"/>
                <a:ext cx="829714" cy="3912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𝑠𝑡𝑢𝑑𝑦</m:t>
                        </m:r>
                      </m:sub>
                    </m:sSub>
                  </m:oMath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4A0A092-8C35-4813-86AB-70641AA28C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1367" y="5463437"/>
                <a:ext cx="829714" cy="391261"/>
              </a:xfrm>
              <a:prstGeom prst="rect">
                <a:avLst/>
              </a:prstGeom>
              <a:blipFill>
                <a:blip r:embed="rId3"/>
                <a:stretch>
                  <a:fillRect b="-7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Rectangle 31">
            <a:extLst>
              <a:ext uri="{FF2B5EF4-FFF2-40B4-BE49-F238E27FC236}">
                <a16:creationId xmlns:a16="http://schemas.microsoft.com/office/drawing/2014/main" id="{E5A1498C-5FA6-462F-BEEC-E9B722B4FCE8}"/>
              </a:ext>
            </a:extLst>
          </p:cNvPr>
          <p:cNvSpPr/>
          <p:nvPr/>
        </p:nvSpPr>
        <p:spPr bwMode="auto">
          <a:xfrm>
            <a:off x="4660413" y="3234529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916A341-FABA-4FA6-A94C-56FE3A418087}"/>
              </a:ext>
            </a:extLst>
          </p:cNvPr>
          <p:cNvSpPr/>
          <p:nvPr/>
        </p:nvSpPr>
        <p:spPr bwMode="auto">
          <a:xfrm>
            <a:off x="5018406" y="3169081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626E4A8-3A63-48F4-938C-8288FC35332F}"/>
              </a:ext>
            </a:extLst>
          </p:cNvPr>
          <p:cNvSpPr/>
          <p:nvPr/>
        </p:nvSpPr>
        <p:spPr bwMode="auto">
          <a:xfrm>
            <a:off x="5076322" y="3520655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4029330-1E85-43A8-A084-6ACCE982A553}"/>
              </a:ext>
            </a:extLst>
          </p:cNvPr>
          <p:cNvSpPr/>
          <p:nvPr/>
        </p:nvSpPr>
        <p:spPr bwMode="auto">
          <a:xfrm>
            <a:off x="4848602" y="3831952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BBA29FD-A4CE-4E76-BCAB-C542B00362F7}"/>
              </a:ext>
            </a:extLst>
          </p:cNvPr>
          <p:cNvSpPr/>
          <p:nvPr/>
        </p:nvSpPr>
        <p:spPr bwMode="auto">
          <a:xfrm>
            <a:off x="5350971" y="3298345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414A347-9984-4956-8A33-2A90497CD4F5}"/>
              </a:ext>
            </a:extLst>
          </p:cNvPr>
          <p:cNvSpPr/>
          <p:nvPr/>
        </p:nvSpPr>
        <p:spPr bwMode="auto">
          <a:xfrm>
            <a:off x="4862946" y="4788433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865D6F0B-143C-49CC-9EBC-202E9398FD88}"/>
              </a:ext>
            </a:extLst>
          </p:cNvPr>
          <p:cNvSpPr/>
          <p:nvPr/>
        </p:nvSpPr>
        <p:spPr bwMode="auto">
          <a:xfrm>
            <a:off x="6566224" y="4563863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5F54637-497C-49BC-A794-013F98E5254B}"/>
              </a:ext>
            </a:extLst>
          </p:cNvPr>
          <p:cNvSpPr/>
          <p:nvPr/>
        </p:nvSpPr>
        <p:spPr bwMode="auto">
          <a:xfrm>
            <a:off x="6150371" y="4276910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9819CF7-86CC-4072-B511-FD9DB04B77B9}"/>
              </a:ext>
            </a:extLst>
          </p:cNvPr>
          <p:cNvSpPr/>
          <p:nvPr/>
        </p:nvSpPr>
        <p:spPr bwMode="auto">
          <a:xfrm>
            <a:off x="6447487" y="4004042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6475791-0F6D-41AC-B342-E684249B4DD2}"/>
              </a:ext>
            </a:extLst>
          </p:cNvPr>
          <p:cNvSpPr/>
          <p:nvPr/>
        </p:nvSpPr>
        <p:spPr bwMode="auto">
          <a:xfrm>
            <a:off x="6831438" y="4156403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1E98D1A-AB9E-4537-B30A-CE40DB96E052}"/>
              </a:ext>
            </a:extLst>
          </p:cNvPr>
          <p:cNvSpPr/>
          <p:nvPr/>
        </p:nvSpPr>
        <p:spPr bwMode="auto">
          <a:xfrm>
            <a:off x="6261424" y="4612961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42F80ED-46F2-4B07-B887-ED15BB6B264C}"/>
              </a:ext>
            </a:extLst>
          </p:cNvPr>
          <p:cNvSpPr/>
          <p:nvPr/>
        </p:nvSpPr>
        <p:spPr bwMode="auto">
          <a:xfrm>
            <a:off x="4777420" y="3509644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9D01B67-38EC-47C1-B542-9DA8DE16E280}"/>
              </a:ext>
            </a:extLst>
          </p:cNvPr>
          <p:cNvSpPr/>
          <p:nvPr/>
        </p:nvSpPr>
        <p:spPr bwMode="auto">
          <a:xfrm>
            <a:off x="4761760" y="5082222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274A1C7-4A22-4923-B180-24D193ECE395}"/>
              </a:ext>
            </a:extLst>
          </p:cNvPr>
          <p:cNvSpPr/>
          <p:nvPr/>
        </p:nvSpPr>
        <p:spPr bwMode="auto">
          <a:xfrm>
            <a:off x="5356899" y="3690923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67300D5A-CE90-44D7-A126-E22CDED2A0BB}"/>
              </a:ext>
            </a:extLst>
          </p:cNvPr>
          <p:cNvSpPr/>
          <p:nvPr/>
        </p:nvSpPr>
        <p:spPr bwMode="auto">
          <a:xfrm>
            <a:off x="6106954" y="3948743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AE88F8A-6381-4ACD-B154-D405DC28D3EC}"/>
              </a:ext>
            </a:extLst>
          </p:cNvPr>
          <p:cNvSpPr/>
          <p:nvPr/>
        </p:nvSpPr>
        <p:spPr bwMode="auto">
          <a:xfrm>
            <a:off x="4482273" y="4864513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61C0D53A-459D-4535-979A-DE96C59FDDEA}"/>
              </a:ext>
            </a:extLst>
          </p:cNvPr>
          <p:cNvSpPr/>
          <p:nvPr/>
        </p:nvSpPr>
        <p:spPr bwMode="auto">
          <a:xfrm>
            <a:off x="6498898" y="4283952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CF3005D-BD03-439F-A5CD-01AFCAE8A17D}"/>
              </a:ext>
            </a:extLst>
          </p:cNvPr>
          <p:cNvSpPr/>
          <p:nvPr/>
        </p:nvSpPr>
        <p:spPr bwMode="auto">
          <a:xfrm>
            <a:off x="5869480" y="4553277"/>
            <a:ext cx="237474" cy="237474"/>
          </a:xfrm>
          <a:prstGeom prst="rect">
            <a:avLst/>
          </a:prstGeom>
          <a:solidFill>
            <a:srgbClr val="00B8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A7762A0-B32A-4CB0-8F9B-1F306426CDDD}"/>
              </a:ext>
            </a:extLst>
          </p:cNvPr>
          <p:cNvSpPr/>
          <p:nvPr/>
        </p:nvSpPr>
        <p:spPr bwMode="auto">
          <a:xfrm>
            <a:off x="5700504" y="3805803"/>
            <a:ext cx="1538573" cy="1220104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7F7D7BE-7DB1-48E4-9EB8-D4C6092FEA50}"/>
              </a:ext>
            </a:extLst>
          </p:cNvPr>
          <p:cNvSpPr/>
          <p:nvPr/>
        </p:nvSpPr>
        <p:spPr bwMode="auto">
          <a:xfrm>
            <a:off x="4338322" y="2955599"/>
            <a:ext cx="1538573" cy="1220104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7D96C3C-8767-4900-8752-E73D68EFDE0E}"/>
              </a:ext>
            </a:extLst>
          </p:cNvPr>
          <p:cNvSpPr/>
          <p:nvPr/>
        </p:nvSpPr>
        <p:spPr bwMode="auto">
          <a:xfrm>
            <a:off x="4289718" y="4553277"/>
            <a:ext cx="1061254" cy="937970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99D5FAB-22B7-4A64-960C-3F9604010070}"/>
              </a:ext>
            </a:extLst>
          </p:cNvPr>
          <p:cNvSpPr txBox="1"/>
          <p:nvPr/>
        </p:nvSpPr>
        <p:spPr>
          <a:xfrm>
            <a:off x="7920072" y="3533070"/>
            <a:ext cx="1183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A student</a:t>
            </a: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D520BDB-48A9-4AC8-B3A8-60A27FBC8F8D}"/>
              </a:ext>
            </a:extLst>
          </p:cNvPr>
          <p:cNvCxnSpPr>
            <a:stCxn id="41" idx="3"/>
            <a:endCxn id="53" idx="1"/>
          </p:cNvCxnSpPr>
          <p:nvPr/>
        </p:nvCxnSpPr>
        <p:spPr bwMode="auto">
          <a:xfrm flipV="1">
            <a:off x="7068912" y="3717736"/>
            <a:ext cx="851160" cy="557404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352329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5E5DD-DBBC-44B9-AACF-580B55971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Association Rules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B6FB3-9A70-4773-BB8E-5EA069276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Discovers latent relationships among entities in a database</a:t>
            </a:r>
          </a:p>
          <a:p>
            <a:r>
              <a:rPr lang="en-US" sz="2800" dirty="0"/>
              <a:t>Example: based on sales records, determine products that are frequently purchased together</a:t>
            </a:r>
          </a:p>
          <a:p>
            <a:r>
              <a:rPr lang="en-US" sz="2800" dirty="0"/>
              <a:t>Common techniques: </a:t>
            </a:r>
            <a:r>
              <a:rPr lang="en-US" sz="2800" dirty="0" err="1"/>
              <a:t>aPriori</a:t>
            </a:r>
            <a:r>
              <a:rPr lang="en-US" sz="2800" dirty="0"/>
              <a:t> algorithm, graph-based clustering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128C63-B78C-4765-A980-FD523A4687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71044"/>
              </p:ext>
            </p:extLst>
          </p:nvPr>
        </p:nvGraphicFramePr>
        <p:xfrm>
          <a:off x="680825" y="3555207"/>
          <a:ext cx="487828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8280">
                  <a:extLst>
                    <a:ext uri="{9D8B030D-6E8A-4147-A177-3AD203B41FA5}">
                      <a16:colId xmlns:a16="http://schemas.microsoft.com/office/drawing/2014/main" val="3763949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Purchased Products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077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Bread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44948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Bread, Cheese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6978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Bread, Cheese, Ham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837234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89C9C6A-7A70-4638-9D41-AF8D31B1E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9580846"/>
              </p:ext>
            </p:extLst>
          </p:nvPr>
        </p:nvGraphicFramePr>
        <p:xfrm>
          <a:off x="6886113" y="3555203"/>
          <a:ext cx="4878280" cy="158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78280">
                  <a:extLst>
                    <a:ext uri="{9D8B030D-6E8A-4147-A177-3AD203B41FA5}">
                      <a16:colId xmlns:a16="http://schemas.microsoft.com/office/drawing/2014/main" val="27658723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Products with High Purchase Chance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2232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Cheese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59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Ham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3259106"/>
                  </a:ext>
                </a:extLst>
              </a:tr>
              <a:tr h="27319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Palatino Linotype" panose="02040502050505030304" pitchFamily="18" charset="0"/>
                        </a:rPr>
                        <a:t>Lettuce, Tomato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5333683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F41A8E14-57B6-4B33-9417-6A0B60140B65}"/>
              </a:ext>
            </a:extLst>
          </p:cNvPr>
          <p:cNvSpPr/>
          <p:nvPr/>
        </p:nvSpPr>
        <p:spPr bwMode="auto">
          <a:xfrm>
            <a:off x="5997708" y="4175567"/>
            <a:ext cx="449802" cy="344232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9542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E6771-207F-4598-B3B2-D3999E38A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Anomaly Detection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69EAF-DEBE-481A-93EF-6937BE35E5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Determines “rare” entities in data</a:t>
            </a:r>
          </a:p>
          <a:p>
            <a:r>
              <a:rPr lang="en-US" dirty="0"/>
              <a:t>Example: detecting faults in a product line during operation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7EC847-91B2-4E6C-9E31-B99321B265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2" t="-1" r="-1" b="-11556"/>
          <a:stretch/>
        </p:blipFill>
        <p:spPr>
          <a:xfrm>
            <a:off x="130764" y="3153715"/>
            <a:ext cx="11552672" cy="335333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1DE3D37E-0F1A-48D8-891B-4E9EC70AFBCE}"/>
              </a:ext>
            </a:extLst>
          </p:cNvPr>
          <p:cNvSpPr/>
          <p:nvPr/>
        </p:nvSpPr>
        <p:spPr bwMode="auto">
          <a:xfrm>
            <a:off x="2237174" y="3845950"/>
            <a:ext cx="372861" cy="180734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3388B2A-F40D-48FF-83CF-BA23D3D295D4}"/>
              </a:ext>
            </a:extLst>
          </p:cNvPr>
          <p:cNvSpPr/>
          <p:nvPr/>
        </p:nvSpPr>
        <p:spPr bwMode="auto">
          <a:xfrm>
            <a:off x="6029419" y="3234871"/>
            <a:ext cx="372861" cy="1807345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68A72D-4545-477F-97BD-A5430D78DC47}"/>
              </a:ext>
            </a:extLst>
          </p:cNvPr>
          <p:cNvSpPr txBox="1"/>
          <p:nvPr/>
        </p:nvSpPr>
        <p:spPr>
          <a:xfrm>
            <a:off x="5500161" y="6137721"/>
            <a:ext cx="1016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Time (s)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2FC1B3-4A99-4698-AFD3-919A8BDE1D4D}"/>
              </a:ext>
            </a:extLst>
          </p:cNvPr>
          <p:cNvSpPr txBox="1"/>
          <p:nvPr/>
        </p:nvSpPr>
        <p:spPr>
          <a:xfrm rot="16200000">
            <a:off x="-414097" y="4564956"/>
            <a:ext cx="1459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Air Pressure</a:t>
            </a:r>
          </a:p>
        </p:txBody>
      </p:sp>
    </p:spTree>
    <p:extLst>
      <p:ext uri="{BB962C8B-B14F-4D97-AF65-F5344CB8AC3E}">
        <p14:creationId xmlns:p14="http://schemas.microsoft.com/office/powerpoint/2010/main" val="3411880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B2263-4268-4E92-B924-F8F57CDC2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A01F32-331B-4544-B3A4-80F1FE854B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Generates a more compact presentation of data that contains useful knowledge</a:t>
            </a:r>
          </a:p>
          <a:p>
            <a:r>
              <a:rPr lang="en-US" sz="2400" dirty="0"/>
              <a:t>Example:</a:t>
            </a:r>
          </a:p>
          <a:p>
            <a:pPr lvl="1"/>
            <a:r>
              <a:rPr lang="en-US" sz="2000" dirty="0"/>
              <a:t>Data visualization</a:t>
            </a:r>
          </a:p>
          <a:p>
            <a:pPr lvl="1"/>
            <a:r>
              <a:rPr lang="en-US" sz="2000" dirty="0"/>
              <a:t>Creating reports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23F2D9-4980-45C3-8655-EE93838728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500405"/>
              </p:ext>
            </p:extLst>
          </p:nvPr>
        </p:nvGraphicFramePr>
        <p:xfrm>
          <a:off x="609600" y="3429000"/>
          <a:ext cx="4663737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4579">
                  <a:extLst>
                    <a:ext uri="{9D8B030D-6E8A-4147-A177-3AD203B41FA5}">
                      <a16:colId xmlns:a16="http://schemas.microsoft.com/office/drawing/2014/main" val="1048635200"/>
                    </a:ext>
                  </a:extLst>
                </a:gridCol>
                <a:gridCol w="1554579">
                  <a:extLst>
                    <a:ext uri="{9D8B030D-6E8A-4147-A177-3AD203B41FA5}">
                      <a16:colId xmlns:a16="http://schemas.microsoft.com/office/drawing/2014/main" val="2714844838"/>
                    </a:ext>
                  </a:extLst>
                </a:gridCol>
                <a:gridCol w="1554579">
                  <a:extLst>
                    <a:ext uri="{9D8B030D-6E8A-4147-A177-3AD203B41FA5}">
                      <a16:colId xmlns:a16="http://schemas.microsoft.com/office/drawing/2014/main" val="21420623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Palatino Linotype" panose="02040502050505030304" pitchFamily="18" charset="0"/>
                        </a:rPr>
                        <a:t>EmployeeID</a:t>
                      </a:r>
                      <a:endParaRPr lang="en-US" dirty="0">
                        <a:latin typeface="Palatino Linotype" panose="0204050205050503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Satisfaction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Productivity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575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11001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6338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20021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190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30331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4710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40301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6098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50111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8.5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326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60021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64065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70077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69498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88058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Palatino Linotype" panose="02040502050505030304" pitchFamily="18" charset="0"/>
                        </a:rPr>
                        <a:t>9.5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15961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2F56FAD4-0480-41E8-A366-0175A0A188A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8832133"/>
              </p:ext>
            </p:extLst>
          </p:nvPr>
        </p:nvGraphicFramePr>
        <p:xfrm>
          <a:off x="7001933" y="3649980"/>
          <a:ext cx="4572000" cy="289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Arrow: Right 8">
            <a:extLst>
              <a:ext uri="{FF2B5EF4-FFF2-40B4-BE49-F238E27FC236}">
                <a16:creationId xmlns:a16="http://schemas.microsoft.com/office/drawing/2014/main" id="{B832465E-3ED4-45FC-BBDE-C65DFA6EBA19}"/>
              </a:ext>
            </a:extLst>
          </p:cNvPr>
          <p:cNvSpPr/>
          <p:nvPr/>
        </p:nvSpPr>
        <p:spPr bwMode="auto">
          <a:xfrm>
            <a:off x="5866865" y="5097780"/>
            <a:ext cx="449802" cy="344232"/>
          </a:xfrm>
          <a:prstGeom prst="right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0488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73F4C-CB48-4C74-9A1E-C5AA346C64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Warehouse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6ECEDB-84FC-4E1D-BE5F-B81D7AB9D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“A warehouse is a </a:t>
            </a:r>
            <a:r>
              <a:rPr lang="en-US" sz="2400" b="1" dirty="0"/>
              <a:t>subject-oriented</a:t>
            </a:r>
            <a:r>
              <a:rPr lang="en-US" sz="2400" dirty="0"/>
              <a:t>, </a:t>
            </a:r>
            <a:r>
              <a:rPr lang="en-US" sz="2400" b="1" dirty="0"/>
              <a:t>integrated</a:t>
            </a:r>
            <a:r>
              <a:rPr lang="en-US" sz="2400" dirty="0"/>
              <a:t>, </a:t>
            </a:r>
            <a:r>
              <a:rPr lang="en-US" sz="2400" b="1" dirty="0"/>
              <a:t>time-variant</a:t>
            </a:r>
            <a:r>
              <a:rPr lang="en-US" sz="2400" dirty="0"/>
              <a:t> and </a:t>
            </a:r>
            <a:r>
              <a:rPr lang="en-US" sz="2400" b="1" dirty="0"/>
              <a:t>non-volatile</a:t>
            </a:r>
            <a:r>
              <a:rPr lang="en-US" sz="2400" dirty="0"/>
              <a:t> collection of data in support of management's decision-making process” – </a:t>
            </a:r>
            <a:r>
              <a:rPr lang="en-US" sz="2400" i="1" dirty="0"/>
              <a:t>William </a:t>
            </a:r>
            <a:r>
              <a:rPr lang="en-US" sz="2400" i="1" dirty="0" err="1"/>
              <a:t>Inmon</a:t>
            </a:r>
            <a:endParaRPr lang="en-US" sz="2400" i="1" dirty="0"/>
          </a:p>
          <a:p>
            <a:pPr lvl="1"/>
            <a:r>
              <a:rPr lang="en-US" sz="2000" b="1" dirty="0"/>
              <a:t>Subject Oriented: </a:t>
            </a:r>
            <a:r>
              <a:rPr lang="en-US" sz="2000" dirty="0"/>
              <a:t>Data that gives information about a particular subject instead of about a company's ongoing operations.</a:t>
            </a:r>
          </a:p>
          <a:p>
            <a:pPr lvl="1"/>
            <a:r>
              <a:rPr lang="en-US" sz="2000" b="1" dirty="0"/>
              <a:t>Integrated: </a:t>
            </a:r>
            <a:r>
              <a:rPr lang="en-US" sz="2000" dirty="0"/>
              <a:t>Data that is gathered into the data warehouse from a variety of sources and merged into a coherent whole.</a:t>
            </a:r>
          </a:p>
          <a:p>
            <a:pPr lvl="1"/>
            <a:r>
              <a:rPr lang="en-US" sz="2000" b="1" dirty="0"/>
              <a:t>Time-variant: </a:t>
            </a:r>
            <a:r>
              <a:rPr lang="en-US" sz="2000" dirty="0"/>
              <a:t>All data in the data warehouse focus on changes over time rather than current transactional data.</a:t>
            </a:r>
          </a:p>
          <a:p>
            <a:pPr lvl="1"/>
            <a:r>
              <a:rPr lang="en-US" sz="2000" b="1" dirty="0"/>
              <a:t>Non-volatile: </a:t>
            </a:r>
            <a:r>
              <a:rPr lang="en-US" sz="2000" dirty="0"/>
              <a:t>Data is stable in a data warehouse. New data is added in a periodic manner, and current data is never removed. </a:t>
            </a:r>
          </a:p>
        </p:txBody>
      </p:sp>
    </p:spTree>
    <p:extLst>
      <p:ext uri="{BB962C8B-B14F-4D97-AF65-F5344CB8AC3E}">
        <p14:creationId xmlns:p14="http://schemas.microsoft.com/office/powerpoint/2010/main" val="1363528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A5A3A-1221-4F66-A09F-9E17FE5440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Characteristics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536D2A-46CE-4513-ADD8-6334DED200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Data is structured for simplicity of access and high-speed query performance.</a:t>
            </a:r>
          </a:p>
          <a:p>
            <a:r>
              <a:rPr lang="en-US" sz="2400" dirty="0"/>
              <a:t>End users are time-sensitive and desire speed-of-thought response times.</a:t>
            </a:r>
          </a:p>
          <a:p>
            <a:r>
              <a:rPr lang="en-US" sz="2400" dirty="0"/>
              <a:t>Large amounts of historical data are used.</a:t>
            </a:r>
          </a:p>
          <a:p>
            <a:r>
              <a:rPr lang="en-US" sz="2400" dirty="0"/>
              <a:t>Queries often retrieve large amounts of data, perhaps many thousands of rows.</a:t>
            </a:r>
          </a:p>
          <a:p>
            <a:r>
              <a:rPr lang="en-US" sz="2400" dirty="0"/>
              <a:t>Both predefined and ad hoc queries are common.</a:t>
            </a:r>
          </a:p>
          <a:p>
            <a:r>
              <a:rPr lang="en-US" sz="2400" dirty="0"/>
              <a:t>The data load involves multiple sources and transformations.</a:t>
            </a:r>
          </a:p>
          <a:p>
            <a:pPr marL="0" indent="0">
              <a:buNone/>
            </a:pPr>
            <a:endParaRPr lang="en-US" sz="2400" dirty="0"/>
          </a:p>
          <a:p>
            <a:pPr>
              <a:buFont typeface="Wingdings" panose="05000000000000000000" pitchFamily="2" charset="2"/>
              <a:buChar char="à"/>
            </a:pPr>
            <a:r>
              <a:rPr lang="en-US" sz="2400" dirty="0"/>
              <a:t>In general, fast query performance with high data throughput is the key to a successful data warehouse.</a:t>
            </a:r>
          </a:p>
          <a:p>
            <a:pPr marL="0" indent="0">
              <a:buNone/>
            </a:pPr>
            <a:r>
              <a:rPr lang="en-US" sz="1600" dirty="0"/>
              <a:t>Source: </a:t>
            </a:r>
            <a:r>
              <a:rPr lang="en-US" sz="1600" dirty="0">
                <a:hlinkClick r:id="rId2"/>
              </a:rPr>
              <a:t>https://docs.oracle.com/en/database/oracle/oracle-database/18/dwhsg/introduction-data-warehouse-concepts.html#GUID-AC9D6CAF-8698-478A-946C-6932F1FCDE99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60491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3D1564-4843-459D-9165-B7659CBCE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Data Warehouse and Traditional Transactional Database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BE21B3-7C00-4A86-8243-7EE2ADAE8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3000"/>
            <a:ext cx="12192000" cy="4072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D252FBE-C422-47B6-83C5-0A13A801654D}"/>
              </a:ext>
            </a:extLst>
          </p:cNvPr>
          <p:cNvSpPr txBox="1"/>
          <p:nvPr/>
        </p:nvSpPr>
        <p:spPr>
          <a:xfrm>
            <a:off x="609600" y="5280334"/>
            <a:ext cx="6570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</a:rPr>
              <a:t>Table obtained from </a:t>
            </a:r>
            <a:r>
              <a:rPr lang="en-US" dirty="0">
                <a:hlinkClick r:id="rId3"/>
              </a:rPr>
              <a:t>https://aws.amazon.com/data-warehouse/</a:t>
            </a:r>
            <a:endParaRPr lang="en-US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935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4E048-688F-4751-BE93-990F4B69C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Warehouse Logical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E1253-9200-4FE0-9AE8-353CB9F75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OLTP databases are usually designed in third-normalized form (3NF)</a:t>
            </a:r>
          </a:p>
          <a:p>
            <a:pPr lvl="1"/>
            <a:r>
              <a:rPr lang="en-US" dirty="0"/>
              <a:t>Highly normalized and have a lot of tables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dirty="0">
                <a:sym typeface="Wingdings" panose="05000000000000000000" pitchFamily="2" charset="2"/>
              </a:rPr>
              <a:t>Not optimized for used as data warehouses since queries are usually complicated with joins across a large number of tables</a:t>
            </a:r>
          </a:p>
          <a:p>
            <a:r>
              <a:rPr lang="en-US" sz="2800" dirty="0">
                <a:sym typeface="Wingdings" panose="05000000000000000000" pitchFamily="2" charset="2"/>
              </a:rPr>
              <a:t>Data warehouses’ designs are often more denormalized with a lot less tables, however large number of rows. Common schemas: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Star schema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Snowflake schema</a:t>
            </a:r>
          </a:p>
        </p:txBody>
      </p:sp>
    </p:spTree>
    <p:extLst>
      <p:ext uri="{BB962C8B-B14F-4D97-AF65-F5344CB8AC3E}">
        <p14:creationId xmlns:p14="http://schemas.microsoft.com/office/powerpoint/2010/main" val="4576247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AB61A1-9B10-4762-B3F8-76926D01D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 Schema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915AD1-8FE7-445F-BEC6-D8D309C75D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Divides the data into </a:t>
            </a:r>
            <a:r>
              <a:rPr lang="en-US" sz="2400" b="1" dirty="0"/>
              <a:t>facts</a:t>
            </a:r>
            <a:r>
              <a:rPr lang="en-US" sz="2400" dirty="0"/>
              <a:t> and </a:t>
            </a:r>
            <a:r>
              <a:rPr lang="en-US" sz="2400" b="1" dirty="0"/>
              <a:t>dimensions</a:t>
            </a:r>
          </a:p>
          <a:p>
            <a:pPr lvl="1"/>
            <a:r>
              <a:rPr lang="en-US" sz="2200" dirty="0"/>
              <a:t>Facts:</a:t>
            </a:r>
            <a:r>
              <a:rPr lang="en-US" sz="2200" b="1" dirty="0"/>
              <a:t> </a:t>
            </a:r>
            <a:r>
              <a:rPr lang="en-US" sz="2200" dirty="0"/>
              <a:t>tables that contains measurements to be aggregated or analyzed</a:t>
            </a:r>
          </a:p>
          <a:p>
            <a:pPr lvl="2"/>
            <a:r>
              <a:rPr lang="en-US" dirty="0"/>
              <a:t>Measurements are typically numbers</a:t>
            </a:r>
          </a:p>
          <a:p>
            <a:pPr lvl="2"/>
            <a:r>
              <a:rPr lang="en-US" dirty="0"/>
              <a:t>Typically very “long” table: large number of rows but small number of columns</a:t>
            </a:r>
          </a:p>
          <a:p>
            <a:pPr lvl="2"/>
            <a:r>
              <a:rPr lang="en-US" dirty="0"/>
              <a:t>Examples: sales amount, number of products in an order, etc.</a:t>
            </a:r>
          </a:p>
          <a:p>
            <a:pPr lvl="1"/>
            <a:r>
              <a:rPr lang="en-US" sz="2200" dirty="0"/>
              <a:t>Dimensions: categories that associate to the facts</a:t>
            </a:r>
          </a:p>
          <a:p>
            <a:pPr lvl="2"/>
            <a:r>
              <a:rPr lang="en-US" dirty="0"/>
              <a:t>Typically “wide” table: large number of columns but small number of rows</a:t>
            </a:r>
          </a:p>
          <a:p>
            <a:pPr lvl="2"/>
            <a:r>
              <a:rPr lang="en-US" dirty="0"/>
              <a:t>Examples: customers, times, locations</a:t>
            </a:r>
          </a:p>
          <a:p>
            <a:r>
              <a:rPr lang="en-US" sz="2400" dirty="0"/>
              <a:t>Fact tables usually have a many-to-one relationship to all dimension tables</a:t>
            </a:r>
          </a:p>
          <a:p>
            <a:r>
              <a:rPr lang="en-US" sz="2400" dirty="0"/>
              <a:t>Dimension tables do not have direct relationships to each other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939637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D6A99-4E47-44D8-85C9-3726D427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3NF Database Example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0F7ACEA-1B00-4F9A-A9C8-6B79D9335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6076" y="1042987"/>
            <a:ext cx="7319809" cy="581501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49581E-7629-4E7E-A6AE-8342F95ED1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5401"/>
            <a:ext cx="3687192" cy="4519612"/>
          </a:xfrm>
        </p:spPr>
        <p:txBody>
          <a:bodyPr/>
          <a:lstStyle/>
          <a:p>
            <a:r>
              <a:rPr lang="en-US" sz="2000" dirty="0"/>
              <a:t>As you can see, 3NF schemas are not good for analyzing sales</a:t>
            </a:r>
          </a:p>
          <a:p>
            <a:r>
              <a:rPr lang="en-US" sz="2000" dirty="0"/>
              <a:t>Examples:</a:t>
            </a:r>
          </a:p>
          <a:p>
            <a:pPr lvl="1"/>
            <a:r>
              <a:rPr lang="en-US" sz="1600" dirty="0"/>
              <a:t>Counting quantity of a product purchased in Georgia results in a 5-join query</a:t>
            </a:r>
          </a:p>
          <a:p>
            <a:pPr lvl="1"/>
            <a:r>
              <a:rPr lang="en-US" sz="1600" dirty="0"/>
              <a:t>Counting quantity of 10%-discounted products purchased in Georgia requires you to join eight tables (which is almost the whole database)</a:t>
            </a:r>
          </a:p>
        </p:txBody>
      </p:sp>
    </p:spTree>
    <p:extLst>
      <p:ext uri="{BB962C8B-B14F-4D97-AF65-F5344CB8AC3E}">
        <p14:creationId xmlns:p14="http://schemas.microsoft.com/office/powerpoint/2010/main" val="3415683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8D61FB-6F37-43B9-8EE4-FA284888C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 Schema Example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99462AE-541F-4590-BE25-B7C21EF339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74"/>
          <a:stretch/>
        </p:blipFill>
        <p:spPr bwMode="auto">
          <a:xfrm>
            <a:off x="5119464" y="963199"/>
            <a:ext cx="6161088" cy="589480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E863597-56E9-4749-9AA3-B908F17507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295401"/>
            <a:ext cx="3687192" cy="4519612"/>
          </a:xfrm>
        </p:spPr>
        <p:txBody>
          <a:bodyPr/>
          <a:lstStyle/>
          <a:p>
            <a:r>
              <a:rPr lang="en-US" sz="2000" dirty="0"/>
              <a:t>In a star-schema, analytical types of queries are a lot simpler</a:t>
            </a:r>
          </a:p>
          <a:p>
            <a:pPr lvl="1"/>
            <a:r>
              <a:rPr lang="en-US" sz="1600" dirty="0"/>
              <a:t>Counting quantity of a product purchased in Georgia only requires one join </a:t>
            </a:r>
          </a:p>
          <a:p>
            <a:pPr lvl="1"/>
            <a:r>
              <a:rPr lang="en-US" sz="1600" dirty="0"/>
              <a:t>Counting quantity of 10%-discounted products purchased in Georgia requires two joins, both are direct from the fact table</a:t>
            </a:r>
          </a:p>
        </p:txBody>
      </p:sp>
    </p:spTree>
    <p:extLst>
      <p:ext uri="{BB962C8B-B14F-4D97-AF65-F5344CB8AC3E}">
        <p14:creationId xmlns:p14="http://schemas.microsoft.com/office/powerpoint/2010/main" val="2073228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58A32-2224-44EA-9CF6-C2D66BEBE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Snowflake Schema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27FCD8-0542-4B29-8B8E-7032BCE33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more complicated version of Star schema</a:t>
            </a:r>
          </a:p>
          <a:p>
            <a:r>
              <a:rPr lang="en-US" dirty="0"/>
              <a:t>Some dimensions are normalized to reduced redundancy</a:t>
            </a:r>
          </a:p>
          <a:p>
            <a:pPr lvl="1"/>
            <a:r>
              <a:rPr lang="en-US" dirty="0"/>
              <a:t>With the tradeoff of less query performances</a:t>
            </a:r>
          </a:p>
        </p:txBody>
      </p:sp>
    </p:spTree>
    <p:extLst>
      <p:ext uri="{BB962C8B-B14F-4D97-AF65-F5344CB8AC3E}">
        <p14:creationId xmlns:p14="http://schemas.microsoft.com/office/powerpoint/2010/main" val="668137356"/>
      </p:ext>
    </p:extLst>
  </p:cSld>
  <p:clrMapOvr>
    <a:masterClrMapping/>
  </p:clrMapOvr>
</p:sld>
</file>

<file path=ppt/theme/theme1.xml><?xml version="1.0" encoding="utf-8"?>
<a:theme xmlns:a="http://schemas.openxmlformats.org/drawingml/2006/main" name="PPKSU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Calibri"/>
        <a:ea typeface="SimSun"/>
        <a:cs typeface=""/>
      </a:majorFont>
      <a:minorFont>
        <a:latin typeface="Calibri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PKSU" id="{D3C875A3-DC48-402C-AD9E-3CFDBE8A1629}" vid="{D5DB5CF0-4273-4D52-9D3B-E6604C59279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PPKSU</Template>
  <TotalTime>348</TotalTime>
  <Words>901</Words>
  <Application>Microsoft Office PowerPoint</Application>
  <PresentationFormat>Widescreen</PresentationFormat>
  <Paragraphs>142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Cambria Math</vt:lpstr>
      <vt:lpstr>Courier New</vt:lpstr>
      <vt:lpstr>Palatino Linotype</vt:lpstr>
      <vt:lpstr>Times New Roman</vt:lpstr>
      <vt:lpstr>Wingdings</vt:lpstr>
      <vt:lpstr>PPKSU</vt:lpstr>
      <vt:lpstr>In-Class 10/30 – Data Warehousing</vt:lpstr>
      <vt:lpstr>Data Warehouse</vt:lpstr>
      <vt:lpstr>Key Characteristics</vt:lpstr>
      <vt:lpstr>Data Warehouse and Traditional Transactional Database</vt:lpstr>
      <vt:lpstr>Data Warehouse Logical Design</vt:lpstr>
      <vt:lpstr>Star Schema</vt:lpstr>
      <vt:lpstr>3NF Database Example</vt:lpstr>
      <vt:lpstr>Star Schema Example</vt:lpstr>
      <vt:lpstr>Snowflake Schema</vt:lpstr>
      <vt:lpstr>Snowflake Schema Example</vt:lpstr>
      <vt:lpstr>Data Mining</vt:lpstr>
      <vt:lpstr>Classification</vt:lpstr>
      <vt:lpstr>Regression</vt:lpstr>
      <vt:lpstr>Clustering</vt:lpstr>
      <vt:lpstr>Association Rules</vt:lpstr>
      <vt:lpstr>Anomaly Detection</vt:lpstr>
      <vt:lpstr>Summarization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In-Class 10/30 – Data Warehousing</dc:title>
  <dc:creator>Linh Le</dc:creator>
  <cp:lastModifiedBy>Linh Le</cp:lastModifiedBy>
  <cp:revision>1</cp:revision>
  <dcterms:created xsi:type="dcterms:W3CDTF">2019-10-30T16:00:18Z</dcterms:created>
  <dcterms:modified xsi:type="dcterms:W3CDTF">2019-10-30T23:47:13Z</dcterms:modified>
</cp:coreProperties>
</file>