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75" r:id="rId15"/>
    <p:sldId id="274" r:id="rId16"/>
    <p:sldId id="276" r:id="rId17"/>
    <p:sldId id="277" r:id="rId18"/>
    <p:sldId id="278" r:id="rId19"/>
    <p:sldId id="279" r:id="rId20"/>
    <p:sldId id="270" r:id="rId21"/>
    <p:sldId id="271" r:id="rId22"/>
    <p:sldId id="273" r:id="rId23"/>
  </p:sldIdLst>
  <p:sldSz cx="12192000" cy="6858000"/>
  <p:notesSz cx="6858000" cy="9144000"/>
  <p:defaultTextStyle>
    <a:defPPr>
      <a:defRPr lang="en-GB"/>
    </a:defPPr>
    <a:lvl1pPr algn="l" defTabSz="457200" rtl="0" fontAlgn="base">
      <a:spcBef>
        <a:spcPct val="0"/>
      </a:spcBef>
      <a:spcAft>
        <a:spcPct val="0"/>
      </a:spcAft>
      <a:defRPr kern="1200">
        <a:solidFill>
          <a:schemeClr val="bg1"/>
        </a:solidFill>
        <a:latin typeface="Arial" charset="0"/>
        <a:ea typeface="SimSun" pitchFamily="2" charset="-122"/>
        <a:cs typeface="Arial" charset="0"/>
      </a:defRPr>
    </a:lvl1pPr>
    <a:lvl2pPr marL="742950" indent="-285750" algn="l" defTabSz="457200" rtl="0" fontAlgn="base">
      <a:spcBef>
        <a:spcPct val="0"/>
      </a:spcBef>
      <a:spcAft>
        <a:spcPct val="0"/>
      </a:spcAft>
      <a:defRPr kern="1200">
        <a:solidFill>
          <a:schemeClr val="bg1"/>
        </a:solidFill>
        <a:latin typeface="Arial" charset="0"/>
        <a:ea typeface="SimSun" pitchFamily="2" charset="-122"/>
        <a:cs typeface="Arial" charset="0"/>
      </a:defRPr>
    </a:lvl2pPr>
    <a:lvl3pPr marL="1143000" indent="-228600" algn="l" defTabSz="457200" rtl="0" fontAlgn="base">
      <a:spcBef>
        <a:spcPct val="0"/>
      </a:spcBef>
      <a:spcAft>
        <a:spcPct val="0"/>
      </a:spcAft>
      <a:defRPr kern="1200">
        <a:solidFill>
          <a:schemeClr val="bg1"/>
        </a:solidFill>
        <a:latin typeface="Arial" charset="0"/>
        <a:ea typeface="SimSun" pitchFamily="2" charset="-122"/>
        <a:cs typeface="Arial" charset="0"/>
      </a:defRPr>
    </a:lvl3pPr>
    <a:lvl4pPr marL="1600200" indent="-228600" algn="l" defTabSz="457200" rtl="0" fontAlgn="base">
      <a:spcBef>
        <a:spcPct val="0"/>
      </a:spcBef>
      <a:spcAft>
        <a:spcPct val="0"/>
      </a:spcAft>
      <a:defRPr kern="1200">
        <a:solidFill>
          <a:schemeClr val="bg1"/>
        </a:solidFill>
        <a:latin typeface="Arial" charset="0"/>
        <a:ea typeface="SimSun" pitchFamily="2" charset="-122"/>
        <a:cs typeface="Arial" charset="0"/>
      </a:defRPr>
    </a:lvl4pPr>
    <a:lvl5pPr marL="2057400" indent="-228600" algn="l" defTabSz="457200" rtl="0" fontAlgn="base">
      <a:spcBef>
        <a:spcPct val="0"/>
      </a:spcBef>
      <a:spcAft>
        <a:spcPct val="0"/>
      </a:spcAft>
      <a:defRPr kern="1200">
        <a:solidFill>
          <a:schemeClr val="bg1"/>
        </a:solidFill>
        <a:latin typeface="Arial" charset="0"/>
        <a:ea typeface="SimSun" pitchFamily="2" charset="-122"/>
        <a:cs typeface="Arial" charset="0"/>
      </a:defRPr>
    </a:lvl5pPr>
    <a:lvl6pPr marL="2286000" algn="l" defTabSz="914400" rtl="0" eaLnBrk="1" latinLnBrk="0" hangingPunct="1">
      <a:defRPr kern="1200">
        <a:solidFill>
          <a:schemeClr val="bg1"/>
        </a:solidFill>
        <a:latin typeface="Arial" charset="0"/>
        <a:ea typeface="SimSun" pitchFamily="2" charset="-122"/>
        <a:cs typeface="Arial" charset="0"/>
      </a:defRPr>
    </a:lvl6pPr>
    <a:lvl7pPr marL="2743200" algn="l" defTabSz="914400" rtl="0" eaLnBrk="1" latinLnBrk="0" hangingPunct="1">
      <a:defRPr kern="1200">
        <a:solidFill>
          <a:schemeClr val="bg1"/>
        </a:solidFill>
        <a:latin typeface="Arial" charset="0"/>
        <a:ea typeface="SimSun" pitchFamily="2" charset="-122"/>
        <a:cs typeface="Arial" charset="0"/>
      </a:defRPr>
    </a:lvl7pPr>
    <a:lvl8pPr marL="3200400" algn="l" defTabSz="914400" rtl="0" eaLnBrk="1" latinLnBrk="0" hangingPunct="1">
      <a:defRPr kern="1200">
        <a:solidFill>
          <a:schemeClr val="bg1"/>
        </a:solidFill>
        <a:latin typeface="Arial" charset="0"/>
        <a:ea typeface="SimSun" pitchFamily="2" charset="-122"/>
        <a:cs typeface="Arial" charset="0"/>
      </a:defRPr>
    </a:lvl8pPr>
    <a:lvl9pPr marL="3657600" algn="l" defTabSz="914400" rtl="0" eaLnBrk="1" latinLnBrk="0" hangingPunct="1">
      <a:defRPr kern="1200">
        <a:solidFill>
          <a:schemeClr val="bg1"/>
        </a:solidFill>
        <a:latin typeface="Arial" charset="0"/>
        <a:ea typeface="SimSun" pitchFamily="2" charset="-122"/>
        <a:cs typeface="Arial" charset="0"/>
      </a:defRPr>
    </a:lvl9pPr>
  </p:defaultTextStyle>
  <p:extLst>
    <p:ext uri="{521415D9-36F7-43E2-AB2F-B90AF26B5E84}">
      <p14:sectionLst xmlns:p14="http://schemas.microsoft.com/office/powerpoint/2010/main">
        <p14:section name="Default Section" id="{A2D67084-0C78-41CA-9F8F-E5BE33EE5424}">
          <p14:sldIdLst>
            <p14:sldId id="256"/>
            <p14:sldId id="257"/>
            <p14:sldId id="258"/>
            <p14:sldId id="259"/>
            <p14:sldId id="260"/>
            <p14:sldId id="261"/>
            <p14:sldId id="262"/>
            <p14:sldId id="263"/>
            <p14:sldId id="264"/>
            <p14:sldId id="265"/>
            <p14:sldId id="266"/>
            <p14:sldId id="267"/>
            <p14:sldId id="269"/>
            <p14:sldId id="275"/>
            <p14:sldId id="274"/>
            <p14:sldId id="276"/>
            <p14:sldId id="277"/>
            <p14:sldId id="278"/>
            <p14:sldId id="279"/>
            <p14:sldId id="270"/>
            <p14:sldId id="271"/>
            <p14:sldId id="27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232" autoAdjust="0"/>
  </p:normalViewPr>
  <p:slideViewPr>
    <p:cSldViewPr snapToGrid="0">
      <p:cViewPr varScale="1">
        <p:scale>
          <a:sx n="162" d="100"/>
          <a:sy n="162" d="100"/>
        </p:scale>
        <p:origin x="264" y="14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nh Le" userId="ab89bd28bd2c192c" providerId="LiveId" clId="{53365EF3-F7BC-4A4F-A264-694AA9D99251}"/>
    <pc:docChg chg="modSld">
      <pc:chgData name="Linh Le" userId="ab89bd28bd2c192c" providerId="LiveId" clId="{53365EF3-F7BC-4A4F-A264-694AA9D99251}" dt="2021-07-27T18:10:09.018" v="46" actId="20577"/>
      <pc:docMkLst>
        <pc:docMk/>
      </pc:docMkLst>
      <pc:sldChg chg="modSp mod">
        <pc:chgData name="Linh Le" userId="ab89bd28bd2c192c" providerId="LiveId" clId="{53365EF3-F7BC-4A4F-A264-694AA9D99251}" dt="2021-07-27T18:10:09.018" v="46" actId="20577"/>
        <pc:sldMkLst>
          <pc:docMk/>
          <pc:sldMk cId="3843208292" sldId="257"/>
        </pc:sldMkLst>
        <pc:spChg chg="mod">
          <ac:chgData name="Linh Le" userId="ab89bd28bd2c192c" providerId="LiveId" clId="{53365EF3-F7BC-4A4F-A264-694AA9D99251}" dt="2021-07-27T18:10:09.018" v="46" actId="20577"/>
          <ac:spMkLst>
            <pc:docMk/>
            <pc:sldMk cId="3843208292" sldId="257"/>
            <ac:spMk id="3" creationId="{0B8219B2-3D61-47F4-84BE-2C5620C38C94}"/>
          </ac:spMkLst>
        </pc:spChg>
      </pc:sldChg>
    </pc:docChg>
  </pc:docChgLst>
  <pc:docChgLst>
    <pc:chgData name="Linh Le" userId="ab89bd28bd2c192c" providerId="LiveId" clId="{3FA5BF74-C7B6-4050-930A-13E1B3F2C40F}"/>
    <pc:docChg chg="undo custSel addSld modSld">
      <pc:chgData name="Linh Le" userId="ab89bd28bd2c192c" providerId="LiveId" clId="{3FA5BF74-C7B6-4050-930A-13E1B3F2C40F}" dt="2019-08-21T12:15:28.649" v="2857" actId="20577"/>
      <pc:docMkLst>
        <pc:docMk/>
      </pc:docMkLst>
      <pc:sldChg chg="modSp">
        <pc:chgData name="Linh Le" userId="ab89bd28bd2c192c" providerId="LiveId" clId="{3FA5BF74-C7B6-4050-930A-13E1B3F2C40F}" dt="2019-08-20T23:19:17.466" v="0" actId="313"/>
        <pc:sldMkLst>
          <pc:docMk/>
          <pc:sldMk cId="3552115662" sldId="256"/>
        </pc:sldMkLst>
        <pc:spChg chg="mod">
          <ac:chgData name="Linh Le" userId="ab89bd28bd2c192c" providerId="LiveId" clId="{3FA5BF74-C7B6-4050-930A-13E1B3F2C40F}" dt="2019-08-20T23:19:17.466" v="0" actId="313"/>
          <ac:spMkLst>
            <pc:docMk/>
            <pc:sldMk cId="3552115662" sldId="256"/>
            <ac:spMk id="3" creationId="{28772F31-A1E3-4671-8768-D895D58B16E8}"/>
          </ac:spMkLst>
        </pc:spChg>
      </pc:sldChg>
      <pc:sldChg chg="modSp">
        <pc:chgData name="Linh Le" userId="ab89bd28bd2c192c" providerId="LiveId" clId="{3FA5BF74-C7B6-4050-930A-13E1B3F2C40F}" dt="2019-08-20T23:41:05.475" v="241" actId="20577"/>
        <pc:sldMkLst>
          <pc:docMk/>
          <pc:sldMk cId="699862296" sldId="258"/>
        </pc:sldMkLst>
        <pc:spChg chg="mod">
          <ac:chgData name="Linh Le" userId="ab89bd28bd2c192c" providerId="LiveId" clId="{3FA5BF74-C7B6-4050-930A-13E1B3F2C40F}" dt="2019-08-20T23:22:21.519" v="27" actId="20577"/>
          <ac:spMkLst>
            <pc:docMk/>
            <pc:sldMk cId="699862296" sldId="258"/>
            <ac:spMk id="3" creationId="{966AC238-5BB2-4A7C-873A-8079C8BD2797}"/>
          </ac:spMkLst>
        </pc:spChg>
        <pc:graphicFrameChg chg="mod modGraphic">
          <ac:chgData name="Linh Le" userId="ab89bd28bd2c192c" providerId="LiveId" clId="{3FA5BF74-C7B6-4050-930A-13E1B3F2C40F}" dt="2019-08-20T23:41:05.475" v="241" actId="20577"/>
          <ac:graphicFrameMkLst>
            <pc:docMk/>
            <pc:sldMk cId="699862296" sldId="258"/>
            <ac:graphicFrameMk id="4" creationId="{2F0079F9-BAB7-463C-92E3-23C4DAA6CF74}"/>
          </ac:graphicFrameMkLst>
        </pc:graphicFrameChg>
      </pc:sldChg>
      <pc:sldChg chg="modSp">
        <pc:chgData name="Linh Le" userId="ab89bd28bd2c192c" providerId="LiveId" clId="{3FA5BF74-C7B6-4050-930A-13E1B3F2C40F}" dt="2019-08-21T12:15:28.649" v="2857" actId="20577"/>
        <pc:sldMkLst>
          <pc:docMk/>
          <pc:sldMk cId="1902876760" sldId="259"/>
        </pc:sldMkLst>
        <pc:spChg chg="mod">
          <ac:chgData name="Linh Le" userId="ab89bd28bd2c192c" providerId="LiveId" clId="{3FA5BF74-C7B6-4050-930A-13E1B3F2C40F}" dt="2019-08-21T12:15:28.649" v="2857" actId="20577"/>
          <ac:spMkLst>
            <pc:docMk/>
            <pc:sldMk cId="1902876760" sldId="259"/>
            <ac:spMk id="2" creationId="{D7032F59-6265-4DD3-A808-5C6AB31F68BF}"/>
          </ac:spMkLst>
        </pc:spChg>
        <pc:spChg chg="mod">
          <ac:chgData name="Linh Le" userId="ab89bd28bd2c192c" providerId="LiveId" clId="{3FA5BF74-C7B6-4050-930A-13E1B3F2C40F}" dt="2019-08-21T00:09:26.915" v="1391" actId="14100"/>
          <ac:spMkLst>
            <pc:docMk/>
            <pc:sldMk cId="1902876760" sldId="259"/>
            <ac:spMk id="3" creationId="{16294475-5103-4710-B145-744E6E886A2A}"/>
          </ac:spMkLst>
        </pc:spChg>
      </pc:sldChg>
      <pc:sldChg chg="addSp delSp modSp">
        <pc:chgData name="Linh Le" userId="ab89bd28bd2c192c" providerId="LiveId" clId="{3FA5BF74-C7B6-4050-930A-13E1B3F2C40F}" dt="2019-08-21T01:45:30.678" v="2367" actId="478"/>
        <pc:sldMkLst>
          <pc:docMk/>
          <pc:sldMk cId="1617412387" sldId="260"/>
        </pc:sldMkLst>
        <pc:spChg chg="mod">
          <ac:chgData name="Linh Le" userId="ab89bd28bd2c192c" providerId="LiveId" clId="{3FA5BF74-C7B6-4050-930A-13E1B3F2C40F}" dt="2019-08-21T01:23:45.017" v="1885" actId="20577"/>
          <ac:spMkLst>
            <pc:docMk/>
            <pc:sldMk cId="1617412387" sldId="260"/>
            <ac:spMk id="2" creationId="{3A22729A-693F-49ED-9651-67D87B957BBC}"/>
          </ac:spMkLst>
        </pc:spChg>
        <pc:spChg chg="mod">
          <ac:chgData name="Linh Le" userId="ab89bd28bd2c192c" providerId="LiveId" clId="{3FA5BF74-C7B6-4050-930A-13E1B3F2C40F}" dt="2019-08-21T01:43:22.766" v="2259" actId="20577"/>
          <ac:spMkLst>
            <pc:docMk/>
            <pc:sldMk cId="1617412387" sldId="260"/>
            <ac:spMk id="3" creationId="{9DB1A7A9-E484-4D63-AD71-5982D24E7D4A}"/>
          </ac:spMkLst>
        </pc:spChg>
        <pc:graphicFrameChg chg="add mod modGraphic">
          <ac:chgData name="Linh Le" userId="ab89bd28bd2c192c" providerId="LiveId" clId="{3FA5BF74-C7B6-4050-930A-13E1B3F2C40F}" dt="2019-08-21T01:45:00.133" v="2359" actId="113"/>
          <ac:graphicFrameMkLst>
            <pc:docMk/>
            <pc:sldMk cId="1617412387" sldId="260"/>
            <ac:graphicFrameMk id="4" creationId="{77CAF762-E902-4001-8383-994A276E403D}"/>
          </ac:graphicFrameMkLst>
        </pc:graphicFrameChg>
        <pc:graphicFrameChg chg="add mod modGraphic">
          <ac:chgData name="Linh Le" userId="ab89bd28bd2c192c" providerId="LiveId" clId="{3FA5BF74-C7B6-4050-930A-13E1B3F2C40F}" dt="2019-08-21T01:45:07.421" v="2364" actId="13926"/>
          <ac:graphicFrameMkLst>
            <pc:docMk/>
            <pc:sldMk cId="1617412387" sldId="260"/>
            <ac:graphicFrameMk id="5" creationId="{ACF7193E-114F-4B62-B9A9-DDD1B8685DD7}"/>
          </ac:graphicFrameMkLst>
        </pc:graphicFrameChg>
        <pc:cxnChg chg="add del mod">
          <ac:chgData name="Linh Le" userId="ab89bd28bd2c192c" providerId="LiveId" clId="{3FA5BF74-C7B6-4050-930A-13E1B3F2C40F}" dt="2019-08-21T01:45:30.678" v="2367" actId="478"/>
          <ac:cxnSpMkLst>
            <pc:docMk/>
            <pc:sldMk cId="1617412387" sldId="260"/>
            <ac:cxnSpMk id="7" creationId="{BBA9EB15-0096-468B-84C0-6969FBBBB1F2}"/>
          </ac:cxnSpMkLst>
        </pc:cxnChg>
      </pc:sldChg>
      <pc:sldChg chg="addSp delSp modSp">
        <pc:chgData name="Linh Le" userId="ab89bd28bd2c192c" providerId="LiveId" clId="{3FA5BF74-C7B6-4050-930A-13E1B3F2C40F}" dt="2019-08-21T02:40:34.368" v="2610" actId="1076"/>
        <pc:sldMkLst>
          <pc:docMk/>
          <pc:sldMk cId="1319865349" sldId="261"/>
        </pc:sldMkLst>
        <pc:spChg chg="mod">
          <ac:chgData name="Linh Le" userId="ab89bd28bd2c192c" providerId="LiveId" clId="{3FA5BF74-C7B6-4050-930A-13E1B3F2C40F}" dt="2019-08-21T01:46:15.723" v="2391" actId="20577"/>
          <ac:spMkLst>
            <pc:docMk/>
            <pc:sldMk cId="1319865349" sldId="261"/>
            <ac:spMk id="2" creationId="{977E3AD0-7FF1-4346-9351-E5FA1516FF93}"/>
          </ac:spMkLst>
        </pc:spChg>
        <pc:spChg chg="add del mod">
          <ac:chgData name="Linh Le" userId="ab89bd28bd2c192c" providerId="LiveId" clId="{3FA5BF74-C7B6-4050-930A-13E1B3F2C40F}" dt="2019-08-21T02:40:25.767" v="2606" actId="1076"/>
          <ac:spMkLst>
            <pc:docMk/>
            <pc:sldMk cId="1319865349" sldId="261"/>
            <ac:spMk id="3" creationId="{1D5B3801-9F08-44FF-A11A-4D98EA107D33}"/>
          </ac:spMkLst>
        </pc:spChg>
        <pc:picChg chg="add del mod">
          <ac:chgData name="Linh Le" userId="ab89bd28bd2c192c" providerId="LiveId" clId="{3FA5BF74-C7B6-4050-930A-13E1B3F2C40F}" dt="2019-08-21T02:37:33.577" v="2393"/>
          <ac:picMkLst>
            <pc:docMk/>
            <pc:sldMk cId="1319865349" sldId="261"/>
            <ac:picMk id="5" creationId="{A4C152C8-315D-4D9D-B2C1-3AB11F0C07E2}"/>
          </ac:picMkLst>
        </pc:picChg>
        <pc:picChg chg="add mod">
          <ac:chgData name="Linh Le" userId="ab89bd28bd2c192c" providerId="LiveId" clId="{3FA5BF74-C7B6-4050-930A-13E1B3F2C40F}" dt="2019-08-21T02:38:21.052" v="2503" actId="1076"/>
          <ac:picMkLst>
            <pc:docMk/>
            <pc:sldMk cId="1319865349" sldId="261"/>
            <ac:picMk id="7" creationId="{36A68AF9-69A8-4833-B46D-80CDEC78FE22}"/>
          </ac:picMkLst>
        </pc:picChg>
        <pc:picChg chg="add mod">
          <ac:chgData name="Linh Le" userId="ab89bd28bd2c192c" providerId="LiveId" clId="{3FA5BF74-C7B6-4050-930A-13E1B3F2C40F}" dt="2019-08-21T02:40:34.368" v="2610" actId="1076"/>
          <ac:picMkLst>
            <pc:docMk/>
            <pc:sldMk cId="1319865349" sldId="261"/>
            <ac:picMk id="1026" creationId="{9AEC591D-96B5-4A64-B316-9389721DF51D}"/>
          </ac:picMkLst>
        </pc:picChg>
      </pc:sldChg>
      <pc:sldChg chg="modSp add">
        <pc:chgData name="Linh Le" userId="ab89bd28bd2c192c" providerId="LiveId" clId="{3FA5BF74-C7B6-4050-930A-13E1B3F2C40F}" dt="2019-08-21T02:45:14.818" v="2816" actId="20577"/>
        <pc:sldMkLst>
          <pc:docMk/>
          <pc:sldMk cId="557981703" sldId="262"/>
        </pc:sldMkLst>
        <pc:spChg chg="mod">
          <ac:chgData name="Linh Le" userId="ab89bd28bd2c192c" providerId="LiveId" clId="{3FA5BF74-C7B6-4050-930A-13E1B3F2C40F}" dt="2019-08-21T02:44:00.235" v="2672" actId="20577"/>
          <ac:spMkLst>
            <pc:docMk/>
            <pc:sldMk cId="557981703" sldId="262"/>
            <ac:spMk id="2" creationId="{F4656096-67CA-4EE1-B3F2-378D89424D68}"/>
          </ac:spMkLst>
        </pc:spChg>
        <pc:spChg chg="mod">
          <ac:chgData name="Linh Le" userId="ab89bd28bd2c192c" providerId="LiveId" clId="{3FA5BF74-C7B6-4050-930A-13E1B3F2C40F}" dt="2019-08-21T02:45:14.818" v="2816" actId="20577"/>
          <ac:spMkLst>
            <pc:docMk/>
            <pc:sldMk cId="557981703" sldId="262"/>
            <ac:spMk id="3" creationId="{00EB20AB-FD12-4F91-B6EB-33C8BEF207BF}"/>
          </ac:spMkLst>
        </pc:spChg>
      </pc:sldChg>
      <pc:sldChg chg="modSp add">
        <pc:chgData name="Linh Le" userId="ab89bd28bd2c192c" providerId="LiveId" clId="{3FA5BF74-C7B6-4050-930A-13E1B3F2C40F}" dt="2019-08-21T02:45:53.453" v="2850" actId="20577"/>
        <pc:sldMkLst>
          <pc:docMk/>
          <pc:sldMk cId="2423723794" sldId="263"/>
        </pc:sldMkLst>
        <pc:spChg chg="mod">
          <ac:chgData name="Linh Le" userId="ab89bd28bd2c192c" providerId="LiveId" clId="{3FA5BF74-C7B6-4050-930A-13E1B3F2C40F}" dt="2019-08-21T02:45:53.453" v="2850" actId="20577"/>
          <ac:spMkLst>
            <pc:docMk/>
            <pc:sldMk cId="2423723794" sldId="263"/>
            <ac:spMk id="2" creationId="{C95FEB12-4258-4E51-85CA-4CFB84F0C194}"/>
          </ac:spMkLst>
        </pc:spChg>
      </pc:sldChg>
    </pc:docChg>
  </pc:docChgLst>
  <pc:docChgLst>
    <pc:chgData name="Linh Le" userId="ab89bd28bd2c192c" providerId="LiveId" clId="{EACCBE13-CF45-457C-886A-890F8472BC50}"/>
    <pc:docChg chg="undo custSel addSld delSld modSld modSection">
      <pc:chgData name="Linh Le" userId="ab89bd28bd2c192c" providerId="LiveId" clId="{EACCBE13-CF45-457C-886A-890F8472BC50}" dt="2019-08-28T21:43:33.046" v="4503" actId="20577"/>
      <pc:docMkLst>
        <pc:docMk/>
      </pc:docMkLst>
      <pc:sldChg chg="modSp">
        <pc:chgData name="Linh Le" userId="ab89bd28bd2c192c" providerId="LiveId" clId="{EACCBE13-CF45-457C-886A-890F8472BC50}" dt="2019-08-21T21:52:07.290" v="1523" actId="20577"/>
        <pc:sldMkLst>
          <pc:docMk/>
          <pc:sldMk cId="3843208292" sldId="257"/>
        </pc:sldMkLst>
        <pc:spChg chg="mod">
          <ac:chgData name="Linh Le" userId="ab89bd28bd2c192c" providerId="LiveId" clId="{EACCBE13-CF45-457C-886A-890F8472BC50}" dt="2019-08-21T21:52:07.290" v="1523" actId="20577"/>
          <ac:spMkLst>
            <pc:docMk/>
            <pc:sldMk cId="3843208292" sldId="257"/>
            <ac:spMk id="3" creationId="{0B8219B2-3D61-47F4-84BE-2C5620C38C94}"/>
          </ac:spMkLst>
        </pc:spChg>
      </pc:sldChg>
      <pc:sldChg chg="modAnim">
        <pc:chgData name="Linh Le" userId="ab89bd28bd2c192c" providerId="LiveId" clId="{EACCBE13-CF45-457C-886A-890F8472BC50}" dt="2019-08-21T21:50:05.912" v="1299"/>
        <pc:sldMkLst>
          <pc:docMk/>
          <pc:sldMk cId="699862296" sldId="258"/>
        </pc:sldMkLst>
      </pc:sldChg>
      <pc:sldChg chg="modAnim">
        <pc:chgData name="Linh Le" userId="ab89bd28bd2c192c" providerId="LiveId" clId="{EACCBE13-CF45-457C-886A-890F8472BC50}" dt="2019-08-21T21:50:30.115" v="1303"/>
        <pc:sldMkLst>
          <pc:docMk/>
          <pc:sldMk cId="1902876760" sldId="259"/>
        </pc:sldMkLst>
      </pc:sldChg>
      <pc:sldChg chg="modAnim">
        <pc:chgData name="Linh Le" userId="ab89bd28bd2c192c" providerId="LiveId" clId="{EACCBE13-CF45-457C-886A-890F8472BC50}" dt="2019-08-21T21:52:41.581" v="1528"/>
        <pc:sldMkLst>
          <pc:docMk/>
          <pc:sldMk cId="1617412387" sldId="260"/>
        </pc:sldMkLst>
      </pc:sldChg>
      <pc:sldChg chg="modSp">
        <pc:chgData name="Linh Le" userId="ab89bd28bd2c192c" providerId="LiveId" clId="{EACCBE13-CF45-457C-886A-890F8472BC50}" dt="2019-08-21T17:28:06.609" v="7" actId="20577"/>
        <pc:sldMkLst>
          <pc:docMk/>
          <pc:sldMk cId="557981703" sldId="262"/>
        </pc:sldMkLst>
        <pc:spChg chg="mod">
          <ac:chgData name="Linh Le" userId="ab89bd28bd2c192c" providerId="LiveId" clId="{EACCBE13-CF45-457C-886A-890F8472BC50}" dt="2019-08-21T17:28:06.609" v="7" actId="20577"/>
          <ac:spMkLst>
            <pc:docMk/>
            <pc:sldMk cId="557981703" sldId="262"/>
            <ac:spMk id="3" creationId="{00EB20AB-FD12-4F91-B6EB-33C8BEF207BF}"/>
          </ac:spMkLst>
        </pc:spChg>
      </pc:sldChg>
      <pc:sldChg chg="modSp">
        <pc:chgData name="Linh Le" userId="ab89bd28bd2c192c" providerId="LiveId" clId="{EACCBE13-CF45-457C-886A-890F8472BC50}" dt="2019-08-21T17:33:06.287" v="197" actId="20577"/>
        <pc:sldMkLst>
          <pc:docMk/>
          <pc:sldMk cId="2423723794" sldId="263"/>
        </pc:sldMkLst>
        <pc:spChg chg="mod">
          <ac:chgData name="Linh Le" userId="ab89bd28bd2c192c" providerId="LiveId" clId="{EACCBE13-CF45-457C-886A-890F8472BC50}" dt="2019-08-21T17:33:06.287" v="197" actId="20577"/>
          <ac:spMkLst>
            <pc:docMk/>
            <pc:sldMk cId="2423723794" sldId="263"/>
            <ac:spMk id="3" creationId="{592F5293-B75B-4967-9B57-BCEF3541CAC1}"/>
          </ac:spMkLst>
        </pc:spChg>
      </pc:sldChg>
      <pc:sldChg chg="addSp delSp modSp add">
        <pc:chgData name="Linh Le" userId="ab89bd28bd2c192c" providerId="LiveId" clId="{EACCBE13-CF45-457C-886A-890F8472BC50}" dt="2019-08-21T18:09:07.728" v="339" actId="1076"/>
        <pc:sldMkLst>
          <pc:docMk/>
          <pc:sldMk cId="3444879191" sldId="264"/>
        </pc:sldMkLst>
        <pc:spChg chg="mod">
          <ac:chgData name="Linh Le" userId="ab89bd28bd2c192c" providerId="LiveId" clId="{EACCBE13-CF45-457C-886A-890F8472BC50}" dt="2019-08-21T17:33:17.090" v="215" actId="20577"/>
          <ac:spMkLst>
            <pc:docMk/>
            <pc:sldMk cId="3444879191" sldId="264"/>
            <ac:spMk id="2" creationId="{ACB1956D-CFAA-455B-B427-9CE3E310E236}"/>
          </ac:spMkLst>
        </pc:spChg>
        <pc:spChg chg="add del mod">
          <ac:chgData name="Linh Le" userId="ab89bd28bd2c192c" providerId="LiveId" clId="{EACCBE13-CF45-457C-886A-890F8472BC50}" dt="2019-08-21T18:04:54.626" v="336" actId="20577"/>
          <ac:spMkLst>
            <pc:docMk/>
            <pc:sldMk cId="3444879191" sldId="264"/>
            <ac:spMk id="3" creationId="{1CE0F8D3-247E-4176-9F28-BEC20E8993BB}"/>
          </ac:spMkLst>
        </pc:spChg>
        <pc:spChg chg="add del">
          <ac:chgData name="Linh Le" userId="ab89bd28bd2c192c" providerId="LiveId" clId="{EACCBE13-CF45-457C-886A-890F8472BC50}" dt="2019-08-21T17:40:44.494" v="217"/>
          <ac:spMkLst>
            <pc:docMk/>
            <pc:sldMk cId="3444879191" sldId="264"/>
            <ac:spMk id="4" creationId="{BAF37BFA-3FCE-42D8-B38C-F8B16EA248EC}"/>
          </ac:spMkLst>
        </pc:spChg>
        <pc:spChg chg="add del">
          <ac:chgData name="Linh Le" userId="ab89bd28bd2c192c" providerId="LiveId" clId="{EACCBE13-CF45-457C-886A-890F8472BC50}" dt="2019-08-21T17:40:48.546" v="219"/>
          <ac:spMkLst>
            <pc:docMk/>
            <pc:sldMk cId="3444879191" sldId="264"/>
            <ac:spMk id="5" creationId="{4A2401C5-2080-408F-84B1-586C3FF7A827}"/>
          </ac:spMkLst>
        </pc:spChg>
        <pc:picChg chg="add mod">
          <ac:chgData name="Linh Le" userId="ab89bd28bd2c192c" providerId="LiveId" clId="{EACCBE13-CF45-457C-886A-890F8472BC50}" dt="2019-08-21T18:09:07.728" v="339" actId="1076"/>
          <ac:picMkLst>
            <pc:docMk/>
            <pc:sldMk cId="3444879191" sldId="264"/>
            <ac:picMk id="6" creationId="{26EF0167-D84D-46CC-AA00-51F78E4C4BC1}"/>
          </ac:picMkLst>
        </pc:picChg>
      </pc:sldChg>
      <pc:sldChg chg="modSp add">
        <pc:chgData name="Linh Le" userId="ab89bd28bd2c192c" providerId="LiveId" clId="{EACCBE13-CF45-457C-886A-890F8472BC50}" dt="2019-08-21T20:18:37.473" v="546" actId="20577"/>
        <pc:sldMkLst>
          <pc:docMk/>
          <pc:sldMk cId="2486298926" sldId="265"/>
        </pc:sldMkLst>
        <pc:spChg chg="mod">
          <ac:chgData name="Linh Le" userId="ab89bd28bd2c192c" providerId="LiveId" clId="{EACCBE13-CF45-457C-886A-890F8472BC50}" dt="2019-08-21T20:17:06.863" v="449" actId="20577"/>
          <ac:spMkLst>
            <pc:docMk/>
            <pc:sldMk cId="2486298926" sldId="265"/>
            <ac:spMk id="2" creationId="{914329EB-FAD8-49EE-80EF-CE76F9D6D33B}"/>
          </ac:spMkLst>
        </pc:spChg>
        <pc:spChg chg="mod">
          <ac:chgData name="Linh Le" userId="ab89bd28bd2c192c" providerId="LiveId" clId="{EACCBE13-CF45-457C-886A-890F8472BC50}" dt="2019-08-21T20:18:37.473" v="546" actId="20577"/>
          <ac:spMkLst>
            <pc:docMk/>
            <pc:sldMk cId="2486298926" sldId="265"/>
            <ac:spMk id="3" creationId="{37F3DE94-6345-4880-A55A-1719E23832CD}"/>
          </ac:spMkLst>
        </pc:spChg>
      </pc:sldChg>
      <pc:sldChg chg="modSp add">
        <pc:chgData name="Linh Le" userId="ab89bd28bd2c192c" providerId="LiveId" clId="{EACCBE13-CF45-457C-886A-890F8472BC50}" dt="2019-08-21T20:35:03.408" v="801" actId="15"/>
        <pc:sldMkLst>
          <pc:docMk/>
          <pc:sldMk cId="2170262867" sldId="266"/>
        </pc:sldMkLst>
        <pc:spChg chg="mod">
          <ac:chgData name="Linh Le" userId="ab89bd28bd2c192c" providerId="LiveId" clId="{EACCBE13-CF45-457C-886A-890F8472BC50}" dt="2019-08-21T20:19:35.948" v="565" actId="20577"/>
          <ac:spMkLst>
            <pc:docMk/>
            <pc:sldMk cId="2170262867" sldId="266"/>
            <ac:spMk id="2" creationId="{0521F620-C8B1-4AE6-A11F-34F6F36A76BA}"/>
          </ac:spMkLst>
        </pc:spChg>
        <pc:spChg chg="mod">
          <ac:chgData name="Linh Le" userId="ab89bd28bd2c192c" providerId="LiveId" clId="{EACCBE13-CF45-457C-886A-890F8472BC50}" dt="2019-08-21T20:35:03.408" v="801" actId="15"/>
          <ac:spMkLst>
            <pc:docMk/>
            <pc:sldMk cId="2170262867" sldId="266"/>
            <ac:spMk id="3" creationId="{06FD7E13-488E-4A6C-9BDE-E8B033A70CCA}"/>
          </ac:spMkLst>
        </pc:spChg>
      </pc:sldChg>
      <pc:sldChg chg="addSp modSp add">
        <pc:chgData name="Linh Le" userId="ab89bd28bd2c192c" providerId="LiveId" clId="{EACCBE13-CF45-457C-886A-890F8472BC50}" dt="2019-08-21T21:31:56.506" v="1197" actId="113"/>
        <pc:sldMkLst>
          <pc:docMk/>
          <pc:sldMk cId="2336729391" sldId="267"/>
        </pc:sldMkLst>
        <pc:spChg chg="mod">
          <ac:chgData name="Linh Le" userId="ab89bd28bd2c192c" providerId="LiveId" clId="{EACCBE13-CF45-457C-886A-890F8472BC50}" dt="2019-08-21T20:25:21.042" v="638" actId="20577"/>
          <ac:spMkLst>
            <pc:docMk/>
            <pc:sldMk cId="2336729391" sldId="267"/>
            <ac:spMk id="2" creationId="{4EBCA827-3198-4ABE-AE7F-8CB7A753F5C3}"/>
          </ac:spMkLst>
        </pc:spChg>
        <pc:spChg chg="mod">
          <ac:chgData name="Linh Le" userId="ab89bd28bd2c192c" providerId="LiveId" clId="{EACCBE13-CF45-457C-886A-890F8472BC50}" dt="2019-08-21T21:31:56.506" v="1197" actId="113"/>
          <ac:spMkLst>
            <pc:docMk/>
            <pc:sldMk cId="2336729391" sldId="267"/>
            <ac:spMk id="3" creationId="{8E952EF6-EEAF-49EC-8E49-198C1BC02A17}"/>
          </ac:spMkLst>
        </pc:spChg>
        <pc:spChg chg="add mod">
          <ac:chgData name="Linh Le" userId="ab89bd28bd2c192c" providerId="LiveId" clId="{EACCBE13-CF45-457C-886A-890F8472BC50}" dt="2019-08-21T20:44:51.993" v="873" actId="20577"/>
          <ac:spMkLst>
            <pc:docMk/>
            <pc:sldMk cId="2336729391" sldId="267"/>
            <ac:spMk id="4" creationId="{AEDEB3EE-39BD-4BF4-BD21-3D90CDFC26DA}"/>
          </ac:spMkLst>
        </pc:spChg>
        <pc:spChg chg="add mod">
          <ac:chgData name="Linh Le" userId="ab89bd28bd2c192c" providerId="LiveId" clId="{EACCBE13-CF45-457C-886A-890F8472BC50}" dt="2019-08-21T20:45:08.976" v="902" actId="20577"/>
          <ac:spMkLst>
            <pc:docMk/>
            <pc:sldMk cId="2336729391" sldId="267"/>
            <ac:spMk id="5" creationId="{F79506DB-E32F-4D4A-9AF2-5A66A142553A}"/>
          </ac:spMkLst>
        </pc:spChg>
        <pc:spChg chg="add mod">
          <ac:chgData name="Linh Le" userId="ab89bd28bd2c192c" providerId="LiveId" clId="{EACCBE13-CF45-457C-886A-890F8472BC50}" dt="2019-08-21T20:45:48.368" v="958" actId="113"/>
          <ac:spMkLst>
            <pc:docMk/>
            <pc:sldMk cId="2336729391" sldId="267"/>
            <ac:spMk id="6" creationId="{2E126B5F-10E2-4F28-9C59-93BBD3032D34}"/>
          </ac:spMkLst>
        </pc:spChg>
        <pc:spChg chg="add mod">
          <ac:chgData name="Linh Le" userId="ab89bd28bd2c192c" providerId="LiveId" clId="{EACCBE13-CF45-457C-886A-890F8472BC50}" dt="2019-08-21T20:47:22.084" v="1096" actId="20577"/>
          <ac:spMkLst>
            <pc:docMk/>
            <pc:sldMk cId="2336729391" sldId="267"/>
            <ac:spMk id="7" creationId="{20FDA821-B752-43CE-AC3D-776AE34AAAEA}"/>
          </ac:spMkLst>
        </pc:spChg>
        <pc:spChg chg="add mod">
          <ac:chgData name="Linh Le" userId="ab89bd28bd2c192c" providerId="LiveId" clId="{EACCBE13-CF45-457C-886A-890F8472BC50}" dt="2019-08-21T20:47:45.210" v="1103" actId="20577"/>
          <ac:spMkLst>
            <pc:docMk/>
            <pc:sldMk cId="2336729391" sldId="267"/>
            <ac:spMk id="8" creationId="{15056FC1-1B6C-4C15-8465-9CE2A92EF643}"/>
          </ac:spMkLst>
        </pc:spChg>
        <pc:spChg chg="add mod">
          <ac:chgData name="Linh Le" userId="ab89bd28bd2c192c" providerId="LiveId" clId="{EACCBE13-CF45-457C-886A-890F8472BC50}" dt="2019-08-21T20:48:14.530" v="1136" actId="1076"/>
          <ac:spMkLst>
            <pc:docMk/>
            <pc:sldMk cId="2336729391" sldId="267"/>
            <ac:spMk id="9" creationId="{A87E5CBC-117B-48B8-A0F3-A4A8C0AA4880}"/>
          </ac:spMkLst>
        </pc:spChg>
        <pc:cxnChg chg="add mod">
          <ac:chgData name="Linh Le" userId="ab89bd28bd2c192c" providerId="LiveId" clId="{EACCBE13-CF45-457C-886A-890F8472BC50}" dt="2019-08-21T20:48:27.004" v="1137" actId="11529"/>
          <ac:cxnSpMkLst>
            <pc:docMk/>
            <pc:sldMk cId="2336729391" sldId="267"/>
            <ac:cxnSpMk id="11" creationId="{E05CB247-60A4-4838-9754-847D5685F54C}"/>
          </ac:cxnSpMkLst>
        </pc:cxnChg>
        <pc:cxnChg chg="add mod">
          <ac:chgData name="Linh Le" userId="ab89bd28bd2c192c" providerId="LiveId" clId="{EACCBE13-CF45-457C-886A-890F8472BC50}" dt="2019-08-21T20:48:36.378" v="1140" actId="14100"/>
          <ac:cxnSpMkLst>
            <pc:docMk/>
            <pc:sldMk cId="2336729391" sldId="267"/>
            <ac:cxnSpMk id="12" creationId="{AF38C6A9-5F85-4DC5-8994-3B852BEF7944}"/>
          </ac:cxnSpMkLst>
        </pc:cxnChg>
        <pc:cxnChg chg="add mod">
          <ac:chgData name="Linh Le" userId="ab89bd28bd2c192c" providerId="LiveId" clId="{EACCBE13-CF45-457C-886A-890F8472BC50}" dt="2019-08-21T20:48:45.111" v="1143" actId="14100"/>
          <ac:cxnSpMkLst>
            <pc:docMk/>
            <pc:sldMk cId="2336729391" sldId="267"/>
            <ac:cxnSpMk id="15" creationId="{599E5383-96D6-451A-B5A0-57392A2EECAE}"/>
          </ac:cxnSpMkLst>
        </pc:cxnChg>
        <pc:cxnChg chg="add mod">
          <ac:chgData name="Linh Le" userId="ab89bd28bd2c192c" providerId="LiveId" clId="{EACCBE13-CF45-457C-886A-890F8472BC50}" dt="2019-08-21T20:48:52.812" v="1146" actId="14100"/>
          <ac:cxnSpMkLst>
            <pc:docMk/>
            <pc:sldMk cId="2336729391" sldId="267"/>
            <ac:cxnSpMk id="18" creationId="{7DC0EC48-FCD2-44B8-920D-C150F1EE2861}"/>
          </ac:cxnSpMkLst>
        </pc:cxnChg>
        <pc:cxnChg chg="add mod">
          <ac:chgData name="Linh Le" userId="ab89bd28bd2c192c" providerId="LiveId" clId="{EACCBE13-CF45-457C-886A-890F8472BC50}" dt="2019-08-21T20:49:02.121" v="1149" actId="14100"/>
          <ac:cxnSpMkLst>
            <pc:docMk/>
            <pc:sldMk cId="2336729391" sldId="267"/>
            <ac:cxnSpMk id="21" creationId="{E5CC3C5E-4122-4CDB-AFD6-8708259F59F9}"/>
          </ac:cxnSpMkLst>
        </pc:cxnChg>
        <pc:cxnChg chg="add mod">
          <ac:chgData name="Linh Le" userId="ab89bd28bd2c192c" providerId="LiveId" clId="{EACCBE13-CF45-457C-886A-890F8472BC50}" dt="2019-08-21T20:49:08.736" v="1152" actId="14100"/>
          <ac:cxnSpMkLst>
            <pc:docMk/>
            <pc:sldMk cId="2336729391" sldId="267"/>
            <ac:cxnSpMk id="24" creationId="{9DF41DDC-9B97-408B-9077-32F65FA032AE}"/>
          </ac:cxnSpMkLst>
        </pc:cxnChg>
      </pc:sldChg>
      <pc:sldChg chg="modSp add del">
        <pc:chgData name="Linh Le" userId="ab89bd28bd2c192c" providerId="LiveId" clId="{EACCBE13-CF45-457C-886A-890F8472BC50}" dt="2019-08-28T18:37:19.234" v="1884" actId="2696"/>
        <pc:sldMkLst>
          <pc:docMk/>
          <pc:sldMk cId="4128464330" sldId="268"/>
        </pc:sldMkLst>
        <pc:spChg chg="mod">
          <ac:chgData name="Linh Le" userId="ab89bd28bd2c192c" providerId="LiveId" clId="{EACCBE13-CF45-457C-886A-890F8472BC50}" dt="2019-08-21T21:32:31.163" v="1249" actId="20577"/>
          <ac:spMkLst>
            <pc:docMk/>
            <pc:sldMk cId="4128464330" sldId="268"/>
            <ac:spMk id="2" creationId="{56E04B62-A7C8-4B90-B2BC-E412FF692331}"/>
          </ac:spMkLst>
        </pc:spChg>
        <pc:spChg chg="mod">
          <ac:chgData name="Linh Le" userId="ab89bd28bd2c192c" providerId="LiveId" clId="{EACCBE13-CF45-457C-886A-890F8472BC50}" dt="2019-08-21T21:32:54.484" v="1296" actId="20577"/>
          <ac:spMkLst>
            <pc:docMk/>
            <pc:sldMk cId="4128464330" sldId="268"/>
            <ac:spMk id="3" creationId="{3F5CC364-24C3-4F77-A038-F5480473B19C}"/>
          </ac:spMkLst>
        </pc:spChg>
      </pc:sldChg>
      <pc:sldChg chg="addSp modSp add">
        <pc:chgData name="Linh Le" userId="ab89bd28bd2c192c" providerId="LiveId" clId="{EACCBE13-CF45-457C-886A-890F8472BC50}" dt="2019-08-28T20:15:34.933" v="2546" actId="20577"/>
        <pc:sldMkLst>
          <pc:docMk/>
          <pc:sldMk cId="2738897038" sldId="269"/>
        </pc:sldMkLst>
        <pc:spChg chg="mod">
          <ac:chgData name="Linh Le" userId="ab89bd28bd2c192c" providerId="LiveId" clId="{EACCBE13-CF45-457C-886A-890F8472BC50}" dt="2019-08-28T19:17:00.250" v="2075" actId="20577"/>
          <ac:spMkLst>
            <pc:docMk/>
            <pc:sldMk cId="2738897038" sldId="269"/>
            <ac:spMk id="2" creationId="{14D850F8-7891-47A0-A5A1-D9A1B000BA18}"/>
          </ac:spMkLst>
        </pc:spChg>
        <pc:spChg chg="mod">
          <ac:chgData name="Linh Le" userId="ab89bd28bd2c192c" providerId="LiveId" clId="{EACCBE13-CF45-457C-886A-890F8472BC50}" dt="2019-08-28T20:15:34.933" v="2546" actId="20577"/>
          <ac:spMkLst>
            <pc:docMk/>
            <pc:sldMk cId="2738897038" sldId="269"/>
            <ac:spMk id="3" creationId="{D12648C1-D366-4478-BDB3-03C582E3DB8F}"/>
          </ac:spMkLst>
        </pc:spChg>
        <pc:spChg chg="add mod">
          <ac:chgData name="Linh Le" userId="ab89bd28bd2c192c" providerId="LiveId" clId="{EACCBE13-CF45-457C-886A-890F8472BC50}" dt="2019-08-28T16:09:27.898" v="1803" actId="1076"/>
          <ac:spMkLst>
            <pc:docMk/>
            <pc:sldMk cId="2738897038" sldId="269"/>
            <ac:spMk id="5" creationId="{C19AAABE-7754-4D3D-8DE5-767EE9BC2A73}"/>
          </ac:spMkLst>
        </pc:spChg>
        <pc:graphicFrameChg chg="add mod ord modGraphic">
          <ac:chgData name="Linh Le" userId="ab89bd28bd2c192c" providerId="LiveId" clId="{EACCBE13-CF45-457C-886A-890F8472BC50}" dt="2019-08-28T16:07:08.941" v="1741" actId="1076"/>
          <ac:graphicFrameMkLst>
            <pc:docMk/>
            <pc:sldMk cId="2738897038" sldId="269"/>
            <ac:graphicFrameMk id="4" creationId="{6FAC4F3C-1EF3-42C3-BACD-3905ABD7D6A3}"/>
          </ac:graphicFrameMkLst>
        </pc:graphicFrameChg>
        <pc:picChg chg="add mod">
          <ac:chgData name="Linh Le" userId="ab89bd28bd2c192c" providerId="LiveId" clId="{EACCBE13-CF45-457C-886A-890F8472BC50}" dt="2019-08-28T16:07:15.739" v="1742" actId="1076"/>
          <ac:picMkLst>
            <pc:docMk/>
            <pc:sldMk cId="2738897038" sldId="269"/>
            <ac:picMk id="1026" creationId="{BF681109-A352-400A-A5AB-DE210AFD3813}"/>
          </ac:picMkLst>
        </pc:picChg>
        <pc:picChg chg="add mod">
          <ac:chgData name="Linh Le" userId="ab89bd28bd2c192c" providerId="LiveId" clId="{EACCBE13-CF45-457C-886A-890F8472BC50}" dt="2019-08-28T16:07:33.822" v="1744" actId="1076"/>
          <ac:picMkLst>
            <pc:docMk/>
            <pc:sldMk cId="2738897038" sldId="269"/>
            <ac:picMk id="1028" creationId="{F8A81696-089E-47C6-BFC7-21F3D566A580}"/>
          </ac:picMkLst>
        </pc:picChg>
        <pc:picChg chg="add mod">
          <ac:chgData name="Linh Le" userId="ab89bd28bd2c192c" providerId="LiveId" clId="{EACCBE13-CF45-457C-886A-890F8472BC50}" dt="2019-08-28T16:07:55.663" v="1747" actId="1076"/>
          <ac:picMkLst>
            <pc:docMk/>
            <pc:sldMk cId="2738897038" sldId="269"/>
            <ac:picMk id="1030" creationId="{A174E924-CAB5-47BE-8226-A6A383AF4162}"/>
          </ac:picMkLst>
        </pc:picChg>
        <pc:picChg chg="add mod">
          <ac:chgData name="Linh Le" userId="ab89bd28bd2c192c" providerId="LiveId" clId="{EACCBE13-CF45-457C-886A-890F8472BC50}" dt="2019-08-28T16:08:05.758" v="1749" actId="1076"/>
          <ac:picMkLst>
            <pc:docMk/>
            <pc:sldMk cId="2738897038" sldId="269"/>
            <ac:picMk id="1032" creationId="{B3A6CDE2-9CD8-45ED-B198-985EA0DB42F0}"/>
          </ac:picMkLst>
        </pc:picChg>
      </pc:sldChg>
      <pc:sldChg chg="addSp modSp add">
        <pc:chgData name="Linh Le" userId="ab89bd28bd2c192c" providerId="LiveId" clId="{EACCBE13-CF45-457C-886A-890F8472BC50}" dt="2019-08-28T21:43:33.046" v="4503" actId="20577"/>
        <pc:sldMkLst>
          <pc:docMk/>
          <pc:sldMk cId="993534811" sldId="270"/>
        </pc:sldMkLst>
        <pc:spChg chg="mod">
          <ac:chgData name="Linh Le" userId="ab89bd28bd2c192c" providerId="LiveId" clId="{EACCBE13-CF45-457C-886A-890F8472BC50}" dt="2019-08-28T19:16:55.002" v="2070" actId="20577"/>
          <ac:spMkLst>
            <pc:docMk/>
            <pc:sldMk cId="993534811" sldId="270"/>
            <ac:spMk id="2" creationId="{CA13FF21-EB02-43FC-A71B-24A4A797C47C}"/>
          </ac:spMkLst>
        </pc:spChg>
        <pc:spChg chg="mod">
          <ac:chgData name="Linh Le" userId="ab89bd28bd2c192c" providerId="LiveId" clId="{EACCBE13-CF45-457C-886A-890F8472BC50}" dt="2019-08-28T21:43:33.046" v="4503" actId="20577"/>
          <ac:spMkLst>
            <pc:docMk/>
            <pc:sldMk cId="993534811" sldId="270"/>
            <ac:spMk id="3" creationId="{48D2C581-89F6-4BFE-9619-2D6E6FBEC711}"/>
          </ac:spMkLst>
        </pc:spChg>
        <pc:picChg chg="add mod">
          <ac:chgData name="Linh Le" userId="ab89bd28bd2c192c" providerId="LiveId" clId="{EACCBE13-CF45-457C-886A-890F8472BC50}" dt="2019-08-28T21:43:26.559" v="4495" actId="1076"/>
          <ac:picMkLst>
            <pc:docMk/>
            <pc:sldMk cId="993534811" sldId="270"/>
            <ac:picMk id="8194" creationId="{F1C7294F-FD88-4108-98E7-75AF854A2E72}"/>
          </ac:picMkLst>
        </pc:picChg>
      </pc:sldChg>
      <pc:sldChg chg="modSp add">
        <pc:chgData name="Linh Le" userId="ab89bd28bd2c192c" providerId="LiveId" clId="{EACCBE13-CF45-457C-886A-890F8472BC50}" dt="2019-08-28T20:16:11.936" v="2604" actId="20577"/>
        <pc:sldMkLst>
          <pc:docMk/>
          <pc:sldMk cId="3636809361" sldId="271"/>
        </pc:sldMkLst>
        <pc:spChg chg="mod">
          <ac:chgData name="Linh Le" userId="ab89bd28bd2c192c" providerId="LiveId" clId="{EACCBE13-CF45-457C-886A-890F8472BC50}" dt="2019-08-28T19:17:07.671" v="2088" actId="20577"/>
          <ac:spMkLst>
            <pc:docMk/>
            <pc:sldMk cId="3636809361" sldId="271"/>
            <ac:spMk id="2" creationId="{3446C607-ADED-4112-982F-AD7B2E1480CB}"/>
          </ac:spMkLst>
        </pc:spChg>
        <pc:spChg chg="mod">
          <ac:chgData name="Linh Le" userId="ab89bd28bd2c192c" providerId="LiveId" clId="{EACCBE13-CF45-457C-886A-890F8472BC50}" dt="2019-08-28T20:16:11.936" v="2604" actId="20577"/>
          <ac:spMkLst>
            <pc:docMk/>
            <pc:sldMk cId="3636809361" sldId="271"/>
            <ac:spMk id="3" creationId="{A62BF329-696B-4A0B-9293-5054E30E6A9F}"/>
          </ac:spMkLst>
        </pc:spChg>
      </pc:sldChg>
      <pc:sldChg chg="addSp modSp add del">
        <pc:chgData name="Linh Le" userId="ab89bd28bd2c192c" providerId="LiveId" clId="{EACCBE13-CF45-457C-886A-890F8472BC50}" dt="2019-08-28T20:33:54.715" v="3243" actId="2696"/>
        <pc:sldMkLst>
          <pc:docMk/>
          <pc:sldMk cId="1260969634" sldId="272"/>
        </pc:sldMkLst>
        <pc:spChg chg="mod">
          <ac:chgData name="Linh Le" userId="ab89bd28bd2c192c" providerId="LiveId" clId="{EACCBE13-CF45-457C-886A-890F8472BC50}" dt="2019-08-28T20:11:03.624" v="2520" actId="20577"/>
          <ac:spMkLst>
            <pc:docMk/>
            <pc:sldMk cId="1260969634" sldId="272"/>
            <ac:spMk id="2" creationId="{560A5ECB-31F6-46F4-BB99-771EBA932623}"/>
          </ac:spMkLst>
        </pc:spChg>
        <pc:graphicFrameChg chg="mod modGraphic">
          <ac:chgData name="Linh Le" userId="ab89bd28bd2c192c" providerId="LiveId" clId="{EACCBE13-CF45-457C-886A-890F8472BC50}" dt="2019-08-28T20:33:12.784" v="3233" actId="1076"/>
          <ac:graphicFrameMkLst>
            <pc:docMk/>
            <pc:sldMk cId="1260969634" sldId="272"/>
            <ac:graphicFrameMk id="4" creationId="{0F0468B6-3718-4A80-86FD-6ECB8225B5A6}"/>
          </ac:graphicFrameMkLst>
        </pc:graphicFrameChg>
        <pc:graphicFrameChg chg="add mod modGraphic">
          <ac:chgData name="Linh Le" userId="ab89bd28bd2c192c" providerId="LiveId" clId="{EACCBE13-CF45-457C-886A-890F8472BC50}" dt="2019-08-28T20:33:20.618" v="3236" actId="1076"/>
          <ac:graphicFrameMkLst>
            <pc:docMk/>
            <pc:sldMk cId="1260969634" sldId="272"/>
            <ac:graphicFrameMk id="5" creationId="{97772CF3-035D-41E9-A991-B017FC4485C9}"/>
          </ac:graphicFrameMkLst>
        </pc:graphicFrameChg>
        <pc:graphicFrameChg chg="add mod modGraphic">
          <ac:chgData name="Linh Le" userId="ab89bd28bd2c192c" providerId="LiveId" clId="{EACCBE13-CF45-457C-886A-890F8472BC50}" dt="2019-08-28T20:33:24.671" v="3237" actId="1076"/>
          <ac:graphicFrameMkLst>
            <pc:docMk/>
            <pc:sldMk cId="1260969634" sldId="272"/>
            <ac:graphicFrameMk id="6" creationId="{BC8911E6-39E6-4A64-A0FA-43A5113A9D83}"/>
          </ac:graphicFrameMkLst>
        </pc:graphicFrameChg>
      </pc:sldChg>
      <pc:sldChg chg="addSp modSp add">
        <pc:chgData name="Linh Le" userId="ab89bd28bd2c192c" providerId="LiveId" clId="{EACCBE13-CF45-457C-886A-890F8472BC50}" dt="2019-08-28T21:09:14.139" v="4266" actId="20577"/>
        <pc:sldMkLst>
          <pc:docMk/>
          <pc:sldMk cId="1640651024" sldId="273"/>
        </pc:sldMkLst>
        <pc:spChg chg="mod">
          <ac:chgData name="Linh Le" userId="ab89bd28bd2c192c" providerId="LiveId" clId="{EACCBE13-CF45-457C-886A-890F8472BC50}" dt="2019-08-28T20:33:58.890" v="3259" actId="20577"/>
          <ac:spMkLst>
            <pc:docMk/>
            <pc:sldMk cId="1640651024" sldId="273"/>
            <ac:spMk id="2" creationId="{CB20CDEA-8C66-4916-8D75-C19739821D11}"/>
          </ac:spMkLst>
        </pc:spChg>
        <pc:spChg chg="mod">
          <ac:chgData name="Linh Le" userId="ab89bd28bd2c192c" providerId="LiveId" clId="{EACCBE13-CF45-457C-886A-890F8472BC50}" dt="2019-08-28T21:09:14.139" v="4266" actId="20577"/>
          <ac:spMkLst>
            <pc:docMk/>
            <pc:sldMk cId="1640651024" sldId="273"/>
            <ac:spMk id="3" creationId="{01532028-26D2-4D8A-8604-B23365DB9A2F}"/>
          </ac:spMkLst>
        </pc:spChg>
        <pc:graphicFrameChg chg="add modGraphic">
          <ac:chgData name="Linh Le" userId="ab89bd28bd2c192c" providerId="LiveId" clId="{EACCBE13-CF45-457C-886A-890F8472BC50}" dt="2019-08-28T20:35:41.458" v="3475" actId="20577"/>
          <ac:graphicFrameMkLst>
            <pc:docMk/>
            <pc:sldMk cId="1640651024" sldId="273"/>
            <ac:graphicFrameMk id="4" creationId="{CA7D1CEE-8516-47C7-B450-A48ADAF91FFD}"/>
          </ac:graphicFrameMkLst>
        </pc:graphicFrameChg>
        <pc:graphicFrameChg chg="add modGraphic">
          <ac:chgData name="Linh Le" userId="ab89bd28bd2c192c" providerId="LiveId" clId="{EACCBE13-CF45-457C-886A-890F8472BC50}" dt="2019-08-28T20:36:56.118" v="3725" actId="20577"/>
          <ac:graphicFrameMkLst>
            <pc:docMk/>
            <pc:sldMk cId="1640651024" sldId="273"/>
            <ac:graphicFrameMk id="5" creationId="{3AFF5BB3-008B-41B0-881D-0901C63E697A}"/>
          </ac:graphicFrameMkLst>
        </pc:graphicFrameChg>
        <pc:graphicFrameChg chg="add">
          <ac:chgData name="Linh Le" userId="ab89bd28bd2c192c" providerId="LiveId" clId="{EACCBE13-CF45-457C-886A-890F8472BC50}" dt="2019-08-28T20:33:51.836" v="3242"/>
          <ac:graphicFrameMkLst>
            <pc:docMk/>
            <pc:sldMk cId="1640651024" sldId="273"/>
            <ac:graphicFrameMk id="6" creationId="{B46E962A-9B38-4FBE-A730-949DF40CF1D0}"/>
          </ac:graphicFrameMkLst>
        </pc:graphicFrameChg>
      </pc:sldChg>
      <pc:sldChg chg="addSp delSp modSp add">
        <pc:chgData name="Linh Le" userId="ab89bd28bd2c192c" providerId="LiveId" clId="{EACCBE13-CF45-457C-886A-890F8472BC50}" dt="2019-08-28T21:38:23.934" v="4301" actId="1076"/>
        <pc:sldMkLst>
          <pc:docMk/>
          <pc:sldMk cId="625232287" sldId="274"/>
        </pc:sldMkLst>
        <pc:spChg chg="mod">
          <ac:chgData name="Linh Le" userId="ab89bd28bd2c192c" providerId="LiveId" clId="{EACCBE13-CF45-457C-886A-890F8472BC50}" dt="2019-08-28T21:36:24.063" v="4297" actId="20577"/>
          <ac:spMkLst>
            <pc:docMk/>
            <pc:sldMk cId="625232287" sldId="274"/>
            <ac:spMk id="2" creationId="{08CD5D6D-E67D-46CC-83C3-F31F3707567E}"/>
          </ac:spMkLst>
        </pc:spChg>
        <pc:spChg chg="del">
          <ac:chgData name="Linh Le" userId="ab89bd28bd2c192c" providerId="LiveId" clId="{EACCBE13-CF45-457C-886A-890F8472BC50}" dt="2019-08-28T21:38:19.378" v="4299" actId="478"/>
          <ac:spMkLst>
            <pc:docMk/>
            <pc:sldMk cId="625232287" sldId="274"/>
            <ac:spMk id="3" creationId="{D8D2FCC0-24C0-4E94-B5C2-E4B936EEEB47}"/>
          </ac:spMkLst>
        </pc:spChg>
        <pc:picChg chg="add mod">
          <ac:chgData name="Linh Le" userId="ab89bd28bd2c192c" providerId="LiveId" clId="{EACCBE13-CF45-457C-886A-890F8472BC50}" dt="2019-08-28T21:38:23.934" v="4301" actId="1076"/>
          <ac:picMkLst>
            <pc:docMk/>
            <pc:sldMk cId="625232287" sldId="274"/>
            <ac:picMk id="2050" creationId="{B501D348-E17C-40F2-BD62-0FA0FE29F972}"/>
          </ac:picMkLst>
        </pc:picChg>
      </pc:sldChg>
      <pc:sldChg chg="addSp delSp modSp add">
        <pc:chgData name="Linh Le" userId="ab89bd28bd2c192c" providerId="LiveId" clId="{EACCBE13-CF45-457C-886A-890F8472BC50}" dt="2019-08-28T21:41:05.487" v="4382" actId="1076"/>
        <pc:sldMkLst>
          <pc:docMk/>
          <pc:sldMk cId="3632296074" sldId="275"/>
        </pc:sldMkLst>
        <pc:spChg chg="mod">
          <ac:chgData name="Linh Le" userId="ab89bd28bd2c192c" providerId="LiveId" clId="{EACCBE13-CF45-457C-886A-890F8472BC50}" dt="2019-08-28T21:38:30.668" v="4321" actId="20577"/>
          <ac:spMkLst>
            <pc:docMk/>
            <pc:sldMk cId="3632296074" sldId="275"/>
            <ac:spMk id="2" creationId="{8E6D2FC9-7D52-4D34-89C9-F2E9E8CF760C}"/>
          </ac:spMkLst>
        </pc:spChg>
        <pc:spChg chg="del">
          <ac:chgData name="Linh Le" userId="ab89bd28bd2c192c" providerId="LiveId" clId="{EACCBE13-CF45-457C-886A-890F8472BC50}" dt="2019-08-28T21:38:32.942" v="4322" actId="478"/>
          <ac:spMkLst>
            <pc:docMk/>
            <pc:sldMk cId="3632296074" sldId="275"/>
            <ac:spMk id="3" creationId="{F5C6D019-4942-4467-A735-0D6703B9C805}"/>
          </ac:spMkLst>
        </pc:spChg>
        <pc:spChg chg="add mod">
          <ac:chgData name="Linh Le" userId="ab89bd28bd2c192c" providerId="LiveId" clId="{EACCBE13-CF45-457C-886A-890F8472BC50}" dt="2019-08-28T21:40:49.204" v="4377" actId="1076"/>
          <ac:spMkLst>
            <pc:docMk/>
            <pc:sldMk cId="3632296074" sldId="275"/>
            <ac:spMk id="4" creationId="{C7C2DC91-F788-4E26-868B-F6C23B11D67C}"/>
          </ac:spMkLst>
        </pc:spChg>
        <pc:spChg chg="add mod">
          <ac:chgData name="Linh Le" userId="ab89bd28bd2c192c" providerId="LiveId" clId="{EACCBE13-CF45-457C-886A-890F8472BC50}" dt="2019-08-28T21:40:52.704" v="4378" actId="1076"/>
          <ac:spMkLst>
            <pc:docMk/>
            <pc:sldMk cId="3632296074" sldId="275"/>
            <ac:spMk id="11" creationId="{BD987440-2527-4ACC-ABED-876F16681217}"/>
          </ac:spMkLst>
        </pc:spChg>
        <pc:spChg chg="add mod">
          <ac:chgData name="Linh Le" userId="ab89bd28bd2c192c" providerId="LiveId" clId="{EACCBE13-CF45-457C-886A-890F8472BC50}" dt="2019-08-28T21:41:05.487" v="4382" actId="1076"/>
          <ac:spMkLst>
            <pc:docMk/>
            <pc:sldMk cId="3632296074" sldId="275"/>
            <ac:spMk id="12" creationId="{6AB481F4-690B-4C2F-A0BB-1255475FBCC3}"/>
          </ac:spMkLst>
        </pc:spChg>
        <pc:picChg chg="add mod">
          <ac:chgData name="Linh Le" userId="ab89bd28bd2c192c" providerId="LiveId" clId="{EACCBE13-CF45-457C-886A-890F8472BC50}" dt="2019-08-28T21:40:00.185" v="4362" actId="571"/>
          <ac:picMkLst>
            <pc:docMk/>
            <pc:sldMk cId="3632296074" sldId="275"/>
            <ac:picMk id="13" creationId="{B1CFE1D6-2EFF-4A03-B091-6E631D4BFA52}"/>
          </ac:picMkLst>
        </pc:picChg>
        <pc:picChg chg="add del">
          <ac:chgData name="Linh Le" userId="ab89bd28bd2c192c" providerId="LiveId" clId="{EACCBE13-CF45-457C-886A-890F8472BC50}" dt="2019-08-28T21:38:51.864" v="4324"/>
          <ac:picMkLst>
            <pc:docMk/>
            <pc:sldMk cId="3632296074" sldId="275"/>
            <ac:picMk id="3074" creationId="{F238E78A-9E50-49D1-A563-582F18FE55C8}"/>
          </ac:picMkLst>
        </pc:picChg>
        <pc:picChg chg="add mod">
          <ac:chgData name="Linh Le" userId="ab89bd28bd2c192c" providerId="LiveId" clId="{EACCBE13-CF45-457C-886A-890F8472BC50}" dt="2019-08-28T21:40:46.429" v="4376" actId="1076"/>
          <ac:picMkLst>
            <pc:docMk/>
            <pc:sldMk cId="3632296074" sldId="275"/>
            <ac:picMk id="3076" creationId="{E81B9B25-3592-486A-BE83-9C64A02B5C8C}"/>
          </ac:picMkLst>
        </pc:picChg>
        <pc:picChg chg="add del mod">
          <ac:chgData name="Linh Le" userId="ab89bd28bd2c192c" providerId="LiveId" clId="{EACCBE13-CF45-457C-886A-890F8472BC50}" dt="2019-08-28T21:39:11.651" v="4330"/>
          <ac:picMkLst>
            <pc:docMk/>
            <pc:sldMk cId="3632296074" sldId="275"/>
            <ac:picMk id="3078" creationId="{847CDC99-D757-43F0-8E42-8E1CA90A0645}"/>
          </ac:picMkLst>
        </pc:picChg>
        <pc:picChg chg="add mod">
          <ac:chgData name="Linh Le" userId="ab89bd28bd2c192c" providerId="LiveId" clId="{EACCBE13-CF45-457C-886A-890F8472BC50}" dt="2019-08-28T21:40:42.713" v="4375" actId="1076"/>
          <ac:picMkLst>
            <pc:docMk/>
            <pc:sldMk cId="3632296074" sldId="275"/>
            <ac:picMk id="3080" creationId="{046F03A2-C51D-41C2-B442-B9C80AD4D426}"/>
          </ac:picMkLst>
        </pc:picChg>
        <pc:picChg chg="add del">
          <ac:chgData name="Linh Le" userId="ab89bd28bd2c192c" providerId="LiveId" clId="{EACCBE13-CF45-457C-886A-890F8472BC50}" dt="2019-08-28T21:39:26.566" v="4334"/>
          <ac:picMkLst>
            <pc:docMk/>
            <pc:sldMk cId="3632296074" sldId="275"/>
            <ac:picMk id="3082" creationId="{B744B5AC-C35F-4253-B696-54455772BDD3}"/>
          </ac:picMkLst>
        </pc:picChg>
        <pc:picChg chg="add mod">
          <ac:chgData name="Linh Le" userId="ab89bd28bd2c192c" providerId="LiveId" clId="{EACCBE13-CF45-457C-886A-890F8472BC50}" dt="2019-08-28T21:41:01.434" v="4380" actId="1076"/>
          <ac:picMkLst>
            <pc:docMk/>
            <pc:sldMk cId="3632296074" sldId="275"/>
            <ac:picMk id="3084" creationId="{A74842E0-027A-4EEC-8CA8-0108B42F268E}"/>
          </ac:picMkLst>
        </pc:picChg>
      </pc:sldChg>
      <pc:sldChg chg="addSp delSp modSp add">
        <pc:chgData name="Linh Le" userId="ab89bd28bd2c192c" providerId="LiveId" clId="{EACCBE13-CF45-457C-886A-890F8472BC50}" dt="2019-08-28T21:41:47.861" v="4441" actId="20577"/>
        <pc:sldMkLst>
          <pc:docMk/>
          <pc:sldMk cId="2755445552" sldId="276"/>
        </pc:sldMkLst>
        <pc:spChg chg="mod">
          <ac:chgData name="Linh Le" userId="ab89bd28bd2c192c" providerId="LiveId" clId="{EACCBE13-CF45-457C-886A-890F8472BC50}" dt="2019-08-28T21:41:47.861" v="4441" actId="20577"/>
          <ac:spMkLst>
            <pc:docMk/>
            <pc:sldMk cId="2755445552" sldId="276"/>
            <ac:spMk id="2" creationId="{6EDAA2A9-B854-4497-A0F0-D6E80FA7A32B}"/>
          </ac:spMkLst>
        </pc:spChg>
        <pc:spChg chg="del">
          <ac:chgData name="Linh Le" userId="ab89bd28bd2c192c" providerId="LiveId" clId="{EACCBE13-CF45-457C-886A-890F8472BC50}" dt="2019-08-28T21:41:27.341" v="4401" actId="478"/>
          <ac:spMkLst>
            <pc:docMk/>
            <pc:sldMk cId="2755445552" sldId="276"/>
            <ac:spMk id="3" creationId="{F1D86EC6-0F89-499F-8815-05FBF853A0A2}"/>
          </ac:spMkLst>
        </pc:spChg>
        <pc:picChg chg="add">
          <ac:chgData name="Linh Le" userId="ab89bd28bd2c192c" providerId="LiveId" clId="{EACCBE13-CF45-457C-886A-890F8472BC50}" dt="2019-08-28T21:41:23.314" v="4400"/>
          <ac:picMkLst>
            <pc:docMk/>
            <pc:sldMk cId="2755445552" sldId="276"/>
            <ac:picMk id="4098" creationId="{670BBC4B-D1D8-43B9-8107-54C3C93ECCC2}"/>
          </ac:picMkLst>
        </pc:picChg>
      </pc:sldChg>
      <pc:sldChg chg="addSp delSp modSp add">
        <pc:chgData name="Linh Le" userId="ab89bd28bd2c192c" providerId="LiveId" clId="{EACCBE13-CF45-457C-886A-890F8472BC50}" dt="2019-08-28T21:41:59.872" v="4442"/>
        <pc:sldMkLst>
          <pc:docMk/>
          <pc:sldMk cId="454333414" sldId="277"/>
        </pc:sldMkLst>
        <pc:spChg chg="mod">
          <ac:chgData name="Linh Le" userId="ab89bd28bd2c192c" providerId="LiveId" clId="{EACCBE13-CF45-457C-886A-890F8472BC50}" dt="2019-08-28T21:41:37.975" v="4426" actId="20577"/>
          <ac:spMkLst>
            <pc:docMk/>
            <pc:sldMk cId="454333414" sldId="277"/>
            <ac:spMk id="2" creationId="{9B8AC7C1-50AE-4BAA-919F-F1DCF7EA41A2}"/>
          </ac:spMkLst>
        </pc:spChg>
        <pc:spChg chg="del">
          <ac:chgData name="Linh Le" userId="ab89bd28bd2c192c" providerId="LiveId" clId="{EACCBE13-CF45-457C-886A-890F8472BC50}" dt="2019-08-28T21:41:40.764" v="4427" actId="478"/>
          <ac:spMkLst>
            <pc:docMk/>
            <pc:sldMk cId="454333414" sldId="277"/>
            <ac:spMk id="3" creationId="{DA0788BF-C938-4975-80CC-6F4100B23D22}"/>
          </ac:spMkLst>
        </pc:spChg>
        <pc:picChg chg="add">
          <ac:chgData name="Linh Le" userId="ab89bd28bd2c192c" providerId="LiveId" clId="{EACCBE13-CF45-457C-886A-890F8472BC50}" dt="2019-08-28T21:41:59.872" v="4442"/>
          <ac:picMkLst>
            <pc:docMk/>
            <pc:sldMk cId="454333414" sldId="277"/>
            <ac:picMk id="5122" creationId="{1D61D5A6-8158-47DE-8CC8-A93D0CAB2B30}"/>
          </ac:picMkLst>
        </pc:picChg>
      </pc:sldChg>
      <pc:sldChg chg="addSp delSp modSp add">
        <pc:chgData name="Linh Le" userId="ab89bd28bd2c192c" providerId="LiveId" clId="{EACCBE13-CF45-457C-886A-890F8472BC50}" dt="2019-08-28T21:42:22.329" v="4463" actId="1076"/>
        <pc:sldMkLst>
          <pc:docMk/>
          <pc:sldMk cId="596045768" sldId="278"/>
        </pc:sldMkLst>
        <pc:spChg chg="mod">
          <ac:chgData name="Linh Le" userId="ab89bd28bd2c192c" providerId="LiveId" clId="{EACCBE13-CF45-457C-886A-890F8472BC50}" dt="2019-08-28T21:42:07.156" v="4460" actId="20577"/>
          <ac:spMkLst>
            <pc:docMk/>
            <pc:sldMk cId="596045768" sldId="278"/>
            <ac:spMk id="2" creationId="{73961180-5C4A-4605-B723-3031300EE9BC}"/>
          </ac:spMkLst>
        </pc:spChg>
        <pc:spChg chg="del">
          <ac:chgData name="Linh Le" userId="ab89bd28bd2c192c" providerId="LiveId" clId="{EACCBE13-CF45-457C-886A-890F8472BC50}" dt="2019-08-28T21:42:10.027" v="4461" actId="478"/>
          <ac:spMkLst>
            <pc:docMk/>
            <pc:sldMk cId="596045768" sldId="278"/>
            <ac:spMk id="3" creationId="{8A39A4AD-3D97-42AC-8322-119081E008E5}"/>
          </ac:spMkLst>
        </pc:spChg>
        <pc:picChg chg="add mod">
          <ac:chgData name="Linh Le" userId="ab89bd28bd2c192c" providerId="LiveId" clId="{EACCBE13-CF45-457C-886A-890F8472BC50}" dt="2019-08-28T21:42:22.329" v="4463" actId="1076"/>
          <ac:picMkLst>
            <pc:docMk/>
            <pc:sldMk cId="596045768" sldId="278"/>
            <ac:picMk id="6146" creationId="{241D0CD1-1EAF-4F07-8E9D-699FB82454E2}"/>
          </ac:picMkLst>
        </pc:picChg>
      </pc:sldChg>
      <pc:sldChg chg="addSp delSp modSp add">
        <pc:chgData name="Linh Le" userId="ab89bd28bd2c192c" providerId="LiveId" clId="{EACCBE13-CF45-457C-886A-890F8472BC50}" dt="2019-08-28T21:42:47.528" v="4490" actId="1076"/>
        <pc:sldMkLst>
          <pc:docMk/>
          <pc:sldMk cId="1203043" sldId="279"/>
        </pc:sldMkLst>
        <pc:spChg chg="mod">
          <ac:chgData name="Linh Le" userId="ab89bd28bd2c192c" providerId="LiveId" clId="{EACCBE13-CF45-457C-886A-890F8472BC50}" dt="2019-08-28T21:42:42.281" v="4487" actId="20577"/>
          <ac:spMkLst>
            <pc:docMk/>
            <pc:sldMk cId="1203043" sldId="279"/>
            <ac:spMk id="2" creationId="{C719F0DC-8EA6-4B7B-B116-0C4D4C5F32BF}"/>
          </ac:spMkLst>
        </pc:spChg>
        <pc:spChg chg="del">
          <ac:chgData name="Linh Le" userId="ab89bd28bd2c192c" providerId="LiveId" clId="{EACCBE13-CF45-457C-886A-890F8472BC50}" dt="2019-08-28T21:42:44.878" v="4488" actId="478"/>
          <ac:spMkLst>
            <pc:docMk/>
            <pc:sldMk cId="1203043" sldId="279"/>
            <ac:spMk id="3" creationId="{5D1DFC64-AFEE-4BC2-8C29-A8724F22D655}"/>
          </ac:spMkLst>
        </pc:spChg>
        <pc:picChg chg="add mod">
          <ac:chgData name="Linh Le" userId="ab89bd28bd2c192c" providerId="LiveId" clId="{EACCBE13-CF45-457C-886A-890F8472BC50}" dt="2019-08-28T21:42:47.528" v="4490" actId="1076"/>
          <ac:picMkLst>
            <pc:docMk/>
            <pc:sldMk cId="1203043" sldId="279"/>
            <ac:picMk id="7170" creationId="{F69769E1-5CB3-410C-90B8-4FAB7D17D011}"/>
          </ac:picMkLst>
        </pc:picChg>
      </pc:sldChg>
      <pc:sldChg chg="add del">
        <pc:chgData name="Linh Le" userId="ab89bd28bd2c192c" providerId="LiveId" clId="{EACCBE13-CF45-457C-886A-890F8472BC50}" dt="2019-08-28T21:43:05.960" v="4492" actId="2696"/>
        <pc:sldMkLst>
          <pc:docMk/>
          <pc:sldMk cId="3576382263" sldId="280"/>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b="-1000"/>
          </a:stretch>
        </a:blip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3C51BBC-63B4-4626-8404-F12F8B7DEEA3}"/>
              </a:ext>
            </a:extLst>
          </p:cNvPr>
          <p:cNvPicPr>
            <a:picLocks noChangeAspect="1"/>
          </p:cNvPicPr>
          <p:nvPr/>
        </p:nvPicPr>
        <p:blipFill>
          <a:blip r:embed="rId3"/>
          <a:stretch>
            <a:fillRect/>
          </a:stretch>
        </p:blipFill>
        <p:spPr>
          <a:xfrm>
            <a:off x="0" y="0"/>
            <a:ext cx="12192000" cy="6858000"/>
          </a:xfrm>
          <a:prstGeom prst="rect">
            <a:avLst/>
          </a:prstGeom>
        </p:spPr>
      </p:pic>
      <p:sp>
        <p:nvSpPr>
          <p:cNvPr id="2" name="Title 1"/>
          <p:cNvSpPr>
            <a:spLocks noGrp="1"/>
          </p:cNvSpPr>
          <p:nvPr>
            <p:ph type="ctrTitle"/>
          </p:nvPr>
        </p:nvSpPr>
        <p:spPr>
          <a:xfrm>
            <a:off x="914400" y="473075"/>
            <a:ext cx="10363200" cy="1470025"/>
          </a:xfrm>
        </p:spPr>
        <p:txBody>
          <a:bodyPr/>
          <a:lstStyle/>
          <a:p>
            <a:r>
              <a:rPr lang="en-US"/>
              <a:t>Click to edit Master title style</a:t>
            </a:r>
          </a:p>
        </p:txBody>
      </p:sp>
      <p:sp>
        <p:nvSpPr>
          <p:cNvPr id="3" name="Subtitle 2"/>
          <p:cNvSpPr>
            <a:spLocks noGrp="1"/>
          </p:cNvSpPr>
          <p:nvPr>
            <p:ph type="subTitle" idx="1"/>
          </p:nvPr>
        </p:nvSpPr>
        <p:spPr>
          <a:xfrm>
            <a:off x="6613865" y="4038601"/>
            <a:ext cx="4663736" cy="1752600"/>
          </a:xfrm>
        </p:spPr>
        <p:txBody>
          <a:bodyPr/>
          <a:lstStyle>
            <a:lvl1pPr marL="0" indent="0" algn="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Rectangle 2"/>
          <p:cNvSpPr>
            <a:spLocks noGrp="1" noChangeArrowheads="1"/>
          </p:cNvSpPr>
          <p:nvPr>
            <p:ph type="dt" idx="10"/>
          </p:nvPr>
        </p:nvSpPr>
        <p:spPr>
          <a:xfrm>
            <a:off x="133096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5" name="Rectangle 4"/>
          <p:cNvSpPr>
            <a:spLocks noGrp="1" noChangeArrowheads="1"/>
          </p:cNvSpPr>
          <p:nvPr>
            <p:ph type="sldNum" idx="11"/>
          </p:nvPr>
        </p:nvSpPr>
        <p:spPr>
          <a:xfrm>
            <a:off x="180975" y="6356351"/>
            <a:ext cx="2836333" cy="358775"/>
          </a:xfrm>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16510237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5"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29557849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2851" y="1604963"/>
            <a:ext cx="2741083" cy="45196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1604963"/>
            <a:ext cx="8020051" cy="45196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5"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2652824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5152" y="256032"/>
            <a:ext cx="10521696" cy="609600"/>
          </a:xfrm>
        </p:spPr>
        <p:txBody>
          <a:bodyPr anchor="ctr" anchorCtr="0">
            <a:noAutofit/>
          </a:bodyPr>
          <a:lstStyle>
            <a:lvl1pPr algn="ctr">
              <a:defRPr>
                <a:solidFill>
                  <a:schemeClr val="tx2"/>
                </a:solidFill>
              </a:defRPr>
            </a:lvl1pPr>
          </a:lstStyle>
          <a:p>
            <a:r>
              <a:rPr lang="en-US" dirty="0"/>
              <a:t>Click to Edit Title</a:t>
            </a:r>
          </a:p>
        </p:txBody>
      </p:sp>
      <p:sp>
        <p:nvSpPr>
          <p:cNvPr id="6" name="Text Placeholder 2"/>
          <p:cNvSpPr>
            <a:spLocks noGrp="1"/>
          </p:cNvSpPr>
          <p:nvPr>
            <p:ph type="body" sz="quarter" idx="12" hasCustomPrompt="1"/>
          </p:nvPr>
        </p:nvSpPr>
        <p:spPr>
          <a:xfrm flipH="1">
            <a:off x="835152" y="853440"/>
            <a:ext cx="10521696" cy="365760"/>
          </a:xfrm>
        </p:spPr>
        <p:txBody>
          <a:bodyPr wrap="square" anchor="ctr">
            <a:noAutofit/>
          </a:bodyPr>
          <a:lstStyle>
            <a:lvl1pPr marL="0" indent="0" algn="ctr">
              <a:lnSpc>
                <a:spcPct val="100000"/>
              </a:lnSpc>
              <a:spcBef>
                <a:spcPts val="0"/>
              </a:spcBef>
              <a:buFont typeface="Arial" pitchFamily="34" charset="0"/>
              <a:buNone/>
              <a:defRPr sz="2933" b="0" cap="none" baseline="0">
                <a:solidFill>
                  <a:srgbClr val="71256A"/>
                </a:solidFill>
                <a:latin typeface="+mj-lt"/>
              </a:defRPr>
            </a:lvl1pPr>
          </a:lstStyle>
          <a:p>
            <a:pPr lvl="0"/>
            <a:r>
              <a:rPr lang="en-US" dirty="0"/>
              <a:t>Click to edit subtitle</a:t>
            </a:r>
          </a:p>
        </p:txBody>
      </p:sp>
      <p:sp>
        <p:nvSpPr>
          <p:cNvPr id="4" name="Content Placeholder 3"/>
          <p:cNvSpPr>
            <a:spLocks noGrp="1"/>
          </p:cNvSpPr>
          <p:nvPr>
            <p:ph sz="quarter" idx="11" hasCustomPrompt="1"/>
          </p:nvPr>
        </p:nvSpPr>
        <p:spPr>
          <a:xfrm>
            <a:off x="835152" y="1355280"/>
            <a:ext cx="10521696" cy="4857137"/>
          </a:xfrm>
        </p:spPr>
        <p:txBody>
          <a:bodyPr wrap="square" anchor="t" anchorCtr="0">
            <a:normAutofit/>
          </a:bodyPr>
          <a:lstStyle>
            <a:lvl1pPr>
              <a:defRPr baseline="0">
                <a:solidFill>
                  <a:schemeClr val="tx2"/>
                </a:solidFill>
              </a:defRPr>
            </a:lvl1pPr>
            <a:lvl2pPr>
              <a:buClr>
                <a:schemeClr val="tx1">
                  <a:lumMod val="65000"/>
                  <a:lumOff val="35000"/>
                </a:schemeClr>
              </a:buClr>
              <a:defRPr baseline="0">
                <a:solidFill>
                  <a:schemeClr val="tx1">
                    <a:lumMod val="65000"/>
                    <a:lumOff val="35000"/>
                  </a:schemeClr>
                </a:solidFill>
              </a:defRPr>
            </a:lvl2pPr>
            <a:lvl3pPr>
              <a:buClr>
                <a:schemeClr val="tx1">
                  <a:lumMod val="65000"/>
                  <a:lumOff val="35000"/>
                </a:schemeClr>
              </a:buClr>
              <a:defRPr baseline="0">
                <a:solidFill>
                  <a:schemeClr val="tx1">
                    <a:lumMod val="65000"/>
                    <a:lumOff val="35000"/>
                  </a:schemeClr>
                </a:solidFill>
              </a:defRPr>
            </a:lvl3pPr>
            <a:lvl4pPr>
              <a:buClr>
                <a:schemeClr val="tx1">
                  <a:lumMod val="65000"/>
                  <a:lumOff val="35000"/>
                </a:schemeClr>
              </a:buClr>
              <a:defRPr baseline="0">
                <a:solidFill>
                  <a:schemeClr val="tx1">
                    <a:lumMod val="65000"/>
                    <a:lumOff val="35000"/>
                  </a:schemeClr>
                </a:solidFill>
              </a:defRPr>
            </a:lvl4pPr>
            <a:lvl5pPr>
              <a:buClr>
                <a:schemeClr val="tx1">
                  <a:lumMod val="65000"/>
                  <a:lumOff val="35000"/>
                </a:schemeClr>
              </a:buClr>
              <a:defRPr baseline="0">
                <a:solidFill>
                  <a:schemeClr val="tx1">
                    <a:lumMod val="65000"/>
                    <a:lumOff val="35000"/>
                  </a:schemeClr>
                </a:solidFill>
              </a:defRPr>
            </a:lvl5pPr>
          </a:lstStyle>
          <a:p>
            <a:pPr lvl="0"/>
            <a:r>
              <a:rPr lang="en-US" dirty="0"/>
              <a:t>Click to add text or click an icon to add other content types.</a:t>
            </a:r>
          </a:p>
          <a:p>
            <a:pPr lvl="1"/>
            <a:r>
              <a:rPr lang="en-US" dirty="0"/>
              <a:t>Second level</a:t>
            </a:r>
          </a:p>
          <a:p>
            <a:pPr lvl="2"/>
            <a:r>
              <a:rPr lang="en-US" dirty="0"/>
              <a:t>Third level</a:t>
            </a:r>
          </a:p>
        </p:txBody>
      </p:sp>
    </p:spTree>
    <p:extLst>
      <p:ext uri="{BB962C8B-B14F-4D97-AF65-F5344CB8AC3E}">
        <p14:creationId xmlns:p14="http://schemas.microsoft.com/office/powerpoint/2010/main" val="125910288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00026"/>
            <a:ext cx="10964333" cy="917573"/>
          </a:xfrm>
        </p:spPr>
        <p:txBody>
          <a:bodyPr/>
          <a:lstStyle/>
          <a:p>
            <a:r>
              <a:rPr lang="en-US"/>
              <a:t>Click to edit Master title style</a:t>
            </a:r>
          </a:p>
        </p:txBody>
      </p:sp>
      <p:sp>
        <p:nvSpPr>
          <p:cNvPr id="3" name="Content Placeholder 2"/>
          <p:cNvSpPr>
            <a:spLocks noGrp="1"/>
          </p:cNvSpPr>
          <p:nvPr>
            <p:ph idx="1"/>
          </p:nvPr>
        </p:nvSpPr>
        <p:spPr/>
        <p:txBody>
          <a:bodyPr/>
          <a:lstStyle>
            <a:lvl1pPr marL="457200" indent="-457200" algn="l">
              <a:lnSpc>
                <a:spcPct val="100000"/>
              </a:lnSpc>
              <a:spcBef>
                <a:spcPts val="600"/>
              </a:spcBef>
              <a:spcAft>
                <a:spcPts val="0"/>
              </a:spcAft>
              <a:buFont typeface="Wingdings" panose="05000000000000000000" pitchFamily="2" charset="2"/>
              <a:buChar char="v"/>
              <a:defRPr/>
            </a:lvl1pPr>
            <a:lvl2pPr marL="800100" indent="-342900" algn="l">
              <a:lnSpc>
                <a:spcPct val="100000"/>
              </a:lnSpc>
              <a:spcBef>
                <a:spcPts val="600"/>
              </a:spcBef>
              <a:spcAft>
                <a:spcPts val="0"/>
              </a:spcAft>
              <a:buFont typeface="Wingdings" panose="05000000000000000000" pitchFamily="2" charset="2"/>
              <a:buChar char="Ø"/>
              <a:defRPr/>
            </a:lvl2pPr>
            <a:lvl3pPr marL="1257300" indent="-342900" algn="l">
              <a:lnSpc>
                <a:spcPct val="100000"/>
              </a:lnSpc>
              <a:spcBef>
                <a:spcPts val="600"/>
              </a:spcBef>
              <a:spcAft>
                <a:spcPts val="0"/>
              </a:spcAft>
              <a:buFont typeface="Wingdings" panose="05000000000000000000" pitchFamily="2" charset="2"/>
              <a:buChar char="ü"/>
              <a:defRPr/>
            </a:lvl3pPr>
            <a:lvl4pPr marL="1714500" indent="-342900" algn="l">
              <a:lnSpc>
                <a:spcPct val="100000"/>
              </a:lnSpc>
              <a:spcBef>
                <a:spcPts val="600"/>
              </a:spcBef>
              <a:spcAft>
                <a:spcPts val="0"/>
              </a:spcAft>
              <a:buFont typeface="Courier New" panose="02070309020205020404" pitchFamily="49" charset="0"/>
              <a:buChar char="o"/>
              <a:defRPr/>
            </a:lvl4pPr>
            <a:lvl5pPr marL="2171700" indent="-342900" algn="l">
              <a:lnSpc>
                <a:spcPct val="100000"/>
              </a:lnSpc>
              <a:spcBef>
                <a:spcPts val="600"/>
              </a:spcBef>
              <a:spcAft>
                <a:spcPts val="0"/>
              </a:spcAft>
              <a:buFont typeface="Arial" panose="020B0604020202020204" pitchFamily="34" charset="0"/>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5"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4059151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5"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931636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339726"/>
            <a:ext cx="10964333" cy="917573"/>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1439863"/>
            <a:ext cx="5380567" cy="4519612"/>
          </a:xfrm>
        </p:spPr>
        <p:txBody>
          <a:bodyPr/>
          <a:lstStyle>
            <a:lvl1pPr marL="457200" indent="-457200">
              <a:buFont typeface="Wingdings" panose="05000000000000000000" pitchFamily="2" charset="2"/>
              <a:buChar char="v"/>
              <a:defRPr sz="2800"/>
            </a:lvl1pPr>
            <a:lvl2pPr marL="800100" indent="-342900">
              <a:buFont typeface="Wingdings" panose="05000000000000000000" pitchFamily="2" charset="2"/>
              <a:buChar char="Ø"/>
              <a:defRPr sz="2400"/>
            </a:lvl2pPr>
            <a:lvl3pPr marL="1257300" indent="-342900">
              <a:buFont typeface="Wingdings" panose="05000000000000000000" pitchFamily="2" charset="2"/>
              <a:buChar char="ü"/>
              <a:defRPr sz="2000"/>
            </a:lvl3pPr>
            <a:lvl4pPr marL="1657350" indent="-285750">
              <a:buFont typeface="Courier New" panose="02070309020205020404" pitchFamily="49" charset="0"/>
              <a:buChar char="o"/>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93366" y="1439863"/>
            <a:ext cx="5380567" cy="4519612"/>
          </a:xfrm>
        </p:spPr>
        <p:txBody>
          <a:bodyPr/>
          <a:lstStyle>
            <a:lvl1pPr marL="457200" indent="-457200">
              <a:buFont typeface="Wingdings" panose="05000000000000000000" pitchFamily="2" charset="2"/>
              <a:buChar char="v"/>
              <a:defRPr sz="2800"/>
            </a:lvl1pPr>
            <a:lvl2pPr marL="800100" indent="-342900">
              <a:buFont typeface="Wingdings" panose="05000000000000000000" pitchFamily="2" charset="2"/>
              <a:buChar char="Ø"/>
              <a:defRPr sz="2400"/>
            </a:lvl2pPr>
            <a:lvl3pPr marL="1257300" indent="-342900">
              <a:buFont typeface="Wingdings" panose="05000000000000000000" pitchFamily="2" charset="2"/>
              <a:buChar char="ü"/>
              <a:defRPr sz="2000"/>
            </a:lvl3pPr>
            <a:lvl4pPr marL="1657350" indent="-285750">
              <a:buFont typeface="Courier New" panose="02070309020205020404" pitchFamily="49" charset="0"/>
              <a:buChar char="o"/>
              <a:defRPr sz="1800"/>
            </a:lvl4pPr>
            <a:lvl5pPr marL="2114550" indent="-285750">
              <a:buFont typeface="Arial" panose="020B0604020202020204" pitchFamily="34" charset="0"/>
              <a:buChar cha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6"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40499390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marL="342900" indent="-342900">
              <a:buFont typeface="Wingdings" panose="05000000000000000000" pitchFamily="2" charset="2"/>
              <a:buChar char="v"/>
              <a:defRPr sz="2400"/>
            </a:lvl1pPr>
            <a:lvl2pPr marL="800100" indent="-342900">
              <a:buFont typeface="Wingdings" panose="05000000000000000000" pitchFamily="2" charset="2"/>
              <a:buChar char="Ø"/>
              <a:defRPr sz="2000"/>
            </a:lvl2pPr>
            <a:lvl3pPr marL="1200150" indent="-285750">
              <a:buFont typeface="Wingdings" panose="05000000000000000000" pitchFamily="2" charset="2"/>
              <a:buChar char="ü"/>
              <a:defRPr sz="1800"/>
            </a:lvl3pPr>
            <a:lvl4pPr marL="1657350" indent="-285750">
              <a:buFont typeface="Courier New" panose="02070309020205020404" pitchFamily="49" charset="0"/>
              <a:buChar char="o"/>
              <a:defRPr sz="1600"/>
            </a:lvl4pPr>
            <a:lvl5pPr marL="2114550" indent="-28575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buFont typeface="Wingdings" panose="05000000000000000000" pitchFamily="2" charset="2"/>
              <a:buChar char="v"/>
              <a:defRPr sz="2400"/>
            </a:lvl1pPr>
            <a:lvl2pPr marL="800100" indent="-342900">
              <a:buFont typeface="Wingdings" panose="05000000000000000000" pitchFamily="2" charset="2"/>
              <a:buChar char="Ø"/>
              <a:defRPr sz="2000"/>
            </a:lvl2pPr>
            <a:lvl3pPr marL="1257300" indent="-342900">
              <a:buFont typeface="Wingdings" panose="05000000000000000000" pitchFamily="2" charset="2"/>
              <a:buChar char="ü"/>
              <a:defRPr sz="1800"/>
            </a:lvl3pPr>
            <a:lvl4pPr marL="1657350" indent="-285750">
              <a:buFont typeface="Courier New" panose="02070309020205020404" pitchFamily="49" charset="0"/>
              <a:buChar char="o"/>
              <a:defRPr sz="1600"/>
            </a:lvl4pPr>
            <a:lvl5pPr marL="2114550" indent="-285750">
              <a:buFont typeface="Arial" panose="020B0604020202020204" pitchFamily="34" charset="0"/>
              <a:buChar cha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8"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2669376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4"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1533496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cxnSp>
        <p:nvCxnSpPr>
          <p:cNvPr id="2" name="Straight Connector 1"/>
          <p:cNvCxnSpPr>
            <a:cxnSpLocks noChangeShapeType="1"/>
          </p:cNvCxnSpPr>
          <p:nvPr/>
        </p:nvCxnSpPr>
        <p:spPr bwMode="auto">
          <a:xfrm>
            <a:off x="203200" y="1066800"/>
            <a:ext cx="11785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3" name="Date Placeholder 2"/>
          <p:cNvSpPr>
            <a:spLocks noGrp="1" noChangeArrowheads="1"/>
          </p:cNvSpPr>
          <p:nvPr>
            <p:ph type="dt" idx="10"/>
          </p:nvPr>
        </p:nvSpPr>
        <p:spPr>
          <a:xfrm>
            <a:off x="609600" y="6356351"/>
            <a:ext cx="2836333" cy="358775"/>
          </a:xfrm>
          <a:prstGeom prst="rect">
            <a:avLst/>
          </a:prstGeom>
        </p:spPr>
        <p:txBody>
          <a:bodyPr/>
          <a:lstStyle>
            <a:lvl1pPr>
              <a:defRPr/>
            </a:lvl1pPr>
          </a:lstStyle>
          <a:p>
            <a:fld id="{BFDC3C2A-77CB-411B-9A4C-9E62F4EA735D}" type="datetimeFigureOut">
              <a:rPr lang="en-US" smtClean="0"/>
              <a:t>7/27/2021</a:t>
            </a:fld>
            <a:endParaRPr lang="en-US"/>
          </a:p>
        </p:txBody>
      </p:sp>
      <p:sp>
        <p:nvSpPr>
          <p:cNvPr id="4" name="Rectangle 4"/>
          <p:cNvSpPr>
            <a:spLocks noGrp="1" noChangeArrowheads="1"/>
          </p:cNvSpPr>
          <p:nvPr>
            <p:ph type="sldNum" idx="11"/>
          </p:nvPr>
        </p:nvSpPr>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2982670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6"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14574481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idx="10"/>
          </p:nvPr>
        </p:nvSpPr>
        <p:spPr>
          <a:xfrm>
            <a:off x="609600" y="6356351"/>
            <a:ext cx="2836333" cy="358775"/>
          </a:xfrm>
          <a:prstGeom prst="rect">
            <a:avLst/>
          </a:prstGeom>
          <a:ln/>
        </p:spPr>
        <p:txBody>
          <a:bodyPr/>
          <a:lstStyle>
            <a:lvl1pPr>
              <a:defRPr/>
            </a:lvl1pPr>
          </a:lstStyle>
          <a:p>
            <a:fld id="{BFDC3C2A-77CB-411B-9A4C-9E62F4EA735D}" type="datetimeFigureOut">
              <a:rPr lang="en-US" smtClean="0"/>
              <a:t>7/27/2021</a:t>
            </a:fld>
            <a:endParaRPr lang="en-US"/>
          </a:p>
        </p:txBody>
      </p:sp>
      <p:sp>
        <p:nvSpPr>
          <p:cNvPr id="6" name="Rectangle 4"/>
          <p:cNvSpPr>
            <a:spLocks noGrp="1" noChangeArrowheads="1"/>
          </p:cNvSpPr>
          <p:nvPr>
            <p:ph type="sldNum" idx="11"/>
          </p:nvPr>
        </p:nvSpPr>
        <p:spPr>
          <a:ln/>
        </p:spPr>
        <p:txBody>
          <a:bodyPr/>
          <a:lstStyle>
            <a:lvl1pPr>
              <a:defRPr/>
            </a:lvl1pPr>
          </a:lstStyle>
          <a:p>
            <a:fld id="{51DEEC35-7801-454F-BF02-0A54F1CC2888}" type="slidenum">
              <a:rPr lang="en-US" smtClean="0"/>
              <a:t>‹#›</a:t>
            </a:fld>
            <a:endParaRPr lang="en-US"/>
          </a:p>
        </p:txBody>
      </p:sp>
    </p:spTree>
    <p:extLst>
      <p:ext uri="{BB962C8B-B14F-4D97-AF65-F5344CB8AC3E}">
        <p14:creationId xmlns:p14="http://schemas.microsoft.com/office/powerpoint/2010/main" val="29102184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09599" y="295276"/>
            <a:ext cx="10964333" cy="9175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90000" tIns="91440" rIns="90000" bIns="46800" numCol="1" anchor="t" anchorCtr="0" compatLnSpc="1">
            <a:prstTxWarp prst="textNoShape">
              <a:avLst/>
            </a:prstTxWarp>
          </a:bodyPr>
          <a:lstStyle/>
          <a:p>
            <a:pPr lvl="0"/>
            <a:r>
              <a:rPr lang="en-GB" dirty="0"/>
              <a:t>Click to edit the title text format</a:t>
            </a:r>
          </a:p>
        </p:txBody>
      </p:sp>
      <p:sp>
        <p:nvSpPr>
          <p:cNvPr id="1028" name="Text Box 3"/>
          <p:cNvSpPr txBox="1">
            <a:spLocks noChangeArrowheads="1"/>
          </p:cNvSpPr>
          <p:nvPr/>
        </p:nvSpPr>
        <p:spPr bwMode="auto">
          <a:xfrm>
            <a:off x="4165600" y="6356351"/>
            <a:ext cx="38608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anchor="ctr"/>
          <a:lstStyle/>
          <a:p>
            <a:pPr hangingPunct="0">
              <a:lnSpc>
                <a:spcPct val="93000"/>
              </a:lnSpc>
              <a:buClr>
                <a:srgbClr val="000000"/>
              </a:buClr>
              <a:buSzPct val="100000"/>
              <a:buFont typeface="Times New Roman" charset="0"/>
              <a:buNone/>
              <a:defRPr/>
            </a:pPr>
            <a:endParaRPr lang="en-US">
              <a:latin typeface="Palatino Linotype" panose="02040502050505030304" pitchFamily="18" charset="0"/>
              <a:ea typeface="SimSun" charset="0"/>
              <a:cs typeface="SimSun" charset="0"/>
            </a:endParaRPr>
          </a:p>
        </p:txBody>
      </p:sp>
      <p:sp>
        <p:nvSpPr>
          <p:cNvPr id="3" name="Rectangle 4"/>
          <p:cNvSpPr>
            <a:spLocks noGrp="1" noChangeArrowheads="1"/>
          </p:cNvSpPr>
          <p:nvPr>
            <p:ph type="sldNum"/>
          </p:nvPr>
        </p:nvSpPr>
        <p:spPr bwMode="auto">
          <a:xfrm>
            <a:off x="609599" y="6303222"/>
            <a:ext cx="2836333" cy="358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91440" rIns="90000" bIns="46800" numCol="1" anchor="t" anchorCtr="0" compatLnSpc="1">
            <a:prstTxWarp prst="textNoShape">
              <a:avLst/>
            </a:prstTxWarp>
          </a:bodyPr>
          <a:lstStyle>
            <a:lvl1pPr hangingPunct="0">
              <a:lnSpc>
                <a:spcPct val="93000"/>
              </a:lnSpc>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Palatino Linotype" panose="02040502050505030304" pitchFamily="18" charset="0"/>
                <a:cs typeface="+mn-cs"/>
              </a:defRPr>
            </a:lvl1pPr>
          </a:lstStyle>
          <a:p>
            <a:fld id="{51DEEC35-7801-454F-BF02-0A54F1CC2888}" type="slidenum">
              <a:rPr lang="en-US" smtClean="0"/>
              <a:t>‹#›</a:t>
            </a:fld>
            <a:endParaRPr lang="en-US"/>
          </a:p>
        </p:txBody>
      </p:sp>
      <p:sp>
        <p:nvSpPr>
          <p:cNvPr id="1030" name="Rectangle 5"/>
          <p:cNvSpPr>
            <a:spLocks noGrp="1" noChangeArrowheads="1"/>
          </p:cNvSpPr>
          <p:nvPr>
            <p:ph type="body" idx="1"/>
          </p:nvPr>
        </p:nvSpPr>
        <p:spPr bwMode="auto">
          <a:xfrm>
            <a:off x="609600" y="1295401"/>
            <a:ext cx="10964333" cy="4519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vert="horz" wrap="square" lIns="0" tIns="0" rIns="0" bIns="0" numCol="1" anchor="t" anchorCtr="0" compatLnSpc="1">
            <a:prstTxWarp prst="textNoShape">
              <a:avLst/>
            </a:prstTxWarp>
          </a:bodyPr>
          <a:lstStyle/>
          <a:p>
            <a:pPr lvl="0"/>
            <a:r>
              <a:rPr lang="en-GB" dirty="0"/>
              <a:t>Click to edit the outline text format</a:t>
            </a:r>
          </a:p>
          <a:p>
            <a:pPr lvl="1"/>
            <a:r>
              <a:rPr lang="en-GB" dirty="0"/>
              <a:t>Second Outline Level</a:t>
            </a:r>
          </a:p>
          <a:p>
            <a:pPr lvl="2"/>
            <a:r>
              <a:rPr lang="en-GB" dirty="0"/>
              <a:t>Third Outline Level</a:t>
            </a:r>
          </a:p>
          <a:p>
            <a:pPr lvl="3"/>
            <a:r>
              <a:rPr lang="en-GB" dirty="0"/>
              <a:t>Fourth Outline Level</a:t>
            </a:r>
          </a:p>
          <a:p>
            <a:pPr lvl="4"/>
            <a:r>
              <a:rPr lang="en-GB" dirty="0"/>
              <a:t>Fifth Outline Level</a:t>
            </a:r>
          </a:p>
          <a:p>
            <a:pPr lvl="4"/>
            <a:r>
              <a:rPr lang="en-GB" dirty="0"/>
              <a:t>Sixth Outline Level</a:t>
            </a:r>
          </a:p>
          <a:p>
            <a:pPr lvl="4"/>
            <a:r>
              <a:rPr lang="en-GB" dirty="0"/>
              <a:t>Seventh Outline Level</a:t>
            </a:r>
          </a:p>
          <a:p>
            <a:pPr lvl="4"/>
            <a:r>
              <a:rPr lang="en-GB" dirty="0"/>
              <a:t>Eighth Outline Level</a:t>
            </a:r>
          </a:p>
          <a:p>
            <a:pPr lvl="4"/>
            <a:r>
              <a:rPr lang="en-GB" dirty="0"/>
              <a:t>Ninth Outline Level</a:t>
            </a:r>
          </a:p>
        </p:txBody>
      </p:sp>
      <p:pic>
        <p:nvPicPr>
          <p:cNvPr id="4" name="Picture 3">
            <a:extLst>
              <a:ext uri="{FF2B5EF4-FFF2-40B4-BE49-F238E27FC236}">
                <a16:creationId xmlns:a16="http://schemas.microsoft.com/office/drawing/2014/main" id="{8C55934D-8F4F-4455-A230-7F057A952D4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9088906" y="5961186"/>
            <a:ext cx="2783337" cy="721072"/>
          </a:xfrm>
          <a:prstGeom prst="rect">
            <a:avLst/>
          </a:prstGeom>
        </p:spPr>
      </p:pic>
    </p:spTree>
    <p:extLst>
      <p:ext uri="{BB962C8B-B14F-4D97-AF65-F5344CB8AC3E}">
        <p14:creationId xmlns:p14="http://schemas.microsoft.com/office/powerpoint/2010/main" val="32402281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457200" rtl="0" eaLnBrk="1" fontAlgn="base" hangingPunct="1">
        <a:lnSpc>
          <a:spcPct val="102000"/>
        </a:lnSpc>
        <a:spcBef>
          <a:spcPct val="0"/>
        </a:spcBef>
        <a:spcAft>
          <a:spcPct val="0"/>
        </a:spcAft>
        <a:buClr>
          <a:srgbClr val="000000"/>
        </a:buClr>
        <a:buSzPct val="100000"/>
        <a:buFont typeface="Times New Roman" pitchFamily="18" charset="0"/>
        <a:defRPr sz="3600">
          <a:solidFill>
            <a:srgbClr val="000000"/>
          </a:solidFill>
          <a:latin typeface="Palatino Linotype" panose="02040502050505030304" pitchFamily="18" charset="0"/>
          <a:ea typeface="+mj-ea"/>
          <a:cs typeface="Palatino Linotype" panose="02040502050505030304" pitchFamily="18" charset="0"/>
        </a:defRPr>
      </a:lvl1pPr>
      <a:lvl2pPr algn="l" defTabSz="457200" rtl="0" eaLnBrk="1" fontAlgn="base" hangingPunct="1">
        <a:lnSpc>
          <a:spcPct val="102000"/>
        </a:lnSpc>
        <a:spcBef>
          <a:spcPct val="0"/>
        </a:spcBef>
        <a:spcAft>
          <a:spcPct val="0"/>
        </a:spcAft>
        <a:buClr>
          <a:srgbClr val="000000"/>
        </a:buClr>
        <a:buSzPct val="100000"/>
        <a:buFont typeface="Times New Roman" pitchFamily="18" charset="0"/>
        <a:defRPr>
          <a:solidFill>
            <a:srgbClr val="000000"/>
          </a:solidFill>
          <a:latin typeface="Calibri" pitchFamily="32" charset="0"/>
          <a:ea typeface="SimSun" charset="-122"/>
          <a:cs typeface="SimSun" charset="0"/>
        </a:defRPr>
      </a:lvl2pPr>
      <a:lvl3pPr algn="l" defTabSz="457200" rtl="0" eaLnBrk="1" fontAlgn="base" hangingPunct="1">
        <a:lnSpc>
          <a:spcPct val="102000"/>
        </a:lnSpc>
        <a:spcBef>
          <a:spcPct val="0"/>
        </a:spcBef>
        <a:spcAft>
          <a:spcPct val="0"/>
        </a:spcAft>
        <a:buClr>
          <a:srgbClr val="000000"/>
        </a:buClr>
        <a:buSzPct val="100000"/>
        <a:buFont typeface="Times New Roman" pitchFamily="18" charset="0"/>
        <a:defRPr>
          <a:solidFill>
            <a:srgbClr val="000000"/>
          </a:solidFill>
          <a:latin typeface="Calibri" pitchFamily="32" charset="0"/>
          <a:ea typeface="SimSun" charset="-122"/>
          <a:cs typeface="SimSun" charset="0"/>
        </a:defRPr>
      </a:lvl3pPr>
      <a:lvl4pPr algn="l" defTabSz="457200" rtl="0" eaLnBrk="1" fontAlgn="base" hangingPunct="1">
        <a:lnSpc>
          <a:spcPct val="102000"/>
        </a:lnSpc>
        <a:spcBef>
          <a:spcPct val="0"/>
        </a:spcBef>
        <a:spcAft>
          <a:spcPct val="0"/>
        </a:spcAft>
        <a:buClr>
          <a:srgbClr val="000000"/>
        </a:buClr>
        <a:buSzPct val="100000"/>
        <a:buFont typeface="Times New Roman" pitchFamily="18" charset="0"/>
        <a:defRPr>
          <a:solidFill>
            <a:srgbClr val="000000"/>
          </a:solidFill>
          <a:latin typeface="Calibri" pitchFamily="32" charset="0"/>
          <a:ea typeface="SimSun" charset="-122"/>
          <a:cs typeface="SimSun" charset="0"/>
        </a:defRPr>
      </a:lvl4pPr>
      <a:lvl5pPr algn="l" defTabSz="457200" rtl="0" eaLnBrk="1" fontAlgn="base" hangingPunct="1">
        <a:lnSpc>
          <a:spcPct val="102000"/>
        </a:lnSpc>
        <a:spcBef>
          <a:spcPct val="0"/>
        </a:spcBef>
        <a:spcAft>
          <a:spcPct val="0"/>
        </a:spcAft>
        <a:buClr>
          <a:srgbClr val="000000"/>
        </a:buClr>
        <a:buSzPct val="100000"/>
        <a:buFont typeface="Times New Roman" pitchFamily="18" charset="0"/>
        <a:defRPr>
          <a:solidFill>
            <a:srgbClr val="000000"/>
          </a:solidFill>
          <a:latin typeface="Calibri" pitchFamily="32" charset="0"/>
          <a:ea typeface="SimSun" charset="-122"/>
          <a:cs typeface="SimSun" charset="0"/>
        </a:defRPr>
      </a:lvl5pPr>
      <a:lvl6pPr marL="2514600" indent="-228600" algn="l" defTabSz="457200" rtl="0" eaLnBrk="1" fontAlgn="base" hangingPunct="1">
        <a:lnSpc>
          <a:spcPct val="102000"/>
        </a:lnSpc>
        <a:spcBef>
          <a:spcPct val="0"/>
        </a:spcBef>
        <a:spcAft>
          <a:spcPct val="0"/>
        </a:spcAft>
        <a:buClr>
          <a:srgbClr val="000000"/>
        </a:buClr>
        <a:buSzPct val="100000"/>
        <a:buFont typeface="Times New Roman" pitchFamily="16" charset="0"/>
        <a:defRPr>
          <a:solidFill>
            <a:srgbClr val="000000"/>
          </a:solidFill>
          <a:latin typeface="Calibri" pitchFamily="32" charset="0"/>
          <a:ea typeface="SimSun" charset="-122"/>
        </a:defRPr>
      </a:lvl6pPr>
      <a:lvl7pPr marL="2971800" indent="-228600" algn="l" defTabSz="457200" rtl="0" eaLnBrk="1" fontAlgn="base" hangingPunct="1">
        <a:lnSpc>
          <a:spcPct val="102000"/>
        </a:lnSpc>
        <a:spcBef>
          <a:spcPct val="0"/>
        </a:spcBef>
        <a:spcAft>
          <a:spcPct val="0"/>
        </a:spcAft>
        <a:buClr>
          <a:srgbClr val="000000"/>
        </a:buClr>
        <a:buSzPct val="100000"/>
        <a:buFont typeface="Times New Roman" pitchFamily="16" charset="0"/>
        <a:defRPr>
          <a:solidFill>
            <a:srgbClr val="000000"/>
          </a:solidFill>
          <a:latin typeface="Calibri" pitchFamily="32" charset="0"/>
          <a:ea typeface="SimSun" charset="-122"/>
        </a:defRPr>
      </a:lvl7pPr>
      <a:lvl8pPr marL="3429000" indent="-228600" algn="l" defTabSz="457200" rtl="0" eaLnBrk="1" fontAlgn="base" hangingPunct="1">
        <a:lnSpc>
          <a:spcPct val="102000"/>
        </a:lnSpc>
        <a:spcBef>
          <a:spcPct val="0"/>
        </a:spcBef>
        <a:spcAft>
          <a:spcPct val="0"/>
        </a:spcAft>
        <a:buClr>
          <a:srgbClr val="000000"/>
        </a:buClr>
        <a:buSzPct val="100000"/>
        <a:buFont typeface="Times New Roman" pitchFamily="16" charset="0"/>
        <a:defRPr>
          <a:solidFill>
            <a:srgbClr val="000000"/>
          </a:solidFill>
          <a:latin typeface="Calibri" pitchFamily="32" charset="0"/>
          <a:ea typeface="SimSun" charset="-122"/>
        </a:defRPr>
      </a:lvl8pPr>
      <a:lvl9pPr marL="3886200" indent="-228600" algn="l" defTabSz="457200" rtl="0" eaLnBrk="1" fontAlgn="base" hangingPunct="1">
        <a:lnSpc>
          <a:spcPct val="102000"/>
        </a:lnSpc>
        <a:spcBef>
          <a:spcPct val="0"/>
        </a:spcBef>
        <a:spcAft>
          <a:spcPct val="0"/>
        </a:spcAft>
        <a:buClr>
          <a:srgbClr val="000000"/>
        </a:buClr>
        <a:buSzPct val="100000"/>
        <a:buFont typeface="Times New Roman" pitchFamily="16" charset="0"/>
        <a:defRPr>
          <a:solidFill>
            <a:srgbClr val="000000"/>
          </a:solidFill>
          <a:latin typeface="Calibri" pitchFamily="32" charset="0"/>
          <a:ea typeface="SimSun" charset="-122"/>
        </a:defRPr>
      </a:lvl9pPr>
    </p:titleStyle>
    <p:bodyStyle>
      <a:lvl1pPr marL="457200" indent="-457200" algn="l" defTabSz="457200" rtl="0" eaLnBrk="1" fontAlgn="base" hangingPunct="1">
        <a:lnSpc>
          <a:spcPct val="102000"/>
        </a:lnSpc>
        <a:spcBef>
          <a:spcPct val="0"/>
        </a:spcBef>
        <a:spcAft>
          <a:spcPts val="1425"/>
        </a:spcAft>
        <a:buClr>
          <a:srgbClr val="000000"/>
        </a:buClr>
        <a:buSzPct val="100000"/>
        <a:buFont typeface="Wingdings" panose="05000000000000000000" pitchFamily="2" charset="2"/>
        <a:buChar char="v"/>
        <a:defRPr sz="3200">
          <a:solidFill>
            <a:srgbClr val="000000"/>
          </a:solidFill>
          <a:latin typeface="Palatino Linotype" panose="02040502050505030304" pitchFamily="18" charset="0"/>
          <a:ea typeface="+mn-ea"/>
          <a:cs typeface="Palatino Linotype" panose="02040502050505030304" pitchFamily="18" charset="0"/>
        </a:defRPr>
      </a:lvl1pPr>
      <a:lvl2pPr marL="800100" indent="-342900" algn="l" defTabSz="457200" rtl="0" eaLnBrk="1" fontAlgn="base" hangingPunct="1">
        <a:lnSpc>
          <a:spcPct val="102000"/>
        </a:lnSpc>
        <a:spcBef>
          <a:spcPct val="0"/>
        </a:spcBef>
        <a:spcAft>
          <a:spcPts val="1138"/>
        </a:spcAft>
        <a:buClr>
          <a:srgbClr val="000000"/>
        </a:buClr>
        <a:buSzPct val="100000"/>
        <a:buFont typeface="Wingdings" panose="05000000000000000000" pitchFamily="2" charset="2"/>
        <a:buChar char="Ø"/>
        <a:defRPr sz="2400">
          <a:solidFill>
            <a:srgbClr val="000000"/>
          </a:solidFill>
          <a:latin typeface="Palatino Linotype" panose="02040502050505030304" pitchFamily="18" charset="0"/>
          <a:ea typeface="+mn-ea"/>
          <a:cs typeface="Palatino Linotype" panose="02040502050505030304" pitchFamily="18" charset="0"/>
        </a:defRPr>
      </a:lvl2pPr>
      <a:lvl3pPr marL="1257300" indent="-342900" algn="l" defTabSz="457200" rtl="0" eaLnBrk="1" fontAlgn="base" hangingPunct="1">
        <a:lnSpc>
          <a:spcPct val="102000"/>
        </a:lnSpc>
        <a:spcBef>
          <a:spcPct val="0"/>
        </a:spcBef>
        <a:spcAft>
          <a:spcPts val="850"/>
        </a:spcAft>
        <a:buClr>
          <a:srgbClr val="000000"/>
        </a:buClr>
        <a:buSzPct val="100000"/>
        <a:buFont typeface="Wingdings" panose="05000000000000000000" pitchFamily="2" charset="2"/>
        <a:buChar char="ü"/>
        <a:defRPr sz="2000">
          <a:solidFill>
            <a:srgbClr val="000000"/>
          </a:solidFill>
          <a:latin typeface="Palatino Linotype" panose="02040502050505030304" pitchFamily="18" charset="0"/>
          <a:ea typeface="+mn-ea"/>
          <a:cs typeface="Palatino Linotype" panose="02040502050505030304" pitchFamily="18" charset="0"/>
        </a:defRPr>
      </a:lvl3pPr>
      <a:lvl4pPr marL="1714500" indent="-342900" algn="l" defTabSz="457200" rtl="0" eaLnBrk="1" fontAlgn="base" hangingPunct="1">
        <a:lnSpc>
          <a:spcPct val="102000"/>
        </a:lnSpc>
        <a:spcBef>
          <a:spcPct val="0"/>
        </a:spcBef>
        <a:spcAft>
          <a:spcPts val="575"/>
        </a:spcAft>
        <a:buClr>
          <a:srgbClr val="000000"/>
        </a:buClr>
        <a:buSzPct val="100000"/>
        <a:buFont typeface="Courier New" panose="02070309020205020404" pitchFamily="49" charset="0"/>
        <a:buChar char="o"/>
        <a:defRPr sz="2000">
          <a:solidFill>
            <a:srgbClr val="000000"/>
          </a:solidFill>
          <a:latin typeface="Palatino Linotype" panose="02040502050505030304" pitchFamily="18" charset="0"/>
          <a:ea typeface="+mn-ea"/>
          <a:cs typeface="Palatino Linotype" panose="02040502050505030304" pitchFamily="18" charset="0"/>
        </a:defRPr>
      </a:lvl4pPr>
      <a:lvl5pPr marL="2171700" indent="-342900" algn="l" defTabSz="457200" rtl="0" eaLnBrk="1" fontAlgn="base" hangingPunct="1">
        <a:lnSpc>
          <a:spcPct val="102000"/>
        </a:lnSpc>
        <a:spcBef>
          <a:spcPct val="0"/>
        </a:spcBef>
        <a:spcAft>
          <a:spcPts val="288"/>
        </a:spcAft>
        <a:buClr>
          <a:srgbClr val="000000"/>
        </a:buClr>
        <a:buSzPct val="100000"/>
        <a:buFont typeface="Arial" panose="020B0604020202020204" pitchFamily="34" charset="0"/>
        <a:buChar char="•"/>
        <a:defRPr sz="2000">
          <a:solidFill>
            <a:srgbClr val="000000"/>
          </a:solidFill>
          <a:latin typeface="Palatino Linotype" panose="02040502050505030304" pitchFamily="18" charset="0"/>
          <a:ea typeface="+mn-ea"/>
          <a:cs typeface="Palatino Linotype" panose="02040502050505030304" pitchFamily="18" charset="0"/>
        </a:defRPr>
      </a:lvl5pPr>
      <a:lvl6pPr marL="2514600" indent="-228600" algn="l" defTabSz="457200" rtl="0" eaLnBrk="1" fontAlgn="base" hangingPunct="1">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6pPr>
      <a:lvl7pPr marL="2971800" indent="-228600" algn="l" defTabSz="457200" rtl="0" eaLnBrk="1" fontAlgn="base" hangingPunct="1">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7pPr>
      <a:lvl8pPr marL="3429000" indent="-228600" algn="l" defTabSz="457200" rtl="0" eaLnBrk="1" fontAlgn="base" hangingPunct="1">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8pPr>
      <a:lvl9pPr marL="3886200" indent="-228600" algn="l" defTabSz="457200" rtl="0" eaLnBrk="1" fontAlgn="base" hangingPunct="1">
        <a:lnSpc>
          <a:spcPct val="102000"/>
        </a:lnSpc>
        <a:spcBef>
          <a:spcPct val="0"/>
        </a:spcBef>
        <a:spcAft>
          <a:spcPts val="288"/>
        </a:spcAft>
        <a:buClr>
          <a:srgbClr val="000000"/>
        </a:buClr>
        <a:buSzPct val="100000"/>
        <a:buFont typeface="Times New Roman" pitchFamily="16" charset="0"/>
        <a:defRPr sz="2000">
          <a:solidFill>
            <a:srgbClr val="000000"/>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techonthenet.com/oracle/tables/alter_table.ph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stackoverflow.com/questions/39576/best-way-to-do-multi-row-insert-in-oracle" TargetMode="External"/><Relationship Id="rId2" Type="http://schemas.openxmlformats.org/officeDocument/2006/relationships/hyperlink" Target="https://www.techonthenet.com/oracle/insert.ph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 Id="rId6" Type="http://schemas.openxmlformats.org/officeDocument/2006/relationships/hyperlink" Target="https://www.techonthenet.com/oracle/joins.php" TargetMode="External"/><Relationship Id="rId5" Type="http://schemas.openxmlformats.org/officeDocument/2006/relationships/image" Target="../media/image10.gif"/><Relationship Id="rId4" Type="http://schemas.openxmlformats.org/officeDocument/2006/relationships/image" Target="../media/image9.gif"/></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ocs.oracle.com/cd/B28359_01/server.111/b28310/views001.htm#ADMIN11775"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2B8E8-97F9-4414-B2E5-6B244E27B2A6}"/>
              </a:ext>
            </a:extLst>
          </p:cNvPr>
          <p:cNvSpPr>
            <a:spLocks noGrp="1"/>
          </p:cNvSpPr>
          <p:nvPr>
            <p:ph type="ctrTitle"/>
          </p:nvPr>
        </p:nvSpPr>
        <p:spPr/>
        <p:txBody>
          <a:bodyPr/>
          <a:lstStyle/>
          <a:p>
            <a:r>
              <a:rPr lang="en-US" dirty="0"/>
              <a:t>Module 1 – SQL Review</a:t>
            </a:r>
          </a:p>
        </p:txBody>
      </p:sp>
      <p:sp>
        <p:nvSpPr>
          <p:cNvPr id="3" name="Subtitle 2">
            <a:extLst>
              <a:ext uri="{FF2B5EF4-FFF2-40B4-BE49-F238E27FC236}">
                <a16:creationId xmlns:a16="http://schemas.microsoft.com/office/drawing/2014/main" id="{28772F31-A1E3-4671-8768-D895D58B16E8}"/>
              </a:ext>
            </a:extLst>
          </p:cNvPr>
          <p:cNvSpPr>
            <a:spLocks noGrp="1"/>
          </p:cNvSpPr>
          <p:nvPr>
            <p:ph type="subTitle" idx="1"/>
          </p:nvPr>
        </p:nvSpPr>
        <p:spPr>
          <a:xfrm>
            <a:off x="6738151" y="4038601"/>
            <a:ext cx="4539449" cy="1752600"/>
          </a:xfrm>
        </p:spPr>
        <p:txBody>
          <a:bodyPr/>
          <a:lstStyle/>
          <a:p>
            <a:r>
              <a:rPr lang="en-US" dirty="0"/>
              <a:t>Linh Le</a:t>
            </a:r>
          </a:p>
          <a:p>
            <a:r>
              <a:rPr lang="en-US" dirty="0"/>
              <a:t>Department of Information Technology</a:t>
            </a:r>
          </a:p>
        </p:txBody>
      </p:sp>
    </p:spTree>
    <p:extLst>
      <p:ext uri="{BB962C8B-B14F-4D97-AF65-F5344CB8AC3E}">
        <p14:creationId xmlns:p14="http://schemas.microsoft.com/office/powerpoint/2010/main" val="3552115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4329EB-FAD8-49EE-80EF-CE76F9D6D33B}"/>
              </a:ext>
            </a:extLst>
          </p:cNvPr>
          <p:cNvSpPr>
            <a:spLocks noGrp="1"/>
          </p:cNvSpPr>
          <p:nvPr>
            <p:ph type="title"/>
          </p:nvPr>
        </p:nvSpPr>
        <p:spPr/>
        <p:txBody>
          <a:bodyPr/>
          <a:lstStyle/>
          <a:p>
            <a:r>
              <a:rPr lang="en-US" dirty="0"/>
              <a:t>Altering and Dropping Tables</a:t>
            </a:r>
          </a:p>
        </p:txBody>
      </p:sp>
      <p:sp>
        <p:nvSpPr>
          <p:cNvPr id="3" name="Content Placeholder 2">
            <a:extLst>
              <a:ext uri="{FF2B5EF4-FFF2-40B4-BE49-F238E27FC236}">
                <a16:creationId xmlns:a16="http://schemas.microsoft.com/office/drawing/2014/main" id="{37F3DE94-6345-4880-A55A-1719E23832CD}"/>
              </a:ext>
            </a:extLst>
          </p:cNvPr>
          <p:cNvSpPr>
            <a:spLocks noGrp="1"/>
          </p:cNvSpPr>
          <p:nvPr>
            <p:ph idx="1"/>
          </p:nvPr>
        </p:nvSpPr>
        <p:spPr/>
        <p:txBody>
          <a:bodyPr/>
          <a:lstStyle/>
          <a:p>
            <a:r>
              <a:rPr lang="en-US" dirty="0"/>
              <a:t>ALTER TABLE is used to add, modify, or drop columns and constraints in a table</a:t>
            </a:r>
          </a:p>
          <a:p>
            <a:pPr lvl="1"/>
            <a:r>
              <a:rPr lang="en-US" dirty="0"/>
              <a:t>Can also rename tables</a:t>
            </a:r>
          </a:p>
          <a:p>
            <a:pPr lvl="1"/>
            <a:r>
              <a:rPr lang="en-US" dirty="0"/>
              <a:t>More information here</a:t>
            </a:r>
          </a:p>
          <a:p>
            <a:pPr marL="342900" lvl="1" indent="0">
              <a:buNone/>
            </a:pPr>
            <a:r>
              <a:rPr lang="en-US" dirty="0">
                <a:hlinkClick r:id="rId2"/>
              </a:rPr>
              <a:t>https://www.techonthenet.com/oracle/tables/alter_table.php</a:t>
            </a:r>
            <a:endParaRPr lang="en-US" dirty="0"/>
          </a:p>
          <a:p>
            <a:pPr marL="342900"/>
            <a:r>
              <a:rPr lang="en-US" dirty="0"/>
              <a:t>DROP TABLE is used to remove a table</a:t>
            </a:r>
          </a:p>
        </p:txBody>
      </p:sp>
    </p:spTree>
    <p:extLst>
      <p:ext uri="{BB962C8B-B14F-4D97-AF65-F5344CB8AC3E}">
        <p14:creationId xmlns:p14="http://schemas.microsoft.com/office/powerpoint/2010/main" val="24862989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21F620-C8B1-4AE6-A11F-34F6F36A76BA}"/>
              </a:ext>
            </a:extLst>
          </p:cNvPr>
          <p:cNvSpPr>
            <a:spLocks noGrp="1"/>
          </p:cNvSpPr>
          <p:nvPr>
            <p:ph type="title"/>
          </p:nvPr>
        </p:nvSpPr>
        <p:spPr/>
        <p:txBody>
          <a:bodyPr/>
          <a:lstStyle/>
          <a:p>
            <a:r>
              <a:rPr lang="en-US" dirty="0"/>
              <a:t>Populating a Table</a:t>
            </a:r>
          </a:p>
        </p:txBody>
      </p:sp>
      <p:sp>
        <p:nvSpPr>
          <p:cNvPr id="3" name="Content Placeholder 2">
            <a:extLst>
              <a:ext uri="{FF2B5EF4-FFF2-40B4-BE49-F238E27FC236}">
                <a16:creationId xmlns:a16="http://schemas.microsoft.com/office/drawing/2014/main" id="{06FD7E13-488E-4A6C-9BDE-E8B033A70CCA}"/>
              </a:ext>
            </a:extLst>
          </p:cNvPr>
          <p:cNvSpPr>
            <a:spLocks noGrp="1"/>
          </p:cNvSpPr>
          <p:nvPr>
            <p:ph idx="1"/>
          </p:nvPr>
        </p:nvSpPr>
        <p:spPr>
          <a:xfrm>
            <a:off x="618067" y="975805"/>
            <a:ext cx="10964333" cy="4519612"/>
          </a:xfrm>
        </p:spPr>
        <p:txBody>
          <a:bodyPr/>
          <a:lstStyle/>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INSERT INTO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table_name</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(column1, column2, ...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column_n</a:t>
            </a:r>
            <a:r>
              <a:rPr lang="en-US" sz="1800" dirty="0">
                <a:latin typeface="Courier New" panose="02070309020205020404" pitchFamily="49"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VALUES</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(expression1, expression2, ...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expression_n</a:t>
            </a:r>
            <a:r>
              <a:rPr lang="en-US" sz="1800" dirty="0">
                <a:latin typeface="Courier New" panose="02070309020205020404" pitchFamily="49"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None/>
            </a:pPr>
            <a:r>
              <a:rPr lang="en-US" sz="2400" dirty="0">
                <a:latin typeface="Calibri" panose="020F0502020204030204" pitchFamily="34" charset="0"/>
                <a:ea typeface="Calibri" panose="020F0502020204030204" pitchFamily="34" charset="0"/>
                <a:cs typeface="Times New Roman" panose="02020603050405020304" pitchFamily="18" charset="0"/>
              </a:rPr>
              <a:t>Or </a:t>
            </a: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INSERT INTO table</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(column1, column2, ...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column_n</a:t>
            </a:r>
            <a:r>
              <a:rPr lang="en-US" sz="1800" dirty="0">
                <a:latin typeface="Courier New" panose="02070309020205020404" pitchFamily="49" charset="0"/>
                <a:ea typeface="Times New Roman" panose="02020603050405020304" pitchFamily="18"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SELECT expression1, expression2, ...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expression_n</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1800" dirty="0">
                <a:latin typeface="Courier New" panose="02070309020205020404" pitchFamily="49" charset="0"/>
                <a:ea typeface="Times New Roman" panose="02020603050405020304" pitchFamily="18" charset="0"/>
                <a:cs typeface="Times New Roman" panose="02020603050405020304" pitchFamily="18" charset="0"/>
              </a:rPr>
              <a:t>FROM </a:t>
            </a:r>
            <a:r>
              <a:rPr lang="en-US" sz="1800" dirty="0" err="1">
                <a:latin typeface="Courier New" panose="02070309020205020404" pitchFamily="49" charset="0"/>
                <a:ea typeface="Times New Roman" panose="02020603050405020304" pitchFamily="18" charset="0"/>
                <a:cs typeface="Times New Roman" panose="02020603050405020304" pitchFamily="18" charset="0"/>
              </a:rPr>
              <a:t>source_table</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342900" lvl="1" indent="0">
              <a:buNone/>
            </a:pPr>
            <a:r>
              <a:rPr lang="en-US" sz="1800" dirty="0">
                <a:latin typeface="Courier New" panose="02070309020205020404" pitchFamily="49" charset="0"/>
                <a:ea typeface="Times New Roman" panose="02020603050405020304" pitchFamily="18" charset="0"/>
              </a:rPr>
              <a:t>[WHERE conditions];</a:t>
            </a: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sz="2400" dirty="0"/>
              <a:t>More details in </a:t>
            </a:r>
            <a:r>
              <a:rPr lang="en-US" sz="2400" dirty="0">
                <a:hlinkClick r:id="rId2"/>
              </a:rPr>
              <a:t>https://www.techonthenet.com/oracle/insert.php</a:t>
            </a:r>
            <a:r>
              <a:rPr lang="en-US" sz="2400" dirty="0"/>
              <a:t> </a:t>
            </a:r>
          </a:p>
          <a:p>
            <a:pPr marL="0" indent="0">
              <a:buNone/>
            </a:pPr>
            <a:r>
              <a:rPr lang="en-US" sz="2400" dirty="0"/>
              <a:t>Note: Insert multiple rows into a table in one single statement seems trickier in Oracle, you can read this thread for more information</a:t>
            </a:r>
          </a:p>
          <a:p>
            <a:pPr marL="342900" lvl="1" indent="0">
              <a:buNone/>
            </a:pPr>
            <a:r>
              <a:rPr lang="en-US" sz="1600" dirty="0">
                <a:hlinkClick r:id="rId3"/>
              </a:rPr>
              <a:t>https://stackoverflow.com/questions/39576/best-way-to-do-multi-row-insert-in-oracle</a:t>
            </a:r>
            <a:r>
              <a:rPr lang="en-US" sz="1600" dirty="0"/>
              <a:t> </a:t>
            </a:r>
          </a:p>
        </p:txBody>
      </p:sp>
    </p:spTree>
    <p:extLst>
      <p:ext uri="{BB962C8B-B14F-4D97-AF65-F5344CB8AC3E}">
        <p14:creationId xmlns:p14="http://schemas.microsoft.com/office/powerpoint/2010/main" val="21702628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CA827-3198-4ABE-AE7F-8CB7A753F5C3}"/>
              </a:ext>
            </a:extLst>
          </p:cNvPr>
          <p:cNvSpPr>
            <a:spLocks noGrp="1"/>
          </p:cNvSpPr>
          <p:nvPr>
            <p:ph type="title"/>
          </p:nvPr>
        </p:nvSpPr>
        <p:spPr/>
        <p:txBody>
          <a:bodyPr/>
          <a:lstStyle/>
          <a:p>
            <a:r>
              <a:rPr lang="en-US" dirty="0"/>
              <a:t>SELECT Statement</a:t>
            </a:r>
          </a:p>
        </p:txBody>
      </p:sp>
      <p:sp>
        <p:nvSpPr>
          <p:cNvPr id="3" name="Content Placeholder 2">
            <a:extLst>
              <a:ext uri="{FF2B5EF4-FFF2-40B4-BE49-F238E27FC236}">
                <a16:creationId xmlns:a16="http://schemas.microsoft.com/office/drawing/2014/main" id="{8E952EF6-EEAF-49EC-8E49-198C1BC02A17}"/>
              </a:ext>
            </a:extLst>
          </p:cNvPr>
          <p:cNvSpPr>
            <a:spLocks noGrp="1"/>
          </p:cNvSpPr>
          <p:nvPr>
            <p:ph idx="1"/>
          </p:nvPr>
        </p:nvSpPr>
        <p:spPr/>
        <p:txBody>
          <a:bodyPr/>
          <a:lstStyle/>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SELECT expressions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FROM tables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[WHERE conditions]</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[GROUP BY </a:t>
            </a:r>
            <a:r>
              <a:rPr lang="en-US" dirty="0" err="1">
                <a:latin typeface="Courier New" panose="02070309020205020404" pitchFamily="49" charset="0"/>
                <a:ea typeface="Times New Roman" panose="02020603050405020304" pitchFamily="18" charset="0"/>
                <a:cs typeface="Times New Roman" panose="02020603050405020304" pitchFamily="18" charset="0"/>
              </a:rPr>
              <a:t>group_expressions</a:t>
            </a:r>
            <a:r>
              <a:rPr lang="en-US" dirty="0">
                <a:latin typeface="Courier New" panose="02070309020205020404" pitchFamily="49" charset="0"/>
                <a:ea typeface="Times New Roman" panose="02020603050405020304" pitchFamily="18" charset="0"/>
                <a:cs typeface="Times New Roman" panose="02020603050405020304" pitchFamily="18" charset="0"/>
              </a:rPr>
              <a:t>]</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[HAVING </a:t>
            </a:r>
            <a:r>
              <a:rPr lang="en-US" dirty="0" err="1">
                <a:latin typeface="Courier New" panose="02070309020205020404" pitchFamily="49" charset="0"/>
                <a:ea typeface="Times New Roman" panose="02020603050405020304" pitchFamily="18" charset="0"/>
                <a:cs typeface="Times New Roman" panose="02020603050405020304" pitchFamily="18" charset="0"/>
              </a:rPr>
              <a:t>having_conditions</a:t>
            </a:r>
            <a:r>
              <a:rPr lang="en-US" dirty="0">
                <a:latin typeface="Courier New" panose="02070309020205020404" pitchFamily="49" charset="0"/>
                <a:ea typeface="Times New Roman" panose="02020603050405020304" pitchFamily="18" charset="0"/>
                <a:cs typeface="Times New Roman" panose="02020603050405020304" pitchFamily="18" charset="0"/>
              </a:rPr>
              <a:t>]</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[ORDER BY </a:t>
            </a:r>
            <a:r>
              <a:rPr lang="en-US" dirty="0" err="1">
                <a:latin typeface="Courier New" panose="02070309020205020404" pitchFamily="49" charset="0"/>
                <a:ea typeface="Times New Roman" panose="02020603050405020304" pitchFamily="18" charset="0"/>
                <a:cs typeface="Times New Roman" panose="02020603050405020304" pitchFamily="18" charset="0"/>
              </a:rPr>
              <a:t>order_expressions</a:t>
            </a:r>
            <a:r>
              <a:rPr lang="en-US" dirty="0">
                <a:latin typeface="Courier New" panose="02070309020205020404" pitchFamily="49" charset="0"/>
                <a:ea typeface="Times New Roman" panose="02020603050405020304" pitchFamily="18" charset="0"/>
                <a:cs typeface="Times New Roman" panose="02020603050405020304" pitchFamily="18" charset="0"/>
              </a:rPr>
              <a:t>]</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dirty="0">
                <a:latin typeface="Courier New" panose="02070309020205020404" pitchFamily="49" charset="0"/>
                <a:ea typeface="Times New Roman" panose="02020603050405020304" pitchFamily="18" charset="0"/>
                <a:cs typeface="Times New Roman" panose="02020603050405020304" pitchFamily="18" charset="0"/>
              </a:rPr>
              <a:t>;</a:t>
            </a:r>
          </a:p>
          <a:p>
            <a:pPr marL="342900" lvl="1" indent="0">
              <a:lnSpc>
                <a:spcPct val="107000"/>
              </a:lnSpc>
              <a:spcBef>
                <a:spcPts val="0"/>
              </a:spcBef>
              <a:buNone/>
            </a:pPr>
            <a:endParaRPr lang="en-US" sz="3200" dirty="0">
              <a:latin typeface="Courier New" panose="02070309020205020404" pitchFamily="49" charset="0"/>
              <a:ea typeface="Calibri" panose="020F0502020204030204" pitchFamily="34" charset="0"/>
              <a:cs typeface="Times New Roman" panose="02020603050405020304" pitchFamily="18" charset="0"/>
            </a:endParaRPr>
          </a:p>
          <a:p>
            <a:pPr marL="342900" lvl="1" indent="0">
              <a:lnSpc>
                <a:spcPct val="107000"/>
              </a:lnSpc>
              <a:spcBef>
                <a:spcPts val="0"/>
              </a:spcBef>
              <a:buNone/>
            </a:pPr>
            <a:r>
              <a:rPr lang="en-US" sz="3200" dirty="0">
                <a:ea typeface="Calibri" panose="020F0502020204030204" pitchFamily="34" charset="0"/>
                <a:cs typeface="Times New Roman" panose="02020603050405020304" pitchFamily="18" charset="0"/>
              </a:rPr>
              <a:t>Examples are in </a:t>
            </a:r>
            <a:r>
              <a:rPr lang="en-US" sz="3200" b="1" dirty="0" err="1">
                <a:ea typeface="Calibri" panose="020F0502020204030204" pitchFamily="34" charset="0"/>
                <a:cs typeface="Times New Roman" panose="02020603050405020304" pitchFamily="18" charset="0"/>
              </a:rPr>
              <a:t>test.sql</a:t>
            </a:r>
            <a:endParaRPr lang="en-US" sz="3200" b="1" dirty="0">
              <a:ea typeface="Calibri" panose="020F0502020204030204" pitchFamily="34" charset="0"/>
              <a:cs typeface="Times New Roman" panose="02020603050405020304" pitchFamily="18" charset="0"/>
            </a:endParaRPr>
          </a:p>
          <a:p>
            <a:endParaRPr lang="en-US" dirty="0"/>
          </a:p>
        </p:txBody>
      </p:sp>
      <p:sp>
        <p:nvSpPr>
          <p:cNvPr id="4" name="TextBox 3">
            <a:extLst>
              <a:ext uri="{FF2B5EF4-FFF2-40B4-BE49-F238E27FC236}">
                <a16:creationId xmlns:a16="http://schemas.microsoft.com/office/drawing/2014/main" id="{AEDEB3EE-39BD-4BF4-BD21-3D90CDFC26DA}"/>
              </a:ext>
            </a:extLst>
          </p:cNvPr>
          <p:cNvSpPr txBox="1"/>
          <p:nvPr/>
        </p:nvSpPr>
        <p:spPr>
          <a:xfrm>
            <a:off x="7226423" y="621437"/>
            <a:ext cx="4891083" cy="369332"/>
          </a:xfrm>
          <a:prstGeom prst="rect">
            <a:avLst/>
          </a:prstGeom>
          <a:noFill/>
        </p:spPr>
        <p:txBody>
          <a:bodyPr wrap="none" rtlCol="0">
            <a:spAutoFit/>
          </a:bodyPr>
          <a:lstStyle/>
          <a:p>
            <a:r>
              <a:rPr lang="en-US" dirty="0">
                <a:solidFill>
                  <a:schemeClr val="tx1"/>
                </a:solidFill>
              </a:rPr>
              <a:t>Attributes/expressions that need to be queried</a:t>
            </a:r>
          </a:p>
        </p:txBody>
      </p:sp>
      <p:sp>
        <p:nvSpPr>
          <p:cNvPr id="5" name="TextBox 4">
            <a:extLst>
              <a:ext uri="{FF2B5EF4-FFF2-40B4-BE49-F238E27FC236}">
                <a16:creationId xmlns:a16="http://schemas.microsoft.com/office/drawing/2014/main" id="{F79506DB-E32F-4D4A-9AF2-5A66A142553A}"/>
              </a:ext>
            </a:extLst>
          </p:cNvPr>
          <p:cNvSpPr txBox="1"/>
          <p:nvPr/>
        </p:nvSpPr>
        <p:spPr>
          <a:xfrm>
            <a:off x="7226423" y="1295401"/>
            <a:ext cx="2954720" cy="369332"/>
          </a:xfrm>
          <a:prstGeom prst="rect">
            <a:avLst/>
          </a:prstGeom>
          <a:noFill/>
        </p:spPr>
        <p:txBody>
          <a:bodyPr wrap="none" rtlCol="0">
            <a:spAutoFit/>
          </a:bodyPr>
          <a:lstStyle/>
          <a:p>
            <a:r>
              <a:rPr lang="en-US" dirty="0">
                <a:solidFill>
                  <a:schemeClr val="tx1"/>
                </a:solidFill>
              </a:rPr>
              <a:t>Tables to query information</a:t>
            </a:r>
          </a:p>
        </p:txBody>
      </p:sp>
      <p:sp>
        <p:nvSpPr>
          <p:cNvPr id="6" name="TextBox 5">
            <a:extLst>
              <a:ext uri="{FF2B5EF4-FFF2-40B4-BE49-F238E27FC236}">
                <a16:creationId xmlns:a16="http://schemas.microsoft.com/office/drawing/2014/main" id="{2E126B5F-10E2-4F28-9C59-93BBD3032D34}"/>
              </a:ext>
            </a:extLst>
          </p:cNvPr>
          <p:cNvSpPr txBox="1"/>
          <p:nvPr/>
        </p:nvSpPr>
        <p:spPr>
          <a:xfrm>
            <a:off x="7226423" y="1882903"/>
            <a:ext cx="4557658" cy="369332"/>
          </a:xfrm>
          <a:prstGeom prst="rect">
            <a:avLst/>
          </a:prstGeom>
          <a:noFill/>
        </p:spPr>
        <p:txBody>
          <a:bodyPr wrap="none" rtlCol="0">
            <a:spAutoFit/>
          </a:bodyPr>
          <a:lstStyle/>
          <a:p>
            <a:r>
              <a:rPr lang="en-US" dirty="0">
                <a:solidFill>
                  <a:schemeClr val="tx1"/>
                </a:solidFill>
              </a:rPr>
              <a:t>Condition applied on rows </a:t>
            </a:r>
            <a:r>
              <a:rPr lang="en-US" b="1" dirty="0">
                <a:solidFill>
                  <a:schemeClr val="tx1"/>
                </a:solidFill>
              </a:rPr>
              <a:t>before</a:t>
            </a:r>
            <a:r>
              <a:rPr lang="en-US" dirty="0">
                <a:solidFill>
                  <a:schemeClr val="tx1"/>
                </a:solidFill>
              </a:rPr>
              <a:t> querying</a:t>
            </a:r>
          </a:p>
        </p:txBody>
      </p:sp>
      <p:sp>
        <p:nvSpPr>
          <p:cNvPr id="7" name="TextBox 6">
            <a:extLst>
              <a:ext uri="{FF2B5EF4-FFF2-40B4-BE49-F238E27FC236}">
                <a16:creationId xmlns:a16="http://schemas.microsoft.com/office/drawing/2014/main" id="{20FDA821-B752-43CE-AC3D-776AE34AAAEA}"/>
              </a:ext>
            </a:extLst>
          </p:cNvPr>
          <p:cNvSpPr txBox="1"/>
          <p:nvPr/>
        </p:nvSpPr>
        <p:spPr>
          <a:xfrm>
            <a:off x="7226424" y="2470405"/>
            <a:ext cx="4557658" cy="1200329"/>
          </a:xfrm>
          <a:prstGeom prst="rect">
            <a:avLst/>
          </a:prstGeom>
          <a:noFill/>
        </p:spPr>
        <p:txBody>
          <a:bodyPr wrap="square" rtlCol="0">
            <a:spAutoFit/>
          </a:bodyPr>
          <a:lstStyle/>
          <a:p>
            <a:r>
              <a:rPr lang="en-US" dirty="0">
                <a:solidFill>
                  <a:schemeClr val="tx1"/>
                </a:solidFill>
              </a:rPr>
              <a:t>Grouping queried rows by certain attributes/expression, usually used with aggregate functions (COUNT, MIN, MAX, SUM, etc.)</a:t>
            </a:r>
          </a:p>
        </p:txBody>
      </p:sp>
      <p:sp>
        <p:nvSpPr>
          <p:cNvPr id="8" name="TextBox 7">
            <a:extLst>
              <a:ext uri="{FF2B5EF4-FFF2-40B4-BE49-F238E27FC236}">
                <a16:creationId xmlns:a16="http://schemas.microsoft.com/office/drawing/2014/main" id="{15056FC1-1B6C-4C15-8465-9CE2A92EF643}"/>
              </a:ext>
            </a:extLst>
          </p:cNvPr>
          <p:cNvSpPr txBox="1"/>
          <p:nvPr/>
        </p:nvSpPr>
        <p:spPr>
          <a:xfrm>
            <a:off x="7226423" y="3848536"/>
            <a:ext cx="4352474" cy="369332"/>
          </a:xfrm>
          <a:prstGeom prst="rect">
            <a:avLst/>
          </a:prstGeom>
          <a:noFill/>
        </p:spPr>
        <p:txBody>
          <a:bodyPr wrap="none" rtlCol="0">
            <a:spAutoFit/>
          </a:bodyPr>
          <a:lstStyle/>
          <a:p>
            <a:r>
              <a:rPr lang="en-US" dirty="0">
                <a:solidFill>
                  <a:schemeClr val="tx1"/>
                </a:solidFill>
              </a:rPr>
              <a:t>Condition applied on rows </a:t>
            </a:r>
            <a:r>
              <a:rPr lang="en-US" b="1" dirty="0">
                <a:solidFill>
                  <a:schemeClr val="tx1"/>
                </a:solidFill>
              </a:rPr>
              <a:t>after</a:t>
            </a:r>
            <a:r>
              <a:rPr lang="en-US" dirty="0">
                <a:solidFill>
                  <a:schemeClr val="tx1"/>
                </a:solidFill>
              </a:rPr>
              <a:t> querying</a:t>
            </a:r>
          </a:p>
        </p:txBody>
      </p:sp>
      <p:sp>
        <p:nvSpPr>
          <p:cNvPr id="9" name="TextBox 8">
            <a:extLst>
              <a:ext uri="{FF2B5EF4-FFF2-40B4-BE49-F238E27FC236}">
                <a16:creationId xmlns:a16="http://schemas.microsoft.com/office/drawing/2014/main" id="{A87E5CBC-117B-48B8-A0F3-A4A8C0AA4880}"/>
              </a:ext>
            </a:extLst>
          </p:cNvPr>
          <p:cNvSpPr txBox="1"/>
          <p:nvPr/>
        </p:nvSpPr>
        <p:spPr>
          <a:xfrm>
            <a:off x="7226423" y="4395670"/>
            <a:ext cx="2377574" cy="369332"/>
          </a:xfrm>
          <a:prstGeom prst="rect">
            <a:avLst/>
          </a:prstGeom>
          <a:noFill/>
        </p:spPr>
        <p:txBody>
          <a:bodyPr wrap="none" rtlCol="0">
            <a:spAutoFit/>
          </a:bodyPr>
          <a:lstStyle/>
          <a:p>
            <a:r>
              <a:rPr lang="en-US" dirty="0">
                <a:solidFill>
                  <a:schemeClr val="tx1"/>
                </a:solidFill>
              </a:rPr>
              <a:t>Sorting queried result</a:t>
            </a:r>
          </a:p>
        </p:txBody>
      </p:sp>
      <p:cxnSp>
        <p:nvCxnSpPr>
          <p:cNvPr id="11" name="Straight Arrow Connector 10">
            <a:extLst>
              <a:ext uri="{FF2B5EF4-FFF2-40B4-BE49-F238E27FC236}">
                <a16:creationId xmlns:a16="http://schemas.microsoft.com/office/drawing/2014/main" id="{E05CB247-60A4-4838-9754-847D5685F54C}"/>
              </a:ext>
            </a:extLst>
          </p:cNvPr>
          <p:cNvCxnSpPr>
            <a:endCxn id="4" idx="1"/>
          </p:cNvCxnSpPr>
          <p:nvPr/>
        </p:nvCxnSpPr>
        <p:spPr bwMode="auto">
          <a:xfrm flipV="1">
            <a:off x="4252404" y="806103"/>
            <a:ext cx="2974019" cy="673964"/>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Straight Arrow Connector 11">
            <a:extLst>
              <a:ext uri="{FF2B5EF4-FFF2-40B4-BE49-F238E27FC236}">
                <a16:creationId xmlns:a16="http://schemas.microsoft.com/office/drawing/2014/main" id="{AF38C6A9-5F85-4DC5-8994-3B852BEF7944}"/>
              </a:ext>
            </a:extLst>
          </p:cNvPr>
          <p:cNvCxnSpPr>
            <a:endCxn id="5" idx="1"/>
          </p:cNvCxnSpPr>
          <p:nvPr/>
        </p:nvCxnSpPr>
        <p:spPr bwMode="auto">
          <a:xfrm flipV="1">
            <a:off x="3027285" y="1480067"/>
            <a:ext cx="4199138" cy="402836"/>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Arrow Connector 14">
            <a:extLst>
              <a:ext uri="{FF2B5EF4-FFF2-40B4-BE49-F238E27FC236}">
                <a16:creationId xmlns:a16="http://schemas.microsoft.com/office/drawing/2014/main" id="{599E5383-96D6-451A-B5A0-57392A2EECAE}"/>
              </a:ext>
            </a:extLst>
          </p:cNvPr>
          <p:cNvCxnSpPr>
            <a:endCxn id="6" idx="1"/>
          </p:cNvCxnSpPr>
          <p:nvPr/>
        </p:nvCxnSpPr>
        <p:spPr bwMode="auto">
          <a:xfrm flipV="1">
            <a:off x="4252404" y="2067569"/>
            <a:ext cx="2974019" cy="225034"/>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a:extLst>
              <a:ext uri="{FF2B5EF4-FFF2-40B4-BE49-F238E27FC236}">
                <a16:creationId xmlns:a16="http://schemas.microsoft.com/office/drawing/2014/main" id="{7DC0EC48-FCD2-44B8-920D-C150F1EE2861}"/>
              </a:ext>
            </a:extLst>
          </p:cNvPr>
          <p:cNvCxnSpPr>
            <a:endCxn id="7" idx="1"/>
          </p:cNvCxnSpPr>
          <p:nvPr/>
        </p:nvCxnSpPr>
        <p:spPr bwMode="auto">
          <a:xfrm>
            <a:off x="6091766" y="2673533"/>
            <a:ext cx="1134658" cy="397037"/>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Arrow Connector 20">
            <a:extLst>
              <a:ext uri="{FF2B5EF4-FFF2-40B4-BE49-F238E27FC236}">
                <a16:creationId xmlns:a16="http://schemas.microsoft.com/office/drawing/2014/main" id="{E5CC3C5E-4122-4CDB-AFD6-8708259F59F9}"/>
              </a:ext>
            </a:extLst>
          </p:cNvPr>
          <p:cNvCxnSpPr>
            <a:endCxn id="8" idx="1"/>
          </p:cNvCxnSpPr>
          <p:nvPr/>
        </p:nvCxnSpPr>
        <p:spPr bwMode="auto">
          <a:xfrm>
            <a:off x="5663953" y="3056606"/>
            <a:ext cx="1562470" cy="976596"/>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a:extLst>
              <a:ext uri="{FF2B5EF4-FFF2-40B4-BE49-F238E27FC236}">
                <a16:creationId xmlns:a16="http://schemas.microsoft.com/office/drawing/2014/main" id="{9DF41DDC-9B97-408B-9077-32F65FA032AE}"/>
              </a:ext>
            </a:extLst>
          </p:cNvPr>
          <p:cNvCxnSpPr>
            <a:endCxn id="9" idx="1"/>
          </p:cNvCxnSpPr>
          <p:nvPr/>
        </p:nvCxnSpPr>
        <p:spPr bwMode="auto">
          <a:xfrm>
            <a:off x="6027938" y="3491868"/>
            <a:ext cx="1198485" cy="1088468"/>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36729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a:extLst>
              <a:ext uri="{FF2B5EF4-FFF2-40B4-BE49-F238E27FC236}">
                <a16:creationId xmlns:a16="http://schemas.microsoft.com/office/drawing/2014/main" id="{6FAC4F3C-1EF3-42C3-BACD-3905ABD7D6A3}"/>
              </a:ext>
            </a:extLst>
          </p:cNvPr>
          <p:cNvGraphicFramePr>
            <a:graphicFrameLocks noGrp="1"/>
          </p:cNvGraphicFramePr>
          <p:nvPr>
            <p:extLst>
              <p:ext uri="{D42A27DB-BD31-4B8C-83A1-F6EECF244321}">
                <p14:modId xmlns:p14="http://schemas.microsoft.com/office/powerpoint/2010/main" val="430984449"/>
              </p:ext>
            </p:extLst>
          </p:nvPr>
        </p:nvGraphicFramePr>
        <p:xfrm>
          <a:off x="782919" y="2751175"/>
          <a:ext cx="10617694" cy="2377440"/>
        </p:xfrm>
        <a:graphic>
          <a:graphicData uri="http://schemas.openxmlformats.org/drawingml/2006/table">
            <a:tbl>
              <a:tblPr bandRow="1">
                <a:tableStyleId>{F5AB1C69-6EDB-4FF4-983F-18BD219EF322}</a:tableStyleId>
              </a:tblPr>
              <a:tblGrid>
                <a:gridCol w="5308847">
                  <a:extLst>
                    <a:ext uri="{9D8B030D-6E8A-4147-A177-3AD203B41FA5}">
                      <a16:colId xmlns:a16="http://schemas.microsoft.com/office/drawing/2014/main" val="3673667340"/>
                    </a:ext>
                  </a:extLst>
                </a:gridCol>
                <a:gridCol w="5308847">
                  <a:extLst>
                    <a:ext uri="{9D8B030D-6E8A-4147-A177-3AD203B41FA5}">
                      <a16:colId xmlns:a16="http://schemas.microsoft.com/office/drawing/2014/main" val="95500620"/>
                    </a:ext>
                  </a:extLst>
                </a:gridCol>
              </a:tblGrid>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latin typeface="Palatino Linotype" panose="02040502050505030304" pitchFamily="18" charset="0"/>
                        </a:rPr>
                        <a:t>Inner join</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400" dirty="0">
                        <a:latin typeface="Palatino Linotype" panose="0204050205050503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400" dirty="0">
                        <a:latin typeface="Palatino Linotype" panose="0204050205050503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400" dirty="0">
                        <a:latin typeface="Palatino Linotype" panose="02040502050505030304" pitchFamily="18"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US" sz="2400" dirty="0">
                        <a:latin typeface="Palatino Linotype" panose="02040502050505030304" pitchFamily="18"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latin typeface="Palatino Linotype" panose="02040502050505030304" pitchFamily="18" charset="0"/>
                        </a:rPr>
                        <a:t>Right outer join</a:t>
                      </a:r>
                    </a:p>
                  </a:txBody>
                  <a:tcPr/>
                </a:tc>
                <a:extLst>
                  <a:ext uri="{0D108BD9-81ED-4DB2-BD59-A6C34878D82A}">
                    <a16:rowId xmlns:a16="http://schemas.microsoft.com/office/drawing/2014/main" val="2313883855"/>
                  </a:ext>
                </a:extLst>
              </a:tr>
              <a:tr h="370840">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latin typeface="Palatino Linotype" panose="02040502050505030304" pitchFamily="18" charset="0"/>
                        </a:rPr>
                        <a:t>Left outer join</a:t>
                      </a: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lang="en-US" sz="2400" dirty="0">
                          <a:latin typeface="Palatino Linotype" panose="02040502050505030304" pitchFamily="18" charset="0"/>
                        </a:rPr>
                        <a:t>Full outer join (full join)</a:t>
                      </a:r>
                    </a:p>
                  </a:txBody>
                  <a:tcPr/>
                </a:tc>
                <a:extLst>
                  <a:ext uri="{0D108BD9-81ED-4DB2-BD59-A6C34878D82A}">
                    <a16:rowId xmlns:a16="http://schemas.microsoft.com/office/drawing/2014/main" val="3335140741"/>
                  </a:ext>
                </a:extLst>
              </a:tr>
            </a:tbl>
          </a:graphicData>
        </a:graphic>
      </p:graphicFrame>
      <p:sp>
        <p:nvSpPr>
          <p:cNvPr id="2" name="Title 1">
            <a:extLst>
              <a:ext uri="{FF2B5EF4-FFF2-40B4-BE49-F238E27FC236}">
                <a16:creationId xmlns:a16="http://schemas.microsoft.com/office/drawing/2014/main" id="{14D850F8-7891-47A0-A5A1-D9A1B000BA18}"/>
              </a:ext>
            </a:extLst>
          </p:cNvPr>
          <p:cNvSpPr>
            <a:spLocks noGrp="1"/>
          </p:cNvSpPr>
          <p:nvPr>
            <p:ph type="title"/>
          </p:nvPr>
        </p:nvSpPr>
        <p:spPr/>
        <p:txBody>
          <a:bodyPr/>
          <a:lstStyle/>
          <a:p>
            <a:r>
              <a:rPr lang="en-US" dirty="0"/>
              <a:t>JOINS</a:t>
            </a:r>
          </a:p>
        </p:txBody>
      </p:sp>
      <p:sp>
        <p:nvSpPr>
          <p:cNvPr id="3" name="Content Placeholder 2">
            <a:extLst>
              <a:ext uri="{FF2B5EF4-FFF2-40B4-BE49-F238E27FC236}">
                <a16:creationId xmlns:a16="http://schemas.microsoft.com/office/drawing/2014/main" id="{D12648C1-D366-4478-BDB3-03C582E3DB8F}"/>
              </a:ext>
            </a:extLst>
          </p:cNvPr>
          <p:cNvSpPr>
            <a:spLocks noGrp="1"/>
          </p:cNvSpPr>
          <p:nvPr>
            <p:ph idx="1"/>
          </p:nvPr>
        </p:nvSpPr>
        <p:spPr>
          <a:xfrm>
            <a:off x="609600" y="1169194"/>
            <a:ext cx="10964333" cy="4519612"/>
          </a:xfrm>
        </p:spPr>
        <p:txBody>
          <a:bodyPr numCol="1"/>
          <a:lstStyle/>
          <a:p>
            <a:r>
              <a:rPr lang="en-US" sz="2800" dirty="0"/>
              <a:t>Used to retrieve data from multiple tables</a:t>
            </a:r>
          </a:p>
          <a:p>
            <a:pPr lvl="1"/>
            <a:r>
              <a:rPr lang="en-US" sz="2000" dirty="0"/>
              <a:t>Rows from different tables are concatenated using matching attributes</a:t>
            </a:r>
          </a:p>
          <a:p>
            <a:r>
              <a:rPr lang="en-US" sz="2800" dirty="0"/>
              <a:t>In Oracle (example in sample codes):</a:t>
            </a:r>
          </a:p>
        </p:txBody>
      </p:sp>
      <p:pic>
        <p:nvPicPr>
          <p:cNvPr id="1026" name="Picture 2" descr="Oracle">
            <a:extLst>
              <a:ext uri="{FF2B5EF4-FFF2-40B4-BE49-F238E27FC236}">
                <a16:creationId xmlns:a16="http://schemas.microsoft.com/office/drawing/2014/main" id="{BF681109-A352-400A-A5AB-DE210AFD381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4005" y="3225520"/>
            <a:ext cx="23812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racle">
            <a:extLst>
              <a:ext uri="{FF2B5EF4-FFF2-40B4-BE49-F238E27FC236}">
                <a16:creationId xmlns:a16="http://schemas.microsoft.com/office/drawing/2014/main" id="{F8A81696-089E-47C6-BFC7-21F3D566A5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4005" y="5211604"/>
            <a:ext cx="23812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racle">
            <a:extLst>
              <a:ext uri="{FF2B5EF4-FFF2-40B4-BE49-F238E27FC236}">
                <a16:creationId xmlns:a16="http://schemas.microsoft.com/office/drawing/2014/main" id="{A174E924-CAB5-47BE-8226-A6A383AF41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96319" y="3225520"/>
            <a:ext cx="2381250" cy="142875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racle">
            <a:extLst>
              <a:ext uri="{FF2B5EF4-FFF2-40B4-BE49-F238E27FC236}">
                <a16:creationId xmlns:a16="http://schemas.microsoft.com/office/drawing/2014/main" id="{B3A6CDE2-9CD8-45ED-B198-985EA0DB42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6319" y="5211604"/>
            <a:ext cx="2381250" cy="142875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19AAABE-7754-4D3D-8DE5-767EE9BC2A73}"/>
              </a:ext>
            </a:extLst>
          </p:cNvPr>
          <p:cNvSpPr txBox="1"/>
          <p:nvPr/>
        </p:nvSpPr>
        <p:spPr>
          <a:xfrm>
            <a:off x="3447724" y="6396364"/>
            <a:ext cx="3876126" cy="523220"/>
          </a:xfrm>
          <a:prstGeom prst="rect">
            <a:avLst/>
          </a:prstGeom>
          <a:noFill/>
        </p:spPr>
        <p:txBody>
          <a:bodyPr wrap="none" rtlCol="0">
            <a:spAutoFit/>
          </a:bodyPr>
          <a:lstStyle/>
          <a:p>
            <a:pPr algn="ctr"/>
            <a:r>
              <a:rPr lang="en-US" sz="1400" i="1" dirty="0">
                <a:latin typeface="Palatino Linotype" panose="02040502050505030304" pitchFamily="18" charset="0"/>
              </a:rPr>
              <a:t>All images retrieved from</a:t>
            </a:r>
          </a:p>
          <a:p>
            <a:pPr algn="ctr"/>
            <a:r>
              <a:rPr lang="en-US" sz="1400" i="1" dirty="0">
                <a:hlinkClick r:id="rId6">
                  <a:extLst>
                    <a:ext uri="{A12FA001-AC4F-418D-AE19-62706E023703}">
                      <ahyp:hlinkClr xmlns:ahyp="http://schemas.microsoft.com/office/drawing/2018/hyperlinkcolor" val="tx"/>
                    </a:ext>
                  </a:extLst>
                </a:hlinkClick>
              </a:rPr>
              <a:t>https://www.techonthenet.com/oracle/joins.php</a:t>
            </a:r>
            <a:endParaRPr lang="en-US" sz="1400" i="1" dirty="0">
              <a:latin typeface="Palatino Linotype" panose="02040502050505030304" pitchFamily="18" charset="0"/>
            </a:endParaRPr>
          </a:p>
        </p:txBody>
      </p:sp>
    </p:spTree>
    <p:extLst>
      <p:ext uri="{BB962C8B-B14F-4D97-AF65-F5344CB8AC3E}">
        <p14:creationId xmlns:p14="http://schemas.microsoft.com/office/powerpoint/2010/main" val="2738897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6D2FC9-7D52-4D34-89C9-F2E9E8CF760C}"/>
              </a:ext>
            </a:extLst>
          </p:cNvPr>
          <p:cNvSpPr>
            <a:spLocks noGrp="1"/>
          </p:cNvSpPr>
          <p:nvPr>
            <p:ph type="title"/>
          </p:nvPr>
        </p:nvSpPr>
        <p:spPr/>
        <p:txBody>
          <a:bodyPr/>
          <a:lstStyle/>
          <a:p>
            <a:r>
              <a:rPr lang="en-US" dirty="0"/>
              <a:t>Sample Database</a:t>
            </a:r>
          </a:p>
        </p:txBody>
      </p:sp>
      <p:pic>
        <p:nvPicPr>
          <p:cNvPr id="3076" name="Picture 4" descr="https://eastus1-mediap.svc.ms/transform/thumbnail?provider=spo&amp;inputFormat=png&amp;cs=fFNQTw&amp;docid=https%3A%2F%2Fkennesawedu-my.sharepoint.com%3A443%2F_api%2Fv2.0%2Fdrives%2Fb!5zUzaHHdtU-pyeTOQGwoh1s_GIeYLShOiFIJhTYYzexIc9h5CYPlRp6bZP2BRD8G%2Fitems%2F01CRLXUBNYDBDEDTFNKZHKBV27GH2I4YBO%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438&amp;height=146&amp;action=Access">
            <a:extLst>
              <a:ext uri="{FF2B5EF4-FFF2-40B4-BE49-F238E27FC236}">
                <a16:creationId xmlns:a16="http://schemas.microsoft.com/office/drawing/2014/main" id="{E81B9B25-3592-486A-BE83-9C64A02B5C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415" y="1517434"/>
            <a:ext cx="4171950" cy="13906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s://eastus1-mediap.svc.ms/transform/thumbnail?provider=spo&amp;inputFormat=png&amp;cs=fFNQTw&amp;docid=https%3A%2F%2Fkennesawedu-my.sharepoint.com%3A443%2F_api%2Fv2.0%2Fdrives%2Fb!5zUzaHHdtU-pyeTOQGwoh1s_GIeYLShOiFIJhTYYzexIc9h5CYPlRp6bZP2BRD8G%2Fitems%2F01CRLXUBNZZPDQSQANMRHKEQFNAW3WHA4S%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725&amp;height=128&amp;action=Access">
            <a:extLst>
              <a:ext uri="{FF2B5EF4-FFF2-40B4-BE49-F238E27FC236}">
                <a16:creationId xmlns:a16="http://schemas.microsoft.com/office/drawing/2014/main" id="{046F03A2-C51D-41C2-B442-B9C80AD4D4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6628" y="1517434"/>
            <a:ext cx="6905625" cy="12192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https://eastus1-mediap.svc.ms/transform/thumbnail?provider=spo&amp;inputFormat=png&amp;cs=fFNQTw&amp;docid=https%3A%2F%2Fkennesawedu-my.sharepoint.com%3A443%2F_api%2Fv2.0%2Fdrives%2Fb!5zUzaHHdtU-pyeTOQGwoh1s_GIeYLShOiFIJhTYYzexIc9h5CYPlRp6bZP2BRD8G%2Fitems%2F01CRLXUBK5BTQSWI5J6NF2RYGAPHRJRYZP%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286&amp;height=148&amp;action=Access">
            <a:extLst>
              <a:ext uri="{FF2B5EF4-FFF2-40B4-BE49-F238E27FC236}">
                <a16:creationId xmlns:a16="http://schemas.microsoft.com/office/drawing/2014/main" id="{A74842E0-027A-4EEC-8CA8-0108B42F26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7616" y="3930866"/>
            <a:ext cx="2724150" cy="14097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7C2DC91-F788-4E26-868B-F6C23B11D67C}"/>
              </a:ext>
            </a:extLst>
          </p:cNvPr>
          <p:cNvSpPr txBox="1"/>
          <p:nvPr/>
        </p:nvSpPr>
        <p:spPr>
          <a:xfrm>
            <a:off x="1766804" y="1167713"/>
            <a:ext cx="1095172" cy="369332"/>
          </a:xfrm>
          <a:prstGeom prst="rect">
            <a:avLst/>
          </a:prstGeom>
          <a:noFill/>
        </p:spPr>
        <p:txBody>
          <a:bodyPr wrap="none" rtlCol="0">
            <a:spAutoFit/>
          </a:bodyPr>
          <a:lstStyle/>
          <a:p>
            <a:r>
              <a:rPr lang="en-US" dirty="0">
                <a:solidFill>
                  <a:schemeClr val="tx1"/>
                </a:solidFill>
              </a:rPr>
              <a:t>Students</a:t>
            </a:r>
          </a:p>
        </p:txBody>
      </p:sp>
      <p:sp>
        <p:nvSpPr>
          <p:cNvPr id="11" name="TextBox 10">
            <a:extLst>
              <a:ext uri="{FF2B5EF4-FFF2-40B4-BE49-F238E27FC236}">
                <a16:creationId xmlns:a16="http://schemas.microsoft.com/office/drawing/2014/main" id="{BD987440-2527-4ACC-ABED-876F16681217}"/>
              </a:ext>
            </a:extLst>
          </p:cNvPr>
          <p:cNvSpPr txBox="1"/>
          <p:nvPr/>
        </p:nvSpPr>
        <p:spPr>
          <a:xfrm>
            <a:off x="8047502" y="1167713"/>
            <a:ext cx="1043876" cy="369332"/>
          </a:xfrm>
          <a:prstGeom prst="rect">
            <a:avLst/>
          </a:prstGeom>
          <a:noFill/>
        </p:spPr>
        <p:txBody>
          <a:bodyPr wrap="none" rtlCol="0">
            <a:spAutoFit/>
          </a:bodyPr>
          <a:lstStyle/>
          <a:p>
            <a:r>
              <a:rPr lang="en-US" dirty="0">
                <a:solidFill>
                  <a:schemeClr val="tx1"/>
                </a:solidFill>
              </a:rPr>
              <a:t>Courses</a:t>
            </a:r>
          </a:p>
        </p:txBody>
      </p:sp>
      <p:sp>
        <p:nvSpPr>
          <p:cNvPr id="12" name="TextBox 11">
            <a:extLst>
              <a:ext uri="{FF2B5EF4-FFF2-40B4-BE49-F238E27FC236}">
                <a16:creationId xmlns:a16="http://schemas.microsoft.com/office/drawing/2014/main" id="{6AB481F4-690B-4C2F-A0BB-1255475FBCC3}"/>
              </a:ext>
            </a:extLst>
          </p:cNvPr>
          <p:cNvSpPr txBox="1"/>
          <p:nvPr/>
        </p:nvSpPr>
        <p:spPr>
          <a:xfrm>
            <a:off x="3867916" y="5340566"/>
            <a:ext cx="1723549" cy="369332"/>
          </a:xfrm>
          <a:prstGeom prst="rect">
            <a:avLst/>
          </a:prstGeom>
          <a:noFill/>
        </p:spPr>
        <p:txBody>
          <a:bodyPr wrap="none" rtlCol="0">
            <a:spAutoFit/>
          </a:bodyPr>
          <a:lstStyle/>
          <a:p>
            <a:r>
              <a:rPr lang="en-US" dirty="0" err="1">
                <a:solidFill>
                  <a:schemeClr val="tx1"/>
                </a:solidFill>
              </a:rPr>
              <a:t>StudentCourse</a:t>
            </a:r>
            <a:endParaRPr lang="en-US" dirty="0">
              <a:solidFill>
                <a:schemeClr val="tx1"/>
              </a:solidFill>
            </a:endParaRPr>
          </a:p>
        </p:txBody>
      </p:sp>
    </p:spTree>
    <p:extLst>
      <p:ext uri="{BB962C8B-B14F-4D97-AF65-F5344CB8AC3E}">
        <p14:creationId xmlns:p14="http://schemas.microsoft.com/office/powerpoint/2010/main" val="36322960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D5D6D-E67D-46CC-83C3-F31F3707567E}"/>
              </a:ext>
            </a:extLst>
          </p:cNvPr>
          <p:cNvSpPr>
            <a:spLocks noGrp="1"/>
          </p:cNvSpPr>
          <p:nvPr>
            <p:ph type="title"/>
          </p:nvPr>
        </p:nvSpPr>
        <p:spPr/>
        <p:txBody>
          <a:bodyPr/>
          <a:lstStyle/>
          <a:p>
            <a:r>
              <a:rPr lang="en-US" dirty="0"/>
              <a:t>Inner Join Example</a:t>
            </a:r>
          </a:p>
        </p:txBody>
      </p:sp>
      <p:pic>
        <p:nvPicPr>
          <p:cNvPr id="2050" name="Picture 2" descr="https://eastus1-mediap.svc.ms/transform/thumbnail?provider=spo&amp;inputFormat=png&amp;cs=fFNQTw&amp;docid=https%3A%2F%2Fkennesawedu-my.sharepoint.com%3A443%2F_api%2Fv2.0%2Fdrives%2Fb!5zUzaHHdtU-pyeTOQGwoh1s_GIeYLShOiFIJhTYYzexIc9h5CYPlRp6bZP2BRD8G%2Fitems%2F01CRLXUBIZ3TQON27PNZCLLPEJ2LFCXVOW%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842&amp;height=350&amp;action=Access">
            <a:extLst>
              <a:ext uri="{FF2B5EF4-FFF2-40B4-BE49-F238E27FC236}">
                <a16:creationId xmlns:a16="http://schemas.microsoft.com/office/drawing/2014/main" id="{B501D348-E17C-40F2-BD62-0FA0FE29F9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741" y="1762125"/>
            <a:ext cx="8020050" cy="3333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52322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AA2A9-B854-4497-A0F0-D6E80FA7A32B}"/>
              </a:ext>
            </a:extLst>
          </p:cNvPr>
          <p:cNvSpPr>
            <a:spLocks noGrp="1"/>
          </p:cNvSpPr>
          <p:nvPr>
            <p:ph type="title"/>
          </p:nvPr>
        </p:nvSpPr>
        <p:spPr/>
        <p:txBody>
          <a:bodyPr/>
          <a:lstStyle/>
          <a:p>
            <a:r>
              <a:rPr lang="en-US" dirty="0"/>
              <a:t>Left Outer Join Example</a:t>
            </a:r>
          </a:p>
        </p:txBody>
      </p:sp>
      <p:pic>
        <p:nvPicPr>
          <p:cNvPr id="4098" name="Picture 2" descr="https://eastus1-mediap.svc.ms/transform/thumbnail?provider=spo&amp;inputFormat=png&amp;cs=fFNQTw&amp;docid=https%3A%2F%2Fkennesawedu-my.sharepoint.com%3A443%2F_api%2Fv2.0%2Fdrives%2Fb!5zUzaHHdtU-pyeTOQGwoh1s_GIeYLShOiFIJhTYYzexIc9h5CYPlRp6bZP2BRD8G%2Fitems%2F01CRLXUBPHGDO2B6ZIGFCKRQ4DCQPJZ2K5%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838&amp;height=328&amp;action=Preview">
            <a:extLst>
              <a:ext uri="{FF2B5EF4-FFF2-40B4-BE49-F238E27FC236}">
                <a16:creationId xmlns:a16="http://schemas.microsoft.com/office/drawing/2014/main" id="{670BBC4B-D1D8-43B9-8107-54C3C93ECC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025" y="1866900"/>
            <a:ext cx="798195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54455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AC7C1-50AE-4BAA-919F-F1DCF7EA41A2}"/>
              </a:ext>
            </a:extLst>
          </p:cNvPr>
          <p:cNvSpPr>
            <a:spLocks noGrp="1"/>
          </p:cNvSpPr>
          <p:nvPr>
            <p:ph type="title"/>
          </p:nvPr>
        </p:nvSpPr>
        <p:spPr/>
        <p:txBody>
          <a:bodyPr/>
          <a:lstStyle/>
          <a:p>
            <a:r>
              <a:rPr lang="en-US" dirty="0"/>
              <a:t>Right Outer Join Example</a:t>
            </a:r>
          </a:p>
        </p:txBody>
      </p:sp>
      <p:pic>
        <p:nvPicPr>
          <p:cNvPr id="5122" name="Picture 2" descr="https://eastus1-mediap.svc.ms/transform/thumbnail?provider=spo&amp;inputFormat=png&amp;cs=fFNQTw&amp;docid=https%3A%2F%2Fkennesawedu-my.sharepoint.com%3A443%2F_api%2Fv2.0%2Fdrives%2Fb!5zUzaHHdtU-pyeTOQGwoh1s_GIeYLShOiFIJhTYYzexIc9h5CYPlRp6bZP2BRD8G%2Fitems%2F01CRLXUBPHGDO2B6ZIGFCKRQ4DCQPJZ2K5%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838&amp;height=328&amp;action=Preview">
            <a:extLst>
              <a:ext uri="{FF2B5EF4-FFF2-40B4-BE49-F238E27FC236}">
                <a16:creationId xmlns:a16="http://schemas.microsoft.com/office/drawing/2014/main" id="{1D61D5A6-8158-47DE-8CC8-A93D0CAB2B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5025" y="1866900"/>
            <a:ext cx="798195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33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1180-5C4A-4605-B723-3031300EE9BC}"/>
              </a:ext>
            </a:extLst>
          </p:cNvPr>
          <p:cNvSpPr>
            <a:spLocks noGrp="1"/>
          </p:cNvSpPr>
          <p:nvPr>
            <p:ph type="title"/>
          </p:nvPr>
        </p:nvSpPr>
        <p:spPr/>
        <p:txBody>
          <a:bodyPr/>
          <a:lstStyle/>
          <a:p>
            <a:r>
              <a:rPr lang="en-US" dirty="0"/>
              <a:t>Full Join Example</a:t>
            </a:r>
          </a:p>
        </p:txBody>
      </p:sp>
      <p:pic>
        <p:nvPicPr>
          <p:cNvPr id="6146" name="Picture 2" descr="https://eastus1-mediap.svc.ms/transform/thumbnail?provider=spo&amp;inputFormat=png&amp;cs=fFNQTw&amp;docid=https%3A%2F%2Fkennesawedu-my.sharepoint.com%3A443%2F_api%2Fv2.0%2Fdrives%2Fb!5zUzaHHdtU-pyeTOQGwoh1s_GIeYLShOiFIJhTYYzexIc9h5CYPlRp6bZP2BRD8G%2Fitems%2F01CRLXUBMKZH7CPPCVZNCIIM6KT3CHZ5V7%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838&amp;height=387&amp;action=Preview">
            <a:extLst>
              <a:ext uri="{FF2B5EF4-FFF2-40B4-BE49-F238E27FC236}">
                <a16:creationId xmlns:a16="http://schemas.microsoft.com/office/drawing/2014/main" id="{241D0CD1-1EAF-4F07-8E9D-699FB82454E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791" y="1585912"/>
            <a:ext cx="7981950" cy="3686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60457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9F0DC-8EA6-4B7B-B116-0C4D4C5F32BF}"/>
              </a:ext>
            </a:extLst>
          </p:cNvPr>
          <p:cNvSpPr>
            <a:spLocks noGrp="1"/>
          </p:cNvSpPr>
          <p:nvPr>
            <p:ph type="title"/>
          </p:nvPr>
        </p:nvSpPr>
        <p:spPr/>
        <p:txBody>
          <a:bodyPr/>
          <a:lstStyle/>
          <a:p>
            <a:r>
              <a:rPr lang="en-US" dirty="0"/>
              <a:t>Joining Multiple Tables</a:t>
            </a:r>
          </a:p>
        </p:txBody>
      </p:sp>
      <p:pic>
        <p:nvPicPr>
          <p:cNvPr id="7170" name="Picture 2" descr="https://eastus1-mediap.svc.ms/transform/thumbnail?provider=spo&amp;inputFormat=png&amp;cs=fFNQTw&amp;docid=https%3A%2F%2Fkennesawedu-my.sharepoint.com%3A443%2F_api%2Fv2.0%2Fdrives%2Fb!5zUzaHHdtU-pyeTOQGwoh1s_GIeYLShOiFIJhTYYzexIc9h5CYPlRp6bZP2BRD8G%2Fitems%2F01CRLXUBOO4YTB4WSCCJGZPKUSUFRCD3VK%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1022&amp;height=343&amp;action=Access">
            <a:extLst>
              <a:ext uri="{FF2B5EF4-FFF2-40B4-BE49-F238E27FC236}">
                <a16:creationId xmlns:a16="http://schemas.microsoft.com/office/drawing/2014/main" id="{F69769E1-5CB3-410C-90B8-4FAB7D17D0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4491" y="1795462"/>
            <a:ext cx="9734550" cy="3267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3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9E662-AB31-46D3-9A6D-8B1389B57002}"/>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B8219B2-3D61-47F4-84BE-2C5620C38C94}"/>
              </a:ext>
            </a:extLst>
          </p:cNvPr>
          <p:cNvSpPr>
            <a:spLocks noGrp="1"/>
          </p:cNvSpPr>
          <p:nvPr>
            <p:ph idx="1"/>
          </p:nvPr>
        </p:nvSpPr>
        <p:spPr/>
        <p:txBody>
          <a:bodyPr/>
          <a:lstStyle/>
          <a:p>
            <a:r>
              <a:rPr lang="en-US" dirty="0"/>
              <a:t>In this module, we review the important concepts in database and writing SQL queries</a:t>
            </a:r>
          </a:p>
          <a:p>
            <a:r>
              <a:rPr lang="en-US" dirty="0"/>
              <a:t>This lecture note only contains parts of the module that will be discussed in class. Please also carefully read the module note in D2L before attempting the quiz.</a:t>
            </a:r>
          </a:p>
        </p:txBody>
      </p:sp>
    </p:spTree>
    <p:extLst>
      <p:ext uri="{BB962C8B-B14F-4D97-AF65-F5344CB8AC3E}">
        <p14:creationId xmlns:p14="http://schemas.microsoft.com/office/powerpoint/2010/main" val="38432082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3FF21-EB02-43FC-A71B-24A4A797C47C}"/>
              </a:ext>
            </a:extLst>
          </p:cNvPr>
          <p:cNvSpPr>
            <a:spLocks noGrp="1"/>
          </p:cNvSpPr>
          <p:nvPr>
            <p:ph type="title"/>
          </p:nvPr>
        </p:nvSpPr>
        <p:spPr/>
        <p:txBody>
          <a:bodyPr/>
          <a:lstStyle/>
          <a:p>
            <a:r>
              <a:rPr lang="en-US" dirty="0"/>
              <a:t>UNION and UNION ALL</a:t>
            </a:r>
          </a:p>
        </p:txBody>
      </p:sp>
      <p:sp>
        <p:nvSpPr>
          <p:cNvPr id="3" name="Content Placeholder 2">
            <a:extLst>
              <a:ext uri="{FF2B5EF4-FFF2-40B4-BE49-F238E27FC236}">
                <a16:creationId xmlns:a16="http://schemas.microsoft.com/office/drawing/2014/main" id="{48D2C581-89F6-4BFE-9619-2D6E6FBEC711}"/>
              </a:ext>
            </a:extLst>
          </p:cNvPr>
          <p:cNvSpPr>
            <a:spLocks noGrp="1"/>
          </p:cNvSpPr>
          <p:nvPr>
            <p:ph idx="1"/>
          </p:nvPr>
        </p:nvSpPr>
        <p:spPr/>
        <p:txBody>
          <a:bodyPr/>
          <a:lstStyle/>
          <a:p>
            <a:r>
              <a:rPr lang="en-US" dirty="0"/>
              <a:t>Combine results from multiple SELECT statements</a:t>
            </a:r>
          </a:p>
          <a:p>
            <a:pPr lvl="1"/>
            <a:r>
              <a:rPr lang="en-US" dirty="0"/>
              <a:t>The number of columns must be the same in all SELECT statements</a:t>
            </a:r>
          </a:p>
          <a:p>
            <a:pPr lvl="1"/>
            <a:r>
              <a:rPr lang="en-US" dirty="0"/>
              <a:t>More examples in sample codes</a:t>
            </a:r>
          </a:p>
          <a:p>
            <a:endParaRPr lang="en-US" dirty="0"/>
          </a:p>
        </p:txBody>
      </p:sp>
      <p:pic>
        <p:nvPicPr>
          <p:cNvPr id="8194" name="Picture 2" descr="https://eastus1-mediap.svc.ms/transform/thumbnail?provider=spo&amp;inputFormat=png&amp;cs=fFNQTw&amp;docid=https%3A%2F%2Fkennesawedu-my.sharepoint.com%3A443%2F_api%2Fv2.0%2Fdrives%2Fb!5zUzaHHdtU-pyeTOQGwoh1s_GIeYLShOiFIJhTYYzexIc9h5CYPlRp6bZP2BRD8G%2Fitems%2F01CRLXUBNVNM6ZSUCFTZEZZIULEB2667LU%3Fversion%3DPublished&amp;access_token=eyJ0eXAiOiJKV1QiLCJhbGciOiJub25lIn0.eyJhdWQiOiIwMDAwMDAwMy0wMDAwLTBmZjEtY2UwMC0wMDAwMDAwMDAwMDAva2VubmVzYXdlZHUtbXkuc2hhcmVwb2ludC5jb21ANDVmMjZlZTUtZjEzNC00MzllLWJjOTMtZTZjN2UzM2Q2MWMyIiwiaXNzIjoiMDAwMDAwMDMtMDAwMC0wZmYxLWNlMDAtMDAwMDAwMDAwMDAwIiwibmJmIjoiMTU2NzAyNzIyNSIsImV4cCI6IjE1NjcwNDg4MjUiLCJlbmRwb2ludHVybCI6IkE2UjFsN2dYbVQ1Wm0vTG9jcDRxb0hZTzR6M2k2bFpvMHk5NnpDSlI5cVE9IiwiZW5kcG9pbnR1cmxMZW5ndGgiOiIxMjEiLCJpc2xvb3BiYWNrIjoiVHJ1ZSIsImNpZCI6Ik5tSmpOR1psT1dVdE9EQTRZeTA1TURBd0xUY3lOMll0WVdOaE9UVTBOVGsyTnpVNSIsInZlciI6Imhhc2hlZHByb29mdG9rZW4iLCJzaXRlaWQiOiJOamd6TXpNMVpUY3RaR1EzTVMwMFptSTFMV0U1WXprdFpUUmpaVFF3Tm1NeU9EZzMiLCJuYW1laWQiOiIwIy5mfG1lbWJlcnNoaXB8bGxlMTNAa2VubmVzYXcuZWR1IiwibmlpIjoibWljcm9zb2Z0LnNoYXJlcG9pbnQiLCJpc3VzZXIiOiJ0cnVlIiwiY2FjaGVrZXkiOiIwaC5mfG1lbWJlcnNoaXB8MTAwMzIwMDA1M2VkZGM4YUBsaXZlLmNvbSIsInR0IjoiMCIsInVzZVBlcnNpc3RlbnRDb29raWUiOiIyIn0.UXpXTHcrVmF6MmhacFZ0VXJHbVRwclNGZHRTY2hIajZldjRSNWJpMEJ5dz0&amp;encodeFailures=1&amp;srcWidth=&amp;srcHeight=&amp;width=877&amp;height=397&amp;action=Access">
            <a:extLst>
              <a:ext uri="{FF2B5EF4-FFF2-40B4-BE49-F238E27FC236}">
                <a16:creationId xmlns:a16="http://schemas.microsoft.com/office/drawing/2014/main" id="{F1C7294F-FD88-4108-98E7-75AF854A2E7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5053" y="2876549"/>
            <a:ext cx="8353425" cy="3781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35348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46C607-ADED-4112-982F-AD7B2E1480CB}"/>
              </a:ext>
            </a:extLst>
          </p:cNvPr>
          <p:cNvSpPr>
            <a:spLocks noGrp="1"/>
          </p:cNvSpPr>
          <p:nvPr>
            <p:ph type="title"/>
          </p:nvPr>
        </p:nvSpPr>
        <p:spPr/>
        <p:txBody>
          <a:bodyPr/>
          <a:lstStyle/>
          <a:p>
            <a:r>
              <a:rPr lang="en-US" dirty="0"/>
              <a:t>Views</a:t>
            </a:r>
          </a:p>
        </p:txBody>
      </p:sp>
      <p:sp>
        <p:nvSpPr>
          <p:cNvPr id="3" name="Content Placeholder 2">
            <a:extLst>
              <a:ext uri="{FF2B5EF4-FFF2-40B4-BE49-F238E27FC236}">
                <a16:creationId xmlns:a16="http://schemas.microsoft.com/office/drawing/2014/main" id="{A62BF329-696B-4A0B-9293-5054E30E6A9F}"/>
              </a:ext>
            </a:extLst>
          </p:cNvPr>
          <p:cNvSpPr>
            <a:spLocks noGrp="1"/>
          </p:cNvSpPr>
          <p:nvPr>
            <p:ph idx="1"/>
          </p:nvPr>
        </p:nvSpPr>
        <p:spPr/>
        <p:txBody>
          <a:bodyPr/>
          <a:lstStyle/>
          <a:p>
            <a:r>
              <a:rPr lang="en-US" dirty="0"/>
              <a:t>Virtual tables created by querying (joined) tables</a:t>
            </a:r>
          </a:p>
          <a:p>
            <a:pPr lvl="1"/>
            <a:r>
              <a:rPr lang="en-US" dirty="0"/>
              <a:t>Do not physically exist</a:t>
            </a:r>
          </a:p>
          <a:p>
            <a:r>
              <a:rPr lang="en-US" dirty="0"/>
              <a:t>Updating or modifying views will also change the original tables</a:t>
            </a:r>
          </a:p>
          <a:p>
            <a:pPr lvl="1"/>
            <a:r>
              <a:rPr lang="en-US" dirty="0"/>
              <a:t>Assuming the users have the necessary privileges.</a:t>
            </a:r>
          </a:p>
          <a:p>
            <a:pPr lvl="1"/>
            <a:r>
              <a:rPr lang="en-US" dirty="0"/>
              <a:t>INSERT, UPDATE, and DELETE require the view to be a key-preserved table</a:t>
            </a:r>
          </a:p>
          <a:p>
            <a:pPr lvl="2"/>
            <a:r>
              <a:rPr lang="en-US" dirty="0"/>
              <a:t>More information here </a:t>
            </a:r>
          </a:p>
          <a:p>
            <a:pPr marL="914400" lvl="2" indent="0" algn="ctr">
              <a:buNone/>
            </a:pPr>
            <a:r>
              <a:rPr lang="en-US" dirty="0">
                <a:hlinkClick r:id="rId2"/>
              </a:rPr>
              <a:t>https://docs.oracle.com/cd/B28359_01/server.111/b28310/views001.htm#ADMIN11775</a:t>
            </a:r>
            <a:endParaRPr lang="en-US" dirty="0"/>
          </a:p>
          <a:p>
            <a:r>
              <a:rPr lang="en-US" dirty="0"/>
              <a:t>Examples in sample codes</a:t>
            </a:r>
          </a:p>
        </p:txBody>
      </p:sp>
    </p:spTree>
    <p:extLst>
      <p:ext uri="{BB962C8B-B14F-4D97-AF65-F5344CB8AC3E}">
        <p14:creationId xmlns:p14="http://schemas.microsoft.com/office/powerpoint/2010/main" val="36368093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20CDEA-8C66-4916-8D75-C19739821D11}"/>
              </a:ext>
            </a:extLst>
          </p:cNvPr>
          <p:cNvSpPr>
            <a:spLocks noGrp="1"/>
          </p:cNvSpPr>
          <p:nvPr>
            <p:ph type="title"/>
          </p:nvPr>
        </p:nvSpPr>
        <p:spPr/>
        <p:txBody>
          <a:bodyPr/>
          <a:lstStyle/>
          <a:p>
            <a:r>
              <a:rPr lang="en-US" dirty="0"/>
              <a:t>In-Class Lab</a:t>
            </a:r>
          </a:p>
        </p:txBody>
      </p:sp>
      <p:sp>
        <p:nvSpPr>
          <p:cNvPr id="3" name="Content Placeholder 2">
            <a:extLst>
              <a:ext uri="{FF2B5EF4-FFF2-40B4-BE49-F238E27FC236}">
                <a16:creationId xmlns:a16="http://schemas.microsoft.com/office/drawing/2014/main" id="{01532028-26D2-4D8A-8604-B23365DB9A2F}"/>
              </a:ext>
            </a:extLst>
          </p:cNvPr>
          <p:cNvSpPr>
            <a:spLocks noGrp="1"/>
          </p:cNvSpPr>
          <p:nvPr>
            <p:ph idx="1"/>
          </p:nvPr>
        </p:nvSpPr>
        <p:spPr>
          <a:xfrm>
            <a:off x="603684" y="940294"/>
            <a:ext cx="5391705" cy="4519612"/>
          </a:xfrm>
        </p:spPr>
        <p:txBody>
          <a:bodyPr/>
          <a:lstStyle/>
          <a:p>
            <a:r>
              <a:rPr lang="en-US" sz="1600" dirty="0"/>
              <a:t>Create all the tables </a:t>
            </a:r>
          </a:p>
          <a:p>
            <a:pPr lvl="1"/>
            <a:r>
              <a:rPr lang="en-US" sz="1400" dirty="0"/>
              <a:t>Remember to assign keys</a:t>
            </a:r>
          </a:p>
          <a:p>
            <a:pPr lvl="1"/>
            <a:r>
              <a:rPr lang="en-US" sz="1400" dirty="0"/>
              <a:t>You can create new columns if needed</a:t>
            </a:r>
          </a:p>
          <a:p>
            <a:r>
              <a:rPr lang="en-US" sz="1600" dirty="0"/>
              <a:t>Insert data into the tables</a:t>
            </a:r>
          </a:p>
          <a:p>
            <a:r>
              <a:rPr lang="en-US" sz="1600" dirty="0"/>
              <a:t>Query all employees that have more than 3 years of experiences</a:t>
            </a:r>
          </a:p>
          <a:p>
            <a:r>
              <a:rPr lang="en-US" sz="1600" dirty="0"/>
              <a:t>Query all employees that earn more than 130,000 per year and have more than 3 years of experience</a:t>
            </a:r>
          </a:p>
          <a:p>
            <a:r>
              <a:rPr lang="en-US" sz="1600" dirty="0"/>
              <a:t>Query employee ID, first name, last name of all employees that are working on project Implement New User Interface and Update System Kernel. You also need to show the project name in the result</a:t>
            </a:r>
          </a:p>
          <a:p>
            <a:r>
              <a:rPr lang="en-US" sz="1600" dirty="0"/>
              <a:t>Query employee ID, first name, last name of all employees that are working on projects that have “Implement” in their names . You also need to show the project name in the result</a:t>
            </a:r>
          </a:p>
          <a:p>
            <a:r>
              <a:rPr lang="en-US" sz="1600" dirty="0"/>
              <a:t>Create a view that list all employees’ IDs, names, and their assigned projects, projects from the same employees should appear next to each other</a:t>
            </a:r>
          </a:p>
        </p:txBody>
      </p:sp>
      <p:graphicFrame>
        <p:nvGraphicFramePr>
          <p:cNvPr id="4" name="Content Placeholder 3">
            <a:extLst>
              <a:ext uri="{FF2B5EF4-FFF2-40B4-BE49-F238E27FC236}">
                <a16:creationId xmlns:a16="http://schemas.microsoft.com/office/drawing/2014/main" id="{CA7D1CEE-8516-47C7-B450-A48ADAF91FFD}"/>
              </a:ext>
            </a:extLst>
          </p:cNvPr>
          <p:cNvGraphicFramePr>
            <a:graphicFrameLocks/>
          </p:cNvGraphicFramePr>
          <p:nvPr>
            <p:extLst>
              <p:ext uri="{D42A27DB-BD31-4B8C-83A1-F6EECF244321}">
                <p14:modId xmlns:p14="http://schemas.microsoft.com/office/powerpoint/2010/main" val="2877342800"/>
              </p:ext>
            </p:extLst>
          </p:nvPr>
        </p:nvGraphicFramePr>
        <p:xfrm>
          <a:off x="6546790" y="167486"/>
          <a:ext cx="5477520" cy="2494280"/>
        </p:xfrm>
        <a:graphic>
          <a:graphicData uri="http://schemas.openxmlformats.org/drawingml/2006/table">
            <a:tbl>
              <a:tblPr firstRow="1" bandRow="1">
                <a:tableStyleId>{5C22544A-7EE6-4342-B048-85BDC9FD1C3A}</a:tableStyleId>
              </a:tblPr>
              <a:tblGrid>
                <a:gridCol w="1384428">
                  <a:extLst>
                    <a:ext uri="{9D8B030D-6E8A-4147-A177-3AD203B41FA5}">
                      <a16:colId xmlns:a16="http://schemas.microsoft.com/office/drawing/2014/main" val="2438743399"/>
                    </a:ext>
                  </a:extLst>
                </a:gridCol>
                <a:gridCol w="888254">
                  <a:extLst>
                    <a:ext uri="{9D8B030D-6E8A-4147-A177-3AD203B41FA5}">
                      <a16:colId xmlns:a16="http://schemas.microsoft.com/office/drawing/2014/main" val="862295410"/>
                    </a:ext>
                  </a:extLst>
                </a:gridCol>
                <a:gridCol w="870012">
                  <a:extLst>
                    <a:ext uri="{9D8B030D-6E8A-4147-A177-3AD203B41FA5}">
                      <a16:colId xmlns:a16="http://schemas.microsoft.com/office/drawing/2014/main" val="2220661071"/>
                    </a:ext>
                  </a:extLst>
                </a:gridCol>
                <a:gridCol w="1239322">
                  <a:extLst>
                    <a:ext uri="{9D8B030D-6E8A-4147-A177-3AD203B41FA5}">
                      <a16:colId xmlns:a16="http://schemas.microsoft.com/office/drawing/2014/main" val="3826781907"/>
                    </a:ext>
                  </a:extLst>
                </a:gridCol>
                <a:gridCol w="1095504">
                  <a:extLst>
                    <a:ext uri="{9D8B030D-6E8A-4147-A177-3AD203B41FA5}">
                      <a16:colId xmlns:a16="http://schemas.microsoft.com/office/drawing/2014/main" val="1493461843"/>
                    </a:ext>
                  </a:extLst>
                </a:gridCol>
              </a:tblGrid>
              <a:tr h="370840">
                <a:tc>
                  <a:txBody>
                    <a:bodyPr/>
                    <a:lstStyle/>
                    <a:p>
                      <a:r>
                        <a:rPr lang="en-US" dirty="0"/>
                        <a:t>Employee ID</a:t>
                      </a:r>
                    </a:p>
                  </a:txBody>
                  <a:tcPr/>
                </a:tc>
                <a:tc>
                  <a:txBody>
                    <a:bodyPr/>
                    <a:lstStyle/>
                    <a:p>
                      <a:r>
                        <a:rPr lang="en-US" dirty="0"/>
                        <a:t>First Name</a:t>
                      </a:r>
                    </a:p>
                  </a:txBody>
                  <a:tcPr/>
                </a:tc>
                <a:tc>
                  <a:txBody>
                    <a:bodyPr/>
                    <a:lstStyle/>
                    <a:p>
                      <a:r>
                        <a:rPr lang="en-US" dirty="0"/>
                        <a:t>Last Name</a:t>
                      </a:r>
                    </a:p>
                  </a:txBody>
                  <a:tcPr/>
                </a:tc>
                <a:tc>
                  <a:txBody>
                    <a:bodyPr/>
                    <a:lstStyle/>
                    <a:p>
                      <a:r>
                        <a:rPr lang="en-US" dirty="0"/>
                        <a:t>Experience</a:t>
                      </a:r>
                    </a:p>
                  </a:txBody>
                  <a:tcPr/>
                </a:tc>
                <a:tc>
                  <a:txBody>
                    <a:bodyPr/>
                    <a:lstStyle/>
                    <a:p>
                      <a:r>
                        <a:rPr lang="en-US" dirty="0"/>
                        <a:t>Salary</a:t>
                      </a:r>
                    </a:p>
                  </a:txBody>
                  <a:tcPr/>
                </a:tc>
                <a:extLst>
                  <a:ext uri="{0D108BD9-81ED-4DB2-BD59-A6C34878D82A}">
                    <a16:rowId xmlns:a16="http://schemas.microsoft.com/office/drawing/2014/main" val="2372215262"/>
                  </a:ext>
                </a:extLst>
              </a:tr>
              <a:tr h="370840">
                <a:tc>
                  <a:txBody>
                    <a:bodyPr/>
                    <a:lstStyle/>
                    <a:p>
                      <a:r>
                        <a:rPr lang="en-US" dirty="0"/>
                        <a:t>00001</a:t>
                      </a:r>
                    </a:p>
                  </a:txBody>
                  <a:tcPr/>
                </a:tc>
                <a:tc>
                  <a:txBody>
                    <a:bodyPr/>
                    <a:lstStyle/>
                    <a:p>
                      <a:r>
                        <a:rPr lang="en-US" dirty="0"/>
                        <a:t>Alice</a:t>
                      </a:r>
                    </a:p>
                  </a:txBody>
                  <a:tcPr/>
                </a:tc>
                <a:tc>
                  <a:txBody>
                    <a:bodyPr/>
                    <a:lstStyle/>
                    <a:p>
                      <a:r>
                        <a:rPr lang="en-US" dirty="0"/>
                        <a:t>A</a:t>
                      </a:r>
                    </a:p>
                  </a:txBody>
                  <a:tcPr/>
                </a:tc>
                <a:tc>
                  <a:txBody>
                    <a:bodyPr/>
                    <a:lstStyle/>
                    <a:p>
                      <a:r>
                        <a:rPr lang="en-US" dirty="0"/>
                        <a:t>2</a:t>
                      </a:r>
                    </a:p>
                  </a:txBody>
                  <a:tcPr/>
                </a:tc>
                <a:tc>
                  <a:txBody>
                    <a:bodyPr/>
                    <a:lstStyle/>
                    <a:p>
                      <a:r>
                        <a:rPr lang="en-US" dirty="0"/>
                        <a:t>80,000</a:t>
                      </a:r>
                    </a:p>
                  </a:txBody>
                  <a:tcPr/>
                </a:tc>
                <a:extLst>
                  <a:ext uri="{0D108BD9-81ED-4DB2-BD59-A6C34878D82A}">
                    <a16:rowId xmlns:a16="http://schemas.microsoft.com/office/drawing/2014/main" val="143682287"/>
                  </a:ext>
                </a:extLst>
              </a:tr>
              <a:tr h="370840">
                <a:tc>
                  <a:txBody>
                    <a:bodyPr/>
                    <a:lstStyle/>
                    <a:p>
                      <a:r>
                        <a:rPr lang="en-US" dirty="0"/>
                        <a:t>00002</a:t>
                      </a:r>
                    </a:p>
                  </a:txBody>
                  <a:tcPr/>
                </a:tc>
                <a:tc>
                  <a:txBody>
                    <a:bodyPr/>
                    <a:lstStyle/>
                    <a:p>
                      <a:r>
                        <a:rPr lang="en-US" dirty="0"/>
                        <a:t>Bob</a:t>
                      </a:r>
                    </a:p>
                  </a:txBody>
                  <a:tcPr/>
                </a:tc>
                <a:tc>
                  <a:txBody>
                    <a:bodyPr/>
                    <a:lstStyle/>
                    <a:p>
                      <a:r>
                        <a:rPr lang="en-US" dirty="0"/>
                        <a:t>B</a:t>
                      </a:r>
                    </a:p>
                  </a:txBody>
                  <a:tcPr/>
                </a:tc>
                <a:tc>
                  <a:txBody>
                    <a:bodyPr/>
                    <a:lstStyle/>
                    <a:p>
                      <a:r>
                        <a:rPr lang="en-US" dirty="0"/>
                        <a:t>5</a:t>
                      </a:r>
                    </a:p>
                  </a:txBody>
                  <a:tcPr/>
                </a:tc>
                <a:tc>
                  <a:txBody>
                    <a:bodyPr/>
                    <a:lstStyle/>
                    <a:p>
                      <a:r>
                        <a:rPr lang="en-US" dirty="0"/>
                        <a:t>150,000</a:t>
                      </a:r>
                    </a:p>
                  </a:txBody>
                  <a:tcPr/>
                </a:tc>
                <a:extLst>
                  <a:ext uri="{0D108BD9-81ED-4DB2-BD59-A6C34878D82A}">
                    <a16:rowId xmlns:a16="http://schemas.microsoft.com/office/drawing/2014/main" val="356171790"/>
                  </a:ext>
                </a:extLst>
              </a:tr>
              <a:tr h="370840">
                <a:tc>
                  <a:txBody>
                    <a:bodyPr/>
                    <a:lstStyle/>
                    <a:p>
                      <a:r>
                        <a:rPr lang="en-US" dirty="0"/>
                        <a:t>00003</a:t>
                      </a:r>
                    </a:p>
                  </a:txBody>
                  <a:tcPr/>
                </a:tc>
                <a:tc>
                  <a:txBody>
                    <a:bodyPr/>
                    <a:lstStyle/>
                    <a:p>
                      <a:r>
                        <a:rPr lang="en-US" dirty="0"/>
                        <a:t>Chad</a:t>
                      </a:r>
                    </a:p>
                  </a:txBody>
                  <a:tcPr/>
                </a:tc>
                <a:tc>
                  <a:txBody>
                    <a:bodyPr/>
                    <a:lstStyle/>
                    <a:p>
                      <a:r>
                        <a:rPr lang="en-US" dirty="0"/>
                        <a:t>C</a:t>
                      </a:r>
                    </a:p>
                  </a:txBody>
                  <a:tcPr/>
                </a:tc>
                <a:tc>
                  <a:txBody>
                    <a:bodyPr/>
                    <a:lstStyle/>
                    <a:p>
                      <a:r>
                        <a:rPr lang="en-US" dirty="0"/>
                        <a:t>1</a:t>
                      </a:r>
                    </a:p>
                  </a:txBody>
                  <a:tcPr/>
                </a:tc>
                <a:tc>
                  <a:txBody>
                    <a:bodyPr/>
                    <a:lstStyle/>
                    <a:p>
                      <a:r>
                        <a:rPr lang="en-US" dirty="0"/>
                        <a:t>75,000</a:t>
                      </a:r>
                    </a:p>
                  </a:txBody>
                  <a:tcPr/>
                </a:tc>
                <a:extLst>
                  <a:ext uri="{0D108BD9-81ED-4DB2-BD59-A6C34878D82A}">
                    <a16:rowId xmlns:a16="http://schemas.microsoft.com/office/drawing/2014/main" val="219890836"/>
                  </a:ext>
                </a:extLst>
              </a:tr>
              <a:tr h="370840">
                <a:tc>
                  <a:txBody>
                    <a:bodyPr/>
                    <a:lstStyle/>
                    <a:p>
                      <a:r>
                        <a:rPr lang="en-US" dirty="0"/>
                        <a:t>00004</a:t>
                      </a:r>
                    </a:p>
                  </a:txBody>
                  <a:tcPr/>
                </a:tc>
                <a:tc>
                  <a:txBody>
                    <a:bodyPr/>
                    <a:lstStyle/>
                    <a:p>
                      <a:r>
                        <a:rPr lang="en-US" dirty="0"/>
                        <a:t>Dan</a:t>
                      </a:r>
                    </a:p>
                  </a:txBody>
                  <a:tcPr/>
                </a:tc>
                <a:tc>
                  <a:txBody>
                    <a:bodyPr/>
                    <a:lstStyle/>
                    <a:p>
                      <a:r>
                        <a:rPr lang="en-US" dirty="0"/>
                        <a:t>D</a:t>
                      </a:r>
                    </a:p>
                  </a:txBody>
                  <a:tcPr/>
                </a:tc>
                <a:tc>
                  <a:txBody>
                    <a:bodyPr/>
                    <a:lstStyle/>
                    <a:p>
                      <a:r>
                        <a:rPr lang="en-US" dirty="0"/>
                        <a:t>4</a:t>
                      </a:r>
                    </a:p>
                  </a:txBody>
                  <a:tcPr/>
                </a:tc>
                <a:tc>
                  <a:txBody>
                    <a:bodyPr/>
                    <a:lstStyle/>
                    <a:p>
                      <a:r>
                        <a:rPr lang="en-US" dirty="0"/>
                        <a:t>120,000</a:t>
                      </a:r>
                    </a:p>
                  </a:txBody>
                  <a:tcPr/>
                </a:tc>
                <a:extLst>
                  <a:ext uri="{0D108BD9-81ED-4DB2-BD59-A6C34878D82A}">
                    <a16:rowId xmlns:a16="http://schemas.microsoft.com/office/drawing/2014/main" val="1128254442"/>
                  </a:ext>
                </a:extLst>
              </a:tr>
              <a:tr h="370840">
                <a:tc>
                  <a:txBody>
                    <a:bodyPr/>
                    <a:lstStyle/>
                    <a:p>
                      <a:r>
                        <a:rPr lang="en-US" dirty="0"/>
                        <a:t>00005</a:t>
                      </a:r>
                    </a:p>
                  </a:txBody>
                  <a:tcPr/>
                </a:tc>
                <a:tc>
                  <a:txBody>
                    <a:bodyPr/>
                    <a:lstStyle/>
                    <a:p>
                      <a:r>
                        <a:rPr lang="en-US" dirty="0"/>
                        <a:t>Emma</a:t>
                      </a:r>
                    </a:p>
                  </a:txBody>
                  <a:tcPr/>
                </a:tc>
                <a:tc>
                  <a:txBody>
                    <a:bodyPr/>
                    <a:lstStyle/>
                    <a:p>
                      <a:r>
                        <a:rPr lang="en-US" dirty="0"/>
                        <a:t>E</a:t>
                      </a:r>
                    </a:p>
                  </a:txBody>
                  <a:tcPr/>
                </a:tc>
                <a:tc>
                  <a:txBody>
                    <a:bodyPr/>
                    <a:lstStyle/>
                    <a:p>
                      <a:r>
                        <a:rPr lang="en-US" dirty="0"/>
                        <a:t>4</a:t>
                      </a:r>
                    </a:p>
                  </a:txBody>
                  <a:tcPr/>
                </a:tc>
                <a:tc>
                  <a:txBody>
                    <a:bodyPr/>
                    <a:lstStyle/>
                    <a:p>
                      <a:r>
                        <a:rPr lang="en-US" dirty="0"/>
                        <a:t>160,000</a:t>
                      </a:r>
                    </a:p>
                  </a:txBody>
                  <a:tcPr/>
                </a:tc>
                <a:extLst>
                  <a:ext uri="{0D108BD9-81ED-4DB2-BD59-A6C34878D82A}">
                    <a16:rowId xmlns:a16="http://schemas.microsoft.com/office/drawing/2014/main" val="2147702477"/>
                  </a:ext>
                </a:extLst>
              </a:tr>
            </a:tbl>
          </a:graphicData>
        </a:graphic>
      </p:graphicFrame>
      <p:graphicFrame>
        <p:nvGraphicFramePr>
          <p:cNvPr id="5" name="Table 4">
            <a:extLst>
              <a:ext uri="{FF2B5EF4-FFF2-40B4-BE49-F238E27FC236}">
                <a16:creationId xmlns:a16="http://schemas.microsoft.com/office/drawing/2014/main" id="{3AFF5BB3-008B-41B0-881D-0901C63E697A}"/>
              </a:ext>
            </a:extLst>
          </p:cNvPr>
          <p:cNvGraphicFramePr>
            <a:graphicFrameLocks noGrp="1"/>
          </p:cNvGraphicFramePr>
          <p:nvPr>
            <p:extLst>
              <p:ext uri="{D42A27DB-BD31-4B8C-83A1-F6EECF244321}">
                <p14:modId xmlns:p14="http://schemas.microsoft.com/office/powerpoint/2010/main" val="4112618390"/>
              </p:ext>
            </p:extLst>
          </p:nvPr>
        </p:nvGraphicFramePr>
        <p:xfrm>
          <a:off x="7599286" y="5317646"/>
          <a:ext cx="4425024" cy="1483360"/>
        </p:xfrm>
        <a:graphic>
          <a:graphicData uri="http://schemas.openxmlformats.org/drawingml/2006/table">
            <a:tbl>
              <a:tblPr firstRow="1" bandRow="1">
                <a:tableStyleId>{5C22544A-7EE6-4342-B048-85BDC9FD1C3A}</a:tableStyleId>
              </a:tblPr>
              <a:tblGrid>
                <a:gridCol w="1154097">
                  <a:extLst>
                    <a:ext uri="{9D8B030D-6E8A-4147-A177-3AD203B41FA5}">
                      <a16:colId xmlns:a16="http://schemas.microsoft.com/office/drawing/2014/main" val="2519962500"/>
                    </a:ext>
                  </a:extLst>
                </a:gridCol>
                <a:gridCol w="3270927">
                  <a:extLst>
                    <a:ext uri="{9D8B030D-6E8A-4147-A177-3AD203B41FA5}">
                      <a16:colId xmlns:a16="http://schemas.microsoft.com/office/drawing/2014/main" val="3880590717"/>
                    </a:ext>
                  </a:extLst>
                </a:gridCol>
              </a:tblGrid>
              <a:tr h="370840">
                <a:tc>
                  <a:txBody>
                    <a:bodyPr/>
                    <a:lstStyle/>
                    <a:p>
                      <a:r>
                        <a:rPr lang="en-US" dirty="0"/>
                        <a:t>Project ID</a:t>
                      </a:r>
                    </a:p>
                  </a:txBody>
                  <a:tcPr/>
                </a:tc>
                <a:tc>
                  <a:txBody>
                    <a:bodyPr/>
                    <a:lstStyle/>
                    <a:p>
                      <a:r>
                        <a:rPr lang="en-US" dirty="0"/>
                        <a:t>Project Name</a:t>
                      </a:r>
                    </a:p>
                  </a:txBody>
                  <a:tcPr/>
                </a:tc>
                <a:extLst>
                  <a:ext uri="{0D108BD9-81ED-4DB2-BD59-A6C34878D82A}">
                    <a16:rowId xmlns:a16="http://schemas.microsoft.com/office/drawing/2014/main" val="221064759"/>
                  </a:ext>
                </a:extLst>
              </a:tr>
              <a:tr h="370840">
                <a:tc>
                  <a:txBody>
                    <a:bodyPr/>
                    <a:lstStyle/>
                    <a:p>
                      <a:r>
                        <a:rPr lang="en-US" dirty="0"/>
                        <a:t>001</a:t>
                      </a:r>
                    </a:p>
                  </a:txBody>
                  <a:tcPr/>
                </a:tc>
                <a:tc>
                  <a:txBody>
                    <a:bodyPr/>
                    <a:lstStyle/>
                    <a:p>
                      <a:r>
                        <a:rPr lang="en-US" dirty="0"/>
                        <a:t>Implement New User Interface</a:t>
                      </a:r>
                    </a:p>
                  </a:txBody>
                  <a:tcPr/>
                </a:tc>
                <a:extLst>
                  <a:ext uri="{0D108BD9-81ED-4DB2-BD59-A6C34878D82A}">
                    <a16:rowId xmlns:a16="http://schemas.microsoft.com/office/drawing/2014/main" val="4196235124"/>
                  </a:ext>
                </a:extLst>
              </a:tr>
              <a:tr h="370840">
                <a:tc>
                  <a:txBody>
                    <a:bodyPr/>
                    <a:lstStyle/>
                    <a:p>
                      <a:r>
                        <a:rPr lang="en-US" dirty="0"/>
                        <a:t>002</a:t>
                      </a:r>
                    </a:p>
                  </a:txBody>
                  <a:tcPr/>
                </a:tc>
                <a:tc>
                  <a:txBody>
                    <a:bodyPr/>
                    <a:lstStyle/>
                    <a:p>
                      <a:r>
                        <a:rPr lang="en-US" dirty="0"/>
                        <a:t>Implement New AI System</a:t>
                      </a:r>
                    </a:p>
                  </a:txBody>
                  <a:tcPr/>
                </a:tc>
                <a:extLst>
                  <a:ext uri="{0D108BD9-81ED-4DB2-BD59-A6C34878D82A}">
                    <a16:rowId xmlns:a16="http://schemas.microsoft.com/office/drawing/2014/main" val="2463680157"/>
                  </a:ext>
                </a:extLst>
              </a:tr>
              <a:tr h="370840">
                <a:tc>
                  <a:txBody>
                    <a:bodyPr/>
                    <a:lstStyle/>
                    <a:p>
                      <a:r>
                        <a:rPr lang="en-US" dirty="0"/>
                        <a:t>003</a:t>
                      </a:r>
                    </a:p>
                  </a:txBody>
                  <a:tcPr/>
                </a:tc>
                <a:tc>
                  <a:txBody>
                    <a:bodyPr/>
                    <a:lstStyle/>
                    <a:p>
                      <a:r>
                        <a:rPr lang="en-US" dirty="0"/>
                        <a:t>Update System Kernel</a:t>
                      </a:r>
                    </a:p>
                  </a:txBody>
                  <a:tcPr/>
                </a:tc>
                <a:extLst>
                  <a:ext uri="{0D108BD9-81ED-4DB2-BD59-A6C34878D82A}">
                    <a16:rowId xmlns:a16="http://schemas.microsoft.com/office/drawing/2014/main" val="4203984315"/>
                  </a:ext>
                </a:extLst>
              </a:tr>
            </a:tbl>
          </a:graphicData>
        </a:graphic>
      </p:graphicFrame>
      <p:graphicFrame>
        <p:nvGraphicFramePr>
          <p:cNvPr id="6" name="Table 5">
            <a:extLst>
              <a:ext uri="{FF2B5EF4-FFF2-40B4-BE49-F238E27FC236}">
                <a16:creationId xmlns:a16="http://schemas.microsoft.com/office/drawing/2014/main" id="{B46E962A-9B38-4FBE-A730-949DF40CF1D0}"/>
              </a:ext>
            </a:extLst>
          </p:cNvPr>
          <p:cNvGraphicFramePr>
            <a:graphicFrameLocks noGrp="1"/>
          </p:cNvGraphicFramePr>
          <p:nvPr>
            <p:extLst>
              <p:ext uri="{D42A27DB-BD31-4B8C-83A1-F6EECF244321}">
                <p14:modId xmlns:p14="http://schemas.microsoft.com/office/powerpoint/2010/main" val="2122605963"/>
              </p:ext>
            </p:extLst>
          </p:nvPr>
        </p:nvGraphicFramePr>
        <p:xfrm>
          <a:off x="8345008" y="2694306"/>
          <a:ext cx="3679302" cy="2590800"/>
        </p:xfrm>
        <a:graphic>
          <a:graphicData uri="http://schemas.openxmlformats.org/drawingml/2006/table">
            <a:tbl>
              <a:tblPr firstRow="1" bandRow="1">
                <a:tableStyleId>{5C22544A-7EE6-4342-B048-85BDC9FD1C3A}</a:tableStyleId>
              </a:tblPr>
              <a:tblGrid>
                <a:gridCol w="1839651">
                  <a:extLst>
                    <a:ext uri="{9D8B030D-6E8A-4147-A177-3AD203B41FA5}">
                      <a16:colId xmlns:a16="http://schemas.microsoft.com/office/drawing/2014/main" val="4002501824"/>
                    </a:ext>
                  </a:extLst>
                </a:gridCol>
                <a:gridCol w="1839651">
                  <a:extLst>
                    <a:ext uri="{9D8B030D-6E8A-4147-A177-3AD203B41FA5}">
                      <a16:colId xmlns:a16="http://schemas.microsoft.com/office/drawing/2014/main" val="3654318137"/>
                    </a:ext>
                  </a:extLst>
                </a:gridCol>
              </a:tblGrid>
              <a:tr h="336932">
                <a:tc>
                  <a:txBody>
                    <a:bodyPr/>
                    <a:lstStyle/>
                    <a:p>
                      <a:r>
                        <a:rPr lang="en-US" dirty="0"/>
                        <a:t>Employee ID</a:t>
                      </a:r>
                    </a:p>
                  </a:txBody>
                  <a:tcPr/>
                </a:tc>
                <a:tc>
                  <a:txBody>
                    <a:bodyPr/>
                    <a:lstStyle/>
                    <a:p>
                      <a:r>
                        <a:rPr lang="en-US" dirty="0"/>
                        <a:t>Project ID</a:t>
                      </a:r>
                    </a:p>
                  </a:txBody>
                  <a:tcPr/>
                </a:tc>
                <a:extLst>
                  <a:ext uri="{0D108BD9-81ED-4DB2-BD59-A6C34878D82A}">
                    <a16:rowId xmlns:a16="http://schemas.microsoft.com/office/drawing/2014/main" val="1965568420"/>
                  </a:ext>
                </a:extLst>
              </a:tr>
              <a:tr h="370840">
                <a:tc>
                  <a:txBody>
                    <a:bodyPr/>
                    <a:lstStyle/>
                    <a:p>
                      <a:r>
                        <a:rPr lang="en-US" dirty="0"/>
                        <a:t>00001</a:t>
                      </a:r>
                    </a:p>
                  </a:txBody>
                  <a:tcPr/>
                </a:tc>
                <a:tc>
                  <a:txBody>
                    <a:bodyPr/>
                    <a:lstStyle/>
                    <a:p>
                      <a:r>
                        <a:rPr lang="en-US" dirty="0"/>
                        <a:t>001</a:t>
                      </a:r>
                    </a:p>
                  </a:txBody>
                  <a:tcPr/>
                </a:tc>
                <a:extLst>
                  <a:ext uri="{0D108BD9-81ED-4DB2-BD59-A6C34878D82A}">
                    <a16:rowId xmlns:a16="http://schemas.microsoft.com/office/drawing/2014/main" val="572824593"/>
                  </a:ext>
                </a:extLst>
              </a:tr>
              <a:tr h="370840">
                <a:tc>
                  <a:txBody>
                    <a:bodyPr/>
                    <a:lstStyle/>
                    <a:p>
                      <a:r>
                        <a:rPr lang="en-US" dirty="0"/>
                        <a:t>00001</a:t>
                      </a:r>
                    </a:p>
                  </a:txBody>
                  <a:tcPr/>
                </a:tc>
                <a:tc>
                  <a:txBody>
                    <a:bodyPr/>
                    <a:lstStyle/>
                    <a:p>
                      <a:r>
                        <a:rPr lang="en-US" dirty="0"/>
                        <a:t>002</a:t>
                      </a:r>
                    </a:p>
                  </a:txBody>
                  <a:tcPr/>
                </a:tc>
                <a:extLst>
                  <a:ext uri="{0D108BD9-81ED-4DB2-BD59-A6C34878D82A}">
                    <a16:rowId xmlns:a16="http://schemas.microsoft.com/office/drawing/2014/main" val="3352076392"/>
                  </a:ext>
                </a:extLst>
              </a:tr>
              <a:tr h="370840">
                <a:tc>
                  <a:txBody>
                    <a:bodyPr/>
                    <a:lstStyle/>
                    <a:p>
                      <a:r>
                        <a:rPr lang="en-US" dirty="0"/>
                        <a:t>00002</a:t>
                      </a:r>
                    </a:p>
                  </a:txBody>
                  <a:tcPr/>
                </a:tc>
                <a:tc>
                  <a:txBody>
                    <a:bodyPr/>
                    <a:lstStyle/>
                    <a:p>
                      <a:r>
                        <a:rPr lang="en-US" dirty="0"/>
                        <a:t>001</a:t>
                      </a:r>
                    </a:p>
                  </a:txBody>
                  <a:tcPr/>
                </a:tc>
                <a:extLst>
                  <a:ext uri="{0D108BD9-81ED-4DB2-BD59-A6C34878D82A}">
                    <a16:rowId xmlns:a16="http://schemas.microsoft.com/office/drawing/2014/main" val="2947260830"/>
                  </a:ext>
                </a:extLst>
              </a:tr>
              <a:tr h="370840">
                <a:tc>
                  <a:txBody>
                    <a:bodyPr/>
                    <a:lstStyle/>
                    <a:p>
                      <a:r>
                        <a:rPr lang="en-US" dirty="0"/>
                        <a:t>00003</a:t>
                      </a:r>
                    </a:p>
                  </a:txBody>
                  <a:tcPr/>
                </a:tc>
                <a:tc>
                  <a:txBody>
                    <a:bodyPr/>
                    <a:lstStyle/>
                    <a:p>
                      <a:r>
                        <a:rPr lang="en-US" dirty="0"/>
                        <a:t>003</a:t>
                      </a:r>
                    </a:p>
                  </a:txBody>
                  <a:tcPr/>
                </a:tc>
                <a:extLst>
                  <a:ext uri="{0D108BD9-81ED-4DB2-BD59-A6C34878D82A}">
                    <a16:rowId xmlns:a16="http://schemas.microsoft.com/office/drawing/2014/main" val="1716601628"/>
                  </a:ext>
                </a:extLst>
              </a:tr>
              <a:tr h="370840">
                <a:tc>
                  <a:txBody>
                    <a:bodyPr/>
                    <a:lstStyle/>
                    <a:p>
                      <a:r>
                        <a:rPr lang="en-US" dirty="0"/>
                        <a:t>00004</a:t>
                      </a:r>
                    </a:p>
                  </a:txBody>
                  <a:tcPr/>
                </a:tc>
                <a:tc>
                  <a:txBody>
                    <a:bodyPr/>
                    <a:lstStyle/>
                    <a:p>
                      <a:r>
                        <a:rPr lang="en-US" dirty="0"/>
                        <a:t>002</a:t>
                      </a:r>
                    </a:p>
                  </a:txBody>
                  <a:tcPr/>
                </a:tc>
                <a:extLst>
                  <a:ext uri="{0D108BD9-81ED-4DB2-BD59-A6C34878D82A}">
                    <a16:rowId xmlns:a16="http://schemas.microsoft.com/office/drawing/2014/main" val="1412506172"/>
                  </a:ext>
                </a:extLst>
              </a:tr>
              <a:tr h="370840">
                <a:tc>
                  <a:txBody>
                    <a:bodyPr/>
                    <a:lstStyle/>
                    <a:p>
                      <a:r>
                        <a:rPr lang="en-US" dirty="0"/>
                        <a:t>00005</a:t>
                      </a:r>
                    </a:p>
                  </a:txBody>
                  <a:tcPr/>
                </a:tc>
                <a:tc>
                  <a:txBody>
                    <a:bodyPr/>
                    <a:lstStyle/>
                    <a:p>
                      <a:r>
                        <a:rPr lang="en-US" dirty="0"/>
                        <a:t>003</a:t>
                      </a:r>
                    </a:p>
                  </a:txBody>
                  <a:tcPr/>
                </a:tc>
                <a:extLst>
                  <a:ext uri="{0D108BD9-81ED-4DB2-BD59-A6C34878D82A}">
                    <a16:rowId xmlns:a16="http://schemas.microsoft.com/office/drawing/2014/main" val="1701677815"/>
                  </a:ext>
                </a:extLst>
              </a:tr>
            </a:tbl>
          </a:graphicData>
        </a:graphic>
      </p:graphicFrame>
    </p:spTree>
    <p:extLst>
      <p:ext uri="{BB962C8B-B14F-4D97-AF65-F5344CB8AC3E}">
        <p14:creationId xmlns:p14="http://schemas.microsoft.com/office/powerpoint/2010/main" val="1640651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1E74D-11F7-4A2D-A8DB-ECE626F621BB}"/>
              </a:ext>
            </a:extLst>
          </p:cNvPr>
          <p:cNvSpPr>
            <a:spLocks noGrp="1"/>
          </p:cNvSpPr>
          <p:nvPr>
            <p:ph type="title"/>
          </p:nvPr>
        </p:nvSpPr>
        <p:spPr/>
        <p:txBody>
          <a:bodyPr/>
          <a:lstStyle/>
          <a:p>
            <a:r>
              <a:rPr lang="en-US" dirty="0"/>
              <a:t>Tables, Rows, and Columns</a:t>
            </a:r>
          </a:p>
        </p:txBody>
      </p:sp>
      <p:sp>
        <p:nvSpPr>
          <p:cNvPr id="3" name="Content Placeholder 2">
            <a:extLst>
              <a:ext uri="{FF2B5EF4-FFF2-40B4-BE49-F238E27FC236}">
                <a16:creationId xmlns:a16="http://schemas.microsoft.com/office/drawing/2014/main" id="{966AC238-5BB2-4A7C-873A-8079C8BD2797}"/>
              </a:ext>
            </a:extLst>
          </p:cNvPr>
          <p:cNvSpPr>
            <a:spLocks noGrp="1"/>
          </p:cNvSpPr>
          <p:nvPr>
            <p:ph idx="1"/>
          </p:nvPr>
        </p:nvSpPr>
        <p:spPr>
          <a:xfrm>
            <a:off x="609601" y="1295401"/>
            <a:ext cx="5906610" cy="4519612"/>
          </a:xfrm>
        </p:spPr>
        <p:txBody>
          <a:bodyPr/>
          <a:lstStyle/>
          <a:p>
            <a:r>
              <a:rPr lang="en-US" dirty="0"/>
              <a:t>A database table is a collection of data “items” having the same set of attributes</a:t>
            </a:r>
          </a:p>
          <a:p>
            <a:r>
              <a:rPr lang="en-US" dirty="0"/>
              <a:t>A row in a table represents a single item in the collection</a:t>
            </a:r>
          </a:p>
          <a:p>
            <a:r>
              <a:rPr lang="en-US" dirty="0"/>
              <a:t>A column in a table represents an attribute</a:t>
            </a:r>
          </a:p>
        </p:txBody>
      </p:sp>
      <p:graphicFrame>
        <p:nvGraphicFramePr>
          <p:cNvPr id="4" name="Table 3">
            <a:extLst>
              <a:ext uri="{FF2B5EF4-FFF2-40B4-BE49-F238E27FC236}">
                <a16:creationId xmlns:a16="http://schemas.microsoft.com/office/drawing/2014/main" id="{2F0079F9-BAB7-463C-92E3-23C4DAA6CF74}"/>
              </a:ext>
            </a:extLst>
          </p:cNvPr>
          <p:cNvGraphicFramePr>
            <a:graphicFrameLocks noGrp="1"/>
          </p:cNvGraphicFramePr>
          <p:nvPr>
            <p:extLst>
              <p:ext uri="{D42A27DB-BD31-4B8C-83A1-F6EECF244321}">
                <p14:modId xmlns:p14="http://schemas.microsoft.com/office/powerpoint/2010/main" val="917774691"/>
              </p:ext>
            </p:extLst>
          </p:nvPr>
        </p:nvGraphicFramePr>
        <p:xfrm>
          <a:off x="6516210" y="1634066"/>
          <a:ext cx="5387768" cy="2494280"/>
        </p:xfrm>
        <a:graphic>
          <a:graphicData uri="http://schemas.openxmlformats.org/drawingml/2006/table">
            <a:tbl>
              <a:tblPr firstRow="1" bandRow="1">
                <a:tableStyleId>{5C22544A-7EE6-4342-B048-85BDC9FD1C3A}</a:tableStyleId>
              </a:tblPr>
              <a:tblGrid>
                <a:gridCol w="1346942">
                  <a:extLst>
                    <a:ext uri="{9D8B030D-6E8A-4147-A177-3AD203B41FA5}">
                      <a16:colId xmlns:a16="http://schemas.microsoft.com/office/drawing/2014/main" val="1020017945"/>
                    </a:ext>
                  </a:extLst>
                </a:gridCol>
                <a:gridCol w="1346942">
                  <a:extLst>
                    <a:ext uri="{9D8B030D-6E8A-4147-A177-3AD203B41FA5}">
                      <a16:colId xmlns:a16="http://schemas.microsoft.com/office/drawing/2014/main" val="2299789366"/>
                    </a:ext>
                  </a:extLst>
                </a:gridCol>
                <a:gridCol w="1346942">
                  <a:extLst>
                    <a:ext uri="{9D8B030D-6E8A-4147-A177-3AD203B41FA5}">
                      <a16:colId xmlns:a16="http://schemas.microsoft.com/office/drawing/2014/main" val="507526748"/>
                    </a:ext>
                  </a:extLst>
                </a:gridCol>
                <a:gridCol w="1346942">
                  <a:extLst>
                    <a:ext uri="{9D8B030D-6E8A-4147-A177-3AD203B41FA5}">
                      <a16:colId xmlns:a16="http://schemas.microsoft.com/office/drawing/2014/main" val="975386214"/>
                    </a:ext>
                  </a:extLst>
                </a:gridCol>
              </a:tblGrid>
              <a:tr h="370840">
                <a:tc>
                  <a:txBody>
                    <a:bodyPr/>
                    <a:lstStyle/>
                    <a:p>
                      <a:r>
                        <a:rPr lang="en-US" dirty="0"/>
                        <a:t>Product ID</a:t>
                      </a:r>
                    </a:p>
                  </a:txBody>
                  <a:tcPr/>
                </a:tc>
                <a:tc>
                  <a:txBody>
                    <a:bodyPr/>
                    <a:lstStyle/>
                    <a:p>
                      <a:r>
                        <a:rPr lang="en-US" dirty="0"/>
                        <a:t>Product Name</a:t>
                      </a:r>
                    </a:p>
                  </a:txBody>
                  <a:tcPr/>
                </a:tc>
                <a:tc>
                  <a:txBody>
                    <a:bodyPr/>
                    <a:lstStyle/>
                    <a:p>
                      <a:r>
                        <a:rPr lang="en-US" dirty="0"/>
                        <a:t>Category</a:t>
                      </a:r>
                    </a:p>
                  </a:txBody>
                  <a:tcPr/>
                </a:tc>
                <a:tc>
                  <a:txBody>
                    <a:bodyPr/>
                    <a:lstStyle/>
                    <a:p>
                      <a:r>
                        <a:rPr lang="en-US" dirty="0"/>
                        <a:t>Price</a:t>
                      </a:r>
                    </a:p>
                  </a:txBody>
                  <a:tcPr/>
                </a:tc>
                <a:extLst>
                  <a:ext uri="{0D108BD9-81ED-4DB2-BD59-A6C34878D82A}">
                    <a16:rowId xmlns:a16="http://schemas.microsoft.com/office/drawing/2014/main" val="2739894366"/>
                  </a:ext>
                </a:extLst>
              </a:tr>
              <a:tr h="370840">
                <a:tc>
                  <a:txBody>
                    <a:bodyPr/>
                    <a:lstStyle/>
                    <a:p>
                      <a:r>
                        <a:rPr lang="en-US" dirty="0"/>
                        <a:t>00001</a:t>
                      </a:r>
                    </a:p>
                  </a:txBody>
                  <a:tcPr/>
                </a:tc>
                <a:tc>
                  <a:txBody>
                    <a:bodyPr/>
                    <a:lstStyle/>
                    <a:p>
                      <a:r>
                        <a:rPr lang="en-US" dirty="0"/>
                        <a:t>Ball Pen</a:t>
                      </a:r>
                    </a:p>
                  </a:txBody>
                  <a:tcPr/>
                </a:tc>
                <a:tc>
                  <a:txBody>
                    <a:bodyPr/>
                    <a:lstStyle/>
                    <a:p>
                      <a:r>
                        <a:rPr lang="en-US" dirty="0"/>
                        <a:t>Office</a:t>
                      </a:r>
                    </a:p>
                  </a:txBody>
                  <a:tcPr/>
                </a:tc>
                <a:tc>
                  <a:txBody>
                    <a:bodyPr/>
                    <a:lstStyle/>
                    <a:p>
                      <a:r>
                        <a:rPr lang="en-US" dirty="0"/>
                        <a:t>2.00</a:t>
                      </a:r>
                    </a:p>
                  </a:txBody>
                  <a:tcPr/>
                </a:tc>
                <a:extLst>
                  <a:ext uri="{0D108BD9-81ED-4DB2-BD59-A6C34878D82A}">
                    <a16:rowId xmlns:a16="http://schemas.microsoft.com/office/drawing/2014/main" val="3828677374"/>
                  </a:ext>
                </a:extLst>
              </a:tr>
              <a:tr h="370840">
                <a:tc>
                  <a:txBody>
                    <a:bodyPr/>
                    <a:lstStyle/>
                    <a:p>
                      <a:r>
                        <a:rPr lang="en-US" dirty="0"/>
                        <a:t>00002</a:t>
                      </a:r>
                    </a:p>
                  </a:txBody>
                  <a:tcPr/>
                </a:tc>
                <a:tc>
                  <a:txBody>
                    <a:bodyPr/>
                    <a:lstStyle/>
                    <a:p>
                      <a:r>
                        <a:rPr lang="en-US" dirty="0"/>
                        <a:t>Pencil</a:t>
                      </a:r>
                    </a:p>
                  </a:txBody>
                  <a:tcPr/>
                </a:tc>
                <a:tc>
                  <a:txBody>
                    <a:bodyPr/>
                    <a:lstStyle/>
                    <a:p>
                      <a:r>
                        <a:rPr lang="en-US" dirty="0"/>
                        <a:t>Office</a:t>
                      </a:r>
                    </a:p>
                  </a:txBody>
                  <a:tcPr/>
                </a:tc>
                <a:tc>
                  <a:txBody>
                    <a:bodyPr/>
                    <a:lstStyle/>
                    <a:p>
                      <a:r>
                        <a:rPr lang="en-US" dirty="0"/>
                        <a:t>2.50</a:t>
                      </a:r>
                    </a:p>
                  </a:txBody>
                  <a:tcPr/>
                </a:tc>
                <a:extLst>
                  <a:ext uri="{0D108BD9-81ED-4DB2-BD59-A6C34878D82A}">
                    <a16:rowId xmlns:a16="http://schemas.microsoft.com/office/drawing/2014/main" val="585815561"/>
                  </a:ext>
                </a:extLst>
              </a:tr>
              <a:tr h="370840">
                <a:tc>
                  <a:txBody>
                    <a:bodyPr/>
                    <a:lstStyle/>
                    <a:p>
                      <a:r>
                        <a:rPr lang="en-US" dirty="0"/>
                        <a:t>00003</a:t>
                      </a:r>
                    </a:p>
                  </a:txBody>
                  <a:tcPr/>
                </a:tc>
                <a:tc>
                  <a:txBody>
                    <a:bodyPr/>
                    <a:lstStyle/>
                    <a:p>
                      <a:r>
                        <a:rPr lang="en-US" dirty="0"/>
                        <a:t>Notebook</a:t>
                      </a:r>
                    </a:p>
                  </a:txBody>
                  <a:tcPr/>
                </a:tc>
                <a:tc>
                  <a:txBody>
                    <a:bodyPr/>
                    <a:lstStyle/>
                    <a:p>
                      <a:r>
                        <a:rPr lang="en-US" dirty="0"/>
                        <a:t>Office</a:t>
                      </a:r>
                    </a:p>
                  </a:txBody>
                  <a:tcPr/>
                </a:tc>
                <a:tc>
                  <a:txBody>
                    <a:bodyPr/>
                    <a:lstStyle/>
                    <a:p>
                      <a:r>
                        <a:rPr lang="en-US" dirty="0"/>
                        <a:t>2.00</a:t>
                      </a:r>
                    </a:p>
                  </a:txBody>
                  <a:tcPr/>
                </a:tc>
                <a:extLst>
                  <a:ext uri="{0D108BD9-81ED-4DB2-BD59-A6C34878D82A}">
                    <a16:rowId xmlns:a16="http://schemas.microsoft.com/office/drawing/2014/main" val="4106773969"/>
                  </a:ext>
                </a:extLst>
              </a:tr>
              <a:tr h="370840">
                <a:tc>
                  <a:txBody>
                    <a:bodyPr/>
                    <a:lstStyle/>
                    <a:p>
                      <a:r>
                        <a:rPr lang="en-US" dirty="0"/>
                        <a:t>00004</a:t>
                      </a:r>
                    </a:p>
                  </a:txBody>
                  <a:tcPr/>
                </a:tc>
                <a:tc>
                  <a:txBody>
                    <a:bodyPr/>
                    <a:lstStyle/>
                    <a:p>
                      <a:r>
                        <a:rPr lang="en-US" dirty="0"/>
                        <a:t>Bowl</a:t>
                      </a:r>
                    </a:p>
                  </a:txBody>
                  <a:tcPr/>
                </a:tc>
                <a:tc>
                  <a:txBody>
                    <a:bodyPr/>
                    <a:lstStyle/>
                    <a:p>
                      <a:r>
                        <a:rPr lang="en-US" dirty="0"/>
                        <a:t>Kitchen</a:t>
                      </a:r>
                    </a:p>
                  </a:txBody>
                  <a:tcPr/>
                </a:tc>
                <a:tc>
                  <a:txBody>
                    <a:bodyPr/>
                    <a:lstStyle/>
                    <a:p>
                      <a:r>
                        <a:rPr lang="en-US" dirty="0"/>
                        <a:t>3.00</a:t>
                      </a:r>
                    </a:p>
                  </a:txBody>
                  <a:tcPr/>
                </a:tc>
                <a:extLst>
                  <a:ext uri="{0D108BD9-81ED-4DB2-BD59-A6C34878D82A}">
                    <a16:rowId xmlns:a16="http://schemas.microsoft.com/office/drawing/2014/main" val="1682637994"/>
                  </a:ext>
                </a:extLst>
              </a:tr>
              <a:tr h="370840">
                <a:tc>
                  <a:txBody>
                    <a:bodyPr/>
                    <a:lstStyle/>
                    <a:p>
                      <a:r>
                        <a:rPr lang="en-US" dirty="0"/>
                        <a:t>00005</a:t>
                      </a:r>
                    </a:p>
                  </a:txBody>
                  <a:tcPr/>
                </a:tc>
                <a:tc>
                  <a:txBody>
                    <a:bodyPr/>
                    <a:lstStyle/>
                    <a:p>
                      <a:r>
                        <a:rPr lang="en-US" dirty="0"/>
                        <a:t>Plate</a:t>
                      </a:r>
                    </a:p>
                  </a:txBody>
                  <a:tcPr/>
                </a:tc>
                <a:tc>
                  <a:txBody>
                    <a:bodyPr/>
                    <a:lstStyle/>
                    <a:p>
                      <a:r>
                        <a:rPr lang="en-US" dirty="0"/>
                        <a:t>Kitchen</a:t>
                      </a:r>
                    </a:p>
                  </a:txBody>
                  <a:tcPr/>
                </a:tc>
                <a:tc>
                  <a:txBody>
                    <a:bodyPr/>
                    <a:lstStyle/>
                    <a:p>
                      <a:r>
                        <a:rPr lang="en-US" dirty="0"/>
                        <a:t>3.50</a:t>
                      </a:r>
                    </a:p>
                  </a:txBody>
                  <a:tcPr/>
                </a:tc>
                <a:extLst>
                  <a:ext uri="{0D108BD9-81ED-4DB2-BD59-A6C34878D82A}">
                    <a16:rowId xmlns:a16="http://schemas.microsoft.com/office/drawing/2014/main" val="1744415147"/>
                  </a:ext>
                </a:extLst>
              </a:tr>
            </a:tbl>
          </a:graphicData>
        </a:graphic>
      </p:graphicFrame>
    </p:spTree>
    <p:extLst>
      <p:ext uri="{BB962C8B-B14F-4D97-AF65-F5344CB8AC3E}">
        <p14:creationId xmlns:p14="http://schemas.microsoft.com/office/powerpoint/2010/main" val="699862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32F59-6265-4DD3-A808-5C6AB31F68BF}"/>
              </a:ext>
            </a:extLst>
          </p:cNvPr>
          <p:cNvSpPr>
            <a:spLocks noGrp="1"/>
          </p:cNvSpPr>
          <p:nvPr>
            <p:ph type="title"/>
          </p:nvPr>
        </p:nvSpPr>
        <p:spPr>
          <a:xfrm>
            <a:off x="609599" y="0"/>
            <a:ext cx="10964333" cy="917573"/>
          </a:xfrm>
        </p:spPr>
        <p:txBody>
          <a:bodyPr/>
          <a:lstStyle/>
          <a:p>
            <a:r>
              <a:rPr lang="en-US" dirty="0"/>
              <a:t>Associations (Relationship Types)</a:t>
            </a:r>
          </a:p>
        </p:txBody>
      </p:sp>
      <p:sp>
        <p:nvSpPr>
          <p:cNvPr id="3" name="Content Placeholder 2">
            <a:extLst>
              <a:ext uri="{FF2B5EF4-FFF2-40B4-BE49-F238E27FC236}">
                <a16:creationId xmlns:a16="http://schemas.microsoft.com/office/drawing/2014/main" id="{16294475-5103-4710-B145-744E6E886A2A}"/>
              </a:ext>
            </a:extLst>
          </p:cNvPr>
          <p:cNvSpPr>
            <a:spLocks noGrp="1"/>
          </p:cNvSpPr>
          <p:nvPr>
            <p:ph idx="1"/>
          </p:nvPr>
        </p:nvSpPr>
        <p:spPr>
          <a:xfrm>
            <a:off x="609599" y="766894"/>
            <a:ext cx="10964333" cy="5055066"/>
          </a:xfrm>
        </p:spPr>
        <p:txBody>
          <a:bodyPr/>
          <a:lstStyle/>
          <a:p>
            <a:r>
              <a:rPr lang="en-US" sz="2000" dirty="0"/>
              <a:t>Specify how rows two tables interact with each other</a:t>
            </a:r>
          </a:p>
          <a:p>
            <a:pPr lvl="1"/>
            <a:r>
              <a:rPr lang="en-US" sz="1600" dirty="0"/>
              <a:t>One-to-One</a:t>
            </a:r>
          </a:p>
          <a:p>
            <a:pPr lvl="2"/>
            <a:r>
              <a:rPr lang="en-US" sz="1400" dirty="0"/>
              <a:t>An item in table 1 interacts with only one item in table 2, and vice versa</a:t>
            </a:r>
          </a:p>
          <a:p>
            <a:pPr lvl="3"/>
            <a:r>
              <a:rPr lang="en-US" sz="1400" dirty="0"/>
              <a:t>Example: table Citizens and table </a:t>
            </a:r>
            <a:r>
              <a:rPr lang="en-US" sz="1400" dirty="0" err="1"/>
              <a:t>SocialSecurityCards</a:t>
            </a:r>
            <a:r>
              <a:rPr lang="en-US" sz="1400" dirty="0"/>
              <a:t> – a citizen has only one SSC, and a SSC belongs to only one citizen (assuming the SSC table only contains current valid SSCs)</a:t>
            </a:r>
          </a:p>
          <a:p>
            <a:pPr lvl="1"/>
            <a:r>
              <a:rPr lang="en-US" sz="1600" dirty="0"/>
              <a:t>One-to-Many</a:t>
            </a:r>
          </a:p>
          <a:p>
            <a:pPr lvl="2"/>
            <a:r>
              <a:rPr lang="en-US" sz="1400" dirty="0"/>
              <a:t>An item in table 1 can interacts with more than one item in table 2, an item in table 2 interact with only one item in table 1</a:t>
            </a:r>
          </a:p>
          <a:p>
            <a:pPr lvl="3"/>
            <a:r>
              <a:rPr lang="en-US" sz="1400" dirty="0"/>
              <a:t>Example: table Customers and table Orders – a customer can place multiple orders, an order is placed by only one customer</a:t>
            </a:r>
          </a:p>
          <a:p>
            <a:pPr lvl="1"/>
            <a:r>
              <a:rPr lang="en-US" sz="1600" dirty="0"/>
              <a:t>Many-to-Many</a:t>
            </a:r>
          </a:p>
          <a:p>
            <a:pPr lvl="2"/>
            <a:r>
              <a:rPr lang="en-US" sz="1400" dirty="0"/>
              <a:t>An item in table 1 can interacts with more than one item in table 2, an item in table 2 can interact with more than one item in table 1</a:t>
            </a:r>
          </a:p>
          <a:p>
            <a:pPr lvl="3"/>
            <a:r>
              <a:rPr lang="en-US" sz="1400" dirty="0"/>
              <a:t>Example: table Customers and table Items – a customer can purchase multiple items, an item can be purchased by multiple customers</a:t>
            </a:r>
          </a:p>
          <a:p>
            <a:pPr lvl="1"/>
            <a:r>
              <a:rPr lang="en-US" sz="1800" dirty="0"/>
              <a:t>Self-join</a:t>
            </a:r>
          </a:p>
          <a:p>
            <a:pPr lvl="2"/>
            <a:r>
              <a:rPr lang="en-US" sz="1400" dirty="0"/>
              <a:t>Items in a table interact with themselves</a:t>
            </a:r>
          </a:p>
          <a:p>
            <a:pPr lvl="3"/>
            <a:r>
              <a:rPr lang="en-US" sz="1400" dirty="0"/>
              <a:t>Example: table Employees that has a Manager attribute – an employee is supervised by a manager who is also an employee </a:t>
            </a:r>
          </a:p>
        </p:txBody>
      </p:sp>
    </p:spTree>
    <p:extLst>
      <p:ext uri="{BB962C8B-B14F-4D97-AF65-F5344CB8AC3E}">
        <p14:creationId xmlns:p14="http://schemas.microsoft.com/office/powerpoint/2010/main" val="1902876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22729A-693F-49ED-9651-67D87B957BBC}"/>
              </a:ext>
            </a:extLst>
          </p:cNvPr>
          <p:cNvSpPr>
            <a:spLocks noGrp="1"/>
          </p:cNvSpPr>
          <p:nvPr>
            <p:ph type="title"/>
          </p:nvPr>
        </p:nvSpPr>
        <p:spPr/>
        <p:txBody>
          <a:bodyPr/>
          <a:lstStyle/>
          <a:p>
            <a:r>
              <a:rPr lang="en-US" dirty="0"/>
              <a:t>Main Types of Keys</a:t>
            </a:r>
          </a:p>
        </p:txBody>
      </p:sp>
      <p:sp>
        <p:nvSpPr>
          <p:cNvPr id="3" name="Content Placeholder 2">
            <a:extLst>
              <a:ext uri="{FF2B5EF4-FFF2-40B4-BE49-F238E27FC236}">
                <a16:creationId xmlns:a16="http://schemas.microsoft.com/office/drawing/2014/main" id="{9DB1A7A9-E484-4D63-AD71-5982D24E7D4A}"/>
              </a:ext>
            </a:extLst>
          </p:cNvPr>
          <p:cNvSpPr>
            <a:spLocks noGrp="1"/>
          </p:cNvSpPr>
          <p:nvPr>
            <p:ph idx="1"/>
          </p:nvPr>
        </p:nvSpPr>
        <p:spPr/>
        <p:txBody>
          <a:bodyPr/>
          <a:lstStyle/>
          <a:p>
            <a:r>
              <a:rPr lang="en-US" sz="2400" dirty="0"/>
              <a:t>Super key: </a:t>
            </a:r>
            <a:r>
              <a:rPr lang="en-US" sz="2400" b="1" dirty="0"/>
              <a:t>any</a:t>
            </a:r>
            <a:r>
              <a:rPr lang="en-US" sz="2400" dirty="0"/>
              <a:t> set of attribute that uniquely define a row when combine together</a:t>
            </a:r>
          </a:p>
          <a:p>
            <a:r>
              <a:rPr lang="en-US" sz="2400" dirty="0"/>
              <a:t>Candidate key: a minimal super key – if one attribute is removed, the super key no longer uniquely defines the rows in the table</a:t>
            </a:r>
          </a:p>
          <a:p>
            <a:r>
              <a:rPr lang="en-US" sz="2400" dirty="0"/>
              <a:t>Primary key: a candidate key selected to be the unique identifier of the table</a:t>
            </a:r>
          </a:p>
          <a:p>
            <a:r>
              <a:rPr lang="en-US" sz="2400" dirty="0"/>
              <a:t>Foreign key: an attribute that carries values copied from the primary key of another table to represent the link between two tables</a:t>
            </a:r>
          </a:p>
        </p:txBody>
      </p:sp>
      <p:graphicFrame>
        <p:nvGraphicFramePr>
          <p:cNvPr id="4" name="Table 3">
            <a:extLst>
              <a:ext uri="{FF2B5EF4-FFF2-40B4-BE49-F238E27FC236}">
                <a16:creationId xmlns:a16="http://schemas.microsoft.com/office/drawing/2014/main" id="{77CAF762-E902-4001-8383-994A276E403D}"/>
              </a:ext>
            </a:extLst>
          </p:cNvPr>
          <p:cNvGraphicFramePr>
            <a:graphicFrameLocks noGrp="1"/>
          </p:cNvGraphicFramePr>
          <p:nvPr>
            <p:extLst>
              <p:ext uri="{D42A27DB-BD31-4B8C-83A1-F6EECF244321}">
                <p14:modId xmlns:p14="http://schemas.microsoft.com/office/powerpoint/2010/main" val="665286328"/>
              </p:ext>
            </p:extLst>
          </p:nvPr>
        </p:nvGraphicFramePr>
        <p:xfrm>
          <a:off x="1511883" y="4331653"/>
          <a:ext cx="2028271" cy="1483360"/>
        </p:xfrm>
        <a:graphic>
          <a:graphicData uri="http://schemas.openxmlformats.org/drawingml/2006/table">
            <a:tbl>
              <a:tblPr firstRow="1" bandRow="1">
                <a:tableStyleId>{5C22544A-7EE6-4342-B048-85BDC9FD1C3A}</a:tableStyleId>
              </a:tblPr>
              <a:tblGrid>
                <a:gridCol w="2028271">
                  <a:extLst>
                    <a:ext uri="{9D8B030D-6E8A-4147-A177-3AD203B41FA5}">
                      <a16:colId xmlns:a16="http://schemas.microsoft.com/office/drawing/2014/main" val="1595221122"/>
                    </a:ext>
                  </a:extLst>
                </a:gridCol>
              </a:tblGrid>
              <a:tr h="370840">
                <a:tc>
                  <a:txBody>
                    <a:bodyPr/>
                    <a:lstStyle/>
                    <a:p>
                      <a:r>
                        <a:rPr lang="en-US" dirty="0"/>
                        <a:t>Customers</a:t>
                      </a:r>
                    </a:p>
                  </a:txBody>
                  <a:tcPr/>
                </a:tc>
                <a:extLst>
                  <a:ext uri="{0D108BD9-81ED-4DB2-BD59-A6C34878D82A}">
                    <a16:rowId xmlns:a16="http://schemas.microsoft.com/office/drawing/2014/main" val="1691833901"/>
                  </a:ext>
                </a:extLst>
              </a:tr>
              <a:tr h="370840">
                <a:tc>
                  <a:txBody>
                    <a:bodyPr/>
                    <a:lstStyle/>
                    <a:p>
                      <a:r>
                        <a:rPr lang="en-US" b="1" dirty="0" err="1"/>
                        <a:t>CustomerID</a:t>
                      </a:r>
                      <a:endParaRPr lang="en-US" b="1" dirty="0"/>
                    </a:p>
                  </a:txBody>
                  <a:tcPr/>
                </a:tc>
                <a:extLst>
                  <a:ext uri="{0D108BD9-81ED-4DB2-BD59-A6C34878D82A}">
                    <a16:rowId xmlns:a16="http://schemas.microsoft.com/office/drawing/2014/main" val="4105960618"/>
                  </a:ext>
                </a:extLst>
              </a:tr>
              <a:tr h="370840">
                <a:tc>
                  <a:txBody>
                    <a:bodyPr/>
                    <a:lstStyle/>
                    <a:p>
                      <a:r>
                        <a:rPr lang="en-US" dirty="0"/>
                        <a:t>Name</a:t>
                      </a:r>
                    </a:p>
                  </a:txBody>
                  <a:tcPr/>
                </a:tc>
                <a:extLst>
                  <a:ext uri="{0D108BD9-81ED-4DB2-BD59-A6C34878D82A}">
                    <a16:rowId xmlns:a16="http://schemas.microsoft.com/office/drawing/2014/main" val="803608593"/>
                  </a:ext>
                </a:extLst>
              </a:tr>
              <a:tr h="370840">
                <a:tc>
                  <a:txBody>
                    <a:bodyPr/>
                    <a:lstStyle/>
                    <a:p>
                      <a:r>
                        <a:rPr lang="en-US" dirty="0"/>
                        <a:t>Address</a:t>
                      </a:r>
                    </a:p>
                  </a:txBody>
                  <a:tcPr/>
                </a:tc>
                <a:extLst>
                  <a:ext uri="{0D108BD9-81ED-4DB2-BD59-A6C34878D82A}">
                    <a16:rowId xmlns:a16="http://schemas.microsoft.com/office/drawing/2014/main" val="3206424609"/>
                  </a:ext>
                </a:extLst>
              </a:tr>
            </a:tbl>
          </a:graphicData>
        </a:graphic>
      </p:graphicFrame>
      <p:graphicFrame>
        <p:nvGraphicFramePr>
          <p:cNvPr id="5" name="Table 4">
            <a:extLst>
              <a:ext uri="{FF2B5EF4-FFF2-40B4-BE49-F238E27FC236}">
                <a16:creationId xmlns:a16="http://schemas.microsoft.com/office/drawing/2014/main" id="{ACF7193E-114F-4B62-B9A9-DDD1B8685DD7}"/>
              </a:ext>
            </a:extLst>
          </p:cNvPr>
          <p:cNvGraphicFramePr>
            <a:graphicFrameLocks noGrp="1"/>
          </p:cNvGraphicFramePr>
          <p:nvPr>
            <p:extLst>
              <p:ext uri="{D42A27DB-BD31-4B8C-83A1-F6EECF244321}">
                <p14:modId xmlns:p14="http://schemas.microsoft.com/office/powerpoint/2010/main" val="4016545141"/>
              </p:ext>
            </p:extLst>
          </p:nvPr>
        </p:nvGraphicFramePr>
        <p:xfrm>
          <a:off x="4867905" y="4149938"/>
          <a:ext cx="2028271" cy="1854200"/>
        </p:xfrm>
        <a:graphic>
          <a:graphicData uri="http://schemas.openxmlformats.org/drawingml/2006/table">
            <a:tbl>
              <a:tblPr firstRow="1" bandRow="1">
                <a:tableStyleId>{5C22544A-7EE6-4342-B048-85BDC9FD1C3A}</a:tableStyleId>
              </a:tblPr>
              <a:tblGrid>
                <a:gridCol w="2028271">
                  <a:extLst>
                    <a:ext uri="{9D8B030D-6E8A-4147-A177-3AD203B41FA5}">
                      <a16:colId xmlns:a16="http://schemas.microsoft.com/office/drawing/2014/main" val="1595221122"/>
                    </a:ext>
                  </a:extLst>
                </a:gridCol>
              </a:tblGrid>
              <a:tr h="370840">
                <a:tc>
                  <a:txBody>
                    <a:bodyPr/>
                    <a:lstStyle/>
                    <a:p>
                      <a:r>
                        <a:rPr lang="en-US" dirty="0"/>
                        <a:t>Orders </a:t>
                      </a:r>
                    </a:p>
                  </a:txBody>
                  <a:tcPr/>
                </a:tc>
                <a:extLst>
                  <a:ext uri="{0D108BD9-81ED-4DB2-BD59-A6C34878D82A}">
                    <a16:rowId xmlns:a16="http://schemas.microsoft.com/office/drawing/2014/main" val="1691833901"/>
                  </a:ext>
                </a:extLst>
              </a:tr>
              <a:tr h="370840">
                <a:tc>
                  <a:txBody>
                    <a:bodyPr/>
                    <a:lstStyle/>
                    <a:p>
                      <a:r>
                        <a:rPr lang="en-US" b="1" dirty="0" err="1"/>
                        <a:t>OrderID</a:t>
                      </a:r>
                      <a:endParaRPr lang="en-US" b="1" dirty="0"/>
                    </a:p>
                  </a:txBody>
                  <a:tcPr/>
                </a:tc>
                <a:extLst>
                  <a:ext uri="{0D108BD9-81ED-4DB2-BD59-A6C34878D82A}">
                    <a16:rowId xmlns:a16="http://schemas.microsoft.com/office/drawing/2014/main" val="4105960618"/>
                  </a:ext>
                </a:extLst>
              </a:tr>
              <a:tr h="370840">
                <a:tc>
                  <a:txBody>
                    <a:bodyPr/>
                    <a:lstStyle/>
                    <a:p>
                      <a:r>
                        <a:rPr lang="en-US" dirty="0"/>
                        <a:t>Date</a:t>
                      </a:r>
                    </a:p>
                  </a:txBody>
                  <a:tcPr/>
                </a:tc>
                <a:extLst>
                  <a:ext uri="{0D108BD9-81ED-4DB2-BD59-A6C34878D82A}">
                    <a16:rowId xmlns:a16="http://schemas.microsoft.com/office/drawing/2014/main" val="803608593"/>
                  </a:ext>
                </a:extLst>
              </a:tr>
              <a:tr h="370840">
                <a:tc>
                  <a:txBody>
                    <a:bodyPr/>
                    <a:lstStyle/>
                    <a:p>
                      <a:r>
                        <a:rPr lang="en-US" dirty="0"/>
                        <a:t>Total</a:t>
                      </a:r>
                    </a:p>
                  </a:txBody>
                  <a:tcPr/>
                </a:tc>
                <a:extLst>
                  <a:ext uri="{0D108BD9-81ED-4DB2-BD59-A6C34878D82A}">
                    <a16:rowId xmlns:a16="http://schemas.microsoft.com/office/drawing/2014/main" val="3206424609"/>
                  </a:ext>
                </a:extLst>
              </a:tr>
              <a:tr h="370840">
                <a:tc>
                  <a:txBody>
                    <a:bodyPr/>
                    <a:lstStyle/>
                    <a:p>
                      <a:r>
                        <a:rPr lang="en-US" b="1" i="1" dirty="0" err="1"/>
                        <a:t>CustomerID</a:t>
                      </a:r>
                      <a:endParaRPr lang="en-US" b="1" i="1" dirty="0"/>
                    </a:p>
                  </a:txBody>
                  <a:tcPr/>
                </a:tc>
                <a:extLst>
                  <a:ext uri="{0D108BD9-81ED-4DB2-BD59-A6C34878D82A}">
                    <a16:rowId xmlns:a16="http://schemas.microsoft.com/office/drawing/2014/main" val="2845139264"/>
                  </a:ext>
                </a:extLst>
              </a:tr>
            </a:tbl>
          </a:graphicData>
        </a:graphic>
      </p:graphicFrame>
      <p:cxnSp>
        <p:nvCxnSpPr>
          <p:cNvPr id="7" name="Straight Arrow Connector 6">
            <a:extLst>
              <a:ext uri="{FF2B5EF4-FFF2-40B4-BE49-F238E27FC236}">
                <a16:creationId xmlns:a16="http://schemas.microsoft.com/office/drawing/2014/main" id="{BBA9EB15-0096-468B-84C0-6969FBBBB1F2}"/>
              </a:ext>
            </a:extLst>
          </p:cNvPr>
          <p:cNvCxnSpPr/>
          <p:nvPr/>
        </p:nvCxnSpPr>
        <p:spPr bwMode="auto">
          <a:xfrm flipH="1" flipV="1">
            <a:off x="3540154" y="4848837"/>
            <a:ext cx="1327751" cy="966176"/>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617412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E3AD0-7FF1-4346-9351-E5FA1516FF93}"/>
              </a:ext>
            </a:extLst>
          </p:cNvPr>
          <p:cNvSpPr>
            <a:spLocks noGrp="1"/>
          </p:cNvSpPr>
          <p:nvPr>
            <p:ph type="title"/>
          </p:nvPr>
        </p:nvSpPr>
        <p:spPr/>
        <p:txBody>
          <a:bodyPr/>
          <a:lstStyle/>
          <a:p>
            <a:r>
              <a:rPr lang="en-US" dirty="0"/>
              <a:t>Entity Relationship (ER) Diagram</a:t>
            </a:r>
          </a:p>
        </p:txBody>
      </p:sp>
      <p:sp>
        <p:nvSpPr>
          <p:cNvPr id="3" name="Content Placeholder 2">
            <a:extLst>
              <a:ext uri="{FF2B5EF4-FFF2-40B4-BE49-F238E27FC236}">
                <a16:creationId xmlns:a16="http://schemas.microsoft.com/office/drawing/2014/main" id="{1D5B3801-9F08-44FF-A11A-4D98EA107D33}"/>
              </a:ext>
            </a:extLst>
          </p:cNvPr>
          <p:cNvSpPr>
            <a:spLocks noGrp="1"/>
          </p:cNvSpPr>
          <p:nvPr>
            <p:ph idx="1"/>
          </p:nvPr>
        </p:nvSpPr>
        <p:spPr>
          <a:xfrm>
            <a:off x="609600" y="1220789"/>
            <a:ext cx="4532851" cy="4519612"/>
          </a:xfrm>
        </p:spPr>
        <p:txBody>
          <a:bodyPr/>
          <a:lstStyle/>
          <a:p>
            <a:r>
              <a:rPr lang="en-US" sz="2400" dirty="0"/>
              <a:t>Illustrates tables and their relationships in a schema</a:t>
            </a:r>
          </a:p>
          <a:p>
            <a:r>
              <a:rPr lang="en-US" sz="2400" dirty="0"/>
              <a:t>Connection types:</a:t>
            </a:r>
          </a:p>
        </p:txBody>
      </p:sp>
      <p:pic>
        <p:nvPicPr>
          <p:cNvPr id="7" name="Picture 6">
            <a:extLst>
              <a:ext uri="{FF2B5EF4-FFF2-40B4-BE49-F238E27FC236}">
                <a16:creationId xmlns:a16="http://schemas.microsoft.com/office/drawing/2014/main" id="{36A68AF9-69A8-4833-B46D-80CDEC78FE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2451" y="1117599"/>
            <a:ext cx="6581775" cy="5181600"/>
          </a:xfrm>
          <a:prstGeom prst="rect">
            <a:avLst/>
          </a:prstGeom>
        </p:spPr>
      </p:pic>
      <p:pic>
        <p:nvPicPr>
          <p:cNvPr id="1026" name="Picture 2" descr="https://i.stack.imgur.com/rb3Ig.jpg">
            <a:extLst>
              <a:ext uri="{FF2B5EF4-FFF2-40B4-BE49-F238E27FC236}">
                <a16:creationId xmlns:a16="http://schemas.microsoft.com/office/drawing/2014/main" id="{9AEC591D-96B5-4A64-B316-9389721DF5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2617802"/>
            <a:ext cx="3316891" cy="26504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865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56096-67CA-4EE1-B3F2-378D89424D68}"/>
              </a:ext>
            </a:extLst>
          </p:cNvPr>
          <p:cNvSpPr>
            <a:spLocks noGrp="1"/>
          </p:cNvSpPr>
          <p:nvPr>
            <p:ph type="title"/>
          </p:nvPr>
        </p:nvSpPr>
        <p:spPr/>
        <p:txBody>
          <a:bodyPr/>
          <a:lstStyle/>
          <a:p>
            <a:r>
              <a:rPr lang="en-US" dirty="0"/>
              <a:t>Other Concepts</a:t>
            </a:r>
          </a:p>
        </p:txBody>
      </p:sp>
      <p:sp>
        <p:nvSpPr>
          <p:cNvPr id="3" name="Content Placeholder 2">
            <a:extLst>
              <a:ext uri="{FF2B5EF4-FFF2-40B4-BE49-F238E27FC236}">
                <a16:creationId xmlns:a16="http://schemas.microsoft.com/office/drawing/2014/main" id="{00EB20AB-FD12-4F91-B6EB-33C8BEF207BF}"/>
              </a:ext>
            </a:extLst>
          </p:cNvPr>
          <p:cNvSpPr>
            <a:spLocks noGrp="1"/>
          </p:cNvSpPr>
          <p:nvPr>
            <p:ph idx="1"/>
          </p:nvPr>
        </p:nvSpPr>
        <p:spPr/>
        <p:txBody>
          <a:bodyPr/>
          <a:lstStyle/>
          <a:p>
            <a:r>
              <a:rPr lang="en-US" dirty="0"/>
              <a:t>Other concepts covered by module notes:</a:t>
            </a:r>
          </a:p>
          <a:p>
            <a:pPr lvl="1"/>
            <a:r>
              <a:rPr lang="en-US" dirty="0"/>
              <a:t>Data models</a:t>
            </a:r>
          </a:p>
          <a:p>
            <a:pPr lvl="1"/>
            <a:r>
              <a:rPr lang="en-US" dirty="0"/>
              <a:t>Normalization and Denormalization</a:t>
            </a:r>
          </a:p>
          <a:p>
            <a:pPr lvl="1"/>
            <a:r>
              <a:rPr lang="en-US" dirty="0"/>
              <a:t>Data integrity</a:t>
            </a:r>
          </a:p>
          <a:p>
            <a:pPr lvl="1"/>
            <a:r>
              <a:rPr lang="en-US" dirty="0"/>
              <a:t>Data objects</a:t>
            </a:r>
          </a:p>
        </p:txBody>
      </p:sp>
    </p:spTree>
    <p:extLst>
      <p:ext uri="{BB962C8B-B14F-4D97-AF65-F5344CB8AC3E}">
        <p14:creationId xmlns:p14="http://schemas.microsoft.com/office/powerpoint/2010/main" val="5579817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FEB12-4258-4E51-85CA-4CFB84F0C194}"/>
              </a:ext>
            </a:extLst>
          </p:cNvPr>
          <p:cNvSpPr>
            <a:spLocks noGrp="1"/>
          </p:cNvSpPr>
          <p:nvPr>
            <p:ph type="title"/>
          </p:nvPr>
        </p:nvSpPr>
        <p:spPr/>
        <p:txBody>
          <a:bodyPr/>
          <a:lstStyle/>
          <a:p>
            <a:r>
              <a:rPr lang="en-US" dirty="0"/>
              <a:t>Structured Query Language (SQL)</a:t>
            </a:r>
          </a:p>
        </p:txBody>
      </p:sp>
      <p:sp>
        <p:nvSpPr>
          <p:cNvPr id="3" name="Content Placeholder 2">
            <a:extLst>
              <a:ext uri="{FF2B5EF4-FFF2-40B4-BE49-F238E27FC236}">
                <a16:creationId xmlns:a16="http://schemas.microsoft.com/office/drawing/2014/main" id="{592F5293-B75B-4967-9B57-BCEF3541CAC1}"/>
              </a:ext>
            </a:extLst>
          </p:cNvPr>
          <p:cNvSpPr>
            <a:spLocks noGrp="1"/>
          </p:cNvSpPr>
          <p:nvPr>
            <p:ph idx="1"/>
          </p:nvPr>
        </p:nvSpPr>
        <p:spPr/>
        <p:txBody>
          <a:bodyPr/>
          <a:lstStyle/>
          <a:p>
            <a:r>
              <a:rPr lang="en-US" dirty="0"/>
              <a:t>SQL consists of</a:t>
            </a:r>
          </a:p>
          <a:p>
            <a:pPr lvl="1"/>
            <a:r>
              <a:rPr lang="en-US" dirty="0"/>
              <a:t>Data Definition Language (DDL). Examples: CREATE, ALTER, DROP statements</a:t>
            </a:r>
          </a:p>
          <a:p>
            <a:pPr lvl="1"/>
            <a:r>
              <a:rPr lang="en-US" dirty="0"/>
              <a:t>Data Manipulation Language (DML). Examples: SELECT, UPDATE, INSERT statements</a:t>
            </a:r>
          </a:p>
          <a:p>
            <a:pPr lvl="1"/>
            <a:r>
              <a:rPr lang="en-US" dirty="0"/>
              <a:t>Data Control Language (DCL). Examples: GRANT, REVOKE statements</a:t>
            </a:r>
          </a:p>
          <a:p>
            <a:pPr lvl="1"/>
            <a:r>
              <a:rPr lang="en-US" dirty="0"/>
              <a:t>Transaction Control (TCL). Examples: COMMIT, ROLLBACK statements</a:t>
            </a:r>
          </a:p>
          <a:p>
            <a:r>
              <a:rPr lang="en-US" dirty="0"/>
              <a:t>We will review important statements in DDL and DML (please also follows the module note for the rest of the statements)</a:t>
            </a:r>
          </a:p>
        </p:txBody>
      </p:sp>
    </p:spTree>
    <p:extLst>
      <p:ext uri="{BB962C8B-B14F-4D97-AF65-F5344CB8AC3E}">
        <p14:creationId xmlns:p14="http://schemas.microsoft.com/office/powerpoint/2010/main" val="24237237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B1956D-CFAA-455B-B427-9CE3E310E236}"/>
              </a:ext>
            </a:extLst>
          </p:cNvPr>
          <p:cNvSpPr>
            <a:spLocks noGrp="1"/>
          </p:cNvSpPr>
          <p:nvPr>
            <p:ph type="title"/>
          </p:nvPr>
        </p:nvSpPr>
        <p:spPr/>
        <p:txBody>
          <a:bodyPr/>
          <a:lstStyle/>
          <a:p>
            <a:r>
              <a:rPr lang="en-US" dirty="0"/>
              <a:t>Creating Tables</a:t>
            </a:r>
          </a:p>
        </p:txBody>
      </p:sp>
      <p:sp>
        <p:nvSpPr>
          <p:cNvPr id="3" name="Content Placeholder 2">
            <a:extLst>
              <a:ext uri="{FF2B5EF4-FFF2-40B4-BE49-F238E27FC236}">
                <a16:creationId xmlns:a16="http://schemas.microsoft.com/office/drawing/2014/main" id="{1CE0F8D3-247E-4176-9F28-BEC20E8993BB}"/>
              </a:ext>
            </a:extLst>
          </p:cNvPr>
          <p:cNvSpPr>
            <a:spLocks noGrp="1"/>
          </p:cNvSpPr>
          <p:nvPr>
            <p:ph idx="1"/>
          </p:nvPr>
        </p:nvSpPr>
        <p:spPr/>
        <p:txBody>
          <a:bodyPr/>
          <a:lstStyle/>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CREATE TABLE </a:t>
            </a:r>
            <a:r>
              <a:rPr lang="en-US" sz="2000" dirty="0" err="1">
                <a:latin typeface="Courier New" panose="02070309020205020404" pitchFamily="49" charset="0"/>
                <a:ea typeface="Times New Roman" panose="02020603050405020304" pitchFamily="18" charset="0"/>
                <a:cs typeface="Times New Roman" panose="02020603050405020304" pitchFamily="18" charset="0"/>
              </a:rPr>
              <a:t>table_name</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  column1 datatype [ NULL | NOT NULL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  column2 datatype [ NULL | NOT NULL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  </a:t>
            </a:r>
            <a:r>
              <a:rPr lang="en-US" sz="2000" dirty="0" err="1">
                <a:latin typeface="Courier New" panose="02070309020205020404" pitchFamily="49" charset="0"/>
                <a:ea typeface="Times New Roman" panose="02020603050405020304" pitchFamily="18" charset="0"/>
                <a:cs typeface="Times New Roman" panose="02020603050405020304" pitchFamily="18" charset="0"/>
              </a:rPr>
              <a:t>column_n</a:t>
            </a:r>
            <a:r>
              <a:rPr lang="en-US" sz="2000" dirty="0">
                <a:latin typeface="Courier New" panose="02070309020205020404" pitchFamily="49" charset="0"/>
                <a:ea typeface="Times New Roman" panose="02020603050405020304" pitchFamily="18" charset="0"/>
                <a:cs typeface="Times New Roman" panose="02020603050405020304" pitchFamily="18" charset="0"/>
              </a:rPr>
              <a:t> datatype [ NULL | NOT NULL ],</a:t>
            </a:r>
          </a:p>
          <a:p>
            <a:pPr marL="0" indent="0">
              <a:lnSpc>
                <a:spcPct val="107000"/>
              </a:lnSpc>
              <a:spcBef>
                <a:spcPts val="0"/>
              </a:spcBef>
              <a:buNone/>
            </a:pPr>
            <a:r>
              <a:rPr lang="en-US" sz="2000" dirty="0">
                <a:latin typeface="Courier New" panose="02070309020205020404" pitchFamily="49" charset="0"/>
                <a:ea typeface="Calibri" panose="020F0502020204030204" pitchFamily="34" charset="0"/>
                <a:cs typeface="Times New Roman" panose="02020603050405020304" pitchFamily="18" charset="0"/>
              </a:rPr>
              <a:t>  CONSTRAINT &lt;constraint1&gt;,</a:t>
            </a:r>
          </a:p>
          <a:p>
            <a:pPr marL="0" indent="0">
              <a:lnSpc>
                <a:spcPct val="107000"/>
              </a:lnSpc>
              <a:spcBef>
                <a:spcPts val="0"/>
              </a:spcBef>
              <a:buNone/>
            </a:pPr>
            <a:r>
              <a:rPr lang="en-US" sz="2000" dirty="0">
                <a:latin typeface="Courier New" panose="02070309020205020404" pitchFamily="49" charset="0"/>
                <a:ea typeface="Calibri" panose="020F0502020204030204" pitchFamily="34" charset="0"/>
                <a:cs typeface="Times New Roman" panose="02020603050405020304" pitchFamily="18" charset="0"/>
              </a:rPr>
              <a:t>  CONSTRAINT &lt;constraint2&gt;,</a:t>
            </a:r>
          </a:p>
          <a:p>
            <a:pPr marL="0" indent="0">
              <a:lnSpc>
                <a:spcPct val="107000"/>
              </a:lnSpc>
              <a:spcBef>
                <a:spcPts val="0"/>
              </a:spcBef>
              <a:buNone/>
            </a:pPr>
            <a:r>
              <a:rPr lang="en-US" sz="2000" dirty="0">
                <a:latin typeface="Courier New" panose="02070309020205020404" pitchFamily="49" charset="0"/>
                <a:ea typeface="Calibri" panose="020F0502020204030204" pitchFamily="34" charset="0"/>
                <a:cs typeface="Times New Roman" panose="02020603050405020304" pitchFamily="18" charset="0"/>
              </a:rPr>
              <a:t>  ...</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lnSpc>
                <a:spcPct val="107000"/>
              </a:lnSpc>
              <a:spcBef>
                <a:spcPts val="0"/>
              </a:spcBef>
              <a:buNone/>
            </a:pPr>
            <a:r>
              <a:rPr lang="en-US" sz="2000" dirty="0">
                <a:latin typeface="Courier New" panose="02070309020205020404" pitchFamily="49" charset="0"/>
                <a:ea typeface="Times New Roman" panose="02020603050405020304" pitchFamily="18" charset="0"/>
                <a:cs typeface="Times New Roman" panose="02020603050405020304" pitchFamily="18" charset="0"/>
              </a:rPr>
              <a:t>);</a:t>
            </a: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sz="2000" dirty="0"/>
          </a:p>
        </p:txBody>
      </p:sp>
      <p:pic>
        <p:nvPicPr>
          <p:cNvPr id="6" name="Picture 5">
            <a:extLst>
              <a:ext uri="{FF2B5EF4-FFF2-40B4-BE49-F238E27FC236}">
                <a16:creationId xmlns:a16="http://schemas.microsoft.com/office/drawing/2014/main" id="{26EF0167-D84D-46CC-AA00-51F78E4C4BC1}"/>
              </a:ext>
            </a:extLst>
          </p:cNvPr>
          <p:cNvPicPr>
            <a:picLocks noChangeAspect="1"/>
          </p:cNvPicPr>
          <p:nvPr/>
        </p:nvPicPr>
        <p:blipFill>
          <a:blip r:embed="rId2"/>
          <a:stretch>
            <a:fillRect/>
          </a:stretch>
        </p:blipFill>
        <p:spPr>
          <a:xfrm>
            <a:off x="6853561" y="1117599"/>
            <a:ext cx="4978292" cy="3676176"/>
          </a:xfrm>
          <a:prstGeom prst="rect">
            <a:avLst/>
          </a:prstGeom>
        </p:spPr>
      </p:pic>
    </p:spTree>
    <p:extLst>
      <p:ext uri="{BB962C8B-B14F-4D97-AF65-F5344CB8AC3E}">
        <p14:creationId xmlns:p14="http://schemas.microsoft.com/office/powerpoint/2010/main" val="3444879191"/>
      </p:ext>
    </p:extLst>
  </p:cSld>
  <p:clrMapOvr>
    <a:masterClrMapping/>
  </p:clrMapOvr>
</p:sld>
</file>

<file path=ppt/theme/theme1.xml><?xml version="1.0" encoding="utf-8"?>
<a:theme xmlns:a="http://schemas.openxmlformats.org/drawingml/2006/main" name="PPKSU">
  <a:themeElements>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Theme">
      <a:majorFont>
        <a:latin typeface="Calibri"/>
        <a:ea typeface="SimSun"/>
        <a:cs typeface=""/>
      </a:majorFont>
      <a:minorFont>
        <a:latin typeface="Calibri"/>
        <a:ea typeface="SimSun"/>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57200" rtl="0" eaLnBrk="1" fontAlgn="base" latinLnBrk="0" hangingPunct="0">
          <a:lnSpc>
            <a:spcPct val="93000"/>
          </a:lnSpc>
          <a:spcBef>
            <a:spcPct val="0"/>
          </a:spcBef>
          <a:spcAft>
            <a:spcPct val="0"/>
          </a:spcAft>
          <a:buClr>
            <a:srgbClr val="000000"/>
          </a:buClr>
          <a:buSzPct val="100000"/>
          <a:buFont typeface="Times New Roman" pitchFamily="16" charset="0"/>
          <a:buNone/>
          <a:tabLst/>
          <a:defRPr kumimoji="0" lang="en-GB" sz="1800" b="0" i="0" u="none" strike="noStrike" cap="none" normalizeH="0" baseline="0" smtClean="0">
            <a:ln>
              <a:noFill/>
            </a:ln>
            <a:solidFill>
              <a:schemeClr val="bg1"/>
            </a:solidFill>
            <a:effectLst/>
            <a:latin typeface="Arial" charset="0"/>
            <a:ea typeface="SimSun" charset="-122"/>
          </a:defRPr>
        </a:defPPr>
      </a:lstStyle>
    </a:lnDef>
  </a:objectDefaults>
  <a:extraClrSchemeLst>
    <a:extraClrScheme>
      <a:clrScheme name="Office Them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ffice Them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ffice Them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ffice Them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PKSU" id="{8F622609-BC8F-4C00-A4E1-3A02B967FD4C}" vid="{A77DA9AD-74BA-4295-8778-B1FAD95B31F4}"/>
    </a:ext>
  </a:extLst>
</a:theme>
</file>

<file path=docProps/app.xml><?xml version="1.0" encoding="utf-8"?>
<Properties xmlns="http://schemas.openxmlformats.org/officeDocument/2006/extended-properties" xmlns:vt="http://schemas.openxmlformats.org/officeDocument/2006/docPropsVTypes">
  <Template>PPKSU</Template>
  <TotalTime>897</TotalTime>
  <Words>1249</Words>
  <Application>Microsoft Office PowerPoint</Application>
  <PresentationFormat>Widescreen</PresentationFormat>
  <Paragraphs>221</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Courier New</vt:lpstr>
      <vt:lpstr>Palatino Linotype</vt:lpstr>
      <vt:lpstr>Times New Roman</vt:lpstr>
      <vt:lpstr>Wingdings</vt:lpstr>
      <vt:lpstr>PPKSU</vt:lpstr>
      <vt:lpstr>Module 1 – SQL Review</vt:lpstr>
      <vt:lpstr>Introduction</vt:lpstr>
      <vt:lpstr>Tables, Rows, and Columns</vt:lpstr>
      <vt:lpstr>Associations (Relationship Types)</vt:lpstr>
      <vt:lpstr>Main Types of Keys</vt:lpstr>
      <vt:lpstr>Entity Relationship (ER) Diagram</vt:lpstr>
      <vt:lpstr>Other Concepts</vt:lpstr>
      <vt:lpstr>Structured Query Language (SQL)</vt:lpstr>
      <vt:lpstr>Creating Tables</vt:lpstr>
      <vt:lpstr>Altering and Dropping Tables</vt:lpstr>
      <vt:lpstr>Populating a Table</vt:lpstr>
      <vt:lpstr>SELECT Statement</vt:lpstr>
      <vt:lpstr>JOINS</vt:lpstr>
      <vt:lpstr>Sample Database</vt:lpstr>
      <vt:lpstr>Inner Join Example</vt:lpstr>
      <vt:lpstr>Left Outer Join Example</vt:lpstr>
      <vt:lpstr>Right Outer Join Example</vt:lpstr>
      <vt:lpstr>Full Join Example</vt:lpstr>
      <vt:lpstr>Joining Multiple Tables</vt:lpstr>
      <vt:lpstr>UNION and UNION ALL</vt:lpstr>
      <vt:lpstr>Views</vt:lpstr>
      <vt:lpstr>In-Class Lab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 SQL Review</dc:title>
  <dc:creator>Linh Le</dc:creator>
  <cp:lastModifiedBy>Linh Le</cp:lastModifiedBy>
  <cp:revision>8</cp:revision>
  <dcterms:created xsi:type="dcterms:W3CDTF">2019-08-20T18:34:29Z</dcterms:created>
  <dcterms:modified xsi:type="dcterms:W3CDTF">2021-07-27T18:10:28Z</dcterms:modified>
</cp:coreProperties>
</file>