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2"/>
  </p:notesMasterIdLst>
  <p:sldIdLst>
    <p:sldId id="256" r:id="rId2"/>
    <p:sldId id="276" r:id="rId3"/>
    <p:sldId id="275" r:id="rId4"/>
    <p:sldId id="258" r:id="rId5"/>
    <p:sldId id="259" r:id="rId6"/>
    <p:sldId id="260" r:id="rId7"/>
    <p:sldId id="261" r:id="rId8"/>
    <p:sldId id="273" r:id="rId9"/>
    <p:sldId id="274" r:id="rId10"/>
    <p:sldId id="262" r:id="rId11"/>
    <p:sldId id="263" r:id="rId12"/>
    <p:sldId id="264" r:id="rId13"/>
    <p:sldId id="266" r:id="rId14"/>
    <p:sldId id="267" r:id="rId15"/>
    <p:sldId id="265" r:id="rId16"/>
    <p:sldId id="268" r:id="rId17"/>
    <p:sldId id="269" r:id="rId18"/>
    <p:sldId id="270" r:id="rId19"/>
    <p:sldId id="271" r:id="rId20"/>
    <p:sldId id="272" r:id="rId21"/>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2A756D0-46EA-2E4E-9460-27F935213BCA}" v="16" dt="2021-06-17T20:59:34.716"/>
    <p1510:client id="{7BAC57C6-D863-144D-F205-F52DE3806E6A}" v="29" dt="2022-05-20T23:00:50.53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25"/>
    <p:restoredTop sz="95685"/>
  </p:normalViewPr>
  <p:slideViewPr>
    <p:cSldViewPr snapToGrid="0" snapToObjects="1">
      <p:cViewPr varScale="1">
        <p:scale>
          <a:sx n="148" d="100"/>
          <a:sy n="148" d="100"/>
        </p:scale>
        <p:origin x="416"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i Zhang" userId="S::czhang4@kennesaw.edu::26c37e9c-d14c-491b-95f8-0a773c722199" providerId="AD" clId="Web-{7BAC57C6-D863-144D-F205-F52DE3806E6A}"/>
    <pc:docChg chg="addSld delSld modSld">
      <pc:chgData name="Chi Zhang" userId="S::czhang4@kennesaw.edu::26c37e9c-d14c-491b-95f8-0a773c722199" providerId="AD" clId="Web-{7BAC57C6-D863-144D-F205-F52DE3806E6A}" dt="2022-05-20T23:00:50.538" v="28" actId="1076"/>
      <pc:docMkLst>
        <pc:docMk/>
      </pc:docMkLst>
      <pc:sldChg chg="delSp">
        <pc:chgData name="Chi Zhang" userId="S::czhang4@kennesaw.edu::26c37e9c-d14c-491b-95f8-0a773c722199" providerId="AD" clId="Web-{7BAC57C6-D863-144D-F205-F52DE3806E6A}" dt="2022-05-20T22:55:47.515" v="4"/>
        <pc:sldMkLst>
          <pc:docMk/>
          <pc:sldMk cId="1279999939" sldId="259"/>
        </pc:sldMkLst>
        <pc:spChg chg="del">
          <ac:chgData name="Chi Zhang" userId="S::czhang4@kennesaw.edu::26c37e9c-d14c-491b-95f8-0a773c722199" providerId="AD" clId="Web-{7BAC57C6-D863-144D-F205-F52DE3806E6A}" dt="2022-05-20T22:55:47.515" v="4"/>
          <ac:spMkLst>
            <pc:docMk/>
            <pc:sldMk cId="1279999939" sldId="259"/>
            <ac:spMk id="3" creationId="{00000000-0000-0000-0000-000000000000}"/>
          </ac:spMkLst>
        </pc:spChg>
      </pc:sldChg>
      <pc:sldChg chg="delSp modSp">
        <pc:chgData name="Chi Zhang" userId="S::czhang4@kennesaw.edu::26c37e9c-d14c-491b-95f8-0a773c722199" providerId="AD" clId="Web-{7BAC57C6-D863-144D-F205-F52DE3806E6A}" dt="2022-05-20T22:56:08.312" v="7" actId="1076"/>
        <pc:sldMkLst>
          <pc:docMk/>
          <pc:sldMk cId="2779267704" sldId="264"/>
        </pc:sldMkLst>
        <pc:spChg chg="del">
          <ac:chgData name="Chi Zhang" userId="S::czhang4@kennesaw.edu::26c37e9c-d14c-491b-95f8-0a773c722199" providerId="AD" clId="Web-{7BAC57C6-D863-144D-F205-F52DE3806E6A}" dt="2022-05-20T22:56:02.968" v="5"/>
          <ac:spMkLst>
            <pc:docMk/>
            <pc:sldMk cId="2779267704" sldId="264"/>
            <ac:spMk id="3" creationId="{00000000-0000-0000-0000-000000000000}"/>
          </ac:spMkLst>
        </pc:spChg>
        <pc:picChg chg="mod">
          <ac:chgData name="Chi Zhang" userId="S::czhang4@kennesaw.edu::26c37e9c-d14c-491b-95f8-0a773c722199" providerId="AD" clId="Web-{7BAC57C6-D863-144D-F205-F52DE3806E6A}" dt="2022-05-20T22:56:08.312" v="7" actId="1076"/>
          <ac:picMkLst>
            <pc:docMk/>
            <pc:sldMk cId="2779267704" sldId="264"/>
            <ac:picMk id="6" creationId="{00000000-0000-0000-0000-000000000000}"/>
          </ac:picMkLst>
        </pc:picChg>
      </pc:sldChg>
      <pc:sldChg chg="delSp modSp">
        <pc:chgData name="Chi Zhang" userId="S::czhang4@kennesaw.edu::26c37e9c-d14c-491b-95f8-0a773c722199" providerId="AD" clId="Web-{7BAC57C6-D863-144D-F205-F52DE3806E6A}" dt="2022-05-20T22:56:53.923" v="14" actId="14100"/>
        <pc:sldMkLst>
          <pc:docMk/>
          <pc:sldMk cId="1249033971" sldId="265"/>
        </pc:sldMkLst>
        <pc:spChg chg="del mod">
          <ac:chgData name="Chi Zhang" userId="S::czhang4@kennesaw.edu::26c37e9c-d14c-491b-95f8-0a773c722199" providerId="AD" clId="Web-{7BAC57C6-D863-144D-F205-F52DE3806E6A}" dt="2022-05-20T22:56:51.329" v="13"/>
          <ac:spMkLst>
            <pc:docMk/>
            <pc:sldMk cId="1249033971" sldId="265"/>
            <ac:spMk id="3" creationId="{00000000-0000-0000-0000-000000000000}"/>
          </ac:spMkLst>
        </pc:spChg>
        <pc:picChg chg="mod">
          <ac:chgData name="Chi Zhang" userId="S::czhang4@kennesaw.edu::26c37e9c-d14c-491b-95f8-0a773c722199" providerId="AD" clId="Web-{7BAC57C6-D863-144D-F205-F52DE3806E6A}" dt="2022-05-20T22:56:53.923" v="14" actId="14100"/>
          <ac:picMkLst>
            <pc:docMk/>
            <pc:sldMk cId="1249033971" sldId="265"/>
            <ac:picMk id="6" creationId="{00000000-0000-0000-0000-000000000000}"/>
          </ac:picMkLst>
        </pc:picChg>
      </pc:sldChg>
      <pc:sldChg chg="delSp modSp">
        <pc:chgData name="Chi Zhang" userId="S::czhang4@kennesaw.edu::26c37e9c-d14c-491b-95f8-0a773c722199" providerId="AD" clId="Web-{7BAC57C6-D863-144D-F205-F52DE3806E6A}" dt="2022-05-20T22:56:41.438" v="11" actId="1076"/>
        <pc:sldMkLst>
          <pc:docMk/>
          <pc:sldMk cId="2921237906" sldId="267"/>
        </pc:sldMkLst>
        <pc:spChg chg="del mod">
          <ac:chgData name="Chi Zhang" userId="S::czhang4@kennesaw.edu::26c37e9c-d14c-491b-95f8-0a773c722199" providerId="AD" clId="Web-{7BAC57C6-D863-144D-F205-F52DE3806E6A}" dt="2022-05-20T22:56:36.547" v="9"/>
          <ac:spMkLst>
            <pc:docMk/>
            <pc:sldMk cId="2921237906" sldId="267"/>
            <ac:spMk id="3" creationId="{00000000-0000-0000-0000-000000000000}"/>
          </ac:spMkLst>
        </pc:spChg>
        <pc:picChg chg="mod">
          <ac:chgData name="Chi Zhang" userId="S::czhang4@kennesaw.edu::26c37e9c-d14c-491b-95f8-0a773c722199" providerId="AD" clId="Web-{7BAC57C6-D863-144D-F205-F52DE3806E6A}" dt="2022-05-20T22:56:41.438" v="11" actId="1076"/>
          <ac:picMkLst>
            <pc:docMk/>
            <pc:sldMk cId="2921237906" sldId="267"/>
            <ac:picMk id="6" creationId="{00000000-0000-0000-0000-000000000000}"/>
          </ac:picMkLst>
        </pc:picChg>
      </pc:sldChg>
      <pc:sldChg chg="modSp">
        <pc:chgData name="Chi Zhang" userId="S::czhang4@kennesaw.edu::26c37e9c-d14c-491b-95f8-0a773c722199" providerId="AD" clId="Web-{7BAC57C6-D863-144D-F205-F52DE3806E6A}" dt="2022-05-20T22:57:04.688" v="15" actId="14100"/>
        <pc:sldMkLst>
          <pc:docMk/>
          <pc:sldMk cId="2424073440" sldId="269"/>
        </pc:sldMkLst>
        <pc:picChg chg="mod">
          <ac:chgData name="Chi Zhang" userId="S::czhang4@kennesaw.edu::26c37e9c-d14c-491b-95f8-0a773c722199" providerId="AD" clId="Web-{7BAC57C6-D863-144D-F205-F52DE3806E6A}" dt="2022-05-20T22:57:04.688" v="15" actId="14100"/>
          <ac:picMkLst>
            <pc:docMk/>
            <pc:sldMk cId="2424073440" sldId="269"/>
            <ac:picMk id="6" creationId="{00000000-0000-0000-0000-000000000000}"/>
          </ac:picMkLst>
        </pc:picChg>
      </pc:sldChg>
      <pc:sldChg chg="addSp modSp mod modShow">
        <pc:chgData name="Chi Zhang" userId="S::czhang4@kennesaw.edu::26c37e9c-d14c-491b-95f8-0a773c722199" providerId="AD" clId="Web-{7BAC57C6-D863-144D-F205-F52DE3806E6A}" dt="2022-05-20T23:00:50.538" v="28" actId="1076"/>
        <pc:sldMkLst>
          <pc:docMk/>
          <pc:sldMk cId="1407061961" sldId="272"/>
        </pc:sldMkLst>
        <pc:spChg chg="mod">
          <ac:chgData name="Chi Zhang" userId="S::czhang4@kennesaw.edu::26c37e9c-d14c-491b-95f8-0a773c722199" providerId="AD" clId="Web-{7BAC57C6-D863-144D-F205-F52DE3806E6A}" dt="2022-05-20T23:00:24.068" v="24" actId="14100"/>
          <ac:spMkLst>
            <pc:docMk/>
            <pc:sldMk cId="1407061961" sldId="272"/>
            <ac:spMk id="3" creationId="{00000000-0000-0000-0000-000000000000}"/>
          </ac:spMkLst>
        </pc:spChg>
        <pc:picChg chg="add mod">
          <ac:chgData name="Chi Zhang" userId="S::czhang4@kennesaw.edu::26c37e9c-d14c-491b-95f8-0a773c722199" providerId="AD" clId="Web-{7BAC57C6-D863-144D-F205-F52DE3806E6A}" dt="2022-05-20T23:00:50.538" v="28" actId="1076"/>
          <ac:picMkLst>
            <pc:docMk/>
            <pc:sldMk cId="1407061961" sldId="272"/>
            <ac:picMk id="4" creationId="{287D9B2F-820B-9C78-A92C-7B07777807E2}"/>
          </ac:picMkLst>
        </pc:picChg>
      </pc:sldChg>
      <pc:sldChg chg="delSp">
        <pc:chgData name="Chi Zhang" userId="S::czhang4@kennesaw.edu::26c37e9c-d14c-491b-95f8-0a773c722199" providerId="AD" clId="Web-{7BAC57C6-D863-144D-F205-F52DE3806E6A}" dt="2022-05-20T22:55:35.046" v="3"/>
        <pc:sldMkLst>
          <pc:docMk/>
          <pc:sldMk cId="2718021760" sldId="275"/>
        </pc:sldMkLst>
        <pc:spChg chg="del">
          <ac:chgData name="Chi Zhang" userId="S::czhang4@kennesaw.edu::26c37e9c-d14c-491b-95f8-0a773c722199" providerId="AD" clId="Web-{7BAC57C6-D863-144D-F205-F52DE3806E6A}" dt="2022-05-20T22:55:32.733" v="2"/>
          <ac:spMkLst>
            <pc:docMk/>
            <pc:sldMk cId="2718021760" sldId="275"/>
            <ac:spMk id="2" creationId="{2E2FA331-408D-6C46-8651-8EC20C97B044}"/>
          </ac:spMkLst>
        </pc:spChg>
        <pc:spChg chg="del">
          <ac:chgData name="Chi Zhang" userId="S::czhang4@kennesaw.edu::26c37e9c-d14c-491b-95f8-0a773c722199" providerId="AD" clId="Web-{7BAC57C6-D863-144D-F205-F52DE3806E6A}" dt="2022-05-20T22:55:35.046" v="3"/>
          <ac:spMkLst>
            <pc:docMk/>
            <pc:sldMk cId="2718021760" sldId="275"/>
            <ac:spMk id="3" creationId="{8EDC59FB-6A8D-9F4B-9BAB-B4EC716D5399}"/>
          </ac:spMkLst>
        </pc:spChg>
      </pc:sldChg>
      <pc:sldChg chg="delSp">
        <pc:chgData name="Chi Zhang" userId="S::czhang4@kennesaw.edu::26c37e9c-d14c-491b-95f8-0a773c722199" providerId="AD" clId="Web-{7BAC57C6-D863-144D-F205-F52DE3806E6A}" dt="2022-05-20T22:55:21.655" v="1"/>
        <pc:sldMkLst>
          <pc:docMk/>
          <pc:sldMk cId="1282309623" sldId="276"/>
        </pc:sldMkLst>
        <pc:spChg chg="del">
          <ac:chgData name="Chi Zhang" userId="S::czhang4@kennesaw.edu::26c37e9c-d14c-491b-95f8-0a773c722199" providerId="AD" clId="Web-{7BAC57C6-D863-144D-F205-F52DE3806E6A}" dt="2022-05-20T22:55:18.530" v="0"/>
          <ac:spMkLst>
            <pc:docMk/>
            <pc:sldMk cId="1282309623" sldId="276"/>
            <ac:spMk id="2" creationId="{6181AAD1-20CD-FB4A-8354-99150A1DCC00}"/>
          </ac:spMkLst>
        </pc:spChg>
        <pc:spChg chg="del">
          <ac:chgData name="Chi Zhang" userId="S::czhang4@kennesaw.edu::26c37e9c-d14c-491b-95f8-0a773c722199" providerId="AD" clId="Web-{7BAC57C6-D863-144D-F205-F52DE3806E6A}" dt="2022-05-20T22:55:21.655" v="1"/>
          <ac:spMkLst>
            <pc:docMk/>
            <pc:sldMk cId="1282309623" sldId="276"/>
            <ac:spMk id="3" creationId="{DF7F0DA2-5497-F24A-B850-FF253FD17266}"/>
          </ac:spMkLst>
        </pc:spChg>
      </pc:sldChg>
      <pc:sldChg chg="new del">
        <pc:chgData name="Chi Zhang" userId="S::czhang4@kennesaw.edu::26c37e9c-d14c-491b-95f8-0a773c722199" providerId="AD" clId="Web-{7BAC57C6-D863-144D-F205-F52DE3806E6A}" dt="2022-05-20T22:58:51.785" v="22"/>
        <pc:sldMkLst>
          <pc:docMk/>
          <pc:sldMk cId="1183539533" sldId="277"/>
        </pc:sldMkLst>
      </pc:sldChg>
    </pc:docChg>
  </pc:docChgLst>
  <pc:docChgLst>
    <pc:chgData name="Lei Li" userId="ef082f19-97a4-40f7-8ec1-0e91bb2b2192" providerId="ADAL" clId="{72A756D0-46EA-2E4E-9460-27F935213BCA}"/>
    <pc:docChg chg="custSel addSld modSld sldOrd">
      <pc:chgData name="Lei Li" userId="ef082f19-97a4-40f7-8ec1-0e91bb2b2192" providerId="ADAL" clId="{72A756D0-46EA-2E4E-9460-27F935213BCA}" dt="2021-06-17T21:58:16.427" v="577" actId="20577"/>
      <pc:docMkLst>
        <pc:docMk/>
      </pc:docMkLst>
      <pc:sldChg chg="modSp mod">
        <pc:chgData name="Lei Li" userId="ef082f19-97a4-40f7-8ec1-0e91bb2b2192" providerId="ADAL" clId="{72A756D0-46EA-2E4E-9460-27F935213BCA}" dt="2021-06-17T21:01:15.599" v="449" actId="20577"/>
        <pc:sldMkLst>
          <pc:docMk/>
          <pc:sldMk cId="2796669391" sldId="256"/>
        </pc:sldMkLst>
        <pc:spChg chg="mod">
          <ac:chgData name="Lei Li" userId="ef082f19-97a4-40f7-8ec1-0e91bb2b2192" providerId="ADAL" clId="{72A756D0-46EA-2E4E-9460-27F935213BCA}" dt="2021-05-29T15:40:35.795" v="37" actId="20577"/>
          <ac:spMkLst>
            <pc:docMk/>
            <pc:sldMk cId="2796669391" sldId="256"/>
            <ac:spMk id="2" creationId="{00000000-0000-0000-0000-000000000000}"/>
          </ac:spMkLst>
        </pc:spChg>
        <pc:spChg chg="mod">
          <ac:chgData name="Lei Li" userId="ef082f19-97a4-40f7-8ec1-0e91bb2b2192" providerId="ADAL" clId="{72A756D0-46EA-2E4E-9460-27F935213BCA}" dt="2021-06-17T21:01:15.599" v="449" actId="20577"/>
          <ac:spMkLst>
            <pc:docMk/>
            <pc:sldMk cId="2796669391" sldId="256"/>
            <ac:spMk id="3" creationId="{00000000-0000-0000-0000-000000000000}"/>
          </ac:spMkLst>
        </pc:spChg>
      </pc:sldChg>
      <pc:sldChg chg="modSp mod">
        <pc:chgData name="Lei Li" userId="ef082f19-97a4-40f7-8ec1-0e91bb2b2192" providerId="ADAL" clId="{72A756D0-46EA-2E4E-9460-27F935213BCA}" dt="2021-06-17T18:54:12.163" v="335" actId="15"/>
        <pc:sldMkLst>
          <pc:docMk/>
          <pc:sldMk cId="3524609331" sldId="263"/>
        </pc:sldMkLst>
        <pc:spChg chg="mod">
          <ac:chgData name="Lei Li" userId="ef082f19-97a4-40f7-8ec1-0e91bb2b2192" providerId="ADAL" clId="{72A756D0-46EA-2E4E-9460-27F935213BCA}" dt="2021-06-17T18:54:12.163" v="335" actId="15"/>
          <ac:spMkLst>
            <pc:docMk/>
            <pc:sldMk cId="3524609331" sldId="263"/>
            <ac:spMk id="3" creationId="{00000000-0000-0000-0000-000000000000}"/>
          </ac:spMkLst>
        </pc:spChg>
      </pc:sldChg>
      <pc:sldChg chg="modSp mod">
        <pc:chgData name="Lei Li" userId="ef082f19-97a4-40f7-8ec1-0e91bb2b2192" providerId="ADAL" clId="{72A756D0-46EA-2E4E-9460-27F935213BCA}" dt="2021-06-17T18:55:06.129" v="366" actId="20577"/>
        <pc:sldMkLst>
          <pc:docMk/>
          <pc:sldMk cId="710631856" sldId="266"/>
        </pc:sldMkLst>
        <pc:spChg chg="mod">
          <ac:chgData name="Lei Li" userId="ef082f19-97a4-40f7-8ec1-0e91bb2b2192" providerId="ADAL" clId="{72A756D0-46EA-2E4E-9460-27F935213BCA}" dt="2021-06-17T18:55:06.129" v="366" actId="20577"/>
          <ac:spMkLst>
            <pc:docMk/>
            <pc:sldMk cId="710631856" sldId="266"/>
            <ac:spMk id="3" creationId="{00000000-0000-0000-0000-000000000000}"/>
          </ac:spMkLst>
        </pc:spChg>
      </pc:sldChg>
      <pc:sldChg chg="modSp mod">
        <pc:chgData name="Lei Li" userId="ef082f19-97a4-40f7-8ec1-0e91bb2b2192" providerId="ADAL" clId="{72A756D0-46EA-2E4E-9460-27F935213BCA}" dt="2021-06-17T19:22:38.983" v="367" actId="1076"/>
        <pc:sldMkLst>
          <pc:docMk/>
          <pc:sldMk cId="2593803914" sldId="271"/>
        </pc:sldMkLst>
        <pc:spChg chg="mod">
          <ac:chgData name="Lei Li" userId="ef082f19-97a4-40f7-8ec1-0e91bb2b2192" providerId="ADAL" clId="{72A756D0-46EA-2E4E-9460-27F935213BCA}" dt="2021-06-17T19:22:38.983" v="367" actId="1076"/>
          <ac:spMkLst>
            <pc:docMk/>
            <pc:sldMk cId="2593803914" sldId="271"/>
            <ac:spMk id="3" creationId="{00000000-0000-0000-0000-000000000000}"/>
          </ac:spMkLst>
        </pc:spChg>
      </pc:sldChg>
      <pc:sldChg chg="modSp new mod">
        <pc:chgData name="Lei Li" userId="ef082f19-97a4-40f7-8ec1-0e91bb2b2192" providerId="ADAL" clId="{72A756D0-46EA-2E4E-9460-27F935213BCA}" dt="2021-06-17T21:58:16.427" v="577" actId="20577"/>
        <pc:sldMkLst>
          <pc:docMk/>
          <pc:sldMk cId="3916901823" sldId="273"/>
        </pc:sldMkLst>
        <pc:spChg chg="mod">
          <ac:chgData name="Lei Li" userId="ef082f19-97a4-40f7-8ec1-0e91bb2b2192" providerId="ADAL" clId="{72A756D0-46EA-2E4E-9460-27F935213BCA}" dt="2021-06-17T18:47:28.954" v="55" actId="20577"/>
          <ac:spMkLst>
            <pc:docMk/>
            <pc:sldMk cId="3916901823" sldId="273"/>
            <ac:spMk id="2" creationId="{9F96F0DE-6530-4447-8DBD-B6F40FEDD279}"/>
          </ac:spMkLst>
        </pc:spChg>
        <pc:spChg chg="mod">
          <ac:chgData name="Lei Li" userId="ef082f19-97a4-40f7-8ec1-0e91bb2b2192" providerId="ADAL" clId="{72A756D0-46EA-2E4E-9460-27F935213BCA}" dt="2021-06-17T21:58:16.427" v="577" actId="20577"/>
          <ac:spMkLst>
            <pc:docMk/>
            <pc:sldMk cId="3916901823" sldId="273"/>
            <ac:spMk id="3" creationId="{DD0A332B-CEA6-F144-93CC-4568A5C22AF1}"/>
          </ac:spMkLst>
        </pc:spChg>
      </pc:sldChg>
      <pc:sldChg chg="modSp new mod">
        <pc:chgData name="Lei Li" userId="ef082f19-97a4-40f7-8ec1-0e91bb2b2192" providerId="ADAL" clId="{72A756D0-46EA-2E4E-9460-27F935213BCA}" dt="2021-06-17T18:50:50.579" v="254" actId="20577"/>
        <pc:sldMkLst>
          <pc:docMk/>
          <pc:sldMk cId="1730662738" sldId="274"/>
        </pc:sldMkLst>
        <pc:spChg chg="mod">
          <ac:chgData name="Lei Li" userId="ef082f19-97a4-40f7-8ec1-0e91bb2b2192" providerId="ADAL" clId="{72A756D0-46EA-2E4E-9460-27F935213BCA}" dt="2021-06-17T18:49:49.539" v="173" actId="20577"/>
          <ac:spMkLst>
            <pc:docMk/>
            <pc:sldMk cId="1730662738" sldId="274"/>
            <ac:spMk id="2" creationId="{71DE463B-72D4-CE45-B854-5EA45F61BEFE}"/>
          </ac:spMkLst>
        </pc:spChg>
        <pc:spChg chg="mod">
          <ac:chgData name="Lei Li" userId="ef082f19-97a4-40f7-8ec1-0e91bb2b2192" providerId="ADAL" clId="{72A756D0-46EA-2E4E-9460-27F935213BCA}" dt="2021-06-17T18:50:50.579" v="254" actId="20577"/>
          <ac:spMkLst>
            <pc:docMk/>
            <pc:sldMk cId="1730662738" sldId="274"/>
            <ac:spMk id="3" creationId="{64060374-8931-7244-9923-ACA2259A7DA8}"/>
          </ac:spMkLst>
        </pc:spChg>
      </pc:sldChg>
      <pc:sldChg chg="addSp modSp new ord">
        <pc:chgData name="Lei Li" userId="ef082f19-97a4-40f7-8ec1-0e91bb2b2192" providerId="ADAL" clId="{72A756D0-46EA-2E4E-9460-27F935213BCA}" dt="2021-06-17T20:59:03.203" v="377" actId="1076"/>
        <pc:sldMkLst>
          <pc:docMk/>
          <pc:sldMk cId="2718021760" sldId="275"/>
        </pc:sldMkLst>
        <pc:spChg chg="add mod">
          <ac:chgData name="Lei Li" userId="ef082f19-97a4-40f7-8ec1-0e91bb2b2192" providerId="ADAL" clId="{72A756D0-46EA-2E4E-9460-27F935213BCA}" dt="2021-06-17T20:59:03.203" v="377" actId="1076"/>
          <ac:spMkLst>
            <pc:docMk/>
            <pc:sldMk cId="2718021760" sldId="275"/>
            <ac:spMk id="5" creationId="{0C6BF0B2-BD6E-6C47-96C5-7C220C47DA8E}"/>
          </ac:spMkLst>
        </pc:spChg>
        <pc:picChg chg="add mod">
          <ac:chgData name="Lei Li" userId="ef082f19-97a4-40f7-8ec1-0e91bb2b2192" providerId="ADAL" clId="{72A756D0-46EA-2E4E-9460-27F935213BCA}" dt="2021-06-17T20:59:03.203" v="377" actId="1076"/>
          <ac:picMkLst>
            <pc:docMk/>
            <pc:sldMk cId="2718021760" sldId="275"/>
            <ac:picMk id="2049" creationId="{C0BFF02F-DAD5-214D-9E62-5E7A2F83FFAB}"/>
          </ac:picMkLst>
        </pc:picChg>
      </pc:sldChg>
      <pc:sldChg chg="addSp modSp new">
        <pc:chgData name="Lei Li" userId="ef082f19-97a4-40f7-8ec1-0e91bb2b2192" providerId="ADAL" clId="{72A756D0-46EA-2E4E-9460-27F935213BCA}" dt="2021-06-17T20:59:34.716" v="378" actId="1076"/>
        <pc:sldMkLst>
          <pc:docMk/>
          <pc:sldMk cId="1282309623" sldId="276"/>
        </pc:sldMkLst>
        <pc:spChg chg="add mod">
          <ac:chgData name="Lei Li" userId="ef082f19-97a4-40f7-8ec1-0e91bb2b2192" providerId="ADAL" clId="{72A756D0-46EA-2E4E-9460-27F935213BCA}" dt="2021-06-17T20:58:37.212" v="372" actId="14100"/>
          <ac:spMkLst>
            <pc:docMk/>
            <pc:sldMk cId="1282309623" sldId="276"/>
            <ac:spMk id="5" creationId="{A69C56B4-EFA9-5A45-9B6C-21752B22AAC7}"/>
          </ac:spMkLst>
        </pc:spChg>
        <pc:picChg chg="add mod">
          <ac:chgData name="Lei Li" userId="ef082f19-97a4-40f7-8ec1-0e91bb2b2192" providerId="ADAL" clId="{72A756D0-46EA-2E4E-9460-27F935213BCA}" dt="2021-06-17T20:59:34.716" v="378" actId="1076"/>
          <ac:picMkLst>
            <pc:docMk/>
            <pc:sldMk cId="1282309623" sldId="276"/>
            <ac:picMk id="1025" creationId="{4E960A47-5119-F84C-B213-9F908A5729C2}"/>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5A8CEF9-7250-094E-A030-9A6894CA0393}" type="datetimeFigureOut">
              <a:rPr lang="en-US" smtClean="0"/>
              <a:t>5/20/2022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27835C9-8A18-2E40-B12F-7D6C12A59903}" type="slidenum">
              <a:rPr lang="en-US" smtClean="0"/>
              <a:t>‹#›</a:t>
            </a:fld>
            <a:endParaRPr lang="en-US"/>
          </a:p>
        </p:txBody>
      </p:sp>
    </p:spTree>
    <p:extLst>
      <p:ext uri="{BB962C8B-B14F-4D97-AF65-F5344CB8AC3E}">
        <p14:creationId xmlns:p14="http://schemas.microsoft.com/office/powerpoint/2010/main" val="35643316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3C24BD3-D630-6146-BA7B-E2210F7EED98}" type="slidenum">
              <a:rPr lang="en-US" smtClean="0"/>
              <a:t>1</a:t>
            </a:fld>
            <a:endParaRPr lang="en-US"/>
          </a:p>
        </p:txBody>
      </p:sp>
    </p:spTree>
    <p:extLst>
      <p:ext uri="{BB962C8B-B14F-4D97-AF65-F5344CB8AC3E}">
        <p14:creationId xmlns:p14="http://schemas.microsoft.com/office/powerpoint/2010/main" val="39190282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definition, strategy is a plan of action or policy designed to achieve a major or overall aim. At the heart of a successful organization is a well-thought-out, measurable organizational strategy. Strategy answers the question such as why the organization is taking certain actions. Employees who understand how their work impacts the overall success of an organization are more likely to take actions that align with the organizational goals and will ultimately help move forward.</a:t>
            </a:r>
          </a:p>
          <a:p>
            <a:r>
              <a:rPr lang="en-US" sz="1200" kern="1200" dirty="0">
                <a:solidFill>
                  <a:schemeClr val="tx1"/>
                </a:solidFill>
                <a:effectLst/>
                <a:latin typeface="+mn-lt"/>
                <a:ea typeface="+mn-ea"/>
                <a:cs typeface="+mn-cs"/>
              </a:rPr>
              <a:t>Service strategy shows organizations how to transform service management from an organizational capability into a strategic asset, and to then think and act in a strategic manner. It’s important for everyone to understand why and how the decisions are made.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What’s our business? What’s our customer? What does our customer value? Who depends on our services? How do they use our services? ….</a:t>
            </a:r>
          </a:p>
          <a:p>
            <a:r>
              <a:rPr lang="en-US" sz="1200" kern="1200" dirty="0">
                <a:solidFill>
                  <a:schemeClr val="tx1"/>
                </a:solidFill>
                <a:effectLst/>
                <a:latin typeface="+mn-lt"/>
                <a:ea typeface="+mn-ea"/>
                <a:cs typeface="+mn-cs"/>
              </a:rPr>
              <a:t>Strategy generation. </a:t>
            </a:r>
          </a:p>
          <a:p>
            <a:endParaRPr lang="en-US" dirty="0"/>
          </a:p>
        </p:txBody>
      </p:sp>
      <p:sp>
        <p:nvSpPr>
          <p:cNvPr id="4" name="Slide Number Placeholder 3"/>
          <p:cNvSpPr>
            <a:spLocks noGrp="1"/>
          </p:cNvSpPr>
          <p:nvPr>
            <p:ph type="sldNum" sz="quarter" idx="5"/>
          </p:nvPr>
        </p:nvSpPr>
        <p:spPr/>
        <p:txBody>
          <a:bodyPr/>
          <a:lstStyle/>
          <a:p>
            <a:fld id="{727835C9-8A18-2E40-B12F-7D6C12A59903}" type="slidenum">
              <a:rPr lang="en-US" smtClean="0"/>
              <a:t>7</a:t>
            </a:fld>
            <a:endParaRPr lang="en-US"/>
          </a:p>
        </p:txBody>
      </p:sp>
    </p:spTree>
    <p:extLst>
      <p:ext uri="{BB962C8B-B14F-4D97-AF65-F5344CB8AC3E}">
        <p14:creationId xmlns:p14="http://schemas.microsoft.com/office/powerpoint/2010/main" val="1818411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Core services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core service delivers the basic outcomes that the customers expect. For example, e-mail service is your core service as it allows customers to send and receive emails.</a:t>
            </a:r>
          </a:p>
          <a:p>
            <a:r>
              <a:rPr lang="en-US" sz="1200" kern="1200" dirty="0">
                <a:solidFill>
                  <a:schemeClr val="tx1"/>
                </a:solidFill>
                <a:effectLst/>
                <a:latin typeface="+mn-lt"/>
                <a:ea typeface="+mn-ea"/>
                <a:cs typeface="+mn-cs"/>
              </a:rPr>
              <a:t>The customers see the value in the core service and the price they are willing to pay is solely dependent on it.</a:t>
            </a:r>
          </a:p>
          <a:p>
            <a:r>
              <a:rPr lang="en-US" sz="1200" b="1" kern="1200" dirty="0">
                <a:solidFill>
                  <a:schemeClr val="tx1"/>
                </a:solidFill>
                <a:effectLst/>
                <a:latin typeface="+mn-lt"/>
                <a:ea typeface="+mn-ea"/>
                <a:cs typeface="+mn-cs"/>
              </a:rPr>
              <a:t>Enabling services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Let’s say that for your e-mail service to function, you need to have certain other services in place such as your infrastructure services for setting up servers, networks and other associated components. The services that are needed to deliver your core service are the enabling services. </a:t>
            </a:r>
          </a:p>
          <a:p>
            <a:r>
              <a:rPr lang="en-US" sz="1200" kern="1200" dirty="0">
                <a:solidFill>
                  <a:schemeClr val="tx1"/>
                </a:solidFill>
                <a:effectLst/>
                <a:latin typeface="+mn-lt"/>
                <a:ea typeface="+mn-ea"/>
                <a:cs typeface="+mn-cs"/>
              </a:rPr>
              <a:t>The customer may or may not see the enabling services, perhaps they don’t even exist in the eyes of the customer. But that doesn’t mean that they are not needed, right?</a:t>
            </a:r>
          </a:p>
          <a:p>
            <a:r>
              <a:rPr lang="en-US" sz="1200" kern="1200" dirty="0">
                <a:solidFill>
                  <a:schemeClr val="tx1"/>
                </a:solidFill>
                <a:effectLst/>
                <a:latin typeface="+mn-lt"/>
                <a:ea typeface="+mn-ea"/>
                <a:cs typeface="+mn-cs"/>
              </a:rPr>
              <a:t>Ask students to come up some examples. </a:t>
            </a:r>
          </a:p>
          <a:p>
            <a:r>
              <a:rPr lang="en-US" sz="1200" b="1" kern="1200" dirty="0">
                <a:solidFill>
                  <a:schemeClr val="tx1"/>
                </a:solidFill>
                <a:effectLst/>
                <a:latin typeface="+mn-lt"/>
                <a:ea typeface="+mn-ea"/>
                <a:cs typeface="+mn-cs"/>
              </a:rPr>
              <a:t>Enhancing Services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services that are added into the core service to make it more enticing to the customer are the enhancing services. In the e-mail service that is delivered to the customer, you can add on a number of exciting features such as address book lookup, recalling emails or detection and segregation of spam.</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add-on services are not mandatory for the core service to function, but it adds value to the overall service.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From the customer’s perspective, all the enhancing services put together along with the core service differentiate one service provider from another and could be the deal broker for signing on services.</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727835C9-8A18-2E40-B12F-7D6C12A59903}" type="slidenum">
              <a:rPr lang="en-US" smtClean="0"/>
              <a:t>8</a:t>
            </a:fld>
            <a:endParaRPr lang="en-US"/>
          </a:p>
        </p:txBody>
      </p:sp>
    </p:spTree>
    <p:extLst>
      <p:ext uri="{BB962C8B-B14F-4D97-AF65-F5344CB8AC3E}">
        <p14:creationId xmlns:p14="http://schemas.microsoft.com/office/powerpoint/2010/main" val="24506607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kern="1200" dirty="0">
                <a:solidFill>
                  <a:schemeClr val="tx1"/>
                </a:solidFill>
                <a:effectLst/>
                <a:latin typeface="+mn-lt"/>
                <a:ea typeface="+mn-ea"/>
                <a:cs typeface="+mn-cs"/>
              </a:rPr>
              <a:t>Strategy management for IT services is the first process under ITIL service strategy. The goal of strategy management is to ensure IT services and their management align with the organization. During this stage, you will assess, define, and execute strategies for your service offerings.</a:t>
            </a:r>
          </a:p>
          <a:p>
            <a:pPr rtl="0"/>
            <a:r>
              <a:rPr lang="en-US" sz="1200" b="1" i="0" kern="1200" dirty="0">
                <a:solidFill>
                  <a:schemeClr val="tx1"/>
                </a:solidFill>
                <a:effectLst/>
                <a:latin typeface="+mn-lt"/>
                <a:ea typeface="+mn-ea"/>
                <a:cs typeface="+mn-cs"/>
              </a:rPr>
              <a:t>Assessment</a:t>
            </a:r>
            <a:endParaRPr lang="en-US" sz="1200" b="0" i="0" kern="1200" dirty="0">
              <a:solidFill>
                <a:schemeClr val="tx1"/>
              </a:solidFill>
              <a:effectLst/>
              <a:latin typeface="+mn-lt"/>
              <a:ea typeface="+mn-ea"/>
              <a:cs typeface="+mn-cs"/>
            </a:endParaRPr>
          </a:p>
          <a:p>
            <a:pPr rtl="0"/>
            <a:r>
              <a:rPr lang="en-US" sz="1200" b="0" i="0" kern="1200" dirty="0">
                <a:solidFill>
                  <a:schemeClr val="tx1"/>
                </a:solidFill>
                <a:effectLst/>
                <a:latin typeface="+mn-lt"/>
                <a:ea typeface="+mn-ea"/>
                <a:cs typeface="+mn-cs"/>
              </a:rPr>
              <a:t>Evaluate the current market position of the business or service provider. What opportunities or constraints impact your services? Consider your service offerings, current and target customers, and your competitors’ offerings.</a:t>
            </a:r>
          </a:p>
          <a:p>
            <a:pPr rtl="0"/>
            <a:r>
              <a:rPr lang="en-US" sz="1200" b="1" i="0" kern="1200" dirty="0">
                <a:solidFill>
                  <a:schemeClr val="tx1"/>
                </a:solidFill>
                <a:effectLst/>
                <a:latin typeface="+mn-lt"/>
                <a:ea typeface="+mn-ea"/>
                <a:cs typeface="+mn-cs"/>
              </a:rPr>
              <a:t>Definition</a:t>
            </a:r>
            <a:endParaRPr lang="en-US" sz="1200" b="0" i="0" kern="1200" dirty="0">
              <a:solidFill>
                <a:schemeClr val="tx1"/>
              </a:solidFill>
              <a:effectLst/>
              <a:latin typeface="+mn-lt"/>
              <a:ea typeface="+mn-ea"/>
              <a:cs typeface="+mn-cs"/>
            </a:endParaRPr>
          </a:p>
          <a:p>
            <a:pPr rtl="0"/>
            <a:r>
              <a:rPr lang="en-US" sz="1200" b="0" i="0" kern="1200" dirty="0">
                <a:solidFill>
                  <a:schemeClr val="tx1"/>
                </a:solidFill>
                <a:effectLst/>
                <a:latin typeface="+mn-lt"/>
                <a:ea typeface="+mn-ea"/>
                <a:cs typeface="+mn-cs"/>
              </a:rPr>
              <a:t>Based on your assessment of the business and service climate, you can begin defining what goals your service provider should pursue, as well as identify and recommend services for different customer segments. </a:t>
            </a:r>
          </a:p>
          <a:p>
            <a:pPr rtl="0"/>
            <a:r>
              <a:rPr lang="en-US" sz="1200" b="1" i="0" kern="1200" dirty="0">
                <a:solidFill>
                  <a:schemeClr val="tx1"/>
                </a:solidFill>
                <a:effectLst/>
                <a:latin typeface="+mn-lt"/>
                <a:ea typeface="+mn-ea"/>
                <a:cs typeface="+mn-cs"/>
              </a:rPr>
              <a:t>Execution</a:t>
            </a:r>
            <a:endParaRPr lang="en-US" sz="1200" b="0" i="0" kern="1200" dirty="0">
              <a:solidFill>
                <a:schemeClr val="tx1"/>
              </a:solidFill>
              <a:effectLst/>
              <a:latin typeface="+mn-lt"/>
              <a:ea typeface="+mn-ea"/>
              <a:cs typeface="+mn-cs"/>
            </a:endParaRPr>
          </a:p>
          <a:p>
            <a:pPr rtl="0"/>
            <a:r>
              <a:rPr lang="en-US" sz="1200" b="0" i="0" kern="1200" dirty="0">
                <a:solidFill>
                  <a:schemeClr val="tx1"/>
                </a:solidFill>
                <a:effectLst/>
                <a:latin typeface="+mn-lt"/>
                <a:ea typeface="+mn-ea"/>
                <a:cs typeface="+mn-cs"/>
              </a:rPr>
              <a:t>The final step is implementation. This step is all about planning your strategy for the successful execution of your strategic initiatives.</a:t>
            </a:r>
          </a:p>
          <a:p>
            <a:endParaRPr lang="en-US" dirty="0"/>
          </a:p>
        </p:txBody>
      </p:sp>
      <p:sp>
        <p:nvSpPr>
          <p:cNvPr id="4" name="Slide Number Placeholder 3"/>
          <p:cNvSpPr>
            <a:spLocks noGrp="1"/>
          </p:cNvSpPr>
          <p:nvPr>
            <p:ph type="sldNum" sz="quarter" idx="5"/>
          </p:nvPr>
        </p:nvSpPr>
        <p:spPr/>
        <p:txBody>
          <a:bodyPr/>
          <a:lstStyle/>
          <a:p>
            <a:fld id="{727835C9-8A18-2E40-B12F-7D6C12A59903}" type="slidenum">
              <a:rPr lang="en-US" smtClean="0"/>
              <a:t>9</a:t>
            </a:fld>
            <a:endParaRPr lang="en-US"/>
          </a:p>
        </p:txBody>
      </p:sp>
    </p:spTree>
    <p:extLst>
      <p:ext uri="{BB962C8B-B14F-4D97-AF65-F5344CB8AC3E}">
        <p14:creationId xmlns:p14="http://schemas.microsoft.com/office/powerpoint/2010/main" val="36259682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Budgeting is the predicting the expected future requirements for funds to deliver the agreed upon IT services to the service customers. Budgets are typically created on an annual basis. The activity requires careful monitoring of agreed budgets against the actual spend (accounting).</a:t>
            </a:r>
          </a:p>
          <a:p>
            <a:pPr lvl="0"/>
            <a:r>
              <a:rPr lang="en-US" sz="1200" kern="1200" dirty="0">
                <a:solidFill>
                  <a:schemeClr val="tx1"/>
                </a:solidFill>
                <a:effectLst/>
                <a:latin typeface="+mn-lt"/>
                <a:ea typeface="+mn-ea"/>
                <a:cs typeface="+mn-cs"/>
              </a:rPr>
              <a:t>IT accounting enables the IT organization to account fully for the way it’s money is spent (the practices allow identification of costs by customer, service and/or activity). The activity is not simple and this is one area that should involve some outside expertise usually provided from within the Finance Department</a:t>
            </a:r>
          </a:p>
          <a:p>
            <a:pPr lvl="0"/>
            <a:r>
              <a:rPr lang="en-US" sz="1200" kern="1200" dirty="0">
                <a:solidFill>
                  <a:schemeClr val="tx1"/>
                </a:solidFill>
                <a:effectLst/>
                <a:latin typeface="+mn-lt"/>
                <a:ea typeface="+mn-ea"/>
                <a:cs typeface="+mn-cs"/>
              </a:rPr>
              <a:t>Charging is an optional activity within financial management for IT services. The decision whether the IT department will charge customers for the actual provision of IT services is made at a strategic level – not from within the IT department.</a:t>
            </a:r>
          </a:p>
          <a:p>
            <a:endParaRPr lang="en-US" dirty="0"/>
          </a:p>
        </p:txBody>
      </p:sp>
      <p:sp>
        <p:nvSpPr>
          <p:cNvPr id="4" name="Slide Number Placeholder 3"/>
          <p:cNvSpPr>
            <a:spLocks noGrp="1"/>
          </p:cNvSpPr>
          <p:nvPr>
            <p:ph type="sldNum" sz="quarter" idx="5"/>
          </p:nvPr>
        </p:nvSpPr>
        <p:spPr/>
        <p:txBody>
          <a:bodyPr/>
          <a:lstStyle/>
          <a:p>
            <a:fld id="{727835C9-8A18-2E40-B12F-7D6C12A59903}" type="slidenum">
              <a:rPr lang="en-US" smtClean="0"/>
              <a:t>11</a:t>
            </a:fld>
            <a:endParaRPr lang="en-US"/>
          </a:p>
        </p:txBody>
      </p:sp>
    </p:spTree>
    <p:extLst>
      <p:ext uri="{BB962C8B-B14F-4D97-AF65-F5344CB8AC3E}">
        <p14:creationId xmlns:p14="http://schemas.microsoft.com/office/powerpoint/2010/main" val="41773399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purpose of a service portfolio is to describe a service provider’s services in terms of the business value. These services, which are managed by the service provider, articulate business needs and how the provider can meet those needs. Maximizing the return of investment while managing risk. </a:t>
            </a:r>
          </a:p>
          <a:p>
            <a:endParaRPr lang="en-US" dirty="0"/>
          </a:p>
        </p:txBody>
      </p:sp>
      <p:sp>
        <p:nvSpPr>
          <p:cNvPr id="4" name="Slide Number Placeholder 3"/>
          <p:cNvSpPr>
            <a:spLocks noGrp="1"/>
          </p:cNvSpPr>
          <p:nvPr>
            <p:ph type="sldNum" sz="quarter" idx="5"/>
          </p:nvPr>
        </p:nvSpPr>
        <p:spPr/>
        <p:txBody>
          <a:bodyPr/>
          <a:lstStyle/>
          <a:p>
            <a:fld id="{727835C9-8A18-2E40-B12F-7D6C12A59903}" type="slidenum">
              <a:rPr lang="en-US" smtClean="0"/>
              <a:t>13</a:t>
            </a:fld>
            <a:endParaRPr lang="en-US"/>
          </a:p>
        </p:txBody>
      </p:sp>
    </p:spTree>
    <p:extLst>
      <p:ext uri="{BB962C8B-B14F-4D97-AF65-F5344CB8AC3E}">
        <p14:creationId xmlns:p14="http://schemas.microsoft.com/office/powerpoint/2010/main" val="20427120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 collection of activities to understand and influence customer demand for services and provision of capacity to meet those demands. Demand management is responsible for understanding and strategically responding to business demands for services </a:t>
            </a:r>
            <a:endParaRPr lang="en-US" dirty="0"/>
          </a:p>
        </p:txBody>
      </p:sp>
      <p:sp>
        <p:nvSpPr>
          <p:cNvPr id="4" name="Slide Number Placeholder 3"/>
          <p:cNvSpPr>
            <a:spLocks noGrp="1"/>
          </p:cNvSpPr>
          <p:nvPr>
            <p:ph type="sldNum" sz="quarter" idx="5"/>
          </p:nvPr>
        </p:nvSpPr>
        <p:spPr/>
        <p:txBody>
          <a:bodyPr/>
          <a:lstStyle/>
          <a:p>
            <a:fld id="{727835C9-8A18-2E40-B12F-7D6C12A59903}" type="slidenum">
              <a:rPr lang="en-US" smtClean="0"/>
              <a:t>16</a:t>
            </a:fld>
            <a:endParaRPr lang="en-US"/>
          </a:p>
        </p:txBody>
      </p:sp>
    </p:spTree>
    <p:extLst>
      <p:ext uri="{BB962C8B-B14F-4D97-AF65-F5344CB8AC3E}">
        <p14:creationId xmlns:p14="http://schemas.microsoft.com/office/powerpoint/2010/main" val="24118766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a:xfrm>
            <a:off x="628650" y="4874138"/>
            <a:ext cx="2057400" cy="273844"/>
          </a:xfrm>
        </p:spPr>
        <p:txBody>
          <a:bodyPr/>
          <a:lstStyle/>
          <a:p>
            <a:fld id="{D2CA3411-B7DC-B14F-ADA5-854E8D987011}" type="datetime1">
              <a:rPr lang="en-US" smtClean="0"/>
              <a:t>5/20/2022</a:t>
            </a:fld>
            <a:endParaRPr lang="en-US"/>
          </a:p>
        </p:txBody>
      </p:sp>
      <p:sp>
        <p:nvSpPr>
          <p:cNvPr id="5" name="Footer Placeholder 4"/>
          <p:cNvSpPr>
            <a:spLocks noGrp="1"/>
          </p:cNvSpPr>
          <p:nvPr>
            <p:ph type="ftr" sz="quarter" idx="11"/>
          </p:nvPr>
        </p:nvSpPr>
        <p:spPr>
          <a:xfrm>
            <a:off x="3028950" y="4874138"/>
            <a:ext cx="3086100" cy="273844"/>
          </a:xfrm>
        </p:spPr>
        <p:txBody>
          <a:bodyPr/>
          <a:lstStyle/>
          <a:p>
            <a:r>
              <a:rPr lang="en-US"/>
              <a:t>IT 6413 IT Service Management</a:t>
            </a:r>
          </a:p>
        </p:txBody>
      </p:sp>
      <p:sp>
        <p:nvSpPr>
          <p:cNvPr id="6" name="Slide Number Placeholder 5"/>
          <p:cNvSpPr>
            <a:spLocks noGrp="1"/>
          </p:cNvSpPr>
          <p:nvPr>
            <p:ph type="sldNum" sz="quarter" idx="12"/>
          </p:nvPr>
        </p:nvSpPr>
        <p:spPr>
          <a:xfrm>
            <a:off x="6457950" y="4874138"/>
            <a:ext cx="2057400" cy="273844"/>
          </a:xfrm>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1567043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F82C4D1-F693-4D40-823F-9DDAEDC89EF9}" type="datetime1">
              <a:rPr lang="en-US" smtClean="0"/>
              <a:t>5/20/2022</a:t>
            </a:fld>
            <a:endParaRPr lang="en-US"/>
          </a:p>
        </p:txBody>
      </p:sp>
      <p:sp>
        <p:nvSpPr>
          <p:cNvPr id="5" name="Footer Placeholder 4"/>
          <p:cNvSpPr>
            <a:spLocks noGrp="1"/>
          </p:cNvSpPr>
          <p:nvPr>
            <p:ph type="ftr" sz="quarter" idx="11"/>
          </p:nvPr>
        </p:nvSpPr>
        <p:spPr/>
        <p:txBody>
          <a:bodyPr/>
          <a:lstStyle/>
          <a:p>
            <a:r>
              <a:rPr lang="en-US"/>
              <a:t>IT 6413 IT Service Management</a:t>
            </a:r>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3146411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A3D445-2D48-F648-8DC2-A8B4E6C0ADC5}" type="datetime1">
              <a:rPr lang="en-US" smtClean="0"/>
              <a:t>5/20/2022</a:t>
            </a:fld>
            <a:endParaRPr lang="en-US"/>
          </a:p>
        </p:txBody>
      </p:sp>
      <p:sp>
        <p:nvSpPr>
          <p:cNvPr id="5" name="Footer Placeholder 4"/>
          <p:cNvSpPr>
            <a:spLocks noGrp="1"/>
          </p:cNvSpPr>
          <p:nvPr>
            <p:ph type="ftr" sz="quarter" idx="11"/>
          </p:nvPr>
        </p:nvSpPr>
        <p:spPr/>
        <p:txBody>
          <a:bodyPr/>
          <a:lstStyle/>
          <a:p>
            <a:r>
              <a:rPr lang="en-US"/>
              <a:t>IT 6413 IT Service Management</a:t>
            </a:r>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9344043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2AE10CE-999E-1049-9FFD-42DB6812D66B}" type="datetime1">
              <a:rPr lang="en-US" smtClean="0"/>
              <a:t>5/20/2022</a:t>
            </a:fld>
            <a:endParaRPr lang="en-US"/>
          </a:p>
        </p:txBody>
      </p:sp>
      <p:sp>
        <p:nvSpPr>
          <p:cNvPr id="5" name="Footer Placeholder 4"/>
          <p:cNvSpPr>
            <a:spLocks noGrp="1"/>
          </p:cNvSpPr>
          <p:nvPr>
            <p:ph type="ftr" sz="quarter" idx="11"/>
          </p:nvPr>
        </p:nvSpPr>
        <p:spPr/>
        <p:txBody>
          <a:bodyPr/>
          <a:lstStyle/>
          <a:p>
            <a:r>
              <a:rPr lang="en-US"/>
              <a:t>IT 6413 IT Service Management</a:t>
            </a:r>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5238220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D2AC6B9-6384-8D46-B780-5276FC59698C}" type="datetime1">
              <a:rPr lang="en-US" smtClean="0"/>
              <a:t>5/20/2022</a:t>
            </a:fld>
            <a:endParaRPr lang="en-US"/>
          </a:p>
        </p:txBody>
      </p:sp>
      <p:sp>
        <p:nvSpPr>
          <p:cNvPr id="5" name="Footer Placeholder 4"/>
          <p:cNvSpPr>
            <a:spLocks noGrp="1"/>
          </p:cNvSpPr>
          <p:nvPr>
            <p:ph type="ftr" sz="quarter" idx="11"/>
          </p:nvPr>
        </p:nvSpPr>
        <p:spPr/>
        <p:txBody>
          <a:bodyPr/>
          <a:lstStyle/>
          <a:p>
            <a:r>
              <a:rPr lang="en-US"/>
              <a:t>IT 6413 IT Service Management</a:t>
            </a:r>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8988440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D627023-944D-E242-AB63-0EFEAE69F5B0}" type="datetime1">
              <a:rPr lang="en-US" smtClean="0"/>
              <a:t>5/20/2022</a:t>
            </a:fld>
            <a:endParaRPr lang="en-US"/>
          </a:p>
        </p:txBody>
      </p:sp>
      <p:sp>
        <p:nvSpPr>
          <p:cNvPr id="6" name="Footer Placeholder 5"/>
          <p:cNvSpPr>
            <a:spLocks noGrp="1"/>
          </p:cNvSpPr>
          <p:nvPr>
            <p:ph type="ftr" sz="quarter" idx="11"/>
          </p:nvPr>
        </p:nvSpPr>
        <p:spPr/>
        <p:txBody>
          <a:bodyPr/>
          <a:lstStyle/>
          <a:p>
            <a:r>
              <a:rPr lang="en-US"/>
              <a:t>IT 6413 IT Service Management</a:t>
            </a:r>
          </a:p>
        </p:txBody>
      </p:sp>
      <p:sp>
        <p:nvSpPr>
          <p:cNvPr id="7" name="Slide Number Placeholder 6"/>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18646693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7863DD5-AC11-9145-838B-B9FD34D0DA57}" type="datetime1">
              <a:rPr lang="en-US" smtClean="0"/>
              <a:t>5/20/2022</a:t>
            </a:fld>
            <a:endParaRPr lang="en-US"/>
          </a:p>
        </p:txBody>
      </p:sp>
      <p:sp>
        <p:nvSpPr>
          <p:cNvPr id="8" name="Footer Placeholder 7"/>
          <p:cNvSpPr>
            <a:spLocks noGrp="1"/>
          </p:cNvSpPr>
          <p:nvPr>
            <p:ph type="ftr" sz="quarter" idx="11"/>
          </p:nvPr>
        </p:nvSpPr>
        <p:spPr/>
        <p:txBody>
          <a:bodyPr/>
          <a:lstStyle/>
          <a:p>
            <a:r>
              <a:rPr lang="en-US"/>
              <a:t>IT 6413 IT Service Management</a:t>
            </a:r>
          </a:p>
        </p:txBody>
      </p:sp>
      <p:sp>
        <p:nvSpPr>
          <p:cNvPr id="9" name="Slide Number Placeholder 8"/>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1813236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638DC30-568D-2A47-89D7-BA9D4D35D503}" type="datetime1">
              <a:rPr lang="en-US" smtClean="0"/>
              <a:t>5/20/2022</a:t>
            </a:fld>
            <a:endParaRPr lang="en-US"/>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6533266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14A35A5-C412-4344-861F-69E6F2E11DEA}" type="datetime1">
              <a:rPr lang="en-US" smtClean="0"/>
              <a:t>5/20/2022</a:t>
            </a:fld>
            <a:endParaRPr lang="en-US"/>
          </a:p>
        </p:txBody>
      </p:sp>
      <p:sp>
        <p:nvSpPr>
          <p:cNvPr id="3" name="Footer Placeholder 2"/>
          <p:cNvSpPr>
            <a:spLocks noGrp="1"/>
          </p:cNvSpPr>
          <p:nvPr>
            <p:ph type="ftr" sz="quarter" idx="11"/>
          </p:nvPr>
        </p:nvSpPr>
        <p:spPr/>
        <p:txBody>
          <a:bodyPr/>
          <a:lstStyle/>
          <a:p>
            <a:r>
              <a:rPr lang="en-US"/>
              <a:t>IT 6413 IT Service Management</a:t>
            </a:r>
          </a:p>
        </p:txBody>
      </p:sp>
      <p:sp>
        <p:nvSpPr>
          <p:cNvPr id="4" name="Slide Number Placeholder 3"/>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19839713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2A9F0604-10A3-4F4D-9DCF-0DCA2819FB68}" type="datetime1">
              <a:rPr lang="en-US" smtClean="0"/>
              <a:t>5/20/2022</a:t>
            </a:fld>
            <a:endParaRPr lang="en-US"/>
          </a:p>
        </p:txBody>
      </p:sp>
      <p:sp>
        <p:nvSpPr>
          <p:cNvPr id="6" name="Footer Placeholder 5"/>
          <p:cNvSpPr>
            <a:spLocks noGrp="1"/>
          </p:cNvSpPr>
          <p:nvPr>
            <p:ph type="ftr" sz="quarter" idx="11"/>
          </p:nvPr>
        </p:nvSpPr>
        <p:spPr/>
        <p:txBody>
          <a:bodyPr/>
          <a:lstStyle/>
          <a:p>
            <a:r>
              <a:rPr lang="en-US"/>
              <a:t>IT 6413 IT Service Management</a:t>
            </a:r>
          </a:p>
        </p:txBody>
      </p:sp>
      <p:sp>
        <p:nvSpPr>
          <p:cNvPr id="7" name="Slide Number Placeholder 6"/>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0658825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E92F07A9-1D58-0544-B355-ACE996794FBA}" type="datetime1">
              <a:rPr lang="en-US" smtClean="0"/>
              <a:t>5/20/2022</a:t>
            </a:fld>
            <a:endParaRPr lang="en-US"/>
          </a:p>
        </p:txBody>
      </p:sp>
      <p:sp>
        <p:nvSpPr>
          <p:cNvPr id="6" name="Footer Placeholder 5"/>
          <p:cNvSpPr>
            <a:spLocks noGrp="1"/>
          </p:cNvSpPr>
          <p:nvPr>
            <p:ph type="ftr" sz="quarter" idx="11"/>
          </p:nvPr>
        </p:nvSpPr>
        <p:spPr/>
        <p:txBody>
          <a:bodyPr/>
          <a:lstStyle/>
          <a:p>
            <a:r>
              <a:rPr lang="en-US"/>
              <a:t>IT 6413 IT Service Management</a:t>
            </a:r>
          </a:p>
        </p:txBody>
      </p:sp>
      <p:sp>
        <p:nvSpPr>
          <p:cNvPr id="7" name="Slide Number Placeholder 6"/>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4915884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820A4ACE-5950-664A-8B23-CDBC09C8393A}" type="datetime1">
              <a:rPr lang="en-US" smtClean="0"/>
              <a:t>5/20/2022</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IT 6413 IT Service Management</a:t>
            </a: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40EFFAF-D776-0E4A-B23C-093906A319D0}" type="slidenum">
              <a:rPr lang="en-US" smtClean="0"/>
              <a:t>‹#›</a:t>
            </a:fld>
            <a:endParaRPr lang="en-US"/>
          </a:p>
        </p:txBody>
      </p:sp>
    </p:spTree>
    <p:extLst>
      <p:ext uri="{BB962C8B-B14F-4D97-AF65-F5344CB8AC3E}">
        <p14:creationId xmlns:p14="http://schemas.microsoft.com/office/powerpoint/2010/main" val="354342424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uits.kennesaw.edu/services/"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https://www.smartsheet.com/sites/default/files/IC-System-Development-Lifecycle.jpg"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https://www.smartsheet.com/sites/default/files/2020-10/IC-Five-Phases-of-Project-Management.png" TargetMode="Externa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1"/>
            <a:ext cx="6858000" cy="2092259"/>
          </a:xfrm>
        </p:spPr>
        <p:txBody>
          <a:bodyPr>
            <a:normAutofit/>
          </a:bodyPr>
          <a:lstStyle/>
          <a:p>
            <a:r>
              <a:rPr lang="en-US" dirty="0"/>
              <a:t>IT 6413 IT Service Delivery</a:t>
            </a:r>
            <a:br>
              <a:rPr lang="en-US" dirty="0"/>
            </a:br>
            <a:br>
              <a:rPr lang="en-US" dirty="0"/>
            </a:br>
            <a:r>
              <a:rPr lang="en-US" dirty="0"/>
              <a:t> </a:t>
            </a:r>
            <a:r>
              <a:rPr lang="en-US" sz="4400" dirty="0"/>
              <a:t>LM3. Service Strategy</a:t>
            </a:r>
          </a:p>
        </p:txBody>
      </p:sp>
      <p:sp>
        <p:nvSpPr>
          <p:cNvPr id="3" name="Subtitle 2"/>
          <p:cNvSpPr>
            <a:spLocks noGrp="1"/>
          </p:cNvSpPr>
          <p:nvPr>
            <p:ph type="subTitle" idx="1"/>
          </p:nvPr>
        </p:nvSpPr>
        <p:spPr>
          <a:xfrm>
            <a:off x="1143000" y="2934030"/>
            <a:ext cx="6858000" cy="1241822"/>
          </a:xfrm>
        </p:spPr>
        <p:txBody>
          <a:bodyPr/>
          <a:lstStyle/>
          <a:p>
            <a:r>
              <a:rPr lang="en-US" dirty="0"/>
              <a:t>We will start at 5:05 as we are waiting for more students to drop in. </a:t>
            </a:r>
          </a:p>
        </p:txBody>
      </p:sp>
      <p:sp>
        <p:nvSpPr>
          <p:cNvPr id="4" name="Slide Number Placeholder 3">
            <a:extLst>
              <a:ext uri="{FF2B5EF4-FFF2-40B4-BE49-F238E27FC236}">
                <a16:creationId xmlns:a16="http://schemas.microsoft.com/office/drawing/2014/main" id="{6E515E14-D529-F642-B390-B5CD7A886582}"/>
              </a:ext>
            </a:extLst>
          </p:cNvPr>
          <p:cNvSpPr>
            <a:spLocks noGrp="1"/>
          </p:cNvSpPr>
          <p:nvPr>
            <p:ph type="sldNum" sz="quarter" idx="12"/>
          </p:nvPr>
        </p:nvSpPr>
        <p:spPr/>
        <p:txBody>
          <a:bodyPr/>
          <a:lstStyle/>
          <a:p>
            <a:fld id="{F40EFFAF-D776-0E4A-B23C-093906A319D0}" type="slidenum">
              <a:rPr lang="en-US" smtClean="0"/>
              <a:t>1</a:t>
            </a:fld>
            <a:endParaRPr lang="en-US"/>
          </a:p>
        </p:txBody>
      </p:sp>
    </p:spTree>
    <p:extLst>
      <p:ext uri="{BB962C8B-B14F-4D97-AF65-F5344CB8AC3E}">
        <p14:creationId xmlns:p14="http://schemas.microsoft.com/office/powerpoint/2010/main" val="27966693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Financial management for IT services</a:t>
            </a:r>
          </a:p>
        </p:txBody>
      </p:sp>
      <p:pic>
        <p:nvPicPr>
          <p:cNvPr id="6" name="Content Placeholder 5" descr="Financial management"/>
          <p:cNvPicPr>
            <a:picLocks noGrp="1" noChangeAspect="1"/>
          </p:cNvPicPr>
          <p:nvPr>
            <p:ph idx="1"/>
          </p:nvPr>
        </p:nvPicPr>
        <p:blipFill rotWithShape="1">
          <a:blip r:embed="rId2"/>
          <a:srcRect l="7239" t="42440" r="15720" b="14398"/>
          <a:stretch/>
        </p:blipFill>
        <p:spPr>
          <a:xfrm>
            <a:off x="1913667" y="2308066"/>
            <a:ext cx="4212814" cy="2179270"/>
          </a:xfrm>
          <a:prstGeom prst="rect">
            <a:avLst/>
          </a:prstGeom>
        </p:spPr>
      </p:pic>
      <p:sp>
        <p:nvSpPr>
          <p:cNvPr id="5" name="Slide Number Placeholder 4"/>
          <p:cNvSpPr>
            <a:spLocks noGrp="1"/>
          </p:cNvSpPr>
          <p:nvPr>
            <p:ph type="sldNum" sz="quarter" idx="12"/>
          </p:nvPr>
        </p:nvSpPr>
        <p:spPr/>
        <p:txBody>
          <a:bodyPr/>
          <a:lstStyle/>
          <a:p>
            <a:fld id="{9D07C2DF-856E-424D-A83F-A6737384F987}" type="slidenum">
              <a:rPr lang="en-US" smtClean="0"/>
              <a:t>10</a:t>
            </a:fld>
            <a:endParaRPr lang="en-US"/>
          </a:p>
        </p:txBody>
      </p:sp>
      <p:sp>
        <p:nvSpPr>
          <p:cNvPr id="7" name="Rectangle 6"/>
          <p:cNvSpPr/>
          <p:nvPr/>
        </p:nvSpPr>
        <p:spPr>
          <a:xfrm>
            <a:off x="1659577" y="1107737"/>
            <a:ext cx="5998523" cy="1200329"/>
          </a:xfrm>
          <a:prstGeom prst="rect">
            <a:avLst/>
          </a:prstGeom>
        </p:spPr>
        <p:txBody>
          <a:bodyPr wrap="square">
            <a:spAutoFit/>
          </a:bodyPr>
          <a:lstStyle/>
          <a:p>
            <a:pPr marL="214313" indent="-214313">
              <a:buFont typeface="Arial" panose="020B0604020202020204" pitchFamily="34" charset="0"/>
              <a:buChar char="•"/>
            </a:pPr>
            <a:r>
              <a:rPr lang="en-US" sz="2400" dirty="0"/>
              <a:t>To provide cost effective stewardship of the IT assets and resources used in providing IT services </a:t>
            </a:r>
          </a:p>
        </p:txBody>
      </p:sp>
    </p:spTree>
    <p:extLst>
      <p:ext uri="{BB962C8B-B14F-4D97-AF65-F5344CB8AC3E}">
        <p14:creationId xmlns:p14="http://schemas.microsoft.com/office/powerpoint/2010/main" val="9019451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Activities of Financial Management</a:t>
            </a:r>
          </a:p>
        </p:txBody>
      </p:sp>
      <p:sp>
        <p:nvSpPr>
          <p:cNvPr id="3" name="Content Placeholder 2"/>
          <p:cNvSpPr>
            <a:spLocks noGrp="1"/>
          </p:cNvSpPr>
          <p:nvPr>
            <p:ph idx="1"/>
          </p:nvPr>
        </p:nvSpPr>
        <p:spPr/>
        <p:txBody>
          <a:bodyPr/>
          <a:lstStyle/>
          <a:p>
            <a:r>
              <a:rPr lang="en-US" dirty="0"/>
              <a:t>Accounting</a:t>
            </a:r>
          </a:p>
          <a:p>
            <a:r>
              <a:rPr lang="en-US" dirty="0"/>
              <a:t>Budgeting </a:t>
            </a:r>
          </a:p>
          <a:p>
            <a:r>
              <a:rPr lang="en-US" dirty="0"/>
              <a:t>Charging</a:t>
            </a:r>
          </a:p>
          <a:p>
            <a:r>
              <a:rPr lang="en-US" dirty="0"/>
              <a:t>Cost</a:t>
            </a:r>
          </a:p>
          <a:p>
            <a:pPr lvl="1"/>
            <a:r>
              <a:rPr lang="en-US" dirty="0"/>
              <a:t>Direct vs. indirect</a:t>
            </a:r>
          </a:p>
          <a:p>
            <a:pPr lvl="1"/>
            <a:r>
              <a:rPr lang="en-US" dirty="0"/>
              <a:t>Fixed vs. variable</a:t>
            </a:r>
          </a:p>
          <a:p>
            <a:pPr lvl="1"/>
            <a:r>
              <a:rPr lang="en-US" dirty="0"/>
              <a:t>Capital vs. operational</a:t>
            </a:r>
          </a:p>
        </p:txBody>
      </p:sp>
      <p:sp>
        <p:nvSpPr>
          <p:cNvPr id="5" name="Slide Number Placeholder 4"/>
          <p:cNvSpPr>
            <a:spLocks noGrp="1"/>
          </p:cNvSpPr>
          <p:nvPr>
            <p:ph type="sldNum" sz="quarter" idx="12"/>
          </p:nvPr>
        </p:nvSpPr>
        <p:spPr/>
        <p:txBody>
          <a:bodyPr/>
          <a:lstStyle/>
          <a:p>
            <a:fld id="{9D07C2DF-856E-424D-A83F-A6737384F987}" type="slidenum">
              <a:rPr lang="en-US" smtClean="0"/>
              <a:t>11</a:t>
            </a:fld>
            <a:endParaRPr lang="en-US"/>
          </a:p>
        </p:txBody>
      </p:sp>
    </p:spTree>
    <p:extLst>
      <p:ext uri="{BB962C8B-B14F-4D97-AF65-F5344CB8AC3E}">
        <p14:creationId xmlns:p14="http://schemas.microsoft.com/office/powerpoint/2010/main" val="35246093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Service Valuation</a:t>
            </a:r>
          </a:p>
        </p:txBody>
      </p:sp>
      <p:sp>
        <p:nvSpPr>
          <p:cNvPr id="5" name="Slide Number Placeholder 4"/>
          <p:cNvSpPr>
            <a:spLocks noGrp="1"/>
          </p:cNvSpPr>
          <p:nvPr>
            <p:ph type="sldNum" sz="quarter" idx="12"/>
          </p:nvPr>
        </p:nvSpPr>
        <p:spPr/>
        <p:txBody>
          <a:bodyPr/>
          <a:lstStyle/>
          <a:p>
            <a:fld id="{9D07C2DF-856E-424D-A83F-A6737384F987}" type="slidenum">
              <a:rPr lang="en-US" smtClean="0"/>
              <a:t>12</a:t>
            </a:fld>
            <a:endParaRPr lang="en-US"/>
          </a:p>
        </p:txBody>
      </p:sp>
      <p:pic>
        <p:nvPicPr>
          <p:cNvPr id="6" name="Picture 5" descr="Service valuation"/>
          <p:cNvPicPr>
            <a:picLocks noChangeAspect="1"/>
          </p:cNvPicPr>
          <p:nvPr/>
        </p:nvPicPr>
        <p:blipFill rotWithShape="1">
          <a:blip r:embed="rId2"/>
          <a:srcRect l="7817" t="34703" r="14635" b="27240"/>
          <a:stretch/>
        </p:blipFill>
        <p:spPr>
          <a:xfrm>
            <a:off x="1107010" y="1175121"/>
            <a:ext cx="6921635" cy="3135324"/>
          </a:xfrm>
          <a:prstGeom prst="rect">
            <a:avLst/>
          </a:prstGeom>
        </p:spPr>
      </p:pic>
    </p:spTree>
    <p:extLst>
      <p:ext uri="{BB962C8B-B14F-4D97-AF65-F5344CB8AC3E}">
        <p14:creationId xmlns:p14="http://schemas.microsoft.com/office/powerpoint/2010/main" val="27792677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Service Portfolio Management</a:t>
            </a:r>
          </a:p>
        </p:txBody>
      </p:sp>
      <p:sp>
        <p:nvSpPr>
          <p:cNvPr id="3" name="Content Placeholder 2"/>
          <p:cNvSpPr>
            <a:spLocks noGrp="1"/>
          </p:cNvSpPr>
          <p:nvPr>
            <p:ph idx="1"/>
          </p:nvPr>
        </p:nvSpPr>
        <p:spPr/>
        <p:txBody>
          <a:bodyPr/>
          <a:lstStyle/>
          <a:p>
            <a:r>
              <a:rPr lang="en-US" dirty="0"/>
              <a:t>Include the complete set of services managed by a service provider</a:t>
            </a:r>
          </a:p>
          <a:p>
            <a:r>
              <a:rPr lang="en-US" dirty="0"/>
              <a:t>Manage the entire lifecycle of all services</a:t>
            </a:r>
          </a:p>
          <a:p>
            <a:r>
              <a:rPr lang="en-US" dirty="0">
                <a:hlinkClick r:id="rId3"/>
              </a:rPr>
              <a:t>IT Services offered by KSU</a:t>
            </a:r>
            <a:endParaRPr lang="en-US" dirty="0"/>
          </a:p>
        </p:txBody>
      </p:sp>
      <p:sp>
        <p:nvSpPr>
          <p:cNvPr id="5" name="Slide Number Placeholder 4"/>
          <p:cNvSpPr>
            <a:spLocks noGrp="1"/>
          </p:cNvSpPr>
          <p:nvPr>
            <p:ph type="sldNum" sz="quarter" idx="12"/>
          </p:nvPr>
        </p:nvSpPr>
        <p:spPr/>
        <p:txBody>
          <a:bodyPr/>
          <a:lstStyle/>
          <a:p>
            <a:fld id="{9D07C2DF-856E-424D-A83F-A6737384F987}" type="slidenum">
              <a:rPr lang="en-US" smtClean="0"/>
              <a:t>13</a:t>
            </a:fld>
            <a:endParaRPr lang="en-US"/>
          </a:p>
        </p:txBody>
      </p:sp>
    </p:spTree>
    <p:extLst>
      <p:ext uri="{BB962C8B-B14F-4D97-AF65-F5344CB8AC3E}">
        <p14:creationId xmlns:p14="http://schemas.microsoft.com/office/powerpoint/2010/main" val="7106318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Service Portfolio</a:t>
            </a:r>
          </a:p>
        </p:txBody>
      </p:sp>
      <p:sp>
        <p:nvSpPr>
          <p:cNvPr id="5" name="Slide Number Placeholder 4"/>
          <p:cNvSpPr>
            <a:spLocks noGrp="1"/>
          </p:cNvSpPr>
          <p:nvPr>
            <p:ph type="sldNum" sz="quarter" idx="12"/>
          </p:nvPr>
        </p:nvSpPr>
        <p:spPr/>
        <p:txBody>
          <a:bodyPr/>
          <a:lstStyle/>
          <a:p>
            <a:fld id="{9D07C2DF-856E-424D-A83F-A6737384F987}" type="slidenum">
              <a:rPr lang="en-US" smtClean="0"/>
              <a:t>14</a:t>
            </a:fld>
            <a:endParaRPr lang="en-US"/>
          </a:p>
        </p:txBody>
      </p:sp>
      <p:pic>
        <p:nvPicPr>
          <p:cNvPr id="6" name="Picture 5" descr="Service Portfolio"/>
          <p:cNvPicPr>
            <a:picLocks noChangeAspect="1"/>
          </p:cNvPicPr>
          <p:nvPr/>
        </p:nvPicPr>
        <p:blipFill rotWithShape="1">
          <a:blip r:embed="rId2"/>
          <a:srcRect l="8061" t="41282" r="8926" b="7446"/>
          <a:stretch/>
        </p:blipFill>
        <p:spPr>
          <a:xfrm>
            <a:off x="1348506" y="1081384"/>
            <a:ext cx="6015650" cy="3562471"/>
          </a:xfrm>
          <a:prstGeom prst="rect">
            <a:avLst/>
          </a:prstGeom>
        </p:spPr>
      </p:pic>
    </p:spTree>
    <p:extLst>
      <p:ext uri="{BB962C8B-B14F-4D97-AF65-F5344CB8AC3E}">
        <p14:creationId xmlns:p14="http://schemas.microsoft.com/office/powerpoint/2010/main" val="29212379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Activities in Portfolio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15</a:t>
            </a:fld>
            <a:endParaRPr lang="en-US"/>
          </a:p>
        </p:txBody>
      </p:sp>
      <p:pic>
        <p:nvPicPr>
          <p:cNvPr id="6" name="Picture 5" descr="Activities in Portfolio Management"/>
          <p:cNvPicPr>
            <a:picLocks noChangeAspect="1"/>
          </p:cNvPicPr>
          <p:nvPr/>
        </p:nvPicPr>
        <p:blipFill rotWithShape="1">
          <a:blip r:embed="rId2"/>
          <a:srcRect l="7715" t="26500" r="43388" b="24291"/>
          <a:stretch/>
        </p:blipFill>
        <p:spPr>
          <a:xfrm>
            <a:off x="2760308" y="1189954"/>
            <a:ext cx="3046334" cy="3388429"/>
          </a:xfrm>
          <a:prstGeom prst="rect">
            <a:avLst/>
          </a:prstGeom>
        </p:spPr>
      </p:pic>
    </p:spTree>
    <p:extLst>
      <p:ext uri="{BB962C8B-B14F-4D97-AF65-F5344CB8AC3E}">
        <p14:creationId xmlns:p14="http://schemas.microsoft.com/office/powerpoint/2010/main" val="12490339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Demand Management</a:t>
            </a:r>
          </a:p>
        </p:txBody>
      </p:sp>
      <p:sp>
        <p:nvSpPr>
          <p:cNvPr id="3" name="Content Placeholder 2"/>
          <p:cNvSpPr>
            <a:spLocks noGrp="1"/>
          </p:cNvSpPr>
          <p:nvPr>
            <p:ph idx="1"/>
          </p:nvPr>
        </p:nvSpPr>
        <p:spPr/>
        <p:txBody>
          <a:bodyPr/>
          <a:lstStyle/>
          <a:p>
            <a:r>
              <a:rPr lang="en-US" dirty="0"/>
              <a:t>Analyzing patterns of activity and user profiles</a:t>
            </a:r>
          </a:p>
          <a:p>
            <a:r>
              <a:rPr lang="en-US" dirty="0"/>
              <a:t>Provisioning capacity in line with strategic objectives</a:t>
            </a:r>
          </a:p>
        </p:txBody>
      </p:sp>
      <p:sp>
        <p:nvSpPr>
          <p:cNvPr id="5" name="Slide Number Placeholder 4"/>
          <p:cNvSpPr>
            <a:spLocks noGrp="1"/>
          </p:cNvSpPr>
          <p:nvPr>
            <p:ph type="sldNum" sz="quarter" idx="12"/>
          </p:nvPr>
        </p:nvSpPr>
        <p:spPr/>
        <p:txBody>
          <a:bodyPr/>
          <a:lstStyle/>
          <a:p>
            <a:fld id="{9D07C2DF-856E-424D-A83F-A6737384F987}" type="slidenum">
              <a:rPr lang="en-US" smtClean="0"/>
              <a:t>16</a:t>
            </a:fld>
            <a:endParaRPr lang="en-US"/>
          </a:p>
        </p:txBody>
      </p:sp>
    </p:spTree>
    <p:extLst>
      <p:ext uri="{BB962C8B-B14F-4D97-AF65-F5344CB8AC3E}">
        <p14:creationId xmlns:p14="http://schemas.microsoft.com/office/powerpoint/2010/main" val="18423707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Demand Management Activities</a:t>
            </a:r>
          </a:p>
        </p:txBody>
      </p:sp>
      <p:pic>
        <p:nvPicPr>
          <p:cNvPr id="6" name="Content Placeholder 5" descr="Demand Management Activities"/>
          <p:cNvPicPr>
            <a:picLocks noGrp="1" noChangeAspect="1"/>
          </p:cNvPicPr>
          <p:nvPr>
            <p:ph idx="1"/>
          </p:nvPr>
        </p:nvPicPr>
        <p:blipFill rotWithShape="1">
          <a:blip r:embed="rId2"/>
          <a:srcRect l="3577" t="35760" r="16745" b="33328"/>
          <a:stretch/>
        </p:blipFill>
        <p:spPr>
          <a:xfrm>
            <a:off x="481050" y="1351865"/>
            <a:ext cx="7005600" cy="3000612"/>
          </a:xfrm>
          <a:prstGeom prst="rect">
            <a:avLst/>
          </a:prstGeom>
        </p:spPr>
      </p:pic>
      <p:sp>
        <p:nvSpPr>
          <p:cNvPr id="5" name="Slide Number Placeholder 4"/>
          <p:cNvSpPr>
            <a:spLocks noGrp="1"/>
          </p:cNvSpPr>
          <p:nvPr>
            <p:ph type="sldNum" sz="quarter" idx="12"/>
          </p:nvPr>
        </p:nvSpPr>
        <p:spPr/>
        <p:txBody>
          <a:bodyPr/>
          <a:lstStyle/>
          <a:p>
            <a:fld id="{9D07C2DF-856E-424D-A83F-A6737384F987}" type="slidenum">
              <a:rPr lang="en-US" smtClean="0"/>
              <a:t>17</a:t>
            </a:fld>
            <a:endParaRPr lang="en-US"/>
          </a:p>
        </p:txBody>
      </p:sp>
    </p:spTree>
    <p:extLst>
      <p:ext uri="{BB962C8B-B14F-4D97-AF65-F5344CB8AC3E}">
        <p14:creationId xmlns:p14="http://schemas.microsoft.com/office/powerpoint/2010/main" val="24240734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Business Relationship Management</a:t>
            </a:r>
          </a:p>
        </p:txBody>
      </p:sp>
      <p:sp>
        <p:nvSpPr>
          <p:cNvPr id="3" name="Content Placeholder 2"/>
          <p:cNvSpPr>
            <a:spLocks noGrp="1"/>
          </p:cNvSpPr>
          <p:nvPr>
            <p:ph idx="1"/>
          </p:nvPr>
        </p:nvSpPr>
        <p:spPr/>
        <p:txBody>
          <a:bodyPr/>
          <a:lstStyle/>
          <a:p>
            <a:r>
              <a:rPr lang="en-US" dirty="0"/>
              <a:t>The formal approach to understand, define, and support inter-business activities related to business networking</a:t>
            </a:r>
          </a:p>
          <a:p>
            <a:r>
              <a:rPr lang="en-US" dirty="0"/>
              <a:t>Goal – Maintain a positive relationship with customer</a:t>
            </a:r>
          </a:p>
        </p:txBody>
      </p:sp>
      <p:sp>
        <p:nvSpPr>
          <p:cNvPr id="5" name="Slide Number Placeholder 4"/>
          <p:cNvSpPr>
            <a:spLocks noGrp="1"/>
          </p:cNvSpPr>
          <p:nvPr>
            <p:ph type="sldNum" sz="quarter" idx="12"/>
          </p:nvPr>
        </p:nvSpPr>
        <p:spPr/>
        <p:txBody>
          <a:bodyPr/>
          <a:lstStyle/>
          <a:p>
            <a:fld id="{9D07C2DF-856E-424D-A83F-A6737384F987}" type="slidenum">
              <a:rPr lang="en-US" smtClean="0"/>
              <a:t>18</a:t>
            </a:fld>
            <a:endParaRPr lang="en-US"/>
          </a:p>
        </p:txBody>
      </p:sp>
    </p:spTree>
    <p:extLst>
      <p:ext uri="{BB962C8B-B14F-4D97-AF65-F5344CB8AC3E}">
        <p14:creationId xmlns:p14="http://schemas.microsoft.com/office/powerpoint/2010/main" val="35209744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BRM Activities</a:t>
            </a:r>
          </a:p>
        </p:txBody>
      </p:sp>
      <p:sp>
        <p:nvSpPr>
          <p:cNvPr id="3" name="Content Placeholder 2"/>
          <p:cNvSpPr>
            <a:spLocks noGrp="1"/>
          </p:cNvSpPr>
          <p:nvPr>
            <p:ph idx="1"/>
          </p:nvPr>
        </p:nvSpPr>
        <p:spPr>
          <a:xfrm>
            <a:off x="628650" y="1164120"/>
            <a:ext cx="7886700" cy="3263504"/>
          </a:xfrm>
        </p:spPr>
        <p:txBody>
          <a:bodyPr>
            <a:normAutofit fontScale="85000" lnSpcReduction="20000"/>
          </a:bodyPr>
          <a:lstStyle/>
          <a:p>
            <a:r>
              <a:rPr lang="en-US" dirty="0"/>
              <a:t>Establish and maintain a healthy business relationship.</a:t>
            </a:r>
          </a:p>
          <a:p>
            <a:r>
              <a:rPr lang="en-US" dirty="0"/>
              <a:t>Understanding and communicating customer’s expectation about the business outcome.</a:t>
            </a:r>
          </a:p>
          <a:p>
            <a:r>
              <a:rPr lang="en-US" dirty="0"/>
              <a:t>Identifying customer’s business needs and change requirements.</a:t>
            </a:r>
          </a:p>
          <a:p>
            <a:r>
              <a:rPr lang="en-US" dirty="0"/>
              <a:t>Define a formal complaint and escalation procedure for customers.</a:t>
            </a:r>
          </a:p>
          <a:p>
            <a:r>
              <a:rPr lang="en-US" dirty="0"/>
              <a:t>Act as a mediator in case of conflicting requirements from different businesses.</a:t>
            </a:r>
          </a:p>
          <a:p>
            <a:r>
              <a:rPr lang="en-US" dirty="0"/>
              <a:t>Identify technology trends that may impact service utilization.</a:t>
            </a:r>
          </a:p>
          <a:p>
            <a:r>
              <a:rPr lang="en-US" dirty="0"/>
              <a:t>Access customer’s satisfaction levels and identify action plans to deal with the causes of dissatisfaction.</a:t>
            </a:r>
          </a:p>
          <a:p>
            <a:r>
              <a:rPr lang="en-US" dirty="0"/>
              <a:t>Optimizing services for covering any future needs.</a:t>
            </a:r>
          </a:p>
          <a:p>
            <a:r>
              <a:rPr lang="en-US" dirty="0"/>
              <a:t>Represent the Service Provider to the customer in a positive manner.</a:t>
            </a:r>
          </a:p>
        </p:txBody>
      </p:sp>
      <p:sp>
        <p:nvSpPr>
          <p:cNvPr id="5" name="Slide Number Placeholder 4"/>
          <p:cNvSpPr>
            <a:spLocks noGrp="1"/>
          </p:cNvSpPr>
          <p:nvPr>
            <p:ph type="sldNum" sz="quarter" idx="12"/>
          </p:nvPr>
        </p:nvSpPr>
        <p:spPr/>
        <p:txBody>
          <a:bodyPr/>
          <a:lstStyle/>
          <a:p>
            <a:fld id="{9D07C2DF-856E-424D-A83F-A6737384F987}" type="slidenum">
              <a:rPr lang="en-US" smtClean="0"/>
              <a:t>19</a:t>
            </a:fld>
            <a:endParaRPr lang="en-US"/>
          </a:p>
        </p:txBody>
      </p:sp>
    </p:spTree>
    <p:extLst>
      <p:ext uri="{BB962C8B-B14F-4D97-AF65-F5344CB8AC3E}">
        <p14:creationId xmlns:p14="http://schemas.microsoft.com/office/powerpoint/2010/main" val="25938039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8F73F579-6C01-6042-9886-08F77C1FBE52}"/>
              </a:ext>
            </a:extLst>
          </p:cNvPr>
          <p:cNvSpPr>
            <a:spLocks noGrp="1"/>
          </p:cNvSpPr>
          <p:nvPr>
            <p:ph type="sldNum" sz="quarter" idx="12"/>
          </p:nvPr>
        </p:nvSpPr>
        <p:spPr/>
        <p:txBody>
          <a:bodyPr/>
          <a:lstStyle/>
          <a:p>
            <a:fld id="{F40EFFAF-D776-0E4A-B23C-093906A319D0}" type="slidenum">
              <a:rPr lang="en-US" smtClean="0"/>
              <a:t>2</a:t>
            </a:fld>
            <a:endParaRPr lang="en-US"/>
          </a:p>
        </p:txBody>
      </p:sp>
      <p:sp>
        <p:nvSpPr>
          <p:cNvPr id="5" name="Rectangle 2">
            <a:extLst>
              <a:ext uri="{FF2B5EF4-FFF2-40B4-BE49-F238E27FC236}">
                <a16:creationId xmlns:a16="http://schemas.microsoft.com/office/drawing/2014/main" id="{A69C56B4-EFA9-5A45-9B6C-21752B22AAC7}"/>
              </a:ext>
            </a:extLst>
          </p:cNvPr>
          <p:cNvSpPr>
            <a:spLocks noChangeArrowheads="1"/>
          </p:cNvSpPr>
          <p:nvPr/>
        </p:nvSpPr>
        <p:spPr bwMode="auto">
          <a:xfrm>
            <a:off x="3187700" y="797331"/>
            <a:ext cx="1161875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pic>
        <p:nvPicPr>
          <p:cNvPr id="1025" name="Picture 2" descr="System Development Lifecycle. Image source: https://www.smartsheet.com/sites/default/files/styles/900px/public/IC-System-Development-Lifecycle.jpg?itok=UP6Y8S2o ">
            <a:extLst>
              <a:ext uri="{FF2B5EF4-FFF2-40B4-BE49-F238E27FC236}">
                <a16:creationId xmlns:a16="http://schemas.microsoft.com/office/drawing/2014/main" id="{4E960A47-5119-F84C-B213-9F908A5729C2}"/>
              </a:ext>
            </a:extLst>
          </p:cNvPr>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2906337" y="812235"/>
            <a:ext cx="3551613" cy="35190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23096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Resources</a:t>
            </a:r>
          </a:p>
        </p:txBody>
      </p:sp>
      <p:sp>
        <p:nvSpPr>
          <p:cNvPr id="3" name="Content Placeholder 2"/>
          <p:cNvSpPr>
            <a:spLocks noGrp="1"/>
          </p:cNvSpPr>
          <p:nvPr>
            <p:ph idx="1"/>
          </p:nvPr>
        </p:nvSpPr>
        <p:spPr>
          <a:xfrm>
            <a:off x="632822" y="1143956"/>
            <a:ext cx="3892092" cy="3263504"/>
          </a:xfrm>
        </p:spPr>
        <p:txBody>
          <a:bodyPr vert="horz" lIns="91440" tIns="45720" rIns="91440" bIns="45720" rtlCol="0" anchor="t">
            <a:normAutofit/>
          </a:bodyPr>
          <a:lstStyle/>
          <a:p>
            <a:r>
              <a:rPr lang="en-US" sz="1950" dirty="0"/>
              <a:t>https://www.sba.gov/sites/default/files/files/PARTICIPANT_GUIDE_FINANCIAL_MANAGEMENT.pdf </a:t>
            </a:r>
            <a:endParaRPr lang="en-US" sz="1950" dirty="0">
              <a:cs typeface="Calibri"/>
            </a:endParaRPr>
          </a:p>
        </p:txBody>
      </p:sp>
      <p:sp>
        <p:nvSpPr>
          <p:cNvPr id="5" name="Slide Number Placeholder 4"/>
          <p:cNvSpPr>
            <a:spLocks noGrp="1"/>
          </p:cNvSpPr>
          <p:nvPr>
            <p:ph type="sldNum" sz="quarter" idx="12"/>
          </p:nvPr>
        </p:nvSpPr>
        <p:spPr/>
        <p:txBody>
          <a:bodyPr/>
          <a:lstStyle/>
          <a:p>
            <a:fld id="{9D07C2DF-856E-424D-A83F-A6737384F987}" type="slidenum">
              <a:rPr lang="en-US" smtClean="0"/>
              <a:t>20</a:t>
            </a:fld>
            <a:endParaRPr lang="en-US"/>
          </a:p>
        </p:txBody>
      </p:sp>
      <p:pic>
        <p:nvPicPr>
          <p:cNvPr id="4" name="Picture 5">
            <a:extLst>
              <a:ext uri="{FF2B5EF4-FFF2-40B4-BE49-F238E27FC236}">
                <a16:creationId xmlns:a16="http://schemas.microsoft.com/office/drawing/2014/main" id="{287D9B2F-820B-9C78-A92C-7B07777807E2}"/>
              </a:ext>
            </a:extLst>
          </p:cNvPr>
          <p:cNvPicPr>
            <a:picLocks noChangeAspect="1"/>
          </p:cNvPicPr>
          <p:nvPr/>
        </p:nvPicPr>
        <p:blipFill>
          <a:blip r:embed="rId2"/>
          <a:stretch>
            <a:fillRect/>
          </a:stretch>
        </p:blipFill>
        <p:spPr>
          <a:xfrm>
            <a:off x="4748813" y="411630"/>
            <a:ext cx="3247955" cy="3797894"/>
          </a:xfrm>
          <a:prstGeom prst="rect">
            <a:avLst/>
          </a:prstGeom>
        </p:spPr>
      </p:pic>
    </p:spTree>
    <p:extLst>
      <p:ext uri="{BB962C8B-B14F-4D97-AF65-F5344CB8AC3E}">
        <p14:creationId xmlns:p14="http://schemas.microsoft.com/office/powerpoint/2010/main" val="14070619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813F4FE-94E8-8E4D-A1EA-576DB58F6E8B}"/>
              </a:ext>
            </a:extLst>
          </p:cNvPr>
          <p:cNvSpPr>
            <a:spLocks noGrp="1"/>
          </p:cNvSpPr>
          <p:nvPr>
            <p:ph type="sldNum" sz="quarter" idx="12"/>
          </p:nvPr>
        </p:nvSpPr>
        <p:spPr/>
        <p:txBody>
          <a:bodyPr/>
          <a:lstStyle/>
          <a:p>
            <a:fld id="{F40EFFAF-D776-0E4A-B23C-093906A319D0}" type="slidenum">
              <a:rPr lang="en-US" smtClean="0"/>
              <a:t>3</a:t>
            </a:fld>
            <a:endParaRPr lang="en-US"/>
          </a:p>
        </p:txBody>
      </p:sp>
      <p:sp>
        <p:nvSpPr>
          <p:cNvPr id="5" name="Rectangle 2">
            <a:extLst>
              <a:ext uri="{FF2B5EF4-FFF2-40B4-BE49-F238E27FC236}">
                <a16:creationId xmlns:a16="http://schemas.microsoft.com/office/drawing/2014/main" id="{0C6BF0B2-BD6E-6C47-96C5-7C220C47DA8E}"/>
              </a:ext>
            </a:extLst>
          </p:cNvPr>
          <p:cNvSpPr>
            <a:spLocks noChangeArrowheads="1"/>
          </p:cNvSpPr>
          <p:nvPr/>
        </p:nvSpPr>
        <p:spPr bwMode="auto">
          <a:xfrm>
            <a:off x="1508878" y="962377"/>
            <a:ext cx="1046476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pic>
        <p:nvPicPr>
          <p:cNvPr id="2049" name="Picture 8" descr="Five Phases of Project Management">
            <a:extLst>
              <a:ext uri="{FF2B5EF4-FFF2-40B4-BE49-F238E27FC236}">
                <a16:creationId xmlns:a16="http://schemas.microsoft.com/office/drawing/2014/main" id="{C0BFF02F-DAD5-214D-9E62-5E7A2F83FFAB}"/>
              </a:ext>
            </a:extLst>
          </p:cNvPr>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1375558" y="962377"/>
            <a:ext cx="6000684" cy="30673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80217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Outcomes</a:t>
            </a:r>
          </a:p>
        </p:txBody>
      </p:sp>
      <p:sp>
        <p:nvSpPr>
          <p:cNvPr id="3" name="Content Placeholder 2"/>
          <p:cNvSpPr>
            <a:spLocks noGrp="1"/>
          </p:cNvSpPr>
          <p:nvPr>
            <p:ph idx="1"/>
          </p:nvPr>
        </p:nvSpPr>
        <p:spPr/>
        <p:txBody>
          <a:bodyPr>
            <a:normAutofit/>
          </a:bodyPr>
          <a:lstStyle/>
          <a:p>
            <a:pPr lvl="0"/>
            <a:r>
              <a:rPr lang="en-US" dirty="0"/>
              <a:t>Describe the purpose of service strategy and its value to organization. </a:t>
            </a:r>
          </a:p>
          <a:p>
            <a:pPr lvl="0"/>
            <a:r>
              <a:rPr lang="en-US" dirty="0"/>
              <a:t>Discuss the objectives and activities of Financial Management</a:t>
            </a:r>
          </a:p>
          <a:p>
            <a:pPr lvl="0"/>
            <a:r>
              <a:rPr lang="en-US" dirty="0"/>
              <a:t>Discuss the objectives and activities of Service Portfolio Management</a:t>
            </a:r>
          </a:p>
          <a:p>
            <a:pPr lvl="0"/>
            <a:r>
              <a:rPr lang="en-US" dirty="0"/>
              <a:t>Discuss the objectives and activities of Demand Management</a:t>
            </a:r>
          </a:p>
          <a:p>
            <a:pPr lvl="0"/>
            <a:r>
              <a:rPr lang="en-US" dirty="0"/>
              <a:t>Explain the value generation of IT services. </a:t>
            </a:r>
          </a:p>
          <a:p>
            <a:pPr lvl="0"/>
            <a:r>
              <a:rPr lang="en-US" dirty="0"/>
              <a:t>Explain following concepts in financial management: budgeting, bookkeeping, cash flow, profit and loss statement and business financing. </a:t>
            </a:r>
          </a:p>
          <a:p>
            <a:endParaRPr lang="en-US" dirty="0"/>
          </a:p>
        </p:txBody>
      </p:sp>
      <p:sp>
        <p:nvSpPr>
          <p:cNvPr id="5" name="Slide Number Placeholder 4"/>
          <p:cNvSpPr>
            <a:spLocks noGrp="1"/>
          </p:cNvSpPr>
          <p:nvPr>
            <p:ph type="sldNum" sz="quarter" idx="12"/>
          </p:nvPr>
        </p:nvSpPr>
        <p:spPr/>
        <p:txBody>
          <a:bodyPr/>
          <a:lstStyle/>
          <a:p>
            <a:fld id="{9D07C2DF-856E-424D-A83F-A6737384F987}" type="slidenum">
              <a:rPr lang="en-US" smtClean="0"/>
              <a:t>4</a:t>
            </a:fld>
            <a:endParaRPr lang="en-US" dirty="0"/>
          </a:p>
        </p:txBody>
      </p:sp>
    </p:spTree>
    <p:extLst>
      <p:ext uri="{BB962C8B-B14F-4D97-AF65-F5344CB8AC3E}">
        <p14:creationId xmlns:p14="http://schemas.microsoft.com/office/powerpoint/2010/main" val="31726416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Service Strategy</a:t>
            </a:r>
          </a:p>
        </p:txBody>
      </p:sp>
      <p:sp>
        <p:nvSpPr>
          <p:cNvPr id="5" name="Slide Number Placeholder 4"/>
          <p:cNvSpPr>
            <a:spLocks noGrp="1"/>
          </p:cNvSpPr>
          <p:nvPr>
            <p:ph type="sldNum" sz="quarter" idx="12"/>
          </p:nvPr>
        </p:nvSpPr>
        <p:spPr/>
        <p:txBody>
          <a:bodyPr/>
          <a:lstStyle/>
          <a:p>
            <a:fld id="{9D07C2DF-856E-424D-A83F-A6737384F987}" type="slidenum">
              <a:rPr lang="en-US" smtClean="0"/>
              <a:t>5</a:t>
            </a:fld>
            <a:endParaRPr lang="en-US"/>
          </a:p>
        </p:txBody>
      </p:sp>
      <p:pic>
        <p:nvPicPr>
          <p:cNvPr id="4" name="Picture 3" descr="ITIL framework"/>
          <p:cNvPicPr>
            <a:picLocks noChangeAspect="1"/>
          </p:cNvPicPr>
          <p:nvPr/>
        </p:nvPicPr>
        <p:blipFill>
          <a:blip r:embed="rId2"/>
          <a:stretch>
            <a:fillRect/>
          </a:stretch>
        </p:blipFill>
        <p:spPr>
          <a:xfrm>
            <a:off x="2995551" y="1200150"/>
            <a:ext cx="3001489" cy="3001489"/>
          </a:xfrm>
          <a:prstGeom prst="rect">
            <a:avLst/>
          </a:prstGeom>
        </p:spPr>
      </p:pic>
      <p:sp>
        <p:nvSpPr>
          <p:cNvPr id="7" name="TextBox 6"/>
          <p:cNvSpPr txBox="1"/>
          <p:nvPr/>
        </p:nvSpPr>
        <p:spPr>
          <a:xfrm>
            <a:off x="1641763" y="4221678"/>
            <a:ext cx="5437415" cy="300082"/>
          </a:xfrm>
          <a:prstGeom prst="rect">
            <a:avLst/>
          </a:prstGeom>
          <a:noFill/>
        </p:spPr>
        <p:txBody>
          <a:bodyPr wrap="square" rtlCol="0">
            <a:spAutoFit/>
          </a:bodyPr>
          <a:lstStyle/>
          <a:p>
            <a:r>
              <a:rPr lang="en-US" sz="1350" dirty="0"/>
              <a:t>Image source: http://www.bmc.com/guides/itil-service-strategy.html</a:t>
            </a:r>
          </a:p>
        </p:txBody>
      </p:sp>
    </p:spTree>
    <p:extLst>
      <p:ext uri="{BB962C8B-B14F-4D97-AF65-F5344CB8AC3E}">
        <p14:creationId xmlns:p14="http://schemas.microsoft.com/office/powerpoint/2010/main" val="12799999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 of Service Strategy</a:t>
            </a:r>
          </a:p>
        </p:txBody>
      </p:sp>
      <p:sp>
        <p:nvSpPr>
          <p:cNvPr id="3" name="Content Placeholder 2"/>
          <p:cNvSpPr>
            <a:spLocks noGrp="1"/>
          </p:cNvSpPr>
          <p:nvPr>
            <p:ph idx="1"/>
          </p:nvPr>
        </p:nvSpPr>
        <p:spPr/>
        <p:txBody>
          <a:bodyPr/>
          <a:lstStyle/>
          <a:p>
            <a:r>
              <a:rPr lang="en-US" dirty="0"/>
              <a:t>Provide business stakeholder value</a:t>
            </a:r>
          </a:p>
          <a:p>
            <a:r>
              <a:rPr lang="en-US" dirty="0"/>
              <a:t>Differentiate the organization</a:t>
            </a:r>
          </a:p>
          <a:p>
            <a:r>
              <a:rPr lang="en-US" dirty="0"/>
              <a:t>Make solid cases for investment</a:t>
            </a:r>
          </a:p>
          <a:p>
            <a:r>
              <a:rPr lang="en-US" dirty="0"/>
              <a:t>Resolve conflicting demands for services</a:t>
            </a:r>
          </a:p>
          <a:p>
            <a:r>
              <a:rPr lang="en-US" dirty="0"/>
              <a:t>Improve service quality by strategic planning</a:t>
            </a:r>
          </a:p>
          <a:p>
            <a:endParaRPr lang="en-US" dirty="0"/>
          </a:p>
        </p:txBody>
      </p:sp>
      <p:sp>
        <p:nvSpPr>
          <p:cNvPr id="5" name="Slide Number Placeholder 4"/>
          <p:cNvSpPr>
            <a:spLocks noGrp="1"/>
          </p:cNvSpPr>
          <p:nvPr>
            <p:ph type="sldNum" sz="quarter" idx="12"/>
          </p:nvPr>
        </p:nvSpPr>
        <p:spPr/>
        <p:txBody>
          <a:bodyPr/>
          <a:lstStyle/>
          <a:p>
            <a:fld id="{9D07C2DF-856E-424D-A83F-A6737384F987}" type="slidenum">
              <a:rPr lang="en-US" smtClean="0"/>
              <a:t>6</a:t>
            </a:fld>
            <a:endParaRPr lang="en-US"/>
          </a:p>
        </p:txBody>
      </p:sp>
    </p:spTree>
    <p:extLst>
      <p:ext uri="{BB962C8B-B14F-4D97-AF65-F5344CB8AC3E}">
        <p14:creationId xmlns:p14="http://schemas.microsoft.com/office/powerpoint/2010/main" val="29548607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Strategy Generation</a:t>
            </a:r>
          </a:p>
        </p:txBody>
      </p:sp>
      <p:pic>
        <p:nvPicPr>
          <p:cNvPr id="6" name="Content Placeholder 5" descr="Stratey generation"/>
          <p:cNvPicPr>
            <a:picLocks noGrp="1" noChangeAspect="1"/>
          </p:cNvPicPr>
          <p:nvPr>
            <p:ph idx="1"/>
          </p:nvPr>
        </p:nvPicPr>
        <p:blipFill>
          <a:blip r:embed="rId3"/>
          <a:stretch>
            <a:fillRect/>
          </a:stretch>
        </p:blipFill>
        <p:spPr>
          <a:xfrm>
            <a:off x="2074837" y="1180858"/>
            <a:ext cx="4783163" cy="3219300"/>
          </a:xfrm>
          <a:prstGeom prst="rect">
            <a:avLst/>
          </a:prstGeom>
        </p:spPr>
      </p:pic>
      <p:sp>
        <p:nvSpPr>
          <p:cNvPr id="5" name="Slide Number Placeholder 4"/>
          <p:cNvSpPr>
            <a:spLocks noGrp="1"/>
          </p:cNvSpPr>
          <p:nvPr>
            <p:ph type="sldNum" sz="quarter" idx="12"/>
          </p:nvPr>
        </p:nvSpPr>
        <p:spPr/>
        <p:txBody>
          <a:bodyPr/>
          <a:lstStyle/>
          <a:p>
            <a:fld id="{9D07C2DF-856E-424D-A83F-A6737384F987}" type="slidenum">
              <a:rPr lang="en-US" smtClean="0"/>
              <a:t>7</a:t>
            </a:fld>
            <a:endParaRPr lang="en-US"/>
          </a:p>
        </p:txBody>
      </p:sp>
    </p:spTree>
    <p:extLst>
      <p:ext uri="{BB962C8B-B14F-4D97-AF65-F5344CB8AC3E}">
        <p14:creationId xmlns:p14="http://schemas.microsoft.com/office/powerpoint/2010/main" val="14187605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96F0DE-6530-4447-8DBD-B6F40FEDD279}"/>
              </a:ext>
            </a:extLst>
          </p:cNvPr>
          <p:cNvSpPr>
            <a:spLocks noGrp="1"/>
          </p:cNvSpPr>
          <p:nvPr>
            <p:ph type="title"/>
          </p:nvPr>
        </p:nvSpPr>
        <p:spPr/>
        <p:txBody>
          <a:bodyPr/>
          <a:lstStyle/>
          <a:p>
            <a:r>
              <a:rPr lang="en-US" dirty="0"/>
              <a:t>Types of Services</a:t>
            </a:r>
          </a:p>
        </p:txBody>
      </p:sp>
      <p:sp>
        <p:nvSpPr>
          <p:cNvPr id="3" name="Content Placeholder 2">
            <a:extLst>
              <a:ext uri="{FF2B5EF4-FFF2-40B4-BE49-F238E27FC236}">
                <a16:creationId xmlns:a16="http://schemas.microsoft.com/office/drawing/2014/main" id="{DD0A332B-CEA6-F144-93CC-4568A5C22AF1}"/>
              </a:ext>
            </a:extLst>
          </p:cNvPr>
          <p:cNvSpPr>
            <a:spLocks noGrp="1"/>
          </p:cNvSpPr>
          <p:nvPr>
            <p:ph idx="1"/>
          </p:nvPr>
        </p:nvSpPr>
        <p:spPr/>
        <p:txBody>
          <a:bodyPr/>
          <a:lstStyle/>
          <a:p>
            <a:r>
              <a:rPr lang="en-US" dirty="0"/>
              <a:t>Core Services</a:t>
            </a:r>
          </a:p>
          <a:p>
            <a:r>
              <a:rPr lang="en-US" dirty="0"/>
              <a:t>Enabling Services</a:t>
            </a:r>
          </a:p>
          <a:p>
            <a:r>
              <a:rPr lang="en-US" dirty="0"/>
              <a:t>Enhancing Services</a:t>
            </a:r>
          </a:p>
          <a:p>
            <a:r>
              <a:rPr lang="en-US" dirty="0"/>
              <a:t>Think about an IT service and examples of above services. </a:t>
            </a:r>
          </a:p>
          <a:p>
            <a:r>
              <a:rPr lang="en-US" dirty="0"/>
              <a:t>Break time! Let’s </a:t>
            </a:r>
            <a:r>
              <a:rPr lang="en-US"/>
              <a:t>come back 6:07pm. </a:t>
            </a:r>
            <a:endParaRPr lang="en-US" dirty="0"/>
          </a:p>
        </p:txBody>
      </p:sp>
      <p:sp>
        <p:nvSpPr>
          <p:cNvPr id="4" name="Slide Number Placeholder 3">
            <a:extLst>
              <a:ext uri="{FF2B5EF4-FFF2-40B4-BE49-F238E27FC236}">
                <a16:creationId xmlns:a16="http://schemas.microsoft.com/office/drawing/2014/main" id="{9F9AD5DD-BD2D-EF4A-AA42-85B5B999911F}"/>
              </a:ext>
            </a:extLst>
          </p:cNvPr>
          <p:cNvSpPr>
            <a:spLocks noGrp="1"/>
          </p:cNvSpPr>
          <p:nvPr>
            <p:ph type="sldNum" sz="quarter" idx="12"/>
          </p:nvPr>
        </p:nvSpPr>
        <p:spPr/>
        <p:txBody>
          <a:bodyPr/>
          <a:lstStyle/>
          <a:p>
            <a:fld id="{F40EFFAF-D776-0E4A-B23C-093906A319D0}" type="slidenum">
              <a:rPr lang="en-US" smtClean="0"/>
              <a:t>8</a:t>
            </a:fld>
            <a:endParaRPr lang="en-US"/>
          </a:p>
        </p:txBody>
      </p:sp>
    </p:spTree>
    <p:extLst>
      <p:ext uri="{BB962C8B-B14F-4D97-AF65-F5344CB8AC3E}">
        <p14:creationId xmlns:p14="http://schemas.microsoft.com/office/powerpoint/2010/main" val="39169018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E463B-72D4-CE45-B854-5EA45F61BEFE}"/>
              </a:ext>
            </a:extLst>
          </p:cNvPr>
          <p:cNvSpPr>
            <a:spLocks noGrp="1"/>
          </p:cNvSpPr>
          <p:nvPr>
            <p:ph type="title"/>
          </p:nvPr>
        </p:nvSpPr>
        <p:spPr/>
        <p:txBody>
          <a:bodyPr/>
          <a:lstStyle/>
          <a:p>
            <a:r>
              <a:rPr lang="en-US" dirty="0"/>
              <a:t>Strategy Management of IT Services</a:t>
            </a:r>
          </a:p>
        </p:txBody>
      </p:sp>
      <p:sp>
        <p:nvSpPr>
          <p:cNvPr id="3" name="Content Placeholder 2">
            <a:extLst>
              <a:ext uri="{FF2B5EF4-FFF2-40B4-BE49-F238E27FC236}">
                <a16:creationId xmlns:a16="http://schemas.microsoft.com/office/drawing/2014/main" id="{64060374-8931-7244-9923-ACA2259A7DA8}"/>
              </a:ext>
            </a:extLst>
          </p:cNvPr>
          <p:cNvSpPr>
            <a:spLocks noGrp="1"/>
          </p:cNvSpPr>
          <p:nvPr>
            <p:ph idx="1"/>
          </p:nvPr>
        </p:nvSpPr>
        <p:spPr/>
        <p:txBody>
          <a:bodyPr/>
          <a:lstStyle/>
          <a:p>
            <a:r>
              <a:rPr lang="en-US" dirty="0"/>
              <a:t>First Process</a:t>
            </a:r>
          </a:p>
          <a:p>
            <a:r>
              <a:rPr lang="en-US" dirty="0"/>
              <a:t>Assessment</a:t>
            </a:r>
          </a:p>
          <a:p>
            <a:r>
              <a:rPr lang="en-US" dirty="0"/>
              <a:t>Definition</a:t>
            </a:r>
          </a:p>
          <a:p>
            <a:r>
              <a:rPr lang="en-US" dirty="0"/>
              <a:t>Execution</a:t>
            </a:r>
          </a:p>
        </p:txBody>
      </p:sp>
      <p:sp>
        <p:nvSpPr>
          <p:cNvPr id="4" name="Slide Number Placeholder 3">
            <a:extLst>
              <a:ext uri="{FF2B5EF4-FFF2-40B4-BE49-F238E27FC236}">
                <a16:creationId xmlns:a16="http://schemas.microsoft.com/office/drawing/2014/main" id="{DD00DE1D-D004-874F-8102-0687A39935D4}"/>
              </a:ext>
            </a:extLst>
          </p:cNvPr>
          <p:cNvSpPr>
            <a:spLocks noGrp="1"/>
          </p:cNvSpPr>
          <p:nvPr>
            <p:ph type="sldNum" sz="quarter" idx="12"/>
          </p:nvPr>
        </p:nvSpPr>
        <p:spPr/>
        <p:txBody>
          <a:bodyPr/>
          <a:lstStyle/>
          <a:p>
            <a:fld id="{F40EFFAF-D776-0E4A-B23C-093906A319D0}" type="slidenum">
              <a:rPr lang="en-US" smtClean="0"/>
              <a:t>9</a:t>
            </a:fld>
            <a:endParaRPr lang="en-US"/>
          </a:p>
        </p:txBody>
      </p:sp>
    </p:spTree>
    <p:extLst>
      <p:ext uri="{BB962C8B-B14F-4D97-AF65-F5344CB8AC3E}">
        <p14:creationId xmlns:p14="http://schemas.microsoft.com/office/powerpoint/2010/main" val="173066273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116</TotalTime>
  <Words>1359</Words>
  <Application>Microsoft Office PowerPoint</Application>
  <PresentationFormat>On-screen Show (16:9)</PresentationFormat>
  <Paragraphs>124</Paragraphs>
  <Slides>20</Slides>
  <Notes>7</Notes>
  <HiddenSlides>1</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Office Theme</vt:lpstr>
      <vt:lpstr>IT 6413 IT Service Delivery   LM3. Service Strategy</vt:lpstr>
      <vt:lpstr>PowerPoint Presentation</vt:lpstr>
      <vt:lpstr>PowerPoint Presentation</vt:lpstr>
      <vt:lpstr>Learning Outcomes</vt:lpstr>
      <vt:lpstr>Service Strategy</vt:lpstr>
      <vt:lpstr>Objectives of Service Strategy</vt:lpstr>
      <vt:lpstr>Strategy Generation</vt:lpstr>
      <vt:lpstr>Types of Services</vt:lpstr>
      <vt:lpstr>Strategy Management of IT Services</vt:lpstr>
      <vt:lpstr>Financial management for IT services</vt:lpstr>
      <vt:lpstr>Activities of Financial Management</vt:lpstr>
      <vt:lpstr>Service Valuation</vt:lpstr>
      <vt:lpstr>Service Portfolio Management</vt:lpstr>
      <vt:lpstr>Service Portfolio</vt:lpstr>
      <vt:lpstr>Activities in Portfolio Management</vt:lpstr>
      <vt:lpstr>Demand Management</vt:lpstr>
      <vt:lpstr>Demand Management Activities</vt:lpstr>
      <vt:lpstr>Business Relationship Management</vt:lpstr>
      <vt:lpstr>BRM Activities</vt:lpstr>
      <vt:lpstr>Resources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Lucy Kimundi</dc:creator>
  <cp:lastModifiedBy>Lei Li</cp:lastModifiedBy>
  <cp:revision>28</cp:revision>
  <dcterms:created xsi:type="dcterms:W3CDTF">2019-02-15T21:19:03Z</dcterms:created>
  <dcterms:modified xsi:type="dcterms:W3CDTF">2022-05-20T23:00:54Z</dcterms:modified>
</cp:coreProperties>
</file>