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3"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344B0A-A871-6E4F-A219-05FA3170B872}" v="1" dt="2021-07-11T14:33:11.8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78"/>
    <p:restoredTop sz="94626"/>
  </p:normalViewPr>
  <p:slideViewPr>
    <p:cSldViewPr snapToGrid="0" snapToObjects="1">
      <p:cViewPr varScale="1">
        <p:scale>
          <a:sx n="125" d="100"/>
          <a:sy n="125" d="100"/>
        </p:scale>
        <p:origin x="168" y="7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 Li" userId="ef082f19-97a4-40f7-8ec1-0e91bb2b2192" providerId="ADAL" clId="{7122ADED-25CC-CE46-AB0D-A7398EC76C88}"/>
    <pc:docChg chg="custSel addSld delSld modSld">
      <pc:chgData name="Lei Li" userId="ef082f19-97a4-40f7-8ec1-0e91bb2b2192" providerId="ADAL" clId="{7122ADED-25CC-CE46-AB0D-A7398EC76C88}" dt="2021-07-09T21:49:41.580" v="42" actId="2696"/>
      <pc:docMkLst>
        <pc:docMk/>
      </pc:docMkLst>
      <pc:sldChg chg="add del">
        <pc:chgData name="Lei Li" userId="ef082f19-97a4-40f7-8ec1-0e91bb2b2192" providerId="ADAL" clId="{7122ADED-25CC-CE46-AB0D-A7398EC76C88}" dt="2021-07-09T21:49:41.580" v="42" actId="2696"/>
        <pc:sldMkLst>
          <pc:docMk/>
          <pc:sldMk cId="2463406020" sldId="256"/>
        </pc:sldMkLst>
      </pc:sldChg>
      <pc:sldChg chg="modSp mod">
        <pc:chgData name="Lei Li" userId="ef082f19-97a4-40f7-8ec1-0e91bb2b2192" providerId="ADAL" clId="{7122ADED-25CC-CE46-AB0D-A7398EC76C88}" dt="2021-07-09T21:49:38.390" v="41" actId="20577"/>
        <pc:sldMkLst>
          <pc:docMk/>
          <pc:sldMk cId="3995320415" sldId="257"/>
        </pc:sldMkLst>
        <pc:spChg chg="mod">
          <ac:chgData name="Lei Li" userId="ef082f19-97a4-40f7-8ec1-0e91bb2b2192" providerId="ADAL" clId="{7122ADED-25CC-CE46-AB0D-A7398EC76C88}" dt="2021-07-09T21:49:33.272" v="31" actId="20577"/>
          <ac:spMkLst>
            <pc:docMk/>
            <pc:sldMk cId="3995320415" sldId="257"/>
            <ac:spMk id="2" creationId="{00000000-0000-0000-0000-000000000000}"/>
          </ac:spMkLst>
        </pc:spChg>
        <pc:spChg chg="mod">
          <ac:chgData name="Lei Li" userId="ef082f19-97a4-40f7-8ec1-0e91bb2b2192" providerId="ADAL" clId="{7122ADED-25CC-CE46-AB0D-A7398EC76C88}" dt="2021-07-09T21:49:38.390" v="41" actId="20577"/>
          <ac:spMkLst>
            <pc:docMk/>
            <pc:sldMk cId="3995320415" sldId="257"/>
            <ac:spMk id="5" creationId="{9F1FC8A7-7D37-8C47-BFB6-F0EA9270372C}"/>
          </ac:spMkLst>
        </pc:spChg>
      </pc:sldChg>
      <pc:sldChg chg="modSp add del mod">
        <pc:chgData name="Lei Li" userId="ef082f19-97a4-40f7-8ec1-0e91bb2b2192" providerId="ADAL" clId="{7122ADED-25CC-CE46-AB0D-A7398EC76C88}" dt="2021-07-09T21:49:18.766" v="2" actId="27636"/>
        <pc:sldMkLst>
          <pc:docMk/>
          <pc:sldMk cId="3172641676" sldId="258"/>
        </pc:sldMkLst>
        <pc:spChg chg="mod">
          <ac:chgData name="Lei Li" userId="ef082f19-97a4-40f7-8ec1-0e91bb2b2192" providerId="ADAL" clId="{7122ADED-25CC-CE46-AB0D-A7398EC76C88}" dt="2021-07-09T21:49:18.766" v="2" actId="27636"/>
          <ac:spMkLst>
            <pc:docMk/>
            <pc:sldMk cId="3172641676" sldId="258"/>
            <ac:spMk id="3" creationId="{00000000-0000-0000-0000-000000000000}"/>
          </ac:spMkLst>
        </pc:spChg>
      </pc:sldChg>
      <pc:sldChg chg="add del">
        <pc:chgData name="Lei Li" userId="ef082f19-97a4-40f7-8ec1-0e91bb2b2192" providerId="ADAL" clId="{7122ADED-25CC-CE46-AB0D-A7398EC76C88}" dt="2021-07-09T21:49:18.635" v="1"/>
        <pc:sldMkLst>
          <pc:docMk/>
          <pc:sldMk cId="1279999939" sldId="259"/>
        </pc:sldMkLst>
      </pc:sldChg>
      <pc:sldChg chg="del">
        <pc:chgData name="Lei Li" userId="ef082f19-97a4-40f7-8ec1-0e91bb2b2192" providerId="ADAL" clId="{7122ADED-25CC-CE46-AB0D-A7398EC76C88}" dt="2021-07-09T21:49:14.548" v="0" actId="2696"/>
        <pc:sldMkLst>
          <pc:docMk/>
          <pc:sldMk cId="2954860753" sldId="260"/>
        </pc:sldMkLst>
      </pc:sldChg>
      <pc:sldChg chg="add">
        <pc:chgData name="Lei Li" userId="ef082f19-97a4-40f7-8ec1-0e91bb2b2192" providerId="ADAL" clId="{7122ADED-25CC-CE46-AB0D-A7398EC76C88}" dt="2021-07-09T21:49:18.635" v="1"/>
        <pc:sldMkLst>
          <pc:docMk/>
          <pc:sldMk cId="3200836353" sldId="260"/>
        </pc:sldMkLst>
      </pc:sldChg>
      <pc:sldChg chg="del">
        <pc:chgData name="Lei Li" userId="ef082f19-97a4-40f7-8ec1-0e91bb2b2192" providerId="ADAL" clId="{7122ADED-25CC-CE46-AB0D-A7398EC76C88}" dt="2021-07-09T21:49:14.548" v="0" actId="2696"/>
        <pc:sldMkLst>
          <pc:docMk/>
          <pc:sldMk cId="1418760542" sldId="261"/>
        </pc:sldMkLst>
      </pc:sldChg>
      <pc:sldChg chg="modSp add mod">
        <pc:chgData name="Lei Li" userId="ef082f19-97a4-40f7-8ec1-0e91bb2b2192" providerId="ADAL" clId="{7122ADED-25CC-CE46-AB0D-A7398EC76C88}" dt="2021-07-09T21:49:18.844" v="3" actId="27636"/>
        <pc:sldMkLst>
          <pc:docMk/>
          <pc:sldMk cId="1424540660" sldId="261"/>
        </pc:sldMkLst>
        <pc:spChg chg="mod">
          <ac:chgData name="Lei Li" userId="ef082f19-97a4-40f7-8ec1-0e91bb2b2192" providerId="ADAL" clId="{7122ADED-25CC-CE46-AB0D-A7398EC76C88}" dt="2021-07-09T21:49:18.844" v="3" actId="27636"/>
          <ac:spMkLst>
            <pc:docMk/>
            <pc:sldMk cId="1424540660" sldId="261"/>
            <ac:spMk id="2" creationId="{00000000-0000-0000-0000-000000000000}"/>
          </ac:spMkLst>
        </pc:spChg>
      </pc:sldChg>
      <pc:sldChg chg="del">
        <pc:chgData name="Lei Li" userId="ef082f19-97a4-40f7-8ec1-0e91bb2b2192" providerId="ADAL" clId="{7122ADED-25CC-CE46-AB0D-A7398EC76C88}" dt="2021-07-09T21:49:14.548" v="0" actId="2696"/>
        <pc:sldMkLst>
          <pc:docMk/>
          <pc:sldMk cId="901945139" sldId="262"/>
        </pc:sldMkLst>
      </pc:sldChg>
      <pc:sldChg chg="add">
        <pc:chgData name="Lei Li" userId="ef082f19-97a4-40f7-8ec1-0e91bb2b2192" providerId="ADAL" clId="{7122ADED-25CC-CE46-AB0D-A7398EC76C88}" dt="2021-07-09T21:49:18.635" v="1"/>
        <pc:sldMkLst>
          <pc:docMk/>
          <pc:sldMk cId="2019261039" sldId="262"/>
        </pc:sldMkLst>
      </pc:sldChg>
      <pc:sldChg chg="modSp add mod">
        <pc:chgData name="Lei Li" userId="ef082f19-97a4-40f7-8ec1-0e91bb2b2192" providerId="ADAL" clId="{7122ADED-25CC-CE46-AB0D-A7398EC76C88}" dt="2021-07-09T21:49:18.864" v="4" actId="27636"/>
        <pc:sldMkLst>
          <pc:docMk/>
          <pc:sldMk cId="1906895786" sldId="263"/>
        </pc:sldMkLst>
        <pc:spChg chg="mod">
          <ac:chgData name="Lei Li" userId="ef082f19-97a4-40f7-8ec1-0e91bb2b2192" providerId="ADAL" clId="{7122ADED-25CC-CE46-AB0D-A7398EC76C88}" dt="2021-07-09T21:49:18.864" v="4" actId="27636"/>
          <ac:spMkLst>
            <pc:docMk/>
            <pc:sldMk cId="1906895786" sldId="263"/>
            <ac:spMk id="2" creationId="{00000000-0000-0000-0000-000000000000}"/>
          </ac:spMkLst>
        </pc:spChg>
      </pc:sldChg>
      <pc:sldChg chg="del">
        <pc:chgData name="Lei Li" userId="ef082f19-97a4-40f7-8ec1-0e91bb2b2192" providerId="ADAL" clId="{7122ADED-25CC-CE46-AB0D-A7398EC76C88}" dt="2021-07-09T21:49:14.548" v="0" actId="2696"/>
        <pc:sldMkLst>
          <pc:docMk/>
          <pc:sldMk cId="3524609331" sldId="263"/>
        </pc:sldMkLst>
      </pc:sldChg>
      <pc:sldChg chg="add">
        <pc:chgData name="Lei Li" userId="ef082f19-97a4-40f7-8ec1-0e91bb2b2192" providerId="ADAL" clId="{7122ADED-25CC-CE46-AB0D-A7398EC76C88}" dt="2021-07-09T21:49:18.635" v="1"/>
        <pc:sldMkLst>
          <pc:docMk/>
          <pc:sldMk cId="124986747" sldId="264"/>
        </pc:sldMkLst>
      </pc:sldChg>
      <pc:sldChg chg="del">
        <pc:chgData name="Lei Li" userId="ef082f19-97a4-40f7-8ec1-0e91bb2b2192" providerId="ADAL" clId="{7122ADED-25CC-CE46-AB0D-A7398EC76C88}" dt="2021-07-09T21:49:14.548" v="0" actId="2696"/>
        <pc:sldMkLst>
          <pc:docMk/>
          <pc:sldMk cId="2779267704" sldId="264"/>
        </pc:sldMkLst>
      </pc:sldChg>
      <pc:sldChg chg="add">
        <pc:chgData name="Lei Li" userId="ef082f19-97a4-40f7-8ec1-0e91bb2b2192" providerId="ADAL" clId="{7122ADED-25CC-CE46-AB0D-A7398EC76C88}" dt="2021-07-09T21:49:18.635" v="1"/>
        <pc:sldMkLst>
          <pc:docMk/>
          <pc:sldMk cId="649420393" sldId="265"/>
        </pc:sldMkLst>
      </pc:sldChg>
      <pc:sldChg chg="del">
        <pc:chgData name="Lei Li" userId="ef082f19-97a4-40f7-8ec1-0e91bb2b2192" providerId="ADAL" clId="{7122ADED-25CC-CE46-AB0D-A7398EC76C88}" dt="2021-07-09T21:49:14.548" v="0" actId="2696"/>
        <pc:sldMkLst>
          <pc:docMk/>
          <pc:sldMk cId="710631856" sldId="266"/>
        </pc:sldMkLst>
      </pc:sldChg>
      <pc:sldChg chg="modSp add mod">
        <pc:chgData name="Lei Li" userId="ef082f19-97a4-40f7-8ec1-0e91bb2b2192" providerId="ADAL" clId="{7122ADED-25CC-CE46-AB0D-A7398EC76C88}" dt="2021-07-09T21:49:18.903" v="6" actId="27636"/>
        <pc:sldMkLst>
          <pc:docMk/>
          <pc:sldMk cId="2565528255" sldId="266"/>
        </pc:sldMkLst>
        <pc:spChg chg="mod">
          <ac:chgData name="Lei Li" userId="ef082f19-97a4-40f7-8ec1-0e91bb2b2192" providerId="ADAL" clId="{7122ADED-25CC-CE46-AB0D-A7398EC76C88}" dt="2021-07-09T21:49:18.879" v="5" actId="27636"/>
          <ac:spMkLst>
            <pc:docMk/>
            <pc:sldMk cId="2565528255" sldId="266"/>
            <ac:spMk id="2" creationId="{00000000-0000-0000-0000-000000000000}"/>
          </ac:spMkLst>
        </pc:spChg>
        <pc:spChg chg="mod">
          <ac:chgData name="Lei Li" userId="ef082f19-97a4-40f7-8ec1-0e91bb2b2192" providerId="ADAL" clId="{7122ADED-25CC-CE46-AB0D-A7398EC76C88}" dt="2021-07-09T21:49:18.903" v="6" actId="27636"/>
          <ac:spMkLst>
            <pc:docMk/>
            <pc:sldMk cId="2565528255" sldId="266"/>
            <ac:spMk id="3" creationId="{00000000-0000-0000-0000-000000000000}"/>
          </ac:spMkLst>
        </pc:spChg>
      </pc:sldChg>
      <pc:sldChg chg="modSp add mod">
        <pc:chgData name="Lei Li" userId="ef082f19-97a4-40f7-8ec1-0e91bb2b2192" providerId="ADAL" clId="{7122ADED-25CC-CE46-AB0D-A7398EC76C88}" dt="2021-07-09T21:49:18.914" v="7" actId="27636"/>
        <pc:sldMkLst>
          <pc:docMk/>
          <pc:sldMk cId="1426534880" sldId="267"/>
        </pc:sldMkLst>
        <pc:spChg chg="mod">
          <ac:chgData name="Lei Li" userId="ef082f19-97a4-40f7-8ec1-0e91bb2b2192" providerId="ADAL" clId="{7122ADED-25CC-CE46-AB0D-A7398EC76C88}" dt="2021-07-09T21:49:18.914" v="7" actId="27636"/>
          <ac:spMkLst>
            <pc:docMk/>
            <pc:sldMk cId="1426534880" sldId="267"/>
            <ac:spMk id="2" creationId="{00000000-0000-0000-0000-000000000000}"/>
          </ac:spMkLst>
        </pc:spChg>
      </pc:sldChg>
      <pc:sldChg chg="del">
        <pc:chgData name="Lei Li" userId="ef082f19-97a4-40f7-8ec1-0e91bb2b2192" providerId="ADAL" clId="{7122ADED-25CC-CE46-AB0D-A7398EC76C88}" dt="2021-07-09T21:49:14.548" v="0" actId="2696"/>
        <pc:sldMkLst>
          <pc:docMk/>
          <pc:sldMk cId="3642831661" sldId="267"/>
        </pc:sldMkLst>
      </pc:sldChg>
      <pc:sldChg chg="del">
        <pc:chgData name="Lei Li" userId="ef082f19-97a4-40f7-8ec1-0e91bb2b2192" providerId="ADAL" clId="{7122ADED-25CC-CE46-AB0D-A7398EC76C88}" dt="2021-07-09T21:49:14.548" v="0" actId="2696"/>
        <pc:sldMkLst>
          <pc:docMk/>
          <pc:sldMk cId="1503794008" sldId="268"/>
        </pc:sldMkLst>
      </pc:sldChg>
      <pc:sldChg chg="add">
        <pc:chgData name="Lei Li" userId="ef082f19-97a4-40f7-8ec1-0e91bb2b2192" providerId="ADAL" clId="{7122ADED-25CC-CE46-AB0D-A7398EC76C88}" dt="2021-07-09T21:49:18.635" v="1"/>
        <pc:sldMkLst>
          <pc:docMk/>
          <pc:sldMk cId="2561052007" sldId="268"/>
        </pc:sldMkLst>
      </pc:sldChg>
      <pc:sldChg chg="del">
        <pc:chgData name="Lei Li" userId="ef082f19-97a4-40f7-8ec1-0e91bb2b2192" providerId="ADAL" clId="{7122ADED-25CC-CE46-AB0D-A7398EC76C88}" dt="2021-07-09T21:49:14.548" v="0" actId="2696"/>
        <pc:sldMkLst>
          <pc:docMk/>
          <pc:sldMk cId="929661999" sldId="269"/>
        </pc:sldMkLst>
      </pc:sldChg>
      <pc:sldChg chg="modSp add mod">
        <pc:chgData name="Lei Li" userId="ef082f19-97a4-40f7-8ec1-0e91bb2b2192" providerId="ADAL" clId="{7122ADED-25CC-CE46-AB0D-A7398EC76C88}" dt="2021-07-09T21:49:18.924" v="8" actId="27636"/>
        <pc:sldMkLst>
          <pc:docMk/>
          <pc:sldMk cId="3186749678" sldId="269"/>
        </pc:sldMkLst>
        <pc:spChg chg="mod">
          <ac:chgData name="Lei Li" userId="ef082f19-97a4-40f7-8ec1-0e91bb2b2192" providerId="ADAL" clId="{7122ADED-25CC-CE46-AB0D-A7398EC76C88}" dt="2021-07-09T21:49:18.924" v="8" actId="27636"/>
          <ac:spMkLst>
            <pc:docMk/>
            <pc:sldMk cId="3186749678" sldId="269"/>
            <ac:spMk id="2" creationId="{00000000-0000-0000-0000-000000000000}"/>
          </ac:spMkLst>
        </pc:spChg>
      </pc:sldChg>
      <pc:sldChg chg="modSp add mod">
        <pc:chgData name="Lei Li" userId="ef082f19-97a4-40f7-8ec1-0e91bb2b2192" providerId="ADAL" clId="{7122ADED-25CC-CE46-AB0D-A7398EC76C88}" dt="2021-07-09T21:49:18.970" v="9" actId="27636"/>
        <pc:sldMkLst>
          <pc:docMk/>
          <pc:sldMk cId="3134685083" sldId="270"/>
        </pc:sldMkLst>
        <pc:spChg chg="mod">
          <ac:chgData name="Lei Li" userId="ef082f19-97a4-40f7-8ec1-0e91bb2b2192" providerId="ADAL" clId="{7122ADED-25CC-CE46-AB0D-A7398EC76C88}" dt="2021-07-09T21:49:18.970" v="9" actId="27636"/>
          <ac:spMkLst>
            <pc:docMk/>
            <pc:sldMk cId="3134685083" sldId="270"/>
            <ac:spMk id="3" creationId="{00000000-0000-0000-0000-000000000000}"/>
          </ac:spMkLst>
        </pc:spChg>
      </pc:sldChg>
      <pc:sldChg chg="del">
        <pc:chgData name="Lei Li" userId="ef082f19-97a4-40f7-8ec1-0e91bb2b2192" providerId="ADAL" clId="{7122ADED-25CC-CE46-AB0D-A7398EC76C88}" dt="2021-07-09T21:49:14.548" v="0" actId="2696"/>
        <pc:sldMkLst>
          <pc:docMk/>
          <pc:sldMk cId="3633820157" sldId="270"/>
        </pc:sldMkLst>
      </pc:sldChg>
      <pc:sldChg chg="add">
        <pc:chgData name="Lei Li" userId="ef082f19-97a4-40f7-8ec1-0e91bb2b2192" providerId="ADAL" clId="{7122ADED-25CC-CE46-AB0D-A7398EC76C88}" dt="2021-07-09T21:49:18.635" v="1"/>
        <pc:sldMkLst>
          <pc:docMk/>
          <pc:sldMk cId="1551921767" sldId="271"/>
        </pc:sldMkLst>
      </pc:sldChg>
      <pc:sldChg chg="del">
        <pc:chgData name="Lei Li" userId="ef082f19-97a4-40f7-8ec1-0e91bb2b2192" providerId="ADAL" clId="{7122ADED-25CC-CE46-AB0D-A7398EC76C88}" dt="2021-07-09T21:49:14.548" v="0" actId="2696"/>
        <pc:sldMkLst>
          <pc:docMk/>
          <pc:sldMk cId="3326287033" sldId="271"/>
        </pc:sldMkLst>
      </pc:sldChg>
      <pc:sldChg chg="del">
        <pc:chgData name="Lei Li" userId="ef082f19-97a4-40f7-8ec1-0e91bb2b2192" providerId="ADAL" clId="{7122ADED-25CC-CE46-AB0D-A7398EC76C88}" dt="2021-07-09T21:49:14.548" v="0" actId="2696"/>
        <pc:sldMkLst>
          <pc:docMk/>
          <pc:sldMk cId="1585993947" sldId="272"/>
        </pc:sldMkLst>
      </pc:sldChg>
      <pc:sldChg chg="add">
        <pc:chgData name="Lei Li" userId="ef082f19-97a4-40f7-8ec1-0e91bb2b2192" providerId="ADAL" clId="{7122ADED-25CC-CE46-AB0D-A7398EC76C88}" dt="2021-07-09T21:49:18.635" v="1"/>
        <pc:sldMkLst>
          <pc:docMk/>
          <pc:sldMk cId="2215467562" sldId="272"/>
        </pc:sldMkLst>
      </pc:sldChg>
      <pc:sldChg chg="add">
        <pc:chgData name="Lei Li" userId="ef082f19-97a4-40f7-8ec1-0e91bb2b2192" providerId="ADAL" clId="{7122ADED-25CC-CE46-AB0D-A7398EC76C88}" dt="2021-07-09T21:49:18.635" v="1"/>
        <pc:sldMkLst>
          <pc:docMk/>
          <pc:sldMk cId="962163100" sldId="273"/>
        </pc:sldMkLst>
      </pc:sldChg>
      <pc:sldChg chg="del">
        <pc:chgData name="Lei Li" userId="ef082f19-97a4-40f7-8ec1-0e91bb2b2192" providerId="ADAL" clId="{7122ADED-25CC-CE46-AB0D-A7398EC76C88}" dt="2021-07-09T21:49:14.548" v="0" actId="2696"/>
        <pc:sldMkLst>
          <pc:docMk/>
          <pc:sldMk cId="1158484151" sldId="273"/>
        </pc:sldMkLst>
      </pc:sldChg>
      <pc:sldChg chg="modSp add mod">
        <pc:chgData name="Lei Li" userId="ef082f19-97a4-40f7-8ec1-0e91bb2b2192" providerId="ADAL" clId="{7122ADED-25CC-CE46-AB0D-A7398EC76C88}" dt="2021-07-09T21:49:18.993" v="10" actId="27636"/>
        <pc:sldMkLst>
          <pc:docMk/>
          <pc:sldMk cId="1406629552" sldId="274"/>
        </pc:sldMkLst>
        <pc:spChg chg="mod">
          <ac:chgData name="Lei Li" userId="ef082f19-97a4-40f7-8ec1-0e91bb2b2192" providerId="ADAL" clId="{7122ADED-25CC-CE46-AB0D-A7398EC76C88}" dt="2021-07-09T21:49:18.993" v="10" actId="27636"/>
          <ac:spMkLst>
            <pc:docMk/>
            <pc:sldMk cId="1406629552" sldId="274"/>
            <ac:spMk id="2" creationId="{00000000-0000-0000-0000-000000000000}"/>
          </ac:spMkLst>
        </pc:spChg>
      </pc:sldChg>
      <pc:sldChg chg="del">
        <pc:chgData name="Lei Li" userId="ef082f19-97a4-40f7-8ec1-0e91bb2b2192" providerId="ADAL" clId="{7122ADED-25CC-CE46-AB0D-A7398EC76C88}" dt="2021-07-09T21:49:14.548" v="0" actId="2696"/>
        <pc:sldMkLst>
          <pc:docMk/>
          <pc:sldMk cId="3730437938" sldId="274"/>
        </pc:sldMkLst>
      </pc:sldChg>
      <pc:sldChg chg="add">
        <pc:chgData name="Lei Li" userId="ef082f19-97a4-40f7-8ec1-0e91bb2b2192" providerId="ADAL" clId="{7122ADED-25CC-CE46-AB0D-A7398EC76C88}" dt="2021-07-09T21:49:18.635" v="1"/>
        <pc:sldMkLst>
          <pc:docMk/>
          <pc:sldMk cId="1769770964" sldId="275"/>
        </pc:sldMkLst>
      </pc:sldChg>
      <pc:sldChg chg="del">
        <pc:chgData name="Lei Li" userId="ef082f19-97a4-40f7-8ec1-0e91bb2b2192" providerId="ADAL" clId="{7122ADED-25CC-CE46-AB0D-A7398EC76C88}" dt="2021-07-09T21:49:14.548" v="0" actId="2696"/>
        <pc:sldMkLst>
          <pc:docMk/>
          <pc:sldMk cId="2943057193" sldId="275"/>
        </pc:sldMkLst>
      </pc:sldChg>
      <pc:sldChg chg="del">
        <pc:chgData name="Lei Li" userId="ef082f19-97a4-40f7-8ec1-0e91bb2b2192" providerId="ADAL" clId="{7122ADED-25CC-CE46-AB0D-A7398EC76C88}" dt="2021-07-09T21:49:14.548" v="0" actId="2696"/>
        <pc:sldMkLst>
          <pc:docMk/>
          <pc:sldMk cId="2222824029" sldId="276"/>
        </pc:sldMkLst>
      </pc:sldChg>
      <pc:sldChg chg="add">
        <pc:chgData name="Lei Li" userId="ef082f19-97a4-40f7-8ec1-0e91bb2b2192" providerId="ADAL" clId="{7122ADED-25CC-CE46-AB0D-A7398EC76C88}" dt="2021-07-09T21:49:18.635" v="1"/>
        <pc:sldMkLst>
          <pc:docMk/>
          <pc:sldMk cId="3108060547" sldId="276"/>
        </pc:sldMkLst>
      </pc:sldChg>
      <pc:sldChg chg="del">
        <pc:chgData name="Lei Li" userId="ef082f19-97a4-40f7-8ec1-0e91bb2b2192" providerId="ADAL" clId="{7122ADED-25CC-CE46-AB0D-A7398EC76C88}" dt="2021-07-09T21:49:14.548" v="0" actId="2696"/>
        <pc:sldMkLst>
          <pc:docMk/>
          <pc:sldMk cId="1411999957" sldId="277"/>
        </pc:sldMkLst>
      </pc:sldChg>
      <pc:sldChg chg="add">
        <pc:chgData name="Lei Li" userId="ef082f19-97a4-40f7-8ec1-0e91bb2b2192" providerId="ADAL" clId="{7122ADED-25CC-CE46-AB0D-A7398EC76C88}" dt="2021-07-09T21:49:18.635" v="1"/>
        <pc:sldMkLst>
          <pc:docMk/>
          <pc:sldMk cId="2569948367" sldId="277"/>
        </pc:sldMkLst>
      </pc:sldChg>
      <pc:sldChg chg="del">
        <pc:chgData name="Lei Li" userId="ef082f19-97a4-40f7-8ec1-0e91bb2b2192" providerId="ADAL" clId="{7122ADED-25CC-CE46-AB0D-A7398EC76C88}" dt="2021-07-09T21:49:14.548" v="0" actId="2696"/>
        <pc:sldMkLst>
          <pc:docMk/>
          <pc:sldMk cId="532386086" sldId="278"/>
        </pc:sldMkLst>
      </pc:sldChg>
      <pc:sldChg chg="add">
        <pc:chgData name="Lei Li" userId="ef082f19-97a4-40f7-8ec1-0e91bb2b2192" providerId="ADAL" clId="{7122ADED-25CC-CE46-AB0D-A7398EC76C88}" dt="2021-07-09T21:49:18.635" v="1"/>
        <pc:sldMkLst>
          <pc:docMk/>
          <pc:sldMk cId="1374955350" sldId="278"/>
        </pc:sldMkLst>
      </pc:sldChg>
      <pc:sldChg chg="add">
        <pc:chgData name="Lei Li" userId="ef082f19-97a4-40f7-8ec1-0e91bb2b2192" providerId="ADAL" clId="{7122ADED-25CC-CE46-AB0D-A7398EC76C88}" dt="2021-07-09T21:49:18.635" v="1"/>
        <pc:sldMkLst>
          <pc:docMk/>
          <pc:sldMk cId="540793882" sldId="279"/>
        </pc:sldMkLst>
      </pc:sldChg>
      <pc:sldChg chg="del">
        <pc:chgData name="Lei Li" userId="ef082f19-97a4-40f7-8ec1-0e91bb2b2192" providerId="ADAL" clId="{7122ADED-25CC-CE46-AB0D-A7398EC76C88}" dt="2021-07-09T21:49:14.548" v="0" actId="2696"/>
        <pc:sldMkLst>
          <pc:docMk/>
          <pc:sldMk cId="1581291439" sldId="279"/>
        </pc:sldMkLst>
      </pc:sldChg>
      <pc:sldChg chg="modSp add mod">
        <pc:chgData name="Lei Li" userId="ef082f19-97a4-40f7-8ec1-0e91bb2b2192" providerId="ADAL" clId="{7122ADED-25CC-CE46-AB0D-A7398EC76C88}" dt="2021-07-09T21:49:19.098" v="11" actId="27636"/>
        <pc:sldMkLst>
          <pc:docMk/>
          <pc:sldMk cId="1545452546" sldId="280"/>
        </pc:sldMkLst>
        <pc:spChg chg="mod">
          <ac:chgData name="Lei Li" userId="ef082f19-97a4-40f7-8ec1-0e91bb2b2192" providerId="ADAL" clId="{7122ADED-25CC-CE46-AB0D-A7398EC76C88}" dt="2021-07-09T21:49:19.098" v="11" actId="27636"/>
          <ac:spMkLst>
            <pc:docMk/>
            <pc:sldMk cId="1545452546" sldId="280"/>
            <ac:spMk id="3" creationId="{00000000-0000-0000-0000-000000000000}"/>
          </ac:spMkLst>
        </pc:spChg>
      </pc:sldChg>
      <pc:sldChg chg="del">
        <pc:chgData name="Lei Li" userId="ef082f19-97a4-40f7-8ec1-0e91bb2b2192" providerId="ADAL" clId="{7122ADED-25CC-CE46-AB0D-A7398EC76C88}" dt="2021-07-09T21:49:14.548" v="0" actId="2696"/>
        <pc:sldMkLst>
          <pc:docMk/>
          <pc:sldMk cId="2211034326" sldId="280"/>
        </pc:sldMkLst>
      </pc:sldChg>
      <pc:sldChg chg="del">
        <pc:chgData name="Lei Li" userId="ef082f19-97a4-40f7-8ec1-0e91bb2b2192" providerId="ADAL" clId="{7122ADED-25CC-CE46-AB0D-A7398EC76C88}" dt="2021-07-09T21:49:14.548" v="0" actId="2696"/>
        <pc:sldMkLst>
          <pc:docMk/>
          <pc:sldMk cId="1907188395" sldId="281"/>
        </pc:sldMkLst>
      </pc:sldChg>
      <pc:sldChg chg="modSp add mod">
        <pc:chgData name="Lei Li" userId="ef082f19-97a4-40f7-8ec1-0e91bb2b2192" providerId="ADAL" clId="{7122ADED-25CC-CE46-AB0D-A7398EC76C88}" dt="2021-07-09T21:49:19.105" v="12" actId="27636"/>
        <pc:sldMkLst>
          <pc:docMk/>
          <pc:sldMk cId="2528587404" sldId="281"/>
        </pc:sldMkLst>
        <pc:spChg chg="mod">
          <ac:chgData name="Lei Li" userId="ef082f19-97a4-40f7-8ec1-0e91bb2b2192" providerId="ADAL" clId="{7122ADED-25CC-CE46-AB0D-A7398EC76C88}" dt="2021-07-09T21:49:19.105" v="12" actId="27636"/>
          <ac:spMkLst>
            <pc:docMk/>
            <pc:sldMk cId="2528587404" sldId="281"/>
            <ac:spMk id="2" creationId="{00000000-0000-0000-0000-000000000000}"/>
          </ac:spMkLst>
        </pc:spChg>
      </pc:sldChg>
      <pc:sldChg chg="del">
        <pc:chgData name="Lei Li" userId="ef082f19-97a4-40f7-8ec1-0e91bb2b2192" providerId="ADAL" clId="{7122ADED-25CC-CE46-AB0D-A7398EC76C88}" dt="2021-07-09T21:49:14.548" v="0" actId="2696"/>
        <pc:sldMkLst>
          <pc:docMk/>
          <pc:sldMk cId="23241285" sldId="282"/>
        </pc:sldMkLst>
      </pc:sldChg>
      <pc:sldChg chg="add">
        <pc:chgData name="Lei Li" userId="ef082f19-97a4-40f7-8ec1-0e91bb2b2192" providerId="ADAL" clId="{7122ADED-25CC-CE46-AB0D-A7398EC76C88}" dt="2021-07-09T21:49:18.635" v="1"/>
        <pc:sldMkLst>
          <pc:docMk/>
          <pc:sldMk cId="2553168499" sldId="282"/>
        </pc:sldMkLst>
      </pc:sldChg>
      <pc:sldChg chg="modSp add mod">
        <pc:chgData name="Lei Li" userId="ef082f19-97a4-40f7-8ec1-0e91bb2b2192" providerId="ADAL" clId="{7122ADED-25CC-CE46-AB0D-A7398EC76C88}" dt="2021-07-09T21:49:19.119" v="13" actId="27636"/>
        <pc:sldMkLst>
          <pc:docMk/>
          <pc:sldMk cId="2416951900" sldId="283"/>
        </pc:sldMkLst>
        <pc:spChg chg="mod">
          <ac:chgData name="Lei Li" userId="ef082f19-97a4-40f7-8ec1-0e91bb2b2192" providerId="ADAL" clId="{7122ADED-25CC-CE46-AB0D-A7398EC76C88}" dt="2021-07-09T21:49:19.119" v="13" actId="27636"/>
          <ac:spMkLst>
            <pc:docMk/>
            <pc:sldMk cId="2416951900" sldId="283"/>
            <ac:spMk id="2" creationId="{00000000-0000-0000-0000-000000000000}"/>
          </ac:spMkLst>
        </pc:spChg>
      </pc:sldChg>
      <pc:sldChg chg="del">
        <pc:chgData name="Lei Li" userId="ef082f19-97a4-40f7-8ec1-0e91bb2b2192" providerId="ADAL" clId="{7122ADED-25CC-CE46-AB0D-A7398EC76C88}" dt="2021-07-09T21:49:14.548" v="0" actId="2696"/>
        <pc:sldMkLst>
          <pc:docMk/>
          <pc:sldMk cId="3822517475" sldId="283"/>
        </pc:sldMkLst>
      </pc:sldChg>
      <pc:sldChg chg="add">
        <pc:chgData name="Lei Li" userId="ef082f19-97a4-40f7-8ec1-0e91bb2b2192" providerId="ADAL" clId="{7122ADED-25CC-CE46-AB0D-A7398EC76C88}" dt="2021-07-09T21:49:18.635" v="1"/>
        <pc:sldMkLst>
          <pc:docMk/>
          <pc:sldMk cId="2969472652" sldId="284"/>
        </pc:sldMkLst>
      </pc:sldChg>
      <pc:sldChg chg="del">
        <pc:chgData name="Lei Li" userId="ef082f19-97a4-40f7-8ec1-0e91bb2b2192" providerId="ADAL" clId="{7122ADED-25CC-CE46-AB0D-A7398EC76C88}" dt="2021-07-09T21:49:14.548" v="0" actId="2696"/>
        <pc:sldMkLst>
          <pc:docMk/>
          <pc:sldMk cId="3355287986" sldId="284"/>
        </pc:sldMkLst>
      </pc:sldChg>
      <pc:sldChg chg="modSp add mod">
        <pc:chgData name="Lei Li" userId="ef082f19-97a4-40f7-8ec1-0e91bb2b2192" providerId="ADAL" clId="{7122ADED-25CC-CE46-AB0D-A7398EC76C88}" dt="2021-07-09T21:49:19.137" v="14" actId="27636"/>
        <pc:sldMkLst>
          <pc:docMk/>
          <pc:sldMk cId="426115358" sldId="285"/>
        </pc:sldMkLst>
        <pc:spChg chg="mod">
          <ac:chgData name="Lei Li" userId="ef082f19-97a4-40f7-8ec1-0e91bb2b2192" providerId="ADAL" clId="{7122ADED-25CC-CE46-AB0D-A7398EC76C88}" dt="2021-07-09T21:49:19.137" v="14" actId="27636"/>
          <ac:spMkLst>
            <pc:docMk/>
            <pc:sldMk cId="426115358" sldId="285"/>
            <ac:spMk id="3" creationId="{00000000-0000-0000-0000-000000000000}"/>
          </ac:spMkLst>
        </pc:spChg>
      </pc:sldChg>
      <pc:sldChg chg="del">
        <pc:chgData name="Lei Li" userId="ef082f19-97a4-40f7-8ec1-0e91bb2b2192" providerId="ADAL" clId="{7122ADED-25CC-CE46-AB0D-A7398EC76C88}" dt="2021-07-09T21:49:14.548" v="0" actId="2696"/>
        <pc:sldMkLst>
          <pc:docMk/>
          <pc:sldMk cId="2455758043" sldId="285"/>
        </pc:sldMkLst>
      </pc:sldChg>
      <pc:sldChg chg="del">
        <pc:chgData name="Lei Li" userId="ef082f19-97a4-40f7-8ec1-0e91bb2b2192" providerId="ADAL" clId="{7122ADED-25CC-CE46-AB0D-A7398EC76C88}" dt="2021-07-09T21:49:14.548" v="0" actId="2696"/>
        <pc:sldMkLst>
          <pc:docMk/>
          <pc:sldMk cId="555446641" sldId="286"/>
        </pc:sldMkLst>
      </pc:sldChg>
      <pc:sldChg chg="modSp add mod">
        <pc:chgData name="Lei Li" userId="ef082f19-97a4-40f7-8ec1-0e91bb2b2192" providerId="ADAL" clId="{7122ADED-25CC-CE46-AB0D-A7398EC76C88}" dt="2021-07-09T21:49:19.165" v="16" actId="27636"/>
        <pc:sldMkLst>
          <pc:docMk/>
          <pc:sldMk cId="2206295696" sldId="286"/>
        </pc:sldMkLst>
        <pc:spChg chg="mod">
          <ac:chgData name="Lei Li" userId="ef082f19-97a4-40f7-8ec1-0e91bb2b2192" providerId="ADAL" clId="{7122ADED-25CC-CE46-AB0D-A7398EC76C88}" dt="2021-07-09T21:49:19.149" v="15" actId="27636"/>
          <ac:spMkLst>
            <pc:docMk/>
            <pc:sldMk cId="2206295696" sldId="286"/>
            <ac:spMk id="2" creationId="{00000000-0000-0000-0000-000000000000}"/>
          </ac:spMkLst>
        </pc:spChg>
        <pc:spChg chg="mod">
          <ac:chgData name="Lei Li" userId="ef082f19-97a4-40f7-8ec1-0e91bb2b2192" providerId="ADAL" clId="{7122ADED-25CC-CE46-AB0D-A7398EC76C88}" dt="2021-07-09T21:49:19.165" v="16" actId="27636"/>
          <ac:spMkLst>
            <pc:docMk/>
            <pc:sldMk cId="2206295696" sldId="286"/>
            <ac:spMk id="3" creationId="{00000000-0000-0000-0000-000000000000}"/>
          </ac:spMkLst>
        </pc:spChg>
      </pc:sldChg>
      <pc:sldChg chg="add">
        <pc:chgData name="Lei Li" userId="ef082f19-97a4-40f7-8ec1-0e91bb2b2192" providerId="ADAL" clId="{7122ADED-25CC-CE46-AB0D-A7398EC76C88}" dt="2021-07-09T21:49:18.635" v="1"/>
        <pc:sldMkLst>
          <pc:docMk/>
          <pc:sldMk cId="1897691062" sldId="287"/>
        </pc:sldMkLst>
      </pc:sldChg>
      <pc:sldChg chg="del">
        <pc:chgData name="Lei Li" userId="ef082f19-97a4-40f7-8ec1-0e91bb2b2192" providerId="ADAL" clId="{7122ADED-25CC-CE46-AB0D-A7398EC76C88}" dt="2021-07-09T21:49:14.548" v="0" actId="2696"/>
        <pc:sldMkLst>
          <pc:docMk/>
          <pc:sldMk cId="3811499596" sldId="287"/>
        </pc:sldMkLst>
      </pc:sldChg>
      <pc:sldChg chg="add">
        <pc:chgData name="Lei Li" userId="ef082f19-97a4-40f7-8ec1-0e91bb2b2192" providerId="ADAL" clId="{7122ADED-25CC-CE46-AB0D-A7398EC76C88}" dt="2021-07-09T21:49:18.635" v="1"/>
        <pc:sldMkLst>
          <pc:docMk/>
          <pc:sldMk cId="652808103" sldId="288"/>
        </pc:sldMkLst>
      </pc:sldChg>
      <pc:sldChg chg="del">
        <pc:chgData name="Lei Li" userId="ef082f19-97a4-40f7-8ec1-0e91bb2b2192" providerId="ADAL" clId="{7122ADED-25CC-CE46-AB0D-A7398EC76C88}" dt="2021-07-09T21:49:14.548" v="0" actId="2696"/>
        <pc:sldMkLst>
          <pc:docMk/>
          <pc:sldMk cId="2041392020" sldId="288"/>
        </pc:sldMkLst>
      </pc:sldChg>
      <pc:sldChg chg="modSp add mod">
        <pc:chgData name="Lei Li" userId="ef082f19-97a4-40f7-8ec1-0e91bb2b2192" providerId="ADAL" clId="{7122ADED-25CC-CE46-AB0D-A7398EC76C88}" dt="2021-07-09T21:49:19.175" v="17" actId="27636"/>
        <pc:sldMkLst>
          <pc:docMk/>
          <pc:sldMk cId="2839364146" sldId="289"/>
        </pc:sldMkLst>
        <pc:spChg chg="mod">
          <ac:chgData name="Lei Li" userId="ef082f19-97a4-40f7-8ec1-0e91bb2b2192" providerId="ADAL" clId="{7122ADED-25CC-CE46-AB0D-A7398EC76C88}" dt="2021-07-09T21:49:19.175" v="17" actId="27636"/>
          <ac:spMkLst>
            <pc:docMk/>
            <pc:sldMk cId="2839364146" sldId="289"/>
            <ac:spMk id="2" creationId="{00000000-0000-0000-0000-000000000000}"/>
          </ac:spMkLst>
        </pc:spChg>
      </pc:sldChg>
      <pc:sldChg chg="del">
        <pc:chgData name="Lei Li" userId="ef082f19-97a4-40f7-8ec1-0e91bb2b2192" providerId="ADAL" clId="{7122ADED-25CC-CE46-AB0D-A7398EC76C88}" dt="2021-07-09T21:49:14.548" v="0" actId="2696"/>
        <pc:sldMkLst>
          <pc:docMk/>
          <pc:sldMk cId="2900659264" sldId="289"/>
        </pc:sldMkLst>
      </pc:sldChg>
      <pc:sldChg chg="del">
        <pc:chgData name="Lei Li" userId="ef082f19-97a4-40f7-8ec1-0e91bb2b2192" providerId="ADAL" clId="{7122ADED-25CC-CE46-AB0D-A7398EC76C88}" dt="2021-07-09T21:49:14.548" v="0" actId="2696"/>
        <pc:sldMkLst>
          <pc:docMk/>
          <pc:sldMk cId="770039417" sldId="290"/>
        </pc:sldMkLst>
      </pc:sldChg>
      <pc:sldChg chg="modSp add mod">
        <pc:chgData name="Lei Li" userId="ef082f19-97a4-40f7-8ec1-0e91bb2b2192" providerId="ADAL" clId="{7122ADED-25CC-CE46-AB0D-A7398EC76C88}" dt="2021-07-09T21:49:19.179" v="18" actId="27636"/>
        <pc:sldMkLst>
          <pc:docMk/>
          <pc:sldMk cId="1988162339" sldId="290"/>
        </pc:sldMkLst>
        <pc:spChg chg="mod">
          <ac:chgData name="Lei Li" userId="ef082f19-97a4-40f7-8ec1-0e91bb2b2192" providerId="ADAL" clId="{7122ADED-25CC-CE46-AB0D-A7398EC76C88}" dt="2021-07-09T21:49:19.179" v="18" actId="27636"/>
          <ac:spMkLst>
            <pc:docMk/>
            <pc:sldMk cId="1988162339" sldId="290"/>
            <ac:spMk id="2" creationId="{00000000-0000-0000-0000-000000000000}"/>
          </ac:spMkLst>
        </pc:spChg>
      </pc:sldChg>
      <pc:sldChg chg="modSp add mod">
        <pc:chgData name="Lei Li" userId="ef082f19-97a4-40f7-8ec1-0e91bb2b2192" providerId="ADAL" clId="{7122ADED-25CC-CE46-AB0D-A7398EC76C88}" dt="2021-07-09T21:49:19.190" v="19" actId="27636"/>
        <pc:sldMkLst>
          <pc:docMk/>
          <pc:sldMk cId="688504728" sldId="291"/>
        </pc:sldMkLst>
        <pc:spChg chg="mod">
          <ac:chgData name="Lei Li" userId="ef082f19-97a4-40f7-8ec1-0e91bb2b2192" providerId="ADAL" clId="{7122ADED-25CC-CE46-AB0D-A7398EC76C88}" dt="2021-07-09T21:49:19.190" v="19" actId="27636"/>
          <ac:spMkLst>
            <pc:docMk/>
            <pc:sldMk cId="688504728" sldId="291"/>
            <ac:spMk id="2" creationId="{00000000-0000-0000-0000-000000000000}"/>
          </ac:spMkLst>
        </pc:spChg>
      </pc:sldChg>
      <pc:sldChg chg="modSp add mod">
        <pc:chgData name="Lei Li" userId="ef082f19-97a4-40f7-8ec1-0e91bb2b2192" providerId="ADAL" clId="{7122ADED-25CC-CE46-AB0D-A7398EC76C88}" dt="2021-07-09T21:49:19.223" v="20" actId="27636"/>
        <pc:sldMkLst>
          <pc:docMk/>
          <pc:sldMk cId="1356181342" sldId="292"/>
        </pc:sldMkLst>
        <pc:spChg chg="mod">
          <ac:chgData name="Lei Li" userId="ef082f19-97a4-40f7-8ec1-0e91bb2b2192" providerId="ADAL" clId="{7122ADED-25CC-CE46-AB0D-A7398EC76C88}" dt="2021-07-09T21:49:19.223" v="20" actId="27636"/>
          <ac:spMkLst>
            <pc:docMk/>
            <pc:sldMk cId="1356181342" sldId="292"/>
            <ac:spMk id="3" creationId="{00000000-0000-0000-0000-000000000000}"/>
          </ac:spMkLst>
        </pc:spChg>
      </pc:sldChg>
    </pc:docChg>
  </pc:docChgLst>
  <pc:docChgLst>
    <pc:chgData name="Lei Li" userId="ef082f19-97a4-40f7-8ec1-0e91bb2b2192" providerId="ADAL" clId="{0F344B0A-A871-6E4F-A219-05FA3170B872}"/>
    <pc:docChg chg="custSel addSld delSld modSld">
      <pc:chgData name="Lei Li" userId="ef082f19-97a4-40f7-8ec1-0e91bb2b2192" providerId="ADAL" clId="{0F344B0A-A871-6E4F-A219-05FA3170B872}" dt="2021-07-11T14:33:37.327" v="15" actId="2696"/>
      <pc:docMkLst>
        <pc:docMk/>
      </pc:docMkLst>
      <pc:sldChg chg="modSp add mod">
        <pc:chgData name="Lei Li" userId="ef082f19-97a4-40f7-8ec1-0e91bb2b2192" providerId="ADAL" clId="{0F344B0A-A871-6E4F-A219-05FA3170B872}" dt="2021-07-11T14:33:21.067" v="12" actId="20577"/>
        <pc:sldMkLst>
          <pc:docMk/>
          <pc:sldMk cId="3272448980" sldId="256"/>
        </pc:sldMkLst>
        <pc:spChg chg="mod">
          <ac:chgData name="Lei Li" userId="ef082f19-97a4-40f7-8ec1-0e91bb2b2192" providerId="ADAL" clId="{0F344B0A-A871-6E4F-A219-05FA3170B872}" dt="2021-07-11T14:33:21.067" v="12" actId="20577"/>
          <ac:spMkLst>
            <pc:docMk/>
            <pc:sldMk cId="3272448980" sldId="256"/>
            <ac:spMk id="2" creationId="{00000000-0000-0000-0000-000000000000}"/>
          </ac:spMkLst>
        </pc:spChg>
      </pc:sldChg>
      <pc:sldChg chg="del">
        <pc:chgData name="Lei Li" userId="ef082f19-97a4-40f7-8ec1-0e91bb2b2192" providerId="ADAL" clId="{0F344B0A-A871-6E4F-A219-05FA3170B872}" dt="2021-07-11T14:33:17.033" v="10" actId="2696"/>
        <pc:sldMkLst>
          <pc:docMk/>
          <pc:sldMk cId="3995320415" sldId="257"/>
        </pc:sldMkLst>
      </pc:sldChg>
      <pc:sldChg chg="modSp add del mod">
        <pc:chgData name="Lei Li" userId="ef082f19-97a4-40f7-8ec1-0e91bb2b2192" providerId="ADAL" clId="{0F344B0A-A871-6E4F-A219-05FA3170B872}" dt="2021-07-11T14:33:12.276" v="7" actId="27636"/>
        <pc:sldMkLst>
          <pc:docMk/>
          <pc:sldMk cId="3172641676" sldId="258"/>
        </pc:sldMkLst>
        <pc:spChg chg="mod">
          <ac:chgData name="Lei Li" userId="ef082f19-97a4-40f7-8ec1-0e91bb2b2192" providerId="ADAL" clId="{0F344B0A-A871-6E4F-A219-05FA3170B872}" dt="2021-07-11T14:33:12.276" v="7" actId="27636"/>
          <ac:spMkLst>
            <pc:docMk/>
            <pc:sldMk cId="3172641676" sldId="258"/>
            <ac:spMk id="3" creationId="{00000000-0000-0000-0000-000000000000}"/>
          </ac:spMkLst>
        </pc:spChg>
      </pc:sldChg>
      <pc:sldChg chg="add del">
        <pc:chgData name="Lei Li" userId="ef082f19-97a4-40f7-8ec1-0e91bb2b2192" providerId="ADAL" clId="{0F344B0A-A871-6E4F-A219-05FA3170B872}" dt="2021-07-11T14:33:11.830" v="1"/>
        <pc:sldMkLst>
          <pc:docMk/>
          <pc:sldMk cId="1279999939" sldId="259"/>
        </pc:sldMkLst>
      </pc:sldChg>
      <pc:sldChg chg="add del">
        <pc:chgData name="Lei Li" userId="ef082f19-97a4-40f7-8ec1-0e91bb2b2192" providerId="ADAL" clId="{0F344B0A-A871-6E4F-A219-05FA3170B872}" dt="2021-07-11T14:33:11.830" v="1"/>
        <pc:sldMkLst>
          <pc:docMk/>
          <pc:sldMk cId="3200836353" sldId="260"/>
        </pc:sldMkLst>
      </pc:sldChg>
      <pc:sldChg chg="modSp add del mod">
        <pc:chgData name="Lei Li" userId="ef082f19-97a4-40f7-8ec1-0e91bb2b2192" providerId="ADAL" clId="{0F344B0A-A871-6E4F-A219-05FA3170B872}" dt="2021-07-11T14:33:12.318" v="8" actId="27636"/>
        <pc:sldMkLst>
          <pc:docMk/>
          <pc:sldMk cId="1424540660" sldId="261"/>
        </pc:sldMkLst>
        <pc:spChg chg="mod">
          <ac:chgData name="Lei Li" userId="ef082f19-97a4-40f7-8ec1-0e91bb2b2192" providerId="ADAL" clId="{0F344B0A-A871-6E4F-A219-05FA3170B872}" dt="2021-07-11T14:33:12.318" v="8" actId="27636"/>
          <ac:spMkLst>
            <pc:docMk/>
            <pc:sldMk cId="1424540660" sldId="261"/>
            <ac:spMk id="3" creationId="{00000000-0000-0000-0000-000000000000}"/>
          </ac:spMkLst>
        </pc:spChg>
      </pc:sldChg>
      <pc:sldChg chg="add del">
        <pc:chgData name="Lei Li" userId="ef082f19-97a4-40f7-8ec1-0e91bb2b2192" providerId="ADAL" clId="{0F344B0A-A871-6E4F-A219-05FA3170B872}" dt="2021-07-11T14:33:11.830" v="1"/>
        <pc:sldMkLst>
          <pc:docMk/>
          <pc:sldMk cId="2019261039" sldId="262"/>
        </pc:sldMkLst>
      </pc:sldChg>
      <pc:sldChg chg="add del">
        <pc:chgData name="Lei Li" userId="ef082f19-97a4-40f7-8ec1-0e91bb2b2192" providerId="ADAL" clId="{0F344B0A-A871-6E4F-A219-05FA3170B872}" dt="2021-07-11T14:33:11.830" v="1"/>
        <pc:sldMkLst>
          <pc:docMk/>
          <pc:sldMk cId="1906895786" sldId="263"/>
        </pc:sldMkLst>
      </pc:sldChg>
      <pc:sldChg chg="add del">
        <pc:chgData name="Lei Li" userId="ef082f19-97a4-40f7-8ec1-0e91bb2b2192" providerId="ADAL" clId="{0F344B0A-A871-6E4F-A219-05FA3170B872}" dt="2021-07-11T14:33:11.830" v="1"/>
        <pc:sldMkLst>
          <pc:docMk/>
          <pc:sldMk cId="124986747" sldId="264"/>
        </pc:sldMkLst>
      </pc:sldChg>
      <pc:sldChg chg="modSp add del mod">
        <pc:chgData name="Lei Li" userId="ef082f19-97a4-40f7-8ec1-0e91bb2b2192" providerId="ADAL" clId="{0F344B0A-A871-6E4F-A219-05FA3170B872}" dt="2021-07-11T14:33:12.346" v="9" actId="27636"/>
        <pc:sldMkLst>
          <pc:docMk/>
          <pc:sldMk cId="649420393" sldId="265"/>
        </pc:sldMkLst>
        <pc:spChg chg="mod">
          <ac:chgData name="Lei Li" userId="ef082f19-97a4-40f7-8ec1-0e91bb2b2192" providerId="ADAL" clId="{0F344B0A-A871-6E4F-A219-05FA3170B872}" dt="2021-07-11T14:33:12.346" v="9" actId="27636"/>
          <ac:spMkLst>
            <pc:docMk/>
            <pc:sldMk cId="649420393" sldId="265"/>
            <ac:spMk id="3" creationId="{00000000-0000-0000-0000-000000000000}"/>
          </ac:spMkLst>
        </pc:spChg>
      </pc:sldChg>
      <pc:sldChg chg="add del">
        <pc:chgData name="Lei Li" userId="ef082f19-97a4-40f7-8ec1-0e91bb2b2192" providerId="ADAL" clId="{0F344B0A-A871-6E4F-A219-05FA3170B872}" dt="2021-07-11T14:33:11.830" v="1"/>
        <pc:sldMkLst>
          <pc:docMk/>
          <pc:sldMk cId="2565528255" sldId="266"/>
        </pc:sldMkLst>
      </pc:sldChg>
      <pc:sldChg chg="add del">
        <pc:chgData name="Lei Li" userId="ef082f19-97a4-40f7-8ec1-0e91bb2b2192" providerId="ADAL" clId="{0F344B0A-A871-6E4F-A219-05FA3170B872}" dt="2021-07-11T14:33:11.830" v="1"/>
        <pc:sldMkLst>
          <pc:docMk/>
          <pc:sldMk cId="1426534880" sldId="267"/>
        </pc:sldMkLst>
      </pc:sldChg>
      <pc:sldChg chg="add del">
        <pc:chgData name="Lei Li" userId="ef082f19-97a4-40f7-8ec1-0e91bb2b2192" providerId="ADAL" clId="{0F344B0A-A871-6E4F-A219-05FA3170B872}" dt="2021-07-11T14:33:11.830" v="1"/>
        <pc:sldMkLst>
          <pc:docMk/>
          <pc:sldMk cId="2561052007" sldId="268"/>
        </pc:sldMkLst>
      </pc:sldChg>
      <pc:sldChg chg="add del">
        <pc:chgData name="Lei Li" userId="ef082f19-97a4-40f7-8ec1-0e91bb2b2192" providerId="ADAL" clId="{0F344B0A-A871-6E4F-A219-05FA3170B872}" dt="2021-07-11T14:33:11.830" v="1"/>
        <pc:sldMkLst>
          <pc:docMk/>
          <pc:sldMk cId="3186749678" sldId="269"/>
        </pc:sldMkLst>
      </pc:sldChg>
      <pc:sldChg chg="modSp add del mod">
        <pc:chgData name="Lei Li" userId="ef082f19-97a4-40f7-8ec1-0e91bb2b2192" providerId="ADAL" clId="{0F344B0A-A871-6E4F-A219-05FA3170B872}" dt="2021-07-11T14:33:12.029" v="2" actId="27636"/>
        <pc:sldMkLst>
          <pc:docMk/>
          <pc:sldMk cId="3134685083" sldId="270"/>
        </pc:sldMkLst>
        <pc:spChg chg="mod">
          <ac:chgData name="Lei Li" userId="ef082f19-97a4-40f7-8ec1-0e91bb2b2192" providerId="ADAL" clId="{0F344B0A-A871-6E4F-A219-05FA3170B872}" dt="2021-07-11T14:33:12.029" v="2" actId="27636"/>
          <ac:spMkLst>
            <pc:docMk/>
            <pc:sldMk cId="3134685083" sldId="270"/>
            <ac:spMk id="2" creationId="{00000000-0000-0000-0000-000000000000}"/>
          </ac:spMkLst>
        </pc:spChg>
      </pc:sldChg>
      <pc:sldChg chg="add del">
        <pc:chgData name="Lei Li" userId="ef082f19-97a4-40f7-8ec1-0e91bb2b2192" providerId="ADAL" clId="{0F344B0A-A871-6E4F-A219-05FA3170B872}" dt="2021-07-11T14:33:11.830" v="1"/>
        <pc:sldMkLst>
          <pc:docMk/>
          <pc:sldMk cId="1551921767" sldId="271"/>
        </pc:sldMkLst>
      </pc:sldChg>
      <pc:sldChg chg="modSp add del mod">
        <pc:chgData name="Lei Li" userId="ef082f19-97a4-40f7-8ec1-0e91bb2b2192" providerId="ADAL" clId="{0F344B0A-A871-6E4F-A219-05FA3170B872}" dt="2021-07-11T14:33:12.072" v="3" actId="27636"/>
        <pc:sldMkLst>
          <pc:docMk/>
          <pc:sldMk cId="2215467562" sldId="272"/>
        </pc:sldMkLst>
        <pc:spChg chg="mod">
          <ac:chgData name="Lei Li" userId="ef082f19-97a4-40f7-8ec1-0e91bb2b2192" providerId="ADAL" clId="{0F344B0A-A871-6E4F-A219-05FA3170B872}" dt="2021-07-11T14:33:12.072" v="3" actId="27636"/>
          <ac:spMkLst>
            <pc:docMk/>
            <pc:sldMk cId="2215467562" sldId="272"/>
            <ac:spMk id="3" creationId="{00000000-0000-0000-0000-000000000000}"/>
          </ac:spMkLst>
        </pc:spChg>
      </pc:sldChg>
      <pc:sldChg chg="add del">
        <pc:chgData name="Lei Li" userId="ef082f19-97a4-40f7-8ec1-0e91bb2b2192" providerId="ADAL" clId="{0F344B0A-A871-6E4F-A219-05FA3170B872}" dt="2021-07-11T14:33:11.830" v="1"/>
        <pc:sldMkLst>
          <pc:docMk/>
          <pc:sldMk cId="962163100" sldId="273"/>
        </pc:sldMkLst>
      </pc:sldChg>
      <pc:sldChg chg="modSp add del mod">
        <pc:chgData name="Lei Li" userId="ef082f19-97a4-40f7-8ec1-0e91bb2b2192" providerId="ADAL" clId="{0F344B0A-A871-6E4F-A219-05FA3170B872}" dt="2021-07-11T14:33:12.085" v="4" actId="27636"/>
        <pc:sldMkLst>
          <pc:docMk/>
          <pc:sldMk cId="1406629552" sldId="274"/>
        </pc:sldMkLst>
        <pc:spChg chg="mod">
          <ac:chgData name="Lei Li" userId="ef082f19-97a4-40f7-8ec1-0e91bb2b2192" providerId="ADAL" clId="{0F344B0A-A871-6E4F-A219-05FA3170B872}" dt="2021-07-11T14:33:12.085" v="4" actId="27636"/>
          <ac:spMkLst>
            <pc:docMk/>
            <pc:sldMk cId="1406629552" sldId="274"/>
            <ac:spMk id="2" creationId="{00000000-0000-0000-0000-000000000000}"/>
          </ac:spMkLst>
        </pc:spChg>
      </pc:sldChg>
      <pc:sldChg chg="modSp add del mod">
        <pc:chgData name="Lei Li" userId="ef082f19-97a4-40f7-8ec1-0e91bb2b2192" providerId="ADAL" clId="{0F344B0A-A871-6E4F-A219-05FA3170B872}" dt="2021-07-11T14:33:12.132" v="5" actId="27636"/>
        <pc:sldMkLst>
          <pc:docMk/>
          <pc:sldMk cId="1769770964" sldId="275"/>
        </pc:sldMkLst>
        <pc:spChg chg="mod">
          <ac:chgData name="Lei Li" userId="ef082f19-97a4-40f7-8ec1-0e91bb2b2192" providerId="ADAL" clId="{0F344B0A-A871-6E4F-A219-05FA3170B872}" dt="2021-07-11T14:33:12.132" v="5" actId="27636"/>
          <ac:spMkLst>
            <pc:docMk/>
            <pc:sldMk cId="1769770964" sldId="275"/>
            <ac:spMk id="3" creationId="{00000000-0000-0000-0000-000000000000}"/>
          </ac:spMkLst>
        </pc:spChg>
      </pc:sldChg>
      <pc:sldChg chg="add del">
        <pc:chgData name="Lei Li" userId="ef082f19-97a4-40f7-8ec1-0e91bb2b2192" providerId="ADAL" clId="{0F344B0A-A871-6E4F-A219-05FA3170B872}" dt="2021-07-11T14:33:11.830" v="1"/>
        <pc:sldMkLst>
          <pc:docMk/>
          <pc:sldMk cId="3108060547" sldId="276"/>
        </pc:sldMkLst>
      </pc:sldChg>
      <pc:sldChg chg="add del">
        <pc:chgData name="Lei Li" userId="ef082f19-97a4-40f7-8ec1-0e91bb2b2192" providerId="ADAL" clId="{0F344B0A-A871-6E4F-A219-05FA3170B872}" dt="2021-07-11T14:33:11.830" v="1"/>
        <pc:sldMkLst>
          <pc:docMk/>
          <pc:sldMk cId="2569948367" sldId="277"/>
        </pc:sldMkLst>
      </pc:sldChg>
      <pc:sldChg chg="add del">
        <pc:chgData name="Lei Li" userId="ef082f19-97a4-40f7-8ec1-0e91bb2b2192" providerId="ADAL" clId="{0F344B0A-A871-6E4F-A219-05FA3170B872}" dt="2021-07-11T14:33:11.830" v="1"/>
        <pc:sldMkLst>
          <pc:docMk/>
          <pc:sldMk cId="1374955350" sldId="278"/>
        </pc:sldMkLst>
      </pc:sldChg>
      <pc:sldChg chg="add del">
        <pc:chgData name="Lei Li" userId="ef082f19-97a4-40f7-8ec1-0e91bb2b2192" providerId="ADAL" clId="{0F344B0A-A871-6E4F-A219-05FA3170B872}" dt="2021-07-11T14:33:11.830" v="1"/>
        <pc:sldMkLst>
          <pc:docMk/>
          <pc:sldMk cId="540793882" sldId="279"/>
        </pc:sldMkLst>
      </pc:sldChg>
      <pc:sldChg chg="add del">
        <pc:chgData name="Lei Li" userId="ef082f19-97a4-40f7-8ec1-0e91bb2b2192" providerId="ADAL" clId="{0F344B0A-A871-6E4F-A219-05FA3170B872}" dt="2021-07-11T14:33:37.327" v="15" actId="2696"/>
        <pc:sldMkLst>
          <pc:docMk/>
          <pc:sldMk cId="1545452546" sldId="280"/>
        </pc:sldMkLst>
      </pc:sldChg>
      <pc:sldChg chg="add del">
        <pc:chgData name="Lei Li" userId="ef082f19-97a4-40f7-8ec1-0e91bb2b2192" providerId="ADAL" clId="{0F344B0A-A871-6E4F-A219-05FA3170B872}" dt="2021-07-11T14:33:30.255" v="14" actId="2696"/>
        <pc:sldMkLst>
          <pc:docMk/>
          <pc:sldMk cId="2528587404" sldId="281"/>
        </pc:sldMkLst>
      </pc:sldChg>
      <pc:sldChg chg="add del">
        <pc:chgData name="Lei Li" userId="ef082f19-97a4-40f7-8ec1-0e91bb2b2192" providerId="ADAL" clId="{0F344B0A-A871-6E4F-A219-05FA3170B872}" dt="2021-07-11T14:33:27.559" v="13" actId="2696"/>
        <pc:sldMkLst>
          <pc:docMk/>
          <pc:sldMk cId="2553168499" sldId="282"/>
        </pc:sldMkLst>
      </pc:sldChg>
      <pc:sldChg chg="modSp add del mod">
        <pc:chgData name="Lei Li" userId="ef082f19-97a4-40f7-8ec1-0e91bb2b2192" providerId="ADAL" clId="{0F344B0A-A871-6E4F-A219-05FA3170B872}" dt="2021-07-11T14:33:12.230" v="6" actId="27636"/>
        <pc:sldMkLst>
          <pc:docMk/>
          <pc:sldMk cId="2416951900" sldId="283"/>
        </pc:sldMkLst>
        <pc:spChg chg="mod">
          <ac:chgData name="Lei Li" userId="ef082f19-97a4-40f7-8ec1-0e91bb2b2192" providerId="ADAL" clId="{0F344B0A-A871-6E4F-A219-05FA3170B872}" dt="2021-07-11T14:33:12.230" v="6" actId="27636"/>
          <ac:spMkLst>
            <pc:docMk/>
            <pc:sldMk cId="2416951900" sldId="283"/>
            <ac:spMk id="3" creationId="{00000000-0000-0000-0000-000000000000}"/>
          </ac:spMkLst>
        </pc:spChg>
      </pc:sldChg>
      <pc:sldChg chg="del">
        <pc:chgData name="Lei Li" userId="ef082f19-97a4-40f7-8ec1-0e91bb2b2192" providerId="ADAL" clId="{0F344B0A-A871-6E4F-A219-05FA3170B872}" dt="2021-07-11T14:32:31.962" v="0" actId="2696"/>
        <pc:sldMkLst>
          <pc:docMk/>
          <pc:sldMk cId="2969472652" sldId="284"/>
        </pc:sldMkLst>
      </pc:sldChg>
      <pc:sldChg chg="del">
        <pc:chgData name="Lei Li" userId="ef082f19-97a4-40f7-8ec1-0e91bb2b2192" providerId="ADAL" clId="{0F344B0A-A871-6E4F-A219-05FA3170B872}" dt="2021-07-11T14:32:31.962" v="0" actId="2696"/>
        <pc:sldMkLst>
          <pc:docMk/>
          <pc:sldMk cId="426115358" sldId="285"/>
        </pc:sldMkLst>
      </pc:sldChg>
      <pc:sldChg chg="del">
        <pc:chgData name="Lei Li" userId="ef082f19-97a4-40f7-8ec1-0e91bb2b2192" providerId="ADAL" clId="{0F344B0A-A871-6E4F-A219-05FA3170B872}" dt="2021-07-11T14:32:31.962" v="0" actId="2696"/>
        <pc:sldMkLst>
          <pc:docMk/>
          <pc:sldMk cId="2206295696" sldId="286"/>
        </pc:sldMkLst>
      </pc:sldChg>
      <pc:sldChg chg="del">
        <pc:chgData name="Lei Li" userId="ef082f19-97a4-40f7-8ec1-0e91bb2b2192" providerId="ADAL" clId="{0F344B0A-A871-6E4F-A219-05FA3170B872}" dt="2021-07-11T14:32:31.962" v="0" actId="2696"/>
        <pc:sldMkLst>
          <pc:docMk/>
          <pc:sldMk cId="1897691062" sldId="287"/>
        </pc:sldMkLst>
      </pc:sldChg>
      <pc:sldChg chg="del">
        <pc:chgData name="Lei Li" userId="ef082f19-97a4-40f7-8ec1-0e91bb2b2192" providerId="ADAL" clId="{0F344B0A-A871-6E4F-A219-05FA3170B872}" dt="2021-07-11T14:32:31.962" v="0" actId="2696"/>
        <pc:sldMkLst>
          <pc:docMk/>
          <pc:sldMk cId="652808103" sldId="288"/>
        </pc:sldMkLst>
      </pc:sldChg>
      <pc:sldChg chg="del">
        <pc:chgData name="Lei Li" userId="ef082f19-97a4-40f7-8ec1-0e91bb2b2192" providerId="ADAL" clId="{0F344B0A-A871-6E4F-A219-05FA3170B872}" dt="2021-07-11T14:32:31.962" v="0" actId="2696"/>
        <pc:sldMkLst>
          <pc:docMk/>
          <pc:sldMk cId="2839364146" sldId="289"/>
        </pc:sldMkLst>
      </pc:sldChg>
      <pc:sldChg chg="del">
        <pc:chgData name="Lei Li" userId="ef082f19-97a4-40f7-8ec1-0e91bb2b2192" providerId="ADAL" clId="{0F344B0A-A871-6E4F-A219-05FA3170B872}" dt="2021-07-11T14:32:31.962" v="0" actId="2696"/>
        <pc:sldMkLst>
          <pc:docMk/>
          <pc:sldMk cId="1988162339" sldId="290"/>
        </pc:sldMkLst>
      </pc:sldChg>
      <pc:sldChg chg="del">
        <pc:chgData name="Lei Li" userId="ef082f19-97a4-40f7-8ec1-0e91bb2b2192" providerId="ADAL" clId="{0F344B0A-A871-6E4F-A219-05FA3170B872}" dt="2021-07-11T14:32:31.962" v="0" actId="2696"/>
        <pc:sldMkLst>
          <pc:docMk/>
          <pc:sldMk cId="688504728" sldId="291"/>
        </pc:sldMkLst>
      </pc:sldChg>
      <pc:sldChg chg="del">
        <pc:chgData name="Lei Li" userId="ef082f19-97a4-40f7-8ec1-0e91bb2b2192" providerId="ADAL" clId="{0F344B0A-A871-6E4F-A219-05FA3170B872}" dt="2021-07-11T14:32:31.962" v="0" actId="2696"/>
        <pc:sldMkLst>
          <pc:docMk/>
          <pc:sldMk cId="1356181342" sldId="29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8CEF9-7250-094E-A030-9A6894CA0393}" type="datetimeFigureOut">
              <a:rPr lang="en-US" smtClean="0"/>
              <a:t>5/22/22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7835C9-8A18-2E40-B12F-7D6C12A59903}" type="slidenum">
              <a:rPr lang="en-US" smtClean="0"/>
              <a:t>‹#›</a:t>
            </a:fld>
            <a:endParaRPr lang="en-US"/>
          </a:p>
        </p:txBody>
      </p:sp>
    </p:spTree>
    <p:extLst>
      <p:ext uri="{BB962C8B-B14F-4D97-AF65-F5344CB8AC3E}">
        <p14:creationId xmlns:p14="http://schemas.microsoft.com/office/powerpoint/2010/main" val="3564331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C24BD3-D630-6146-BA7B-E2210F7EED98}" type="slidenum">
              <a:rPr lang="en-US" smtClean="0"/>
              <a:t>1</a:t>
            </a:fld>
            <a:endParaRPr lang="en-US"/>
          </a:p>
        </p:txBody>
      </p:sp>
    </p:spTree>
    <p:extLst>
      <p:ext uri="{BB962C8B-B14F-4D97-AF65-F5344CB8AC3E}">
        <p14:creationId xmlns:p14="http://schemas.microsoft.com/office/powerpoint/2010/main" val="3919028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ITIL service transition helps plan and manage the change of state of a service in its lifecycle. Managing risk for new, changed and retired services protects the product environment. </a:t>
            </a:r>
          </a:p>
        </p:txBody>
      </p:sp>
      <p:sp>
        <p:nvSpPr>
          <p:cNvPr id="4" name="Slide Number Placeholder 3"/>
          <p:cNvSpPr>
            <a:spLocks noGrp="1"/>
          </p:cNvSpPr>
          <p:nvPr>
            <p:ph type="sldNum" sz="quarter" idx="10"/>
          </p:nvPr>
        </p:nvSpPr>
        <p:spPr/>
        <p:txBody>
          <a:bodyPr/>
          <a:lstStyle/>
          <a:p>
            <a:fld id="{F3C24BD3-D630-6146-BA7B-E2210F7EED98}" type="slidenum">
              <a:rPr lang="en-US" smtClean="0"/>
              <a:t>3</a:t>
            </a:fld>
            <a:endParaRPr lang="en-US"/>
          </a:p>
        </p:txBody>
      </p:sp>
    </p:spTree>
    <p:extLst>
      <p:ext uri="{BB962C8B-B14F-4D97-AF65-F5344CB8AC3E}">
        <p14:creationId xmlns:p14="http://schemas.microsoft.com/office/powerpoint/2010/main" val="86600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D2CA3411-B7DC-B14F-ADA5-854E8D987011}" type="datetime1">
              <a:rPr lang="en-US" smtClean="0"/>
              <a:t>5/22/22</a:t>
            </a:fld>
            <a:endParaRPr lang="en-US"/>
          </a:p>
        </p:txBody>
      </p:sp>
      <p:sp>
        <p:nvSpPr>
          <p:cNvPr id="5" name="Footer Placeholder 4"/>
          <p:cNvSpPr>
            <a:spLocks noGrp="1"/>
          </p:cNvSpPr>
          <p:nvPr>
            <p:ph type="ftr" sz="quarter" idx="11"/>
          </p:nvPr>
        </p:nvSpPr>
        <p:spPr>
          <a:xfrm>
            <a:off x="3028950" y="4874138"/>
            <a:ext cx="3086100" cy="273844"/>
          </a:xfrm>
        </p:spPr>
        <p:txBody>
          <a:bodyPr/>
          <a:lstStyle/>
          <a:p>
            <a:r>
              <a:rPr lang="en-US"/>
              <a:t>IT 6413 IT Service Management</a:t>
            </a:r>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5670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82C4D1-F693-4D40-823F-9DDAEDC89EF9}"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14641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A3D445-2D48-F648-8DC2-A8B4E6C0ADC5}"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934404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AE10CE-999E-1049-9FFD-42DB6812D66B}"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523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2AC6B9-6384-8D46-B780-5276FC59698C}"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89884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627023-944D-E242-AB63-0EFEAE69F5B0}"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86466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863DD5-AC11-9145-838B-B9FD34D0DA57}" type="datetime1">
              <a:rPr lang="en-US" smtClean="0"/>
              <a:t>5/22/22</a:t>
            </a:fld>
            <a:endParaRPr lang="en-US"/>
          </a:p>
        </p:txBody>
      </p:sp>
      <p:sp>
        <p:nvSpPr>
          <p:cNvPr id="8" name="Footer Placeholder 7"/>
          <p:cNvSpPr>
            <a:spLocks noGrp="1"/>
          </p:cNvSpPr>
          <p:nvPr>
            <p:ph type="ftr" sz="quarter" idx="11"/>
          </p:nvPr>
        </p:nvSpPr>
        <p:spPr/>
        <p:txBody>
          <a:bodyPr/>
          <a:lstStyle/>
          <a:p>
            <a:r>
              <a:rPr lang="en-US"/>
              <a:t>IT 6413 IT Service Management</a:t>
            </a:r>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8132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38DC30-568D-2A47-89D7-BA9D4D35D503}" type="datetime1">
              <a:rPr lang="en-US" smtClean="0"/>
              <a:t>5/22/22</a:t>
            </a:fld>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5332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4A35A5-C412-4344-861F-69E6F2E11DEA}" type="datetime1">
              <a:rPr lang="en-US" smtClean="0"/>
              <a:t>5/22/22</a:t>
            </a:fld>
            <a:endParaRPr lang="en-US"/>
          </a:p>
        </p:txBody>
      </p:sp>
      <p:sp>
        <p:nvSpPr>
          <p:cNvPr id="3" name="Footer Placeholder 2"/>
          <p:cNvSpPr>
            <a:spLocks noGrp="1"/>
          </p:cNvSpPr>
          <p:nvPr>
            <p:ph type="ftr" sz="quarter" idx="11"/>
          </p:nvPr>
        </p:nvSpPr>
        <p:spPr/>
        <p:txBody>
          <a:bodyPr/>
          <a:lstStyle/>
          <a:p>
            <a:r>
              <a:rPr lang="en-US"/>
              <a:t>IT 6413 IT Service Management</a:t>
            </a:r>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8397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9F0604-10A3-4F4D-9DCF-0DCA2819FB68}"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0658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92F07A9-1D58-0544-B355-ACE996794FBA}"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49158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0A4ACE-5950-664A-8B23-CDBC09C8393A}" type="datetime1">
              <a:rPr lang="en-US" smtClean="0"/>
              <a:t>5/22/22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IT 6413 IT Service Management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543424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LM5. Service Transition</a:t>
            </a:r>
          </a:p>
        </p:txBody>
      </p:sp>
      <p:sp>
        <p:nvSpPr>
          <p:cNvPr id="3" name="Subtitle 2"/>
          <p:cNvSpPr>
            <a:spLocks noGrp="1"/>
          </p:cNvSpPr>
          <p:nvPr>
            <p:ph type="subTitle" idx="1"/>
          </p:nvPr>
        </p:nvSpPr>
        <p:spPr/>
        <p:txBody>
          <a:bodyPr/>
          <a:lstStyle/>
          <a:p>
            <a:r>
              <a:rPr lang="en-US" dirty="0"/>
              <a:t>Dr. Lei Li</a:t>
            </a:r>
          </a:p>
        </p:txBody>
      </p:sp>
    </p:spTree>
    <p:extLst>
      <p:ext uri="{BB962C8B-B14F-4D97-AF65-F5344CB8AC3E}">
        <p14:creationId xmlns:p14="http://schemas.microsoft.com/office/powerpoint/2010/main" val="3272448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Management</a:t>
            </a:r>
          </a:p>
        </p:txBody>
      </p:sp>
      <p:sp>
        <p:nvSpPr>
          <p:cNvPr id="3" name="Content Placeholder 2"/>
          <p:cNvSpPr>
            <a:spLocks noGrp="1"/>
          </p:cNvSpPr>
          <p:nvPr>
            <p:ph idx="1"/>
          </p:nvPr>
        </p:nvSpPr>
        <p:spPr/>
        <p:txBody>
          <a:bodyPr/>
          <a:lstStyle/>
          <a:p>
            <a:r>
              <a:rPr lang="en-US" dirty="0"/>
              <a:t>The goal of the change management process is to ensure that standardized methods and procedures are used for efficient and prompt handling of all changes, in order to minimize the impact of change related Incidents upon service quality, and consequently to improve the day to day operations of the organization.</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10</a:t>
            </a:fld>
            <a:endParaRPr lang="en-US"/>
          </a:p>
        </p:txBody>
      </p:sp>
    </p:spTree>
    <p:extLst>
      <p:ext uri="{BB962C8B-B14F-4D97-AF65-F5344CB8AC3E}">
        <p14:creationId xmlns:p14="http://schemas.microsoft.com/office/powerpoint/2010/main" val="2565528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Change Process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11</a:t>
            </a:fld>
            <a:endParaRPr lang="en-US"/>
          </a:p>
        </p:txBody>
      </p:sp>
      <p:pic>
        <p:nvPicPr>
          <p:cNvPr id="7" name="Picture 6" descr="The change process"/>
          <p:cNvPicPr>
            <a:picLocks noChangeAspect="1"/>
          </p:cNvPicPr>
          <p:nvPr/>
        </p:nvPicPr>
        <p:blipFill rotWithShape="1">
          <a:blip r:embed="rId2"/>
          <a:srcRect l="8609" t="15921" r="13586" b="5915"/>
          <a:stretch/>
        </p:blipFill>
        <p:spPr>
          <a:xfrm>
            <a:off x="2319985" y="1101827"/>
            <a:ext cx="4181825" cy="3492795"/>
          </a:xfrm>
          <a:prstGeom prst="rect">
            <a:avLst/>
          </a:prstGeom>
        </p:spPr>
      </p:pic>
      <p:sp>
        <p:nvSpPr>
          <p:cNvPr id="9" name="Content Placeholder 8">
            <a:extLst>
              <a:ext uri="{FF2B5EF4-FFF2-40B4-BE49-F238E27FC236}">
                <a16:creationId xmlns:a16="http://schemas.microsoft.com/office/drawing/2014/main" id="{630477FE-5376-5D3A-B442-6C1BE29FB9C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26534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Changes</a:t>
            </a:r>
          </a:p>
        </p:txBody>
      </p:sp>
      <p:sp>
        <p:nvSpPr>
          <p:cNvPr id="3" name="Content Placeholder 2"/>
          <p:cNvSpPr>
            <a:spLocks noGrp="1"/>
          </p:cNvSpPr>
          <p:nvPr>
            <p:ph idx="1"/>
          </p:nvPr>
        </p:nvSpPr>
        <p:spPr/>
        <p:txBody>
          <a:bodyPr/>
          <a:lstStyle/>
          <a:p>
            <a:r>
              <a:rPr lang="en-US" dirty="0"/>
              <a:t>Normal change</a:t>
            </a:r>
          </a:p>
          <a:p>
            <a:r>
              <a:rPr lang="en-US" dirty="0"/>
              <a:t>Standard change</a:t>
            </a:r>
          </a:p>
          <a:p>
            <a:r>
              <a:rPr lang="en-US" dirty="0"/>
              <a:t>Emergency change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12</a:t>
            </a:fld>
            <a:endParaRPr lang="en-US"/>
          </a:p>
        </p:txBody>
      </p:sp>
    </p:spTree>
    <p:extLst>
      <p:ext uri="{BB962C8B-B14F-4D97-AF65-F5344CB8AC3E}">
        <p14:creationId xmlns:p14="http://schemas.microsoft.com/office/powerpoint/2010/main" val="2561052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Activities in Change Management</a:t>
            </a:r>
          </a:p>
        </p:txBody>
      </p:sp>
      <p:sp>
        <p:nvSpPr>
          <p:cNvPr id="3" name="Content Placeholder 2"/>
          <p:cNvSpPr>
            <a:spLocks noGrp="1"/>
          </p:cNvSpPr>
          <p:nvPr>
            <p:ph idx="1"/>
          </p:nvPr>
        </p:nvSpPr>
        <p:spPr/>
        <p:txBody>
          <a:bodyPr/>
          <a:lstStyle/>
          <a:p>
            <a:r>
              <a:rPr lang="en-US" dirty="0"/>
              <a:t>Change logging and filtering/acceptance</a:t>
            </a:r>
          </a:p>
          <a:p>
            <a:r>
              <a:rPr lang="en-US" dirty="0"/>
              <a:t>Managing changes and the change process</a:t>
            </a:r>
          </a:p>
          <a:p>
            <a:r>
              <a:rPr lang="en-US" dirty="0"/>
              <a:t>Chairing the CAB and the ECAB</a:t>
            </a:r>
          </a:p>
          <a:p>
            <a:r>
              <a:rPr lang="en-US" dirty="0"/>
              <a:t>Coordinate the change</a:t>
            </a:r>
          </a:p>
          <a:p>
            <a:r>
              <a:rPr lang="en-US" dirty="0"/>
              <a:t>Reviewing and closing RFCs</a:t>
            </a:r>
          </a:p>
          <a:p>
            <a:r>
              <a:rPr lang="en-US" dirty="0"/>
              <a:t>Management reporting</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13</a:t>
            </a:fld>
            <a:endParaRPr lang="en-US"/>
          </a:p>
        </p:txBody>
      </p:sp>
    </p:spTree>
    <p:extLst>
      <p:ext uri="{BB962C8B-B14F-4D97-AF65-F5344CB8AC3E}">
        <p14:creationId xmlns:p14="http://schemas.microsoft.com/office/powerpoint/2010/main" val="318674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Release &amp; Deployment Management</a:t>
            </a:r>
          </a:p>
        </p:txBody>
      </p:sp>
      <p:sp>
        <p:nvSpPr>
          <p:cNvPr id="3" name="Content Placeholder 2"/>
          <p:cNvSpPr>
            <a:spLocks noGrp="1"/>
          </p:cNvSpPr>
          <p:nvPr>
            <p:ph idx="1"/>
          </p:nvPr>
        </p:nvSpPr>
        <p:spPr/>
        <p:txBody>
          <a:bodyPr/>
          <a:lstStyle/>
          <a:p>
            <a:r>
              <a:rPr lang="en-US" dirty="0"/>
              <a:t>The objective of release and deployment management is to build, test and deliver the capability to provide the services specified by service design. This includes the processes, systems and functions to package, build, test and deploy a release into production and prepare for service operation.</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14</a:t>
            </a:fld>
            <a:endParaRPr lang="en-US"/>
          </a:p>
        </p:txBody>
      </p:sp>
    </p:spTree>
    <p:extLst>
      <p:ext uri="{BB962C8B-B14F-4D97-AF65-F5344CB8AC3E}">
        <p14:creationId xmlns:p14="http://schemas.microsoft.com/office/powerpoint/2010/main" val="3134685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the Organization</a:t>
            </a:r>
          </a:p>
        </p:txBody>
      </p:sp>
      <p:sp>
        <p:nvSpPr>
          <p:cNvPr id="3" name="Content Placeholder 2"/>
          <p:cNvSpPr>
            <a:spLocks noGrp="1"/>
          </p:cNvSpPr>
          <p:nvPr>
            <p:ph idx="1"/>
          </p:nvPr>
        </p:nvSpPr>
        <p:spPr/>
        <p:txBody>
          <a:bodyPr>
            <a:normAutofit/>
          </a:bodyPr>
          <a:lstStyle/>
          <a:p>
            <a:r>
              <a:rPr lang="en-US" dirty="0"/>
              <a:t>Delivering change, faster and at optimum cost and minimized risk</a:t>
            </a:r>
          </a:p>
          <a:p>
            <a:r>
              <a:rPr lang="en-US" dirty="0"/>
              <a:t>Assuring that customers and users can use the new or changed service in a way that supports the organization goals</a:t>
            </a:r>
          </a:p>
          <a:p>
            <a:r>
              <a:rPr lang="en-US" dirty="0"/>
              <a:t>Improving consistency in implementation approach across the organization change, service teams, suppliers and customers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15</a:t>
            </a:fld>
            <a:endParaRPr lang="en-US"/>
          </a:p>
        </p:txBody>
      </p:sp>
    </p:spTree>
    <p:extLst>
      <p:ext uri="{BB962C8B-B14F-4D97-AF65-F5344CB8AC3E}">
        <p14:creationId xmlns:p14="http://schemas.microsoft.com/office/powerpoint/2010/main" val="1551921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Release &amp; Deployment Management Activities</a:t>
            </a:r>
          </a:p>
        </p:txBody>
      </p:sp>
      <p:sp>
        <p:nvSpPr>
          <p:cNvPr id="3" name="Content Placeholder 2"/>
          <p:cNvSpPr>
            <a:spLocks noGrp="1"/>
          </p:cNvSpPr>
          <p:nvPr>
            <p:ph idx="1"/>
          </p:nvPr>
        </p:nvSpPr>
        <p:spPr/>
        <p:txBody>
          <a:bodyPr>
            <a:normAutofit fontScale="77500" lnSpcReduction="20000"/>
          </a:bodyPr>
          <a:lstStyle/>
          <a:p>
            <a:r>
              <a:rPr lang="en-US" dirty="0"/>
              <a:t>Release policy and planning</a:t>
            </a:r>
          </a:p>
          <a:p>
            <a:r>
              <a:rPr lang="en-US" dirty="0"/>
              <a:t>Release design, build and configuration</a:t>
            </a:r>
          </a:p>
          <a:p>
            <a:r>
              <a:rPr lang="en-US" dirty="0"/>
              <a:t>Release testing and acceptance</a:t>
            </a:r>
          </a:p>
          <a:p>
            <a:r>
              <a:rPr lang="en-US" dirty="0"/>
              <a:t>Deployment and planning</a:t>
            </a:r>
          </a:p>
          <a:p>
            <a:r>
              <a:rPr lang="en-US" dirty="0"/>
              <a:t>Extensive testing to predefined acceptance criteria</a:t>
            </a:r>
          </a:p>
          <a:p>
            <a:r>
              <a:rPr lang="en-US" dirty="0"/>
              <a:t>Sign off of the release for implementation</a:t>
            </a:r>
          </a:p>
          <a:p>
            <a:r>
              <a:rPr lang="en-US" dirty="0"/>
              <a:t>Communication, preparation and training</a:t>
            </a:r>
          </a:p>
          <a:p>
            <a:r>
              <a:rPr lang="en-US" dirty="0"/>
              <a:t>Audits of hardware and software prior to and following the implementation of changes</a:t>
            </a:r>
          </a:p>
          <a:p>
            <a:r>
              <a:rPr lang="en-US" dirty="0"/>
              <a:t>Installation of new or upgraded hardware</a:t>
            </a:r>
          </a:p>
          <a:p>
            <a:r>
              <a:rPr lang="en-US" dirty="0"/>
              <a:t>Storage of controlled software in both centralized and distributed systems</a:t>
            </a:r>
          </a:p>
          <a:p>
            <a:r>
              <a:rPr lang="en-US" dirty="0"/>
              <a:t>Release, deployment and the installation of software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16</a:t>
            </a:fld>
            <a:endParaRPr lang="en-US"/>
          </a:p>
        </p:txBody>
      </p:sp>
    </p:spTree>
    <p:extLst>
      <p:ext uri="{BB962C8B-B14F-4D97-AF65-F5344CB8AC3E}">
        <p14:creationId xmlns:p14="http://schemas.microsoft.com/office/powerpoint/2010/main" val="2215467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and Deployment Options</a:t>
            </a:r>
          </a:p>
        </p:txBody>
      </p:sp>
      <p:sp>
        <p:nvSpPr>
          <p:cNvPr id="3" name="Content Placeholder 2"/>
          <p:cNvSpPr>
            <a:spLocks noGrp="1"/>
          </p:cNvSpPr>
          <p:nvPr>
            <p:ph idx="1"/>
          </p:nvPr>
        </p:nvSpPr>
        <p:spPr/>
        <p:txBody>
          <a:bodyPr/>
          <a:lstStyle/>
          <a:p>
            <a:r>
              <a:rPr lang="en-US" dirty="0"/>
              <a:t>Big bang</a:t>
            </a:r>
          </a:p>
          <a:p>
            <a:r>
              <a:rPr lang="en-US" dirty="0"/>
              <a:t>Phased</a:t>
            </a:r>
          </a:p>
          <a:p>
            <a:r>
              <a:rPr lang="en-US" dirty="0"/>
              <a:t>Push/Pull</a:t>
            </a:r>
          </a:p>
          <a:p>
            <a:r>
              <a:rPr lang="en-US" dirty="0"/>
              <a:t>Automation</a:t>
            </a:r>
          </a:p>
          <a:p>
            <a:r>
              <a:rPr lang="en-US" dirty="0"/>
              <a:t>Manual</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17</a:t>
            </a:fld>
            <a:endParaRPr lang="en-US"/>
          </a:p>
        </p:txBody>
      </p:sp>
    </p:spTree>
    <p:extLst>
      <p:ext uri="{BB962C8B-B14F-4D97-AF65-F5344CB8AC3E}">
        <p14:creationId xmlns:p14="http://schemas.microsoft.com/office/powerpoint/2010/main" val="962163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Service Asset &amp; Configuration Management</a:t>
            </a:r>
          </a:p>
        </p:txBody>
      </p:sp>
      <p:sp>
        <p:nvSpPr>
          <p:cNvPr id="3" name="Content Placeholder 2"/>
          <p:cNvSpPr>
            <a:spLocks noGrp="1"/>
          </p:cNvSpPr>
          <p:nvPr>
            <p:ph idx="1"/>
          </p:nvPr>
        </p:nvSpPr>
        <p:spPr/>
        <p:txBody>
          <a:bodyPr/>
          <a:lstStyle/>
          <a:p>
            <a:r>
              <a:rPr lang="en-US" dirty="0"/>
              <a:t>To gather the information needed (in a non-duplicated manner) about the IT components and how they relate to each other. The reason for this is to ensure that the relevant information is available for all the other processes to ensure that detailed impact and risk analysis can take place.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18</a:t>
            </a:fld>
            <a:endParaRPr lang="en-US"/>
          </a:p>
        </p:txBody>
      </p:sp>
    </p:spTree>
    <p:extLst>
      <p:ext uri="{BB962C8B-B14F-4D97-AF65-F5344CB8AC3E}">
        <p14:creationId xmlns:p14="http://schemas.microsoft.com/office/powerpoint/2010/main" val="1406629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Organization</a:t>
            </a:r>
          </a:p>
        </p:txBody>
      </p:sp>
      <p:sp>
        <p:nvSpPr>
          <p:cNvPr id="3" name="Content Placeholder 2"/>
          <p:cNvSpPr>
            <a:spLocks noGrp="1"/>
          </p:cNvSpPr>
          <p:nvPr>
            <p:ph idx="1"/>
          </p:nvPr>
        </p:nvSpPr>
        <p:spPr/>
        <p:txBody>
          <a:bodyPr>
            <a:normAutofit lnSpcReduction="10000"/>
          </a:bodyPr>
          <a:lstStyle/>
          <a:p>
            <a:r>
              <a:rPr lang="en-US" dirty="0"/>
              <a:t>Better forecasting and planning of changes</a:t>
            </a:r>
          </a:p>
          <a:p>
            <a:r>
              <a:rPr lang="en-US" dirty="0"/>
              <a:t>Changes and releases to be assessed, planned and delivered successfully</a:t>
            </a:r>
          </a:p>
          <a:p>
            <a:r>
              <a:rPr lang="en-US" dirty="0"/>
              <a:t>Incidents and problems to be resolved within the service level targets</a:t>
            </a:r>
          </a:p>
          <a:p>
            <a:r>
              <a:rPr lang="en-US" dirty="0"/>
              <a:t>Service levels and warranties to be delivered</a:t>
            </a:r>
          </a:p>
          <a:p>
            <a:r>
              <a:rPr lang="en-US" dirty="0"/>
              <a:t>Better adherence to standards, legal and regulatory obligations</a:t>
            </a:r>
          </a:p>
          <a:p>
            <a:r>
              <a:rPr lang="en-US" dirty="0"/>
              <a:t>More business opportunities as able to demonstrate control of assets and services</a:t>
            </a:r>
          </a:p>
          <a:p>
            <a:r>
              <a:rPr lang="en-US" dirty="0"/>
              <a:t>Changes to be traceable from requirements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19</a:t>
            </a:fld>
            <a:endParaRPr lang="en-US"/>
          </a:p>
        </p:txBody>
      </p:sp>
    </p:spTree>
    <p:extLst>
      <p:ext uri="{BB962C8B-B14F-4D97-AF65-F5344CB8AC3E}">
        <p14:creationId xmlns:p14="http://schemas.microsoft.com/office/powerpoint/2010/main" val="1769770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Outcomes</a:t>
            </a:r>
          </a:p>
        </p:txBody>
      </p:sp>
      <p:sp>
        <p:nvSpPr>
          <p:cNvPr id="3" name="Content Placeholder 2"/>
          <p:cNvSpPr>
            <a:spLocks noGrp="1"/>
          </p:cNvSpPr>
          <p:nvPr>
            <p:ph idx="1"/>
          </p:nvPr>
        </p:nvSpPr>
        <p:spPr/>
        <p:txBody>
          <a:bodyPr>
            <a:normAutofit/>
          </a:bodyPr>
          <a:lstStyle/>
          <a:p>
            <a:r>
              <a:rPr lang="en-US" dirty="0"/>
              <a:t>Define Service Transition</a:t>
            </a:r>
          </a:p>
          <a:p>
            <a:r>
              <a:rPr lang="en-US" dirty="0"/>
              <a:t>Discuss the purpose and business value Service Transition</a:t>
            </a:r>
          </a:p>
          <a:p>
            <a:r>
              <a:rPr lang="en-US" dirty="0"/>
              <a:t>Discuss the purpose, objectives, and scopes of following service transition processes :Transition Planning and Support, Change Management, Service Asset and Configuration Management Release and Deployment Management, Knowledge Management</a:t>
            </a:r>
          </a:p>
          <a:p>
            <a:r>
              <a:rPr lang="en-US" dirty="0"/>
              <a:t>Discuss the System Development Life Cycle </a:t>
            </a:r>
          </a:p>
        </p:txBody>
      </p:sp>
      <p:sp>
        <p:nvSpPr>
          <p:cNvPr id="5" name="Slide Number Placeholder 4"/>
          <p:cNvSpPr>
            <a:spLocks noGrp="1"/>
          </p:cNvSpPr>
          <p:nvPr>
            <p:ph type="sldNum" sz="quarter" idx="12"/>
          </p:nvPr>
        </p:nvSpPr>
        <p:spPr/>
        <p:txBody>
          <a:bodyPr/>
          <a:lstStyle/>
          <a:p>
            <a:fld id="{9D07C2DF-856E-424D-A83F-A6737384F987}" type="slidenum">
              <a:rPr lang="en-US" smtClean="0"/>
              <a:t>2</a:t>
            </a:fld>
            <a:endParaRPr lang="en-US" dirty="0"/>
          </a:p>
        </p:txBody>
      </p:sp>
      <p:sp>
        <p:nvSpPr>
          <p:cNvPr id="6" name="Footer Placeholder 5"/>
          <p:cNvSpPr>
            <a:spLocks noGrp="1"/>
          </p:cNvSpPr>
          <p:nvPr>
            <p:ph type="ftr" sz="quarter" idx="11"/>
          </p:nvPr>
        </p:nvSpPr>
        <p:spPr/>
        <p:txBody>
          <a:bodyPr/>
          <a:lstStyle/>
          <a:p>
            <a:r>
              <a:rPr lang="en-US"/>
              <a:t>IT 6413 IT Service Management</a:t>
            </a:r>
          </a:p>
        </p:txBody>
      </p:sp>
    </p:spTree>
    <p:extLst>
      <p:ext uri="{BB962C8B-B14F-4D97-AF65-F5344CB8AC3E}">
        <p14:creationId xmlns:p14="http://schemas.microsoft.com/office/powerpoint/2010/main" val="3172641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Activities</a:t>
            </a:r>
          </a:p>
        </p:txBody>
      </p:sp>
      <p:sp>
        <p:nvSpPr>
          <p:cNvPr id="3" name="Content Placeholder 2"/>
          <p:cNvSpPr>
            <a:spLocks noGrp="1"/>
          </p:cNvSpPr>
          <p:nvPr>
            <p:ph idx="1"/>
          </p:nvPr>
        </p:nvSpPr>
        <p:spPr/>
        <p:txBody>
          <a:bodyPr/>
          <a:lstStyle/>
          <a:p>
            <a:r>
              <a:rPr lang="en-US" dirty="0"/>
              <a:t>Configuration management planning</a:t>
            </a:r>
          </a:p>
          <a:p>
            <a:r>
              <a:rPr lang="en-US" dirty="0"/>
              <a:t>Configuration identification</a:t>
            </a:r>
          </a:p>
          <a:p>
            <a:r>
              <a:rPr lang="en-US" dirty="0"/>
              <a:t>Control of CI’s</a:t>
            </a:r>
          </a:p>
          <a:p>
            <a:r>
              <a:rPr lang="en-US" dirty="0"/>
              <a:t>Configuration status accounting</a:t>
            </a:r>
          </a:p>
          <a:p>
            <a:r>
              <a:rPr lang="en-US" dirty="0"/>
              <a:t>Configuration verification and audit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20</a:t>
            </a:fld>
            <a:endParaRPr lang="en-US"/>
          </a:p>
        </p:txBody>
      </p:sp>
    </p:spTree>
    <p:extLst>
      <p:ext uri="{BB962C8B-B14F-4D97-AF65-F5344CB8AC3E}">
        <p14:creationId xmlns:p14="http://schemas.microsoft.com/office/powerpoint/2010/main" val="3108060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Validation &amp; Testing</a:t>
            </a:r>
          </a:p>
        </p:txBody>
      </p:sp>
      <p:sp>
        <p:nvSpPr>
          <p:cNvPr id="3" name="Content Placeholder 2"/>
          <p:cNvSpPr>
            <a:spLocks noGrp="1"/>
          </p:cNvSpPr>
          <p:nvPr>
            <p:ph idx="1"/>
          </p:nvPr>
        </p:nvSpPr>
        <p:spPr/>
        <p:txBody>
          <a:bodyPr/>
          <a:lstStyle/>
          <a:p>
            <a:r>
              <a:rPr lang="en-US" dirty="0"/>
              <a:t>The goal of service validation and testing is to assure that a service will provide value to </a:t>
            </a:r>
            <a:r>
              <a:rPr lang="en-US" dirty="0" err="1"/>
              <a:t>organisation</a:t>
            </a:r>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21</a:t>
            </a:fld>
            <a:endParaRPr lang="en-US"/>
          </a:p>
        </p:txBody>
      </p:sp>
    </p:spTree>
    <p:extLst>
      <p:ext uri="{BB962C8B-B14F-4D97-AF65-F5344CB8AC3E}">
        <p14:creationId xmlns:p14="http://schemas.microsoft.com/office/powerpoint/2010/main" val="2569948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Organization</a:t>
            </a:r>
          </a:p>
        </p:txBody>
      </p:sp>
      <p:sp>
        <p:nvSpPr>
          <p:cNvPr id="3" name="Content Placeholder 2"/>
          <p:cNvSpPr>
            <a:spLocks noGrp="1"/>
          </p:cNvSpPr>
          <p:nvPr>
            <p:ph idx="1"/>
          </p:nvPr>
        </p:nvSpPr>
        <p:spPr/>
        <p:txBody>
          <a:bodyPr/>
          <a:lstStyle/>
          <a:p>
            <a:r>
              <a:rPr lang="en-US" dirty="0"/>
              <a:t>Established degree of confidence that a new or changed service will deliver the value and outcomes required of it and understanding the risks.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22</a:t>
            </a:fld>
            <a:endParaRPr lang="en-US"/>
          </a:p>
        </p:txBody>
      </p:sp>
    </p:spTree>
    <p:extLst>
      <p:ext uri="{BB962C8B-B14F-4D97-AF65-F5344CB8AC3E}">
        <p14:creationId xmlns:p14="http://schemas.microsoft.com/office/powerpoint/2010/main" val="1374955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 model</a:t>
            </a:r>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23</a:t>
            </a:fld>
            <a:endParaRPr lang="en-US"/>
          </a:p>
        </p:txBody>
      </p:sp>
      <p:pic>
        <p:nvPicPr>
          <p:cNvPr id="6" name="Picture 5" descr="The V model"/>
          <p:cNvPicPr>
            <a:picLocks noChangeAspect="1"/>
          </p:cNvPicPr>
          <p:nvPr/>
        </p:nvPicPr>
        <p:blipFill>
          <a:blip r:embed="rId2"/>
          <a:stretch>
            <a:fillRect/>
          </a:stretch>
        </p:blipFill>
        <p:spPr>
          <a:xfrm>
            <a:off x="1747734" y="1478866"/>
            <a:ext cx="5648531" cy="2810034"/>
          </a:xfrm>
          <a:prstGeom prst="rect">
            <a:avLst/>
          </a:prstGeom>
        </p:spPr>
      </p:pic>
    </p:spTree>
    <p:extLst>
      <p:ext uri="{BB962C8B-B14F-4D97-AF65-F5344CB8AC3E}">
        <p14:creationId xmlns:p14="http://schemas.microsoft.com/office/powerpoint/2010/main" val="540793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p:txBody>
          <a:bodyPr>
            <a:normAutofit fontScale="92500" lnSpcReduction="20000"/>
          </a:bodyPr>
          <a:lstStyle/>
          <a:p>
            <a:r>
              <a:rPr lang="en-US" dirty="0"/>
              <a:t>https://www.google.com/url?sa=t&amp;rct=j&amp;q=&amp;esrc=s&amp;source=web&amp;cd=2&amp;cad=rja&amp;uact=8&amp;ved=2ahUKEwjItMeDhePdAhVI4VMKHaYQD5wQFjABegQICxAC&amp;url=https%3A%2F%2Fwww.ucisa.ac.uk%2F-%2Fmedia%2Ffiles%2Fmembers%2Factivities%2Fitil%2Fservicetransition%2Fitil_introducing%2520service%2520transition%2520pdf.ashx%3Fla%3Den&amp;usg=AOvVaw2UT_CjKWToyOlMyETAvo4U (all images are from this sources if not stated otherwise)</a:t>
            </a:r>
          </a:p>
          <a:p>
            <a:r>
              <a:rPr lang="en-US" dirty="0"/>
              <a:t>https://www.google.com/url?sa=t&amp;rct=j&amp;q=&amp;esrc=s&amp;source=web&amp;cd=1&amp;ved=2ahUKEwjItMeDhePdAhVI4VMKHaYQD5wQFjAAegQIBBAC&amp;url=https%3A%2F%2Fwww.kornev-online.net%2FITIL%2F03%2520-%2520ITIL%2520V3%25202011%2520Service%2520Transition%2520ST.pdf&amp;usg=AOvVaw1bvUQN_MhWMJOgI2RAQsXk </a:t>
            </a:r>
          </a:p>
          <a:p>
            <a:r>
              <a:rPr lang="en-US" dirty="0"/>
              <a:t>https://en.wikipedia.org/wiki/Systems_development_life_cycle </a:t>
            </a:r>
          </a:p>
          <a:p>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24</a:t>
            </a:fld>
            <a:endParaRPr lang="en-US"/>
          </a:p>
        </p:txBody>
      </p:sp>
    </p:spTree>
    <p:extLst>
      <p:ext uri="{BB962C8B-B14F-4D97-AF65-F5344CB8AC3E}">
        <p14:creationId xmlns:p14="http://schemas.microsoft.com/office/powerpoint/2010/main" val="2416951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Transition</a:t>
            </a:r>
          </a:p>
        </p:txBody>
      </p:sp>
      <p:sp>
        <p:nvSpPr>
          <p:cNvPr id="5" name="Slide Number Placeholder 4"/>
          <p:cNvSpPr>
            <a:spLocks noGrp="1"/>
          </p:cNvSpPr>
          <p:nvPr>
            <p:ph type="sldNum" sz="quarter" idx="12"/>
          </p:nvPr>
        </p:nvSpPr>
        <p:spPr/>
        <p:txBody>
          <a:bodyPr/>
          <a:lstStyle/>
          <a:p>
            <a:fld id="{9D07C2DF-856E-424D-A83F-A6737384F987}" type="slidenum">
              <a:rPr lang="en-US" smtClean="0"/>
              <a:t>3</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TextBox 6"/>
          <p:cNvSpPr txBox="1"/>
          <p:nvPr/>
        </p:nvSpPr>
        <p:spPr>
          <a:xfrm>
            <a:off x="1641763" y="4221678"/>
            <a:ext cx="5437415" cy="300082"/>
          </a:xfrm>
          <a:prstGeom prst="rect">
            <a:avLst/>
          </a:prstGeom>
          <a:noFill/>
        </p:spPr>
        <p:txBody>
          <a:bodyPr wrap="square" rtlCol="0">
            <a:spAutoFit/>
          </a:bodyPr>
          <a:lstStyle/>
          <a:p>
            <a:r>
              <a:rPr lang="en-US" sz="1350" dirty="0"/>
              <a:t>Image source: https://www.bmc.com/guides/itil-service-transition.html</a:t>
            </a:r>
          </a:p>
        </p:txBody>
      </p:sp>
      <p:pic>
        <p:nvPicPr>
          <p:cNvPr id="1026" name="Picture 2" descr="ITIL Service Design">
            <a:extLst>
              <a:ext uri="{FF2B5EF4-FFF2-40B4-BE49-F238E27FC236}">
                <a16:creationId xmlns:a16="http://schemas.microsoft.com/office/drawing/2014/main" id="{4BCF0C8E-8AE1-DD48-B1EC-ACA8B95553C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06429" y="1331814"/>
            <a:ext cx="2756197" cy="275619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ervice Transition&#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2155" y="1063228"/>
            <a:ext cx="3175745" cy="3175745"/>
          </a:xfrm>
          <a:prstGeom prst="rect">
            <a:avLst/>
          </a:prstGeom>
        </p:spPr>
      </p:pic>
    </p:spTree>
    <p:extLst>
      <p:ext uri="{BB962C8B-B14F-4D97-AF65-F5344CB8AC3E}">
        <p14:creationId xmlns:p14="http://schemas.microsoft.com/office/powerpoint/2010/main" val="1279999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 of Service Transition</a:t>
            </a:r>
          </a:p>
        </p:txBody>
      </p:sp>
      <p:sp>
        <p:nvSpPr>
          <p:cNvPr id="3" name="Content Placeholder 2"/>
          <p:cNvSpPr>
            <a:spLocks noGrp="1"/>
          </p:cNvSpPr>
          <p:nvPr>
            <p:ph idx="1"/>
          </p:nvPr>
        </p:nvSpPr>
        <p:spPr/>
        <p:txBody>
          <a:bodyPr/>
          <a:lstStyle/>
          <a:p>
            <a:r>
              <a:rPr lang="en-US" dirty="0"/>
              <a:t>Aligning the new or changed service with the organizational requirements and operations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4</a:t>
            </a:fld>
            <a:endParaRPr lang="en-US"/>
          </a:p>
        </p:txBody>
      </p:sp>
    </p:spTree>
    <p:extLst>
      <p:ext uri="{BB962C8B-B14F-4D97-AF65-F5344CB8AC3E}">
        <p14:creationId xmlns:p14="http://schemas.microsoft.com/office/powerpoint/2010/main" val="3200836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Business</a:t>
            </a:r>
          </a:p>
        </p:txBody>
      </p:sp>
      <p:sp>
        <p:nvSpPr>
          <p:cNvPr id="3" name="Content Placeholder 2"/>
          <p:cNvSpPr>
            <a:spLocks noGrp="1"/>
          </p:cNvSpPr>
          <p:nvPr>
            <p:ph idx="1"/>
          </p:nvPr>
        </p:nvSpPr>
        <p:spPr>
          <a:xfrm>
            <a:off x="1485900" y="969528"/>
            <a:ext cx="6172200" cy="3394472"/>
          </a:xfrm>
        </p:spPr>
        <p:txBody>
          <a:bodyPr>
            <a:normAutofit/>
          </a:bodyPr>
          <a:lstStyle/>
          <a:p>
            <a:r>
              <a:rPr lang="en-US" dirty="0"/>
              <a:t>The ability to adapt quickly to new requirements</a:t>
            </a:r>
          </a:p>
          <a:p>
            <a:r>
              <a:rPr lang="en-US" dirty="0"/>
              <a:t>The success rate of changes and releases for the organization</a:t>
            </a:r>
          </a:p>
          <a:p>
            <a:r>
              <a:rPr lang="en-US" dirty="0"/>
              <a:t>The predictions of service levels and warranties for new and changed services</a:t>
            </a:r>
          </a:p>
          <a:p>
            <a:r>
              <a:rPr lang="en-US" dirty="0"/>
              <a:t>Confidence in the degree of compliance with the organization requirements during change</a:t>
            </a:r>
          </a:p>
          <a:p>
            <a:r>
              <a:rPr lang="en-US" dirty="0"/>
              <a:t>Clarity of plans so the business can link their organization change plans to transition plans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5</a:t>
            </a:fld>
            <a:endParaRPr lang="en-US"/>
          </a:p>
        </p:txBody>
      </p:sp>
    </p:spTree>
    <p:extLst>
      <p:ext uri="{BB962C8B-B14F-4D97-AF65-F5344CB8AC3E}">
        <p14:creationId xmlns:p14="http://schemas.microsoft.com/office/powerpoint/2010/main" val="1424540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Transition Processes</a:t>
            </a:r>
          </a:p>
        </p:txBody>
      </p:sp>
      <p:sp>
        <p:nvSpPr>
          <p:cNvPr id="3" name="Content Placeholder 2"/>
          <p:cNvSpPr>
            <a:spLocks noGrp="1"/>
          </p:cNvSpPr>
          <p:nvPr>
            <p:ph idx="1"/>
          </p:nvPr>
        </p:nvSpPr>
        <p:spPr/>
        <p:txBody>
          <a:bodyPr/>
          <a:lstStyle/>
          <a:p>
            <a:r>
              <a:rPr lang="en-US" dirty="0"/>
              <a:t>Knowledge management</a:t>
            </a:r>
          </a:p>
          <a:p>
            <a:r>
              <a:rPr lang="en-US" dirty="0"/>
              <a:t>Change management</a:t>
            </a:r>
          </a:p>
          <a:p>
            <a:r>
              <a:rPr lang="en-US" dirty="0"/>
              <a:t>Release and deployment management</a:t>
            </a:r>
          </a:p>
          <a:p>
            <a:r>
              <a:rPr lang="en-US" dirty="0"/>
              <a:t>IT service asset and configuration management</a:t>
            </a:r>
          </a:p>
          <a:p>
            <a:r>
              <a:rPr lang="en-US" dirty="0"/>
              <a:t>Service validation and testing</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6</a:t>
            </a:fld>
            <a:endParaRPr lang="en-US"/>
          </a:p>
        </p:txBody>
      </p:sp>
    </p:spTree>
    <p:extLst>
      <p:ext uri="{BB962C8B-B14F-4D97-AF65-F5344CB8AC3E}">
        <p14:creationId xmlns:p14="http://schemas.microsoft.com/office/powerpoint/2010/main" val="2019261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Management</a:t>
            </a:r>
          </a:p>
        </p:txBody>
      </p:sp>
      <p:sp>
        <p:nvSpPr>
          <p:cNvPr id="3" name="Content Placeholder 2"/>
          <p:cNvSpPr>
            <a:spLocks noGrp="1"/>
          </p:cNvSpPr>
          <p:nvPr>
            <p:ph idx="1"/>
          </p:nvPr>
        </p:nvSpPr>
        <p:spPr/>
        <p:txBody>
          <a:bodyPr/>
          <a:lstStyle/>
          <a:p>
            <a:r>
              <a:rPr lang="en-US" dirty="0"/>
              <a:t>The goal of knowledge management is to enable organizations to improve the quality of management decision-making by ensuring that reliable and secure information and data is available throughout the service lifecycle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7</a:t>
            </a:fld>
            <a:endParaRPr lang="en-US"/>
          </a:p>
        </p:txBody>
      </p:sp>
    </p:spTree>
    <p:extLst>
      <p:ext uri="{BB962C8B-B14F-4D97-AF65-F5344CB8AC3E}">
        <p14:creationId xmlns:p14="http://schemas.microsoft.com/office/powerpoint/2010/main" val="1906895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Service Knowledge Management System"/>
          <p:cNvSpPr>
            <a:spLocks noGrp="1"/>
          </p:cNvSpPr>
          <p:nvPr>
            <p:ph type="title"/>
          </p:nvPr>
        </p:nvSpPr>
        <p:spPr/>
        <p:txBody>
          <a:bodyPr/>
          <a:lstStyle/>
          <a:p>
            <a:r>
              <a:rPr lang="en-US" dirty="0"/>
              <a:t>Service Knowledge Management System</a:t>
            </a:r>
          </a:p>
        </p:txBody>
      </p:sp>
      <p:pic>
        <p:nvPicPr>
          <p:cNvPr id="6" name="Content Placeholder 5" descr="Service Knowledge Management System"/>
          <p:cNvPicPr>
            <a:picLocks noGrp="1" noChangeAspect="1"/>
          </p:cNvPicPr>
          <p:nvPr>
            <p:ph idx="1"/>
          </p:nvPr>
        </p:nvPicPr>
        <p:blipFill>
          <a:blip r:embed="rId2"/>
          <a:stretch>
            <a:fillRect/>
          </a:stretch>
        </p:blipFill>
        <p:spPr>
          <a:xfrm>
            <a:off x="1540764" y="1497854"/>
            <a:ext cx="5318996" cy="2335415"/>
          </a:xfrm>
          <a:prstGeom prst="rect">
            <a:avLst/>
          </a:prstGeom>
        </p:spPr>
      </p:pic>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8</a:t>
            </a:fld>
            <a:endParaRPr lang="en-US"/>
          </a:p>
        </p:txBody>
      </p:sp>
    </p:spTree>
    <p:extLst>
      <p:ext uri="{BB962C8B-B14F-4D97-AF65-F5344CB8AC3E}">
        <p14:creationId xmlns:p14="http://schemas.microsoft.com/office/powerpoint/2010/main" val="124986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Activities of KM</a:t>
            </a:r>
          </a:p>
        </p:txBody>
      </p:sp>
      <p:sp>
        <p:nvSpPr>
          <p:cNvPr id="3" name="Content Placeholder 2"/>
          <p:cNvSpPr>
            <a:spLocks noGrp="1"/>
          </p:cNvSpPr>
          <p:nvPr>
            <p:ph idx="1"/>
          </p:nvPr>
        </p:nvSpPr>
        <p:spPr/>
        <p:txBody>
          <a:bodyPr>
            <a:normAutofit/>
          </a:bodyPr>
          <a:lstStyle/>
          <a:p>
            <a:r>
              <a:rPr lang="en-US" dirty="0"/>
              <a:t>Knowledge identification capture and maintenance</a:t>
            </a:r>
          </a:p>
          <a:p>
            <a:r>
              <a:rPr lang="en-US" dirty="0"/>
              <a:t>Knowledge transfer</a:t>
            </a:r>
          </a:p>
          <a:p>
            <a:r>
              <a:rPr lang="en-US" dirty="0"/>
              <a:t>Data and information management</a:t>
            </a:r>
          </a:p>
          <a:p>
            <a:r>
              <a:rPr lang="en-US" dirty="0"/>
              <a:t>Establishing data and information requirements</a:t>
            </a:r>
          </a:p>
          <a:p>
            <a:r>
              <a:rPr lang="en-US" dirty="0"/>
              <a:t>Establishing data and information management procedures</a:t>
            </a:r>
          </a:p>
          <a:p>
            <a:r>
              <a:rPr lang="en-US" dirty="0"/>
              <a:t>Evaluation and improvement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9</a:t>
            </a:fld>
            <a:endParaRPr lang="en-US"/>
          </a:p>
        </p:txBody>
      </p:sp>
    </p:spTree>
    <p:extLst>
      <p:ext uri="{BB962C8B-B14F-4D97-AF65-F5344CB8AC3E}">
        <p14:creationId xmlns:p14="http://schemas.microsoft.com/office/powerpoint/2010/main" val="6494203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TotalTime>
  <Words>1092</Words>
  <Application>Microsoft Macintosh PowerPoint</Application>
  <PresentationFormat>On-screen Show (16:9)</PresentationFormat>
  <Paragraphs>145</Paragraphs>
  <Slides>24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LM5. Service Transition</vt:lpstr>
      <vt:lpstr>Learning Outcomes</vt:lpstr>
      <vt:lpstr>Service Transition</vt:lpstr>
      <vt:lpstr>Goal of Service Transition</vt:lpstr>
      <vt:lpstr>Value to Business</vt:lpstr>
      <vt:lpstr>Service Transition Processes</vt:lpstr>
      <vt:lpstr>Knowledge Management</vt:lpstr>
      <vt:lpstr>Service Knowledge Management System</vt:lpstr>
      <vt:lpstr>The Activities of KM</vt:lpstr>
      <vt:lpstr>Change Management</vt:lpstr>
      <vt:lpstr>The Change Process</vt:lpstr>
      <vt:lpstr>Types of Changes</vt:lpstr>
      <vt:lpstr>Activities in Change Management</vt:lpstr>
      <vt:lpstr>Release &amp; Deployment Management</vt:lpstr>
      <vt:lpstr>Value to the Organization</vt:lpstr>
      <vt:lpstr>Release &amp; Deployment Management Activities</vt:lpstr>
      <vt:lpstr>Release and Deployment Options</vt:lpstr>
      <vt:lpstr>Service Asset &amp; Configuration Management</vt:lpstr>
      <vt:lpstr>Value to Organization</vt:lpstr>
      <vt:lpstr>Activities</vt:lpstr>
      <vt:lpstr>Service Validation &amp; Testing</vt:lpstr>
      <vt:lpstr>Value to Organization</vt:lpstr>
      <vt:lpstr>The V model</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4</cp:revision>
  <dcterms:created xsi:type="dcterms:W3CDTF">2019-02-15T21:19:03Z</dcterms:created>
  <dcterms:modified xsi:type="dcterms:W3CDTF">2022-05-22T18:48:43Z</dcterms:modified>
</cp:coreProperties>
</file>