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5"/>
  </p:notesMasterIdLst>
  <p:sldIdLst>
    <p:sldId id="257" r:id="rId2"/>
    <p:sldId id="258" r:id="rId3"/>
    <p:sldId id="259" r:id="rId4"/>
    <p:sldId id="260" r:id="rId5"/>
    <p:sldId id="261" r:id="rId6"/>
    <p:sldId id="262" r:id="rId7"/>
    <p:sldId id="263" r:id="rId8"/>
    <p:sldId id="264" r:id="rId9"/>
    <p:sldId id="266" r:id="rId10"/>
    <p:sldId id="267" r:id="rId11"/>
    <p:sldId id="268" r:id="rId12"/>
    <p:sldId id="269" r:id="rId13"/>
    <p:sldId id="271" r:id="rId14"/>
    <p:sldId id="270" r:id="rId15"/>
    <p:sldId id="272" r:id="rId16"/>
    <p:sldId id="274" r:id="rId17"/>
    <p:sldId id="273" r:id="rId18"/>
    <p:sldId id="275" r:id="rId19"/>
    <p:sldId id="276" r:id="rId20"/>
    <p:sldId id="277" r:id="rId21"/>
    <p:sldId id="278" r:id="rId22"/>
    <p:sldId id="279" r:id="rId23"/>
    <p:sldId id="281" r:id="rId24"/>
    <p:sldId id="280" r:id="rId25"/>
    <p:sldId id="282" r:id="rId26"/>
    <p:sldId id="283" r:id="rId27"/>
    <p:sldId id="284" r:id="rId28"/>
    <p:sldId id="285" r:id="rId29"/>
    <p:sldId id="287" r:id="rId30"/>
    <p:sldId id="286" r:id="rId31"/>
    <p:sldId id="289" r:id="rId32"/>
    <p:sldId id="288" r:id="rId33"/>
    <p:sldId id="290" r:id="rId3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F66E53-2FB2-FFF4-14DB-9F3C673F8214}" v="52" dt="2022-05-20T23:23:55.6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37"/>
    <p:restoredTop sz="94626"/>
  </p:normalViewPr>
  <p:slideViewPr>
    <p:cSldViewPr snapToGrid="0" snapToObjects="1">
      <p:cViewPr varScale="1">
        <p:scale>
          <a:sx n="161" d="100"/>
          <a:sy n="161" d="100"/>
        </p:scale>
        <p:origin x="50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 Zhang" userId="S::czhang4@kennesaw.edu::26c37e9c-d14c-491b-95f8-0a773c722199" providerId="AD" clId="Web-{BCF66E53-2FB2-FFF4-14DB-9F3C673F8214}"/>
    <pc:docChg chg="modSld">
      <pc:chgData name="Chi Zhang" userId="S::czhang4@kennesaw.edu::26c37e9c-d14c-491b-95f8-0a773c722199" providerId="AD" clId="Web-{BCF66E53-2FB2-FFF4-14DB-9F3C673F8214}" dt="2022-05-20T23:23:55.685" v="49"/>
      <pc:docMkLst>
        <pc:docMk/>
      </pc:docMkLst>
      <pc:sldChg chg="delSp modSp">
        <pc:chgData name="Chi Zhang" userId="S::czhang4@kennesaw.edu::26c37e9c-d14c-491b-95f8-0a773c722199" providerId="AD" clId="Web-{BCF66E53-2FB2-FFF4-14DB-9F3C673F8214}" dt="2022-05-20T23:19:26.693" v="1" actId="1076"/>
        <pc:sldMkLst>
          <pc:docMk/>
          <pc:sldMk cId="3995320415" sldId="257"/>
        </pc:sldMkLst>
        <pc:spChg chg="mod">
          <ac:chgData name="Chi Zhang" userId="S::czhang4@kennesaw.edu::26c37e9c-d14c-491b-95f8-0a773c722199" providerId="AD" clId="Web-{BCF66E53-2FB2-FFF4-14DB-9F3C673F8214}" dt="2022-05-20T23:19:26.693" v="1" actId="1076"/>
          <ac:spMkLst>
            <pc:docMk/>
            <pc:sldMk cId="3995320415" sldId="257"/>
            <ac:spMk id="2" creationId="{00000000-0000-0000-0000-000000000000}"/>
          </ac:spMkLst>
        </pc:spChg>
        <pc:spChg chg="del">
          <ac:chgData name="Chi Zhang" userId="S::czhang4@kennesaw.edu::26c37e9c-d14c-491b-95f8-0a773c722199" providerId="AD" clId="Web-{BCF66E53-2FB2-FFF4-14DB-9F3C673F8214}" dt="2022-05-20T23:19:17.068" v="0"/>
          <ac:spMkLst>
            <pc:docMk/>
            <pc:sldMk cId="3995320415" sldId="257"/>
            <ac:spMk id="5" creationId="{9F1FC8A7-7D37-8C47-BFB6-F0EA9270372C}"/>
          </ac:spMkLst>
        </pc:spChg>
      </pc:sldChg>
      <pc:sldChg chg="modSp">
        <pc:chgData name="Chi Zhang" userId="S::czhang4@kennesaw.edu::26c37e9c-d14c-491b-95f8-0a773c722199" providerId="AD" clId="Web-{BCF66E53-2FB2-FFF4-14DB-9F3C673F8214}" dt="2022-05-20T23:19:33.600" v="2" actId="1076"/>
        <pc:sldMkLst>
          <pc:docMk/>
          <pc:sldMk cId="3172641676" sldId="258"/>
        </pc:sldMkLst>
        <pc:spChg chg="mod">
          <ac:chgData name="Chi Zhang" userId="S::czhang4@kennesaw.edu::26c37e9c-d14c-491b-95f8-0a773c722199" providerId="AD" clId="Web-{BCF66E53-2FB2-FFF4-14DB-9F3C673F8214}" dt="2022-05-20T23:19:33.600" v="2" actId="1076"/>
          <ac:spMkLst>
            <pc:docMk/>
            <pc:sldMk cId="3172641676" sldId="258"/>
            <ac:spMk id="3" creationId="{00000000-0000-0000-0000-000000000000}"/>
          </ac:spMkLst>
        </pc:spChg>
      </pc:sldChg>
      <pc:sldChg chg="delSp modSp">
        <pc:chgData name="Chi Zhang" userId="S::czhang4@kennesaw.edu::26c37e9c-d14c-491b-95f8-0a773c722199" providerId="AD" clId="Web-{BCF66E53-2FB2-FFF4-14DB-9F3C673F8214}" dt="2022-05-20T23:19:55.319" v="4" actId="20577"/>
        <pc:sldMkLst>
          <pc:docMk/>
          <pc:sldMk cId="710631856" sldId="266"/>
        </pc:sldMkLst>
        <pc:spChg chg="mod">
          <ac:chgData name="Chi Zhang" userId="S::czhang4@kennesaw.edu::26c37e9c-d14c-491b-95f8-0a773c722199" providerId="AD" clId="Web-{BCF66E53-2FB2-FFF4-14DB-9F3C673F8214}" dt="2022-05-20T23:19:55.319" v="4" actId="20577"/>
          <ac:spMkLst>
            <pc:docMk/>
            <pc:sldMk cId="710631856" sldId="266"/>
            <ac:spMk id="2" creationId="{00000000-0000-0000-0000-000000000000}"/>
          </ac:spMkLst>
        </pc:spChg>
        <pc:spChg chg="del">
          <ac:chgData name="Chi Zhang" userId="S::czhang4@kennesaw.edu::26c37e9c-d14c-491b-95f8-0a773c722199" providerId="AD" clId="Web-{BCF66E53-2FB2-FFF4-14DB-9F3C673F8214}" dt="2022-05-20T23:19:47.616" v="3"/>
          <ac:spMkLst>
            <pc:docMk/>
            <pc:sldMk cId="710631856" sldId="266"/>
            <ac:spMk id="3" creationId="{00000000-0000-0000-0000-000000000000}"/>
          </ac:spMkLst>
        </pc:spChg>
      </pc:sldChg>
      <pc:sldChg chg="modSp">
        <pc:chgData name="Chi Zhang" userId="S::czhang4@kennesaw.edu::26c37e9c-d14c-491b-95f8-0a773c722199" providerId="AD" clId="Web-{BCF66E53-2FB2-FFF4-14DB-9F3C673F8214}" dt="2022-05-20T23:20:23.273" v="14" actId="20577"/>
        <pc:sldMkLst>
          <pc:docMk/>
          <pc:sldMk cId="3642831661" sldId="267"/>
        </pc:sldMkLst>
        <pc:spChg chg="mod">
          <ac:chgData name="Chi Zhang" userId="S::czhang4@kennesaw.edu::26c37e9c-d14c-491b-95f8-0a773c722199" providerId="AD" clId="Web-{BCF66E53-2FB2-FFF4-14DB-9F3C673F8214}" dt="2022-05-20T23:20:23.273" v="14" actId="20577"/>
          <ac:spMkLst>
            <pc:docMk/>
            <pc:sldMk cId="3642831661" sldId="267"/>
            <ac:spMk id="2" creationId="{796BEEDC-A339-194E-84B6-F80B4BF21421}"/>
          </ac:spMkLst>
        </pc:spChg>
        <pc:spChg chg="mod">
          <ac:chgData name="Chi Zhang" userId="S::czhang4@kennesaw.edu::26c37e9c-d14c-491b-95f8-0a773c722199" providerId="AD" clId="Web-{BCF66E53-2FB2-FFF4-14DB-9F3C673F8214}" dt="2022-05-20T23:20:04.194" v="5"/>
          <ac:spMkLst>
            <pc:docMk/>
            <pc:sldMk cId="3642831661" sldId="267"/>
            <ac:spMk id="3" creationId="{F30A18AF-A798-A34A-8A52-CB7E13C093B8}"/>
          </ac:spMkLst>
        </pc:spChg>
      </pc:sldChg>
      <pc:sldChg chg="delSp">
        <pc:chgData name="Chi Zhang" userId="S::czhang4@kennesaw.edu::26c37e9c-d14c-491b-95f8-0a773c722199" providerId="AD" clId="Web-{BCF66E53-2FB2-FFF4-14DB-9F3C673F8214}" dt="2022-05-20T23:20:30.054" v="15"/>
        <pc:sldMkLst>
          <pc:docMk/>
          <pc:sldMk cId="1503794008" sldId="268"/>
        </pc:sldMkLst>
        <pc:spChg chg="del">
          <ac:chgData name="Chi Zhang" userId="S::czhang4@kennesaw.edu::26c37e9c-d14c-491b-95f8-0a773c722199" providerId="AD" clId="Web-{BCF66E53-2FB2-FFF4-14DB-9F3C673F8214}" dt="2022-05-20T23:20:30.054" v="15"/>
          <ac:spMkLst>
            <pc:docMk/>
            <pc:sldMk cId="1503794008" sldId="268"/>
            <ac:spMk id="3" creationId="{89DDBA7A-E043-6D43-8C18-58333A095DD8}"/>
          </ac:spMkLst>
        </pc:spChg>
      </pc:sldChg>
      <pc:sldChg chg="modSp">
        <pc:chgData name="Chi Zhang" userId="S::czhang4@kennesaw.edu::26c37e9c-d14c-491b-95f8-0a773c722199" providerId="AD" clId="Web-{BCF66E53-2FB2-FFF4-14DB-9F3C673F8214}" dt="2022-05-20T23:21:22.368" v="17" actId="20577"/>
        <pc:sldMkLst>
          <pc:docMk/>
          <pc:sldMk cId="3326287033" sldId="271"/>
        </pc:sldMkLst>
        <pc:spChg chg="mod">
          <ac:chgData name="Chi Zhang" userId="S::czhang4@kennesaw.edu::26c37e9c-d14c-491b-95f8-0a773c722199" providerId="AD" clId="Web-{BCF66E53-2FB2-FFF4-14DB-9F3C673F8214}" dt="2022-05-20T23:21:22.368" v="17" actId="20577"/>
          <ac:spMkLst>
            <pc:docMk/>
            <pc:sldMk cId="3326287033" sldId="271"/>
            <ac:spMk id="3" creationId="{CB613D38-FDD4-7E4A-BC4A-310DF357B719}"/>
          </ac:spMkLst>
        </pc:spChg>
      </pc:sldChg>
      <pc:sldChg chg="modSp">
        <pc:chgData name="Chi Zhang" userId="S::czhang4@kennesaw.edu::26c37e9c-d14c-491b-95f8-0a773c722199" providerId="AD" clId="Web-{BCF66E53-2FB2-FFF4-14DB-9F3C673F8214}" dt="2022-05-20T23:21:34.384" v="18" actId="14100"/>
        <pc:sldMkLst>
          <pc:docMk/>
          <pc:sldMk cId="1585993947" sldId="272"/>
        </pc:sldMkLst>
        <pc:picChg chg="mod">
          <ac:chgData name="Chi Zhang" userId="S::czhang4@kennesaw.edu::26c37e9c-d14c-491b-95f8-0a773c722199" providerId="AD" clId="Web-{BCF66E53-2FB2-FFF4-14DB-9F3C673F8214}" dt="2022-05-20T23:21:34.384" v="18" actId="14100"/>
          <ac:picMkLst>
            <pc:docMk/>
            <pc:sldMk cId="1585993947" sldId="272"/>
            <ac:picMk id="9" creationId="{49839C7E-C243-2C45-A795-E45C6ABE8EDC}"/>
          </ac:picMkLst>
        </pc:picChg>
      </pc:sldChg>
      <pc:sldChg chg="modSp">
        <pc:chgData name="Chi Zhang" userId="S::czhang4@kennesaw.edu::26c37e9c-d14c-491b-95f8-0a773c722199" providerId="AD" clId="Web-{BCF66E53-2FB2-FFF4-14DB-9F3C673F8214}" dt="2022-05-20T23:22:06.401" v="23" actId="20577"/>
        <pc:sldMkLst>
          <pc:docMk/>
          <pc:sldMk cId="1158484151" sldId="273"/>
        </pc:sldMkLst>
        <pc:spChg chg="mod">
          <ac:chgData name="Chi Zhang" userId="S::czhang4@kennesaw.edu::26c37e9c-d14c-491b-95f8-0a773c722199" providerId="AD" clId="Web-{BCF66E53-2FB2-FFF4-14DB-9F3C673F8214}" dt="2022-05-20T23:22:06.401" v="23" actId="20577"/>
          <ac:spMkLst>
            <pc:docMk/>
            <pc:sldMk cId="1158484151" sldId="273"/>
            <ac:spMk id="3" creationId="{7C1E07BF-B065-7543-9F03-0AF3B2751BC7}"/>
          </ac:spMkLst>
        </pc:spChg>
      </pc:sldChg>
      <pc:sldChg chg="delSp">
        <pc:chgData name="Chi Zhang" userId="S::czhang4@kennesaw.edu::26c37e9c-d14c-491b-95f8-0a773c722199" providerId="AD" clId="Web-{BCF66E53-2FB2-FFF4-14DB-9F3C673F8214}" dt="2022-05-20T23:22:16.417" v="24"/>
        <pc:sldMkLst>
          <pc:docMk/>
          <pc:sldMk cId="1411999957" sldId="277"/>
        </pc:sldMkLst>
        <pc:spChg chg="del">
          <ac:chgData name="Chi Zhang" userId="S::czhang4@kennesaw.edu::26c37e9c-d14c-491b-95f8-0a773c722199" providerId="AD" clId="Web-{BCF66E53-2FB2-FFF4-14DB-9F3C673F8214}" dt="2022-05-20T23:22:16.417" v="24"/>
          <ac:spMkLst>
            <pc:docMk/>
            <pc:sldMk cId="1411999957" sldId="277"/>
            <ac:spMk id="3" creationId="{08E91B7D-953C-9E48-83C0-D28234142775}"/>
          </ac:spMkLst>
        </pc:spChg>
      </pc:sldChg>
      <pc:sldChg chg="modSp">
        <pc:chgData name="Chi Zhang" userId="S::czhang4@kennesaw.edu::26c37e9c-d14c-491b-95f8-0a773c722199" providerId="AD" clId="Web-{BCF66E53-2FB2-FFF4-14DB-9F3C673F8214}" dt="2022-05-20T23:22:54.168" v="31" actId="1076"/>
        <pc:sldMkLst>
          <pc:docMk/>
          <pc:sldMk cId="1581291439" sldId="279"/>
        </pc:sldMkLst>
        <pc:spChg chg="mod">
          <ac:chgData name="Chi Zhang" userId="S::czhang4@kennesaw.edu::26c37e9c-d14c-491b-95f8-0a773c722199" providerId="AD" clId="Web-{BCF66E53-2FB2-FFF4-14DB-9F3C673F8214}" dt="2022-05-20T23:22:45.777" v="28" actId="20577"/>
          <ac:spMkLst>
            <pc:docMk/>
            <pc:sldMk cId="1581291439" sldId="279"/>
            <ac:spMk id="2" creationId="{19815E27-5DF7-8D45-930C-1AACA88335F5}"/>
          </ac:spMkLst>
        </pc:spChg>
        <pc:picChg chg="mod">
          <ac:chgData name="Chi Zhang" userId="S::czhang4@kennesaw.edu::26c37e9c-d14c-491b-95f8-0a773c722199" providerId="AD" clId="Web-{BCF66E53-2FB2-FFF4-14DB-9F3C673F8214}" dt="2022-05-20T23:22:54.168" v="31" actId="1076"/>
          <ac:picMkLst>
            <pc:docMk/>
            <pc:sldMk cId="1581291439" sldId="279"/>
            <ac:picMk id="6" creationId="{C70288DB-9C38-5B42-A30E-6EBD4819D292}"/>
          </ac:picMkLst>
        </pc:picChg>
      </pc:sldChg>
      <pc:sldChg chg="delSp">
        <pc:chgData name="Chi Zhang" userId="S::czhang4@kennesaw.edu::26c37e9c-d14c-491b-95f8-0a773c722199" providerId="AD" clId="Web-{BCF66E53-2FB2-FFF4-14DB-9F3C673F8214}" dt="2022-05-20T23:23:03.465" v="32"/>
        <pc:sldMkLst>
          <pc:docMk/>
          <pc:sldMk cId="1907188395" sldId="281"/>
        </pc:sldMkLst>
        <pc:spChg chg="del">
          <ac:chgData name="Chi Zhang" userId="S::czhang4@kennesaw.edu::26c37e9c-d14c-491b-95f8-0a773c722199" providerId="AD" clId="Web-{BCF66E53-2FB2-FFF4-14DB-9F3C673F8214}" dt="2022-05-20T23:23:03.465" v="32"/>
          <ac:spMkLst>
            <pc:docMk/>
            <pc:sldMk cId="1907188395" sldId="281"/>
            <ac:spMk id="3" creationId="{76B37A63-CD8E-194E-BDD9-F0CB62C093F1}"/>
          </ac:spMkLst>
        </pc:spChg>
      </pc:sldChg>
      <pc:sldChg chg="modSp">
        <pc:chgData name="Chi Zhang" userId="S::czhang4@kennesaw.edu::26c37e9c-d14c-491b-95f8-0a773c722199" providerId="AD" clId="Web-{BCF66E53-2FB2-FFF4-14DB-9F3C673F8214}" dt="2022-05-20T23:23:19.606" v="36" actId="1076"/>
        <pc:sldMkLst>
          <pc:docMk/>
          <pc:sldMk cId="23241285" sldId="282"/>
        </pc:sldMkLst>
        <pc:spChg chg="mod">
          <ac:chgData name="Chi Zhang" userId="S::czhang4@kennesaw.edu::26c37e9c-d14c-491b-95f8-0a773c722199" providerId="AD" clId="Web-{BCF66E53-2FB2-FFF4-14DB-9F3C673F8214}" dt="2022-05-20T23:23:15.090" v="34" actId="14100"/>
          <ac:spMkLst>
            <pc:docMk/>
            <pc:sldMk cId="23241285" sldId="282"/>
            <ac:spMk id="2" creationId="{9A8A4A0D-AF63-9F49-AFDC-1F6F504DC930}"/>
          </ac:spMkLst>
        </pc:spChg>
        <pc:picChg chg="mod">
          <ac:chgData name="Chi Zhang" userId="S::czhang4@kennesaw.edu::26c37e9c-d14c-491b-95f8-0a773c722199" providerId="AD" clId="Web-{BCF66E53-2FB2-FFF4-14DB-9F3C673F8214}" dt="2022-05-20T23:23:19.606" v="36" actId="1076"/>
          <ac:picMkLst>
            <pc:docMk/>
            <pc:sldMk cId="23241285" sldId="282"/>
            <ac:picMk id="6" creationId="{E3219D47-ADC2-FC41-872A-45BD50EF1E46}"/>
          </ac:picMkLst>
        </pc:picChg>
      </pc:sldChg>
      <pc:sldChg chg="delSp">
        <pc:chgData name="Chi Zhang" userId="S::czhang4@kennesaw.edu::26c37e9c-d14c-491b-95f8-0a773c722199" providerId="AD" clId="Web-{BCF66E53-2FB2-FFF4-14DB-9F3C673F8214}" dt="2022-05-20T23:23:28.903" v="37"/>
        <pc:sldMkLst>
          <pc:docMk/>
          <pc:sldMk cId="3355287986" sldId="284"/>
        </pc:sldMkLst>
        <pc:spChg chg="del">
          <ac:chgData name="Chi Zhang" userId="S::czhang4@kennesaw.edu::26c37e9c-d14c-491b-95f8-0a773c722199" providerId="AD" clId="Web-{BCF66E53-2FB2-FFF4-14DB-9F3C673F8214}" dt="2022-05-20T23:23:28.903" v="37"/>
          <ac:spMkLst>
            <pc:docMk/>
            <pc:sldMk cId="3355287986" sldId="284"/>
            <ac:spMk id="3" creationId="{B972597D-1E08-F740-B1AB-F74242DD890A}"/>
          </ac:spMkLst>
        </pc:spChg>
      </pc:sldChg>
      <pc:sldChg chg="modSp">
        <pc:chgData name="Chi Zhang" userId="S::czhang4@kennesaw.edu::26c37e9c-d14c-491b-95f8-0a773c722199" providerId="AD" clId="Web-{BCF66E53-2FB2-FFF4-14DB-9F3C673F8214}" dt="2022-05-20T23:23:49.357" v="48" actId="20577"/>
        <pc:sldMkLst>
          <pc:docMk/>
          <pc:sldMk cId="555446641" sldId="286"/>
        </pc:sldMkLst>
        <pc:spChg chg="mod">
          <ac:chgData name="Chi Zhang" userId="S::czhang4@kennesaw.edu::26c37e9c-d14c-491b-95f8-0a773c722199" providerId="AD" clId="Web-{BCF66E53-2FB2-FFF4-14DB-9F3C673F8214}" dt="2022-05-20T23:23:49.357" v="48" actId="20577"/>
          <ac:spMkLst>
            <pc:docMk/>
            <pc:sldMk cId="555446641" sldId="286"/>
            <ac:spMk id="2" creationId="{204E2471-77B8-744F-BA7F-463B10AC2F4E}"/>
          </ac:spMkLst>
        </pc:spChg>
        <pc:picChg chg="mod">
          <ac:chgData name="Chi Zhang" userId="S::czhang4@kennesaw.edu::26c37e9c-d14c-491b-95f8-0a773c722199" providerId="AD" clId="Web-{BCF66E53-2FB2-FFF4-14DB-9F3C673F8214}" dt="2022-05-20T23:23:42.294" v="38" actId="1076"/>
          <ac:picMkLst>
            <pc:docMk/>
            <pc:sldMk cId="555446641" sldId="286"/>
            <ac:picMk id="6" creationId="{D7C28A36-C191-1E49-B4DF-6B075606B796}"/>
          </ac:picMkLst>
        </pc:picChg>
      </pc:sldChg>
      <pc:sldChg chg="delSp">
        <pc:chgData name="Chi Zhang" userId="S::czhang4@kennesaw.edu::26c37e9c-d14c-491b-95f8-0a773c722199" providerId="AD" clId="Web-{BCF66E53-2FB2-FFF4-14DB-9F3C673F8214}" dt="2022-05-20T23:23:55.685" v="49"/>
        <pc:sldMkLst>
          <pc:docMk/>
          <pc:sldMk cId="2900659264" sldId="289"/>
        </pc:sldMkLst>
        <pc:spChg chg="del">
          <ac:chgData name="Chi Zhang" userId="S::czhang4@kennesaw.edu::26c37e9c-d14c-491b-95f8-0a773c722199" providerId="AD" clId="Web-{BCF66E53-2FB2-FFF4-14DB-9F3C673F8214}" dt="2022-05-20T23:23:55.685" v="49"/>
          <ac:spMkLst>
            <pc:docMk/>
            <pc:sldMk cId="2900659264" sldId="289"/>
            <ac:spMk id="3" creationId="{A62C7978-5B50-6B40-96A0-DE6A2FB3931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A8CEF9-7250-094E-A030-9A6894CA0393}" type="datetimeFigureOut">
              <a:rPr lang="en-US" smtClean="0"/>
              <a:t>5/20/2022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7835C9-8A18-2E40-B12F-7D6C12A59903}" type="slidenum">
              <a:rPr lang="en-US" smtClean="0"/>
              <a:t>‹#›</a:t>
            </a:fld>
            <a:endParaRPr lang="en-US"/>
          </a:p>
        </p:txBody>
      </p:sp>
    </p:spTree>
    <p:extLst>
      <p:ext uri="{BB962C8B-B14F-4D97-AF65-F5344CB8AC3E}">
        <p14:creationId xmlns:p14="http://schemas.microsoft.com/office/powerpoint/2010/main" val="3564331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C24BD3-D630-6146-BA7B-E2210F7EED98}" type="slidenum">
              <a:rPr lang="en-US" smtClean="0"/>
              <a:t>1</a:t>
            </a:fld>
            <a:endParaRPr lang="en-US"/>
          </a:p>
        </p:txBody>
      </p:sp>
    </p:spTree>
    <p:extLst>
      <p:ext uri="{BB962C8B-B14F-4D97-AF65-F5344CB8AC3E}">
        <p14:creationId xmlns:p14="http://schemas.microsoft.com/office/powerpoint/2010/main" val="3919028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D2CA3411-B7DC-B14F-ADA5-854E8D987011}" type="datetime1">
              <a:rPr lang="en-US" smtClean="0"/>
              <a:t>5/20/2022</a:t>
            </a:fld>
            <a:endParaRPr lang="en-US"/>
          </a:p>
        </p:txBody>
      </p:sp>
      <p:sp>
        <p:nvSpPr>
          <p:cNvPr id="5" name="Footer Placeholder 4"/>
          <p:cNvSpPr>
            <a:spLocks noGrp="1"/>
          </p:cNvSpPr>
          <p:nvPr>
            <p:ph type="ftr" sz="quarter" idx="11"/>
          </p:nvPr>
        </p:nvSpPr>
        <p:spPr>
          <a:xfrm>
            <a:off x="3028950" y="4874138"/>
            <a:ext cx="3086100" cy="273844"/>
          </a:xfrm>
        </p:spPr>
        <p:txBody>
          <a:bodyPr/>
          <a:lstStyle/>
          <a:p>
            <a:r>
              <a:rPr lang="en-US"/>
              <a:t>IT 6413 IT Service Management</a:t>
            </a:r>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1567043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82C4D1-F693-4D40-823F-9DDAEDC89EF9}" type="datetime1">
              <a:rPr lang="en-US" smtClean="0"/>
              <a:t>5/20/2022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14641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A3D445-2D48-F648-8DC2-A8B4E6C0ADC5}" type="datetime1">
              <a:rPr lang="en-US" smtClean="0"/>
              <a:t>5/20/2022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934404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AE10CE-999E-1049-9FFD-42DB6812D66B}" type="datetime1">
              <a:rPr lang="en-US" smtClean="0"/>
              <a:t>5/20/2022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523822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2AC6B9-6384-8D46-B780-5276FC59698C}" type="datetime1">
              <a:rPr lang="en-US" smtClean="0"/>
              <a:t>5/20/2022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898844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D627023-944D-E242-AB63-0EFEAE69F5B0}" type="datetime1">
              <a:rPr lang="en-US" smtClean="0"/>
              <a:t>5/20/2022</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864669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7863DD5-AC11-9145-838B-B9FD34D0DA57}" type="datetime1">
              <a:rPr lang="en-US" smtClean="0"/>
              <a:t>5/20/2022</a:t>
            </a:fld>
            <a:endParaRPr lang="en-US"/>
          </a:p>
        </p:txBody>
      </p:sp>
      <p:sp>
        <p:nvSpPr>
          <p:cNvPr id="8" name="Footer Placeholder 7"/>
          <p:cNvSpPr>
            <a:spLocks noGrp="1"/>
          </p:cNvSpPr>
          <p:nvPr>
            <p:ph type="ftr" sz="quarter" idx="11"/>
          </p:nvPr>
        </p:nvSpPr>
        <p:spPr/>
        <p:txBody>
          <a:bodyPr/>
          <a:lstStyle/>
          <a:p>
            <a:r>
              <a:rPr lang="en-US"/>
              <a:t>IT 6413 IT Service Management</a:t>
            </a:r>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18132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638DC30-568D-2A47-89D7-BA9D4D35D503}" type="datetime1">
              <a:rPr lang="en-US" smtClean="0"/>
              <a:t>5/20/2022</a:t>
            </a:fld>
            <a:endParaRPr lang="en-US"/>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53326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4A35A5-C412-4344-861F-69E6F2E11DEA}" type="datetime1">
              <a:rPr lang="en-US" smtClean="0"/>
              <a:t>5/20/2022</a:t>
            </a:fld>
            <a:endParaRPr lang="en-US"/>
          </a:p>
        </p:txBody>
      </p:sp>
      <p:sp>
        <p:nvSpPr>
          <p:cNvPr id="3" name="Footer Placeholder 2"/>
          <p:cNvSpPr>
            <a:spLocks noGrp="1"/>
          </p:cNvSpPr>
          <p:nvPr>
            <p:ph type="ftr" sz="quarter" idx="11"/>
          </p:nvPr>
        </p:nvSpPr>
        <p:spPr/>
        <p:txBody>
          <a:bodyPr/>
          <a:lstStyle/>
          <a:p>
            <a:r>
              <a:rPr lang="en-US"/>
              <a:t>IT 6413 IT Service Management</a:t>
            </a:r>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83971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A9F0604-10A3-4F4D-9DCF-0DCA2819FB68}" type="datetime1">
              <a:rPr lang="en-US" smtClean="0"/>
              <a:t>5/20/2022</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065882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92F07A9-1D58-0544-B355-ACE996794FBA}" type="datetime1">
              <a:rPr lang="en-US" smtClean="0"/>
              <a:t>5/20/2022</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491588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20A4ACE-5950-664A-8B23-CDBC09C8393A}" type="datetime1">
              <a:rPr lang="en-US" smtClean="0"/>
              <a:t>5/20/2022</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IT 6413 IT Service Management</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5434242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09745" y="1350699"/>
            <a:ext cx="6858000" cy="1790700"/>
          </a:xfrm>
        </p:spPr>
        <p:txBody>
          <a:bodyPr>
            <a:normAutofit fontScale="90000"/>
          </a:bodyPr>
          <a:lstStyle/>
          <a:p>
            <a:r>
              <a:rPr lang="en-US" dirty="0"/>
              <a:t>IT 6413 IT Service Delivery</a:t>
            </a:r>
            <a:br>
              <a:rPr lang="en-US" dirty="0"/>
            </a:br>
            <a:br>
              <a:rPr lang="en-US" dirty="0"/>
            </a:br>
            <a:r>
              <a:rPr lang="en-US" dirty="0"/>
              <a:t>LM4. Service Design</a:t>
            </a:r>
          </a:p>
        </p:txBody>
      </p:sp>
    </p:spTree>
    <p:extLst>
      <p:ext uri="{BB962C8B-B14F-4D97-AF65-F5344CB8AC3E}">
        <p14:creationId xmlns:p14="http://schemas.microsoft.com/office/powerpoint/2010/main" val="3995320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BEEDC-A339-194E-84B6-F80B4BF21421}"/>
              </a:ext>
            </a:extLst>
          </p:cNvPr>
          <p:cNvSpPr>
            <a:spLocks noGrp="1"/>
          </p:cNvSpPr>
          <p:nvPr>
            <p:ph type="title"/>
          </p:nvPr>
        </p:nvSpPr>
        <p:spPr/>
        <p:txBody>
          <a:bodyPr/>
          <a:lstStyle/>
          <a:p>
            <a:r>
              <a:rPr lang="en-US" dirty="0"/>
              <a:t>Service Level Management Objectives</a:t>
            </a:r>
          </a:p>
        </p:txBody>
      </p:sp>
      <p:sp>
        <p:nvSpPr>
          <p:cNvPr id="3" name="Content Placeholder 2">
            <a:extLst>
              <a:ext uri="{FF2B5EF4-FFF2-40B4-BE49-F238E27FC236}">
                <a16:creationId xmlns:a16="http://schemas.microsoft.com/office/drawing/2014/main" id="{F30A18AF-A798-A34A-8A52-CB7E13C093B8}"/>
              </a:ext>
            </a:extLst>
          </p:cNvPr>
          <p:cNvSpPr>
            <a:spLocks noGrp="1"/>
          </p:cNvSpPr>
          <p:nvPr>
            <p:ph idx="1"/>
          </p:nvPr>
        </p:nvSpPr>
        <p:spPr/>
        <p:txBody>
          <a:bodyPr>
            <a:normAutofit/>
          </a:bodyPr>
          <a:lstStyle/>
          <a:p>
            <a:r>
              <a:rPr lang="en-US" sz="2400" dirty="0"/>
              <a:t>To maintain and improve IT service quality, through a constant cycle of agreeing, monitoring and reporting upon IT service achievements and instigation of actions to eradicate poor service – in line with business or cost justification. Through these methods, a better relationship between IT and its customers/users can be developed </a:t>
            </a:r>
          </a:p>
          <a:p>
            <a:endParaRPr lang="en-US" sz="2400" dirty="0"/>
          </a:p>
        </p:txBody>
      </p:sp>
      <p:sp>
        <p:nvSpPr>
          <p:cNvPr id="4" name="Footer Placeholder 3">
            <a:extLst>
              <a:ext uri="{FF2B5EF4-FFF2-40B4-BE49-F238E27FC236}">
                <a16:creationId xmlns:a16="http://schemas.microsoft.com/office/drawing/2014/main" id="{3F9E1CA8-B4F2-3E4B-B276-4B0672311FA8}"/>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EFCFD50B-57AB-B84E-B4B6-5E49E7687417}"/>
              </a:ext>
            </a:extLst>
          </p:cNvPr>
          <p:cNvSpPr>
            <a:spLocks noGrp="1"/>
          </p:cNvSpPr>
          <p:nvPr>
            <p:ph type="sldNum" sz="quarter" idx="12"/>
          </p:nvPr>
        </p:nvSpPr>
        <p:spPr/>
        <p:txBody>
          <a:bodyPr/>
          <a:lstStyle/>
          <a:p>
            <a:fld id="{9D07C2DF-856E-424D-A83F-A6737384F987}" type="slidenum">
              <a:rPr lang="en-US" smtClean="0"/>
              <a:t>10</a:t>
            </a:fld>
            <a:endParaRPr lang="en-US"/>
          </a:p>
        </p:txBody>
      </p:sp>
    </p:spTree>
    <p:extLst>
      <p:ext uri="{BB962C8B-B14F-4D97-AF65-F5344CB8AC3E}">
        <p14:creationId xmlns:p14="http://schemas.microsoft.com/office/powerpoint/2010/main" val="36428316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D44A1-20EC-1345-BCEC-942722273C4C}"/>
              </a:ext>
            </a:extLst>
          </p:cNvPr>
          <p:cNvSpPr>
            <a:spLocks noGrp="1"/>
          </p:cNvSpPr>
          <p:nvPr>
            <p:ph type="title"/>
          </p:nvPr>
        </p:nvSpPr>
        <p:spPr/>
        <p:txBody>
          <a:bodyPr/>
          <a:lstStyle/>
          <a:p>
            <a:r>
              <a:rPr lang="en-US" dirty="0"/>
              <a:t>Activities of SLM</a:t>
            </a:r>
          </a:p>
        </p:txBody>
      </p:sp>
      <p:sp>
        <p:nvSpPr>
          <p:cNvPr id="4" name="Footer Placeholder 3">
            <a:extLst>
              <a:ext uri="{FF2B5EF4-FFF2-40B4-BE49-F238E27FC236}">
                <a16:creationId xmlns:a16="http://schemas.microsoft.com/office/drawing/2014/main" id="{99C62200-29E0-9044-95C7-1022764E3BFA}"/>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53926E05-3DDB-0343-BE78-9A9E8D4023AD}"/>
              </a:ext>
            </a:extLst>
          </p:cNvPr>
          <p:cNvSpPr>
            <a:spLocks noGrp="1"/>
          </p:cNvSpPr>
          <p:nvPr>
            <p:ph type="sldNum" sz="quarter" idx="12"/>
          </p:nvPr>
        </p:nvSpPr>
        <p:spPr/>
        <p:txBody>
          <a:bodyPr/>
          <a:lstStyle/>
          <a:p>
            <a:fld id="{9D07C2DF-856E-424D-A83F-A6737384F987}" type="slidenum">
              <a:rPr lang="en-US" smtClean="0"/>
              <a:t>11</a:t>
            </a:fld>
            <a:endParaRPr lang="en-US"/>
          </a:p>
        </p:txBody>
      </p:sp>
      <p:pic>
        <p:nvPicPr>
          <p:cNvPr id="6" name="Picture 5">
            <a:extLst>
              <a:ext uri="{FF2B5EF4-FFF2-40B4-BE49-F238E27FC236}">
                <a16:creationId xmlns:a16="http://schemas.microsoft.com/office/drawing/2014/main" id="{A52B923E-3439-FE48-99AD-4EBAA3A8D13F}"/>
              </a:ext>
            </a:extLst>
          </p:cNvPr>
          <p:cNvPicPr>
            <a:picLocks noChangeAspect="1"/>
          </p:cNvPicPr>
          <p:nvPr/>
        </p:nvPicPr>
        <p:blipFill>
          <a:blip r:embed="rId2"/>
          <a:stretch>
            <a:fillRect/>
          </a:stretch>
        </p:blipFill>
        <p:spPr>
          <a:xfrm>
            <a:off x="2252663" y="1009650"/>
            <a:ext cx="4638675" cy="3124200"/>
          </a:xfrm>
          <a:prstGeom prst="rect">
            <a:avLst/>
          </a:prstGeom>
        </p:spPr>
      </p:pic>
    </p:spTree>
    <p:extLst>
      <p:ext uri="{BB962C8B-B14F-4D97-AF65-F5344CB8AC3E}">
        <p14:creationId xmlns:p14="http://schemas.microsoft.com/office/powerpoint/2010/main" val="1503794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086EF-2E38-CD40-B916-017F0C5ED133}"/>
              </a:ext>
            </a:extLst>
          </p:cNvPr>
          <p:cNvSpPr>
            <a:spLocks noGrp="1"/>
          </p:cNvSpPr>
          <p:nvPr>
            <p:ph type="ctrTitle"/>
          </p:nvPr>
        </p:nvSpPr>
        <p:spPr/>
        <p:txBody>
          <a:bodyPr/>
          <a:lstStyle/>
          <a:p>
            <a:r>
              <a:rPr lang="en-US" dirty="0"/>
              <a:t>Capacity Management</a:t>
            </a:r>
          </a:p>
        </p:txBody>
      </p:sp>
      <p:sp>
        <p:nvSpPr>
          <p:cNvPr id="3" name="Subtitle 2">
            <a:extLst>
              <a:ext uri="{FF2B5EF4-FFF2-40B4-BE49-F238E27FC236}">
                <a16:creationId xmlns:a16="http://schemas.microsoft.com/office/drawing/2014/main" id="{6B80795A-8769-EA4D-8EF1-B8E6070D0FE5}"/>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929661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75511-E73E-F44D-8595-39D8B64AA587}"/>
              </a:ext>
            </a:extLst>
          </p:cNvPr>
          <p:cNvSpPr>
            <a:spLocks noGrp="1"/>
          </p:cNvSpPr>
          <p:nvPr>
            <p:ph type="title"/>
          </p:nvPr>
        </p:nvSpPr>
        <p:spPr/>
        <p:txBody>
          <a:bodyPr>
            <a:normAutofit/>
          </a:bodyPr>
          <a:lstStyle/>
          <a:p>
            <a:r>
              <a:rPr lang="en-US" dirty="0"/>
              <a:t>Objectives of Capacity Management</a:t>
            </a:r>
          </a:p>
        </p:txBody>
      </p:sp>
      <p:sp>
        <p:nvSpPr>
          <p:cNvPr id="3" name="Content Placeholder 2">
            <a:extLst>
              <a:ext uri="{FF2B5EF4-FFF2-40B4-BE49-F238E27FC236}">
                <a16:creationId xmlns:a16="http://schemas.microsoft.com/office/drawing/2014/main" id="{CB613D38-FDD4-7E4A-BC4A-310DF357B719}"/>
              </a:ext>
            </a:extLst>
          </p:cNvPr>
          <p:cNvSpPr>
            <a:spLocks noGrp="1"/>
          </p:cNvSpPr>
          <p:nvPr>
            <p:ph idx="1"/>
          </p:nvPr>
        </p:nvSpPr>
        <p:spPr/>
        <p:txBody>
          <a:bodyPr vert="horz" lIns="91440" tIns="45720" rIns="91440" bIns="45720" rtlCol="0" anchor="t">
            <a:normAutofit/>
          </a:bodyPr>
          <a:lstStyle/>
          <a:p>
            <a:r>
              <a:rPr lang="en-US" dirty="0"/>
              <a:t>The capacity management process understands the business requirements (the required service delivery), the organization’s operation (the current service delivery) and the IT infrastructure (the means of service delivery). It ensures that all the current and future capacity and performance aspects of the business requirements are provided cost effectively </a:t>
            </a:r>
          </a:p>
          <a:p>
            <a:endParaRPr lang="en-US" dirty="0"/>
          </a:p>
        </p:txBody>
      </p:sp>
      <p:sp>
        <p:nvSpPr>
          <p:cNvPr id="4" name="Footer Placeholder 3">
            <a:extLst>
              <a:ext uri="{FF2B5EF4-FFF2-40B4-BE49-F238E27FC236}">
                <a16:creationId xmlns:a16="http://schemas.microsoft.com/office/drawing/2014/main" id="{EC8098A5-BFAF-4744-AC8E-C5E17C5B210A}"/>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2F634374-B298-7E44-AFFF-C8598DE7F168}"/>
              </a:ext>
            </a:extLst>
          </p:cNvPr>
          <p:cNvSpPr>
            <a:spLocks noGrp="1"/>
          </p:cNvSpPr>
          <p:nvPr>
            <p:ph type="sldNum" sz="quarter" idx="12"/>
          </p:nvPr>
        </p:nvSpPr>
        <p:spPr/>
        <p:txBody>
          <a:bodyPr/>
          <a:lstStyle/>
          <a:p>
            <a:fld id="{9D07C2DF-856E-424D-A83F-A6737384F987}" type="slidenum">
              <a:rPr lang="en-US" smtClean="0"/>
              <a:t>13</a:t>
            </a:fld>
            <a:endParaRPr lang="en-US"/>
          </a:p>
        </p:txBody>
      </p:sp>
    </p:spTree>
    <p:extLst>
      <p:ext uri="{BB962C8B-B14F-4D97-AF65-F5344CB8AC3E}">
        <p14:creationId xmlns:p14="http://schemas.microsoft.com/office/powerpoint/2010/main" val="33262870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9CA3A-67A3-EF4F-AD9E-2ABD9410C5E2}"/>
              </a:ext>
            </a:extLst>
          </p:cNvPr>
          <p:cNvSpPr>
            <a:spLocks noGrp="1"/>
          </p:cNvSpPr>
          <p:nvPr>
            <p:ph type="title"/>
          </p:nvPr>
        </p:nvSpPr>
        <p:spPr/>
        <p:txBody>
          <a:bodyPr>
            <a:normAutofit/>
          </a:bodyPr>
          <a:lstStyle/>
          <a:p>
            <a:r>
              <a:rPr lang="en-US" dirty="0"/>
              <a:t>Capacity Management Activities</a:t>
            </a:r>
          </a:p>
        </p:txBody>
      </p:sp>
      <p:sp>
        <p:nvSpPr>
          <p:cNvPr id="3" name="Content Placeholder 2">
            <a:extLst>
              <a:ext uri="{FF2B5EF4-FFF2-40B4-BE49-F238E27FC236}">
                <a16:creationId xmlns:a16="http://schemas.microsoft.com/office/drawing/2014/main" id="{20D72A7D-51B7-8F4E-B9ED-237DF1770730}"/>
              </a:ext>
            </a:extLst>
          </p:cNvPr>
          <p:cNvSpPr>
            <a:spLocks noGrp="1"/>
          </p:cNvSpPr>
          <p:nvPr>
            <p:ph idx="1"/>
          </p:nvPr>
        </p:nvSpPr>
        <p:spPr/>
        <p:txBody>
          <a:bodyPr/>
          <a:lstStyle/>
          <a:p>
            <a:r>
              <a:rPr lang="en-US" b="1" dirty="0"/>
              <a:t>Business capacity management </a:t>
            </a:r>
            <a:endParaRPr lang="en-US" dirty="0"/>
          </a:p>
          <a:p>
            <a:r>
              <a:rPr lang="en-US" b="1" dirty="0"/>
              <a:t>Service capacity management</a:t>
            </a:r>
            <a:endParaRPr lang="en-US" dirty="0"/>
          </a:p>
          <a:p>
            <a:r>
              <a:rPr lang="en-US" b="1" dirty="0"/>
              <a:t>Component capacity management</a:t>
            </a:r>
            <a:endParaRPr lang="en-US" dirty="0"/>
          </a:p>
          <a:p>
            <a:endParaRPr lang="en-US" dirty="0"/>
          </a:p>
        </p:txBody>
      </p:sp>
      <p:sp>
        <p:nvSpPr>
          <p:cNvPr id="4" name="Footer Placeholder 3">
            <a:extLst>
              <a:ext uri="{FF2B5EF4-FFF2-40B4-BE49-F238E27FC236}">
                <a16:creationId xmlns:a16="http://schemas.microsoft.com/office/drawing/2014/main" id="{474F16EE-9B96-EB4A-A87C-C81B05EBBB24}"/>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9CA6D54E-5EDC-964E-94A0-7F1EDE311302}"/>
              </a:ext>
            </a:extLst>
          </p:cNvPr>
          <p:cNvSpPr>
            <a:spLocks noGrp="1"/>
          </p:cNvSpPr>
          <p:nvPr>
            <p:ph type="sldNum" sz="quarter" idx="12"/>
          </p:nvPr>
        </p:nvSpPr>
        <p:spPr/>
        <p:txBody>
          <a:bodyPr/>
          <a:lstStyle/>
          <a:p>
            <a:fld id="{9D07C2DF-856E-424D-A83F-A6737384F987}" type="slidenum">
              <a:rPr lang="en-US" smtClean="0"/>
              <a:t>14</a:t>
            </a:fld>
            <a:endParaRPr lang="en-US"/>
          </a:p>
        </p:txBody>
      </p:sp>
    </p:spTree>
    <p:extLst>
      <p:ext uri="{BB962C8B-B14F-4D97-AF65-F5344CB8AC3E}">
        <p14:creationId xmlns:p14="http://schemas.microsoft.com/office/powerpoint/2010/main" val="3633820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4DBB0-6752-0D48-95CA-E42684680AA0}"/>
              </a:ext>
            </a:extLst>
          </p:cNvPr>
          <p:cNvSpPr>
            <a:spLocks noGrp="1"/>
          </p:cNvSpPr>
          <p:nvPr>
            <p:ph type="title"/>
          </p:nvPr>
        </p:nvSpPr>
        <p:spPr/>
        <p:txBody>
          <a:bodyPr>
            <a:normAutofit/>
          </a:bodyPr>
          <a:lstStyle/>
          <a:p>
            <a:r>
              <a:rPr lang="en-US" dirty="0"/>
              <a:t>Other Capacity Management Activities</a:t>
            </a:r>
          </a:p>
        </p:txBody>
      </p:sp>
      <p:sp>
        <p:nvSpPr>
          <p:cNvPr id="4" name="Footer Placeholder 3">
            <a:extLst>
              <a:ext uri="{FF2B5EF4-FFF2-40B4-BE49-F238E27FC236}">
                <a16:creationId xmlns:a16="http://schemas.microsoft.com/office/drawing/2014/main" id="{62300A5B-D158-3F49-A95A-E8BE77B7A519}"/>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9AB5C9DD-8CF8-7D4E-8385-15E3AE7038C0}"/>
              </a:ext>
            </a:extLst>
          </p:cNvPr>
          <p:cNvSpPr>
            <a:spLocks noGrp="1"/>
          </p:cNvSpPr>
          <p:nvPr>
            <p:ph type="sldNum" sz="quarter" idx="12"/>
          </p:nvPr>
        </p:nvSpPr>
        <p:spPr/>
        <p:txBody>
          <a:bodyPr/>
          <a:lstStyle/>
          <a:p>
            <a:fld id="{9D07C2DF-856E-424D-A83F-A6737384F987}" type="slidenum">
              <a:rPr lang="en-US" smtClean="0"/>
              <a:t>15</a:t>
            </a:fld>
            <a:endParaRPr lang="en-US"/>
          </a:p>
        </p:txBody>
      </p:sp>
      <p:pic>
        <p:nvPicPr>
          <p:cNvPr id="9" name="Content Placeholder 8">
            <a:extLst>
              <a:ext uri="{FF2B5EF4-FFF2-40B4-BE49-F238E27FC236}">
                <a16:creationId xmlns:a16="http://schemas.microsoft.com/office/drawing/2014/main" id="{49839C7E-C243-2C45-A795-E45C6ABE8EDC}"/>
              </a:ext>
            </a:extLst>
          </p:cNvPr>
          <p:cNvPicPr>
            <a:picLocks noGrp="1" noChangeAspect="1"/>
          </p:cNvPicPr>
          <p:nvPr>
            <p:ph idx="1"/>
          </p:nvPr>
        </p:nvPicPr>
        <p:blipFill>
          <a:blip r:embed="rId2"/>
          <a:stretch>
            <a:fillRect/>
          </a:stretch>
        </p:blipFill>
        <p:spPr>
          <a:xfrm>
            <a:off x="759619" y="1209556"/>
            <a:ext cx="5874630" cy="3228488"/>
          </a:xfrm>
          <a:prstGeom prst="rect">
            <a:avLst/>
          </a:prstGeom>
        </p:spPr>
      </p:pic>
    </p:spTree>
    <p:extLst>
      <p:ext uri="{BB962C8B-B14F-4D97-AF65-F5344CB8AC3E}">
        <p14:creationId xmlns:p14="http://schemas.microsoft.com/office/powerpoint/2010/main" val="1585993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5C44E-0E70-8A4B-993F-4CE4B544B705}"/>
              </a:ext>
            </a:extLst>
          </p:cNvPr>
          <p:cNvSpPr>
            <a:spLocks noGrp="1"/>
          </p:cNvSpPr>
          <p:nvPr>
            <p:ph type="ctrTitle"/>
          </p:nvPr>
        </p:nvSpPr>
        <p:spPr/>
        <p:txBody>
          <a:bodyPr/>
          <a:lstStyle/>
          <a:p>
            <a:r>
              <a:rPr lang="en-US" dirty="0"/>
              <a:t>Availability Management</a:t>
            </a:r>
          </a:p>
        </p:txBody>
      </p:sp>
      <p:sp>
        <p:nvSpPr>
          <p:cNvPr id="3" name="Subtitle 2">
            <a:extLst>
              <a:ext uri="{FF2B5EF4-FFF2-40B4-BE49-F238E27FC236}">
                <a16:creationId xmlns:a16="http://schemas.microsoft.com/office/drawing/2014/main" id="{52E2460D-DBBB-724D-9329-C93915A53045}"/>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304379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EB865-9E0D-C64F-91D6-F109D438FCA7}"/>
              </a:ext>
            </a:extLst>
          </p:cNvPr>
          <p:cNvSpPr>
            <a:spLocks noGrp="1"/>
          </p:cNvSpPr>
          <p:nvPr>
            <p:ph type="title"/>
          </p:nvPr>
        </p:nvSpPr>
        <p:spPr/>
        <p:txBody>
          <a:bodyPr>
            <a:normAutofit/>
          </a:bodyPr>
          <a:lstStyle/>
          <a:p>
            <a:r>
              <a:rPr lang="en-US" dirty="0"/>
              <a:t>Objectives of Availability Management</a:t>
            </a:r>
          </a:p>
        </p:txBody>
      </p:sp>
      <p:sp>
        <p:nvSpPr>
          <p:cNvPr id="3" name="Content Placeholder 2">
            <a:extLst>
              <a:ext uri="{FF2B5EF4-FFF2-40B4-BE49-F238E27FC236}">
                <a16:creationId xmlns:a16="http://schemas.microsoft.com/office/drawing/2014/main" id="{7C1E07BF-B065-7543-9F03-0AF3B2751BC7}"/>
              </a:ext>
            </a:extLst>
          </p:cNvPr>
          <p:cNvSpPr>
            <a:spLocks noGrp="1"/>
          </p:cNvSpPr>
          <p:nvPr>
            <p:ph idx="1"/>
          </p:nvPr>
        </p:nvSpPr>
        <p:spPr/>
        <p:txBody>
          <a:bodyPr vert="horz" lIns="91440" tIns="45720" rIns="91440" bIns="45720" rtlCol="0" anchor="t">
            <a:normAutofit/>
          </a:bodyPr>
          <a:lstStyle/>
          <a:p>
            <a:r>
              <a:rPr lang="en-US" dirty="0"/>
              <a:t>To optimize the capability of the IT infrastructure, services and supporting organization to deliver a cost effective and sustained level of availability that enables the business to satisfy its organization’s objectives </a:t>
            </a:r>
          </a:p>
          <a:p>
            <a:endParaRPr lang="en-US" dirty="0"/>
          </a:p>
        </p:txBody>
      </p:sp>
      <p:sp>
        <p:nvSpPr>
          <p:cNvPr id="4" name="Footer Placeholder 3">
            <a:extLst>
              <a:ext uri="{FF2B5EF4-FFF2-40B4-BE49-F238E27FC236}">
                <a16:creationId xmlns:a16="http://schemas.microsoft.com/office/drawing/2014/main" id="{CE279C48-4728-FE48-9916-D475489C8E0E}"/>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260872CE-8F90-D74E-848E-4B6346C792D7}"/>
              </a:ext>
            </a:extLst>
          </p:cNvPr>
          <p:cNvSpPr>
            <a:spLocks noGrp="1"/>
          </p:cNvSpPr>
          <p:nvPr>
            <p:ph type="sldNum" sz="quarter" idx="12"/>
          </p:nvPr>
        </p:nvSpPr>
        <p:spPr/>
        <p:txBody>
          <a:bodyPr/>
          <a:lstStyle/>
          <a:p>
            <a:fld id="{9D07C2DF-856E-424D-A83F-A6737384F987}" type="slidenum">
              <a:rPr lang="en-US" smtClean="0"/>
              <a:t>17</a:t>
            </a:fld>
            <a:endParaRPr lang="en-US"/>
          </a:p>
        </p:txBody>
      </p:sp>
    </p:spTree>
    <p:extLst>
      <p:ext uri="{BB962C8B-B14F-4D97-AF65-F5344CB8AC3E}">
        <p14:creationId xmlns:p14="http://schemas.microsoft.com/office/powerpoint/2010/main" val="1158484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FA8F4-6B9A-9C47-838A-BCDCE0317FB6}"/>
              </a:ext>
            </a:extLst>
          </p:cNvPr>
          <p:cNvSpPr>
            <a:spLocks noGrp="1"/>
          </p:cNvSpPr>
          <p:nvPr>
            <p:ph type="title"/>
          </p:nvPr>
        </p:nvSpPr>
        <p:spPr/>
        <p:txBody>
          <a:bodyPr>
            <a:normAutofit/>
          </a:bodyPr>
          <a:lstStyle/>
          <a:p>
            <a:r>
              <a:rPr lang="en-US" dirty="0"/>
              <a:t>The Activities Of Availability Management</a:t>
            </a:r>
          </a:p>
        </p:txBody>
      </p:sp>
      <p:sp>
        <p:nvSpPr>
          <p:cNvPr id="3" name="Content Placeholder 2">
            <a:extLst>
              <a:ext uri="{FF2B5EF4-FFF2-40B4-BE49-F238E27FC236}">
                <a16:creationId xmlns:a16="http://schemas.microsoft.com/office/drawing/2014/main" id="{B3C573D0-622D-E64F-977C-F981F5DC34A2}"/>
              </a:ext>
            </a:extLst>
          </p:cNvPr>
          <p:cNvSpPr>
            <a:spLocks noGrp="1"/>
          </p:cNvSpPr>
          <p:nvPr>
            <p:ph idx="1"/>
          </p:nvPr>
        </p:nvSpPr>
        <p:spPr/>
        <p:txBody>
          <a:bodyPr/>
          <a:lstStyle/>
          <a:p>
            <a:r>
              <a:rPr lang="en-US" dirty="0"/>
              <a:t>Proactive Activities</a:t>
            </a:r>
          </a:p>
          <a:p>
            <a:r>
              <a:rPr lang="en-US" dirty="0"/>
              <a:t>Reactive Activities</a:t>
            </a:r>
          </a:p>
        </p:txBody>
      </p:sp>
      <p:sp>
        <p:nvSpPr>
          <p:cNvPr id="4" name="Footer Placeholder 3">
            <a:extLst>
              <a:ext uri="{FF2B5EF4-FFF2-40B4-BE49-F238E27FC236}">
                <a16:creationId xmlns:a16="http://schemas.microsoft.com/office/drawing/2014/main" id="{99CCC4B2-312C-0B48-A92C-E327432BE514}"/>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FE04DD74-FBCE-3C49-B39D-8C24EE52DC49}"/>
              </a:ext>
            </a:extLst>
          </p:cNvPr>
          <p:cNvSpPr>
            <a:spLocks noGrp="1"/>
          </p:cNvSpPr>
          <p:nvPr>
            <p:ph type="sldNum" sz="quarter" idx="12"/>
          </p:nvPr>
        </p:nvSpPr>
        <p:spPr/>
        <p:txBody>
          <a:bodyPr/>
          <a:lstStyle/>
          <a:p>
            <a:fld id="{9D07C2DF-856E-424D-A83F-A6737384F987}" type="slidenum">
              <a:rPr lang="en-US" smtClean="0"/>
              <a:t>18</a:t>
            </a:fld>
            <a:endParaRPr lang="en-US"/>
          </a:p>
        </p:txBody>
      </p:sp>
    </p:spTree>
    <p:extLst>
      <p:ext uri="{BB962C8B-B14F-4D97-AF65-F5344CB8AC3E}">
        <p14:creationId xmlns:p14="http://schemas.microsoft.com/office/powerpoint/2010/main" val="29430571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2F284-1D50-294F-AC04-F68C2336809C}"/>
              </a:ext>
            </a:extLst>
          </p:cNvPr>
          <p:cNvSpPr>
            <a:spLocks noGrp="1"/>
          </p:cNvSpPr>
          <p:nvPr>
            <p:ph type="title"/>
          </p:nvPr>
        </p:nvSpPr>
        <p:spPr/>
        <p:txBody>
          <a:bodyPr>
            <a:normAutofit/>
          </a:bodyPr>
          <a:lstStyle/>
          <a:p>
            <a:r>
              <a:rPr lang="en-US" dirty="0"/>
              <a:t>Metrics used in Availability Management</a:t>
            </a:r>
          </a:p>
        </p:txBody>
      </p:sp>
      <p:sp>
        <p:nvSpPr>
          <p:cNvPr id="3" name="Content Placeholder 2">
            <a:extLst>
              <a:ext uri="{FF2B5EF4-FFF2-40B4-BE49-F238E27FC236}">
                <a16:creationId xmlns:a16="http://schemas.microsoft.com/office/drawing/2014/main" id="{791131A9-EEB4-0E44-9008-F7BAE8D76B0F}"/>
              </a:ext>
            </a:extLst>
          </p:cNvPr>
          <p:cNvSpPr>
            <a:spLocks noGrp="1"/>
          </p:cNvSpPr>
          <p:nvPr>
            <p:ph idx="1"/>
          </p:nvPr>
        </p:nvSpPr>
        <p:spPr/>
        <p:txBody>
          <a:bodyPr/>
          <a:lstStyle/>
          <a:p>
            <a:r>
              <a:rPr lang="en-US" dirty="0"/>
              <a:t>Mean Time to Restore Services – MTTRS</a:t>
            </a:r>
          </a:p>
          <a:p>
            <a:r>
              <a:rPr lang="en-US" dirty="0"/>
              <a:t>Mean Time Between Failures – MTBF</a:t>
            </a:r>
          </a:p>
          <a:p>
            <a:r>
              <a:rPr lang="en-US" dirty="0"/>
              <a:t>Mean Time Between System Incidents </a:t>
            </a:r>
          </a:p>
          <a:p>
            <a:endParaRPr lang="en-US" dirty="0"/>
          </a:p>
        </p:txBody>
      </p:sp>
      <p:sp>
        <p:nvSpPr>
          <p:cNvPr id="4" name="Footer Placeholder 3">
            <a:extLst>
              <a:ext uri="{FF2B5EF4-FFF2-40B4-BE49-F238E27FC236}">
                <a16:creationId xmlns:a16="http://schemas.microsoft.com/office/drawing/2014/main" id="{0DCE7EA9-1DB8-7D49-88EA-8D944B0D2116}"/>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F3CBA7EA-5725-5049-BA83-9465C0C4DAF8}"/>
              </a:ext>
            </a:extLst>
          </p:cNvPr>
          <p:cNvSpPr>
            <a:spLocks noGrp="1"/>
          </p:cNvSpPr>
          <p:nvPr>
            <p:ph type="sldNum" sz="quarter" idx="12"/>
          </p:nvPr>
        </p:nvSpPr>
        <p:spPr/>
        <p:txBody>
          <a:bodyPr/>
          <a:lstStyle/>
          <a:p>
            <a:fld id="{9D07C2DF-856E-424D-A83F-A6737384F987}" type="slidenum">
              <a:rPr lang="en-US" smtClean="0"/>
              <a:t>19</a:t>
            </a:fld>
            <a:endParaRPr lang="en-US"/>
          </a:p>
        </p:txBody>
      </p:sp>
    </p:spTree>
    <p:extLst>
      <p:ext uri="{BB962C8B-B14F-4D97-AF65-F5344CB8AC3E}">
        <p14:creationId xmlns:p14="http://schemas.microsoft.com/office/powerpoint/2010/main" val="2222824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Outcomes</a:t>
            </a:r>
          </a:p>
        </p:txBody>
      </p:sp>
      <p:sp>
        <p:nvSpPr>
          <p:cNvPr id="3" name="Content Placeholder 2"/>
          <p:cNvSpPr>
            <a:spLocks noGrp="1"/>
          </p:cNvSpPr>
          <p:nvPr>
            <p:ph idx="1"/>
          </p:nvPr>
        </p:nvSpPr>
        <p:spPr>
          <a:xfrm>
            <a:off x="570249" y="1118927"/>
            <a:ext cx="7886700" cy="3263504"/>
          </a:xfrm>
        </p:spPr>
        <p:txBody>
          <a:bodyPr>
            <a:normAutofit/>
          </a:bodyPr>
          <a:lstStyle/>
          <a:p>
            <a:r>
              <a:rPr lang="en-US" dirty="0"/>
              <a:t>Discuss the purpose of service design Describe the value of service design to the business</a:t>
            </a:r>
          </a:p>
          <a:p>
            <a:r>
              <a:rPr lang="en-US" dirty="0"/>
              <a:t>Explain the following concept of service design:   Value of proper design, 4 P’s of Service Design,  Service Design Package, 5 Aspects of Design,  Service Portfolio.</a:t>
            </a:r>
          </a:p>
          <a:p>
            <a:r>
              <a:rPr lang="en-US" dirty="0"/>
              <a:t>Discuss the purpose, goals, objectives, and scope of following design processes: Service Level Management, service Catalog Management, Availability Management, Capacity Management, Information Security Management, Supplier Management, IT Service continuity Management, Design Coordination. </a:t>
            </a:r>
          </a:p>
        </p:txBody>
      </p:sp>
      <p:sp>
        <p:nvSpPr>
          <p:cNvPr id="5" name="Slide Number Placeholder 4"/>
          <p:cNvSpPr>
            <a:spLocks noGrp="1"/>
          </p:cNvSpPr>
          <p:nvPr>
            <p:ph type="sldNum" sz="quarter" idx="12"/>
          </p:nvPr>
        </p:nvSpPr>
        <p:spPr/>
        <p:txBody>
          <a:bodyPr/>
          <a:lstStyle/>
          <a:p>
            <a:fld id="{9D07C2DF-856E-424D-A83F-A6737384F987}" type="slidenum">
              <a:rPr lang="en-US" smtClean="0"/>
              <a:t>2</a:t>
            </a:fld>
            <a:endParaRPr lang="en-US" dirty="0"/>
          </a:p>
        </p:txBody>
      </p:sp>
      <p:sp>
        <p:nvSpPr>
          <p:cNvPr id="6" name="Footer Placeholder 5"/>
          <p:cNvSpPr>
            <a:spLocks noGrp="1"/>
          </p:cNvSpPr>
          <p:nvPr>
            <p:ph type="ftr" sz="quarter" idx="11"/>
          </p:nvPr>
        </p:nvSpPr>
        <p:spPr/>
        <p:txBody>
          <a:bodyPr/>
          <a:lstStyle/>
          <a:p>
            <a:r>
              <a:rPr lang="en-US"/>
              <a:t>IT 6413 IT Service Management</a:t>
            </a:r>
          </a:p>
        </p:txBody>
      </p:sp>
    </p:spTree>
    <p:extLst>
      <p:ext uri="{BB962C8B-B14F-4D97-AF65-F5344CB8AC3E}">
        <p14:creationId xmlns:p14="http://schemas.microsoft.com/office/powerpoint/2010/main" val="3172641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F2FCE-E9F3-A641-B929-68DC5D261BB3}"/>
              </a:ext>
            </a:extLst>
          </p:cNvPr>
          <p:cNvSpPr>
            <a:spLocks noGrp="1"/>
          </p:cNvSpPr>
          <p:nvPr>
            <p:ph type="ctrTitle"/>
          </p:nvPr>
        </p:nvSpPr>
        <p:spPr/>
        <p:txBody>
          <a:bodyPr>
            <a:normAutofit/>
          </a:bodyPr>
          <a:lstStyle/>
          <a:p>
            <a:r>
              <a:rPr lang="en-US" dirty="0"/>
              <a:t>IT service continuity management</a:t>
            </a:r>
          </a:p>
        </p:txBody>
      </p:sp>
    </p:spTree>
    <p:extLst>
      <p:ext uri="{BB962C8B-B14F-4D97-AF65-F5344CB8AC3E}">
        <p14:creationId xmlns:p14="http://schemas.microsoft.com/office/powerpoint/2010/main" val="14119999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895AB-570A-8E4E-9678-57612F4CA3E6}"/>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B3C3E69E-A3C1-6449-9951-EDAADD21C56C}"/>
              </a:ext>
            </a:extLst>
          </p:cNvPr>
          <p:cNvSpPr>
            <a:spLocks noGrp="1"/>
          </p:cNvSpPr>
          <p:nvPr>
            <p:ph idx="1"/>
          </p:nvPr>
        </p:nvSpPr>
        <p:spPr/>
        <p:txBody>
          <a:bodyPr/>
          <a:lstStyle/>
          <a:p>
            <a:r>
              <a:rPr lang="en-US" dirty="0"/>
              <a:t>To support the overall business continuity management process by ensuring that the s (including computer systems, networks, applications, telecommunication required IT technical and actions, technical support and service desk) can be recovered within required, and agreed, business timescales.</a:t>
            </a:r>
          </a:p>
          <a:p>
            <a:endParaRPr lang="en-US" dirty="0"/>
          </a:p>
        </p:txBody>
      </p:sp>
      <p:sp>
        <p:nvSpPr>
          <p:cNvPr id="4" name="Footer Placeholder 3">
            <a:extLst>
              <a:ext uri="{FF2B5EF4-FFF2-40B4-BE49-F238E27FC236}">
                <a16:creationId xmlns:a16="http://schemas.microsoft.com/office/drawing/2014/main" id="{E09406FF-C60E-1945-B7D6-3E45522D087A}"/>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D56BC652-9E68-8546-A3D4-C1D04A022E03}"/>
              </a:ext>
            </a:extLst>
          </p:cNvPr>
          <p:cNvSpPr>
            <a:spLocks noGrp="1"/>
          </p:cNvSpPr>
          <p:nvPr>
            <p:ph type="sldNum" sz="quarter" idx="12"/>
          </p:nvPr>
        </p:nvSpPr>
        <p:spPr/>
        <p:txBody>
          <a:bodyPr/>
          <a:lstStyle/>
          <a:p>
            <a:fld id="{9D07C2DF-856E-424D-A83F-A6737384F987}" type="slidenum">
              <a:rPr lang="en-US" smtClean="0"/>
              <a:t>21</a:t>
            </a:fld>
            <a:endParaRPr lang="en-US"/>
          </a:p>
        </p:txBody>
      </p:sp>
    </p:spTree>
    <p:extLst>
      <p:ext uri="{BB962C8B-B14F-4D97-AF65-F5344CB8AC3E}">
        <p14:creationId xmlns:p14="http://schemas.microsoft.com/office/powerpoint/2010/main" val="5323860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15E27-5DF7-8D45-930C-1AACA88335F5}"/>
              </a:ext>
            </a:extLst>
          </p:cNvPr>
          <p:cNvSpPr>
            <a:spLocks noGrp="1"/>
          </p:cNvSpPr>
          <p:nvPr>
            <p:ph type="title"/>
          </p:nvPr>
        </p:nvSpPr>
        <p:spPr>
          <a:xfrm>
            <a:off x="353329" y="273844"/>
            <a:ext cx="8395626" cy="1006686"/>
          </a:xfrm>
        </p:spPr>
        <p:txBody>
          <a:bodyPr>
            <a:normAutofit/>
          </a:bodyPr>
          <a:lstStyle/>
          <a:p>
            <a:r>
              <a:rPr lang="en-US" sz="3100" dirty="0"/>
              <a:t>The Activities Of IT Service Continuity Management</a:t>
            </a:r>
          </a:p>
        </p:txBody>
      </p:sp>
      <p:pic>
        <p:nvPicPr>
          <p:cNvPr id="6" name="Content Placeholder 5">
            <a:extLst>
              <a:ext uri="{FF2B5EF4-FFF2-40B4-BE49-F238E27FC236}">
                <a16:creationId xmlns:a16="http://schemas.microsoft.com/office/drawing/2014/main" id="{C70288DB-9C38-5B42-A30E-6EBD4819D292}"/>
              </a:ext>
            </a:extLst>
          </p:cNvPr>
          <p:cNvPicPr>
            <a:picLocks noGrp="1" noChangeAspect="1"/>
          </p:cNvPicPr>
          <p:nvPr>
            <p:ph idx="1"/>
          </p:nvPr>
        </p:nvPicPr>
        <p:blipFill>
          <a:blip r:embed="rId2"/>
          <a:stretch>
            <a:fillRect/>
          </a:stretch>
        </p:blipFill>
        <p:spPr>
          <a:xfrm>
            <a:off x="1560189" y="1332783"/>
            <a:ext cx="4980740" cy="3108348"/>
          </a:xfrm>
          <a:prstGeom prst="rect">
            <a:avLst/>
          </a:prstGeom>
        </p:spPr>
      </p:pic>
      <p:sp>
        <p:nvSpPr>
          <p:cNvPr id="4" name="Footer Placeholder 3">
            <a:extLst>
              <a:ext uri="{FF2B5EF4-FFF2-40B4-BE49-F238E27FC236}">
                <a16:creationId xmlns:a16="http://schemas.microsoft.com/office/drawing/2014/main" id="{B2943F4B-23A1-8C4E-9CFA-498461CB6FFC}"/>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DC8FBC59-C8DC-604B-B1AD-1A2965350569}"/>
              </a:ext>
            </a:extLst>
          </p:cNvPr>
          <p:cNvSpPr>
            <a:spLocks noGrp="1"/>
          </p:cNvSpPr>
          <p:nvPr>
            <p:ph type="sldNum" sz="quarter" idx="12"/>
          </p:nvPr>
        </p:nvSpPr>
        <p:spPr/>
        <p:txBody>
          <a:bodyPr/>
          <a:lstStyle/>
          <a:p>
            <a:fld id="{9D07C2DF-856E-424D-A83F-A6737384F987}" type="slidenum">
              <a:rPr lang="en-US" smtClean="0"/>
              <a:t>22</a:t>
            </a:fld>
            <a:endParaRPr lang="en-US"/>
          </a:p>
        </p:txBody>
      </p:sp>
    </p:spTree>
    <p:extLst>
      <p:ext uri="{BB962C8B-B14F-4D97-AF65-F5344CB8AC3E}">
        <p14:creationId xmlns:p14="http://schemas.microsoft.com/office/powerpoint/2010/main" val="15812914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5952F-67C9-964D-B7E0-B579CB9532FE}"/>
              </a:ext>
            </a:extLst>
          </p:cNvPr>
          <p:cNvSpPr>
            <a:spLocks noGrp="1"/>
          </p:cNvSpPr>
          <p:nvPr>
            <p:ph type="ctrTitle"/>
          </p:nvPr>
        </p:nvSpPr>
        <p:spPr/>
        <p:txBody>
          <a:bodyPr>
            <a:normAutofit/>
          </a:bodyPr>
          <a:lstStyle/>
          <a:p>
            <a:r>
              <a:rPr lang="en-US" dirty="0"/>
              <a:t>Information security management</a:t>
            </a:r>
          </a:p>
        </p:txBody>
      </p:sp>
    </p:spTree>
    <p:extLst>
      <p:ext uri="{BB962C8B-B14F-4D97-AF65-F5344CB8AC3E}">
        <p14:creationId xmlns:p14="http://schemas.microsoft.com/office/powerpoint/2010/main" val="19071883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B11C4-5B2C-7C41-8CC8-D12F1CA33F1C}"/>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96B256FC-991E-4B45-B923-9FECA1CBB327}"/>
              </a:ext>
            </a:extLst>
          </p:cNvPr>
          <p:cNvSpPr>
            <a:spLocks noGrp="1"/>
          </p:cNvSpPr>
          <p:nvPr>
            <p:ph idx="1"/>
          </p:nvPr>
        </p:nvSpPr>
        <p:spPr/>
        <p:txBody>
          <a:bodyPr/>
          <a:lstStyle/>
          <a:p>
            <a:r>
              <a:rPr lang="en-US" dirty="0"/>
              <a:t>to align IT security with organization security and ensure that information security is effectively managed in all services and service management activities</a:t>
            </a:r>
          </a:p>
          <a:p>
            <a:endParaRPr lang="en-US" dirty="0"/>
          </a:p>
        </p:txBody>
      </p:sp>
      <p:sp>
        <p:nvSpPr>
          <p:cNvPr id="4" name="Footer Placeholder 3">
            <a:extLst>
              <a:ext uri="{FF2B5EF4-FFF2-40B4-BE49-F238E27FC236}">
                <a16:creationId xmlns:a16="http://schemas.microsoft.com/office/drawing/2014/main" id="{8D926FE7-D258-A44A-9DBC-E6E68C4BDD43}"/>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E99386EB-C06F-E949-8575-2AAA395D8D57}"/>
              </a:ext>
            </a:extLst>
          </p:cNvPr>
          <p:cNvSpPr>
            <a:spLocks noGrp="1"/>
          </p:cNvSpPr>
          <p:nvPr>
            <p:ph type="sldNum" sz="quarter" idx="12"/>
          </p:nvPr>
        </p:nvSpPr>
        <p:spPr/>
        <p:txBody>
          <a:bodyPr/>
          <a:lstStyle/>
          <a:p>
            <a:fld id="{9D07C2DF-856E-424D-A83F-A6737384F987}" type="slidenum">
              <a:rPr lang="en-US" smtClean="0"/>
              <a:t>24</a:t>
            </a:fld>
            <a:endParaRPr lang="en-US"/>
          </a:p>
        </p:txBody>
      </p:sp>
    </p:spTree>
    <p:extLst>
      <p:ext uri="{BB962C8B-B14F-4D97-AF65-F5344CB8AC3E}">
        <p14:creationId xmlns:p14="http://schemas.microsoft.com/office/powerpoint/2010/main" val="22110343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A4A0D-AF63-9F49-AFDC-1F6F504DC930}"/>
              </a:ext>
            </a:extLst>
          </p:cNvPr>
          <p:cNvSpPr>
            <a:spLocks noGrp="1"/>
          </p:cNvSpPr>
          <p:nvPr>
            <p:ph type="title"/>
          </p:nvPr>
        </p:nvSpPr>
        <p:spPr>
          <a:xfrm>
            <a:off x="511847" y="474078"/>
            <a:ext cx="8011845" cy="994172"/>
          </a:xfrm>
        </p:spPr>
        <p:txBody>
          <a:bodyPr>
            <a:normAutofit fontScale="90000"/>
          </a:bodyPr>
          <a:lstStyle/>
          <a:p>
            <a:r>
              <a:rPr lang="en-US" dirty="0"/>
              <a:t>The activities of information security management</a:t>
            </a:r>
          </a:p>
        </p:txBody>
      </p:sp>
      <p:pic>
        <p:nvPicPr>
          <p:cNvPr id="6" name="Content Placeholder 5">
            <a:extLst>
              <a:ext uri="{FF2B5EF4-FFF2-40B4-BE49-F238E27FC236}">
                <a16:creationId xmlns:a16="http://schemas.microsoft.com/office/drawing/2014/main" id="{E3219D47-ADC2-FC41-872A-45BD50EF1E46}"/>
              </a:ext>
            </a:extLst>
          </p:cNvPr>
          <p:cNvPicPr>
            <a:picLocks noGrp="1" noChangeAspect="1"/>
          </p:cNvPicPr>
          <p:nvPr>
            <p:ph idx="1"/>
          </p:nvPr>
        </p:nvPicPr>
        <p:blipFill>
          <a:blip r:embed="rId2"/>
          <a:stretch>
            <a:fillRect/>
          </a:stretch>
        </p:blipFill>
        <p:spPr>
          <a:xfrm>
            <a:off x="1255075" y="1467766"/>
            <a:ext cx="5294787" cy="2659004"/>
          </a:xfrm>
          <a:prstGeom prst="rect">
            <a:avLst/>
          </a:prstGeom>
        </p:spPr>
      </p:pic>
      <p:sp>
        <p:nvSpPr>
          <p:cNvPr id="4" name="Footer Placeholder 3">
            <a:extLst>
              <a:ext uri="{FF2B5EF4-FFF2-40B4-BE49-F238E27FC236}">
                <a16:creationId xmlns:a16="http://schemas.microsoft.com/office/drawing/2014/main" id="{D97AB554-507B-B642-9B3A-A854429ADB74}"/>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C6D95938-EA75-4F43-917A-D10EC3B55DED}"/>
              </a:ext>
            </a:extLst>
          </p:cNvPr>
          <p:cNvSpPr>
            <a:spLocks noGrp="1"/>
          </p:cNvSpPr>
          <p:nvPr>
            <p:ph type="sldNum" sz="quarter" idx="12"/>
          </p:nvPr>
        </p:nvSpPr>
        <p:spPr/>
        <p:txBody>
          <a:bodyPr/>
          <a:lstStyle/>
          <a:p>
            <a:fld id="{9D07C2DF-856E-424D-A83F-A6737384F987}" type="slidenum">
              <a:rPr lang="en-US" smtClean="0"/>
              <a:t>25</a:t>
            </a:fld>
            <a:endParaRPr lang="en-US"/>
          </a:p>
        </p:txBody>
      </p:sp>
    </p:spTree>
    <p:extLst>
      <p:ext uri="{BB962C8B-B14F-4D97-AF65-F5344CB8AC3E}">
        <p14:creationId xmlns:p14="http://schemas.microsoft.com/office/powerpoint/2010/main" val="232412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AD48E-9218-994A-874F-3FAA4DD1DDC9}"/>
              </a:ext>
            </a:extLst>
          </p:cNvPr>
          <p:cNvSpPr>
            <a:spLocks noGrp="1"/>
          </p:cNvSpPr>
          <p:nvPr>
            <p:ph type="title"/>
          </p:nvPr>
        </p:nvSpPr>
        <p:spPr/>
        <p:txBody>
          <a:bodyPr/>
          <a:lstStyle/>
          <a:p>
            <a:r>
              <a:rPr lang="en-US" dirty="0"/>
              <a:t>Information Security Policy</a:t>
            </a:r>
          </a:p>
        </p:txBody>
      </p:sp>
      <p:pic>
        <p:nvPicPr>
          <p:cNvPr id="6" name="Content Placeholder 5">
            <a:extLst>
              <a:ext uri="{FF2B5EF4-FFF2-40B4-BE49-F238E27FC236}">
                <a16:creationId xmlns:a16="http://schemas.microsoft.com/office/drawing/2014/main" id="{F7614CCB-042C-2D49-8F72-DFE64C293FD8}"/>
              </a:ext>
            </a:extLst>
          </p:cNvPr>
          <p:cNvPicPr>
            <a:picLocks noGrp="1" noChangeAspect="1"/>
          </p:cNvPicPr>
          <p:nvPr>
            <p:ph idx="1"/>
          </p:nvPr>
        </p:nvPicPr>
        <p:blipFill>
          <a:blip r:embed="rId2"/>
          <a:stretch>
            <a:fillRect/>
          </a:stretch>
        </p:blipFill>
        <p:spPr>
          <a:xfrm>
            <a:off x="2840127" y="1200151"/>
            <a:ext cx="3463747" cy="3394472"/>
          </a:xfrm>
          <a:prstGeom prst="rect">
            <a:avLst/>
          </a:prstGeom>
        </p:spPr>
      </p:pic>
      <p:sp>
        <p:nvSpPr>
          <p:cNvPr id="4" name="Footer Placeholder 3">
            <a:extLst>
              <a:ext uri="{FF2B5EF4-FFF2-40B4-BE49-F238E27FC236}">
                <a16:creationId xmlns:a16="http://schemas.microsoft.com/office/drawing/2014/main" id="{84C9F789-9252-424A-AAEA-C0DEB3C550E6}"/>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81BB2311-D8C0-2A45-AD40-C10BC3F2C8B8}"/>
              </a:ext>
            </a:extLst>
          </p:cNvPr>
          <p:cNvSpPr>
            <a:spLocks noGrp="1"/>
          </p:cNvSpPr>
          <p:nvPr>
            <p:ph type="sldNum" sz="quarter" idx="12"/>
          </p:nvPr>
        </p:nvSpPr>
        <p:spPr/>
        <p:txBody>
          <a:bodyPr/>
          <a:lstStyle/>
          <a:p>
            <a:fld id="{9D07C2DF-856E-424D-A83F-A6737384F987}" type="slidenum">
              <a:rPr lang="en-US" smtClean="0"/>
              <a:t>26</a:t>
            </a:fld>
            <a:endParaRPr lang="en-US"/>
          </a:p>
        </p:txBody>
      </p:sp>
    </p:spTree>
    <p:extLst>
      <p:ext uri="{BB962C8B-B14F-4D97-AF65-F5344CB8AC3E}">
        <p14:creationId xmlns:p14="http://schemas.microsoft.com/office/powerpoint/2010/main" val="3822517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226DF-741E-BA4A-A970-1477E5DA5FD0}"/>
              </a:ext>
            </a:extLst>
          </p:cNvPr>
          <p:cNvSpPr>
            <a:spLocks noGrp="1"/>
          </p:cNvSpPr>
          <p:nvPr>
            <p:ph type="ctrTitle"/>
          </p:nvPr>
        </p:nvSpPr>
        <p:spPr/>
        <p:txBody>
          <a:bodyPr/>
          <a:lstStyle/>
          <a:p>
            <a:r>
              <a:rPr lang="en-US" dirty="0"/>
              <a:t>Supplier Management</a:t>
            </a:r>
          </a:p>
        </p:txBody>
      </p:sp>
    </p:spTree>
    <p:extLst>
      <p:ext uri="{BB962C8B-B14F-4D97-AF65-F5344CB8AC3E}">
        <p14:creationId xmlns:p14="http://schemas.microsoft.com/office/powerpoint/2010/main" val="3355287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60430-155C-B64D-BF2E-948E901E514C}"/>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614B52F9-9F69-CC42-B476-5DC1DF903EFB}"/>
              </a:ext>
            </a:extLst>
          </p:cNvPr>
          <p:cNvSpPr>
            <a:spLocks noGrp="1"/>
          </p:cNvSpPr>
          <p:nvPr>
            <p:ph idx="1"/>
          </p:nvPr>
        </p:nvSpPr>
        <p:spPr/>
        <p:txBody>
          <a:bodyPr>
            <a:normAutofit/>
          </a:bodyPr>
          <a:lstStyle/>
          <a:p>
            <a:r>
              <a:rPr lang="en-US" dirty="0"/>
              <a:t>Obtain value for money from suppliers and contracts </a:t>
            </a:r>
          </a:p>
          <a:p>
            <a:r>
              <a:rPr lang="en-US" dirty="0"/>
              <a:t>Work with SLM to ensure UCs support and are aligned with business needs, SLRs and SLAs </a:t>
            </a:r>
          </a:p>
          <a:p>
            <a:r>
              <a:rPr lang="en-US" dirty="0"/>
              <a:t>Negotiate and agree UCs and manage through their lifecycle </a:t>
            </a:r>
          </a:p>
          <a:p>
            <a:r>
              <a:rPr lang="en-US" dirty="0"/>
              <a:t>Manage supplier relationships and performance </a:t>
            </a:r>
          </a:p>
          <a:p>
            <a:r>
              <a:rPr lang="en-US" dirty="0"/>
              <a:t>Maintain a supplier policy and a Supplier and Contract Database (SCD) </a:t>
            </a:r>
          </a:p>
          <a:p>
            <a:endParaRPr lang="en-US" dirty="0"/>
          </a:p>
        </p:txBody>
      </p:sp>
      <p:sp>
        <p:nvSpPr>
          <p:cNvPr id="4" name="Footer Placeholder 3">
            <a:extLst>
              <a:ext uri="{FF2B5EF4-FFF2-40B4-BE49-F238E27FC236}">
                <a16:creationId xmlns:a16="http://schemas.microsoft.com/office/drawing/2014/main" id="{7F085093-BD7C-094A-A664-C0F3A309386B}"/>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B4049158-BDFE-5C40-98FA-95BC4840748A}"/>
              </a:ext>
            </a:extLst>
          </p:cNvPr>
          <p:cNvSpPr>
            <a:spLocks noGrp="1"/>
          </p:cNvSpPr>
          <p:nvPr>
            <p:ph type="sldNum" sz="quarter" idx="12"/>
          </p:nvPr>
        </p:nvSpPr>
        <p:spPr/>
        <p:txBody>
          <a:bodyPr/>
          <a:lstStyle/>
          <a:p>
            <a:fld id="{9D07C2DF-856E-424D-A83F-A6737384F987}" type="slidenum">
              <a:rPr lang="en-US" smtClean="0"/>
              <a:t>28</a:t>
            </a:fld>
            <a:endParaRPr lang="en-US"/>
          </a:p>
        </p:txBody>
      </p:sp>
    </p:spTree>
    <p:extLst>
      <p:ext uri="{BB962C8B-B14F-4D97-AF65-F5344CB8AC3E}">
        <p14:creationId xmlns:p14="http://schemas.microsoft.com/office/powerpoint/2010/main" val="24557580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0EBE8-8AA9-AE4B-A5BE-47E9E6213377}"/>
              </a:ext>
            </a:extLst>
          </p:cNvPr>
          <p:cNvSpPr>
            <a:spLocks noGrp="1"/>
          </p:cNvSpPr>
          <p:nvPr>
            <p:ph type="title"/>
          </p:nvPr>
        </p:nvSpPr>
        <p:spPr/>
        <p:txBody>
          <a:bodyPr>
            <a:normAutofit/>
          </a:bodyPr>
          <a:lstStyle/>
          <a:p>
            <a:r>
              <a:rPr lang="en-US" dirty="0"/>
              <a:t>The activities of supplier management</a:t>
            </a:r>
          </a:p>
        </p:txBody>
      </p:sp>
      <p:pic>
        <p:nvPicPr>
          <p:cNvPr id="6" name="Content Placeholder 5">
            <a:extLst>
              <a:ext uri="{FF2B5EF4-FFF2-40B4-BE49-F238E27FC236}">
                <a16:creationId xmlns:a16="http://schemas.microsoft.com/office/drawing/2014/main" id="{AEA5F6A3-0580-A74B-BEB5-58157C3FFBC1}"/>
              </a:ext>
            </a:extLst>
          </p:cNvPr>
          <p:cNvPicPr>
            <a:picLocks noGrp="1" noChangeAspect="1"/>
          </p:cNvPicPr>
          <p:nvPr>
            <p:ph idx="1"/>
          </p:nvPr>
        </p:nvPicPr>
        <p:blipFill>
          <a:blip r:embed="rId2"/>
          <a:stretch>
            <a:fillRect/>
          </a:stretch>
        </p:blipFill>
        <p:spPr>
          <a:xfrm>
            <a:off x="2060864" y="1410187"/>
            <a:ext cx="4648200" cy="2600325"/>
          </a:xfrm>
          <a:prstGeom prst="rect">
            <a:avLst/>
          </a:prstGeom>
        </p:spPr>
      </p:pic>
      <p:sp>
        <p:nvSpPr>
          <p:cNvPr id="4" name="Footer Placeholder 3">
            <a:extLst>
              <a:ext uri="{FF2B5EF4-FFF2-40B4-BE49-F238E27FC236}">
                <a16:creationId xmlns:a16="http://schemas.microsoft.com/office/drawing/2014/main" id="{A3F3335B-7E44-D649-A470-83EDA5DBC4B4}"/>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D64F9386-8DE1-EF4C-B9E1-0322545D7194}"/>
              </a:ext>
            </a:extLst>
          </p:cNvPr>
          <p:cNvSpPr>
            <a:spLocks noGrp="1"/>
          </p:cNvSpPr>
          <p:nvPr>
            <p:ph type="sldNum" sz="quarter" idx="12"/>
          </p:nvPr>
        </p:nvSpPr>
        <p:spPr/>
        <p:txBody>
          <a:bodyPr/>
          <a:lstStyle/>
          <a:p>
            <a:fld id="{9D07C2DF-856E-424D-A83F-A6737384F987}" type="slidenum">
              <a:rPr lang="en-US" smtClean="0"/>
              <a:t>29</a:t>
            </a:fld>
            <a:endParaRPr lang="en-US"/>
          </a:p>
        </p:txBody>
      </p:sp>
    </p:spTree>
    <p:extLst>
      <p:ext uri="{BB962C8B-B14F-4D97-AF65-F5344CB8AC3E}">
        <p14:creationId xmlns:p14="http://schemas.microsoft.com/office/powerpoint/2010/main" val="3811499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Design</a:t>
            </a:r>
          </a:p>
        </p:txBody>
      </p:sp>
      <p:sp>
        <p:nvSpPr>
          <p:cNvPr id="5" name="Slide Number Placeholder 4"/>
          <p:cNvSpPr>
            <a:spLocks noGrp="1"/>
          </p:cNvSpPr>
          <p:nvPr>
            <p:ph type="sldNum" sz="quarter" idx="12"/>
          </p:nvPr>
        </p:nvSpPr>
        <p:spPr/>
        <p:txBody>
          <a:bodyPr/>
          <a:lstStyle/>
          <a:p>
            <a:fld id="{9D07C2DF-856E-424D-A83F-A6737384F987}" type="slidenum">
              <a:rPr lang="en-US" smtClean="0"/>
              <a:t>3</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TextBox 6"/>
          <p:cNvSpPr txBox="1"/>
          <p:nvPr/>
        </p:nvSpPr>
        <p:spPr>
          <a:xfrm>
            <a:off x="1641763" y="4221678"/>
            <a:ext cx="5437415" cy="300082"/>
          </a:xfrm>
          <a:prstGeom prst="rect">
            <a:avLst/>
          </a:prstGeom>
          <a:noFill/>
        </p:spPr>
        <p:txBody>
          <a:bodyPr wrap="square" rtlCol="0">
            <a:spAutoFit/>
          </a:bodyPr>
          <a:lstStyle/>
          <a:p>
            <a:r>
              <a:rPr lang="en-US" sz="1350" dirty="0"/>
              <a:t>Image source: http://</a:t>
            </a:r>
            <a:r>
              <a:rPr lang="en-US" sz="1350" dirty="0" err="1"/>
              <a:t>www.bmc.com</a:t>
            </a:r>
            <a:r>
              <a:rPr lang="en-US" sz="1350" dirty="0"/>
              <a:t>/guides/</a:t>
            </a:r>
            <a:r>
              <a:rPr lang="en-US" sz="1350" dirty="0" err="1"/>
              <a:t>itil</a:t>
            </a:r>
            <a:r>
              <a:rPr lang="en-US" sz="1350" dirty="0"/>
              <a:t>-service-</a:t>
            </a:r>
            <a:r>
              <a:rPr lang="en-US" sz="1350" dirty="0" err="1"/>
              <a:t>design.html</a:t>
            </a:r>
            <a:endParaRPr lang="en-US" sz="1350" dirty="0"/>
          </a:p>
        </p:txBody>
      </p:sp>
      <p:pic>
        <p:nvPicPr>
          <p:cNvPr id="1026" name="Picture 2" descr="ITIL Service Design">
            <a:extLst>
              <a:ext uri="{FF2B5EF4-FFF2-40B4-BE49-F238E27FC236}">
                <a16:creationId xmlns:a16="http://schemas.microsoft.com/office/drawing/2014/main" id="{4BCF0C8E-8AE1-DD48-B1EC-ACA8B95553C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06429" y="1331814"/>
            <a:ext cx="2756197" cy="27561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9999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E2471-77B8-744F-BA7F-463B10AC2F4E}"/>
              </a:ext>
            </a:extLst>
          </p:cNvPr>
          <p:cNvSpPr>
            <a:spLocks noGrp="1"/>
          </p:cNvSpPr>
          <p:nvPr>
            <p:ph type="title"/>
          </p:nvPr>
        </p:nvSpPr>
        <p:spPr/>
        <p:txBody>
          <a:bodyPr/>
          <a:lstStyle/>
          <a:p>
            <a:r>
              <a:rPr lang="en-US" dirty="0">
                <a:cs typeface="Calibri Light"/>
              </a:rPr>
              <a:t>Supplier Management</a:t>
            </a:r>
            <a:endParaRPr lang="en-US" dirty="0"/>
          </a:p>
        </p:txBody>
      </p:sp>
      <p:pic>
        <p:nvPicPr>
          <p:cNvPr id="6" name="Content Placeholder 5">
            <a:extLst>
              <a:ext uri="{FF2B5EF4-FFF2-40B4-BE49-F238E27FC236}">
                <a16:creationId xmlns:a16="http://schemas.microsoft.com/office/drawing/2014/main" id="{D7C28A36-C191-1E49-B4DF-6B075606B796}"/>
              </a:ext>
            </a:extLst>
          </p:cNvPr>
          <p:cNvPicPr>
            <a:picLocks noGrp="1" noChangeAspect="1"/>
          </p:cNvPicPr>
          <p:nvPr>
            <p:ph idx="1"/>
          </p:nvPr>
        </p:nvPicPr>
        <p:blipFill>
          <a:blip r:embed="rId2"/>
          <a:stretch>
            <a:fillRect/>
          </a:stretch>
        </p:blipFill>
        <p:spPr>
          <a:xfrm>
            <a:off x="1619874" y="1513755"/>
            <a:ext cx="5862536" cy="2503917"/>
          </a:xfrm>
          <a:prstGeom prst="rect">
            <a:avLst/>
          </a:prstGeom>
        </p:spPr>
      </p:pic>
      <p:sp>
        <p:nvSpPr>
          <p:cNvPr id="4" name="Footer Placeholder 3">
            <a:extLst>
              <a:ext uri="{FF2B5EF4-FFF2-40B4-BE49-F238E27FC236}">
                <a16:creationId xmlns:a16="http://schemas.microsoft.com/office/drawing/2014/main" id="{5B2353CC-777E-8D49-AA83-6A37A9DD20DE}"/>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3DF775A1-6BEF-7D4D-B118-FBD092B16C4E}"/>
              </a:ext>
            </a:extLst>
          </p:cNvPr>
          <p:cNvSpPr>
            <a:spLocks noGrp="1"/>
          </p:cNvSpPr>
          <p:nvPr>
            <p:ph type="sldNum" sz="quarter" idx="12"/>
          </p:nvPr>
        </p:nvSpPr>
        <p:spPr/>
        <p:txBody>
          <a:bodyPr/>
          <a:lstStyle/>
          <a:p>
            <a:fld id="{9D07C2DF-856E-424D-A83F-A6737384F987}" type="slidenum">
              <a:rPr lang="en-US" smtClean="0"/>
              <a:t>30</a:t>
            </a:fld>
            <a:endParaRPr lang="en-US"/>
          </a:p>
        </p:txBody>
      </p:sp>
    </p:spTree>
    <p:extLst>
      <p:ext uri="{BB962C8B-B14F-4D97-AF65-F5344CB8AC3E}">
        <p14:creationId xmlns:p14="http://schemas.microsoft.com/office/powerpoint/2010/main" val="5554466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5018A-37BA-AA46-BF80-7C415B0E73EC}"/>
              </a:ext>
            </a:extLst>
          </p:cNvPr>
          <p:cNvSpPr>
            <a:spLocks noGrp="1"/>
          </p:cNvSpPr>
          <p:nvPr>
            <p:ph type="ctrTitle"/>
          </p:nvPr>
        </p:nvSpPr>
        <p:spPr/>
        <p:txBody>
          <a:bodyPr/>
          <a:lstStyle/>
          <a:p>
            <a:r>
              <a:rPr lang="en-US" dirty="0"/>
              <a:t>Service catalogue management </a:t>
            </a:r>
          </a:p>
        </p:txBody>
      </p:sp>
    </p:spTree>
    <p:extLst>
      <p:ext uri="{BB962C8B-B14F-4D97-AF65-F5344CB8AC3E}">
        <p14:creationId xmlns:p14="http://schemas.microsoft.com/office/powerpoint/2010/main" val="29006592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9D921-5344-9146-9D25-5522CC56087D}"/>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C656DEB5-3BAE-3B4C-B4F7-8523730DE5C8}"/>
              </a:ext>
            </a:extLst>
          </p:cNvPr>
          <p:cNvSpPr>
            <a:spLocks noGrp="1"/>
          </p:cNvSpPr>
          <p:nvPr>
            <p:ph idx="1"/>
          </p:nvPr>
        </p:nvSpPr>
        <p:spPr/>
        <p:txBody>
          <a:bodyPr>
            <a:normAutofit/>
          </a:bodyPr>
          <a:lstStyle/>
          <a:p>
            <a:r>
              <a:rPr lang="en-US" dirty="0"/>
              <a:t>To ensure that a service catalogue is produced and maintained, containing accurate information on all operational services and those being prepared to be run operationally </a:t>
            </a:r>
          </a:p>
          <a:p>
            <a:r>
              <a:rPr lang="en-US" dirty="0"/>
              <a:t>To manage the information contained within the service catalogue, and to ensure that it is accurate and reflects the current details, status, interfaces and dependencies of all services that are being run, or being prepared to run, in the live environment </a:t>
            </a:r>
          </a:p>
          <a:p>
            <a:endParaRPr lang="en-US" dirty="0"/>
          </a:p>
        </p:txBody>
      </p:sp>
      <p:sp>
        <p:nvSpPr>
          <p:cNvPr id="4" name="Footer Placeholder 3">
            <a:extLst>
              <a:ext uri="{FF2B5EF4-FFF2-40B4-BE49-F238E27FC236}">
                <a16:creationId xmlns:a16="http://schemas.microsoft.com/office/drawing/2014/main" id="{3431B032-F1FE-674C-980C-F3C6BC8550F9}"/>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C70DEB71-D838-964E-A7E6-F745BA8996C3}"/>
              </a:ext>
            </a:extLst>
          </p:cNvPr>
          <p:cNvSpPr>
            <a:spLocks noGrp="1"/>
          </p:cNvSpPr>
          <p:nvPr>
            <p:ph type="sldNum" sz="quarter" idx="12"/>
          </p:nvPr>
        </p:nvSpPr>
        <p:spPr/>
        <p:txBody>
          <a:bodyPr/>
          <a:lstStyle/>
          <a:p>
            <a:fld id="{9D07C2DF-856E-424D-A83F-A6737384F987}" type="slidenum">
              <a:rPr lang="en-US" smtClean="0"/>
              <a:t>32</a:t>
            </a:fld>
            <a:endParaRPr lang="en-US"/>
          </a:p>
        </p:txBody>
      </p:sp>
    </p:spTree>
    <p:extLst>
      <p:ext uri="{BB962C8B-B14F-4D97-AF65-F5344CB8AC3E}">
        <p14:creationId xmlns:p14="http://schemas.microsoft.com/office/powerpoint/2010/main" val="20413920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03DAA-57EC-E043-A266-A609EE660428}"/>
              </a:ext>
            </a:extLst>
          </p:cNvPr>
          <p:cNvSpPr>
            <a:spLocks noGrp="1"/>
          </p:cNvSpPr>
          <p:nvPr>
            <p:ph type="title"/>
          </p:nvPr>
        </p:nvSpPr>
        <p:spPr/>
        <p:txBody>
          <a:bodyPr>
            <a:normAutofit/>
          </a:bodyPr>
          <a:lstStyle/>
          <a:p>
            <a:r>
              <a:rPr lang="en-US" dirty="0"/>
              <a:t>Service </a:t>
            </a:r>
            <a:r>
              <a:rPr lang="en-US"/>
              <a:t>Catalog Management Activities</a:t>
            </a:r>
            <a:endParaRPr lang="en-US" dirty="0"/>
          </a:p>
        </p:txBody>
      </p:sp>
      <p:sp>
        <p:nvSpPr>
          <p:cNvPr id="3" name="Content Placeholder 2">
            <a:extLst>
              <a:ext uri="{FF2B5EF4-FFF2-40B4-BE49-F238E27FC236}">
                <a16:creationId xmlns:a16="http://schemas.microsoft.com/office/drawing/2014/main" id="{B9578ECE-90C3-4A41-8998-ED19E3A0EEF1}"/>
              </a:ext>
            </a:extLst>
          </p:cNvPr>
          <p:cNvSpPr>
            <a:spLocks noGrp="1"/>
          </p:cNvSpPr>
          <p:nvPr>
            <p:ph idx="1"/>
          </p:nvPr>
        </p:nvSpPr>
        <p:spPr/>
        <p:txBody>
          <a:bodyPr>
            <a:normAutofit/>
          </a:bodyPr>
          <a:lstStyle/>
          <a:p>
            <a:r>
              <a:rPr lang="en-US" dirty="0"/>
              <a:t>Definition of the service </a:t>
            </a:r>
          </a:p>
          <a:p>
            <a:r>
              <a:rPr lang="en-US" dirty="0"/>
              <a:t>Production and maintenance of an accurate service catalogue </a:t>
            </a:r>
          </a:p>
          <a:p>
            <a:r>
              <a:rPr lang="en-US" dirty="0"/>
              <a:t>Interfaces, dependencies and consistency between the service catalogue and service portfolio </a:t>
            </a:r>
          </a:p>
          <a:p>
            <a:r>
              <a:rPr lang="en-US" dirty="0"/>
              <a:t>Interfaces and dependencies between all services and supporting services within the service catalogue and the CMS </a:t>
            </a:r>
          </a:p>
          <a:p>
            <a:r>
              <a:rPr lang="en-US" dirty="0"/>
              <a:t>Interfaces and dependencies between all services, and supporting components and Configuration Items (CIs) within the Service Catalogue and the CMS </a:t>
            </a:r>
          </a:p>
          <a:p>
            <a:endParaRPr lang="en-US" dirty="0"/>
          </a:p>
        </p:txBody>
      </p:sp>
      <p:sp>
        <p:nvSpPr>
          <p:cNvPr id="4" name="Footer Placeholder 3">
            <a:extLst>
              <a:ext uri="{FF2B5EF4-FFF2-40B4-BE49-F238E27FC236}">
                <a16:creationId xmlns:a16="http://schemas.microsoft.com/office/drawing/2014/main" id="{7DCABB62-775B-3046-B1C0-C0E042CC8ACC}"/>
              </a:ext>
            </a:extLst>
          </p:cNvPr>
          <p:cNvSpPr>
            <a:spLocks noGrp="1"/>
          </p:cNvSpPr>
          <p:nvPr>
            <p:ph type="ftr" sz="quarter" idx="11"/>
          </p:nvPr>
        </p:nvSpPr>
        <p:spPr/>
        <p:txBody>
          <a:bodyPr/>
          <a:lstStyle/>
          <a:p>
            <a:r>
              <a:rPr lang="en-US"/>
              <a:t>IT 6413 IT Service Management</a:t>
            </a:r>
          </a:p>
        </p:txBody>
      </p:sp>
      <p:sp>
        <p:nvSpPr>
          <p:cNvPr id="5" name="Slide Number Placeholder 4">
            <a:extLst>
              <a:ext uri="{FF2B5EF4-FFF2-40B4-BE49-F238E27FC236}">
                <a16:creationId xmlns:a16="http://schemas.microsoft.com/office/drawing/2014/main" id="{B3D3BFE1-818E-7743-9F68-7A4F0DF8C839}"/>
              </a:ext>
            </a:extLst>
          </p:cNvPr>
          <p:cNvSpPr>
            <a:spLocks noGrp="1"/>
          </p:cNvSpPr>
          <p:nvPr>
            <p:ph type="sldNum" sz="quarter" idx="12"/>
          </p:nvPr>
        </p:nvSpPr>
        <p:spPr/>
        <p:txBody>
          <a:bodyPr/>
          <a:lstStyle/>
          <a:p>
            <a:fld id="{9D07C2DF-856E-424D-A83F-A6737384F987}" type="slidenum">
              <a:rPr lang="en-US" smtClean="0"/>
              <a:t>33</a:t>
            </a:fld>
            <a:endParaRPr lang="en-US"/>
          </a:p>
        </p:txBody>
      </p:sp>
    </p:spTree>
    <p:extLst>
      <p:ext uri="{BB962C8B-B14F-4D97-AF65-F5344CB8AC3E}">
        <p14:creationId xmlns:p14="http://schemas.microsoft.com/office/powerpoint/2010/main" val="770039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 of Service Design</a:t>
            </a:r>
          </a:p>
        </p:txBody>
      </p:sp>
      <p:sp>
        <p:nvSpPr>
          <p:cNvPr id="3" name="Content Placeholder 2"/>
          <p:cNvSpPr>
            <a:spLocks noGrp="1"/>
          </p:cNvSpPr>
          <p:nvPr>
            <p:ph idx="1"/>
          </p:nvPr>
        </p:nvSpPr>
        <p:spPr/>
        <p:txBody>
          <a:bodyPr/>
          <a:lstStyle/>
          <a:p>
            <a:r>
              <a:rPr lang="en-US" dirty="0"/>
              <a:t>The design of appropriate and innovative IT services, including their architectures, processes, policies and documentation, to meet current and future agreed business requirements. </a:t>
            </a:r>
          </a:p>
          <a:p>
            <a:endParaRPr lang="en-US" dirty="0"/>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4</a:t>
            </a:fld>
            <a:endParaRPr lang="en-US"/>
          </a:p>
        </p:txBody>
      </p:sp>
    </p:spTree>
    <p:extLst>
      <p:ext uri="{BB962C8B-B14F-4D97-AF65-F5344CB8AC3E}">
        <p14:creationId xmlns:p14="http://schemas.microsoft.com/office/powerpoint/2010/main" val="2954860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to Organizations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5</a:t>
            </a:fld>
            <a:endParaRPr lang="en-US"/>
          </a:p>
        </p:txBody>
      </p:sp>
      <p:sp>
        <p:nvSpPr>
          <p:cNvPr id="7" name="Content Placeholder 6">
            <a:extLst>
              <a:ext uri="{FF2B5EF4-FFF2-40B4-BE49-F238E27FC236}">
                <a16:creationId xmlns:a16="http://schemas.microsoft.com/office/drawing/2014/main" id="{BE18EF30-D2F5-9643-9A95-40AF58C88355}"/>
              </a:ext>
            </a:extLst>
          </p:cNvPr>
          <p:cNvSpPr>
            <a:spLocks noGrp="1"/>
          </p:cNvSpPr>
          <p:nvPr>
            <p:ph idx="1"/>
          </p:nvPr>
        </p:nvSpPr>
        <p:spPr/>
        <p:txBody>
          <a:bodyPr>
            <a:normAutofit/>
          </a:bodyPr>
          <a:lstStyle/>
          <a:p>
            <a:r>
              <a:rPr lang="en-US" dirty="0"/>
              <a:t>Agreeing service targets across the whole organization, ensuring critical business processes receive most attention</a:t>
            </a:r>
          </a:p>
          <a:p>
            <a:r>
              <a:rPr lang="en-US" dirty="0"/>
              <a:t>Measuring IT quality in these business terms, reporting what is relevant to users (e.g. customer satisfaction, business value)</a:t>
            </a:r>
          </a:p>
          <a:p>
            <a:r>
              <a:rPr lang="en-US" dirty="0"/>
              <a:t>Appropriate mapping of the IT infrastructure to the business processes</a:t>
            </a:r>
          </a:p>
          <a:p>
            <a:r>
              <a:rPr lang="en-US" dirty="0"/>
              <a:t>Providing end to end business focused performance monitoring and measurement</a:t>
            </a:r>
          </a:p>
          <a:p>
            <a:r>
              <a:rPr lang="en-US" dirty="0"/>
              <a:t>Etc.</a:t>
            </a:r>
          </a:p>
        </p:txBody>
      </p:sp>
    </p:spTree>
    <p:extLst>
      <p:ext uri="{BB962C8B-B14F-4D97-AF65-F5344CB8AC3E}">
        <p14:creationId xmlns:p14="http://schemas.microsoft.com/office/powerpoint/2010/main" val="1418760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four Ps of service design </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6</a:t>
            </a:fld>
            <a:endParaRPr lang="en-US"/>
          </a:p>
        </p:txBody>
      </p:sp>
      <p:pic>
        <p:nvPicPr>
          <p:cNvPr id="9" name="Picture 8">
            <a:extLst>
              <a:ext uri="{FF2B5EF4-FFF2-40B4-BE49-F238E27FC236}">
                <a16:creationId xmlns:a16="http://schemas.microsoft.com/office/drawing/2014/main" id="{4F307195-5E36-E544-8A5C-4F55D0D059DF}"/>
              </a:ext>
            </a:extLst>
          </p:cNvPr>
          <p:cNvPicPr>
            <a:picLocks noChangeAspect="1"/>
          </p:cNvPicPr>
          <p:nvPr/>
        </p:nvPicPr>
        <p:blipFill>
          <a:blip r:embed="rId2"/>
          <a:stretch>
            <a:fillRect/>
          </a:stretch>
        </p:blipFill>
        <p:spPr>
          <a:xfrm>
            <a:off x="1786543" y="1497330"/>
            <a:ext cx="5611042" cy="1931670"/>
          </a:xfrm>
          <a:prstGeom prst="rect">
            <a:avLst/>
          </a:prstGeom>
        </p:spPr>
      </p:pic>
    </p:spTree>
    <p:extLst>
      <p:ext uri="{BB962C8B-B14F-4D97-AF65-F5344CB8AC3E}">
        <p14:creationId xmlns:p14="http://schemas.microsoft.com/office/powerpoint/2010/main" val="901945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Five Aspects of Service Design</a:t>
            </a:r>
          </a:p>
        </p:txBody>
      </p:sp>
      <p:sp>
        <p:nvSpPr>
          <p:cNvPr id="3" name="Content Placeholder 2"/>
          <p:cNvSpPr>
            <a:spLocks noGrp="1"/>
          </p:cNvSpPr>
          <p:nvPr>
            <p:ph idx="1"/>
          </p:nvPr>
        </p:nvSpPr>
        <p:spPr/>
        <p:txBody>
          <a:bodyPr>
            <a:normAutofit/>
          </a:bodyPr>
          <a:lstStyle/>
          <a:p>
            <a:r>
              <a:rPr lang="en-US" dirty="0"/>
              <a:t>New or changed services </a:t>
            </a:r>
          </a:p>
          <a:p>
            <a:r>
              <a:rPr lang="en-US" dirty="0"/>
              <a:t>Service management systems and tools, especially the service portfolio, including the service catalogue </a:t>
            </a:r>
          </a:p>
          <a:p>
            <a:r>
              <a:rPr lang="en-US" dirty="0"/>
              <a:t>Technology architecture and management systems </a:t>
            </a:r>
          </a:p>
          <a:p>
            <a:r>
              <a:rPr lang="en-US" dirty="0"/>
              <a:t>The processes required </a:t>
            </a:r>
          </a:p>
          <a:p>
            <a:r>
              <a:rPr lang="en-US" dirty="0"/>
              <a:t>Measurement methods and metrics </a:t>
            </a:r>
          </a:p>
          <a:p>
            <a:endParaRPr lang="en-US" dirty="0"/>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7</a:t>
            </a:fld>
            <a:endParaRPr lang="en-US"/>
          </a:p>
        </p:txBody>
      </p:sp>
    </p:spTree>
    <p:extLst>
      <p:ext uri="{BB962C8B-B14F-4D97-AF65-F5344CB8AC3E}">
        <p14:creationId xmlns:p14="http://schemas.microsoft.com/office/powerpoint/2010/main" val="3524609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Design Processes</a:t>
            </a:r>
          </a:p>
        </p:txBody>
      </p:sp>
      <p:sp>
        <p:nvSpPr>
          <p:cNvPr id="3" name="Content Placeholder 2"/>
          <p:cNvSpPr>
            <a:spLocks noGrp="1"/>
          </p:cNvSpPr>
          <p:nvPr>
            <p:ph idx="1"/>
          </p:nvPr>
        </p:nvSpPr>
        <p:spPr/>
        <p:txBody>
          <a:bodyPr/>
          <a:lstStyle/>
          <a:p>
            <a:r>
              <a:rPr lang="en-US" dirty="0"/>
              <a:t>Service level management</a:t>
            </a:r>
          </a:p>
          <a:p>
            <a:r>
              <a:rPr lang="en-US" dirty="0"/>
              <a:t>Capacity management</a:t>
            </a:r>
          </a:p>
          <a:p>
            <a:r>
              <a:rPr lang="en-US" dirty="0"/>
              <a:t>Availability management</a:t>
            </a:r>
          </a:p>
          <a:p>
            <a:r>
              <a:rPr lang="en-US" dirty="0"/>
              <a:t>IT service continuity management</a:t>
            </a:r>
          </a:p>
          <a:p>
            <a:r>
              <a:rPr lang="en-US" dirty="0"/>
              <a:t>Information security management</a:t>
            </a:r>
          </a:p>
          <a:p>
            <a:r>
              <a:rPr lang="en-US" dirty="0"/>
              <a:t>Service catalogue management</a:t>
            </a:r>
          </a:p>
          <a:p>
            <a:r>
              <a:rPr lang="en-US" dirty="0"/>
              <a:t>Supplier management</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8</a:t>
            </a:fld>
            <a:endParaRPr lang="en-US"/>
          </a:p>
        </p:txBody>
      </p:sp>
    </p:spTree>
    <p:extLst>
      <p:ext uri="{BB962C8B-B14F-4D97-AF65-F5344CB8AC3E}">
        <p14:creationId xmlns:p14="http://schemas.microsoft.com/office/powerpoint/2010/main" val="2779267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6147" y="1714739"/>
            <a:ext cx="6172200" cy="857250"/>
          </a:xfrm>
        </p:spPr>
        <p:txBody>
          <a:bodyPr/>
          <a:lstStyle/>
          <a:p>
            <a:pPr algn="ctr"/>
            <a:r>
              <a:rPr lang="en-US" dirty="0"/>
              <a:t>Service Level Management</a:t>
            </a:r>
            <a:endParaRPr lang="en-US"/>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9</a:t>
            </a:fld>
            <a:endParaRPr lang="en-US"/>
          </a:p>
        </p:txBody>
      </p:sp>
    </p:spTree>
    <p:extLst>
      <p:ext uri="{BB962C8B-B14F-4D97-AF65-F5344CB8AC3E}">
        <p14:creationId xmlns:p14="http://schemas.microsoft.com/office/powerpoint/2010/main" val="71063185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TotalTime>
  <Words>947</Words>
  <Application>Microsoft Office PowerPoint</Application>
  <PresentationFormat>On-screen Show (16:9)</PresentationFormat>
  <Paragraphs>132</Paragraphs>
  <Slides>33</Slides>
  <Notes>1</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IT 6413 IT Service Delivery  LM4. Service Design</vt:lpstr>
      <vt:lpstr>Learning Outcomes</vt:lpstr>
      <vt:lpstr>Service Design</vt:lpstr>
      <vt:lpstr>Objectives of Service Design</vt:lpstr>
      <vt:lpstr>Value to Organizations</vt:lpstr>
      <vt:lpstr>The four Ps of service design </vt:lpstr>
      <vt:lpstr>The Five Aspects of Service Design</vt:lpstr>
      <vt:lpstr>Service Design Processes</vt:lpstr>
      <vt:lpstr>Service Level Management</vt:lpstr>
      <vt:lpstr>Service Level Management Objectives</vt:lpstr>
      <vt:lpstr>Activities of SLM</vt:lpstr>
      <vt:lpstr>Capacity Management</vt:lpstr>
      <vt:lpstr>Objectives of Capacity Management</vt:lpstr>
      <vt:lpstr>Capacity Management Activities</vt:lpstr>
      <vt:lpstr>Other Capacity Management Activities</vt:lpstr>
      <vt:lpstr>Availability Management</vt:lpstr>
      <vt:lpstr>Objectives of Availability Management</vt:lpstr>
      <vt:lpstr>The Activities Of Availability Management</vt:lpstr>
      <vt:lpstr>Metrics used in Availability Management</vt:lpstr>
      <vt:lpstr>IT service continuity management</vt:lpstr>
      <vt:lpstr>Objectives</vt:lpstr>
      <vt:lpstr>The Activities Of IT Service Continuity Management</vt:lpstr>
      <vt:lpstr>Information security management</vt:lpstr>
      <vt:lpstr>Objectives</vt:lpstr>
      <vt:lpstr>The activities of information security management</vt:lpstr>
      <vt:lpstr>Information Security Policy</vt:lpstr>
      <vt:lpstr>Supplier Management</vt:lpstr>
      <vt:lpstr>Objectives</vt:lpstr>
      <vt:lpstr>The activities of supplier management</vt:lpstr>
      <vt:lpstr>Supplier Management</vt:lpstr>
      <vt:lpstr>Service catalogue management </vt:lpstr>
      <vt:lpstr>Objectives</vt:lpstr>
      <vt:lpstr>Service Catalog Management Activities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Lei Li</cp:lastModifiedBy>
  <cp:revision>32</cp:revision>
  <dcterms:created xsi:type="dcterms:W3CDTF">2019-02-15T21:19:03Z</dcterms:created>
  <dcterms:modified xsi:type="dcterms:W3CDTF">2022-05-20T23:24:00Z</dcterms:modified>
</cp:coreProperties>
</file>