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355A06-4A8D-4E46-AD9B-37B7DD5C4C6C}" v="1" dt="2022-05-22T18:26:02.5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807"/>
    <p:restoredTop sz="94626"/>
  </p:normalViewPr>
  <p:slideViewPr>
    <p:cSldViewPr snapToGrid="0" snapToObjects="1">
      <p:cViewPr varScale="1">
        <p:scale>
          <a:sx n="113" d="100"/>
          <a:sy n="113" d="100"/>
        </p:scale>
        <p:origin x="184" y="9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 Li" userId="ef082f19-97a4-40f7-8ec1-0e91bb2b2192" providerId="ADAL" clId="{13355A06-4A8D-4E46-AD9B-37B7DD5C4C6C}"/>
    <pc:docChg chg="custSel modSld">
      <pc:chgData name="Lei Li" userId="ef082f19-97a4-40f7-8ec1-0e91bb2b2192" providerId="ADAL" clId="{13355A06-4A8D-4E46-AD9B-37B7DD5C4C6C}" dt="2022-05-22T18:52:53.331" v="255" actId="962"/>
      <pc:docMkLst>
        <pc:docMk/>
      </pc:docMkLst>
      <pc:sldChg chg="modSp mod">
        <pc:chgData name="Lei Li" userId="ef082f19-97a4-40f7-8ec1-0e91bb2b2192" providerId="ADAL" clId="{13355A06-4A8D-4E46-AD9B-37B7DD5C4C6C}" dt="2022-05-22T18:25:46.736" v="119" actId="20577"/>
        <pc:sldMkLst>
          <pc:docMk/>
          <pc:sldMk cId="1279999939" sldId="259"/>
        </pc:sldMkLst>
        <pc:spChg chg="mod">
          <ac:chgData name="Lei Li" userId="ef082f19-97a4-40f7-8ec1-0e91bb2b2192" providerId="ADAL" clId="{13355A06-4A8D-4E46-AD9B-37B7DD5C4C6C}" dt="2022-05-22T18:25:46.736" v="119" actId="20577"/>
          <ac:spMkLst>
            <pc:docMk/>
            <pc:sldMk cId="1279999939" sldId="259"/>
            <ac:spMk id="2" creationId="{00000000-0000-0000-0000-000000000000}"/>
          </ac:spMkLst>
        </pc:spChg>
        <pc:spChg chg="mod">
          <ac:chgData name="Lei Li" userId="ef082f19-97a4-40f7-8ec1-0e91bb2b2192" providerId="ADAL" clId="{13355A06-4A8D-4E46-AD9B-37B7DD5C4C6C}" dt="2022-05-22T18:24:14.094" v="2" actId="1076"/>
          <ac:spMkLst>
            <pc:docMk/>
            <pc:sldMk cId="1279999939" sldId="259"/>
            <ac:spMk id="7" creationId="{00000000-0000-0000-0000-000000000000}"/>
          </ac:spMkLst>
        </pc:spChg>
        <pc:picChg chg="mod">
          <ac:chgData name="Lei Li" userId="ef082f19-97a4-40f7-8ec1-0e91bb2b2192" providerId="ADAL" clId="{13355A06-4A8D-4E46-AD9B-37B7DD5C4C6C}" dt="2022-05-22T18:24:37.069" v="50" actId="962"/>
          <ac:picMkLst>
            <pc:docMk/>
            <pc:sldMk cId="1279999939" sldId="259"/>
            <ac:picMk id="9" creationId="{00000000-0000-0000-0000-000000000000}"/>
          </ac:picMkLst>
        </pc:picChg>
      </pc:sldChg>
      <pc:sldChg chg="modSp mod">
        <pc:chgData name="Lei Li" userId="ef082f19-97a4-40f7-8ec1-0e91bb2b2192" providerId="ADAL" clId="{13355A06-4A8D-4E46-AD9B-37B7DD5C4C6C}" dt="2022-05-22T18:25:17.634" v="110" actId="962"/>
        <pc:sldMkLst>
          <pc:docMk/>
          <pc:sldMk cId="1906895786" sldId="263"/>
        </pc:sldMkLst>
        <pc:picChg chg="mod">
          <ac:chgData name="Lei Li" userId="ef082f19-97a4-40f7-8ec1-0e91bb2b2192" providerId="ADAL" clId="{13355A06-4A8D-4E46-AD9B-37B7DD5C4C6C}" dt="2022-05-22T18:25:17.634" v="110" actId="962"/>
          <ac:picMkLst>
            <pc:docMk/>
            <pc:sldMk cId="1906895786" sldId="263"/>
            <ac:picMk id="6" creationId="{00000000-0000-0000-0000-000000000000}"/>
          </ac:picMkLst>
        </pc:picChg>
      </pc:sldChg>
      <pc:sldChg chg="delSp modSp mod">
        <pc:chgData name="Lei Li" userId="ef082f19-97a4-40f7-8ec1-0e91bb2b2192" providerId="ADAL" clId="{13355A06-4A8D-4E46-AD9B-37B7DD5C4C6C}" dt="2022-05-22T18:50:23.235" v="124" actId="478"/>
        <pc:sldMkLst>
          <pc:docMk/>
          <pc:sldMk cId="1426534880" sldId="267"/>
        </pc:sldMkLst>
        <pc:spChg chg="mod">
          <ac:chgData name="Lei Li" userId="ef082f19-97a4-40f7-8ec1-0e91bb2b2192" providerId="ADAL" clId="{13355A06-4A8D-4E46-AD9B-37B7DD5C4C6C}" dt="2022-05-22T18:26:10.429" v="122" actId="5793"/>
          <ac:spMkLst>
            <pc:docMk/>
            <pc:sldMk cId="1426534880" sldId="267"/>
            <ac:spMk id="3" creationId="{00000000-0000-0000-0000-000000000000}"/>
          </ac:spMkLst>
        </pc:spChg>
        <pc:spChg chg="del">
          <ac:chgData name="Lei Li" userId="ef082f19-97a4-40f7-8ec1-0e91bb2b2192" providerId="ADAL" clId="{13355A06-4A8D-4E46-AD9B-37B7DD5C4C6C}" dt="2022-05-22T18:50:16.418" v="123" actId="478"/>
          <ac:spMkLst>
            <pc:docMk/>
            <pc:sldMk cId="1426534880" sldId="267"/>
            <ac:spMk id="6" creationId="{00000000-0000-0000-0000-000000000000}"/>
          </ac:spMkLst>
        </pc:spChg>
        <pc:spChg chg="del mod">
          <ac:chgData name="Lei Li" userId="ef082f19-97a4-40f7-8ec1-0e91bb2b2192" providerId="ADAL" clId="{13355A06-4A8D-4E46-AD9B-37B7DD5C4C6C}" dt="2022-05-22T18:50:23.235" v="124" actId="478"/>
          <ac:spMkLst>
            <pc:docMk/>
            <pc:sldMk cId="1426534880" sldId="267"/>
            <ac:spMk id="8" creationId="{00000000-0000-0000-0000-000000000000}"/>
          </ac:spMkLst>
        </pc:spChg>
      </pc:sldChg>
      <pc:sldChg chg="modSp mod">
        <pc:chgData name="Lei Li" userId="ef082f19-97a4-40f7-8ec1-0e91bb2b2192" providerId="ADAL" clId="{13355A06-4A8D-4E46-AD9B-37B7DD5C4C6C}" dt="2022-05-22T18:51:07.068" v="166" actId="962"/>
        <pc:sldMkLst>
          <pc:docMk/>
          <pc:sldMk cId="2215467562" sldId="272"/>
        </pc:sldMkLst>
        <pc:spChg chg="mod">
          <ac:chgData name="Lei Li" userId="ef082f19-97a4-40f7-8ec1-0e91bb2b2192" providerId="ADAL" clId="{13355A06-4A8D-4E46-AD9B-37B7DD5C4C6C}" dt="2022-05-22T18:50:57.755" v="164" actId="20577"/>
          <ac:spMkLst>
            <pc:docMk/>
            <pc:sldMk cId="2215467562" sldId="272"/>
            <ac:spMk id="2" creationId="{00000000-0000-0000-0000-000000000000}"/>
          </ac:spMkLst>
        </pc:spChg>
        <pc:picChg chg="mod">
          <ac:chgData name="Lei Li" userId="ef082f19-97a4-40f7-8ec1-0e91bb2b2192" providerId="ADAL" clId="{13355A06-4A8D-4E46-AD9B-37B7DD5C4C6C}" dt="2022-05-22T18:51:07.068" v="166" actId="962"/>
          <ac:picMkLst>
            <pc:docMk/>
            <pc:sldMk cId="2215467562" sldId="272"/>
            <ac:picMk id="7" creationId="{00000000-0000-0000-0000-000000000000}"/>
          </ac:picMkLst>
        </pc:picChg>
      </pc:sldChg>
      <pc:sldChg chg="modSp mod">
        <pc:chgData name="Lei Li" userId="ef082f19-97a4-40f7-8ec1-0e91bb2b2192" providerId="ADAL" clId="{13355A06-4A8D-4E46-AD9B-37B7DD5C4C6C}" dt="2022-05-22T18:51:35.952" v="220" actId="962"/>
        <pc:sldMkLst>
          <pc:docMk/>
          <pc:sldMk cId="2969472652" sldId="284"/>
        </pc:sldMkLst>
        <pc:spChg chg="mod">
          <ac:chgData name="Lei Li" userId="ef082f19-97a4-40f7-8ec1-0e91bb2b2192" providerId="ADAL" clId="{13355A06-4A8D-4E46-AD9B-37B7DD5C4C6C}" dt="2022-05-22T18:51:25.139" v="174" actId="20577"/>
          <ac:spMkLst>
            <pc:docMk/>
            <pc:sldMk cId="2969472652" sldId="284"/>
            <ac:spMk id="2" creationId="{00000000-0000-0000-0000-000000000000}"/>
          </ac:spMkLst>
        </pc:spChg>
        <pc:picChg chg="mod">
          <ac:chgData name="Lei Li" userId="ef082f19-97a4-40f7-8ec1-0e91bb2b2192" providerId="ADAL" clId="{13355A06-4A8D-4E46-AD9B-37B7DD5C4C6C}" dt="2022-05-22T18:51:35.952" v="220" actId="962"/>
          <ac:picMkLst>
            <pc:docMk/>
            <pc:sldMk cId="2969472652" sldId="284"/>
            <ac:picMk id="6" creationId="{00000000-0000-0000-0000-000000000000}"/>
          </ac:picMkLst>
        </pc:picChg>
      </pc:sldChg>
      <pc:sldChg chg="modSp mod">
        <pc:chgData name="Lei Li" userId="ef082f19-97a4-40f7-8ec1-0e91bb2b2192" providerId="ADAL" clId="{13355A06-4A8D-4E46-AD9B-37B7DD5C4C6C}" dt="2022-05-22T18:51:57.809" v="247" actId="962"/>
        <pc:sldMkLst>
          <pc:docMk/>
          <pc:sldMk cId="1897691062" sldId="287"/>
        </pc:sldMkLst>
        <pc:spChg chg="mod">
          <ac:chgData name="Lei Li" userId="ef082f19-97a4-40f7-8ec1-0e91bb2b2192" providerId="ADAL" clId="{13355A06-4A8D-4E46-AD9B-37B7DD5C4C6C}" dt="2022-05-22T18:51:49.653" v="245" actId="20577"/>
          <ac:spMkLst>
            <pc:docMk/>
            <pc:sldMk cId="1897691062" sldId="287"/>
            <ac:spMk id="2" creationId="{00000000-0000-0000-0000-000000000000}"/>
          </ac:spMkLst>
        </pc:spChg>
        <pc:picChg chg="mod">
          <ac:chgData name="Lei Li" userId="ef082f19-97a4-40f7-8ec1-0e91bb2b2192" providerId="ADAL" clId="{13355A06-4A8D-4E46-AD9B-37B7DD5C4C6C}" dt="2022-05-22T18:51:57.809" v="247" actId="962"/>
          <ac:picMkLst>
            <pc:docMk/>
            <pc:sldMk cId="1897691062" sldId="287"/>
            <ac:picMk id="6" creationId="{00000000-0000-0000-0000-000000000000}"/>
          </ac:picMkLst>
        </pc:picChg>
      </pc:sldChg>
      <pc:sldChg chg="modSp mod">
        <pc:chgData name="Lei Li" userId="ef082f19-97a4-40f7-8ec1-0e91bb2b2192" providerId="ADAL" clId="{13355A06-4A8D-4E46-AD9B-37B7DD5C4C6C}" dt="2022-05-22T18:52:12.462" v="249" actId="962"/>
        <pc:sldMkLst>
          <pc:docMk/>
          <pc:sldMk cId="652808103" sldId="288"/>
        </pc:sldMkLst>
        <pc:picChg chg="mod">
          <ac:chgData name="Lei Li" userId="ef082f19-97a4-40f7-8ec1-0e91bb2b2192" providerId="ADAL" clId="{13355A06-4A8D-4E46-AD9B-37B7DD5C4C6C}" dt="2022-05-22T18:52:12.462" v="249" actId="962"/>
          <ac:picMkLst>
            <pc:docMk/>
            <pc:sldMk cId="652808103" sldId="288"/>
            <ac:picMk id="6" creationId="{00000000-0000-0000-0000-000000000000}"/>
          </ac:picMkLst>
        </pc:picChg>
      </pc:sldChg>
      <pc:sldChg chg="modSp mod">
        <pc:chgData name="Lei Li" userId="ef082f19-97a4-40f7-8ec1-0e91bb2b2192" providerId="ADAL" clId="{13355A06-4A8D-4E46-AD9B-37B7DD5C4C6C}" dt="2022-05-22T18:52:25.603" v="251" actId="962"/>
        <pc:sldMkLst>
          <pc:docMk/>
          <pc:sldMk cId="2839364146" sldId="289"/>
        </pc:sldMkLst>
        <pc:picChg chg="mod">
          <ac:chgData name="Lei Li" userId="ef082f19-97a4-40f7-8ec1-0e91bb2b2192" providerId="ADAL" clId="{13355A06-4A8D-4E46-AD9B-37B7DD5C4C6C}" dt="2022-05-22T18:52:25.603" v="251" actId="962"/>
          <ac:picMkLst>
            <pc:docMk/>
            <pc:sldMk cId="2839364146" sldId="289"/>
            <ac:picMk id="6" creationId="{00000000-0000-0000-0000-000000000000}"/>
          </ac:picMkLst>
        </pc:picChg>
      </pc:sldChg>
      <pc:sldChg chg="modSp mod">
        <pc:chgData name="Lei Li" userId="ef082f19-97a4-40f7-8ec1-0e91bb2b2192" providerId="ADAL" clId="{13355A06-4A8D-4E46-AD9B-37B7DD5C4C6C}" dt="2022-05-22T18:52:38.560" v="253" actId="962"/>
        <pc:sldMkLst>
          <pc:docMk/>
          <pc:sldMk cId="1988162339" sldId="290"/>
        </pc:sldMkLst>
        <pc:picChg chg="mod">
          <ac:chgData name="Lei Li" userId="ef082f19-97a4-40f7-8ec1-0e91bb2b2192" providerId="ADAL" clId="{13355A06-4A8D-4E46-AD9B-37B7DD5C4C6C}" dt="2022-05-22T18:52:38.560" v="253" actId="962"/>
          <ac:picMkLst>
            <pc:docMk/>
            <pc:sldMk cId="1988162339" sldId="290"/>
            <ac:picMk id="6" creationId="{00000000-0000-0000-0000-000000000000}"/>
          </ac:picMkLst>
        </pc:picChg>
      </pc:sldChg>
      <pc:sldChg chg="modSp mod">
        <pc:chgData name="Lei Li" userId="ef082f19-97a4-40f7-8ec1-0e91bb2b2192" providerId="ADAL" clId="{13355A06-4A8D-4E46-AD9B-37B7DD5C4C6C}" dt="2022-05-22T18:52:53.331" v="255" actId="962"/>
        <pc:sldMkLst>
          <pc:docMk/>
          <pc:sldMk cId="688504728" sldId="291"/>
        </pc:sldMkLst>
        <pc:picChg chg="mod">
          <ac:chgData name="Lei Li" userId="ef082f19-97a4-40f7-8ec1-0e91bb2b2192" providerId="ADAL" clId="{13355A06-4A8D-4E46-AD9B-37B7DD5C4C6C}" dt="2022-05-22T18:52:53.331" v="255" actId="962"/>
          <ac:picMkLst>
            <pc:docMk/>
            <pc:sldMk cId="688504728" sldId="291"/>
            <ac:picMk id="6" creationId="{00000000-0000-0000-0000-000000000000}"/>
          </ac:picMkLst>
        </pc:picChg>
      </pc:sldChg>
    </pc:docChg>
  </pc:docChgLst>
  <pc:docChgLst>
    <pc:chgData name="Lei Li" userId="ef082f19-97a4-40f7-8ec1-0e91bb2b2192" providerId="ADAL" clId="{7122ADED-25CC-CE46-AB0D-A7398EC76C88}"/>
    <pc:docChg chg="custSel addSld delSld modSld">
      <pc:chgData name="Lei Li" userId="ef082f19-97a4-40f7-8ec1-0e91bb2b2192" providerId="ADAL" clId="{7122ADED-25CC-CE46-AB0D-A7398EC76C88}" dt="2021-07-09T21:49:41.580" v="42" actId="2696"/>
      <pc:docMkLst>
        <pc:docMk/>
      </pc:docMkLst>
      <pc:sldChg chg="add del">
        <pc:chgData name="Lei Li" userId="ef082f19-97a4-40f7-8ec1-0e91bb2b2192" providerId="ADAL" clId="{7122ADED-25CC-CE46-AB0D-A7398EC76C88}" dt="2021-07-09T21:49:41.580" v="42" actId="2696"/>
        <pc:sldMkLst>
          <pc:docMk/>
          <pc:sldMk cId="2463406020" sldId="256"/>
        </pc:sldMkLst>
      </pc:sldChg>
      <pc:sldChg chg="modSp mod">
        <pc:chgData name="Lei Li" userId="ef082f19-97a4-40f7-8ec1-0e91bb2b2192" providerId="ADAL" clId="{7122ADED-25CC-CE46-AB0D-A7398EC76C88}" dt="2021-07-09T21:49:38.390" v="41" actId="20577"/>
        <pc:sldMkLst>
          <pc:docMk/>
          <pc:sldMk cId="3995320415" sldId="257"/>
        </pc:sldMkLst>
        <pc:spChg chg="mod">
          <ac:chgData name="Lei Li" userId="ef082f19-97a4-40f7-8ec1-0e91bb2b2192" providerId="ADAL" clId="{7122ADED-25CC-CE46-AB0D-A7398EC76C88}" dt="2021-07-09T21:49:33.272" v="31" actId="20577"/>
          <ac:spMkLst>
            <pc:docMk/>
            <pc:sldMk cId="3995320415" sldId="257"/>
            <ac:spMk id="2" creationId="{00000000-0000-0000-0000-000000000000}"/>
          </ac:spMkLst>
        </pc:spChg>
        <pc:spChg chg="mod">
          <ac:chgData name="Lei Li" userId="ef082f19-97a4-40f7-8ec1-0e91bb2b2192" providerId="ADAL" clId="{7122ADED-25CC-CE46-AB0D-A7398EC76C88}" dt="2021-07-09T21:49:38.390" v="41" actId="20577"/>
          <ac:spMkLst>
            <pc:docMk/>
            <pc:sldMk cId="3995320415" sldId="257"/>
            <ac:spMk id="5" creationId="{9F1FC8A7-7D37-8C47-BFB6-F0EA9270372C}"/>
          </ac:spMkLst>
        </pc:spChg>
      </pc:sldChg>
      <pc:sldChg chg="modSp add del mod">
        <pc:chgData name="Lei Li" userId="ef082f19-97a4-40f7-8ec1-0e91bb2b2192" providerId="ADAL" clId="{7122ADED-25CC-CE46-AB0D-A7398EC76C88}" dt="2021-07-09T21:49:18.766" v="2" actId="27636"/>
        <pc:sldMkLst>
          <pc:docMk/>
          <pc:sldMk cId="3172641676" sldId="258"/>
        </pc:sldMkLst>
        <pc:spChg chg="mod">
          <ac:chgData name="Lei Li" userId="ef082f19-97a4-40f7-8ec1-0e91bb2b2192" providerId="ADAL" clId="{7122ADED-25CC-CE46-AB0D-A7398EC76C88}" dt="2021-07-09T21:49:18.766" v="2" actId="27636"/>
          <ac:spMkLst>
            <pc:docMk/>
            <pc:sldMk cId="3172641676" sldId="258"/>
            <ac:spMk id="3" creationId="{00000000-0000-0000-0000-000000000000}"/>
          </ac:spMkLst>
        </pc:spChg>
      </pc:sldChg>
      <pc:sldChg chg="add del">
        <pc:chgData name="Lei Li" userId="ef082f19-97a4-40f7-8ec1-0e91bb2b2192" providerId="ADAL" clId="{7122ADED-25CC-CE46-AB0D-A7398EC76C88}" dt="2021-07-09T21:49:18.635" v="1"/>
        <pc:sldMkLst>
          <pc:docMk/>
          <pc:sldMk cId="1279999939" sldId="259"/>
        </pc:sldMkLst>
      </pc:sldChg>
      <pc:sldChg chg="del">
        <pc:chgData name="Lei Li" userId="ef082f19-97a4-40f7-8ec1-0e91bb2b2192" providerId="ADAL" clId="{7122ADED-25CC-CE46-AB0D-A7398EC76C88}" dt="2021-07-09T21:49:14.548" v="0" actId="2696"/>
        <pc:sldMkLst>
          <pc:docMk/>
          <pc:sldMk cId="2954860753" sldId="260"/>
        </pc:sldMkLst>
      </pc:sldChg>
      <pc:sldChg chg="add">
        <pc:chgData name="Lei Li" userId="ef082f19-97a4-40f7-8ec1-0e91bb2b2192" providerId="ADAL" clId="{7122ADED-25CC-CE46-AB0D-A7398EC76C88}" dt="2021-07-09T21:49:18.635" v="1"/>
        <pc:sldMkLst>
          <pc:docMk/>
          <pc:sldMk cId="3200836353" sldId="260"/>
        </pc:sldMkLst>
      </pc:sldChg>
      <pc:sldChg chg="del">
        <pc:chgData name="Lei Li" userId="ef082f19-97a4-40f7-8ec1-0e91bb2b2192" providerId="ADAL" clId="{7122ADED-25CC-CE46-AB0D-A7398EC76C88}" dt="2021-07-09T21:49:14.548" v="0" actId="2696"/>
        <pc:sldMkLst>
          <pc:docMk/>
          <pc:sldMk cId="1418760542" sldId="261"/>
        </pc:sldMkLst>
      </pc:sldChg>
      <pc:sldChg chg="modSp add mod">
        <pc:chgData name="Lei Li" userId="ef082f19-97a4-40f7-8ec1-0e91bb2b2192" providerId="ADAL" clId="{7122ADED-25CC-CE46-AB0D-A7398EC76C88}" dt="2021-07-09T21:49:18.844" v="3" actId="27636"/>
        <pc:sldMkLst>
          <pc:docMk/>
          <pc:sldMk cId="1424540660" sldId="261"/>
        </pc:sldMkLst>
        <pc:spChg chg="mod">
          <ac:chgData name="Lei Li" userId="ef082f19-97a4-40f7-8ec1-0e91bb2b2192" providerId="ADAL" clId="{7122ADED-25CC-CE46-AB0D-A7398EC76C88}" dt="2021-07-09T21:49:18.844" v="3" actId="27636"/>
          <ac:spMkLst>
            <pc:docMk/>
            <pc:sldMk cId="1424540660" sldId="261"/>
            <ac:spMk id="2" creationId="{00000000-0000-0000-0000-000000000000}"/>
          </ac:spMkLst>
        </pc:spChg>
      </pc:sldChg>
      <pc:sldChg chg="del">
        <pc:chgData name="Lei Li" userId="ef082f19-97a4-40f7-8ec1-0e91bb2b2192" providerId="ADAL" clId="{7122ADED-25CC-CE46-AB0D-A7398EC76C88}" dt="2021-07-09T21:49:14.548" v="0" actId="2696"/>
        <pc:sldMkLst>
          <pc:docMk/>
          <pc:sldMk cId="901945139" sldId="262"/>
        </pc:sldMkLst>
      </pc:sldChg>
      <pc:sldChg chg="add">
        <pc:chgData name="Lei Li" userId="ef082f19-97a4-40f7-8ec1-0e91bb2b2192" providerId="ADAL" clId="{7122ADED-25CC-CE46-AB0D-A7398EC76C88}" dt="2021-07-09T21:49:18.635" v="1"/>
        <pc:sldMkLst>
          <pc:docMk/>
          <pc:sldMk cId="2019261039" sldId="262"/>
        </pc:sldMkLst>
      </pc:sldChg>
      <pc:sldChg chg="modSp add mod">
        <pc:chgData name="Lei Li" userId="ef082f19-97a4-40f7-8ec1-0e91bb2b2192" providerId="ADAL" clId="{7122ADED-25CC-CE46-AB0D-A7398EC76C88}" dt="2021-07-09T21:49:18.864" v="4" actId="27636"/>
        <pc:sldMkLst>
          <pc:docMk/>
          <pc:sldMk cId="1906895786" sldId="263"/>
        </pc:sldMkLst>
        <pc:spChg chg="mod">
          <ac:chgData name="Lei Li" userId="ef082f19-97a4-40f7-8ec1-0e91bb2b2192" providerId="ADAL" clId="{7122ADED-25CC-CE46-AB0D-A7398EC76C88}" dt="2021-07-09T21:49:18.864" v="4" actId="27636"/>
          <ac:spMkLst>
            <pc:docMk/>
            <pc:sldMk cId="1906895786" sldId="263"/>
            <ac:spMk id="2" creationId="{00000000-0000-0000-0000-000000000000}"/>
          </ac:spMkLst>
        </pc:spChg>
      </pc:sldChg>
      <pc:sldChg chg="del">
        <pc:chgData name="Lei Li" userId="ef082f19-97a4-40f7-8ec1-0e91bb2b2192" providerId="ADAL" clId="{7122ADED-25CC-CE46-AB0D-A7398EC76C88}" dt="2021-07-09T21:49:14.548" v="0" actId="2696"/>
        <pc:sldMkLst>
          <pc:docMk/>
          <pc:sldMk cId="3524609331" sldId="263"/>
        </pc:sldMkLst>
      </pc:sldChg>
      <pc:sldChg chg="add">
        <pc:chgData name="Lei Li" userId="ef082f19-97a4-40f7-8ec1-0e91bb2b2192" providerId="ADAL" clId="{7122ADED-25CC-CE46-AB0D-A7398EC76C88}" dt="2021-07-09T21:49:18.635" v="1"/>
        <pc:sldMkLst>
          <pc:docMk/>
          <pc:sldMk cId="124986747" sldId="264"/>
        </pc:sldMkLst>
      </pc:sldChg>
      <pc:sldChg chg="del">
        <pc:chgData name="Lei Li" userId="ef082f19-97a4-40f7-8ec1-0e91bb2b2192" providerId="ADAL" clId="{7122ADED-25CC-CE46-AB0D-A7398EC76C88}" dt="2021-07-09T21:49:14.548" v="0" actId="2696"/>
        <pc:sldMkLst>
          <pc:docMk/>
          <pc:sldMk cId="2779267704" sldId="264"/>
        </pc:sldMkLst>
      </pc:sldChg>
      <pc:sldChg chg="add">
        <pc:chgData name="Lei Li" userId="ef082f19-97a4-40f7-8ec1-0e91bb2b2192" providerId="ADAL" clId="{7122ADED-25CC-CE46-AB0D-A7398EC76C88}" dt="2021-07-09T21:49:18.635" v="1"/>
        <pc:sldMkLst>
          <pc:docMk/>
          <pc:sldMk cId="649420393" sldId="265"/>
        </pc:sldMkLst>
      </pc:sldChg>
      <pc:sldChg chg="del">
        <pc:chgData name="Lei Li" userId="ef082f19-97a4-40f7-8ec1-0e91bb2b2192" providerId="ADAL" clId="{7122ADED-25CC-CE46-AB0D-A7398EC76C88}" dt="2021-07-09T21:49:14.548" v="0" actId="2696"/>
        <pc:sldMkLst>
          <pc:docMk/>
          <pc:sldMk cId="710631856" sldId="266"/>
        </pc:sldMkLst>
      </pc:sldChg>
      <pc:sldChg chg="modSp add mod">
        <pc:chgData name="Lei Li" userId="ef082f19-97a4-40f7-8ec1-0e91bb2b2192" providerId="ADAL" clId="{7122ADED-25CC-CE46-AB0D-A7398EC76C88}" dt="2021-07-09T21:49:18.903" v="6" actId="27636"/>
        <pc:sldMkLst>
          <pc:docMk/>
          <pc:sldMk cId="2565528255" sldId="266"/>
        </pc:sldMkLst>
        <pc:spChg chg="mod">
          <ac:chgData name="Lei Li" userId="ef082f19-97a4-40f7-8ec1-0e91bb2b2192" providerId="ADAL" clId="{7122ADED-25CC-CE46-AB0D-A7398EC76C88}" dt="2021-07-09T21:49:18.879" v="5" actId="27636"/>
          <ac:spMkLst>
            <pc:docMk/>
            <pc:sldMk cId="2565528255" sldId="266"/>
            <ac:spMk id="2" creationId="{00000000-0000-0000-0000-000000000000}"/>
          </ac:spMkLst>
        </pc:spChg>
        <pc:spChg chg="mod">
          <ac:chgData name="Lei Li" userId="ef082f19-97a4-40f7-8ec1-0e91bb2b2192" providerId="ADAL" clId="{7122ADED-25CC-CE46-AB0D-A7398EC76C88}" dt="2021-07-09T21:49:18.903" v="6" actId="27636"/>
          <ac:spMkLst>
            <pc:docMk/>
            <pc:sldMk cId="2565528255" sldId="266"/>
            <ac:spMk id="3" creationId="{00000000-0000-0000-0000-000000000000}"/>
          </ac:spMkLst>
        </pc:spChg>
      </pc:sldChg>
      <pc:sldChg chg="modSp add mod">
        <pc:chgData name="Lei Li" userId="ef082f19-97a4-40f7-8ec1-0e91bb2b2192" providerId="ADAL" clId="{7122ADED-25CC-CE46-AB0D-A7398EC76C88}" dt="2021-07-09T21:49:18.914" v="7" actId="27636"/>
        <pc:sldMkLst>
          <pc:docMk/>
          <pc:sldMk cId="1426534880" sldId="267"/>
        </pc:sldMkLst>
        <pc:spChg chg="mod">
          <ac:chgData name="Lei Li" userId="ef082f19-97a4-40f7-8ec1-0e91bb2b2192" providerId="ADAL" clId="{7122ADED-25CC-CE46-AB0D-A7398EC76C88}" dt="2021-07-09T21:49:18.914" v="7" actId="27636"/>
          <ac:spMkLst>
            <pc:docMk/>
            <pc:sldMk cId="1426534880" sldId="267"/>
            <ac:spMk id="2" creationId="{00000000-0000-0000-0000-000000000000}"/>
          </ac:spMkLst>
        </pc:spChg>
      </pc:sldChg>
      <pc:sldChg chg="del">
        <pc:chgData name="Lei Li" userId="ef082f19-97a4-40f7-8ec1-0e91bb2b2192" providerId="ADAL" clId="{7122ADED-25CC-CE46-AB0D-A7398EC76C88}" dt="2021-07-09T21:49:14.548" v="0" actId="2696"/>
        <pc:sldMkLst>
          <pc:docMk/>
          <pc:sldMk cId="3642831661" sldId="267"/>
        </pc:sldMkLst>
      </pc:sldChg>
      <pc:sldChg chg="del">
        <pc:chgData name="Lei Li" userId="ef082f19-97a4-40f7-8ec1-0e91bb2b2192" providerId="ADAL" clId="{7122ADED-25CC-CE46-AB0D-A7398EC76C88}" dt="2021-07-09T21:49:14.548" v="0" actId="2696"/>
        <pc:sldMkLst>
          <pc:docMk/>
          <pc:sldMk cId="1503794008" sldId="268"/>
        </pc:sldMkLst>
      </pc:sldChg>
      <pc:sldChg chg="add">
        <pc:chgData name="Lei Li" userId="ef082f19-97a4-40f7-8ec1-0e91bb2b2192" providerId="ADAL" clId="{7122ADED-25CC-CE46-AB0D-A7398EC76C88}" dt="2021-07-09T21:49:18.635" v="1"/>
        <pc:sldMkLst>
          <pc:docMk/>
          <pc:sldMk cId="2561052007" sldId="268"/>
        </pc:sldMkLst>
      </pc:sldChg>
      <pc:sldChg chg="del">
        <pc:chgData name="Lei Li" userId="ef082f19-97a4-40f7-8ec1-0e91bb2b2192" providerId="ADAL" clId="{7122ADED-25CC-CE46-AB0D-A7398EC76C88}" dt="2021-07-09T21:49:14.548" v="0" actId="2696"/>
        <pc:sldMkLst>
          <pc:docMk/>
          <pc:sldMk cId="929661999" sldId="269"/>
        </pc:sldMkLst>
      </pc:sldChg>
      <pc:sldChg chg="modSp add mod">
        <pc:chgData name="Lei Li" userId="ef082f19-97a4-40f7-8ec1-0e91bb2b2192" providerId="ADAL" clId="{7122ADED-25CC-CE46-AB0D-A7398EC76C88}" dt="2021-07-09T21:49:18.924" v="8" actId="27636"/>
        <pc:sldMkLst>
          <pc:docMk/>
          <pc:sldMk cId="3186749678" sldId="269"/>
        </pc:sldMkLst>
        <pc:spChg chg="mod">
          <ac:chgData name="Lei Li" userId="ef082f19-97a4-40f7-8ec1-0e91bb2b2192" providerId="ADAL" clId="{7122ADED-25CC-CE46-AB0D-A7398EC76C88}" dt="2021-07-09T21:49:18.924" v="8" actId="27636"/>
          <ac:spMkLst>
            <pc:docMk/>
            <pc:sldMk cId="3186749678" sldId="269"/>
            <ac:spMk id="2" creationId="{00000000-0000-0000-0000-000000000000}"/>
          </ac:spMkLst>
        </pc:spChg>
      </pc:sldChg>
      <pc:sldChg chg="modSp add mod">
        <pc:chgData name="Lei Li" userId="ef082f19-97a4-40f7-8ec1-0e91bb2b2192" providerId="ADAL" clId="{7122ADED-25CC-CE46-AB0D-A7398EC76C88}" dt="2021-07-09T21:49:18.970" v="9" actId="27636"/>
        <pc:sldMkLst>
          <pc:docMk/>
          <pc:sldMk cId="3134685083" sldId="270"/>
        </pc:sldMkLst>
        <pc:spChg chg="mod">
          <ac:chgData name="Lei Li" userId="ef082f19-97a4-40f7-8ec1-0e91bb2b2192" providerId="ADAL" clId="{7122ADED-25CC-CE46-AB0D-A7398EC76C88}" dt="2021-07-09T21:49:18.970" v="9" actId="27636"/>
          <ac:spMkLst>
            <pc:docMk/>
            <pc:sldMk cId="3134685083" sldId="270"/>
            <ac:spMk id="3" creationId="{00000000-0000-0000-0000-000000000000}"/>
          </ac:spMkLst>
        </pc:spChg>
      </pc:sldChg>
      <pc:sldChg chg="del">
        <pc:chgData name="Lei Li" userId="ef082f19-97a4-40f7-8ec1-0e91bb2b2192" providerId="ADAL" clId="{7122ADED-25CC-CE46-AB0D-A7398EC76C88}" dt="2021-07-09T21:49:14.548" v="0" actId="2696"/>
        <pc:sldMkLst>
          <pc:docMk/>
          <pc:sldMk cId="3633820157" sldId="270"/>
        </pc:sldMkLst>
      </pc:sldChg>
      <pc:sldChg chg="add">
        <pc:chgData name="Lei Li" userId="ef082f19-97a4-40f7-8ec1-0e91bb2b2192" providerId="ADAL" clId="{7122ADED-25CC-CE46-AB0D-A7398EC76C88}" dt="2021-07-09T21:49:18.635" v="1"/>
        <pc:sldMkLst>
          <pc:docMk/>
          <pc:sldMk cId="1551921767" sldId="271"/>
        </pc:sldMkLst>
      </pc:sldChg>
      <pc:sldChg chg="del">
        <pc:chgData name="Lei Li" userId="ef082f19-97a4-40f7-8ec1-0e91bb2b2192" providerId="ADAL" clId="{7122ADED-25CC-CE46-AB0D-A7398EC76C88}" dt="2021-07-09T21:49:14.548" v="0" actId="2696"/>
        <pc:sldMkLst>
          <pc:docMk/>
          <pc:sldMk cId="3326287033" sldId="271"/>
        </pc:sldMkLst>
      </pc:sldChg>
      <pc:sldChg chg="del">
        <pc:chgData name="Lei Li" userId="ef082f19-97a4-40f7-8ec1-0e91bb2b2192" providerId="ADAL" clId="{7122ADED-25CC-CE46-AB0D-A7398EC76C88}" dt="2021-07-09T21:49:14.548" v="0" actId="2696"/>
        <pc:sldMkLst>
          <pc:docMk/>
          <pc:sldMk cId="1585993947" sldId="272"/>
        </pc:sldMkLst>
      </pc:sldChg>
      <pc:sldChg chg="add">
        <pc:chgData name="Lei Li" userId="ef082f19-97a4-40f7-8ec1-0e91bb2b2192" providerId="ADAL" clId="{7122ADED-25CC-CE46-AB0D-A7398EC76C88}" dt="2021-07-09T21:49:18.635" v="1"/>
        <pc:sldMkLst>
          <pc:docMk/>
          <pc:sldMk cId="2215467562" sldId="272"/>
        </pc:sldMkLst>
      </pc:sldChg>
      <pc:sldChg chg="add">
        <pc:chgData name="Lei Li" userId="ef082f19-97a4-40f7-8ec1-0e91bb2b2192" providerId="ADAL" clId="{7122ADED-25CC-CE46-AB0D-A7398EC76C88}" dt="2021-07-09T21:49:18.635" v="1"/>
        <pc:sldMkLst>
          <pc:docMk/>
          <pc:sldMk cId="962163100" sldId="273"/>
        </pc:sldMkLst>
      </pc:sldChg>
      <pc:sldChg chg="del">
        <pc:chgData name="Lei Li" userId="ef082f19-97a4-40f7-8ec1-0e91bb2b2192" providerId="ADAL" clId="{7122ADED-25CC-CE46-AB0D-A7398EC76C88}" dt="2021-07-09T21:49:14.548" v="0" actId="2696"/>
        <pc:sldMkLst>
          <pc:docMk/>
          <pc:sldMk cId="1158484151" sldId="273"/>
        </pc:sldMkLst>
      </pc:sldChg>
      <pc:sldChg chg="modSp add mod">
        <pc:chgData name="Lei Li" userId="ef082f19-97a4-40f7-8ec1-0e91bb2b2192" providerId="ADAL" clId="{7122ADED-25CC-CE46-AB0D-A7398EC76C88}" dt="2021-07-09T21:49:18.993" v="10" actId="27636"/>
        <pc:sldMkLst>
          <pc:docMk/>
          <pc:sldMk cId="1406629552" sldId="274"/>
        </pc:sldMkLst>
        <pc:spChg chg="mod">
          <ac:chgData name="Lei Li" userId="ef082f19-97a4-40f7-8ec1-0e91bb2b2192" providerId="ADAL" clId="{7122ADED-25CC-CE46-AB0D-A7398EC76C88}" dt="2021-07-09T21:49:18.993" v="10" actId="27636"/>
          <ac:spMkLst>
            <pc:docMk/>
            <pc:sldMk cId="1406629552" sldId="274"/>
            <ac:spMk id="2" creationId="{00000000-0000-0000-0000-000000000000}"/>
          </ac:spMkLst>
        </pc:spChg>
      </pc:sldChg>
      <pc:sldChg chg="del">
        <pc:chgData name="Lei Li" userId="ef082f19-97a4-40f7-8ec1-0e91bb2b2192" providerId="ADAL" clId="{7122ADED-25CC-CE46-AB0D-A7398EC76C88}" dt="2021-07-09T21:49:14.548" v="0" actId="2696"/>
        <pc:sldMkLst>
          <pc:docMk/>
          <pc:sldMk cId="3730437938" sldId="274"/>
        </pc:sldMkLst>
      </pc:sldChg>
      <pc:sldChg chg="add">
        <pc:chgData name="Lei Li" userId="ef082f19-97a4-40f7-8ec1-0e91bb2b2192" providerId="ADAL" clId="{7122ADED-25CC-CE46-AB0D-A7398EC76C88}" dt="2021-07-09T21:49:18.635" v="1"/>
        <pc:sldMkLst>
          <pc:docMk/>
          <pc:sldMk cId="1769770964" sldId="275"/>
        </pc:sldMkLst>
      </pc:sldChg>
      <pc:sldChg chg="del">
        <pc:chgData name="Lei Li" userId="ef082f19-97a4-40f7-8ec1-0e91bb2b2192" providerId="ADAL" clId="{7122ADED-25CC-CE46-AB0D-A7398EC76C88}" dt="2021-07-09T21:49:14.548" v="0" actId="2696"/>
        <pc:sldMkLst>
          <pc:docMk/>
          <pc:sldMk cId="2943057193" sldId="275"/>
        </pc:sldMkLst>
      </pc:sldChg>
      <pc:sldChg chg="del">
        <pc:chgData name="Lei Li" userId="ef082f19-97a4-40f7-8ec1-0e91bb2b2192" providerId="ADAL" clId="{7122ADED-25CC-CE46-AB0D-A7398EC76C88}" dt="2021-07-09T21:49:14.548" v="0" actId="2696"/>
        <pc:sldMkLst>
          <pc:docMk/>
          <pc:sldMk cId="2222824029" sldId="276"/>
        </pc:sldMkLst>
      </pc:sldChg>
      <pc:sldChg chg="add">
        <pc:chgData name="Lei Li" userId="ef082f19-97a4-40f7-8ec1-0e91bb2b2192" providerId="ADAL" clId="{7122ADED-25CC-CE46-AB0D-A7398EC76C88}" dt="2021-07-09T21:49:18.635" v="1"/>
        <pc:sldMkLst>
          <pc:docMk/>
          <pc:sldMk cId="3108060547" sldId="276"/>
        </pc:sldMkLst>
      </pc:sldChg>
      <pc:sldChg chg="del">
        <pc:chgData name="Lei Li" userId="ef082f19-97a4-40f7-8ec1-0e91bb2b2192" providerId="ADAL" clId="{7122ADED-25CC-CE46-AB0D-A7398EC76C88}" dt="2021-07-09T21:49:14.548" v="0" actId="2696"/>
        <pc:sldMkLst>
          <pc:docMk/>
          <pc:sldMk cId="1411999957" sldId="277"/>
        </pc:sldMkLst>
      </pc:sldChg>
      <pc:sldChg chg="add">
        <pc:chgData name="Lei Li" userId="ef082f19-97a4-40f7-8ec1-0e91bb2b2192" providerId="ADAL" clId="{7122ADED-25CC-CE46-AB0D-A7398EC76C88}" dt="2021-07-09T21:49:18.635" v="1"/>
        <pc:sldMkLst>
          <pc:docMk/>
          <pc:sldMk cId="2569948367" sldId="277"/>
        </pc:sldMkLst>
      </pc:sldChg>
      <pc:sldChg chg="del">
        <pc:chgData name="Lei Li" userId="ef082f19-97a4-40f7-8ec1-0e91bb2b2192" providerId="ADAL" clId="{7122ADED-25CC-CE46-AB0D-A7398EC76C88}" dt="2021-07-09T21:49:14.548" v="0" actId="2696"/>
        <pc:sldMkLst>
          <pc:docMk/>
          <pc:sldMk cId="532386086" sldId="278"/>
        </pc:sldMkLst>
      </pc:sldChg>
      <pc:sldChg chg="add">
        <pc:chgData name="Lei Li" userId="ef082f19-97a4-40f7-8ec1-0e91bb2b2192" providerId="ADAL" clId="{7122ADED-25CC-CE46-AB0D-A7398EC76C88}" dt="2021-07-09T21:49:18.635" v="1"/>
        <pc:sldMkLst>
          <pc:docMk/>
          <pc:sldMk cId="1374955350" sldId="278"/>
        </pc:sldMkLst>
      </pc:sldChg>
      <pc:sldChg chg="add">
        <pc:chgData name="Lei Li" userId="ef082f19-97a4-40f7-8ec1-0e91bb2b2192" providerId="ADAL" clId="{7122ADED-25CC-CE46-AB0D-A7398EC76C88}" dt="2021-07-09T21:49:18.635" v="1"/>
        <pc:sldMkLst>
          <pc:docMk/>
          <pc:sldMk cId="540793882" sldId="279"/>
        </pc:sldMkLst>
      </pc:sldChg>
      <pc:sldChg chg="del">
        <pc:chgData name="Lei Li" userId="ef082f19-97a4-40f7-8ec1-0e91bb2b2192" providerId="ADAL" clId="{7122ADED-25CC-CE46-AB0D-A7398EC76C88}" dt="2021-07-09T21:49:14.548" v="0" actId="2696"/>
        <pc:sldMkLst>
          <pc:docMk/>
          <pc:sldMk cId="1581291439" sldId="279"/>
        </pc:sldMkLst>
      </pc:sldChg>
      <pc:sldChg chg="modSp add mod">
        <pc:chgData name="Lei Li" userId="ef082f19-97a4-40f7-8ec1-0e91bb2b2192" providerId="ADAL" clId="{7122ADED-25CC-CE46-AB0D-A7398EC76C88}" dt="2021-07-09T21:49:19.098" v="11" actId="27636"/>
        <pc:sldMkLst>
          <pc:docMk/>
          <pc:sldMk cId="1545452546" sldId="280"/>
        </pc:sldMkLst>
        <pc:spChg chg="mod">
          <ac:chgData name="Lei Li" userId="ef082f19-97a4-40f7-8ec1-0e91bb2b2192" providerId="ADAL" clId="{7122ADED-25CC-CE46-AB0D-A7398EC76C88}" dt="2021-07-09T21:49:19.098" v="11" actId="27636"/>
          <ac:spMkLst>
            <pc:docMk/>
            <pc:sldMk cId="1545452546" sldId="280"/>
            <ac:spMk id="3" creationId="{00000000-0000-0000-0000-000000000000}"/>
          </ac:spMkLst>
        </pc:spChg>
      </pc:sldChg>
      <pc:sldChg chg="del">
        <pc:chgData name="Lei Li" userId="ef082f19-97a4-40f7-8ec1-0e91bb2b2192" providerId="ADAL" clId="{7122ADED-25CC-CE46-AB0D-A7398EC76C88}" dt="2021-07-09T21:49:14.548" v="0" actId="2696"/>
        <pc:sldMkLst>
          <pc:docMk/>
          <pc:sldMk cId="2211034326" sldId="280"/>
        </pc:sldMkLst>
      </pc:sldChg>
      <pc:sldChg chg="del">
        <pc:chgData name="Lei Li" userId="ef082f19-97a4-40f7-8ec1-0e91bb2b2192" providerId="ADAL" clId="{7122ADED-25CC-CE46-AB0D-A7398EC76C88}" dt="2021-07-09T21:49:14.548" v="0" actId="2696"/>
        <pc:sldMkLst>
          <pc:docMk/>
          <pc:sldMk cId="1907188395" sldId="281"/>
        </pc:sldMkLst>
      </pc:sldChg>
      <pc:sldChg chg="modSp add mod">
        <pc:chgData name="Lei Li" userId="ef082f19-97a4-40f7-8ec1-0e91bb2b2192" providerId="ADAL" clId="{7122ADED-25CC-CE46-AB0D-A7398EC76C88}" dt="2021-07-09T21:49:19.105" v="12" actId="27636"/>
        <pc:sldMkLst>
          <pc:docMk/>
          <pc:sldMk cId="2528587404" sldId="281"/>
        </pc:sldMkLst>
        <pc:spChg chg="mod">
          <ac:chgData name="Lei Li" userId="ef082f19-97a4-40f7-8ec1-0e91bb2b2192" providerId="ADAL" clId="{7122ADED-25CC-CE46-AB0D-A7398EC76C88}" dt="2021-07-09T21:49:19.105" v="12" actId="27636"/>
          <ac:spMkLst>
            <pc:docMk/>
            <pc:sldMk cId="2528587404" sldId="281"/>
            <ac:spMk id="2" creationId="{00000000-0000-0000-0000-000000000000}"/>
          </ac:spMkLst>
        </pc:spChg>
      </pc:sldChg>
      <pc:sldChg chg="del">
        <pc:chgData name="Lei Li" userId="ef082f19-97a4-40f7-8ec1-0e91bb2b2192" providerId="ADAL" clId="{7122ADED-25CC-CE46-AB0D-A7398EC76C88}" dt="2021-07-09T21:49:14.548" v="0" actId="2696"/>
        <pc:sldMkLst>
          <pc:docMk/>
          <pc:sldMk cId="23241285" sldId="282"/>
        </pc:sldMkLst>
      </pc:sldChg>
      <pc:sldChg chg="add">
        <pc:chgData name="Lei Li" userId="ef082f19-97a4-40f7-8ec1-0e91bb2b2192" providerId="ADAL" clId="{7122ADED-25CC-CE46-AB0D-A7398EC76C88}" dt="2021-07-09T21:49:18.635" v="1"/>
        <pc:sldMkLst>
          <pc:docMk/>
          <pc:sldMk cId="2553168499" sldId="282"/>
        </pc:sldMkLst>
      </pc:sldChg>
      <pc:sldChg chg="modSp add mod">
        <pc:chgData name="Lei Li" userId="ef082f19-97a4-40f7-8ec1-0e91bb2b2192" providerId="ADAL" clId="{7122ADED-25CC-CE46-AB0D-A7398EC76C88}" dt="2021-07-09T21:49:19.119" v="13" actId="27636"/>
        <pc:sldMkLst>
          <pc:docMk/>
          <pc:sldMk cId="2416951900" sldId="283"/>
        </pc:sldMkLst>
        <pc:spChg chg="mod">
          <ac:chgData name="Lei Li" userId="ef082f19-97a4-40f7-8ec1-0e91bb2b2192" providerId="ADAL" clId="{7122ADED-25CC-CE46-AB0D-A7398EC76C88}" dt="2021-07-09T21:49:19.119" v="13" actId="27636"/>
          <ac:spMkLst>
            <pc:docMk/>
            <pc:sldMk cId="2416951900" sldId="283"/>
            <ac:spMk id="2" creationId="{00000000-0000-0000-0000-000000000000}"/>
          </ac:spMkLst>
        </pc:spChg>
      </pc:sldChg>
      <pc:sldChg chg="del">
        <pc:chgData name="Lei Li" userId="ef082f19-97a4-40f7-8ec1-0e91bb2b2192" providerId="ADAL" clId="{7122ADED-25CC-CE46-AB0D-A7398EC76C88}" dt="2021-07-09T21:49:14.548" v="0" actId="2696"/>
        <pc:sldMkLst>
          <pc:docMk/>
          <pc:sldMk cId="3822517475" sldId="283"/>
        </pc:sldMkLst>
      </pc:sldChg>
      <pc:sldChg chg="add">
        <pc:chgData name="Lei Li" userId="ef082f19-97a4-40f7-8ec1-0e91bb2b2192" providerId="ADAL" clId="{7122ADED-25CC-CE46-AB0D-A7398EC76C88}" dt="2021-07-09T21:49:18.635" v="1"/>
        <pc:sldMkLst>
          <pc:docMk/>
          <pc:sldMk cId="2969472652" sldId="284"/>
        </pc:sldMkLst>
      </pc:sldChg>
      <pc:sldChg chg="del">
        <pc:chgData name="Lei Li" userId="ef082f19-97a4-40f7-8ec1-0e91bb2b2192" providerId="ADAL" clId="{7122ADED-25CC-CE46-AB0D-A7398EC76C88}" dt="2021-07-09T21:49:14.548" v="0" actId="2696"/>
        <pc:sldMkLst>
          <pc:docMk/>
          <pc:sldMk cId="3355287986" sldId="284"/>
        </pc:sldMkLst>
      </pc:sldChg>
      <pc:sldChg chg="modSp add mod">
        <pc:chgData name="Lei Li" userId="ef082f19-97a4-40f7-8ec1-0e91bb2b2192" providerId="ADAL" clId="{7122ADED-25CC-CE46-AB0D-A7398EC76C88}" dt="2021-07-09T21:49:19.137" v="14" actId="27636"/>
        <pc:sldMkLst>
          <pc:docMk/>
          <pc:sldMk cId="426115358" sldId="285"/>
        </pc:sldMkLst>
        <pc:spChg chg="mod">
          <ac:chgData name="Lei Li" userId="ef082f19-97a4-40f7-8ec1-0e91bb2b2192" providerId="ADAL" clId="{7122ADED-25CC-CE46-AB0D-A7398EC76C88}" dt="2021-07-09T21:49:19.137" v="14" actId="27636"/>
          <ac:spMkLst>
            <pc:docMk/>
            <pc:sldMk cId="426115358" sldId="285"/>
            <ac:spMk id="3" creationId="{00000000-0000-0000-0000-000000000000}"/>
          </ac:spMkLst>
        </pc:spChg>
      </pc:sldChg>
      <pc:sldChg chg="del">
        <pc:chgData name="Lei Li" userId="ef082f19-97a4-40f7-8ec1-0e91bb2b2192" providerId="ADAL" clId="{7122ADED-25CC-CE46-AB0D-A7398EC76C88}" dt="2021-07-09T21:49:14.548" v="0" actId="2696"/>
        <pc:sldMkLst>
          <pc:docMk/>
          <pc:sldMk cId="2455758043" sldId="285"/>
        </pc:sldMkLst>
      </pc:sldChg>
      <pc:sldChg chg="del">
        <pc:chgData name="Lei Li" userId="ef082f19-97a4-40f7-8ec1-0e91bb2b2192" providerId="ADAL" clId="{7122ADED-25CC-CE46-AB0D-A7398EC76C88}" dt="2021-07-09T21:49:14.548" v="0" actId="2696"/>
        <pc:sldMkLst>
          <pc:docMk/>
          <pc:sldMk cId="555446641" sldId="286"/>
        </pc:sldMkLst>
      </pc:sldChg>
      <pc:sldChg chg="modSp add mod">
        <pc:chgData name="Lei Li" userId="ef082f19-97a4-40f7-8ec1-0e91bb2b2192" providerId="ADAL" clId="{7122ADED-25CC-CE46-AB0D-A7398EC76C88}" dt="2021-07-09T21:49:19.165" v="16" actId="27636"/>
        <pc:sldMkLst>
          <pc:docMk/>
          <pc:sldMk cId="2206295696" sldId="286"/>
        </pc:sldMkLst>
        <pc:spChg chg="mod">
          <ac:chgData name="Lei Li" userId="ef082f19-97a4-40f7-8ec1-0e91bb2b2192" providerId="ADAL" clId="{7122ADED-25CC-CE46-AB0D-A7398EC76C88}" dt="2021-07-09T21:49:19.149" v="15" actId="27636"/>
          <ac:spMkLst>
            <pc:docMk/>
            <pc:sldMk cId="2206295696" sldId="286"/>
            <ac:spMk id="2" creationId="{00000000-0000-0000-0000-000000000000}"/>
          </ac:spMkLst>
        </pc:spChg>
        <pc:spChg chg="mod">
          <ac:chgData name="Lei Li" userId="ef082f19-97a4-40f7-8ec1-0e91bb2b2192" providerId="ADAL" clId="{7122ADED-25CC-CE46-AB0D-A7398EC76C88}" dt="2021-07-09T21:49:19.165" v="16" actId="27636"/>
          <ac:spMkLst>
            <pc:docMk/>
            <pc:sldMk cId="2206295696" sldId="286"/>
            <ac:spMk id="3" creationId="{00000000-0000-0000-0000-000000000000}"/>
          </ac:spMkLst>
        </pc:spChg>
      </pc:sldChg>
      <pc:sldChg chg="add">
        <pc:chgData name="Lei Li" userId="ef082f19-97a4-40f7-8ec1-0e91bb2b2192" providerId="ADAL" clId="{7122ADED-25CC-CE46-AB0D-A7398EC76C88}" dt="2021-07-09T21:49:18.635" v="1"/>
        <pc:sldMkLst>
          <pc:docMk/>
          <pc:sldMk cId="1897691062" sldId="287"/>
        </pc:sldMkLst>
      </pc:sldChg>
      <pc:sldChg chg="del">
        <pc:chgData name="Lei Li" userId="ef082f19-97a4-40f7-8ec1-0e91bb2b2192" providerId="ADAL" clId="{7122ADED-25CC-CE46-AB0D-A7398EC76C88}" dt="2021-07-09T21:49:14.548" v="0" actId="2696"/>
        <pc:sldMkLst>
          <pc:docMk/>
          <pc:sldMk cId="3811499596" sldId="287"/>
        </pc:sldMkLst>
      </pc:sldChg>
      <pc:sldChg chg="add">
        <pc:chgData name="Lei Li" userId="ef082f19-97a4-40f7-8ec1-0e91bb2b2192" providerId="ADAL" clId="{7122ADED-25CC-CE46-AB0D-A7398EC76C88}" dt="2021-07-09T21:49:18.635" v="1"/>
        <pc:sldMkLst>
          <pc:docMk/>
          <pc:sldMk cId="652808103" sldId="288"/>
        </pc:sldMkLst>
      </pc:sldChg>
      <pc:sldChg chg="del">
        <pc:chgData name="Lei Li" userId="ef082f19-97a4-40f7-8ec1-0e91bb2b2192" providerId="ADAL" clId="{7122ADED-25CC-CE46-AB0D-A7398EC76C88}" dt="2021-07-09T21:49:14.548" v="0" actId="2696"/>
        <pc:sldMkLst>
          <pc:docMk/>
          <pc:sldMk cId="2041392020" sldId="288"/>
        </pc:sldMkLst>
      </pc:sldChg>
      <pc:sldChg chg="modSp add mod">
        <pc:chgData name="Lei Li" userId="ef082f19-97a4-40f7-8ec1-0e91bb2b2192" providerId="ADAL" clId="{7122ADED-25CC-CE46-AB0D-A7398EC76C88}" dt="2021-07-09T21:49:19.175" v="17" actId="27636"/>
        <pc:sldMkLst>
          <pc:docMk/>
          <pc:sldMk cId="2839364146" sldId="289"/>
        </pc:sldMkLst>
        <pc:spChg chg="mod">
          <ac:chgData name="Lei Li" userId="ef082f19-97a4-40f7-8ec1-0e91bb2b2192" providerId="ADAL" clId="{7122ADED-25CC-CE46-AB0D-A7398EC76C88}" dt="2021-07-09T21:49:19.175" v="17" actId="27636"/>
          <ac:spMkLst>
            <pc:docMk/>
            <pc:sldMk cId="2839364146" sldId="289"/>
            <ac:spMk id="2" creationId="{00000000-0000-0000-0000-000000000000}"/>
          </ac:spMkLst>
        </pc:spChg>
      </pc:sldChg>
      <pc:sldChg chg="del">
        <pc:chgData name="Lei Li" userId="ef082f19-97a4-40f7-8ec1-0e91bb2b2192" providerId="ADAL" clId="{7122ADED-25CC-CE46-AB0D-A7398EC76C88}" dt="2021-07-09T21:49:14.548" v="0" actId="2696"/>
        <pc:sldMkLst>
          <pc:docMk/>
          <pc:sldMk cId="2900659264" sldId="289"/>
        </pc:sldMkLst>
      </pc:sldChg>
      <pc:sldChg chg="del">
        <pc:chgData name="Lei Li" userId="ef082f19-97a4-40f7-8ec1-0e91bb2b2192" providerId="ADAL" clId="{7122ADED-25CC-CE46-AB0D-A7398EC76C88}" dt="2021-07-09T21:49:14.548" v="0" actId="2696"/>
        <pc:sldMkLst>
          <pc:docMk/>
          <pc:sldMk cId="770039417" sldId="290"/>
        </pc:sldMkLst>
      </pc:sldChg>
      <pc:sldChg chg="modSp add mod">
        <pc:chgData name="Lei Li" userId="ef082f19-97a4-40f7-8ec1-0e91bb2b2192" providerId="ADAL" clId="{7122ADED-25CC-CE46-AB0D-A7398EC76C88}" dt="2021-07-09T21:49:19.179" v="18" actId="27636"/>
        <pc:sldMkLst>
          <pc:docMk/>
          <pc:sldMk cId="1988162339" sldId="290"/>
        </pc:sldMkLst>
        <pc:spChg chg="mod">
          <ac:chgData name="Lei Li" userId="ef082f19-97a4-40f7-8ec1-0e91bb2b2192" providerId="ADAL" clId="{7122ADED-25CC-CE46-AB0D-A7398EC76C88}" dt="2021-07-09T21:49:19.179" v="18" actId="27636"/>
          <ac:spMkLst>
            <pc:docMk/>
            <pc:sldMk cId="1988162339" sldId="290"/>
            <ac:spMk id="2" creationId="{00000000-0000-0000-0000-000000000000}"/>
          </ac:spMkLst>
        </pc:spChg>
      </pc:sldChg>
      <pc:sldChg chg="modSp add mod">
        <pc:chgData name="Lei Li" userId="ef082f19-97a4-40f7-8ec1-0e91bb2b2192" providerId="ADAL" clId="{7122ADED-25CC-CE46-AB0D-A7398EC76C88}" dt="2021-07-09T21:49:19.190" v="19" actId="27636"/>
        <pc:sldMkLst>
          <pc:docMk/>
          <pc:sldMk cId="688504728" sldId="291"/>
        </pc:sldMkLst>
        <pc:spChg chg="mod">
          <ac:chgData name="Lei Li" userId="ef082f19-97a4-40f7-8ec1-0e91bb2b2192" providerId="ADAL" clId="{7122ADED-25CC-CE46-AB0D-A7398EC76C88}" dt="2021-07-09T21:49:19.190" v="19" actId="27636"/>
          <ac:spMkLst>
            <pc:docMk/>
            <pc:sldMk cId="688504728" sldId="291"/>
            <ac:spMk id="2" creationId="{00000000-0000-0000-0000-000000000000}"/>
          </ac:spMkLst>
        </pc:spChg>
      </pc:sldChg>
      <pc:sldChg chg="modSp add mod">
        <pc:chgData name="Lei Li" userId="ef082f19-97a4-40f7-8ec1-0e91bb2b2192" providerId="ADAL" clId="{7122ADED-25CC-CE46-AB0D-A7398EC76C88}" dt="2021-07-09T21:49:19.223" v="20" actId="27636"/>
        <pc:sldMkLst>
          <pc:docMk/>
          <pc:sldMk cId="1356181342" sldId="292"/>
        </pc:sldMkLst>
        <pc:spChg chg="mod">
          <ac:chgData name="Lei Li" userId="ef082f19-97a4-40f7-8ec1-0e91bb2b2192" providerId="ADAL" clId="{7122ADED-25CC-CE46-AB0D-A7398EC76C88}" dt="2021-07-09T21:49:19.223" v="20" actId="27636"/>
          <ac:spMkLst>
            <pc:docMk/>
            <pc:sldMk cId="1356181342" sldId="292"/>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A8CEF9-7250-094E-A030-9A6894CA0393}" type="datetimeFigureOut">
              <a:rPr lang="en-US" smtClean="0"/>
              <a:t>5/22/22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7835C9-8A18-2E40-B12F-7D6C12A59903}" type="slidenum">
              <a:rPr lang="en-US" smtClean="0"/>
              <a:t>‹#›</a:t>
            </a:fld>
            <a:endParaRPr lang="en-US"/>
          </a:p>
        </p:txBody>
      </p:sp>
    </p:spTree>
    <p:extLst>
      <p:ext uri="{BB962C8B-B14F-4D97-AF65-F5344CB8AC3E}">
        <p14:creationId xmlns:p14="http://schemas.microsoft.com/office/powerpoint/2010/main" val="3564331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C24BD3-D630-6146-BA7B-E2210F7EED98}" type="slidenum">
              <a:rPr lang="en-US" smtClean="0"/>
              <a:t>1</a:t>
            </a:fld>
            <a:endParaRPr lang="en-US"/>
          </a:p>
        </p:txBody>
      </p:sp>
    </p:spTree>
    <p:extLst>
      <p:ext uri="{BB962C8B-B14F-4D97-AF65-F5344CB8AC3E}">
        <p14:creationId xmlns:p14="http://schemas.microsoft.com/office/powerpoint/2010/main" val="3919028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ITIL service transition helps plan and manage the change of state of a service in its lifecycle. Managing risk for new, changed and retired services protects the product environment. </a:t>
            </a:r>
          </a:p>
        </p:txBody>
      </p:sp>
      <p:sp>
        <p:nvSpPr>
          <p:cNvPr id="4" name="Slide Number Placeholder 3"/>
          <p:cNvSpPr>
            <a:spLocks noGrp="1"/>
          </p:cNvSpPr>
          <p:nvPr>
            <p:ph type="sldNum" sz="quarter" idx="10"/>
          </p:nvPr>
        </p:nvSpPr>
        <p:spPr/>
        <p:txBody>
          <a:bodyPr/>
          <a:lstStyle/>
          <a:p>
            <a:fld id="{F3C24BD3-D630-6146-BA7B-E2210F7EED98}" type="slidenum">
              <a:rPr lang="en-US" smtClean="0"/>
              <a:t>3</a:t>
            </a:fld>
            <a:endParaRPr lang="en-US"/>
          </a:p>
        </p:txBody>
      </p:sp>
    </p:spTree>
    <p:extLst>
      <p:ext uri="{BB962C8B-B14F-4D97-AF65-F5344CB8AC3E}">
        <p14:creationId xmlns:p14="http://schemas.microsoft.com/office/powerpoint/2010/main" val="866001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D2CA3411-B7DC-B14F-ADA5-854E8D987011}" type="datetime1">
              <a:rPr lang="en-US" smtClean="0"/>
              <a:t>5/22/22</a:t>
            </a:fld>
            <a:endParaRPr lang="en-US"/>
          </a:p>
        </p:txBody>
      </p:sp>
      <p:sp>
        <p:nvSpPr>
          <p:cNvPr id="5" name="Footer Placeholder 4"/>
          <p:cNvSpPr>
            <a:spLocks noGrp="1"/>
          </p:cNvSpPr>
          <p:nvPr>
            <p:ph type="ftr" sz="quarter" idx="11"/>
          </p:nvPr>
        </p:nvSpPr>
        <p:spPr>
          <a:xfrm>
            <a:off x="3028950" y="4874138"/>
            <a:ext cx="3086100" cy="273844"/>
          </a:xfrm>
        </p:spPr>
        <p:txBody>
          <a:bodyPr/>
          <a:lstStyle/>
          <a:p>
            <a:r>
              <a:rPr lang="en-US"/>
              <a:t>IT 6413 IT Service Management</a:t>
            </a:r>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1567043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82C4D1-F693-4D40-823F-9DDAEDC89EF9}" type="datetime1">
              <a:rPr lang="en-US" smtClean="0"/>
              <a:t>5/22/22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14641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A3D445-2D48-F648-8DC2-A8B4E6C0ADC5}" type="datetime1">
              <a:rPr lang="en-US" smtClean="0"/>
              <a:t>5/22/22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934404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AE10CE-999E-1049-9FFD-42DB6812D66B}" type="datetime1">
              <a:rPr lang="en-US" smtClean="0"/>
              <a:t>5/22/22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523822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2AC6B9-6384-8D46-B780-5276FC59698C}" type="datetime1">
              <a:rPr lang="en-US" smtClean="0"/>
              <a:t>5/22/22</a:t>
            </a:fld>
            <a:endParaRPr lang="en-US"/>
          </a:p>
        </p:txBody>
      </p:sp>
      <p:sp>
        <p:nvSpPr>
          <p:cNvPr id="5" name="Footer Placeholder 4"/>
          <p:cNvSpPr>
            <a:spLocks noGrp="1"/>
          </p:cNvSpPr>
          <p:nvPr>
            <p:ph type="ftr" sz="quarter" idx="11"/>
          </p:nvPr>
        </p:nvSpPr>
        <p:spPr/>
        <p:txBody>
          <a:bodyPr/>
          <a:lstStyle/>
          <a:p>
            <a:r>
              <a:rPr lang="en-US"/>
              <a:t>IT 6413 IT Service Management</a:t>
            </a:r>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898844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D627023-944D-E242-AB63-0EFEAE69F5B0}" type="datetime1">
              <a:rPr lang="en-US" smtClean="0"/>
              <a:t>5/22/22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864669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7863DD5-AC11-9145-838B-B9FD34D0DA57}" type="datetime1">
              <a:rPr lang="en-US" smtClean="0"/>
              <a:t>5/22/22</a:t>
            </a:fld>
            <a:endParaRPr lang="en-US"/>
          </a:p>
        </p:txBody>
      </p:sp>
      <p:sp>
        <p:nvSpPr>
          <p:cNvPr id="8" name="Footer Placeholder 7"/>
          <p:cNvSpPr>
            <a:spLocks noGrp="1"/>
          </p:cNvSpPr>
          <p:nvPr>
            <p:ph type="ftr" sz="quarter" idx="11"/>
          </p:nvPr>
        </p:nvSpPr>
        <p:spPr/>
        <p:txBody>
          <a:bodyPr/>
          <a:lstStyle/>
          <a:p>
            <a:r>
              <a:rPr lang="en-US"/>
              <a:t>IT 6413 IT Service Management</a:t>
            </a:r>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18132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638DC30-568D-2A47-89D7-BA9D4D35D503}" type="datetime1">
              <a:rPr lang="en-US" smtClean="0"/>
              <a:t>5/22/22</a:t>
            </a:fld>
            <a:endParaRPr lang="en-US"/>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53326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4A35A5-C412-4344-861F-69E6F2E11DEA}" type="datetime1">
              <a:rPr lang="en-US" smtClean="0"/>
              <a:t>5/22/22</a:t>
            </a:fld>
            <a:endParaRPr lang="en-US"/>
          </a:p>
        </p:txBody>
      </p:sp>
      <p:sp>
        <p:nvSpPr>
          <p:cNvPr id="3" name="Footer Placeholder 2"/>
          <p:cNvSpPr>
            <a:spLocks noGrp="1"/>
          </p:cNvSpPr>
          <p:nvPr>
            <p:ph type="ftr" sz="quarter" idx="11"/>
          </p:nvPr>
        </p:nvSpPr>
        <p:spPr/>
        <p:txBody>
          <a:bodyPr/>
          <a:lstStyle/>
          <a:p>
            <a:r>
              <a:rPr lang="en-US"/>
              <a:t>IT 6413 IT Service Management</a:t>
            </a:r>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83971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A9F0604-10A3-4F4D-9DCF-0DCA2819FB68}" type="datetime1">
              <a:rPr lang="en-US" smtClean="0"/>
              <a:t>5/22/22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065882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92F07A9-1D58-0544-B355-ACE996794FBA}" type="datetime1">
              <a:rPr lang="en-US" smtClean="0"/>
              <a:t>5/22/22</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491588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20A4ACE-5950-664A-8B23-CDBC09C8393A}" type="datetime1">
              <a:rPr lang="en-US" smtClean="0"/>
              <a:t>5/22/22</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IT 6413 IT Service Management</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5434242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google.com/url?sa=t&amp;rct=j&amp;q=&amp;esrc=s&amp;source=web&amp;cd=1&amp;cad=rja&amp;uact=8&amp;ved=2ahUKEwjInPOp0aveAhUEvFMKHaiYBkkQFjAAegQIBhAC&amp;url=http%3A%2F%2Fitiq.co.bw%2Fwp-content%2Fthemes%2FIT-IQ%2Fpdf%2FITIL%2520v3%2520Service%2520Operation.pdf&amp;usg=AOvVaw3gr8d2y5BrD6pQfQbBONOM" TargetMode="External"/><Relationship Id="rId2" Type="http://schemas.openxmlformats.org/officeDocument/2006/relationships/hyperlink" Target="https://www.google.com/url?sa=t&amp;rct=j&amp;q=&amp;esrc=s&amp;source=web&amp;cd=14&amp;cad=rja&amp;uact=8&amp;ved=2ahUKEwiw_-W_0KveAhWSuVMKHXvwAWkQFjANegQIABAC&amp;url=https%3A%2F%2Fwww.ucisa.ac.uk%2F~%2Fmedia%2FFiles%2Fmembers%2Factivities%2FITIL%2Fservice_operation%2FITIL_Introducing%2520Service%2520Operation%2520pdf.ashx&amp;usg=AOvVaw2oSaCiIbw0EayrdUpPIM-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IT 6413 IT Service Delivery</a:t>
            </a:r>
            <a:br>
              <a:rPr lang="en-US" dirty="0"/>
            </a:br>
            <a:br>
              <a:rPr lang="en-US" dirty="0"/>
            </a:br>
            <a:r>
              <a:rPr lang="en-US" dirty="0"/>
              <a:t>LM6. Service Operation</a:t>
            </a:r>
          </a:p>
        </p:txBody>
      </p:sp>
      <p:sp>
        <p:nvSpPr>
          <p:cNvPr id="5" name="Subtitle 4">
            <a:extLst>
              <a:ext uri="{FF2B5EF4-FFF2-40B4-BE49-F238E27FC236}">
                <a16:creationId xmlns:a16="http://schemas.microsoft.com/office/drawing/2014/main" id="{9F1FC8A7-7D37-8C47-BFB6-F0EA9270372C}"/>
              </a:ext>
            </a:extLst>
          </p:cNvPr>
          <p:cNvSpPr>
            <a:spLocks noGrp="1"/>
          </p:cNvSpPr>
          <p:nvPr>
            <p:ph type="subTitle" idx="1"/>
          </p:nvPr>
        </p:nvSpPr>
        <p:spPr/>
        <p:txBody>
          <a:bodyPr/>
          <a:lstStyle/>
          <a:p>
            <a:r>
              <a:rPr lang="en-US" dirty="0"/>
              <a:t>Dr. Lei Li</a:t>
            </a:r>
          </a:p>
        </p:txBody>
      </p:sp>
    </p:spTree>
    <p:extLst>
      <p:ext uri="{BB962C8B-B14F-4D97-AF65-F5344CB8AC3E}">
        <p14:creationId xmlns:p14="http://schemas.microsoft.com/office/powerpoint/2010/main" val="3995320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Objectives of Request Fulfilment</a:t>
            </a:r>
          </a:p>
        </p:txBody>
      </p:sp>
      <p:sp>
        <p:nvSpPr>
          <p:cNvPr id="3" name="Content Placeholder 2"/>
          <p:cNvSpPr>
            <a:spLocks noGrp="1"/>
          </p:cNvSpPr>
          <p:nvPr>
            <p:ph idx="1"/>
          </p:nvPr>
        </p:nvSpPr>
        <p:spPr/>
        <p:txBody>
          <a:bodyPr>
            <a:normAutofit/>
          </a:bodyPr>
          <a:lstStyle/>
          <a:p>
            <a:r>
              <a:rPr lang="en-US" dirty="0"/>
              <a:t>To provide a channel for users to request and receive standard services for which a predefined approval qualification process exists</a:t>
            </a:r>
          </a:p>
          <a:p>
            <a:r>
              <a:rPr lang="en-US" dirty="0"/>
              <a:t>To provide information to users and customers about the availability of services and the procedure for obtaining them</a:t>
            </a:r>
          </a:p>
          <a:p>
            <a:r>
              <a:rPr lang="en-US" dirty="0"/>
              <a:t>To source and deliver the components of requested standard services (e.g. licenses and software media)</a:t>
            </a:r>
          </a:p>
          <a:p>
            <a:r>
              <a:rPr lang="en-US" dirty="0"/>
              <a:t>To assist with general information, complaints or comments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10</a:t>
            </a:fld>
            <a:endParaRPr lang="en-US"/>
          </a:p>
        </p:txBody>
      </p:sp>
    </p:spTree>
    <p:extLst>
      <p:ext uri="{BB962C8B-B14F-4D97-AF65-F5344CB8AC3E}">
        <p14:creationId xmlns:p14="http://schemas.microsoft.com/office/powerpoint/2010/main" val="2565528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Activities Of Request Fulfilment</a:t>
            </a:r>
          </a:p>
        </p:txBody>
      </p:sp>
      <p:sp>
        <p:nvSpPr>
          <p:cNvPr id="3" name="Content Placeholder 2"/>
          <p:cNvSpPr>
            <a:spLocks noGrp="1"/>
          </p:cNvSpPr>
          <p:nvPr>
            <p:ph idx="1"/>
          </p:nvPr>
        </p:nvSpPr>
        <p:spPr/>
        <p:txBody>
          <a:bodyPr/>
          <a:lstStyle/>
          <a:p>
            <a:pPr marL="0" indent="0">
              <a:buNone/>
            </a:pPr>
            <a:endParaRPr lang="en-US" b="1" dirty="0"/>
          </a:p>
          <a:p>
            <a:r>
              <a:rPr lang="en-US" sz="2000" dirty="0"/>
              <a:t>Menu selection </a:t>
            </a:r>
          </a:p>
          <a:p>
            <a:r>
              <a:rPr lang="en-US" sz="2000" dirty="0"/>
              <a:t>Financial approval </a:t>
            </a:r>
          </a:p>
          <a:p>
            <a:r>
              <a:rPr lang="en-US" sz="2000" dirty="0"/>
              <a:t>Other approval </a:t>
            </a:r>
          </a:p>
          <a:p>
            <a:r>
              <a:rPr lang="en-US" sz="2000" dirty="0"/>
              <a:t>Fulfilment </a:t>
            </a:r>
          </a:p>
          <a:p>
            <a:r>
              <a:rPr lang="en-US" sz="2000" dirty="0"/>
              <a:t>Closure</a:t>
            </a:r>
            <a:endParaRPr lang="en-US" b="1" dirty="0"/>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11</a:t>
            </a:fld>
            <a:endParaRPr lang="en-US"/>
          </a:p>
        </p:txBody>
      </p:sp>
    </p:spTree>
    <p:extLst>
      <p:ext uri="{BB962C8B-B14F-4D97-AF65-F5344CB8AC3E}">
        <p14:creationId xmlns:p14="http://schemas.microsoft.com/office/powerpoint/2010/main" val="1426534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Incident Management</a:t>
            </a:r>
          </a:p>
        </p:txBody>
      </p:sp>
      <p:sp>
        <p:nvSpPr>
          <p:cNvPr id="3" name="Content Placeholder 2"/>
          <p:cNvSpPr>
            <a:spLocks noGrp="1"/>
          </p:cNvSpPr>
          <p:nvPr>
            <p:ph idx="1"/>
          </p:nvPr>
        </p:nvSpPr>
        <p:spPr/>
        <p:txBody>
          <a:bodyPr/>
          <a:lstStyle/>
          <a:p>
            <a:r>
              <a:rPr lang="en-US" dirty="0"/>
              <a:t>Highly visible to the organization, and it is therefore easier to demonstrate its value than in most areas of service operation.</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12</a:t>
            </a:fld>
            <a:endParaRPr lang="en-US"/>
          </a:p>
        </p:txBody>
      </p:sp>
    </p:spTree>
    <p:extLst>
      <p:ext uri="{BB962C8B-B14F-4D97-AF65-F5344CB8AC3E}">
        <p14:creationId xmlns:p14="http://schemas.microsoft.com/office/powerpoint/2010/main" val="2561052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Objectives of Incident Management</a:t>
            </a:r>
          </a:p>
        </p:txBody>
      </p:sp>
      <p:sp>
        <p:nvSpPr>
          <p:cNvPr id="3" name="Content Placeholder 2"/>
          <p:cNvSpPr>
            <a:spLocks noGrp="1"/>
          </p:cNvSpPr>
          <p:nvPr>
            <p:ph idx="1"/>
          </p:nvPr>
        </p:nvSpPr>
        <p:spPr/>
        <p:txBody>
          <a:bodyPr/>
          <a:lstStyle/>
          <a:p>
            <a:r>
              <a:rPr lang="en-US" dirty="0"/>
              <a:t>To restore normal service operation as quickly as possible and minimize the adverse impact of the Incident on business operations, thus ensuring that the best possible levels of service quality and availability are maintained.</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13</a:t>
            </a:fld>
            <a:endParaRPr lang="en-US"/>
          </a:p>
        </p:txBody>
      </p:sp>
    </p:spTree>
    <p:extLst>
      <p:ext uri="{BB962C8B-B14F-4D97-AF65-F5344CB8AC3E}">
        <p14:creationId xmlns:p14="http://schemas.microsoft.com/office/powerpoint/2010/main" val="3186749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Values of Incident Management</a:t>
            </a:r>
          </a:p>
        </p:txBody>
      </p:sp>
      <p:sp>
        <p:nvSpPr>
          <p:cNvPr id="3" name="Content Placeholder 2"/>
          <p:cNvSpPr>
            <a:spLocks noGrp="1"/>
          </p:cNvSpPr>
          <p:nvPr>
            <p:ph idx="1"/>
          </p:nvPr>
        </p:nvSpPr>
        <p:spPr/>
        <p:txBody>
          <a:bodyPr>
            <a:normAutofit fontScale="92500"/>
          </a:bodyPr>
          <a:lstStyle/>
          <a:p>
            <a:r>
              <a:rPr lang="en-US" dirty="0"/>
              <a:t>The ability to detect and resolve Incidents which results in lower downtime for the organization, which in turn means higher availability of the service.</a:t>
            </a:r>
          </a:p>
          <a:p>
            <a:r>
              <a:rPr lang="en-US" dirty="0"/>
              <a:t>The ability to align IT activity to real time business priorities. This is because incident management includes the capability to identify business priorities and dynamically allocate resources as necessary.</a:t>
            </a:r>
          </a:p>
          <a:p>
            <a:r>
              <a:rPr lang="en-US" dirty="0"/>
              <a:t>The ability to identify potential improvements to services. This happens as a result of understanding what constitutes an incident and also from being in contact with the activities of business operational staff.</a:t>
            </a:r>
          </a:p>
          <a:p>
            <a:r>
              <a:rPr lang="en-US" dirty="0"/>
              <a:t>The Service Desk can, during its handling of incidents, identify additional service or training requirements found in IT or the business..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14</a:t>
            </a:fld>
            <a:endParaRPr lang="en-US"/>
          </a:p>
        </p:txBody>
      </p:sp>
    </p:spTree>
    <p:extLst>
      <p:ext uri="{BB962C8B-B14F-4D97-AF65-F5344CB8AC3E}">
        <p14:creationId xmlns:p14="http://schemas.microsoft.com/office/powerpoint/2010/main" val="3134685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Activities of Incident Management</a:t>
            </a:r>
          </a:p>
        </p:txBody>
      </p:sp>
      <p:sp>
        <p:nvSpPr>
          <p:cNvPr id="3" name="Content Placeholder 2"/>
          <p:cNvSpPr>
            <a:spLocks noGrp="1"/>
          </p:cNvSpPr>
          <p:nvPr>
            <p:ph idx="1"/>
          </p:nvPr>
        </p:nvSpPr>
        <p:spPr/>
        <p:txBody>
          <a:bodyPr>
            <a:normAutofit/>
          </a:bodyPr>
          <a:lstStyle/>
          <a:p>
            <a:r>
              <a:rPr lang="en-US" dirty="0"/>
              <a:t>Incident identification and logging</a:t>
            </a:r>
          </a:p>
          <a:p>
            <a:r>
              <a:rPr lang="en-US" dirty="0"/>
              <a:t>Categorization, prioritization and initial diagnosis</a:t>
            </a:r>
          </a:p>
          <a:p>
            <a:r>
              <a:rPr lang="en-US" dirty="0"/>
              <a:t>Investigation and diagnosis</a:t>
            </a:r>
          </a:p>
          <a:p>
            <a:r>
              <a:rPr lang="en-US" dirty="0"/>
              <a:t>Resolution and recovery</a:t>
            </a:r>
          </a:p>
          <a:p>
            <a:r>
              <a:rPr lang="en-US" dirty="0"/>
              <a:t>Incident closure</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15</a:t>
            </a:fld>
            <a:endParaRPr lang="en-US"/>
          </a:p>
        </p:txBody>
      </p:sp>
    </p:spTree>
    <p:extLst>
      <p:ext uri="{BB962C8B-B14F-4D97-AF65-F5344CB8AC3E}">
        <p14:creationId xmlns:p14="http://schemas.microsoft.com/office/powerpoint/2010/main" val="1551921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Incident Management Process</a:t>
            </a:r>
          </a:p>
        </p:txBody>
      </p:sp>
      <p:pic>
        <p:nvPicPr>
          <p:cNvPr id="7" name="Content Placeholder 6" descr="Incident Management Process"/>
          <p:cNvPicPr>
            <a:picLocks noGrp="1" noChangeAspect="1"/>
          </p:cNvPicPr>
          <p:nvPr>
            <p:ph idx="1"/>
          </p:nvPr>
        </p:nvPicPr>
        <p:blipFill>
          <a:blip r:embed="rId2"/>
          <a:stretch>
            <a:fillRect/>
          </a:stretch>
        </p:blipFill>
        <p:spPr>
          <a:xfrm>
            <a:off x="1926010" y="1170169"/>
            <a:ext cx="4531940" cy="3694941"/>
          </a:xfrm>
          <a:prstGeom prst="rect">
            <a:avLst/>
          </a:prstGeom>
        </p:spPr>
      </p:pic>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16</a:t>
            </a:fld>
            <a:endParaRPr lang="en-US"/>
          </a:p>
        </p:txBody>
      </p:sp>
    </p:spTree>
    <p:extLst>
      <p:ext uri="{BB962C8B-B14F-4D97-AF65-F5344CB8AC3E}">
        <p14:creationId xmlns:p14="http://schemas.microsoft.com/office/powerpoint/2010/main" val="2215467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 Management</a:t>
            </a:r>
          </a:p>
        </p:txBody>
      </p:sp>
      <p:sp>
        <p:nvSpPr>
          <p:cNvPr id="3" name="Content Placeholder 2"/>
          <p:cNvSpPr>
            <a:spLocks noGrp="1"/>
          </p:cNvSpPr>
          <p:nvPr>
            <p:ph idx="1"/>
          </p:nvPr>
        </p:nvSpPr>
        <p:spPr/>
        <p:txBody>
          <a:bodyPr>
            <a:normAutofit/>
          </a:bodyPr>
          <a:lstStyle/>
          <a:p>
            <a:r>
              <a:rPr lang="en-US" dirty="0"/>
              <a:t>Effective problem management halts the recurrence of incidents and has benefits to the individual and the organization as a whole as it improves availability (up time) and user productivity</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17</a:t>
            </a:fld>
            <a:endParaRPr lang="en-US"/>
          </a:p>
        </p:txBody>
      </p:sp>
    </p:spTree>
    <p:extLst>
      <p:ext uri="{BB962C8B-B14F-4D97-AF65-F5344CB8AC3E}">
        <p14:creationId xmlns:p14="http://schemas.microsoft.com/office/powerpoint/2010/main" val="9621631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Objectives of Problem Management</a:t>
            </a:r>
          </a:p>
        </p:txBody>
      </p:sp>
      <p:sp>
        <p:nvSpPr>
          <p:cNvPr id="3" name="Content Placeholder 2"/>
          <p:cNvSpPr>
            <a:spLocks noGrp="1"/>
          </p:cNvSpPr>
          <p:nvPr>
            <p:ph idx="1"/>
          </p:nvPr>
        </p:nvSpPr>
        <p:spPr/>
        <p:txBody>
          <a:bodyPr/>
          <a:lstStyle/>
          <a:p>
            <a:r>
              <a:rPr lang="en-US" dirty="0"/>
              <a:t>To minimize the adverse impact of incidents and problems on the business that are caused by errors within the IT infrastructure, and to prevent recurrence of incidents related to these errors.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18</a:t>
            </a:fld>
            <a:endParaRPr lang="en-US"/>
          </a:p>
        </p:txBody>
      </p:sp>
    </p:spTree>
    <p:extLst>
      <p:ext uri="{BB962C8B-B14F-4D97-AF65-F5344CB8AC3E}">
        <p14:creationId xmlns:p14="http://schemas.microsoft.com/office/powerpoint/2010/main" val="14066295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to Organization</a:t>
            </a:r>
          </a:p>
        </p:txBody>
      </p:sp>
      <p:sp>
        <p:nvSpPr>
          <p:cNvPr id="3" name="Content Placeholder 2"/>
          <p:cNvSpPr>
            <a:spLocks noGrp="1"/>
          </p:cNvSpPr>
          <p:nvPr>
            <p:ph idx="1"/>
          </p:nvPr>
        </p:nvSpPr>
        <p:spPr/>
        <p:txBody>
          <a:bodyPr>
            <a:normAutofit/>
          </a:bodyPr>
          <a:lstStyle/>
          <a:p>
            <a:r>
              <a:rPr lang="en-US" dirty="0"/>
              <a:t>Problem management works together with incident management and change management to ensure that IT service availability and quality are increased</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19</a:t>
            </a:fld>
            <a:endParaRPr lang="en-US"/>
          </a:p>
        </p:txBody>
      </p:sp>
    </p:spTree>
    <p:extLst>
      <p:ext uri="{BB962C8B-B14F-4D97-AF65-F5344CB8AC3E}">
        <p14:creationId xmlns:p14="http://schemas.microsoft.com/office/powerpoint/2010/main" val="17697709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Outcomes</a:t>
            </a:r>
          </a:p>
        </p:txBody>
      </p:sp>
      <p:sp>
        <p:nvSpPr>
          <p:cNvPr id="3" name="Content Placeholder 2"/>
          <p:cNvSpPr>
            <a:spLocks noGrp="1"/>
          </p:cNvSpPr>
          <p:nvPr>
            <p:ph idx="1"/>
          </p:nvPr>
        </p:nvSpPr>
        <p:spPr/>
        <p:txBody>
          <a:bodyPr>
            <a:normAutofit/>
          </a:bodyPr>
          <a:lstStyle/>
          <a:p>
            <a:endParaRPr lang="en-US" dirty="0"/>
          </a:p>
          <a:p>
            <a:r>
              <a:rPr lang="en-US" dirty="0"/>
              <a:t>Discuss the Service Operation Transition Planning and Support</a:t>
            </a:r>
          </a:p>
          <a:p>
            <a:r>
              <a:rPr lang="en-US" dirty="0"/>
              <a:t>Describe the purpose of Service Operation</a:t>
            </a:r>
          </a:p>
          <a:p>
            <a:r>
              <a:rPr lang="en-US" dirty="0"/>
              <a:t>Explain the value to business of Service Operation</a:t>
            </a:r>
          </a:p>
          <a:p>
            <a:r>
              <a:rPr lang="en-US" dirty="0"/>
              <a:t>Discuss the purpose, key concepts, and main activities of following service operation processes: Event Management, Incident Management, Request Management, Problem Management, Access Management </a:t>
            </a:r>
          </a:p>
        </p:txBody>
      </p:sp>
      <p:sp>
        <p:nvSpPr>
          <p:cNvPr id="5" name="Slide Number Placeholder 4"/>
          <p:cNvSpPr>
            <a:spLocks noGrp="1"/>
          </p:cNvSpPr>
          <p:nvPr>
            <p:ph type="sldNum" sz="quarter" idx="12"/>
          </p:nvPr>
        </p:nvSpPr>
        <p:spPr/>
        <p:txBody>
          <a:bodyPr/>
          <a:lstStyle/>
          <a:p>
            <a:fld id="{9D07C2DF-856E-424D-A83F-A6737384F987}" type="slidenum">
              <a:rPr lang="en-US" smtClean="0"/>
              <a:t>2</a:t>
            </a:fld>
            <a:endParaRPr lang="en-US" dirty="0"/>
          </a:p>
        </p:txBody>
      </p:sp>
      <p:sp>
        <p:nvSpPr>
          <p:cNvPr id="6" name="Footer Placeholder 5"/>
          <p:cNvSpPr>
            <a:spLocks noGrp="1"/>
          </p:cNvSpPr>
          <p:nvPr>
            <p:ph type="ftr" sz="quarter" idx="11"/>
          </p:nvPr>
        </p:nvSpPr>
        <p:spPr/>
        <p:txBody>
          <a:bodyPr/>
          <a:lstStyle/>
          <a:p>
            <a:r>
              <a:rPr lang="en-US"/>
              <a:t>IT 6413 IT Service Management</a:t>
            </a:r>
          </a:p>
        </p:txBody>
      </p:sp>
    </p:spTree>
    <p:extLst>
      <p:ext uri="{BB962C8B-B14F-4D97-AF65-F5344CB8AC3E}">
        <p14:creationId xmlns:p14="http://schemas.microsoft.com/office/powerpoint/2010/main" val="3172641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Activities of Problem Management</a:t>
            </a:r>
          </a:p>
        </p:txBody>
      </p:sp>
      <p:sp>
        <p:nvSpPr>
          <p:cNvPr id="3" name="Content Placeholder 2"/>
          <p:cNvSpPr>
            <a:spLocks noGrp="1"/>
          </p:cNvSpPr>
          <p:nvPr>
            <p:ph idx="1"/>
          </p:nvPr>
        </p:nvSpPr>
        <p:spPr/>
        <p:txBody>
          <a:bodyPr/>
          <a:lstStyle/>
          <a:p>
            <a:r>
              <a:rPr lang="en-US" dirty="0"/>
              <a:t>Reactive problem management</a:t>
            </a:r>
          </a:p>
          <a:p>
            <a:pPr lvl="1"/>
            <a:r>
              <a:rPr lang="en-US" dirty="0"/>
              <a:t>generally executed as part of service operation</a:t>
            </a:r>
          </a:p>
          <a:p>
            <a:r>
              <a:rPr lang="en-US" dirty="0"/>
              <a:t>Proactive problem management</a:t>
            </a:r>
          </a:p>
          <a:p>
            <a:pPr lvl="1"/>
            <a:r>
              <a:rPr lang="en-US" dirty="0"/>
              <a:t>initiated in service operation, but generally driven as part of continual service improvement</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20</a:t>
            </a:fld>
            <a:endParaRPr lang="en-US"/>
          </a:p>
        </p:txBody>
      </p:sp>
    </p:spTree>
    <p:extLst>
      <p:ext uri="{BB962C8B-B14F-4D97-AF65-F5344CB8AC3E}">
        <p14:creationId xmlns:p14="http://schemas.microsoft.com/office/powerpoint/2010/main" val="31080605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Reactive Activities</a:t>
            </a:r>
          </a:p>
        </p:txBody>
      </p:sp>
      <p:sp>
        <p:nvSpPr>
          <p:cNvPr id="3" name="Content Placeholder 2"/>
          <p:cNvSpPr>
            <a:spLocks noGrp="1"/>
          </p:cNvSpPr>
          <p:nvPr>
            <p:ph idx="1"/>
          </p:nvPr>
        </p:nvSpPr>
        <p:spPr/>
        <p:txBody>
          <a:bodyPr>
            <a:normAutofit/>
          </a:bodyPr>
          <a:lstStyle/>
          <a:p>
            <a:r>
              <a:rPr lang="en-US" dirty="0"/>
              <a:t>Problem detection and problem logging</a:t>
            </a:r>
          </a:p>
          <a:p>
            <a:r>
              <a:rPr lang="en-US" dirty="0"/>
              <a:t>Problem categorization and prioritization</a:t>
            </a:r>
          </a:p>
          <a:p>
            <a:r>
              <a:rPr lang="en-US" dirty="0"/>
              <a:t>Problem investigation and diagnosis</a:t>
            </a:r>
          </a:p>
          <a:p>
            <a:r>
              <a:rPr lang="en-US" dirty="0"/>
              <a:t>Workarounds and raising a known error record</a:t>
            </a:r>
          </a:p>
          <a:p>
            <a:r>
              <a:rPr lang="en-US" dirty="0"/>
              <a:t>Problem resolution</a:t>
            </a:r>
          </a:p>
          <a:p>
            <a:r>
              <a:rPr lang="en-US" dirty="0"/>
              <a:t>Problem closure</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21</a:t>
            </a:fld>
            <a:endParaRPr lang="en-US"/>
          </a:p>
        </p:txBody>
      </p:sp>
    </p:spTree>
    <p:extLst>
      <p:ext uri="{BB962C8B-B14F-4D97-AF65-F5344CB8AC3E}">
        <p14:creationId xmlns:p14="http://schemas.microsoft.com/office/powerpoint/2010/main" val="25699483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Proactive Activities</a:t>
            </a:r>
          </a:p>
        </p:txBody>
      </p:sp>
      <p:sp>
        <p:nvSpPr>
          <p:cNvPr id="3" name="Content Placeholder 2"/>
          <p:cNvSpPr>
            <a:spLocks noGrp="1"/>
          </p:cNvSpPr>
          <p:nvPr>
            <p:ph idx="1"/>
          </p:nvPr>
        </p:nvSpPr>
        <p:spPr/>
        <p:txBody>
          <a:bodyPr>
            <a:normAutofit/>
          </a:bodyPr>
          <a:lstStyle/>
          <a:p>
            <a:r>
              <a:rPr lang="en-US" dirty="0"/>
              <a:t>Major problem review and errors detected in the development environment</a:t>
            </a:r>
          </a:p>
          <a:p>
            <a:pPr lvl="1"/>
            <a:r>
              <a:rPr lang="en-US" dirty="0"/>
              <a:t>Those things that were done correctly</a:t>
            </a:r>
          </a:p>
          <a:p>
            <a:pPr lvl="1"/>
            <a:r>
              <a:rPr lang="en-US" dirty="0"/>
              <a:t>Those things that were done wrongly</a:t>
            </a:r>
          </a:p>
          <a:p>
            <a:pPr lvl="1"/>
            <a:r>
              <a:rPr lang="en-US" dirty="0"/>
              <a:t>What could be done better in the future</a:t>
            </a:r>
          </a:p>
          <a:p>
            <a:pPr lvl="1"/>
            <a:r>
              <a:rPr lang="en-US" dirty="0"/>
              <a:t>How to prevent recurrence</a:t>
            </a:r>
          </a:p>
          <a:p>
            <a:pPr lvl="1"/>
            <a:r>
              <a:rPr lang="en-US" dirty="0"/>
              <a:t>Whether there has been any third party responsibility and whether follow up actions are needed</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22</a:t>
            </a:fld>
            <a:endParaRPr lang="en-US"/>
          </a:p>
        </p:txBody>
      </p:sp>
    </p:spTree>
    <p:extLst>
      <p:ext uri="{BB962C8B-B14F-4D97-AF65-F5344CB8AC3E}">
        <p14:creationId xmlns:p14="http://schemas.microsoft.com/office/powerpoint/2010/main" val="13749553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Management</a:t>
            </a:r>
          </a:p>
        </p:txBody>
      </p:sp>
      <p:sp>
        <p:nvSpPr>
          <p:cNvPr id="3" name="Content Placeholder 2"/>
          <p:cNvSpPr>
            <a:spLocks noGrp="1"/>
          </p:cNvSpPr>
          <p:nvPr>
            <p:ph idx="1"/>
          </p:nvPr>
        </p:nvSpPr>
        <p:spPr/>
        <p:txBody>
          <a:bodyPr/>
          <a:lstStyle/>
          <a:p>
            <a:r>
              <a:rPr lang="en-US" dirty="0"/>
              <a:t>The process of granting authorized users the right to use a service</a:t>
            </a:r>
          </a:p>
          <a:p>
            <a:r>
              <a:rPr lang="en-US" dirty="0"/>
              <a:t>Protecting Confidentiality, Integrity and Availability (CIA)</a:t>
            </a:r>
          </a:p>
          <a:p>
            <a:r>
              <a:rPr lang="en-US" dirty="0"/>
              <a:t>Security incidents and problems related to access management will be discreetly recorded</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23</a:t>
            </a:fld>
            <a:endParaRPr lang="en-US"/>
          </a:p>
        </p:txBody>
      </p:sp>
    </p:spTree>
    <p:extLst>
      <p:ext uri="{BB962C8B-B14F-4D97-AF65-F5344CB8AC3E}">
        <p14:creationId xmlns:p14="http://schemas.microsoft.com/office/powerpoint/2010/main" val="5407938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Value to the Organization</a:t>
            </a:r>
          </a:p>
        </p:txBody>
      </p:sp>
      <p:sp>
        <p:nvSpPr>
          <p:cNvPr id="3" name="Content Placeholder 2"/>
          <p:cNvSpPr>
            <a:spLocks noGrp="1"/>
          </p:cNvSpPr>
          <p:nvPr>
            <p:ph idx="1"/>
          </p:nvPr>
        </p:nvSpPr>
        <p:spPr/>
        <p:txBody>
          <a:bodyPr>
            <a:normAutofit fontScale="92500"/>
          </a:bodyPr>
          <a:lstStyle/>
          <a:p>
            <a:r>
              <a:rPr lang="en-US" dirty="0"/>
              <a:t>Controlled access to services ensures that the organization is able to maintain more effectively the confidentiality of its information</a:t>
            </a:r>
          </a:p>
          <a:p>
            <a:r>
              <a:rPr lang="en-US" dirty="0"/>
              <a:t>Employees have the right level of access to execute their jobs effectively</a:t>
            </a:r>
          </a:p>
          <a:p>
            <a:r>
              <a:rPr lang="en-US" dirty="0"/>
              <a:t>There is less likelihood of errors being made in data entry or in the use of a critical service by an unskilled user (e.g. production control systems)</a:t>
            </a:r>
          </a:p>
          <a:p>
            <a:r>
              <a:rPr lang="en-US" dirty="0"/>
              <a:t>The ability to audit use of services and to trace the abuse of services</a:t>
            </a:r>
          </a:p>
          <a:p>
            <a:r>
              <a:rPr lang="en-US" dirty="0"/>
              <a:t>The ability more easily to revoke access rights when needed – an important security consideration</a:t>
            </a:r>
          </a:p>
          <a:p>
            <a:r>
              <a:rPr lang="en-US" dirty="0"/>
              <a:t>May be needed for regulatory compliance</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24</a:t>
            </a:fld>
            <a:endParaRPr lang="en-US"/>
          </a:p>
        </p:txBody>
      </p:sp>
    </p:spTree>
    <p:extLst>
      <p:ext uri="{BB962C8B-B14F-4D97-AF65-F5344CB8AC3E}">
        <p14:creationId xmlns:p14="http://schemas.microsoft.com/office/powerpoint/2010/main" val="15454525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Activities of Access Management</a:t>
            </a:r>
          </a:p>
        </p:txBody>
      </p:sp>
      <p:sp>
        <p:nvSpPr>
          <p:cNvPr id="3" name="Content Placeholder 2"/>
          <p:cNvSpPr>
            <a:spLocks noGrp="1"/>
          </p:cNvSpPr>
          <p:nvPr>
            <p:ph idx="1"/>
          </p:nvPr>
        </p:nvSpPr>
        <p:spPr/>
        <p:txBody>
          <a:bodyPr/>
          <a:lstStyle/>
          <a:p>
            <a:r>
              <a:rPr lang="en-US" dirty="0"/>
              <a:t>Requesting access</a:t>
            </a:r>
          </a:p>
          <a:p>
            <a:r>
              <a:rPr lang="en-US" dirty="0"/>
              <a:t>Verification</a:t>
            </a:r>
          </a:p>
          <a:p>
            <a:r>
              <a:rPr lang="en-US" dirty="0"/>
              <a:t>Providing rights</a:t>
            </a:r>
          </a:p>
          <a:p>
            <a:r>
              <a:rPr lang="en-US" dirty="0"/>
              <a:t>Monitoring identity status</a:t>
            </a:r>
          </a:p>
          <a:p>
            <a:r>
              <a:rPr lang="en-US" dirty="0"/>
              <a:t>Logging and tracking access </a:t>
            </a:r>
          </a:p>
          <a:p>
            <a:r>
              <a:rPr lang="en-US" dirty="0"/>
              <a:t>Removing or restricting rights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25</a:t>
            </a:fld>
            <a:endParaRPr lang="en-US"/>
          </a:p>
        </p:txBody>
      </p:sp>
    </p:spTree>
    <p:extLst>
      <p:ext uri="{BB962C8B-B14F-4D97-AF65-F5344CB8AC3E}">
        <p14:creationId xmlns:p14="http://schemas.microsoft.com/office/powerpoint/2010/main" val="25285874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Event Management</a:t>
            </a:r>
          </a:p>
        </p:txBody>
      </p:sp>
      <p:sp>
        <p:nvSpPr>
          <p:cNvPr id="3" name="Content Placeholder 2"/>
          <p:cNvSpPr>
            <a:spLocks noGrp="1"/>
          </p:cNvSpPr>
          <p:nvPr>
            <p:ph idx="1"/>
          </p:nvPr>
        </p:nvSpPr>
        <p:spPr/>
        <p:txBody>
          <a:bodyPr/>
          <a:lstStyle/>
          <a:p>
            <a:r>
              <a:rPr lang="en-US" dirty="0"/>
              <a:t>An event - any detectable or discernable occurrence that has significance for the management of the IT infrastructure or the delivery of IT service, and evaluation of the impact a deviation might cause to the service</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26</a:t>
            </a:fld>
            <a:endParaRPr lang="en-US"/>
          </a:p>
        </p:txBody>
      </p:sp>
    </p:spTree>
    <p:extLst>
      <p:ext uri="{BB962C8B-B14F-4D97-AF65-F5344CB8AC3E}">
        <p14:creationId xmlns:p14="http://schemas.microsoft.com/office/powerpoint/2010/main" val="25531684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Objectives Of Event Management</a:t>
            </a:r>
          </a:p>
        </p:txBody>
      </p:sp>
      <p:sp>
        <p:nvSpPr>
          <p:cNvPr id="3" name="Content Placeholder 2"/>
          <p:cNvSpPr>
            <a:spLocks noGrp="1"/>
          </p:cNvSpPr>
          <p:nvPr>
            <p:ph idx="1"/>
          </p:nvPr>
        </p:nvSpPr>
        <p:spPr/>
        <p:txBody>
          <a:bodyPr>
            <a:normAutofit/>
          </a:bodyPr>
          <a:lstStyle/>
          <a:p>
            <a:r>
              <a:rPr lang="en-US" dirty="0"/>
              <a:t>To provide the entry point for the execution of many service operation processes and activities. In addition, it provides a way of comparing actual performance and behavior against design standards and Service Level Agreements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27</a:t>
            </a:fld>
            <a:endParaRPr lang="en-US"/>
          </a:p>
        </p:txBody>
      </p:sp>
    </p:spTree>
    <p:extLst>
      <p:ext uri="{BB962C8B-B14F-4D97-AF65-F5344CB8AC3E}">
        <p14:creationId xmlns:p14="http://schemas.microsoft.com/office/powerpoint/2010/main" val="2416951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a:t>
            </a:r>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28</a:t>
            </a:fld>
            <a:endParaRPr lang="en-US"/>
          </a:p>
        </p:txBody>
      </p:sp>
      <p:pic>
        <p:nvPicPr>
          <p:cNvPr id="6" name="Picture 5" descr="Change of state"/>
          <p:cNvPicPr>
            <a:picLocks noChangeAspect="1"/>
          </p:cNvPicPr>
          <p:nvPr/>
        </p:nvPicPr>
        <p:blipFill>
          <a:blip r:embed="rId2"/>
          <a:stretch>
            <a:fillRect/>
          </a:stretch>
        </p:blipFill>
        <p:spPr>
          <a:xfrm>
            <a:off x="1529598" y="1524226"/>
            <a:ext cx="5050071" cy="2953489"/>
          </a:xfrm>
          <a:prstGeom prst="rect">
            <a:avLst/>
          </a:prstGeom>
        </p:spPr>
      </p:pic>
    </p:spTree>
    <p:extLst>
      <p:ext uri="{BB962C8B-B14F-4D97-AF65-F5344CB8AC3E}">
        <p14:creationId xmlns:p14="http://schemas.microsoft.com/office/powerpoint/2010/main" val="29694726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Value to the Organization</a:t>
            </a:r>
          </a:p>
        </p:txBody>
      </p:sp>
      <p:sp>
        <p:nvSpPr>
          <p:cNvPr id="3" name="Content Placeholder 2"/>
          <p:cNvSpPr>
            <a:spLocks noGrp="1"/>
          </p:cNvSpPr>
          <p:nvPr>
            <p:ph idx="1"/>
          </p:nvPr>
        </p:nvSpPr>
        <p:spPr/>
        <p:txBody>
          <a:bodyPr>
            <a:normAutofit/>
          </a:bodyPr>
          <a:lstStyle/>
          <a:p>
            <a:r>
              <a:rPr lang="en-US" dirty="0"/>
              <a:t>Event management provides mechanisms for early detection of incidents. </a:t>
            </a:r>
          </a:p>
          <a:p>
            <a:r>
              <a:rPr lang="en-US" dirty="0"/>
              <a:t>Event management makes it possible for some types of automated activity to be monitored by exception </a:t>
            </a:r>
          </a:p>
          <a:p>
            <a:r>
              <a:rPr lang="en-US" dirty="0"/>
              <a:t>When integrated into other service management processes </a:t>
            </a:r>
          </a:p>
          <a:p>
            <a:r>
              <a:rPr lang="en-US" dirty="0"/>
              <a:t>Event management provides a basis for automated operations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29</a:t>
            </a:fld>
            <a:endParaRPr lang="en-US"/>
          </a:p>
        </p:txBody>
      </p:sp>
    </p:spTree>
    <p:extLst>
      <p:ext uri="{BB962C8B-B14F-4D97-AF65-F5344CB8AC3E}">
        <p14:creationId xmlns:p14="http://schemas.microsoft.com/office/powerpoint/2010/main" val="426115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Operation</a:t>
            </a:r>
          </a:p>
        </p:txBody>
      </p:sp>
      <p:sp>
        <p:nvSpPr>
          <p:cNvPr id="5" name="Slide Number Placeholder 4"/>
          <p:cNvSpPr>
            <a:spLocks noGrp="1"/>
          </p:cNvSpPr>
          <p:nvPr>
            <p:ph type="sldNum" sz="quarter" idx="12"/>
          </p:nvPr>
        </p:nvSpPr>
        <p:spPr/>
        <p:txBody>
          <a:bodyPr/>
          <a:lstStyle/>
          <a:p>
            <a:fld id="{9D07C2DF-856E-424D-A83F-A6737384F987}" type="slidenum">
              <a:rPr lang="en-US" smtClean="0"/>
              <a:t>3</a:t>
            </a:fld>
            <a:endParaRPr lang="en-US"/>
          </a:p>
        </p:txBody>
      </p:sp>
      <p:sp>
        <p:nvSpPr>
          <p:cNvPr id="6" name="Footer Placeholder 5"/>
          <p:cNvSpPr>
            <a:spLocks noGrp="1"/>
          </p:cNvSpPr>
          <p:nvPr>
            <p:ph type="ftr" sz="quarter" idx="11"/>
          </p:nvPr>
        </p:nvSpPr>
        <p:spPr/>
        <p:txBody>
          <a:bodyPr/>
          <a:lstStyle/>
          <a:p>
            <a:r>
              <a:rPr lang="en-US"/>
              <a:t>IT 6413 IT Service Management</a:t>
            </a:r>
          </a:p>
        </p:txBody>
      </p:sp>
      <p:sp>
        <p:nvSpPr>
          <p:cNvPr id="7" name="TextBox 6"/>
          <p:cNvSpPr txBox="1"/>
          <p:nvPr/>
        </p:nvSpPr>
        <p:spPr>
          <a:xfrm>
            <a:off x="1484108" y="4371719"/>
            <a:ext cx="5437415" cy="300082"/>
          </a:xfrm>
          <a:prstGeom prst="rect">
            <a:avLst/>
          </a:prstGeom>
          <a:noFill/>
        </p:spPr>
        <p:txBody>
          <a:bodyPr wrap="square" rtlCol="0">
            <a:spAutoFit/>
          </a:bodyPr>
          <a:lstStyle/>
          <a:p>
            <a:r>
              <a:rPr lang="en-US" sz="1350" dirty="0"/>
              <a:t>Image source: https://www.bmc.com/guides/itil-service-operation.html</a:t>
            </a:r>
          </a:p>
        </p:txBody>
      </p:sp>
      <p:pic>
        <p:nvPicPr>
          <p:cNvPr id="9" name="Content Placeholder 8" descr="Service Transition"/>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63234" y="977247"/>
            <a:ext cx="3394472" cy="3394472"/>
          </a:xfrm>
        </p:spPr>
      </p:pic>
    </p:spTree>
    <p:extLst>
      <p:ext uri="{BB962C8B-B14F-4D97-AF65-F5344CB8AC3E}">
        <p14:creationId xmlns:p14="http://schemas.microsoft.com/office/powerpoint/2010/main" val="1279999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Activities of Event Management</a:t>
            </a:r>
          </a:p>
        </p:txBody>
      </p:sp>
      <p:sp>
        <p:nvSpPr>
          <p:cNvPr id="3" name="Content Placeholder 2"/>
          <p:cNvSpPr>
            <a:spLocks noGrp="1"/>
          </p:cNvSpPr>
          <p:nvPr>
            <p:ph idx="1"/>
          </p:nvPr>
        </p:nvSpPr>
        <p:spPr/>
        <p:txBody>
          <a:bodyPr>
            <a:normAutofit/>
          </a:bodyPr>
          <a:lstStyle/>
          <a:p>
            <a:r>
              <a:rPr lang="en-US" dirty="0"/>
              <a:t>Event notification</a:t>
            </a:r>
          </a:p>
          <a:p>
            <a:r>
              <a:rPr lang="en-US" dirty="0"/>
              <a:t>Event detection</a:t>
            </a:r>
          </a:p>
          <a:p>
            <a:r>
              <a:rPr lang="en-US" dirty="0"/>
              <a:t>Event filtering</a:t>
            </a:r>
          </a:p>
          <a:p>
            <a:r>
              <a:rPr lang="en-US" dirty="0"/>
              <a:t>Significance of the events</a:t>
            </a:r>
          </a:p>
          <a:p>
            <a:r>
              <a:rPr lang="en-US" dirty="0"/>
              <a:t>Event correlation</a:t>
            </a:r>
          </a:p>
          <a:p>
            <a:r>
              <a:rPr lang="en-US" dirty="0"/>
              <a:t>Response selection</a:t>
            </a:r>
          </a:p>
          <a:p>
            <a:r>
              <a:rPr lang="en-US" dirty="0"/>
              <a:t>Review actions</a:t>
            </a:r>
          </a:p>
          <a:p>
            <a:r>
              <a:rPr lang="en-US" dirty="0"/>
              <a:t>Close event</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30</a:t>
            </a:fld>
            <a:endParaRPr lang="en-US"/>
          </a:p>
        </p:txBody>
      </p:sp>
    </p:spTree>
    <p:extLst>
      <p:ext uri="{BB962C8B-B14F-4D97-AF65-F5344CB8AC3E}">
        <p14:creationId xmlns:p14="http://schemas.microsoft.com/office/powerpoint/2010/main" val="22062956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Event Management Process</a:t>
            </a:r>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31</a:t>
            </a:fld>
            <a:endParaRPr lang="en-US"/>
          </a:p>
        </p:txBody>
      </p:sp>
      <p:pic>
        <p:nvPicPr>
          <p:cNvPr id="6" name="Picture 5" descr="Event Management Process"/>
          <p:cNvPicPr>
            <a:picLocks noChangeAspect="1"/>
          </p:cNvPicPr>
          <p:nvPr/>
        </p:nvPicPr>
        <p:blipFill>
          <a:blip r:embed="rId2"/>
          <a:stretch>
            <a:fillRect/>
          </a:stretch>
        </p:blipFill>
        <p:spPr>
          <a:xfrm>
            <a:off x="1209912" y="1108490"/>
            <a:ext cx="5248038" cy="3795695"/>
          </a:xfrm>
          <a:prstGeom prst="rect">
            <a:avLst/>
          </a:prstGeom>
        </p:spPr>
      </p:pic>
    </p:spTree>
    <p:extLst>
      <p:ext uri="{BB962C8B-B14F-4D97-AF65-F5344CB8AC3E}">
        <p14:creationId xmlns:p14="http://schemas.microsoft.com/office/powerpoint/2010/main" val="1897691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Operation Functions</a:t>
            </a:r>
          </a:p>
        </p:txBody>
      </p:sp>
      <p:pic>
        <p:nvPicPr>
          <p:cNvPr id="6" name="Content Placeholder 5" descr="Service Operation Functions"/>
          <p:cNvPicPr>
            <a:picLocks noGrp="1" noChangeAspect="1"/>
          </p:cNvPicPr>
          <p:nvPr>
            <p:ph idx="1"/>
          </p:nvPr>
        </p:nvPicPr>
        <p:blipFill rotWithShape="1">
          <a:blip r:embed="rId2"/>
          <a:srcRect l="12529" t="29546" r="24072" b="25578"/>
          <a:stretch/>
        </p:blipFill>
        <p:spPr>
          <a:xfrm>
            <a:off x="2336070" y="1165254"/>
            <a:ext cx="4305469" cy="2851379"/>
          </a:xfrm>
          <a:prstGeom prst="rect">
            <a:avLst/>
          </a:prstGeom>
        </p:spPr>
      </p:pic>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32</a:t>
            </a:fld>
            <a:endParaRPr lang="en-US"/>
          </a:p>
        </p:txBody>
      </p:sp>
    </p:spTree>
    <p:extLst>
      <p:ext uri="{BB962C8B-B14F-4D97-AF65-F5344CB8AC3E}">
        <p14:creationId xmlns:p14="http://schemas.microsoft.com/office/powerpoint/2010/main" val="6528081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Technical Management Function</a:t>
            </a:r>
          </a:p>
        </p:txBody>
      </p:sp>
      <p:pic>
        <p:nvPicPr>
          <p:cNvPr id="6" name="Content Placeholder 5" descr="The Technical Management Function"/>
          <p:cNvPicPr>
            <a:picLocks noGrp="1" noChangeAspect="1"/>
          </p:cNvPicPr>
          <p:nvPr>
            <p:ph idx="1"/>
          </p:nvPr>
        </p:nvPicPr>
        <p:blipFill rotWithShape="1">
          <a:blip r:embed="rId2"/>
          <a:srcRect l="27083" t="32048" r="36450" b="30763"/>
          <a:stretch/>
        </p:blipFill>
        <p:spPr>
          <a:xfrm>
            <a:off x="2915155" y="1256288"/>
            <a:ext cx="3089135" cy="2947431"/>
          </a:xfrm>
          <a:prstGeom prst="rect">
            <a:avLst/>
          </a:prstGeom>
        </p:spPr>
      </p:pic>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33</a:t>
            </a:fld>
            <a:endParaRPr lang="en-US"/>
          </a:p>
        </p:txBody>
      </p:sp>
    </p:spTree>
    <p:extLst>
      <p:ext uri="{BB962C8B-B14F-4D97-AF65-F5344CB8AC3E}">
        <p14:creationId xmlns:p14="http://schemas.microsoft.com/office/powerpoint/2010/main" val="28393641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Application Management Function</a:t>
            </a:r>
          </a:p>
        </p:txBody>
      </p:sp>
      <p:sp>
        <p:nvSpPr>
          <p:cNvPr id="3" name="Content Placeholder 2"/>
          <p:cNvSpPr>
            <a:spLocks noGrp="1"/>
          </p:cNvSpPr>
          <p:nvPr>
            <p:ph idx="1"/>
          </p:nvPr>
        </p:nvSpPr>
        <p:spPr/>
        <p:txBody>
          <a:bodyPr/>
          <a:lstStyle/>
          <a:p>
            <a:endParaRPr lang="en-US" dirty="0"/>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34</a:t>
            </a:fld>
            <a:endParaRPr lang="en-US"/>
          </a:p>
        </p:txBody>
      </p:sp>
      <p:pic>
        <p:nvPicPr>
          <p:cNvPr id="6" name="Picture 5" descr="The Application Management Function"/>
          <p:cNvPicPr>
            <a:picLocks noChangeAspect="1"/>
          </p:cNvPicPr>
          <p:nvPr/>
        </p:nvPicPr>
        <p:blipFill>
          <a:blip r:embed="rId2"/>
          <a:stretch>
            <a:fillRect/>
          </a:stretch>
        </p:blipFill>
        <p:spPr>
          <a:xfrm>
            <a:off x="2641029" y="1155351"/>
            <a:ext cx="3059810" cy="3167095"/>
          </a:xfrm>
          <a:prstGeom prst="rect">
            <a:avLst/>
          </a:prstGeom>
        </p:spPr>
      </p:pic>
    </p:spTree>
    <p:extLst>
      <p:ext uri="{BB962C8B-B14F-4D97-AF65-F5344CB8AC3E}">
        <p14:creationId xmlns:p14="http://schemas.microsoft.com/office/powerpoint/2010/main" val="19881623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IT Operations Management Function</a:t>
            </a:r>
          </a:p>
        </p:txBody>
      </p:sp>
      <p:pic>
        <p:nvPicPr>
          <p:cNvPr id="6" name="Content Placeholder 5" descr="The IT Operations Management Function"/>
          <p:cNvPicPr>
            <a:picLocks noGrp="1" noChangeAspect="1"/>
          </p:cNvPicPr>
          <p:nvPr>
            <p:ph idx="1"/>
          </p:nvPr>
        </p:nvPicPr>
        <p:blipFill>
          <a:blip r:embed="rId2"/>
          <a:stretch>
            <a:fillRect/>
          </a:stretch>
        </p:blipFill>
        <p:spPr>
          <a:xfrm>
            <a:off x="2306723" y="1584016"/>
            <a:ext cx="4301495" cy="2248342"/>
          </a:xfrm>
          <a:prstGeom prst="rect">
            <a:avLst/>
          </a:prstGeom>
        </p:spPr>
      </p:pic>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35</a:t>
            </a:fld>
            <a:endParaRPr lang="en-US"/>
          </a:p>
        </p:txBody>
      </p:sp>
    </p:spTree>
    <p:extLst>
      <p:ext uri="{BB962C8B-B14F-4D97-AF65-F5344CB8AC3E}">
        <p14:creationId xmlns:p14="http://schemas.microsoft.com/office/powerpoint/2010/main" val="6885047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a:t>
            </a:r>
          </a:p>
        </p:txBody>
      </p:sp>
      <p:sp>
        <p:nvSpPr>
          <p:cNvPr id="3" name="Content Placeholder 2"/>
          <p:cNvSpPr>
            <a:spLocks noGrp="1"/>
          </p:cNvSpPr>
          <p:nvPr>
            <p:ph idx="1"/>
          </p:nvPr>
        </p:nvSpPr>
        <p:spPr/>
        <p:txBody>
          <a:bodyPr>
            <a:normAutofit fontScale="92500" lnSpcReduction="10000"/>
          </a:bodyPr>
          <a:lstStyle/>
          <a:p>
            <a:r>
              <a:rPr lang="en-US" u="sng" dirty="0">
                <a:hlinkClick r:id="rId2"/>
              </a:rPr>
              <a:t>https://www.google.com/url?sa=t&amp;rct=j&amp;q=&amp;esrc=s&amp;source=web&amp;cd=14&amp;cad=rja&amp;uact=8&amp;ved=2ahUKEwiw_-W_0KveAhWSuVMKHXvwAWkQFjANegQIABAC&amp;url=https%3A%2F%2Fwww.ucisa.ac.uk%2F~%2Fmedia%2FFiles%2Fmembers%2Factivities%2FITIL%2Fservice_operation%2FITIL_Introducing%2520Service%2520Operation%2520pdf.ashx&amp;usg=AOvVaw2oSaCiIbw0EayrdUpPIM-g</a:t>
            </a:r>
            <a:r>
              <a:rPr lang="en-US" dirty="0"/>
              <a:t>  (All images are from this source unless specified otherwise). </a:t>
            </a:r>
          </a:p>
          <a:p>
            <a:r>
              <a:rPr lang="en-US" u="sng" dirty="0">
                <a:hlinkClick r:id="rId3"/>
              </a:rPr>
              <a:t>https://www.google.com/url?sa=t&amp;rct=j&amp;q=&amp;esrc=s&amp;source=web&amp;cd=1&amp;cad=rja&amp;uact=8&amp;ved=2ahUKEwjInPOp0aveAhUEvFMKHaiYBkkQFjAAegQIBhAC&amp;url=http%3A%2F%2Fitiq.co.bw%2Fwp-content%2Fthemes%2FIT-IQ%2Fpdf%2FITIL%2520v3%2520Service%2520Operation.pdf&amp;usg=AOvVaw3gr8d2y5BrD6pQfQbBONOM</a:t>
            </a:r>
            <a:endParaRPr lang="en-US" dirty="0"/>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36</a:t>
            </a:fld>
            <a:endParaRPr lang="en-US"/>
          </a:p>
        </p:txBody>
      </p:sp>
    </p:spTree>
    <p:extLst>
      <p:ext uri="{BB962C8B-B14F-4D97-AF65-F5344CB8AC3E}">
        <p14:creationId xmlns:p14="http://schemas.microsoft.com/office/powerpoint/2010/main" val="1356181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Goals of Service Operation</a:t>
            </a:r>
          </a:p>
        </p:txBody>
      </p:sp>
      <p:sp>
        <p:nvSpPr>
          <p:cNvPr id="3" name="Content Placeholder 2"/>
          <p:cNvSpPr>
            <a:spLocks noGrp="1"/>
          </p:cNvSpPr>
          <p:nvPr>
            <p:ph idx="1"/>
          </p:nvPr>
        </p:nvSpPr>
        <p:spPr/>
        <p:txBody>
          <a:bodyPr/>
          <a:lstStyle/>
          <a:p>
            <a:r>
              <a:rPr lang="en-US" dirty="0"/>
              <a:t>To coordinate and carry out the activities and processes required to deliver and manage services at agreed levels to business users and customers.</a:t>
            </a:r>
          </a:p>
          <a:p>
            <a:r>
              <a:rPr lang="en-US" dirty="0"/>
              <a:t>Ongoing management of the technology that is used to deliver and support services.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4</a:t>
            </a:fld>
            <a:endParaRPr lang="en-US"/>
          </a:p>
        </p:txBody>
      </p:sp>
    </p:spTree>
    <p:extLst>
      <p:ext uri="{BB962C8B-B14F-4D97-AF65-F5344CB8AC3E}">
        <p14:creationId xmlns:p14="http://schemas.microsoft.com/office/powerpoint/2010/main" val="3200836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ITIL Benefits within Service Operation</a:t>
            </a:r>
          </a:p>
        </p:txBody>
      </p:sp>
      <p:sp>
        <p:nvSpPr>
          <p:cNvPr id="3" name="Content Placeholder 2"/>
          <p:cNvSpPr>
            <a:spLocks noGrp="1"/>
          </p:cNvSpPr>
          <p:nvPr>
            <p:ph idx="1"/>
          </p:nvPr>
        </p:nvSpPr>
        <p:spPr>
          <a:xfrm>
            <a:off x="1485900" y="969528"/>
            <a:ext cx="6172200" cy="3394472"/>
          </a:xfrm>
        </p:spPr>
        <p:txBody>
          <a:bodyPr>
            <a:normAutofit/>
          </a:bodyPr>
          <a:lstStyle/>
          <a:p>
            <a:r>
              <a:rPr lang="en-US" dirty="0"/>
              <a:t>Scalability</a:t>
            </a:r>
          </a:p>
          <a:p>
            <a:r>
              <a:rPr lang="en-US" dirty="0"/>
              <a:t>Reduction in costs</a:t>
            </a:r>
          </a:p>
          <a:p>
            <a:r>
              <a:rPr lang="en-US" dirty="0"/>
              <a:t>Improved quality </a:t>
            </a:r>
          </a:p>
          <a:p>
            <a:r>
              <a:rPr lang="en-US" dirty="0"/>
              <a:t>Alignment to standards </a:t>
            </a:r>
          </a:p>
          <a:p>
            <a:r>
              <a:rPr lang="en-US" dirty="0"/>
              <a:t>Return on Investment (ROI) </a:t>
            </a:r>
          </a:p>
          <a:p>
            <a:r>
              <a:rPr lang="en-US" dirty="0"/>
              <a:t>Seamless sourcing partnerships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5</a:t>
            </a:fld>
            <a:endParaRPr lang="en-US"/>
          </a:p>
        </p:txBody>
      </p:sp>
    </p:spTree>
    <p:extLst>
      <p:ext uri="{BB962C8B-B14F-4D97-AF65-F5344CB8AC3E}">
        <p14:creationId xmlns:p14="http://schemas.microsoft.com/office/powerpoint/2010/main" val="1424540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Scope of Service Operation</a:t>
            </a:r>
          </a:p>
        </p:txBody>
      </p:sp>
      <p:sp>
        <p:nvSpPr>
          <p:cNvPr id="3" name="Content Placeholder 2"/>
          <p:cNvSpPr>
            <a:spLocks noGrp="1"/>
          </p:cNvSpPr>
          <p:nvPr>
            <p:ph idx="1"/>
          </p:nvPr>
        </p:nvSpPr>
        <p:spPr/>
        <p:txBody>
          <a:bodyPr>
            <a:normAutofit/>
          </a:bodyPr>
          <a:lstStyle/>
          <a:p>
            <a:r>
              <a:rPr lang="en-US" dirty="0"/>
              <a:t>Services</a:t>
            </a:r>
          </a:p>
          <a:p>
            <a:r>
              <a:rPr lang="en-US" dirty="0"/>
              <a:t>Service management processes</a:t>
            </a:r>
          </a:p>
          <a:p>
            <a:r>
              <a:rPr lang="en-US" dirty="0"/>
              <a:t>Technology</a:t>
            </a:r>
          </a:p>
          <a:p>
            <a:r>
              <a:rPr lang="en-US" dirty="0"/>
              <a:t>People</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6</a:t>
            </a:fld>
            <a:endParaRPr lang="en-US"/>
          </a:p>
        </p:txBody>
      </p:sp>
    </p:spTree>
    <p:extLst>
      <p:ext uri="{BB962C8B-B14F-4D97-AF65-F5344CB8AC3E}">
        <p14:creationId xmlns:p14="http://schemas.microsoft.com/office/powerpoint/2010/main" val="2019261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Achieving balance in service operation</a:t>
            </a:r>
          </a:p>
        </p:txBody>
      </p:sp>
      <p:sp>
        <p:nvSpPr>
          <p:cNvPr id="3" name="Content Placeholder 2"/>
          <p:cNvSpPr>
            <a:spLocks noGrp="1"/>
          </p:cNvSpPr>
          <p:nvPr>
            <p:ph idx="1"/>
          </p:nvPr>
        </p:nvSpPr>
        <p:spPr/>
        <p:txBody>
          <a:bodyPr/>
          <a:lstStyle/>
          <a:p>
            <a:endParaRPr lang="en-US" dirty="0"/>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7</a:t>
            </a:fld>
            <a:endParaRPr lang="en-US"/>
          </a:p>
        </p:txBody>
      </p:sp>
      <p:pic>
        <p:nvPicPr>
          <p:cNvPr id="6" name="Picture 5" descr="Balance in Service Operation"/>
          <p:cNvPicPr>
            <a:picLocks noChangeAspect="1"/>
          </p:cNvPicPr>
          <p:nvPr/>
        </p:nvPicPr>
        <p:blipFill>
          <a:blip r:embed="rId2"/>
          <a:stretch>
            <a:fillRect/>
          </a:stretch>
        </p:blipFill>
        <p:spPr>
          <a:xfrm>
            <a:off x="2344950" y="1891441"/>
            <a:ext cx="4454101" cy="1743906"/>
          </a:xfrm>
          <a:prstGeom prst="rect">
            <a:avLst/>
          </a:prstGeom>
        </p:spPr>
      </p:pic>
    </p:spTree>
    <p:extLst>
      <p:ext uri="{BB962C8B-B14F-4D97-AF65-F5344CB8AC3E}">
        <p14:creationId xmlns:p14="http://schemas.microsoft.com/office/powerpoint/2010/main" val="1906895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Operation Processes</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8</a:t>
            </a:fld>
            <a:endParaRPr lang="en-US"/>
          </a:p>
        </p:txBody>
      </p:sp>
      <p:sp>
        <p:nvSpPr>
          <p:cNvPr id="3" name="Content Placeholder 2"/>
          <p:cNvSpPr>
            <a:spLocks noGrp="1"/>
          </p:cNvSpPr>
          <p:nvPr>
            <p:ph idx="1"/>
          </p:nvPr>
        </p:nvSpPr>
        <p:spPr/>
        <p:txBody>
          <a:bodyPr/>
          <a:lstStyle/>
          <a:p>
            <a:r>
              <a:rPr lang="en-US" dirty="0"/>
              <a:t>Request fulfilment</a:t>
            </a:r>
          </a:p>
          <a:p>
            <a:r>
              <a:rPr lang="en-US" dirty="0"/>
              <a:t>Incident management</a:t>
            </a:r>
          </a:p>
          <a:p>
            <a:r>
              <a:rPr lang="en-US" dirty="0"/>
              <a:t>Problem management</a:t>
            </a:r>
          </a:p>
          <a:p>
            <a:r>
              <a:rPr lang="en-US" dirty="0"/>
              <a:t>Access management </a:t>
            </a:r>
          </a:p>
          <a:p>
            <a:r>
              <a:rPr lang="en-US" dirty="0"/>
              <a:t>Event management</a:t>
            </a:r>
          </a:p>
        </p:txBody>
      </p:sp>
    </p:spTree>
    <p:extLst>
      <p:ext uri="{BB962C8B-B14F-4D97-AF65-F5344CB8AC3E}">
        <p14:creationId xmlns:p14="http://schemas.microsoft.com/office/powerpoint/2010/main" val="124986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Request Fulfilment</a:t>
            </a:r>
          </a:p>
        </p:txBody>
      </p:sp>
      <p:sp>
        <p:nvSpPr>
          <p:cNvPr id="3" name="Content Placeholder 2"/>
          <p:cNvSpPr>
            <a:spLocks noGrp="1"/>
          </p:cNvSpPr>
          <p:nvPr>
            <p:ph idx="1"/>
          </p:nvPr>
        </p:nvSpPr>
        <p:spPr/>
        <p:txBody>
          <a:bodyPr>
            <a:normAutofit/>
          </a:bodyPr>
          <a:lstStyle/>
          <a:p>
            <a:r>
              <a:rPr lang="en-US" dirty="0"/>
              <a:t>The process for dealing with service requests via the Service Desk, using a process similar but separate to that of incident  Management.</a:t>
            </a:r>
          </a:p>
        </p:txBody>
      </p:sp>
      <p:sp>
        <p:nvSpPr>
          <p:cNvPr id="4" name="Footer Placeholder 3"/>
          <p:cNvSpPr>
            <a:spLocks noGrp="1"/>
          </p:cNvSpPr>
          <p:nvPr>
            <p:ph type="ftr" sz="quarter" idx="11"/>
          </p:nvPr>
        </p:nvSpPr>
        <p:spPr/>
        <p:txBody>
          <a:bodyPr/>
          <a:lstStyle/>
          <a:p>
            <a:r>
              <a:rPr lang="en-US"/>
              <a:t>IT 6413 IT Service Management</a:t>
            </a:r>
          </a:p>
        </p:txBody>
      </p:sp>
      <p:sp>
        <p:nvSpPr>
          <p:cNvPr id="5" name="Slide Number Placeholder 4"/>
          <p:cNvSpPr>
            <a:spLocks noGrp="1"/>
          </p:cNvSpPr>
          <p:nvPr>
            <p:ph type="sldNum" sz="quarter" idx="12"/>
          </p:nvPr>
        </p:nvSpPr>
        <p:spPr/>
        <p:txBody>
          <a:bodyPr/>
          <a:lstStyle/>
          <a:p>
            <a:fld id="{9D07C2DF-856E-424D-A83F-A6737384F987}" type="slidenum">
              <a:rPr lang="en-US" smtClean="0"/>
              <a:t>9</a:t>
            </a:fld>
            <a:endParaRPr lang="en-US"/>
          </a:p>
        </p:txBody>
      </p:sp>
    </p:spTree>
    <p:extLst>
      <p:ext uri="{BB962C8B-B14F-4D97-AF65-F5344CB8AC3E}">
        <p14:creationId xmlns:p14="http://schemas.microsoft.com/office/powerpoint/2010/main" val="64942039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TotalTime>
  <Words>1458</Words>
  <Application>Microsoft Macintosh PowerPoint</Application>
  <PresentationFormat>On-screen Show (16:9)</PresentationFormat>
  <Paragraphs>205</Paragraphs>
  <Slides>36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Arial</vt:lpstr>
      <vt:lpstr>Calibri</vt:lpstr>
      <vt:lpstr>Calibri Light</vt:lpstr>
      <vt:lpstr>Office Theme</vt:lpstr>
      <vt:lpstr>IT 6413 IT Service Delivery  LM6. Service Operation</vt:lpstr>
      <vt:lpstr>Learning Outcomes</vt:lpstr>
      <vt:lpstr>Service Operation</vt:lpstr>
      <vt:lpstr>Goals of Service Operation</vt:lpstr>
      <vt:lpstr>ITIL Benefits within Service Operation</vt:lpstr>
      <vt:lpstr>The Scope of Service Operation</vt:lpstr>
      <vt:lpstr>Achieving balance in service operation</vt:lpstr>
      <vt:lpstr>Service Operation Processes</vt:lpstr>
      <vt:lpstr>Request Fulfilment</vt:lpstr>
      <vt:lpstr>The Objectives of Request Fulfilment</vt:lpstr>
      <vt:lpstr>The Activities Of Request Fulfilment</vt:lpstr>
      <vt:lpstr>Incident Management</vt:lpstr>
      <vt:lpstr>The Objectives of Incident Management</vt:lpstr>
      <vt:lpstr>Values of Incident Management</vt:lpstr>
      <vt:lpstr>Activities of Incident Management</vt:lpstr>
      <vt:lpstr>Incident Management Process</vt:lpstr>
      <vt:lpstr>Problem Management</vt:lpstr>
      <vt:lpstr>Objectives of Problem Management</vt:lpstr>
      <vt:lpstr>Value to Organization</vt:lpstr>
      <vt:lpstr>Activities of Problem Management</vt:lpstr>
      <vt:lpstr>Reactive Activities</vt:lpstr>
      <vt:lpstr>Proactive Activities</vt:lpstr>
      <vt:lpstr>Access Management</vt:lpstr>
      <vt:lpstr>Value to the Organization</vt:lpstr>
      <vt:lpstr>The Activities of Access Management</vt:lpstr>
      <vt:lpstr>Event Management</vt:lpstr>
      <vt:lpstr>The Objectives Of Event Management</vt:lpstr>
      <vt:lpstr>Change</vt:lpstr>
      <vt:lpstr>The Value to the Organization</vt:lpstr>
      <vt:lpstr>The Activities of Event Management</vt:lpstr>
      <vt:lpstr>Event Management Process</vt:lpstr>
      <vt:lpstr>Service Operation Functions</vt:lpstr>
      <vt:lpstr>The Technical Management Function</vt:lpstr>
      <vt:lpstr>The Application Management Function</vt:lpstr>
      <vt:lpstr>The IT Operations Management Function</vt:lpstr>
      <vt:lpstr>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Lei Li</cp:lastModifiedBy>
  <cp:revision>3</cp:revision>
  <dcterms:created xsi:type="dcterms:W3CDTF">2019-02-15T21:19:03Z</dcterms:created>
  <dcterms:modified xsi:type="dcterms:W3CDTF">2022-05-22T18:52:53Z</dcterms:modified>
</cp:coreProperties>
</file>