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91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6349EE-ADCC-FD40-B77F-50CBAD3D3E4F}" v="41" dt="2022-05-22T18:22:18.6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5008"/>
    <p:restoredTop sz="86395"/>
  </p:normalViewPr>
  <p:slideViewPr>
    <p:cSldViewPr snapToGrid="0" snapToObjects="1">
      <p:cViewPr varScale="1">
        <p:scale>
          <a:sx n="107" d="100"/>
          <a:sy n="107" d="100"/>
        </p:scale>
        <p:origin x="184" y="808"/>
      </p:cViewPr>
      <p:guideLst/>
    </p:cSldViewPr>
  </p:slideViewPr>
  <p:outlineViewPr>
    <p:cViewPr>
      <p:scale>
        <a:sx n="33" d="100"/>
        <a:sy n="33" d="100"/>
      </p:scale>
      <p:origin x="0" y="-31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7122ADED-25CC-CE46-AB0D-A7398EC76C88}"/>
    <pc:docChg chg="custSel addSld delSld modSld">
      <pc:chgData name="Lei Li" userId="ef082f19-97a4-40f7-8ec1-0e91bb2b2192" providerId="ADAL" clId="{7122ADED-25CC-CE46-AB0D-A7398EC76C88}" dt="2021-07-09T21:49:41.580" v="42" actId="2696"/>
      <pc:docMkLst>
        <pc:docMk/>
      </pc:docMkLst>
      <pc:sldChg chg="add del">
        <pc:chgData name="Lei Li" userId="ef082f19-97a4-40f7-8ec1-0e91bb2b2192" providerId="ADAL" clId="{7122ADED-25CC-CE46-AB0D-A7398EC76C88}" dt="2021-07-09T21:49:41.580" v="42" actId="2696"/>
        <pc:sldMkLst>
          <pc:docMk/>
          <pc:sldMk cId="2463406020" sldId="256"/>
        </pc:sldMkLst>
      </pc:sldChg>
      <pc:sldChg chg="modSp mod">
        <pc:chgData name="Lei Li" userId="ef082f19-97a4-40f7-8ec1-0e91bb2b2192" providerId="ADAL" clId="{7122ADED-25CC-CE46-AB0D-A7398EC76C88}" dt="2021-07-09T21:49:38.390" v="41" actId="20577"/>
        <pc:sldMkLst>
          <pc:docMk/>
          <pc:sldMk cId="3995320415" sldId="257"/>
        </pc:sldMkLst>
        <pc:spChg chg="mod">
          <ac:chgData name="Lei Li" userId="ef082f19-97a4-40f7-8ec1-0e91bb2b2192" providerId="ADAL" clId="{7122ADED-25CC-CE46-AB0D-A7398EC76C88}" dt="2021-07-09T21:49:33.272" v="31" actId="20577"/>
          <ac:spMkLst>
            <pc:docMk/>
            <pc:sldMk cId="3995320415" sldId="257"/>
            <ac:spMk id="2" creationId="{00000000-0000-0000-0000-000000000000}"/>
          </ac:spMkLst>
        </pc:spChg>
        <pc:spChg chg="mod">
          <ac:chgData name="Lei Li" userId="ef082f19-97a4-40f7-8ec1-0e91bb2b2192" providerId="ADAL" clId="{7122ADED-25CC-CE46-AB0D-A7398EC76C88}" dt="2021-07-09T21:49:38.390" v="41" actId="20577"/>
          <ac:spMkLst>
            <pc:docMk/>
            <pc:sldMk cId="3995320415" sldId="257"/>
            <ac:spMk id="5" creationId="{9F1FC8A7-7D37-8C47-BFB6-F0EA9270372C}"/>
          </ac:spMkLst>
        </pc:spChg>
      </pc:sldChg>
      <pc:sldChg chg="modSp add del mod">
        <pc:chgData name="Lei Li" userId="ef082f19-97a4-40f7-8ec1-0e91bb2b2192" providerId="ADAL" clId="{7122ADED-25CC-CE46-AB0D-A7398EC76C88}" dt="2021-07-09T21:49:18.766" v="2" actId="27636"/>
        <pc:sldMkLst>
          <pc:docMk/>
          <pc:sldMk cId="3172641676" sldId="258"/>
        </pc:sldMkLst>
        <pc:spChg chg="mod">
          <ac:chgData name="Lei Li" userId="ef082f19-97a4-40f7-8ec1-0e91bb2b2192" providerId="ADAL" clId="{7122ADED-25CC-CE46-AB0D-A7398EC76C88}" dt="2021-07-09T21:49:18.766" v="2" actId="27636"/>
          <ac:spMkLst>
            <pc:docMk/>
            <pc:sldMk cId="3172641676" sldId="258"/>
            <ac:spMk id="3" creationId="{00000000-0000-0000-0000-000000000000}"/>
          </ac:spMkLst>
        </pc:spChg>
      </pc:sldChg>
      <pc:sldChg chg="add del">
        <pc:chgData name="Lei Li" userId="ef082f19-97a4-40f7-8ec1-0e91bb2b2192" providerId="ADAL" clId="{7122ADED-25CC-CE46-AB0D-A7398EC76C88}" dt="2021-07-09T21:49:18.635" v="1"/>
        <pc:sldMkLst>
          <pc:docMk/>
          <pc:sldMk cId="1279999939" sldId="259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954860753" sldId="260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3200836353" sldId="260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418760542" sldId="261"/>
        </pc:sldMkLst>
      </pc:sldChg>
      <pc:sldChg chg="modSp add mod">
        <pc:chgData name="Lei Li" userId="ef082f19-97a4-40f7-8ec1-0e91bb2b2192" providerId="ADAL" clId="{7122ADED-25CC-CE46-AB0D-A7398EC76C88}" dt="2021-07-09T21:49:18.844" v="3" actId="27636"/>
        <pc:sldMkLst>
          <pc:docMk/>
          <pc:sldMk cId="1424540660" sldId="261"/>
        </pc:sldMkLst>
        <pc:spChg chg="mod">
          <ac:chgData name="Lei Li" userId="ef082f19-97a4-40f7-8ec1-0e91bb2b2192" providerId="ADAL" clId="{7122ADED-25CC-CE46-AB0D-A7398EC76C88}" dt="2021-07-09T21:49:18.844" v="3" actId="27636"/>
          <ac:spMkLst>
            <pc:docMk/>
            <pc:sldMk cId="1424540660" sldId="261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901945139" sldId="262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2019261039" sldId="262"/>
        </pc:sldMkLst>
      </pc:sldChg>
      <pc:sldChg chg="modSp add mod">
        <pc:chgData name="Lei Li" userId="ef082f19-97a4-40f7-8ec1-0e91bb2b2192" providerId="ADAL" clId="{7122ADED-25CC-CE46-AB0D-A7398EC76C88}" dt="2021-07-09T21:49:18.864" v="4" actId="27636"/>
        <pc:sldMkLst>
          <pc:docMk/>
          <pc:sldMk cId="1906895786" sldId="263"/>
        </pc:sldMkLst>
        <pc:spChg chg="mod">
          <ac:chgData name="Lei Li" userId="ef082f19-97a4-40f7-8ec1-0e91bb2b2192" providerId="ADAL" clId="{7122ADED-25CC-CE46-AB0D-A7398EC76C88}" dt="2021-07-09T21:49:18.864" v="4" actId="27636"/>
          <ac:spMkLst>
            <pc:docMk/>
            <pc:sldMk cId="1906895786" sldId="263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524609331" sldId="263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124986747" sldId="264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779267704" sldId="264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649420393" sldId="265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710631856" sldId="266"/>
        </pc:sldMkLst>
      </pc:sldChg>
      <pc:sldChg chg="modSp add mod">
        <pc:chgData name="Lei Li" userId="ef082f19-97a4-40f7-8ec1-0e91bb2b2192" providerId="ADAL" clId="{7122ADED-25CC-CE46-AB0D-A7398EC76C88}" dt="2021-07-09T21:49:18.903" v="6" actId="27636"/>
        <pc:sldMkLst>
          <pc:docMk/>
          <pc:sldMk cId="2565528255" sldId="266"/>
        </pc:sldMkLst>
        <pc:spChg chg="mod">
          <ac:chgData name="Lei Li" userId="ef082f19-97a4-40f7-8ec1-0e91bb2b2192" providerId="ADAL" clId="{7122ADED-25CC-CE46-AB0D-A7398EC76C88}" dt="2021-07-09T21:49:18.879" v="5" actId="27636"/>
          <ac:spMkLst>
            <pc:docMk/>
            <pc:sldMk cId="2565528255" sldId="266"/>
            <ac:spMk id="2" creationId="{00000000-0000-0000-0000-000000000000}"/>
          </ac:spMkLst>
        </pc:spChg>
        <pc:spChg chg="mod">
          <ac:chgData name="Lei Li" userId="ef082f19-97a4-40f7-8ec1-0e91bb2b2192" providerId="ADAL" clId="{7122ADED-25CC-CE46-AB0D-A7398EC76C88}" dt="2021-07-09T21:49:18.903" v="6" actId="27636"/>
          <ac:spMkLst>
            <pc:docMk/>
            <pc:sldMk cId="2565528255" sldId="266"/>
            <ac:spMk id="3" creationId="{00000000-0000-0000-0000-000000000000}"/>
          </ac:spMkLst>
        </pc:spChg>
      </pc:sldChg>
      <pc:sldChg chg="modSp add mod">
        <pc:chgData name="Lei Li" userId="ef082f19-97a4-40f7-8ec1-0e91bb2b2192" providerId="ADAL" clId="{7122ADED-25CC-CE46-AB0D-A7398EC76C88}" dt="2021-07-09T21:49:18.914" v="7" actId="27636"/>
        <pc:sldMkLst>
          <pc:docMk/>
          <pc:sldMk cId="1426534880" sldId="267"/>
        </pc:sldMkLst>
        <pc:spChg chg="mod">
          <ac:chgData name="Lei Li" userId="ef082f19-97a4-40f7-8ec1-0e91bb2b2192" providerId="ADAL" clId="{7122ADED-25CC-CE46-AB0D-A7398EC76C88}" dt="2021-07-09T21:49:18.914" v="7" actId="27636"/>
          <ac:spMkLst>
            <pc:docMk/>
            <pc:sldMk cId="1426534880" sldId="267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642831661" sldId="267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503794008" sldId="268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2561052007" sldId="268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929661999" sldId="269"/>
        </pc:sldMkLst>
      </pc:sldChg>
      <pc:sldChg chg="modSp add mod">
        <pc:chgData name="Lei Li" userId="ef082f19-97a4-40f7-8ec1-0e91bb2b2192" providerId="ADAL" clId="{7122ADED-25CC-CE46-AB0D-A7398EC76C88}" dt="2021-07-09T21:49:18.924" v="8" actId="27636"/>
        <pc:sldMkLst>
          <pc:docMk/>
          <pc:sldMk cId="3186749678" sldId="269"/>
        </pc:sldMkLst>
        <pc:spChg chg="mod">
          <ac:chgData name="Lei Li" userId="ef082f19-97a4-40f7-8ec1-0e91bb2b2192" providerId="ADAL" clId="{7122ADED-25CC-CE46-AB0D-A7398EC76C88}" dt="2021-07-09T21:49:18.924" v="8" actId="27636"/>
          <ac:spMkLst>
            <pc:docMk/>
            <pc:sldMk cId="3186749678" sldId="269"/>
            <ac:spMk id="2" creationId="{00000000-0000-0000-0000-000000000000}"/>
          </ac:spMkLst>
        </pc:spChg>
      </pc:sldChg>
      <pc:sldChg chg="modSp add mod">
        <pc:chgData name="Lei Li" userId="ef082f19-97a4-40f7-8ec1-0e91bb2b2192" providerId="ADAL" clId="{7122ADED-25CC-CE46-AB0D-A7398EC76C88}" dt="2021-07-09T21:49:18.970" v="9" actId="27636"/>
        <pc:sldMkLst>
          <pc:docMk/>
          <pc:sldMk cId="3134685083" sldId="270"/>
        </pc:sldMkLst>
        <pc:spChg chg="mod">
          <ac:chgData name="Lei Li" userId="ef082f19-97a4-40f7-8ec1-0e91bb2b2192" providerId="ADAL" clId="{7122ADED-25CC-CE46-AB0D-A7398EC76C88}" dt="2021-07-09T21:49:18.970" v="9" actId="27636"/>
          <ac:spMkLst>
            <pc:docMk/>
            <pc:sldMk cId="3134685083" sldId="270"/>
            <ac:spMk id="3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633820157" sldId="270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1551921767" sldId="271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326287033" sldId="271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585993947" sldId="272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2215467562" sldId="272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962163100" sldId="273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158484151" sldId="273"/>
        </pc:sldMkLst>
      </pc:sldChg>
      <pc:sldChg chg="modSp add mod">
        <pc:chgData name="Lei Li" userId="ef082f19-97a4-40f7-8ec1-0e91bb2b2192" providerId="ADAL" clId="{7122ADED-25CC-CE46-AB0D-A7398EC76C88}" dt="2021-07-09T21:49:18.993" v="10" actId="27636"/>
        <pc:sldMkLst>
          <pc:docMk/>
          <pc:sldMk cId="1406629552" sldId="274"/>
        </pc:sldMkLst>
        <pc:spChg chg="mod">
          <ac:chgData name="Lei Li" userId="ef082f19-97a4-40f7-8ec1-0e91bb2b2192" providerId="ADAL" clId="{7122ADED-25CC-CE46-AB0D-A7398EC76C88}" dt="2021-07-09T21:49:18.993" v="10" actId="27636"/>
          <ac:spMkLst>
            <pc:docMk/>
            <pc:sldMk cId="1406629552" sldId="274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730437938" sldId="274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1769770964" sldId="275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943057193" sldId="275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222824029" sldId="276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3108060547" sldId="276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411999957" sldId="277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2569948367" sldId="277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532386086" sldId="278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1374955350" sldId="278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540793882" sldId="279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581291439" sldId="279"/>
        </pc:sldMkLst>
      </pc:sldChg>
      <pc:sldChg chg="modSp add mod">
        <pc:chgData name="Lei Li" userId="ef082f19-97a4-40f7-8ec1-0e91bb2b2192" providerId="ADAL" clId="{7122ADED-25CC-CE46-AB0D-A7398EC76C88}" dt="2021-07-09T21:49:19.098" v="11" actId="27636"/>
        <pc:sldMkLst>
          <pc:docMk/>
          <pc:sldMk cId="1545452546" sldId="280"/>
        </pc:sldMkLst>
        <pc:spChg chg="mod">
          <ac:chgData name="Lei Li" userId="ef082f19-97a4-40f7-8ec1-0e91bb2b2192" providerId="ADAL" clId="{7122ADED-25CC-CE46-AB0D-A7398EC76C88}" dt="2021-07-09T21:49:19.098" v="11" actId="27636"/>
          <ac:spMkLst>
            <pc:docMk/>
            <pc:sldMk cId="1545452546" sldId="280"/>
            <ac:spMk id="3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211034326" sldId="280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1907188395" sldId="281"/>
        </pc:sldMkLst>
      </pc:sldChg>
      <pc:sldChg chg="modSp add mod">
        <pc:chgData name="Lei Li" userId="ef082f19-97a4-40f7-8ec1-0e91bb2b2192" providerId="ADAL" clId="{7122ADED-25CC-CE46-AB0D-A7398EC76C88}" dt="2021-07-09T21:49:19.105" v="12" actId="27636"/>
        <pc:sldMkLst>
          <pc:docMk/>
          <pc:sldMk cId="2528587404" sldId="281"/>
        </pc:sldMkLst>
        <pc:spChg chg="mod">
          <ac:chgData name="Lei Li" userId="ef082f19-97a4-40f7-8ec1-0e91bb2b2192" providerId="ADAL" clId="{7122ADED-25CC-CE46-AB0D-A7398EC76C88}" dt="2021-07-09T21:49:19.105" v="12" actId="27636"/>
          <ac:spMkLst>
            <pc:docMk/>
            <pc:sldMk cId="2528587404" sldId="281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3241285" sldId="282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2553168499" sldId="282"/>
        </pc:sldMkLst>
      </pc:sldChg>
      <pc:sldChg chg="modSp add mod">
        <pc:chgData name="Lei Li" userId="ef082f19-97a4-40f7-8ec1-0e91bb2b2192" providerId="ADAL" clId="{7122ADED-25CC-CE46-AB0D-A7398EC76C88}" dt="2021-07-09T21:49:19.119" v="13" actId="27636"/>
        <pc:sldMkLst>
          <pc:docMk/>
          <pc:sldMk cId="2416951900" sldId="283"/>
        </pc:sldMkLst>
        <pc:spChg chg="mod">
          <ac:chgData name="Lei Li" userId="ef082f19-97a4-40f7-8ec1-0e91bb2b2192" providerId="ADAL" clId="{7122ADED-25CC-CE46-AB0D-A7398EC76C88}" dt="2021-07-09T21:49:19.119" v="13" actId="27636"/>
          <ac:spMkLst>
            <pc:docMk/>
            <pc:sldMk cId="2416951900" sldId="283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822517475" sldId="283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2969472652" sldId="284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355287986" sldId="284"/>
        </pc:sldMkLst>
      </pc:sldChg>
      <pc:sldChg chg="modSp add mod">
        <pc:chgData name="Lei Li" userId="ef082f19-97a4-40f7-8ec1-0e91bb2b2192" providerId="ADAL" clId="{7122ADED-25CC-CE46-AB0D-A7398EC76C88}" dt="2021-07-09T21:49:19.137" v="14" actId="27636"/>
        <pc:sldMkLst>
          <pc:docMk/>
          <pc:sldMk cId="426115358" sldId="285"/>
        </pc:sldMkLst>
        <pc:spChg chg="mod">
          <ac:chgData name="Lei Li" userId="ef082f19-97a4-40f7-8ec1-0e91bb2b2192" providerId="ADAL" clId="{7122ADED-25CC-CE46-AB0D-A7398EC76C88}" dt="2021-07-09T21:49:19.137" v="14" actId="27636"/>
          <ac:spMkLst>
            <pc:docMk/>
            <pc:sldMk cId="426115358" sldId="285"/>
            <ac:spMk id="3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455758043" sldId="285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555446641" sldId="286"/>
        </pc:sldMkLst>
      </pc:sldChg>
      <pc:sldChg chg="modSp add mod">
        <pc:chgData name="Lei Li" userId="ef082f19-97a4-40f7-8ec1-0e91bb2b2192" providerId="ADAL" clId="{7122ADED-25CC-CE46-AB0D-A7398EC76C88}" dt="2021-07-09T21:49:19.165" v="16" actId="27636"/>
        <pc:sldMkLst>
          <pc:docMk/>
          <pc:sldMk cId="2206295696" sldId="286"/>
        </pc:sldMkLst>
        <pc:spChg chg="mod">
          <ac:chgData name="Lei Li" userId="ef082f19-97a4-40f7-8ec1-0e91bb2b2192" providerId="ADAL" clId="{7122ADED-25CC-CE46-AB0D-A7398EC76C88}" dt="2021-07-09T21:49:19.149" v="15" actId="27636"/>
          <ac:spMkLst>
            <pc:docMk/>
            <pc:sldMk cId="2206295696" sldId="286"/>
            <ac:spMk id="2" creationId="{00000000-0000-0000-0000-000000000000}"/>
          </ac:spMkLst>
        </pc:spChg>
        <pc:spChg chg="mod">
          <ac:chgData name="Lei Li" userId="ef082f19-97a4-40f7-8ec1-0e91bb2b2192" providerId="ADAL" clId="{7122ADED-25CC-CE46-AB0D-A7398EC76C88}" dt="2021-07-09T21:49:19.165" v="16" actId="27636"/>
          <ac:spMkLst>
            <pc:docMk/>
            <pc:sldMk cId="2206295696" sldId="286"/>
            <ac:spMk id="3" creationId="{00000000-0000-0000-0000-000000000000}"/>
          </ac:spMkLst>
        </pc:spChg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1897691062" sldId="287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3811499596" sldId="287"/>
        </pc:sldMkLst>
      </pc:sldChg>
      <pc:sldChg chg="add">
        <pc:chgData name="Lei Li" userId="ef082f19-97a4-40f7-8ec1-0e91bb2b2192" providerId="ADAL" clId="{7122ADED-25CC-CE46-AB0D-A7398EC76C88}" dt="2021-07-09T21:49:18.635" v="1"/>
        <pc:sldMkLst>
          <pc:docMk/>
          <pc:sldMk cId="652808103" sldId="288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041392020" sldId="288"/>
        </pc:sldMkLst>
      </pc:sldChg>
      <pc:sldChg chg="modSp add mod">
        <pc:chgData name="Lei Li" userId="ef082f19-97a4-40f7-8ec1-0e91bb2b2192" providerId="ADAL" clId="{7122ADED-25CC-CE46-AB0D-A7398EC76C88}" dt="2021-07-09T21:49:19.175" v="17" actId="27636"/>
        <pc:sldMkLst>
          <pc:docMk/>
          <pc:sldMk cId="2839364146" sldId="289"/>
        </pc:sldMkLst>
        <pc:spChg chg="mod">
          <ac:chgData name="Lei Li" userId="ef082f19-97a4-40f7-8ec1-0e91bb2b2192" providerId="ADAL" clId="{7122ADED-25CC-CE46-AB0D-A7398EC76C88}" dt="2021-07-09T21:49:19.175" v="17" actId="27636"/>
          <ac:spMkLst>
            <pc:docMk/>
            <pc:sldMk cId="2839364146" sldId="289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2900659264" sldId="289"/>
        </pc:sldMkLst>
      </pc:sldChg>
      <pc:sldChg chg="del">
        <pc:chgData name="Lei Li" userId="ef082f19-97a4-40f7-8ec1-0e91bb2b2192" providerId="ADAL" clId="{7122ADED-25CC-CE46-AB0D-A7398EC76C88}" dt="2021-07-09T21:49:14.548" v="0" actId="2696"/>
        <pc:sldMkLst>
          <pc:docMk/>
          <pc:sldMk cId="770039417" sldId="290"/>
        </pc:sldMkLst>
      </pc:sldChg>
      <pc:sldChg chg="modSp add mod">
        <pc:chgData name="Lei Li" userId="ef082f19-97a4-40f7-8ec1-0e91bb2b2192" providerId="ADAL" clId="{7122ADED-25CC-CE46-AB0D-A7398EC76C88}" dt="2021-07-09T21:49:19.179" v="18" actId="27636"/>
        <pc:sldMkLst>
          <pc:docMk/>
          <pc:sldMk cId="1988162339" sldId="290"/>
        </pc:sldMkLst>
        <pc:spChg chg="mod">
          <ac:chgData name="Lei Li" userId="ef082f19-97a4-40f7-8ec1-0e91bb2b2192" providerId="ADAL" clId="{7122ADED-25CC-CE46-AB0D-A7398EC76C88}" dt="2021-07-09T21:49:19.179" v="18" actId="27636"/>
          <ac:spMkLst>
            <pc:docMk/>
            <pc:sldMk cId="1988162339" sldId="290"/>
            <ac:spMk id="2" creationId="{00000000-0000-0000-0000-000000000000}"/>
          </ac:spMkLst>
        </pc:spChg>
      </pc:sldChg>
      <pc:sldChg chg="modSp add mod">
        <pc:chgData name="Lei Li" userId="ef082f19-97a4-40f7-8ec1-0e91bb2b2192" providerId="ADAL" clId="{7122ADED-25CC-CE46-AB0D-A7398EC76C88}" dt="2021-07-09T21:49:19.190" v="19" actId="27636"/>
        <pc:sldMkLst>
          <pc:docMk/>
          <pc:sldMk cId="688504728" sldId="291"/>
        </pc:sldMkLst>
        <pc:spChg chg="mod">
          <ac:chgData name="Lei Li" userId="ef082f19-97a4-40f7-8ec1-0e91bb2b2192" providerId="ADAL" clId="{7122ADED-25CC-CE46-AB0D-A7398EC76C88}" dt="2021-07-09T21:49:19.190" v="19" actId="27636"/>
          <ac:spMkLst>
            <pc:docMk/>
            <pc:sldMk cId="688504728" sldId="291"/>
            <ac:spMk id="2" creationId="{00000000-0000-0000-0000-000000000000}"/>
          </ac:spMkLst>
        </pc:spChg>
      </pc:sldChg>
      <pc:sldChg chg="modSp add mod">
        <pc:chgData name="Lei Li" userId="ef082f19-97a4-40f7-8ec1-0e91bb2b2192" providerId="ADAL" clId="{7122ADED-25CC-CE46-AB0D-A7398EC76C88}" dt="2021-07-09T21:49:19.223" v="20" actId="27636"/>
        <pc:sldMkLst>
          <pc:docMk/>
          <pc:sldMk cId="1356181342" sldId="292"/>
        </pc:sldMkLst>
        <pc:spChg chg="mod">
          <ac:chgData name="Lei Li" userId="ef082f19-97a4-40f7-8ec1-0e91bb2b2192" providerId="ADAL" clId="{7122ADED-25CC-CE46-AB0D-A7398EC76C88}" dt="2021-07-09T21:49:19.223" v="20" actId="27636"/>
          <ac:spMkLst>
            <pc:docMk/>
            <pc:sldMk cId="1356181342" sldId="292"/>
            <ac:spMk id="3" creationId="{00000000-0000-0000-0000-000000000000}"/>
          </ac:spMkLst>
        </pc:spChg>
      </pc:sldChg>
    </pc:docChg>
  </pc:docChgLst>
  <pc:docChgLst>
    <pc:chgData name="Lei Li" userId="ef082f19-97a4-40f7-8ec1-0e91bb2b2192" providerId="ADAL" clId="{0BDBF192-B60E-5641-855B-4D4C694CAA71}"/>
    <pc:docChg chg="custSel addSld delSld modSld">
      <pc:chgData name="Lei Li" userId="ef082f19-97a4-40f7-8ec1-0e91bb2b2192" providerId="ADAL" clId="{0BDBF192-B60E-5641-855B-4D4C694CAA71}" dt="2021-07-11T15:01:39.938" v="6" actId="20577"/>
      <pc:docMkLst>
        <pc:docMk/>
      </pc:docMkLst>
      <pc:sldChg chg="modSp add mod">
        <pc:chgData name="Lei Li" userId="ef082f19-97a4-40f7-8ec1-0e91bb2b2192" providerId="ADAL" clId="{0BDBF192-B60E-5641-855B-4D4C694CAA71}" dt="2021-07-11T15:01:39.938" v="6" actId="20577"/>
        <pc:sldMkLst>
          <pc:docMk/>
          <pc:sldMk cId="1759250370" sldId="256"/>
        </pc:sldMkLst>
        <pc:spChg chg="mod">
          <ac:chgData name="Lei Li" userId="ef082f19-97a4-40f7-8ec1-0e91bb2b2192" providerId="ADAL" clId="{0BDBF192-B60E-5641-855B-4D4C694CAA71}" dt="2021-07-11T15:01:39.938" v="6" actId="20577"/>
          <ac:spMkLst>
            <pc:docMk/>
            <pc:sldMk cId="1759250370" sldId="256"/>
            <ac:spMk id="2" creationId="{00000000-0000-0000-0000-000000000000}"/>
          </ac:spMkLst>
        </pc:spChg>
      </pc:sldChg>
      <pc:sldChg chg="del">
        <pc:chgData name="Lei Li" userId="ef082f19-97a4-40f7-8ec1-0e91bb2b2192" providerId="ADAL" clId="{0BDBF192-B60E-5641-855B-4D4C694CAA71}" dt="2021-07-11T15:01:36.152" v="4" actId="2696"/>
        <pc:sldMkLst>
          <pc:docMk/>
          <pc:sldMk cId="3995320415" sldId="257"/>
        </pc:sldMkLst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3172641676" sldId="258"/>
        </pc:sldMkLst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1279999939" sldId="259"/>
        </pc:sldMkLst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3200836353" sldId="260"/>
        </pc:sldMkLst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1424540660" sldId="261"/>
        </pc:sldMkLst>
      </pc:sldChg>
      <pc:sldChg chg="modSp add del mod">
        <pc:chgData name="Lei Li" userId="ef082f19-97a4-40f7-8ec1-0e91bb2b2192" providerId="ADAL" clId="{0BDBF192-B60E-5641-855B-4D4C694CAA71}" dt="2021-07-11T15:01:31.234" v="3" actId="27636"/>
        <pc:sldMkLst>
          <pc:docMk/>
          <pc:sldMk cId="2019261039" sldId="262"/>
        </pc:sldMkLst>
        <pc:spChg chg="mod">
          <ac:chgData name="Lei Li" userId="ef082f19-97a4-40f7-8ec1-0e91bb2b2192" providerId="ADAL" clId="{0BDBF192-B60E-5641-855B-4D4C694CAA71}" dt="2021-07-11T15:01:31.234" v="3" actId="27636"/>
          <ac:spMkLst>
            <pc:docMk/>
            <pc:sldMk cId="2019261039" sldId="262"/>
            <ac:spMk id="3" creationId="{00000000-0000-0000-0000-000000000000}"/>
          </ac:spMkLst>
        </pc:spChg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1906895786" sldId="263"/>
        </pc:sldMkLst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124986747" sldId="264"/>
        </pc:sldMkLst>
      </pc:sldChg>
      <pc:sldChg chg="add del">
        <pc:chgData name="Lei Li" userId="ef082f19-97a4-40f7-8ec1-0e91bb2b2192" providerId="ADAL" clId="{0BDBF192-B60E-5641-855B-4D4C694CAA71}" dt="2021-07-11T15:01:31.014" v="1"/>
        <pc:sldMkLst>
          <pc:docMk/>
          <pc:sldMk cId="649420393" sldId="265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565528255" sldId="266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426534880" sldId="267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561052007" sldId="268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3186749678" sldId="269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3134685083" sldId="270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551921767" sldId="271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215467562" sldId="272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962163100" sldId="273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406629552" sldId="274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769770964" sldId="275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3108060547" sldId="276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569948367" sldId="277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374955350" sldId="278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540793882" sldId="279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545452546" sldId="280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528587404" sldId="281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553168499" sldId="282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416951900" sldId="283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969472652" sldId="284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426115358" sldId="285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206295696" sldId="286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897691062" sldId="287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652808103" sldId="288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2839364146" sldId="289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988162339" sldId="290"/>
        </pc:sldMkLst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688504728" sldId="291"/>
        </pc:sldMkLst>
      </pc:sldChg>
      <pc:sldChg chg="modSp add mod">
        <pc:chgData name="Lei Li" userId="ef082f19-97a4-40f7-8ec1-0e91bb2b2192" providerId="ADAL" clId="{0BDBF192-B60E-5641-855B-4D4C694CAA71}" dt="2021-07-11T15:01:31.114" v="2" actId="27636"/>
        <pc:sldMkLst>
          <pc:docMk/>
          <pc:sldMk cId="1356181342" sldId="291"/>
        </pc:sldMkLst>
        <pc:spChg chg="mod">
          <ac:chgData name="Lei Li" userId="ef082f19-97a4-40f7-8ec1-0e91bb2b2192" providerId="ADAL" clId="{0BDBF192-B60E-5641-855B-4D4C694CAA71}" dt="2021-07-11T15:01:31.114" v="2" actId="27636"/>
          <ac:spMkLst>
            <pc:docMk/>
            <pc:sldMk cId="1356181342" sldId="291"/>
            <ac:spMk id="3" creationId="{00000000-0000-0000-0000-000000000000}"/>
          </ac:spMkLst>
        </pc:spChg>
      </pc:sldChg>
      <pc:sldChg chg="del">
        <pc:chgData name="Lei Li" userId="ef082f19-97a4-40f7-8ec1-0e91bb2b2192" providerId="ADAL" clId="{0BDBF192-B60E-5641-855B-4D4C694CAA71}" dt="2021-07-11T15:01:26.449" v="0" actId="2696"/>
        <pc:sldMkLst>
          <pc:docMk/>
          <pc:sldMk cId="1356181342" sldId="292"/>
        </pc:sldMkLst>
      </pc:sldChg>
    </pc:docChg>
  </pc:docChgLst>
  <pc:docChgLst>
    <pc:chgData name="Lei Li" userId="ef082f19-97a4-40f7-8ec1-0e91bb2b2192" providerId="ADAL" clId="{136349EE-ADCC-FD40-B77F-50CBAD3D3E4F}"/>
    <pc:docChg chg="custSel modSld">
      <pc:chgData name="Lei Li" userId="ef082f19-97a4-40f7-8ec1-0e91bb2b2192" providerId="ADAL" clId="{136349EE-ADCC-FD40-B77F-50CBAD3D3E4F}" dt="2022-05-22T18:22:18.692" v="270" actId="13244"/>
      <pc:docMkLst>
        <pc:docMk/>
      </pc:docMkLst>
      <pc:sldChg chg="modSp">
        <pc:chgData name="Lei Li" userId="ef082f19-97a4-40f7-8ec1-0e91bb2b2192" providerId="ADAL" clId="{136349EE-ADCC-FD40-B77F-50CBAD3D3E4F}" dt="2022-05-22T18:22:18.692" v="270" actId="13244"/>
        <pc:sldMkLst>
          <pc:docMk/>
          <pc:sldMk cId="3172641676" sldId="258"/>
        </pc:sldMkLst>
        <pc:spChg chg="mod">
          <ac:chgData name="Lei Li" userId="ef082f19-97a4-40f7-8ec1-0e91bb2b2192" providerId="ADAL" clId="{136349EE-ADCC-FD40-B77F-50CBAD3D3E4F}" dt="2022-05-22T18:22:13.247" v="269" actId="13244"/>
          <ac:spMkLst>
            <pc:docMk/>
            <pc:sldMk cId="3172641676" sldId="258"/>
            <ac:spMk id="2" creationId="{00000000-0000-0000-0000-000000000000}"/>
          </ac:spMkLst>
        </pc:spChg>
        <pc:spChg chg="mod">
          <ac:chgData name="Lei Li" userId="ef082f19-97a4-40f7-8ec1-0e91bb2b2192" providerId="ADAL" clId="{136349EE-ADCC-FD40-B77F-50CBAD3D3E4F}" dt="2022-05-22T18:22:18.692" v="270" actId="13244"/>
          <ac:spMkLst>
            <pc:docMk/>
            <pc:sldMk cId="3172641676" sldId="258"/>
            <ac:spMk id="3" creationId="{00000000-0000-0000-0000-000000000000}"/>
          </ac:spMkLst>
        </pc:spChg>
      </pc:sldChg>
      <pc:sldChg chg="modSp mod">
        <pc:chgData name="Lei Li" userId="ef082f19-97a4-40f7-8ec1-0e91bb2b2192" providerId="ADAL" clId="{136349EE-ADCC-FD40-B77F-50CBAD3D3E4F}" dt="2022-05-22T18:19:00.327" v="96" actId="20577"/>
        <pc:sldMkLst>
          <pc:docMk/>
          <pc:sldMk cId="1279999939" sldId="259"/>
        </pc:sldMkLst>
        <pc:spChg chg="mod">
          <ac:chgData name="Lei Li" userId="ef082f19-97a4-40f7-8ec1-0e91bb2b2192" providerId="ADAL" clId="{136349EE-ADCC-FD40-B77F-50CBAD3D3E4F}" dt="2022-05-22T18:19:00.327" v="96" actId="20577"/>
          <ac:spMkLst>
            <pc:docMk/>
            <pc:sldMk cId="1279999939" sldId="259"/>
            <ac:spMk id="2" creationId="{00000000-0000-0000-0000-000000000000}"/>
          </ac:spMkLst>
        </pc:spChg>
        <pc:picChg chg="mod">
          <ac:chgData name="Lei Li" userId="ef082f19-97a4-40f7-8ec1-0e91bb2b2192" providerId="ADAL" clId="{136349EE-ADCC-FD40-B77F-50CBAD3D3E4F}" dt="2022-05-22T18:18:39.644" v="63" actId="962"/>
          <ac:picMkLst>
            <pc:docMk/>
            <pc:sldMk cId="1279999939" sldId="259"/>
            <ac:picMk id="4" creationId="{00000000-0000-0000-0000-000000000000}"/>
          </ac:picMkLst>
        </pc:picChg>
      </pc:sldChg>
      <pc:sldChg chg="addSp delSp modSp mod">
        <pc:chgData name="Lei Li" userId="ef082f19-97a4-40f7-8ec1-0e91bb2b2192" providerId="ADAL" clId="{136349EE-ADCC-FD40-B77F-50CBAD3D3E4F}" dt="2022-05-22T18:20:24.769" v="229" actId="478"/>
        <pc:sldMkLst>
          <pc:docMk/>
          <pc:sldMk cId="1906895786" sldId="263"/>
        </pc:sldMkLst>
        <pc:spChg chg="del">
          <ac:chgData name="Lei Li" userId="ef082f19-97a4-40f7-8ec1-0e91bb2b2192" providerId="ADAL" clId="{136349EE-ADCC-FD40-B77F-50CBAD3D3E4F}" dt="2022-05-22T18:20:24.769" v="229" actId="478"/>
          <ac:spMkLst>
            <pc:docMk/>
            <pc:sldMk cId="1906895786" sldId="263"/>
            <ac:spMk id="3" creationId="{00000000-0000-0000-0000-000000000000}"/>
          </ac:spMkLst>
        </pc:spChg>
        <pc:spChg chg="add mod">
          <ac:chgData name="Lei Li" userId="ef082f19-97a4-40f7-8ec1-0e91bb2b2192" providerId="ADAL" clId="{136349EE-ADCC-FD40-B77F-50CBAD3D3E4F}" dt="2022-05-22T18:20:24.769" v="229" actId="478"/>
          <ac:spMkLst>
            <pc:docMk/>
            <pc:sldMk cId="1906895786" sldId="263"/>
            <ac:spMk id="8" creationId="{ACA87965-4600-AF8A-1577-479E7BB89478}"/>
          </ac:spMkLst>
        </pc:spChg>
        <pc:picChg chg="mod">
          <ac:chgData name="Lei Li" userId="ef082f19-97a4-40f7-8ec1-0e91bb2b2192" providerId="ADAL" clId="{136349EE-ADCC-FD40-B77F-50CBAD3D3E4F}" dt="2022-05-22T18:19:22.547" v="134" actId="962"/>
          <ac:picMkLst>
            <pc:docMk/>
            <pc:sldMk cId="1906895786" sldId="263"/>
            <ac:picMk id="7" creationId="{00000000-0000-0000-0000-000000000000}"/>
          </ac:picMkLst>
        </pc:picChg>
      </pc:sldChg>
      <pc:sldChg chg="modSp mod">
        <pc:chgData name="Lei Li" userId="ef082f19-97a4-40f7-8ec1-0e91bb2b2192" providerId="ADAL" clId="{136349EE-ADCC-FD40-B77F-50CBAD3D3E4F}" dt="2022-05-22T18:19:45.549" v="160" actId="962"/>
        <pc:sldMkLst>
          <pc:docMk/>
          <pc:sldMk cId="124986747" sldId="264"/>
        </pc:sldMkLst>
        <pc:picChg chg="mod">
          <ac:chgData name="Lei Li" userId="ef082f19-97a4-40f7-8ec1-0e91bb2b2192" providerId="ADAL" clId="{136349EE-ADCC-FD40-B77F-50CBAD3D3E4F}" dt="2022-05-22T18:19:45.549" v="160" actId="962"/>
          <ac:picMkLst>
            <pc:docMk/>
            <pc:sldMk cId="124986747" sldId="264"/>
            <ac:picMk id="6" creationId="{00000000-0000-0000-0000-000000000000}"/>
          </ac:picMkLst>
        </pc:picChg>
      </pc:sldChg>
      <pc:sldChg chg="modSp mod">
        <pc:chgData name="Lei Li" userId="ef082f19-97a4-40f7-8ec1-0e91bb2b2192" providerId="ADAL" clId="{136349EE-ADCC-FD40-B77F-50CBAD3D3E4F}" dt="2022-05-22T18:21:06.824" v="262" actId="20577"/>
        <pc:sldMkLst>
          <pc:docMk/>
          <pc:sldMk cId="649420393" sldId="265"/>
        </pc:sldMkLst>
        <pc:spChg chg="mod">
          <ac:chgData name="Lei Li" userId="ef082f19-97a4-40f7-8ec1-0e91bb2b2192" providerId="ADAL" clId="{136349EE-ADCC-FD40-B77F-50CBAD3D3E4F}" dt="2022-05-22T18:21:06.824" v="262" actId="20577"/>
          <ac:spMkLst>
            <pc:docMk/>
            <pc:sldMk cId="649420393" sldId="265"/>
            <ac:spMk id="2" creationId="{00000000-0000-0000-0000-000000000000}"/>
          </ac:spMkLst>
        </pc:spChg>
        <pc:picChg chg="mod">
          <ac:chgData name="Lei Li" userId="ef082f19-97a4-40f7-8ec1-0e91bb2b2192" providerId="ADAL" clId="{136349EE-ADCC-FD40-B77F-50CBAD3D3E4F}" dt="2022-05-22T18:20:56.021" v="232" actId="1076"/>
          <ac:picMkLst>
            <pc:docMk/>
            <pc:sldMk cId="649420393" sldId="265"/>
            <ac:picMk id="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8CEF9-7250-094E-A030-9A6894CA0393}" type="datetimeFigureOut">
              <a:rPr lang="en-US" smtClean="0"/>
              <a:t>5/22/22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835C9-8A18-2E40-B12F-7D6C12A5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31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24BD3-D630-6146-BA7B-E2210F7EED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28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ITIL service transition helps plan and manage the change of state of a service in its lifecycle. Managing risk for new, changed and retired services protects the product environment.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24BD3-D630-6146-BA7B-E2210F7EED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01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D2CA3411-B7DC-B14F-ADA5-854E8D987011}" type="datetime1">
              <a:rPr lang="en-US" smtClean="0"/>
              <a:t>5/22/22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04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C4D1-F693-4D40-823F-9DDAEDC89EF9}" type="datetime1">
              <a:rPr lang="en-US" smtClean="0"/>
              <a:t>5/22/22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4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3D445-2D48-F648-8DC2-A8B4E6C0ADC5}" type="datetime1">
              <a:rPr lang="en-US" smtClean="0"/>
              <a:t>5/22/22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04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10CE-999E-1049-9FFD-42DB6812D66B}" type="datetime1">
              <a:rPr lang="en-US" smtClean="0"/>
              <a:t>5/22/22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22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AC6B9-6384-8D46-B780-5276FC59698C}" type="datetime1">
              <a:rPr lang="en-US" smtClean="0"/>
              <a:t>5/22/22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44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7023-944D-E242-AB63-0EFEAE69F5B0}" type="datetime1">
              <a:rPr lang="en-US" smtClean="0"/>
              <a:t>5/22/22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DD5-AC11-9145-838B-B9FD34D0DA57}" type="datetime1">
              <a:rPr lang="en-US" smtClean="0"/>
              <a:t>5/22/22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2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8DC30-568D-2A47-89D7-BA9D4D35D503}" type="datetime1">
              <a:rPr lang="en-US" smtClean="0"/>
              <a:t>5/22/22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32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5A5-C412-4344-861F-69E6F2E11DEA}" type="datetime1">
              <a:rPr lang="en-US" smtClean="0"/>
              <a:t>5/22/22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F0604-10A3-4F4D-9DCF-0DCA2819FB68}" type="datetime1">
              <a:rPr lang="en-US" smtClean="0"/>
              <a:t>5/22/22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82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7A9-1D58-0544-B355-ACE996794FBA}" type="datetime1">
              <a:rPr lang="en-US" smtClean="0"/>
              <a:t>5/22/22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8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A4ACE-5950-664A-8B23-CDBC09C8393A}" type="datetime1">
              <a:rPr lang="en-US" smtClean="0"/>
              <a:t>5/22/22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2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yond20.com/course-detail/itil-continual-service-improvement-csi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LM7. </a:t>
            </a:r>
            <a:r>
              <a:rPr lang="en-US" dirty="0"/>
              <a:t>Continuous Service Improvement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Lei Li</a:t>
            </a:r>
          </a:p>
        </p:txBody>
      </p:sp>
    </p:spTree>
    <p:extLst>
      <p:ext uri="{BB962C8B-B14F-4D97-AF65-F5344CB8AC3E}">
        <p14:creationId xmlns:p14="http://schemas.microsoft.com/office/powerpoint/2010/main" val="175925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u="sng" dirty="0"/>
              <a:t>https://www.google.com/url?sa=t&amp;rct=j&amp;q=&amp;esrc=s&amp;source=web&amp;cd=13&amp;ved=2ahUKEwjf_-qS9M7eAhUBy1MKHc2ZCgwQFjAMegQIAhAC&amp;url=https%3A%2F%2Fwww.ucisa.ac.uk%2F~%2Fmedia%2FFiles%2Fmembers%2Factivities%2FITIL%2Fcontinual_service_improv%2FITIL_Introducing%2520Continual%2520Service%2520Improv%2520pdf.ashx&amp;usg=AOvVaw3Zk3D9qw0OsN8QLGT4R3bK </a:t>
            </a:r>
            <a:r>
              <a:rPr lang="en-US" dirty="0"/>
              <a:t>(All images are from this source unless specified otherwise). </a:t>
            </a:r>
          </a:p>
          <a:p>
            <a:r>
              <a:rPr lang="en-US"/>
              <a:t>https://www.google.com/url?sa=t&amp;rct=j&amp;q=&amp;esrc=s&amp;source=web&amp;cd=2&amp;ved=2ahUKEwjmxMLw9M7eAhWJvFMKHRgnCQ0QFjABegQICBAC&amp;url=https%3A%2F%2Fwww.kornev-online.net%2FITIL%2F05%2520-%2520ITIL%2520V3%25202011%2520Continual%2520Service%2520Improvement%2520CSI.pdf&amp;usg=AOvVaw36t-p6RBaS-OmCfeOuKZ3M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18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 the purpose, scope and value of CSI </a:t>
            </a:r>
          </a:p>
          <a:p>
            <a:r>
              <a:rPr lang="en-US" dirty="0"/>
              <a:t>Discuss the CSI register and the Deming cycle</a:t>
            </a:r>
          </a:p>
          <a:p>
            <a:r>
              <a:rPr lang="en-US" dirty="0"/>
              <a:t>Explain the CSI model</a:t>
            </a:r>
          </a:p>
          <a:p>
            <a:r>
              <a:rPr lang="en-US" dirty="0"/>
              <a:t>Discuss the service measurement and reasons for measuring</a:t>
            </a:r>
          </a:p>
          <a:p>
            <a:r>
              <a:rPr lang="en-US" dirty="0"/>
              <a:t>Discuss the different type of metrics for service measurement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317264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Continual Service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1763" y="4360177"/>
            <a:ext cx="54374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Image source: </a:t>
            </a:r>
            <a:r>
              <a:rPr lang="en-US" sz="1350" dirty="0">
                <a:hlinkClick r:id="rId3"/>
              </a:rPr>
              <a:t>http://www.beyond20.com/course-detail/itil-continual-service-improvement-csi</a:t>
            </a:r>
            <a:r>
              <a:rPr lang="en-US" sz="1350" dirty="0"/>
              <a:t> </a:t>
            </a:r>
          </a:p>
        </p:txBody>
      </p:sp>
      <p:pic>
        <p:nvPicPr>
          <p:cNvPr id="4" name="Content Placeholder 3" descr="Continue Service Improvement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85958" y="945218"/>
            <a:ext cx="5093221" cy="33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99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of CSI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continually align and re-align IT services to the changing business needs by identifying and implementing improvements to IT services that support business processes.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836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Scope of CSI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969528"/>
            <a:ext cx="6172200" cy="3394472"/>
          </a:xfrm>
        </p:spPr>
        <p:txBody>
          <a:bodyPr>
            <a:normAutofit/>
          </a:bodyPr>
          <a:lstStyle/>
          <a:p>
            <a:r>
              <a:rPr lang="en-US" dirty="0"/>
              <a:t>The overall health of IT service management as a discipline</a:t>
            </a:r>
          </a:p>
          <a:p>
            <a:r>
              <a:rPr lang="en-US" dirty="0"/>
              <a:t>The continual alignment of the portfolio of IT services with the current and future business needs</a:t>
            </a:r>
          </a:p>
          <a:p>
            <a:r>
              <a:rPr lang="en-US" dirty="0"/>
              <a:t>The maturity of the enabling IT processes for each service in a continual service lifecycle model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40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of CSI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Reviewing management information and trends to ensure that services are meeting agreed service levels</a:t>
            </a:r>
          </a:p>
          <a:p>
            <a:r>
              <a:rPr lang="en-US" dirty="0"/>
              <a:t>Reviewing management information and trends to ensure that the output of ITSM processes are achieving the desired results</a:t>
            </a:r>
          </a:p>
          <a:p>
            <a:r>
              <a:rPr lang="en-US" dirty="0"/>
              <a:t>Conducting maturity assessments against the process activities and roles to highlight areas of improvement or concern</a:t>
            </a:r>
          </a:p>
          <a:p>
            <a:r>
              <a:rPr lang="en-US" dirty="0"/>
              <a:t>Conducting internal audits verifying compliance</a:t>
            </a:r>
          </a:p>
          <a:p>
            <a:r>
              <a:rPr lang="en-US" dirty="0"/>
              <a:t>Conducting external and internal service reviews to identify CSI opportunities</a:t>
            </a:r>
          </a:p>
          <a:p>
            <a:r>
              <a:rPr lang="en-US" dirty="0"/>
              <a:t>Etc.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261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Deming Cycle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 descr="The Deming cyc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123" y="1110631"/>
            <a:ext cx="3452386" cy="324086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CA87965-4600-AF8A-1577-479E7BB89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95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CSI Model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8</a:t>
            </a:fld>
            <a:endParaRPr lang="en-US"/>
          </a:p>
        </p:txBody>
      </p:sp>
      <p:pic>
        <p:nvPicPr>
          <p:cNvPr id="6" name="Content Placeholder 5" descr="The CSI Model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4185" y="981666"/>
            <a:ext cx="5035764" cy="33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6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7 Step Improvement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 descr="The 7 Step Improvement Process"/>
          <p:cNvPicPr>
            <a:picLocks noChangeAspect="1"/>
          </p:cNvPicPr>
          <p:nvPr/>
        </p:nvPicPr>
        <p:blipFill rotWithShape="1">
          <a:blip r:embed="rId2"/>
          <a:srcRect l="6572" t="39945" r="28234" b="19148"/>
          <a:stretch/>
        </p:blipFill>
        <p:spPr>
          <a:xfrm>
            <a:off x="1507856" y="1402556"/>
            <a:ext cx="5724525" cy="313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20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476</Words>
  <Application>Microsoft Macintosh PowerPoint</Application>
  <PresentationFormat>On-screen Show (16:9)</PresentationFormat>
  <Paragraphs>50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LM7. Continuous Service Improvement</vt:lpstr>
      <vt:lpstr>Learning Outcomes</vt:lpstr>
      <vt:lpstr>Continual Service Improvement</vt:lpstr>
      <vt:lpstr>Objective of CSI</vt:lpstr>
      <vt:lpstr>Scope of CSI</vt:lpstr>
      <vt:lpstr>Activities of CSI</vt:lpstr>
      <vt:lpstr>The Deming Cycle</vt:lpstr>
      <vt:lpstr>The CSI Model</vt:lpstr>
      <vt:lpstr>The 7 Step Improvement Process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3</cp:revision>
  <dcterms:created xsi:type="dcterms:W3CDTF">2019-02-15T21:19:03Z</dcterms:created>
  <dcterms:modified xsi:type="dcterms:W3CDTF">2022-05-22T18:22:23Z</dcterms:modified>
</cp:coreProperties>
</file>