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65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EFDE94-C5DF-12DB-C80F-2A41EF88BBCA}" v="1" dt="2022-05-20T23:03:12.890"/>
    <p1510:client id="{B579CFF7-117C-1846-9BDB-D50DF1F87C73}" v="1" dt="2021-06-03T19:48:16.1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86395"/>
  </p:normalViewPr>
  <p:slideViewPr>
    <p:cSldViewPr snapToGrid="0" snapToObjects="1">
      <p:cViewPr varScale="1">
        <p:scale>
          <a:sx n="146" d="100"/>
          <a:sy n="146" d="100"/>
        </p:scale>
        <p:origin x="176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 Li" userId="ef082f19-97a4-40f7-8ec1-0e91bb2b2192" providerId="ADAL" clId="{B579CFF7-117C-1846-9BDB-D50DF1F87C73}"/>
    <pc:docChg chg="addSld modSld">
      <pc:chgData name="Lei Li" userId="ef082f19-97a4-40f7-8ec1-0e91bb2b2192" providerId="ADAL" clId="{B579CFF7-117C-1846-9BDB-D50DF1F87C73}" dt="2021-06-03T19:48:58.711" v="73" actId="20577"/>
      <pc:docMkLst>
        <pc:docMk/>
      </pc:docMkLst>
      <pc:sldChg chg="modSp new mod">
        <pc:chgData name="Lei Li" userId="ef082f19-97a4-40f7-8ec1-0e91bb2b2192" providerId="ADAL" clId="{B579CFF7-117C-1846-9BDB-D50DF1F87C73}" dt="2021-06-03T19:48:58.711" v="73" actId="20577"/>
        <pc:sldMkLst>
          <pc:docMk/>
          <pc:sldMk cId="1905746310" sldId="265"/>
        </pc:sldMkLst>
        <pc:spChg chg="mod">
          <ac:chgData name="Lei Li" userId="ef082f19-97a4-40f7-8ec1-0e91bb2b2192" providerId="ADAL" clId="{B579CFF7-117C-1846-9BDB-D50DF1F87C73}" dt="2021-06-03T19:48:58.711" v="73" actId="20577"/>
          <ac:spMkLst>
            <pc:docMk/>
            <pc:sldMk cId="1905746310" sldId="265"/>
            <ac:spMk id="2" creationId="{6F5A3654-DE13-754B-ACE0-FFA275447A47}"/>
          </ac:spMkLst>
        </pc:spChg>
        <pc:spChg chg="mod">
          <ac:chgData name="Lei Li" userId="ef082f19-97a4-40f7-8ec1-0e91bb2b2192" providerId="ADAL" clId="{B579CFF7-117C-1846-9BDB-D50DF1F87C73}" dt="2021-06-03T19:48:36.587" v="21" actId="20577"/>
          <ac:spMkLst>
            <pc:docMk/>
            <pc:sldMk cId="1905746310" sldId="265"/>
            <ac:spMk id="3" creationId="{CE402A76-2D1C-4B40-81FA-F7A7D84CE019}"/>
          </ac:spMkLst>
        </pc:spChg>
      </pc:sldChg>
    </pc:docChg>
  </pc:docChgLst>
  <pc:docChgLst>
    <pc:chgData name="Lei Li" userId="ef082f19-97a4-40f7-8ec1-0e91bb2b2192" providerId="ADAL" clId="{92A72DD0-AAE7-A141-B841-664F4C0005EB}"/>
    <pc:docChg chg="custSel modSld">
      <pc:chgData name="Lei Li" userId="ef082f19-97a4-40f7-8ec1-0e91bb2b2192" providerId="ADAL" clId="{92A72DD0-AAE7-A141-B841-664F4C0005EB}" dt="2021-05-29T15:43:56.600" v="66" actId="1076"/>
      <pc:docMkLst>
        <pc:docMk/>
      </pc:docMkLst>
      <pc:sldChg chg="addSp delSp modSp mod">
        <pc:chgData name="Lei Li" userId="ef082f19-97a4-40f7-8ec1-0e91bb2b2192" providerId="ADAL" clId="{92A72DD0-AAE7-A141-B841-664F4C0005EB}" dt="2021-05-29T15:43:56.600" v="66" actId="1076"/>
        <pc:sldMkLst>
          <pc:docMk/>
          <pc:sldMk cId="3995320415" sldId="257"/>
        </pc:sldMkLst>
        <pc:spChg chg="mod">
          <ac:chgData name="Lei Li" userId="ef082f19-97a4-40f7-8ec1-0e91bb2b2192" providerId="ADAL" clId="{92A72DD0-AAE7-A141-B841-664F4C0005EB}" dt="2021-05-29T15:43:56.600" v="66" actId="1076"/>
          <ac:spMkLst>
            <pc:docMk/>
            <pc:sldMk cId="3995320415" sldId="257"/>
            <ac:spMk id="2" creationId="{00000000-0000-0000-0000-000000000000}"/>
          </ac:spMkLst>
        </pc:spChg>
        <pc:spChg chg="del">
          <ac:chgData name="Lei Li" userId="ef082f19-97a4-40f7-8ec1-0e91bb2b2192" providerId="ADAL" clId="{92A72DD0-AAE7-A141-B841-664F4C0005EB}" dt="2021-05-29T15:43:48.044" v="64" actId="478"/>
          <ac:spMkLst>
            <pc:docMk/>
            <pc:sldMk cId="3995320415" sldId="257"/>
            <ac:spMk id="3" creationId="{00000000-0000-0000-0000-000000000000}"/>
          </ac:spMkLst>
        </pc:spChg>
        <pc:spChg chg="add del mod">
          <ac:chgData name="Lei Li" userId="ef082f19-97a4-40f7-8ec1-0e91bb2b2192" providerId="ADAL" clId="{92A72DD0-AAE7-A141-B841-664F4C0005EB}" dt="2021-05-29T14:27:40.671" v="32"/>
          <ac:spMkLst>
            <pc:docMk/>
            <pc:sldMk cId="3995320415" sldId="257"/>
            <ac:spMk id="4" creationId="{941F5593-D4DF-D04A-8888-578BC614FF76}"/>
          </ac:spMkLst>
        </pc:spChg>
        <pc:spChg chg="add mod">
          <ac:chgData name="Lei Li" userId="ef082f19-97a4-40f7-8ec1-0e91bb2b2192" providerId="ADAL" clId="{92A72DD0-AAE7-A141-B841-664F4C0005EB}" dt="2021-05-29T14:09:46.212" v="0"/>
          <ac:spMkLst>
            <pc:docMk/>
            <pc:sldMk cId="3995320415" sldId="257"/>
            <ac:spMk id="5" creationId="{D3179864-0926-7F4D-ADB7-113291E827A5}"/>
          </ac:spMkLst>
        </pc:spChg>
        <pc:spChg chg="add mod">
          <ac:chgData name="Lei Li" userId="ef082f19-97a4-40f7-8ec1-0e91bb2b2192" providerId="ADAL" clId="{92A72DD0-AAE7-A141-B841-664F4C0005EB}" dt="2021-05-29T15:43:48.044" v="64" actId="478"/>
          <ac:spMkLst>
            <pc:docMk/>
            <pc:sldMk cId="3995320415" sldId="257"/>
            <ac:spMk id="6" creationId="{E5264E41-2829-2A4F-ABB6-D8C53ADDB9C4}"/>
          </ac:spMkLst>
        </pc:spChg>
      </pc:sldChg>
      <pc:sldChg chg="delSp">
        <pc:chgData name="Lei Li" userId="ef082f19-97a4-40f7-8ec1-0e91bb2b2192" providerId="ADAL" clId="{92A72DD0-AAE7-A141-B841-664F4C0005EB}" dt="2021-05-29T14:27:40.671" v="32"/>
        <pc:sldMkLst>
          <pc:docMk/>
          <pc:sldMk cId="3172641676" sldId="258"/>
        </pc:sldMkLst>
        <pc:spChg chg="del">
          <ac:chgData name="Lei Li" userId="ef082f19-97a4-40f7-8ec1-0e91bb2b2192" providerId="ADAL" clId="{92A72DD0-AAE7-A141-B841-664F4C0005EB}" dt="2021-05-29T14:27:40.671" v="32"/>
          <ac:spMkLst>
            <pc:docMk/>
            <pc:sldMk cId="3172641676" sldId="258"/>
            <ac:spMk id="6" creationId="{00000000-0000-0000-0000-000000000000}"/>
          </ac:spMkLst>
        </pc:spChg>
      </pc:sldChg>
      <pc:sldChg chg="delSp">
        <pc:chgData name="Lei Li" userId="ef082f19-97a4-40f7-8ec1-0e91bb2b2192" providerId="ADAL" clId="{92A72DD0-AAE7-A141-B841-664F4C0005EB}" dt="2021-05-29T14:27:40.671" v="32"/>
        <pc:sldMkLst>
          <pc:docMk/>
          <pc:sldMk cId="1279999939" sldId="259"/>
        </pc:sldMkLst>
        <pc:spChg chg="del">
          <ac:chgData name="Lei Li" userId="ef082f19-97a4-40f7-8ec1-0e91bb2b2192" providerId="ADAL" clId="{92A72DD0-AAE7-A141-B841-664F4C0005EB}" dt="2021-05-29T14:27:40.671" v="32"/>
          <ac:spMkLst>
            <pc:docMk/>
            <pc:sldMk cId="1279999939" sldId="259"/>
            <ac:spMk id="6" creationId="{00000000-0000-0000-0000-000000000000}"/>
          </ac:spMkLst>
        </pc:spChg>
      </pc:sldChg>
      <pc:sldChg chg="delSp">
        <pc:chgData name="Lei Li" userId="ef082f19-97a4-40f7-8ec1-0e91bb2b2192" providerId="ADAL" clId="{92A72DD0-AAE7-A141-B841-664F4C0005EB}" dt="2021-05-29T14:27:40.671" v="32"/>
        <pc:sldMkLst>
          <pc:docMk/>
          <pc:sldMk cId="247996870" sldId="260"/>
        </pc:sldMkLst>
        <pc:spChg chg="del">
          <ac:chgData name="Lei Li" userId="ef082f19-97a4-40f7-8ec1-0e91bb2b2192" providerId="ADAL" clId="{92A72DD0-AAE7-A141-B841-664F4C0005EB}" dt="2021-05-29T14:27:40.671" v="32"/>
          <ac:spMkLst>
            <pc:docMk/>
            <pc:sldMk cId="247996870" sldId="260"/>
            <ac:spMk id="6" creationId="{00000000-0000-0000-0000-000000000000}"/>
          </ac:spMkLst>
        </pc:spChg>
      </pc:sldChg>
      <pc:sldChg chg="delSp">
        <pc:chgData name="Lei Li" userId="ef082f19-97a4-40f7-8ec1-0e91bb2b2192" providerId="ADAL" clId="{92A72DD0-AAE7-A141-B841-664F4C0005EB}" dt="2021-05-29T14:27:40.671" v="32"/>
        <pc:sldMkLst>
          <pc:docMk/>
          <pc:sldMk cId="2846114757" sldId="261"/>
        </pc:sldMkLst>
        <pc:spChg chg="del">
          <ac:chgData name="Lei Li" userId="ef082f19-97a4-40f7-8ec1-0e91bb2b2192" providerId="ADAL" clId="{92A72DD0-AAE7-A141-B841-664F4C0005EB}" dt="2021-05-29T14:27:40.671" v="32"/>
          <ac:spMkLst>
            <pc:docMk/>
            <pc:sldMk cId="2846114757" sldId="261"/>
            <ac:spMk id="6" creationId="{00000000-0000-0000-0000-000000000000}"/>
          </ac:spMkLst>
        </pc:spChg>
      </pc:sldChg>
      <pc:sldChg chg="delSp">
        <pc:chgData name="Lei Li" userId="ef082f19-97a4-40f7-8ec1-0e91bb2b2192" providerId="ADAL" clId="{92A72DD0-AAE7-A141-B841-664F4C0005EB}" dt="2021-05-29T14:27:40.671" v="32"/>
        <pc:sldMkLst>
          <pc:docMk/>
          <pc:sldMk cId="1218455169" sldId="262"/>
        </pc:sldMkLst>
        <pc:spChg chg="del">
          <ac:chgData name="Lei Li" userId="ef082f19-97a4-40f7-8ec1-0e91bb2b2192" providerId="ADAL" clId="{92A72DD0-AAE7-A141-B841-664F4C0005EB}" dt="2021-05-29T14:27:40.671" v="32"/>
          <ac:spMkLst>
            <pc:docMk/>
            <pc:sldMk cId="1218455169" sldId="262"/>
            <ac:spMk id="4" creationId="{00000000-0000-0000-0000-000000000000}"/>
          </ac:spMkLst>
        </pc:spChg>
      </pc:sldChg>
      <pc:sldChg chg="addSp delSp modSp">
        <pc:chgData name="Lei Li" userId="ef082f19-97a4-40f7-8ec1-0e91bb2b2192" providerId="ADAL" clId="{92A72DD0-AAE7-A141-B841-664F4C0005EB}" dt="2021-05-29T14:27:40.671" v="32"/>
        <pc:sldMkLst>
          <pc:docMk/>
          <pc:sldMk cId="2184991550" sldId="263"/>
        </pc:sldMkLst>
        <pc:spChg chg="del">
          <ac:chgData name="Lei Li" userId="ef082f19-97a4-40f7-8ec1-0e91bb2b2192" providerId="ADAL" clId="{92A72DD0-AAE7-A141-B841-664F4C0005EB}" dt="2021-05-29T14:27:40.671" v="32"/>
          <ac:spMkLst>
            <pc:docMk/>
            <pc:sldMk cId="2184991550" sldId="263"/>
            <ac:spMk id="4" creationId="{00000000-0000-0000-0000-000000000000}"/>
          </ac:spMkLst>
        </pc:spChg>
        <pc:spChg chg="mod">
          <ac:chgData name="Lei Li" userId="ef082f19-97a4-40f7-8ec1-0e91bb2b2192" providerId="ADAL" clId="{92A72DD0-AAE7-A141-B841-664F4C0005EB}" dt="2021-05-29T14:16:22.434" v="25" actId="1076"/>
          <ac:spMkLst>
            <pc:docMk/>
            <pc:sldMk cId="2184991550" sldId="263"/>
            <ac:spMk id="7" creationId="{00000000-0000-0000-0000-000000000000}"/>
          </ac:spMkLst>
        </pc:spChg>
        <pc:spChg chg="add mod">
          <ac:chgData name="Lei Li" userId="ef082f19-97a4-40f7-8ec1-0e91bb2b2192" providerId="ADAL" clId="{92A72DD0-AAE7-A141-B841-664F4C0005EB}" dt="2021-05-29T14:16:13.172" v="23" actId="20577"/>
          <ac:spMkLst>
            <pc:docMk/>
            <pc:sldMk cId="2184991550" sldId="263"/>
            <ac:spMk id="8" creationId="{AC8D882D-CEC0-9F4D-8E50-BDC41F5CDC9E}"/>
          </ac:spMkLst>
        </pc:spChg>
        <pc:picChg chg="mod">
          <ac:chgData name="Lei Li" userId="ef082f19-97a4-40f7-8ec1-0e91bb2b2192" providerId="ADAL" clId="{92A72DD0-AAE7-A141-B841-664F4C0005EB}" dt="2021-05-29T14:16:30.683" v="28" actId="1076"/>
          <ac:picMkLst>
            <pc:docMk/>
            <pc:sldMk cId="2184991550" sldId="263"/>
            <ac:picMk id="6" creationId="{00000000-0000-0000-0000-000000000000}"/>
          </ac:picMkLst>
        </pc:picChg>
      </pc:sldChg>
      <pc:sldChg chg="delSp">
        <pc:chgData name="Lei Li" userId="ef082f19-97a4-40f7-8ec1-0e91bb2b2192" providerId="ADAL" clId="{92A72DD0-AAE7-A141-B841-664F4C0005EB}" dt="2021-05-29T14:27:40.671" v="32"/>
        <pc:sldMkLst>
          <pc:docMk/>
          <pc:sldMk cId="1922520416" sldId="264"/>
        </pc:sldMkLst>
        <pc:spChg chg="del">
          <ac:chgData name="Lei Li" userId="ef082f19-97a4-40f7-8ec1-0e91bb2b2192" providerId="ADAL" clId="{92A72DD0-AAE7-A141-B841-664F4C0005EB}" dt="2021-05-29T14:27:40.671" v="32"/>
          <ac:spMkLst>
            <pc:docMk/>
            <pc:sldMk cId="1922520416" sldId="264"/>
            <ac:spMk id="4" creationId="{00000000-0000-0000-0000-000000000000}"/>
          </ac:spMkLst>
        </pc:spChg>
      </pc:sldChg>
    </pc:docChg>
  </pc:docChgLst>
  <pc:docChgLst>
    <pc:chgData name="Chi Zhang" userId="S::czhang4@kennesaw.edu::26c37e9c-d14c-491b-95f8-0a773c722199" providerId="AD" clId="Web-{06EFDE94-C5DF-12DB-C80F-2A41EF88BBCA}"/>
    <pc:docChg chg="modSld">
      <pc:chgData name="Chi Zhang" userId="S::czhang4@kennesaw.edu::26c37e9c-d14c-491b-95f8-0a773c722199" providerId="AD" clId="Web-{06EFDE94-C5DF-12DB-C80F-2A41EF88BBCA}" dt="2022-05-20T23:03:12.890" v="0"/>
      <pc:docMkLst>
        <pc:docMk/>
      </pc:docMkLst>
      <pc:sldChg chg="delSp">
        <pc:chgData name="Chi Zhang" userId="S::czhang4@kennesaw.edu::26c37e9c-d14c-491b-95f8-0a773c722199" providerId="AD" clId="Web-{06EFDE94-C5DF-12DB-C80F-2A41EF88BBCA}" dt="2022-05-20T23:03:12.890" v="0"/>
        <pc:sldMkLst>
          <pc:docMk/>
          <pc:sldMk cId="3995320415" sldId="257"/>
        </pc:sldMkLst>
        <pc:spChg chg="del">
          <ac:chgData name="Chi Zhang" userId="S::czhang4@kennesaw.edu::26c37e9c-d14c-491b-95f8-0a773c722199" providerId="AD" clId="Web-{06EFDE94-C5DF-12DB-C80F-2A41EF88BBCA}" dt="2022-05-20T23:03:12.890" v="0"/>
          <ac:spMkLst>
            <pc:docMk/>
            <pc:sldMk cId="3995320415" sldId="257"/>
            <ac:spMk id="6" creationId="{E5264E41-2829-2A4F-ABB6-D8C53ADDB9C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8CEF9-7250-094E-A030-9A6894CA0393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7835C9-8A18-2E40-B12F-7D6C12A59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331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24BD3-D630-6146-BA7B-E2210F7EED9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028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7835C9-8A18-2E40-B12F-7D6C12A5990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878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7835C9-8A18-2E40-B12F-7D6C12A5990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921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874138"/>
            <a:ext cx="2057400" cy="273844"/>
          </a:xfrm>
        </p:spPr>
        <p:txBody>
          <a:bodyPr/>
          <a:lstStyle/>
          <a:p>
            <a:fld id="{4BDAE0A8-31F0-884A-8F67-E39C872ADE8E}" type="datetime1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874138"/>
            <a:ext cx="3086100" cy="273844"/>
          </a:xfrm>
        </p:spPr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874138"/>
            <a:ext cx="2057400" cy="273844"/>
          </a:xfrm>
        </p:spPr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704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A381-E52E-CC40-B9FF-C21B42939339}" type="datetime1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641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741B4-8F99-964A-B175-6BC602117391}" type="datetime1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404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CC12E-0FD0-5C47-84A4-9A0729F50776}" type="datetime1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822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9D7F8-C322-3042-9C8C-5956EBCD5119}" type="datetime1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844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D5FE8-9861-1944-9BEE-E1C2B38DCA0B}" type="datetime1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669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4B9EB-C5DF-EF47-B878-8E66A243D5B8}" type="datetime1">
              <a:rPr lang="en-US" smtClean="0"/>
              <a:t>5/20/2022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32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FF5EB-D057-894C-9669-4152FFCE7E80}" type="datetime1">
              <a:rPr lang="en-US" smtClean="0"/>
              <a:t>5/20/2022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326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1D43D-D714-DE4E-9FA0-28BD983F8CD6}" type="datetime1">
              <a:rPr lang="en-US" smtClean="0"/>
              <a:t>5/20/2022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1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CA7D2-96B6-6E47-A9BA-1C470CDCD809}" type="datetime1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882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593AC-8A88-4145-ADCC-22AA94418DF0}" type="datetime1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IT 6413 IT Service Management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588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33062-A49F-904D-8228-7408E209DD98}" type="datetime1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IT 6413 IT Service Management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EFFAF-D776-0E4A-B23C-093906A31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424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722694"/>
            <a:ext cx="6858000" cy="1790700"/>
          </a:xfrm>
        </p:spPr>
        <p:txBody>
          <a:bodyPr>
            <a:normAutofit fontScale="90000"/>
          </a:bodyPr>
          <a:lstStyle/>
          <a:p>
            <a:r>
              <a:rPr lang="en-US" dirty="0"/>
              <a:t>IT 6413 IT Service Delivery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LM1. Introduction to IT Service Management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179864-0926-7F4D-ADB7-113291E82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320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Outcomes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Define ITIL and its goal.  </a:t>
            </a:r>
          </a:p>
          <a:p>
            <a:pPr lvl="0"/>
            <a:r>
              <a:rPr lang="en-US" dirty="0"/>
              <a:t>Discuss who uses ITIL and benefits of ITIL.</a:t>
            </a:r>
          </a:p>
          <a:p>
            <a:pPr lvl="0"/>
            <a:r>
              <a:rPr lang="en-US" dirty="0"/>
              <a:t>Define the key concepts in the ITIL such as service, service management, processes, functions, assets, capacity and roles</a:t>
            </a:r>
          </a:p>
          <a:p>
            <a:pPr lvl="0"/>
            <a:r>
              <a:rPr lang="en-US" dirty="0"/>
              <a:t>Describe ITIL life cycle and the functionality of its main components  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2DF-856E-424D-A83F-A6737384F98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641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A3654-DE13-754B-ACE0-FFA275447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 exist for technology </a:t>
            </a:r>
            <a:r>
              <a:rPr lang="en-US"/>
              <a:t>or services?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402A76-2D1C-4B40-81FA-F7A7D84CE0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What’s technology (some examples of technology)?</a:t>
            </a:r>
          </a:p>
          <a:p>
            <a:r>
              <a:rPr lang="en-US" dirty="0"/>
              <a:t>What’s services (some examples)?</a:t>
            </a:r>
          </a:p>
          <a:p>
            <a:r>
              <a:rPr lang="en-US" dirty="0"/>
              <a:t>IT for technology or service?</a:t>
            </a:r>
          </a:p>
          <a:p>
            <a:r>
              <a:rPr lang="en-US" dirty="0"/>
              <a:t>What do you think of the </a:t>
            </a:r>
            <a:r>
              <a:rPr lang="en-US" dirty="0" err="1"/>
              <a:t>AirTag</a:t>
            </a:r>
            <a:r>
              <a:rPr lang="en-US" dirty="0"/>
              <a:t> recently released by Apple, technology or services?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6CB26B-24BA-1C4E-9D2F-A06CDEAEE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EFFAF-D776-0E4A-B23C-093906A319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746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 Service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Information Technology Infrastructure Library (ITIL)</a:t>
            </a:r>
          </a:p>
          <a:p>
            <a:r>
              <a:rPr lang="en-US" dirty="0"/>
              <a:t>Improve how IT delivers and supports valued business services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2DF-856E-424D-A83F-A6737384F98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999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set of best practices, not a standard</a:t>
            </a:r>
          </a:p>
          <a:p>
            <a:r>
              <a:rPr lang="en-US" dirty="0"/>
              <a:t>Used by all sizes of organizations in all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2DF-856E-424D-A83F-A6737384F98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96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ITIL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Stronger alignment between IT and the business</a:t>
            </a:r>
          </a:p>
          <a:p>
            <a:r>
              <a:rPr lang="en-US" dirty="0"/>
              <a:t>Improved service delivery and customer satisfaction</a:t>
            </a:r>
          </a:p>
          <a:p>
            <a:r>
              <a:rPr lang="en-US" dirty="0"/>
              <a:t>Reduced costs through improved use of resources</a:t>
            </a:r>
          </a:p>
          <a:p>
            <a:r>
              <a:rPr lang="en-US" dirty="0"/>
              <a:t>Greater visibility of IT costs and assets</a:t>
            </a:r>
          </a:p>
          <a:p>
            <a:r>
              <a:rPr lang="en-US" dirty="0"/>
              <a:t>Better management of business risk and service disruption or failure</a:t>
            </a:r>
          </a:p>
          <a:p>
            <a:r>
              <a:rPr lang="en-US" dirty="0"/>
              <a:t>More stable service environment to support constant business change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2DF-856E-424D-A83F-A6737384F98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114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Concepts in ITIL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Service</a:t>
            </a:r>
          </a:p>
          <a:p>
            <a:r>
              <a:rPr lang="en-US" dirty="0"/>
              <a:t>Process</a:t>
            </a:r>
          </a:p>
          <a:p>
            <a:r>
              <a:rPr lang="en-US" dirty="0"/>
              <a:t>Function</a:t>
            </a:r>
          </a:p>
          <a:p>
            <a:r>
              <a:rPr lang="en-US" dirty="0"/>
              <a:t>Role</a:t>
            </a:r>
          </a:p>
          <a:p>
            <a:r>
              <a:rPr lang="en-US" dirty="0"/>
              <a:t>Resource</a:t>
            </a:r>
          </a:p>
          <a:p>
            <a:r>
              <a:rPr lang="en-US" dirty="0"/>
              <a:t>Asset</a:t>
            </a:r>
          </a:p>
          <a:p>
            <a:r>
              <a:rPr lang="en-US" dirty="0"/>
              <a:t>Value, Utility and Warranty</a:t>
            </a:r>
          </a:p>
          <a:p>
            <a:r>
              <a:rPr lang="en-US" dirty="0"/>
              <a:t>Service management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2DF-856E-424D-A83F-A6737384F98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455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2DF-856E-424D-A83F-A6737384F987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 descr="ITIL Service Lifecyc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0734" y="1071422"/>
            <a:ext cx="3524250" cy="32668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0812" y="4338313"/>
            <a:ext cx="60145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Image source: https://www.simplilearn.com/itil-key-concepts-and-summary-article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C8D882D-CEC0-9F4D-8E50-BDC41F5CD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en-US" dirty="0"/>
              <a:t>ITIL Service Lifecycle</a:t>
            </a:r>
          </a:p>
        </p:txBody>
      </p:sp>
    </p:spTree>
    <p:extLst>
      <p:ext uri="{BB962C8B-B14F-4D97-AF65-F5344CB8AC3E}">
        <p14:creationId xmlns:p14="http://schemas.microsoft.com/office/powerpoint/2010/main" val="2184991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ITIL Core Components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Service strategy </a:t>
            </a:r>
          </a:p>
          <a:p>
            <a:r>
              <a:rPr lang="en-US" dirty="0"/>
              <a:t>Service design </a:t>
            </a:r>
          </a:p>
          <a:p>
            <a:r>
              <a:rPr lang="en-US" dirty="0"/>
              <a:t>Service transition </a:t>
            </a:r>
          </a:p>
          <a:p>
            <a:r>
              <a:rPr lang="en-US" dirty="0"/>
              <a:t>Service operation </a:t>
            </a:r>
          </a:p>
          <a:p>
            <a:r>
              <a:rPr lang="en-US"/>
              <a:t>Continual </a:t>
            </a:r>
            <a:r>
              <a:rPr lang="en-US" dirty="0"/>
              <a:t>service </a:t>
            </a:r>
            <a:r>
              <a:rPr lang="en-US"/>
              <a:t>improvement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7C2DF-856E-424D-A83F-A6737384F98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520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253</Words>
  <Application>Microsoft Office PowerPoint</Application>
  <PresentationFormat>On-screen Show (16:9)</PresentationFormat>
  <Paragraphs>53</Paragraphs>
  <Slides>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IT 6413 IT Service Delivery  LM1. Introduction to IT Service Management</vt:lpstr>
      <vt:lpstr>Learning Outcomes</vt:lpstr>
      <vt:lpstr>IT exist for technology or services?</vt:lpstr>
      <vt:lpstr>IT Service Management</vt:lpstr>
      <vt:lpstr>ITIL</vt:lpstr>
      <vt:lpstr>Benefits of ITIL</vt:lpstr>
      <vt:lpstr>Key Concepts in ITIL</vt:lpstr>
      <vt:lpstr>ITIL Service Lifecycle</vt:lpstr>
      <vt:lpstr>ITIL Core Components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Lei Li</cp:lastModifiedBy>
  <cp:revision>4</cp:revision>
  <dcterms:created xsi:type="dcterms:W3CDTF">2019-02-15T21:19:03Z</dcterms:created>
  <dcterms:modified xsi:type="dcterms:W3CDTF">2022-05-20T23:03:13Z</dcterms:modified>
</cp:coreProperties>
</file>