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revisionInfo.xml" ContentType="application/vnd.ms-powerpoint.revisioninfo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0"/>
  </p:notesMasterIdLst>
  <p:sldIdLst>
    <p:sldId id="258" r:id="rId2"/>
    <p:sldId id="315" r:id="rId3"/>
    <p:sldId id="317" r:id="rId4"/>
    <p:sldId id="316" r:id="rId5"/>
    <p:sldId id="320" r:id="rId6"/>
    <p:sldId id="318" r:id="rId7"/>
    <p:sldId id="319" r:id="rId8"/>
    <p:sldId id="321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617D1FF-A3AD-04BA-396E-E6605F4EB995}" v="83" dt="2021-02-01T13:58:15.8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3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47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49" Type="http://schemas.openxmlformats.org/officeDocument/2006/relationships/customXml" Target="../customXml/item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Relationship Id="rId48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078EFB-95E6-4DF0-A574-F08CEDB58BA3}" type="datetimeFigureOut">
              <a:rPr lang="en-US" smtClean="0"/>
              <a:t>3/13/2023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DFA8C0-2EEC-4D78-B0DC-A4391390C3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983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FA8C0-2EEC-4D78-B0DC-A4391390C3C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4853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3/13/2023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3/13/2023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3/13/2023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3/13/2023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3/13/2023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3/13/2023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3/13/2023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3/13/2023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3/13/2023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3/13/2023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B69D15E2-1353-4955-BBE0-46D1AEF937E7}" type="datetimeFigureOut">
              <a:rPr lang="en-US" smtClean="0"/>
              <a:t>3/13/2023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69D15E2-1353-4955-BBE0-46D1AEF937E7}" type="datetimeFigureOut">
              <a:rPr lang="en-US" smtClean="0"/>
              <a:t>3/13/2023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7571936" cy="1920240"/>
          </a:xfrm>
        </p:spPr>
        <p:txBody>
          <a:bodyPr/>
          <a:lstStyle/>
          <a:p>
            <a:r>
              <a:rPr lang="en-US" dirty="0" smtClean="0"/>
              <a:t>Objectivity</a:t>
            </a:r>
            <a:endParaRPr 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8512" y="1143000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41893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 issue</a:t>
            </a:r>
            <a:r>
              <a:rPr lang="en-US" dirty="0"/>
              <a:t>: fact vs. truth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Are reporters obligated </a:t>
            </a:r>
            <a:r>
              <a:rPr lang="en-US" dirty="0"/>
              <a:t>to research the </a:t>
            </a:r>
            <a:r>
              <a:rPr lang="en-US" u="sng" dirty="0"/>
              <a:t>veracity </a:t>
            </a:r>
            <a:r>
              <a:rPr lang="en-US" dirty="0"/>
              <a:t>of statements sources make before those statements are published or broadcast in the news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39730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Hypothetical scenario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Today’s case doesn't </a:t>
            </a:r>
            <a:r>
              <a:rPr lang="en-US" dirty="0"/>
              <a:t>involve a real reporter at a real newspaper in a real city.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It's </a:t>
            </a:r>
            <a:r>
              <a:rPr lang="en-US" dirty="0"/>
              <a:t>made up just for the purpose of discussing how reporters should go about creating news stories that are accurate, fair AND comprehensive. 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65634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Real cases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</a:t>
            </a:r>
            <a:r>
              <a:rPr lang="en-US" dirty="0" smtClean="0"/>
              <a:t>ase studies: based </a:t>
            </a:r>
            <a:r>
              <a:rPr lang="en-US" dirty="0"/>
              <a:t>in actual events that happened to real media professionals.  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They present real </a:t>
            </a:r>
            <a:r>
              <a:rPr lang="en-US" dirty="0"/>
              <a:t>consequences to ethically questionable actions.  </a:t>
            </a:r>
          </a:p>
        </p:txBody>
      </p:sp>
    </p:spTree>
    <p:extLst>
      <p:ext uri="{BB962C8B-B14F-4D97-AF65-F5344CB8AC3E}">
        <p14:creationId xmlns:p14="http://schemas.microsoft.com/office/powerpoint/2010/main" val="24316755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questions emerging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Is </a:t>
            </a:r>
            <a:r>
              <a:rPr lang="en-US" dirty="0"/>
              <a:t>it ethically acceptable to (accurately) report allegations without first determining whether they are true?  </a:t>
            </a:r>
          </a:p>
          <a:p>
            <a:pPr marL="36576" indent="0">
              <a:buNone/>
            </a:pPr>
            <a:endParaRPr lang="en-US" dirty="0" smtClean="0"/>
          </a:p>
          <a:p>
            <a:r>
              <a:rPr lang="en-US" dirty="0" smtClean="0"/>
              <a:t>How </a:t>
            </a:r>
            <a:r>
              <a:rPr lang="en-US" dirty="0"/>
              <a:t>should journalists report allegations when there's no clear way to determine actual "truth"?</a:t>
            </a:r>
          </a:p>
          <a:p>
            <a:pPr marL="36576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44006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Objectivity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Reporters </a:t>
            </a:r>
            <a:r>
              <a:rPr lang="en-US" dirty="0"/>
              <a:t>should </a:t>
            </a:r>
            <a:r>
              <a:rPr lang="en-US" dirty="0" smtClean="0"/>
              <a:t>bracket [not </a:t>
            </a:r>
            <a:r>
              <a:rPr lang="en-US" dirty="0"/>
              <a:t>allow their personal views or experiences to affect how they cover news </a:t>
            </a:r>
            <a:r>
              <a:rPr lang="en-US" dirty="0" smtClean="0"/>
              <a:t>stories].</a:t>
            </a:r>
          </a:p>
          <a:p>
            <a:endParaRPr lang="en-US" dirty="0"/>
          </a:p>
          <a:p>
            <a:r>
              <a:rPr lang="en-US" dirty="0" smtClean="0"/>
              <a:t>They </a:t>
            </a:r>
            <a:r>
              <a:rPr lang="en-US" dirty="0"/>
              <a:t>should gather facts about an issue or event, taking care to address all points of view. </a:t>
            </a:r>
            <a:endParaRPr lang="en-US" dirty="0" smtClean="0"/>
          </a:p>
          <a:p>
            <a:pPr lvl="1"/>
            <a:r>
              <a:rPr lang="en-US" dirty="0" smtClean="0"/>
              <a:t> </a:t>
            </a:r>
            <a:r>
              <a:rPr lang="en-US" dirty="0"/>
              <a:t>Quoting sources from those multiple viewpoints.  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3567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Objectivity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r>
              <a:rPr lang="en-US" dirty="0" smtClean="0"/>
              <a:t>ARGUMENT: Bracketing is not possible. 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“Sufficiency“ comes into question</a:t>
            </a:r>
          </a:p>
          <a:p>
            <a:pPr lvl="1"/>
            <a:r>
              <a:rPr lang="en-US" dirty="0" smtClean="0"/>
              <a:t>Recall the </a:t>
            </a:r>
            <a:r>
              <a:rPr lang="en-US" dirty="0"/>
              <a:t>list of ethical news values in your textbook (p. 35-36), sufficiency is defined as "allocating adequate resources to important issues."  This basically means that reporters should be thorough in their reporting.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25290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Implications for Laurens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mayor alleged that </a:t>
            </a:r>
            <a:endParaRPr lang="en-US" dirty="0" smtClean="0"/>
          </a:p>
          <a:p>
            <a:pPr lvl="1"/>
            <a:r>
              <a:rPr lang="en-US" dirty="0" smtClean="0"/>
              <a:t>the </a:t>
            </a:r>
            <a:r>
              <a:rPr lang="en-US" dirty="0"/>
              <a:t>council member was a "paid liar" for the pesticide industry.  </a:t>
            </a:r>
            <a:endParaRPr lang="en-US" dirty="0" smtClean="0"/>
          </a:p>
          <a:p>
            <a:pPr lvl="1"/>
            <a:endParaRPr lang="en-US" dirty="0"/>
          </a:p>
          <a:p>
            <a:r>
              <a:rPr lang="en-US" dirty="0" smtClean="0"/>
              <a:t>The </a:t>
            </a:r>
            <a:r>
              <a:rPr lang="en-US" dirty="0"/>
              <a:t>council member, in turn, said </a:t>
            </a:r>
            <a:endParaRPr lang="en-US" dirty="0" smtClean="0"/>
          </a:p>
          <a:p>
            <a:pPr lvl="1"/>
            <a:r>
              <a:rPr lang="en-US" dirty="0" smtClean="0"/>
              <a:t>the </a:t>
            </a:r>
            <a:r>
              <a:rPr lang="en-US" dirty="0"/>
              <a:t>allegations were unfounded, and he was outraged that the reporter wrote about the allegations without first confirming that they were true.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951815"/>
      </p:ext>
    </p:extLst>
  </p:cSld>
  <p:clrMapOvr>
    <a:masterClrMapping/>
  </p:clrMapOvr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D7CB592-ABE1-40F6-BC73-A94A507BA5E9}"/>
</file>

<file path=customXml/itemProps2.xml><?xml version="1.0" encoding="utf-8"?>
<ds:datastoreItem xmlns:ds="http://schemas.openxmlformats.org/officeDocument/2006/customXml" ds:itemID="{B1C99BCF-E7A8-40A0-B2E3-47D18159FA60}"/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6593</TotalTime>
  <Words>289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Technic</vt:lpstr>
      <vt:lpstr>Objectivity</vt:lpstr>
      <vt:lpstr>At issue: fact vs. truth </vt:lpstr>
      <vt:lpstr>Hypothetical scenario</vt:lpstr>
      <vt:lpstr>Real cases </vt:lpstr>
      <vt:lpstr>Key questions emerging </vt:lpstr>
      <vt:lpstr>Objectivity </vt:lpstr>
      <vt:lpstr>Objectivity </vt:lpstr>
      <vt:lpstr>Implications for Laurens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law is made and Judicial Review</dc:title>
  <dc:creator>HP</dc:creator>
  <cp:lastModifiedBy>HP</cp:lastModifiedBy>
  <cp:revision>57</cp:revision>
  <dcterms:created xsi:type="dcterms:W3CDTF">2021-01-12T21:35:14Z</dcterms:created>
  <dcterms:modified xsi:type="dcterms:W3CDTF">2023-03-13T20:07:03Z</dcterms:modified>
</cp:coreProperties>
</file>