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17D1FF-A3AD-04BA-396E-E6605F4EB995}" v="83" dt="2021-02-01T13:58:15.8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49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48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78EFB-95E6-4DF0-A574-F08CEDB58BA3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FA8C0-2EEC-4D78-B0DC-A4391390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9D15E2-1353-4955-BBE0-46D1AEF937E7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57200" y="3592512"/>
            <a:ext cx="7571936" cy="2301240"/>
          </a:xfrm>
        </p:spPr>
        <p:txBody>
          <a:bodyPr/>
          <a:lstStyle/>
          <a:p>
            <a:r>
              <a:rPr lang="en-US" dirty="0" smtClean="0"/>
              <a:t>Case study: dove beauty campaign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98487"/>
            <a:ext cx="5980113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189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Dove's Campaign for Real Beauty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Launch date: 2005, United Kingdom</a:t>
            </a:r>
          </a:p>
          <a:p>
            <a:r>
              <a:rPr lang="en-US" dirty="0" smtClean="0"/>
              <a:t>Major features</a:t>
            </a:r>
          </a:p>
          <a:p>
            <a:pPr lvl="1"/>
            <a:r>
              <a:rPr lang="en-US" dirty="0" smtClean="0"/>
              <a:t>Media: Print </a:t>
            </a:r>
            <a:r>
              <a:rPr lang="en-US" dirty="0"/>
              <a:t>ads, billboards, commercials and online </a:t>
            </a:r>
            <a:r>
              <a:rPr lang="en-US" dirty="0" smtClean="0"/>
              <a:t>videos.</a:t>
            </a:r>
          </a:p>
          <a:p>
            <a:pPr lvl="1"/>
            <a:r>
              <a:rPr lang="en-US" dirty="0" smtClean="0"/>
              <a:t>Diverse models: </a:t>
            </a:r>
            <a:r>
              <a:rPr lang="en-US" dirty="0"/>
              <a:t>women of all shapes, sizes, ages and race.</a:t>
            </a:r>
            <a:r>
              <a:rPr lang="en-US" dirty="0" smtClean="0"/>
              <a:t> </a:t>
            </a:r>
            <a:r>
              <a:rPr lang="en-US" dirty="0"/>
              <a:t> </a:t>
            </a:r>
            <a:r>
              <a:rPr lang="en-US" dirty="0" smtClean="0"/>
              <a:t> </a:t>
            </a:r>
          </a:p>
          <a:p>
            <a:r>
              <a:rPr lang="en-US" dirty="0" smtClean="0"/>
              <a:t>Articulated purpose: 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o </a:t>
            </a:r>
            <a:r>
              <a:rPr lang="en-US" dirty="0"/>
              <a:t>highlight the positive aspects of women and to expand the definition of beauty beyond the thin blond stereotype. 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262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Preemptive action: CSR?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Advertising coincided with </a:t>
            </a:r>
            <a:r>
              <a:rPr lang="en-US" dirty="0"/>
              <a:t>multiple community service </a:t>
            </a:r>
            <a:r>
              <a:rPr lang="en-US" dirty="0" smtClean="0"/>
              <a:t>activities:</a:t>
            </a:r>
          </a:p>
          <a:p>
            <a:pPr lvl="1"/>
            <a:r>
              <a:rPr lang="en-US" dirty="0" smtClean="0"/>
              <a:t>partnering </a:t>
            </a:r>
            <a:r>
              <a:rPr lang="en-US" dirty="0"/>
              <a:t>with </a:t>
            </a:r>
            <a:r>
              <a:rPr lang="en-US" dirty="0" smtClean="0"/>
              <a:t>the </a:t>
            </a:r>
            <a:r>
              <a:rPr lang="en-US" dirty="0"/>
              <a:t>Girl Scouts to promote pro-girl events and opportunities.  </a:t>
            </a:r>
            <a:endParaRPr lang="en-US" dirty="0" smtClean="0"/>
          </a:p>
          <a:p>
            <a:pPr lvl="1"/>
            <a:r>
              <a:rPr lang="en-US" dirty="0" smtClean="0"/>
              <a:t>online </a:t>
            </a:r>
            <a:r>
              <a:rPr lang="en-US" dirty="0"/>
              <a:t>videos designed to generate buzz about the campaign and to challenge traditional notions of beauty.  </a:t>
            </a:r>
            <a:endParaRPr lang="en-US" dirty="0" smtClean="0"/>
          </a:p>
          <a:p>
            <a:pPr lvl="2"/>
            <a:r>
              <a:rPr lang="en-US" dirty="0" smtClean="0"/>
              <a:t>E.g. Evolution video went </a:t>
            </a:r>
            <a:r>
              <a:rPr lang="en-US" dirty="0"/>
              <a:t>viral and turned the Campaign for Real Beauty into a household name.</a:t>
            </a:r>
          </a:p>
        </p:txBody>
      </p:sp>
    </p:spTree>
    <p:extLst>
      <p:ext uri="{BB962C8B-B14F-4D97-AF65-F5344CB8AC3E}">
        <p14:creationId xmlns:p14="http://schemas.microsoft.com/office/powerpoint/2010/main" val="2684295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Successes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Industry </a:t>
            </a:r>
            <a:r>
              <a:rPr lang="en-US" dirty="0"/>
              <a:t>and media </a:t>
            </a:r>
            <a:r>
              <a:rPr lang="en-US" dirty="0" smtClean="0"/>
              <a:t>acclaim</a:t>
            </a:r>
          </a:p>
          <a:p>
            <a:r>
              <a:rPr lang="en-US" dirty="0" smtClean="0"/>
              <a:t>Dove's </a:t>
            </a:r>
            <a:r>
              <a:rPr lang="en-US" dirty="0"/>
              <a:t>sales </a:t>
            </a:r>
            <a:r>
              <a:rPr lang="en-US" dirty="0" smtClean="0"/>
              <a:t>increase.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83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Downside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Perceptions:</a:t>
            </a:r>
          </a:p>
          <a:p>
            <a:pPr lvl="1"/>
            <a:r>
              <a:rPr lang="en-US" sz="2400" dirty="0" smtClean="0"/>
              <a:t> </a:t>
            </a:r>
            <a:r>
              <a:rPr lang="en-US" sz="2400" dirty="0"/>
              <a:t>M</a:t>
            </a:r>
            <a:r>
              <a:rPr lang="en-US" sz="2400" dirty="0" smtClean="0"/>
              <a:t>arketing </a:t>
            </a:r>
            <a:r>
              <a:rPr lang="en-US" sz="2400" dirty="0"/>
              <a:t>methods </a:t>
            </a:r>
            <a:r>
              <a:rPr lang="en-US" sz="2400" dirty="0" smtClean="0"/>
              <a:t>magnified women’s  </a:t>
            </a:r>
            <a:r>
              <a:rPr lang="en-US" sz="2400" dirty="0"/>
              <a:t>imperfections </a:t>
            </a:r>
            <a:r>
              <a:rPr lang="en-US" sz="2400" dirty="0" smtClean="0"/>
              <a:t>before them thus impacting their self-esteem. 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 smtClean="0"/>
              <a:t>US consumers in particular aren’t accepting of  </a:t>
            </a:r>
            <a:r>
              <a:rPr lang="en-US" sz="2400" dirty="0"/>
              <a:t>large-size women as beautiful</a:t>
            </a:r>
            <a:r>
              <a:rPr lang="en-US" sz="2400" dirty="0" smtClean="0"/>
              <a:t>.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 smtClean="0"/>
              <a:t>Notwithstanding, the campaign sustained interest and attention due to its break from tradition and competitive edge.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6188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Tenth anniversary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2367756"/>
            <a:ext cx="59817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420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Dove ‘Real Beauty’ Campaign Turns 10: How A Brand Tried To Change The Conversation About Female Beauty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Ten years after the exhibition opened, the Campaign For Real Beauty is one of modern marketing’s most talked-about success stories.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campaign has expanded from billboards to television ads and online videos: The 2006 video, “Evolution,” went viral before “viral” was even a thing.</a:t>
            </a:r>
          </a:p>
        </p:txBody>
      </p:sp>
    </p:spTree>
    <p:extLst>
      <p:ext uri="{BB962C8B-B14F-4D97-AF65-F5344CB8AC3E}">
        <p14:creationId xmlns:p14="http://schemas.microsoft.com/office/powerpoint/2010/main" val="909710658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0DF7C5-5506-494A-A630-5F4A0B005182}"/>
</file>

<file path=customXml/itemProps2.xml><?xml version="1.0" encoding="utf-8"?>
<ds:datastoreItem xmlns:ds="http://schemas.openxmlformats.org/officeDocument/2006/customXml" ds:itemID="{69BCBCE7-9E92-4DD4-969D-ED3D6AC6FAC8}"/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3642</TotalTime>
  <Words>236</Words>
  <Application>Microsoft Office PowerPoint</Application>
  <PresentationFormat>On-screen Show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Technic</vt:lpstr>
      <vt:lpstr>Case study: dove beauty campaign </vt:lpstr>
      <vt:lpstr>Dove's Campaign for Real Beauty</vt:lpstr>
      <vt:lpstr>Preemptive action: CSR? </vt:lpstr>
      <vt:lpstr>Successes </vt:lpstr>
      <vt:lpstr>Downside </vt:lpstr>
      <vt:lpstr>Tenth anniversary</vt:lpstr>
      <vt:lpstr>Dove ‘Real Beauty’ Campaign Turns 10: How A Brand Tried To Change The Conversation About Female Beauty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law is made and Judicial Review</dc:title>
  <dc:creator>HP</dc:creator>
  <cp:lastModifiedBy>HP</cp:lastModifiedBy>
  <cp:revision>55</cp:revision>
  <dcterms:created xsi:type="dcterms:W3CDTF">2021-01-12T21:35:14Z</dcterms:created>
  <dcterms:modified xsi:type="dcterms:W3CDTF">2023-05-10T19:04:26Z</dcterms:modified>
</cp:coreProperties>
</file>