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416" r:id="rId1"/>
  </p:sldMasterIdLst>
  <p:notesMasterIdLst>
    <p:notesMasterId r:id="rId44"/>
  </p:notesMasterIdLst>
  <p:sldIdLst>
    <p:sldId id="311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9" r:id="rId13"/>
    <p:sldId id="270" r:id="rId14"/>
    <p:sldId id="271" r:id="rId15"/>
    <p:sldId id="272" r:id="rId16"/>
    <p:sldId id="273" r:id="rId17"/>
    <p:sldId id="276" r:id="rId18"/>
    <p:sldId id="277" r:id="rId19"/>
    <p:sldId id="285" r:id="rId20"/>
    <p:sldId id="298" r:id="rId21"/>
    <p:sldId id="294" r:id="rId22"/>
    <p:sldId id="299" r:id="rId23"/>
    <p:sldId id="283" r:id="rId24"/>
    <p:sldId id="295" r:id="rId25"/>
    <p:sldId id="296" r:id="rId26"/>
    <p:sldId id="297" r:id="rId27"/>
    <p:sldId id="278" r:id="rId28"/>
    <p:sldId id="279" r:id="rId29"/>
    <p:sldId id="280" r:id="rId30"/>
    <p:sldId id="300" r:id="rId31"/>
    <p:sldId id="287" r:id="rId32"/>
    <p:sldId id="286" r:id="rId33"/>
    <p:sldId id="289" r:id="rId34"/>
    <p:sldId id="290" r:id="rId35"/>
    <p:sldId id="291" r:id="rId36"/>
    <p:sldId id="302" r:id="rId37"/>
    <p:sldId id="303" r:id="rId38"/>
    <p:sldId id="305" r:id="rId39"/>
    <p:sldId id="307" r:id="rId40"/>
    <p:sldId id="309" r:id="rId41"/>
    <p:sldId id="310" r:id="rId42"/>
    <p:sldId id="308" r:id="rId43"/>
  </p:sldIdLst>
  <p:sldSz cx="9144000" cy="6858000" type="screen4x3"/>
  <p:notesSz cx="7315200" cy="96012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024">
          <p15:clr>
            <a:srgbClr val="A4A3A4"/>
          </p15:clr>
        </p15:guide>
        <p15:guide id="2" pos="2304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C0C0C0"/>
    <a:srgbClr val="5F5F5F"/>
    <a:srgbClr val="80808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89" autoAdjust="0"/>
    <p:restoredTop sz="94580" autoAdjust="0"/>
  </p:normalViewPr>
  <p:slideViewPr>
    <p:cSldViewPr>
      <p:cViewPr varScale="1">
        <p:scale>
          <a:sx n="64" d="100"/>
          <a:sy n="64" d="100"/>
        </p:scale>
        <p:origin x="1354" y="67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3990"/>
    </p:cViewPr>
  </p:sorterViewPr>
  <p:notesViewPr>
    <p:cSldViewPr>
      <p:cViewPr varScale="1">
        <p:scale>
          <a:sx n="61" d="100"/>
          <a:sy n="61" d="100"/>
        </p:scale>
        <p:origin x="-1698" y="-54"/>
      </p:cViewPr>
      <p:guideLst>
        <p:guide orient="horz" pos="3024"/>
        <p:guide pos="2304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 defTabSz="966788" eaLnBrk="1" hangingPunct="1">
              <a:defRPr sz="1300">
                <a:latin typeface="Verdana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6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144963" y="0"/>
            <a:ext cx="3170237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 algn="r" defTabSz="966788" eaLnBrk="1" hangingPunct="1">
              <a:defRPr sz="1300">
                <a:latin typeface="Verdana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257300" y="720725"/>
            <a:ext cx="4800600" cy="36004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216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74725" y="4560888"/>
            <a:ext cx="5365750" cy="4319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9216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121775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 defTabSz="966788" eaLnBrk="1" hangingPunct="1">
              <a:defRPr sz="1300">
                <a:latin typeface="Verdana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6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144963" y="9121775"/>
            <a:ext cx="3170237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 algn="r" defTabSz="966788" eaLnBrk="1" hangingPunct="1">
              <a:defRPr sz="1300">
                <a:latin typeface="Verdana" panose="020B0604030504040204" pitchFamily="34" charset="0"/>
              </a:defRPr>
            </a:lvl1pPr>
          </a:lstStyle>
          <a:p>
            <a:pPr>
              <a:defRPr/>
            </a:pPr>
            <a:fld id="{B7CBC883-0249-41E4-A1C5-A1ED3490DED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819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  <p:sp>
        <p:nvSpPr>
          <p:cNvPr id="819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1pPr>
            <a:lvl2pPr marL="742950" indent="-285750" defTabSz="966788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2pPr>
            <a:lvl3pPr marL="1143000" indent="-228600" defTabSz="966788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3pPr>
            <a:lvl4pPr marL="1600200" indent="-228600" defTabSz="966788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4pPr>
            <a:lvl5pPr marL="2057400" indent="-228600" defTabSz="966788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5pPr>
            <a:lvl6pPr marL="2514600" indent="-228600" defTabSz="9667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6pPr>
            <a:lvl7pPr marL="2971800" indent="-228600" defTabSz="9667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7pPr>
            <a:lvl8pPr marL="3429000" indent="-228600" defTabSz="9667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8pPr>
            <a:lvl9pPr marL="3886200" indent="-228600" defTabSz="9667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9pPr>
          </a:lstStyle>
          <a:p>
            <a:pPr marL="0" marR="0" lvl="0" indent="0" algn="r" defTabSz="96678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7E705046-A1CF-40AD-AB63-3A6842EF285A}" type="slidenum">
              <a:rPr kumimoji="0" lang="en-US" altLang="en-US" sz="13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+mn-ea"/>
                <a:cs typeface="+mn-cs"/>
              </a:rPr>
              <a:pPr marL="0" marR="0" lvl="0" indent="0" algn="r" defTabSz="96678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US" altLang="en-US" sz="13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 panose="020B060403050404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1159801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174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  <p:sp>
        <p:nvSpPr>
          <p:cNvPr id="3174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5531F16D-A37C-4A27-B1C1-F0B410B6B5E6}" type="slidenum">
              <a:rPr lang="en-US" altLang="en-US" sz="1300" smtClean="0"/>
              <a:pPr/>
              <a:t>10</a:t>
            </a:fld>
            <a:endParaRPr lang="en-US" altLang="en-US" sz="1300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379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  <p:sp>
        <p:nvSpPr>
          <p:cNvPr id="3379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868021A4-5CBB-4213-B743-D67B55C07013}" type="slidenum">
              <a:rPr lang="en-US" altLang="en-US" sz="1300" smtClean="0"/>
              <a:pPr/>
              <a:t>11</a:t>
            </a:fld>
            <a:endParaRPr lang="en-US" altLang="en-US" sz="1300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789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  <p:sp>
        <p:nvSpPr>
          <p:cNvPr id="3789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B47ADF42-B7EB-4180-A853-CC4B2F1E5E59}" type="slidenum">
              <a:rPr lang="en-US" altLang="en-US" sz="1300" smtClean="0"/>
              <a:pPr/>
              <a:t>12</a:t>
            </a:fld>
            <a:endParaRPr lang="en-US" altLang="en-US" sz="1300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993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  <p:sp>
        <p:nvSpPr>
          <p:cNvPr id="3994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BD6F3191-9188-4F41-8FBB-C0D9DC3B032C}" type="slidenum">
              <a:rPr lang="en-US" altLang="en-US" sz="1300" smtClean="0"/>
              <a:pPr/>
              <a:t>13</a:t>
            </a:fld>
            <a:endParaRPr lang="en-US" altLang="en-US" sz="1300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198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  <p:sp>
        <p:nvSpPr>
          <p:cNvPr id="4198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EDE343B9-FC48-4560-B447-B1A10BA32CA2}" type="slidenum">
              <a:rPr lang="en-US" altLang="en-US" sz="1300" smtClean="0"/>
              <a:pPr/>
              <a:t>14</a:t>
            </a:fld>
            <a:endParaRPr lang="en-US" altLang="en-US" sz="1300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403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  <p:sp>
        <p:nvSpPr>
          <p:cNvPr id="4403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C68C02BC-0229-4B98-B80F-F3997084FAA9}" type="slidenum">
              <a:rPr lang="en-US" altLang="en-US" sz="1300" smtClean="0"/>
              <a:pPr/>
              <a:t>15</a:t>
            </a:fld>
            <a:endParaRPr lang="en-US" altLang="en-US" sz="1300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608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  <p:sp>
        <p:nvSpPr>
          <p:cNvPr id="4608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9EEC50D6-E36A-4B07-8F9E-A1398B7EBE8A}" type="slidenum">
              <a:rPr lang="en-US" altLang="en-US" sz="1300" smtClean="0"/>
              <a:pPr/>
              <a:t>16</a:t>
            </a:fld>
            <a:endParaRPr lang="en-US" altLang="en-US" sz="1300" smtClean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813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  <p:sp>
        <p:nvSpPr>
          <p:cNvPr id="4813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78F750E4-70F9-4F26-ACC0-ACE25E23A12B}" type="slidenum">
              <a:rPr lang="en-US" altLang="en-US" sz="1300" smtClean="0"/>
              <a:pPr/>
              <a:t>17</a:t>
            </a:fld>
            <a:endParaRPr lang="en-US" altLang="en-US" sz="1300" smtClean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017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  <p:sp>
        <p:nvSpPr>
          <p:cNvPr id="5018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ABC873EF-C783-47CC-AD7A-015FA77F52D7}" type="slidenum">
              <a:rPr lang="en-US" altLang="en-US" sz="1300" smtClean="0"/>
              <a:pPr/>
              <a:t>18</a:t>
            </a:fld>
            <a:endParaRPr lang="en-US" altLang="en-US" sz="1300" smtClean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222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  <p:sp>
        <p:nvSpPr>
          <p:cNvPr id="5222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1925729C-9E97-48B8-BCCB-1A6F6F92A3D0}" type="slidenum">
              <a:rPr lang="en-US" altLang="en-US" sz="1300" smtClean="0"/>
              <a:pPr/>
              <a:t>19</a:t>
            </a:fld>
            <a:endParaRPr lang="en-US" altLang="en-US" sz="1300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536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  <p:sp>
        <p:nvSpPr>
          <p:cNvPr id="1536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067212BE-5D06-4CDB-AD8E-ED7287A82F2A}" type="slidenum">
              <a:rPr lang="en-US" altLang="en-US" sz="1300" smtClean="0"/>
              <a:pPr/>
              <a:t>2</a:t>
            </a:fld>
            <a:endParaRPr lang="en-US" altLang="en-US" sz="1300" smtClean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427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  <p:sp>
        <p:nvSpPr>
          <p:cNvPr id="5427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DF9310D4-C2E1-4AC1-A950-9D0BFEBBB65C}" type="slidenum">
              <a:rPr lang="en-US" altLang="en-US" sz="1300" smtClean="0">
                <a:latin typeface="Verdana" panose="020B0604030504040204" pitchFamily="34" charset="0"/>
              </a:rPr>
              <a:pPr/>
              <a:t>20</a:t>
            </a:fld>
            <a:endParaRPr lang="en-US" altLang="en-US" sz="1300" smtClean="0">
              <a:latin typeface="Verdana" panose="020B0604030504040204" pitchFamily="34" charset="0"/>
            </a:endParaRP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734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  <p:sp>
        <p:nvSpPr>
          <p:cNvPr id="5734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02A76CEE-7F46-40D2-8315-C5BD87261DAE}" type="slidenum">
              <a:rPr lang="en-US" altLang="en-US" sz="1300" smtClean="0">
                <a:latin typeface="Verdana" panose="020B0604030504040204" pitchFamily="34" charset="0"/>
              </a:rPr>
              <a:pPr/>
              <a:t>22</a:t>
            </a:fld>
            <a:endParaRPr lang="en-US" altLang="en-US" sz="1300" smtClean="0">
              <a:latin typeface="Verdana" panose="020B0604030504040204" pitchFamily="34" charset="0"/>
            </a:endParaRP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939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  <p:sp>
        <p:nvSpPr>
          <p:cNvPr id="5939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13241A38-39B9-491E-B538-AC9EA93C5FF2}" type="slidenum">
              <a:rPr lang="en-US" altLang="en-US" sz="1300" smtClean="0"/>
              <a:pPr/>
              <a:t>23</a:t>
            </a:fld>
            <a:endParaRPr lang="en-US" altLang="en-US" sz="1300" smtClean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451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  <p:sp>
        <p:nvSpPr>
          <p:cNvPr id="6451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93AB598E-0E05-46EE-A46B-F357386041EC}" type="slidenum">
              <a:rPr lang="en-US" altLang="en-US" sz="1300" smtClean="0"/>
              <a:pPr/>
              <a:t>27</a:t>
            </a:fld>
            <a:endParaRPr lang="en-US" altLang="en-US" sz="1300" smtClean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656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  <p:sp>
        <p:nvSpPr>
          <p:cNvPr id="6656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284C7698-3108-4BB7-94FA-E90CD54A30C6}" type="slidenum">
              <a:rPr lang="en-US" altLang="en-US" sz="1300" smtClean="0"/>
              <a:pPr/>
              <a:t>28</a:t>
            </a:fld>
            <a:endParaRPr lang="en-US" altLang="en-US" sz="1300" smtClean="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861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  <p:sp>
        <p:nvSpPr>
          <p:cNvPr id="6861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533E8C6B-3B46-4AB0-94A2-DA578C58CCC7}" type="slidenum">
              <a:rPr lang="en-US" altLang="en-US" sz="1300" smtClean="0"/>
              <a:pPr/>
              <a:t>29</a:t>
            </a:fld>
            <a:endParaRPr lang="en-US" altLang="en-US" sz="1300" smtClean="0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577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  <p:sp>
        <p:nvSpPr>
          <p:cNvPr id="7578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E41450E3-CFE6-4207-9910-AD86987B1B54}" type="slidenum">
              <a:rPr lang="en-US" altLang="en-US" sz="1300" smtClean="0"/>
              <a:pPr/>
              <a:t>31</a:t>
            </a:fld>
            <a:endParaRPr lang="en-US" altLang="en-US" sz="1300" smtClean="0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782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  <p:sp>
        <p:nvSpPr>
          <p:cNvPr id="7782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775347EF-067D-4B9C-A32F-A33C4E96AA0C}" type="slidenum">
              <a:rPr lang="en-US" altLang="en-US" sz="1300" smtClean="0"/>
              <a:pPr/>
              <a:t>32</a:t>
            </a:fld>
            <a:endParaRPr lang="en-US" altLang="en-US" sz="1300" smtClean="0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8089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  <p:sp>
        <p:nvSpPr>
          <p:cNvPr id="8090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5855AFCB-0DA1-45C1-B189-397D577A2BC7}" type="slidenum">
              <a:rPr lang="en-US" altLang="en-US" sz="1300" smtClean="0"/>
              <a:pPr/>
              <a:t>33</a:t>
            </a:fld>
            <a:endParaRPr lang="en-US" altLang="en-US" sz="1300" smtClean="0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8294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  <p:sp>
        <p:nvSpPr>
          <p:cNvPr id="8294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23C044B3-D6F6-47D7-91CE-02408B388AAF}" type="slidenum">
              <a:rPr lang="en-US" altLang="en-US" sz="1300" smtClean="0"/>
              <a:pPr/>
              <a:t>34</a:t>
            </a:fld>
            <a:endParaRPr lang="en-US" altLang="en-US" sz="1300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741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  <p:sp>
        <p:nvSpPr>
          <p:cNvPr id="1741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A9DD2ABE-831D-4F10-A310-F10644F5985C}" type="slidenum">
              <a:rPr lang="en-US" altLang="en-US" sz="1300" smtClean="0"/>
              <a:pPr/>
              <a:t>3</a:t>
            </a:fld>
            <a:endParaRPr lang="en-US" altLang="en-US" sz="1300" smtClean="0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8499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  <p:sp>
        <p:nvSpPr>
          <p:cNvPr id="8499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48A2A7FF-0F16-406E-B3C4-643106F808D8}" type="slidenum">
              <a:rPr lang="en-US" altLang="en-US" sz="1300" smtClean="0"/>
              <a:pPr/>
              <a:t>35</a:t>
            </a:fld>
            <a:endParaRPr lang="en-US" altLang="en-US" sz="1300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945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  <p:sp>
        <p:nvSpPr>
          <p:cNvPr id="1946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8EF24373-A634-4379-A4AD-3587B63E2F73}" type="slidenum">
              <a:rPr lang="en-US" altLang="en-US" sz="1300" smtClean="0"/>
              <a:pPr/>
              <a:t>4</a:t>
            </a:fld>
            <a:endParaRPr lang="en-US" altLang="en-US" sz="1300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150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  <p:sp>
        <p:nvSpPr>
          <p:cNvPr id="2150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0F469C92-6D7C-4D82-9AC8-685D283099A8}" type="slidenum">
              <a:rPr lang="en-US" altLang="en-US" sz="1300" smtClean="0"/>
              <a:pPr/>
              <a:t>5</a:t>
            </a:fld>
            <a:endParaRPr lang="en-US" altLang="en-US" sz="1300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355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  <p:sp>
        <p:nvSpPr>
          <p:cNvPr id="2355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4AAA3B23-D5FE-462A-9815-B0180748BE30}" type="slidenum">
              <a:rPr lang="en-US" altLang="en-US" sz="1300" smtClean="0"/>
              <a:pPr/>
              <a:t>6</a:t>
            </a:fld>
            <a:endParaRPr lang="en-US" altLang="en-US" sz="1300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560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  <p:sp>
        <p:nvSpPr>
          <p:cNvPr id="2560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0DFC0F26-7C16-4FC2-BBF9-D51494978122}" type="slidenum">
              <a:rPr lang="en-US" altLang="en-US" sz="1300" smtClean="0"/>
              <a:pPr/>
              <a:t>7</a:t>
            </a:fld>
            <a:endParaRPr lang="en-US" altLang="en-US" sz="1300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765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  <p:sp>
        <p:nvSpPr>
          <p:cNvPr id="2765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1AF4D18E-217A-4B97-93CC-57EA5784B666}" type="slidenum">
              <a:rPr lang="en-US" altLang="en-US" sz="1300" smtClean="0"/>
              <a:pPr/>
              <a:t>8</a:t>
            </a:fld>
            <a:endParaRPr lang="en-US" altLang="en-US" sz="1300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969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  <p:sp>
        <p:nvSpPr>
          <p:cNvPr id="2970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20E310A4-00E1-4D98-9351-1BAA5D71784F}" type="slidenum">
              <a:rPr lang="en-US" altLang="en-US" sz="1300" smtClean="0"/>
              <a:pPr/>
              <a:t>9</a:t>
            </a:fld>
            <a:endParaRPr lang="en-US" altLang="en-US" sz="1300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17"/>
          <p:cNvGrpSpPr>
            <a:grpSpLocks/>
          </p:cNvGrpSpPr>
          <p:nvPr/>
        </p:nvGrpSpPr>
        <p:grpSpPr bwMode="auto">
          <a:xfrm>
            <a:off x="0" y="-7938"/>
            <a:ext cx="9144000" cy="6865938"/>
            <a:chOff x="0" y="-8467"/>
            <a:chExt cx="12192000" cy="6866467"/>
          </a:xfrm>
        </p:grpSpPr>
        <p:cxnSp>
          <p:nvCxnSpPr>
            <p:cNvPr id="5" name="Straight Connector 4"/>
            <p:cNvCxnSpPr/>
            <p:nvPr/>
          </p:nvCxnSpPr>
          <p:spPr>
            <a:xfrm>
              <a:off x="9370484" y="-528"/>
              <a:ext cx="1219200" cy="6858528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Straight Connector 5"/>
            <p:cNvCxnSpPr/>
            <p:nvPr/>
          </p:nvCxnSpPr>
          <p:spPr>
            <a:xfrm flipH="1">
              <a:off x="7425267" y="3681168"/>
              <a:ext cx="4764617" cy="3176832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Rectangle 23"/>
            <p:cNvSpPr/>
            <p:nvPr/>
          </p:nvSpPr>
          <p:spPr>
            <a:xfrm>
              <a:off x="9182100" y="-8467"/>
              <a:ext cx="3007784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8" name="Rectangle 25"/>
            <p:cNvSpPr/>
            <p:nvPr/>
          </p:nvSpPr>
          <p:spPr>
            <a:xfrm>
              <a:off x="9603317" y="-8467"/>
              <a:ext cx="2588683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9" name="Isosceles Triangle 8"/>
            <p:cNvSpPr/>
            <p:nvPr/>
          </p:nvSpPr>
          <p:spPr>
            <a:xfrm>
              <a:off x="8932333" y="3047706"/>
              <a:ext cx="3259667" cy="3810294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Rectangle 27"/>
            <p:cNvSpPr/>
            <p:nvPr/>
          </p:nvSpPr>
          <p:spPr>
            <a:xfrm>
              <a:off x="9334500" y="-8467"/>
              <a:ext cx="2855384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Rectangle 28"/>
            <p:cNvSpPr/>
            <p:nvPr/>
          </p:nvSpPr>
          <p:spPr>
            <a:xfrm>
              <a:off x="10898717" y="-8467"/>
              <a:ext cx="1289049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Rectangle 29"/>
            <p:cNvSpPr/>
            <p:nvPr/>
          </p:nvSpPr>
          <p:spPr>
            <a:xfrm>
              <a:off x="10938933" y="-8467"/>
              <a:ext cx="1248833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Isosceles Triangle 12"/>
            <p:cNvSpPr/>
            <p:nvPr/>
          </p:nvSpPr>
          <p:spPr>
            <a:xfrm>
              <a:off x="10371667" y="3589086"/>
              <a:ext cx="1818217" cy="326891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Isosceles Triangle 13"/>
            <p:cNvSpPr/>
            <p:nvPr/>
          </p:nvSpPr>
          <p:spPr>
            <a:xfrm rot="10800000">
              <a:off x="0" y="-528"/>
              <a:ext cx="842433" cy="5666225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30300" y="2404534"/>
            <a:ext cx="5825202" cy="1646302"/>
          </a:xfrm>
        </p:spPr>
        <p:txBody>
          <a:bodyPr anchor="b">
            <a:noAutofit/>
          </a:bodyPr>
          <a:lstStyle>
            <a:lvl1pPr algn="r">
              <a:defRPr sz="4050">
                <a:solidFill>
                  <a:schemeClr val="accent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30300" y="4050834"/>
            <a:ext cx="5825202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1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B6775F-DC9D-4B23-9502-34A89C996242}" type="datetimeFigureOut">
              <a:rPr lang="en-US"/>
              <a:pPr>
                <a:defRPr/>
              </a:pPr>
              <a:t>1/29/2018</a:t>
            </a:fld>
            <a:endParaRPr lang="en-US"/>
          </a:p>
        </p:txBody>
      </p:sp>
      <p:sp>
        <p:nvSpPr>
          <p:cNvPr id="1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D91803-26D3-4D60-8910-B10FE87EEB3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43991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609600"/>
            <a:ext cx="6447501" cy="3403600"/>
          </a:xfrm>
        </p:spPr>
        <p:txBody>
          <a:bodyPr anchor="ctr">
            <a:normAutofit/>
          </a:bodyPr>
          <a:lstStyle>
            <a:lvl1pPr algn="l">
              <a:defRPr sz="33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4470400"/>
            <a:ext cx="6447501" cy="1570962"/>
          </a:xfrm>
        </p:spPr>
        <p:txBody>
          <a:bodyPr anchor="ctr"/>
          <a:lstStyle>
            <a:lvl1pPr marL="0" indent="0" algn="l">
              <a:buNone/>
              <a:defRPr sz="135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E01B43-43DE-42F1-B5A6-D53AD3A70BB5}" type="datetimeFigureOut">
              <a:rPr lang="en-US"/>
              <a:pPr>
                <a:defRPr/>
              </a:pPr>
              <a:t>1/29/2018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878489-471F-43E9-AB2F-C6EDE819C20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14627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17"/>
          <p:cNvSpPr txBox="1">
            <a:spLocks noChangeArrowheads="1"/>
          </p:cNvSpPr>
          <p:nvPr/>
        </p:nvSpPr>
        <p:spPr bwMode="auto">
          <a:xfrm>
            <a:off x="406400" y="790575"/>
            <a:ext cx="4572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>
            <a:lvl1pPr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9pPr>
          </a:lstStyle>
          <a:p>
            <a:pPr eaLnBrk="1" hangingPunct="1"/>
            <a:r>
              <a:rPr lang="en-US" altLang="en-US" sz="6000">
                <a:solidFill>
                  <a:srgbClr val="F1947A"/>
                </a:solidFill>
                <a:latin typeface="Arial" panose="020B0604020202020204" pitchFamily="34" charset="0"/>
              </a:rPr>
              <a:t>“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669088" y="2886075"/>
            <a:ext cx="457200" cy="585788"/>
          </a:xfrm>
          <a:prstGeom prst="rect">
            <a:avLst/>
          </a:prstGeom>
        </p:spPr>
        <p:txBody>
          <a:bodyPr lIns="68580" tIns="34290" rIns="68580" bIns="34290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600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sz="1350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8500" y="609600"/>
            <a:ext cx="6070601" cy="3022600"/>
          </a:xfrm>
        </p:spPr>
        <p:txBody>
          <a:bodyPr anchor="ctr">
            <a:normAutofit/>
          </a:bodyPr>
          <a:lstStyle>
            <a:lvl1pPr algn="l">
              <a:defRPr sz="33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024604" y="3632200"/>
            <a:ext cx="5418393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>
              <a:buFontTx/>
              <a:buNone/>
              <a:defRPr/>
            </a:lvl2pPr>
            <a:lvl3pPr marL="685800" indent="0">
              <a:buFontTx/>
              <a:buNone/>
              <a:defRPr/>
            </a:lvl3pPr>
            <a:lvl4pPr marL="1028700" indent="0">
              <a:buFontTx/>
              <a:buNone/>
              <a:defRPr/>
            </a:lvl4pPr>
            <a:lvl5pPr marL="13716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4470400"/>
            <a:ext cx="6447501" cy="1570962"/>
          </a:xfrm>
        </p:spPr>
        <p:txBody>
          <a:bodyPr anchor="ctr"/>
          <a:lstStyle>
            <a:lvl1pPr marL="0" indent="0" algn="l">
              <a:buNone/>
              <a:defRPr sz="135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F09C7B-D689-4390-98FD-F9C3F48B218D}" type="datetimeFigureOut">
              <a:rPr lang="en-US"/>
              <a:pPr>
                <a:defRPr/>
              </a:pPr>
              <a:t>1/29/2018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9D5DE7-092A-42AC-8830-89AF308D1F9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924769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1931988"/>
            <a:ext cx="6447501" cy="2595460"/>
          </a:xfrm>
        </p:spPr>
        <p:txBody>
          <a:bodyPr anchor="b">
            <a:normAutofit/>
          </a:bodyPr>
          <a:lstStyle>
            <a:lvl1pPr algn="l">
              <a:defRPr sz="33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4527448"/>
            <a:ext cx="6447501" cy="1513914"/>
          </a:xfrm>
        </p:spPr>
        <p:txBody>
          <a:bodyPr anchor="t"/>
          <a:lstStyle>
            <a:lvl1pPr marL="0" indent="0" algn="l">
              <a:buNone/>
              <a:defRPr sz="135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19A09B-9967-4471-A663-826ABE2DF3BF}" type="datetimeFigureOut">
              <a:rPr lang="en-US"/>
              <a:pPr>
                <a:defRPr/>
              </a:pPr>
              <a:t>1/29/2018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1E1FFD-76C3-4507-A324-4A6979DF4C4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03724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17"/>
          <p:cNvSpPr txBox="1">
            <a:spLocks noChangeArrowheads="1"/>
          </p:cNvSpPr>
          <p:nvPr/>
        </p:nvSpPr>
        <p:spPr bwMode="auto">
          <a:xfrm>
            <a:off x="406400" y="790575"/>
            <a:ext cx="4572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>
            <a:lvl1pPr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9pPr>
          </a:lstStyle>
          <a:p>
            <a:pPr eaLnBrk="1" hangingPunct="1"/>
            <a:r>
              <a:rPr lang="en-US" altLang="en-US" sz="6000">
                <a:solidFill>
                  <a:srgbClr val="F1947A"/>
                </a:solidFill>
                <a:latin typeface="Arial" panose="020B0604020202020204" pitchFamily="34" charset="0"/>
              </a:rPr>
              <a:t>“</a:t>
            </a:r>
          </a:p>
        </p:txBody>
      </p:sp>
      <p:sp>
        <p:nvSpPr>
          <p:cNvPr id="6" name="TextBox 18"/>
          <p:cNvSpPr txBox="1">
            <a:spLocks noChangeArrowheads="1"/>
          </p:cNvSpPr>
          <p:nvPr/>
        </p:nvSpPr>
        <p:spPr bwMode="auto">
          <a:xfrm>
            <a:off x="6669088" y="2886075"/>
            <a:ext cx="457200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>
            <a:lvl1pPr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9pPr>
          </a:lstStyle>
          <a:p>
            <a:pPr eaLnBrk="1" hangingPunct="1"/>
            <a:r>
              <a:rPr lang="en-US" altLang="en-US" sz="6000">
                <a:solidFill>
                  <a:srgbClr val="F1947A"/>
                </a:solidFill>
                <a:latin typeface="Arial" panose="020B0604020202020204" pitchFamily="34" charset="0"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8500" y="609600"/>
            <a:ext cx="6070601" cy="3022600"/>
          </a:xfrm>
        </p:spPr>
        <p:txBody>
          <a:bodyPr anchor="ctr">
            <a:normAutofit/>
          </a:bodyPr>
          <a:lstStyle>
            <a:lvl1pPr algn="l">
              <a:defRPr sz="33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507999" y="4013200"/>
            <a:ext cx="6447502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FontTx/>
              <a:buNone/>
              <a:defRPr/>
            </a:lvl2pPr>
            <a:lvl3pPr marL="685800" indent="0">
              <a:buFontTx/>
              <a:buNone/>
              <a:defRPr/>
            </a:lvl3pPr>
            <a:lvl4pPr marL="1028700" indent="0">
              <a:buFontTx/>
              <a:buNone/>
              <a:defRPr/>
            </a:lvl4pPr>
            <a:lvl5pPr marL="13716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4527448"/>
            <a:ext cx="6447501" cy="1513914"/>
          </a:xfrm>
        </p:spPr>
        <p:txBody>
          <a:bodyPr anchor="t"/>
          <a:lstStyle>
            <a:lvl1pPr marL="0" indent="0" algn="l">
              <a:buNone/>
              <a:defRPr sz="135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FAB9B7-DE42-41A9-AEC8-0C9EF5FA706C}" type="datetimeFigureOut">
              <a:rPr lang="en-US"/>
              <a:pPr>
                <a:defRPr/>
              </a:pPr>
              <a:t>1/29/2018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A3B4BC-D2FF-4A40-81ED-357B7200BAE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902411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4350" y="609600"/>
            <a:ext cx="6441152" cy="3022600"/>
          </a:xfrm>
        </p:spPr>
        <p:txBody>
          <a:bodyPr anchor="ctr">
            <a:normAutofit/>
          </a:bodyPr>
          <a:lstStyle>
            <a:lvl1pPr algn="l">
              <a:defRPr sz="33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507999" y="4013200"/>
            <a:ext cx="6447502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1800">
                <a:solidFill>
                  <a:schemeClr val="accent1"/>
                </a:solidFill>
              </a:defRPr>
            </a:lvl1pPr>
            <a:lvl2pPr marL="342900" indent="0">
              <a:buFontTx/>
              <a:buNone/>
              <a:defRPr/>
            </a:lvl2pPr>
            <a:lvl3pPr marL="685800" indent="0">
              <a:buFontTx/>
              <a:buNone/>
              <a:defRPr/>
            </a:lvl3pPr>
            <a:lvl4pPr marL="1028700" indent="0">
              <a:buFontTx/>
              <a:buNone/>
              <a:defRPr/>
            </a:lvl4pPr>
            <a:lvl5pPr marL="13716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4527448"/>
            <a:ext cx="6447501" cy="1513914"/>
          </a:xfrm>
        </p:spPr>
        <p:txBody>
          <a:bodyPr anchor="t"/>
          <a:lstStyle>
            <a:lvl1pPr marL="0" indent="0" algn="l">
              <a:buNone/>
              <a:defRPr sz="135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8536AE-4484-47C9-9570-E88CD061464D}" type="datetimeFigureOut">
              <a:rPr lang="en-US"/>
              <a:pPr>
                <a:defRPr/>
              </a:pPr>
              <a:t>1/29/2018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FA1CF0-64F5-42B3-9483-C265A543EFA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834621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E0E23F-09A9-4A8B-9BCB-22BF64F66260}" type="datetimeFigureOut">
              <a:rPr lang="en-US"/>
              <a:pPr>
                <a:defRPr/>
              </a:pPr>
              <a:t>1/29/2018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E41404-6546-400D-8425-FE8586C9EA8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56658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975755" y="609600"/>
            <a:ext cx="978557" cy="5251451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1" y="609600"/>
            <a:ext cx="5295113" cy="5251450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B20CB4-EFE2-49C1-A733-32F11550472E}" type="datetimeFigureOut">
              <a:rPr lang="en-US"/>
              <a:pPr>
                <a:defRPr/>
              </a:pPr>
              <a:t>1/29/2018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816C28-F8E0-4EC6-A717-1B49935416E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95060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2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CF29D9-392D-4177-B83D-8EC57EB35F46}" type="datetimeFigureOut">
              <a:rPr lang="en-US"/>
              <a:pPr>
                <a:defRPr/>
              </a:pPr>
              <a:t>1/29/2018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CA6C16-7F23-4D75-B2A7-B4E0343ADB7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82171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2700868"/>
            <a:ext cx="6447501" cy="1826581"/>
          </a:xfrm>
        </p:spPr>
        <p:txBody>
          <a:bodyPr anchor="b"/>
          <a:lstStyle>
            <a:lvl1pPr algn="l">
              <a:defRPr sz="3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4527448"/>
            <a:ext cx="6447501" cy="860400"/>
          </a:xfrm>
        </p:spPr>
        <p:txBody>
          <a:bodyPr anchor="t"/>
          <a:lstStyle>
            <a:lvl1pPr marL="0" indent="0" algn="l">
              <a:buNone/>
              <a:defRPr sz="15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ABEA05-06DB-4EEE-B955-B8401B115C60}" type="datetimeFigureOut">
              <a:rPr lang="en-US"/>
              <a:pPr>
                <a:defRPr/>
              </a:pPr>
              <a:t>1/29/2018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E056C8-F726-4B3F-BCED-18D3C046012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24895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1" y="2160589"/>
            <a:ext cx="3138026" cy="3880772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17477" y="2160590"/>
            <a:ext cx="3138026" cy="3880773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0E8905-08E9-4B6F-9A66-30606FC1A62B}" type="datetimeFigureOut">
              <a:rPr lang="en-US"/>
              <a:pPr>
                <a:defRPr/>
              </a:pPr>
              <a:t>1/29/2018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5AB2F0-F9FD-483F-9241-5FAE97CA68E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5749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6809" y="2160983"/>
            <a:ext cx="3139217" cy="576262"/>
          </a:xfrm>
        </p:spPr>
        <p:txBody>
          <a:bodyPr anchor="b">
            <a:noAutofit/>
          </a:bodyPr>
          <a:lstStyle>
            <a:lvl1pPr marL="0" indent="0">
              <a:buNone/>
              <a:defRPr sz="1800" b="0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6809" y="2737246"/>
            <a:ext cx="3139217" cy="3304117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16287" y="2160983"/>
            <a:ext cx="3139214" cy="576262"/>
          </a:xfrm>
        </p:spPr>
        <p:txBody>
          <a:bodyPr anchor="b">
            <a:noAutofit/>
          </a:bodyPr>
          <a:lstStyle>
            <a:lvl1pPr marL="0" indent="0">
              <a:buNone/>
              <a:defRPr sz="1800" b="0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16288" y="2737246"/>
            <a:ext cx="3139213" cy="3304117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9FD1CF-9AC0-49CF-A13D-2F74362FDF88}" type="datetimeFigureOut">
              <a:rPr lang="en-US"/>
              <a:pPr>
                <a:defRPr/>
              </a:pPr>
              <a:t>1/29/2018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4CC9BF-6C65-4CE8-ADB8-549D39CFF8A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6818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609600"/>
            <a:ext cx="6447501" cy="13208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C89AD3-7947-4DC2-9283-0B37FDACE185}" type="datetimeFigureOut">
              <a:rPr lang="en-US"/>
              <a:pPr>
                <a:defRPr/>
              </a:pPr>
              <a:t>1/29/2018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4D3B85-949F-406E-A6D9-6522E03DCD7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85101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4AD6B3-2E68-4510-B30A-0CAAF3F6EEF1}" type="datetimeFigureOut">
              <a:rPr lang="en-US"/>
              <a:pPr>
                <a:defRPr/>
              </a:pPr>
              <a:t>1/29/2018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04B260-ECF9-43C9-A8CF-9D6C5F4286D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42042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1498604"/>
            <a:ext cx="2890896" cy="1278466"/>
          </a:xfrm>
        </p:spPr>
        <p:txBody>
          <a:bodyPr anchor="b">
            <a:normAutofit/>
          </a:bodyPr>
          <a:lstStyle>
            <a:lvl1pPr>
              <a:defRPr sz="15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0346" y="514925"/>
            <a:ext cx="3385156" cy="5526437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2777069"/>
            <a:ext cx="2890896" cy="2584449"/>
          </a:xfrm>
        </p:spPr>
        <p:txBody>
          <a:bodyPr/>
          <a:lstStyle>
            <a:lvl1pPr marL="0" indent="0">
              <a:buNone/>
              <a:defRPr sz="1050"/>
            </a:lvl1pPr>
            <a:lvl2pPr marL="342797" indent="0">
              <a:buNone/>
              <a:defRPr sz="1050"/>
            </a:lvl2pPr>
            <a:lvl3pPr marL="685595" indent="0">
              <a:buNone/>
              <a:defRPr sz="900"/>
            </a:lvl3pPr>
            <a:lvl4pPr marL="1028392" indent="0">
              <a:buNone/>
              <a:defRPr sz="750"/>
            </a:lvl4pPr>
            <a:lvl5pPr marL="1371188" indent="0">
              <a:buNone/>
              <a:defRPr sz="750"/>
            </a:lvl5pPr>
            <a:lvl6pPr marL="1713986" indent="0">
              <a:buNone/>
              <a:defRPr sz="750"/>
            </a:lvl6pPr>
            <a:lvl7pPr marL="2056783" indent="0">
              <a:buNone/>
              <a:defRPr sz="750"/>
            </a:lvl7pPr>
            <a:lvl8pPr marL="2399580" indent="0">
              <a:buNone/>
              <a:defRPr sz="750"/>
            </a:lvl8pPr>
            <a:lvl9pPr marL="2742377" indent="0">
              <a:buNone/>
              <a:defRPr sz="75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D3D638-99DA-489C-ABCC-630101908101}" type="datetimeFigureOut">
              <a:rPr lang="en-US"/>
              <a:pPr>
                <a:defRPr/>
              </a:pPr>
              <a:t>1/29/2018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A34399-0575-4F33-8716-5456185AF86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7266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4800600"/>
            <a:ext cx="6447500" cy="566738"/>
          </a:xfrm>
        </p:spPr>
        <p:txBody>
          <a:bodyPr anchor="b">
            <a:normAutofit/>
          </a:bodyPr>
          <a:lstStyle>
            <a:lvl1pPr algn="l">
              <a:defRPr sz="1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08001" y="609600"/>
            <a:ext cx="6447501" cy="3845718"/>
          </a:xfrm>
        </p:spPr>
        <p:txBody>
          <a:bodyPr anchor="t"/>
          <a:lstStyle>
            <a:lvl1pPr marL="0" indent="0" algn="ctr">
              <a:buNone/>
              <a:defRPr sz="1200"/>
            </a:lvl1pPr>
            <a:lvl2pPr marL="342900" indent="0">
              <a:buNone/>
              <a:defRPr sz="1200"/>
            </a:lvl2pPr>
            <a:lvl3pPr marL="685800" indent="0">
              <a:buNone/>
              <a:defRPr sz="1200"/>
            </a:lvl3pPr>
            <a:lvl4pPr marL="1028700" indent="0">
              <a:buNone/>
              <a:defRPr sz="1200"/>
            </a:lvl4pPr>
            <a:lvl5pPr marL="1371600" indent="0">
              <a:buNone/>
              <a:defRPr sz="1200"/>
            </a:lvl5pPr>
            <a:lvl6pPr marL="1714500" indent="0">
              <a:buNone/>
              <a:defRPr sz="1200"/>
            </a:lvl6pPr>
            <a:lvl7pPr marL="2057400" indent="0">
              <a:buNone/>
              <a:defRPr sz="1200"/>
            </a:lvl7pPr>
            <a:lvl8pPr marL="2400300" indent="0">
              <a:buNone/>
              <a:defRPr sz="1200"/>
            </a:lvl8pPr>
            <a:lvl9pPr marL="2743200" indent="0">
              <a:buNone/>
              <a:defRPr sz="12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5367338"/>
            <a:ext cx="6447500" cy="674024"/>
          </a:xfrm>
        </p:spPr>
        <p:txBody>
          <a:bodyPr/>
          <a:lstStyle>
            <a:lvl1pPr marL="0" indent="0">
              <a:buNone/>
              <a:defRPr sz="90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572A2B-619A-4937-ACAB-C36C528FB914}" type="datetimeFigureOut">
              <a:rPr lang="en-US"/>
              <a:pPr>
                <a:defRPr/>
              </a:pPr>
              <a:t>1/29/2018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A28170-A4BA-4BF6-90A4-B1A896147A9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87093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6"/>
          <p:cNvGrpSpPr>
            <a:grpSpLocks/>
          </p:cNvGrpSpPr>
          <p:nvPr/>
        </p:nvGrpSpPr>
        <p:grpSpPr bwMode="auto">
          <a:xfrm>
            <a:off x="0" y="-7938"/>
            <a:ext cx="9144000" cy="6865938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0484" y="-528"/>
              <a:ext cx="1219200" cy="6858528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168"/>
              <a:ext cx="4764617" cy="3176832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2100" y="-8467"/>
              <a:ext cx="3007784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317" y="-8467"/>
              <a:ext cx="2588683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7706"/>
              <a:ext cx="3259667" cy="3810294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5384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17" y="-8467"/>
              <a:ext cx="1289049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33" y="-8467"/>
              <a:ext cx="1248833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7" y="3589086"/>
              <a:ext cx="1818217" cy="326891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2981"/>
              <a:ext cx="448733" cy="2845019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508000" y="609600"/>
            <a:ext cx="6446838" cy="1320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2160588"/>
            <a:ext cx="6446838" cy="38814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403850" y="6042025"/>
            <a:ext cx="68421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675" dirty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D78DB4F0-BBAA-4AEC-896E-D56BFA6CE762}" type="datetimeFigureOut">
              <a:rPr lang="en-US"/>
              <a:pPr>
                <a:defRPr/>
              </a:pPr>
              <a:t>1/29/2018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08000" y="6042025"/>
            <a:ext cx="472281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675" dirty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43663" y="6042025"/>
            <a:ext cx="5111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675" dirty="0">
                <a:solidFill>
                  <a:schemeClr val="accent1"/>
                </a:solidFill>
                <a:latin typeface="+mn-lt"/>
              </a:defRPr>
            </a:lvl1pPr>
          </a:lstStyle>
          <a:p>
            <a:pPr>
              <a:defRPr/>
            </a:pPr>
            <a:fld id="{67F2C20A-FE33-48C6-85FC-CE49BB09288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41340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417" r:id="rId1"/>
    <p:sldLayoutId id="2147484418" r:id="rId2"/>
    <p:sldLayoutId id="2147484419" r:id="rId3"/>
    <p:sldLayoutId id="2147484420" r:id="rId4"/>
    <p:sldLayoutId id="2147484421" r:id="rId5"/>
    <p:sldLayoutId id="2147484422" r:id="rId6"/>
    <p:sldLayoutId id="2147484423" r:id="rId7"/>
    <p:sldLayoutId id="2147484424" r:id="rId8"/>
    <p:sldLayoutId id="2147484425" r:id="rId9"/>
    <p:sldLayoutId id="2147484426" r:id="rId10"/>
    <p:sldLayoutId id="2147484427" r:id="rId11"/>
    <p:sldLayoutId id="2147484428" r:id="rId12"/>
    <p:sldLayoutId id="2147484429" r:id="rId13"/>
    <p:sldLayoutId id="2147484430" r:id="rId14"/>
    <p:sldLayoutId id="2147484431" r:id="rId15"/>
    <p:sldLayoutId id="2147484432" r:id="rId16"/>
  </p:sldLayoutIdLst>
  <p:txStyles>
    <p:titleStyle>
      <a:lvl1pPr algn="l" defTabSz="342900" rtl="0" fontAlgn="base">
        <a:spcBef>
          <a:spcPct val="0"/>
        </a:spcBef>
        <a:spcAft>
          <a:spcPct val="0"/>
        </a:spcAft>
        <a:defRPr sz="2700" kern="1200">
          <a:solidFill>
            <a:schemeClr val="accent1"/>
          </a:solidFill>
          <a:latin typeface="+mj-lt"/>
          <a:ea typeface="+mj-ea"/>
          <a:cs typeface="+mj-cs"/>
        </a:defRPr>
      </a:lvl1pPr>
      <a:lvl2pPr algn="l" defTabSz="342900" rtl="0" fontAlgn="base">
        <a:spcBef>
          <a:spcPct val="0"/>
        </a:spcBef>
        <a:spcAft>
          <a:spcPct val="0"/>
        </a:spcAft>
        <a:defRPr sz="2700">
          <a:solidFill>
            <a:schemeClr val="accent1"/>
          </a:solidFill>
          <a:latin typeface="Trebuchet MS" panose="020B0603020202020204" pitchFamily="34" charset="0"/>
        </a:defRPr>
      </a:lvl2pPr>
      <a:lvl3pPr algn="l" defTabSz="342900" rtl="0" fontAlgn="base">
        <a:spcBef>
          <a:spcPct val="0"/>
        </a:spcBef>
        <a:spcAft>
          <a:spcPct val="0"/>
        </a:spcAft>
        <a:defRPr sz="2700">
          <a:solidFill>
            <a:schemeClr val="accent1"/>
          </a:solidFill>
          <a:latin typeface="Trebuchet MS" panose="020B0603020202020204" pitchFamily="34" charset="0"/>
        </a:defRPr>
      </a:lvl3pPr>
      <a:lvl4pPr algn="l" defTabSz="342900" rtl="0" fontAlgn="base">
        <a:spcBef>
          <a:spcPct val="0"/>
        </a:spcBef>
        <a:spcAft>
          <a:spcPct val="0"/>
        </a:spcAft>
        <a:defRPr sz="2700">
          <a:solidFill>
            <a:schemeClr val="accent1"/>
          </a:solidFill>
          <a:latin typeface="Trebuchet MS" panose="020B0603020202020204" pitchFamily="34" charset="0"/>
        </a:defRPr>
      </a:lvl4pPr>
      <a:lvl5pPr algn="l" defTabSz="342900" rtl="0" fontAlgn="base">
        <a:spcBef>
          <a:spcPct val="0"/>
        </a:spcBef>
        <a:spcAft>
          <a:spcPct val="0"/>
        </a:spcAft>
        <a:defRPr sz="2700">
          <a:solidFill>
            <a:schemeClr val="accent1"/>
          </a:solidFill>
          <a:latin typeface="Trebuchet MS" panose="020B0603020202020204" pitchFamily="34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57175" indent="-257175" algn="l" defTabSz="342900" rtl="0" fontAlgn="base">
        <a:spcBef>
          <a:spcPts val="750"/>
        </a:spcBef>
        <a:spcAft>
          <a:spcPct val="0"/>
        </a:spcAft>
        <a:buClr>
          <a:schemeClr val="accent1"/>
        </a:buClr>
        <a:buSzPct val="80000"/>
        <a:buFont typeface="Wingdings 3" panose="05040102010807070707" pitchFamily="18" charset="2"/>
        <a:buChar char=""/>
        <a:defRPr sz="1300" kern="1200">
          <a:solidFill>
            <a:srgbClr val="404040"/>
          </a:solidFill>
          <a:latin typeface="+mn-lt"/>
          <a:ea typeface="+mn-ea"/>
          <a:cs typeface="+mn-cs"/>
        </a:defRPr>
      </a:lvl1pPr>
      <a:lvl2pPr marL="557213" indent="-214313" algn="l" defTabSz="342900" rtl="0" fontAlgn="base">
        <a:spcBef>
          <a:spcPts val="750"/>
        </a:spcBef>
        <a:spcAft>
          <a:spcPct val="0"/>
        </a:spcAft>
        <a:buClr>
          <a:schemeClr val="accent1"/>
        </a:buClr>
        <a:buSzPct val="80000"/>
        <a:buFont typeface="Wingdings 3" panose="05040102010807070707" pitchFamily="18" charset="2"/>
        <a:buChar char=""/>
        <a:defRPr sz="1200" kern="1200">
          <a:solidFill>
            <a:srgbClr val="404040"/>
          </a:solidFill>
          <a:latin typeface="+mn-lt"/>
          <a:ea typeface="+mn-ea"/>
          <a:cs typeface="+mn-cs"/>
        </a:defRPr>
      </a:lvl2pPr>
      <a:lvl3pPr marL="857250" indent="-171450" algn="l" defTabSz="342900" rtl="0" fontAlgn="base">
        <a:spcBef>
          <a:spcPts val="750"/>
        </a:spcBef>
        <a:spcAft>
          <a:spcPct val="0"/>
        </a:spcAft>
        <a:buClr>
          <a:schemeClr val="accent1"/>
        </a:buClr>
        <a:buSzPct val="80000"/>
        <a:buFont typeface="Wingdings 3" panose="05040102010807070707" pitchFamily="18" charset="2"/>
        <a:buChar char=""/>
        <a:defRPr sz="1000" kern="1200">
          <a:solidFill>
            <a:srgbClr val="404040"/>
          </a:solidFill>
          <a:latin typeface="+mn-lt"/>
          <a:ea typeface="+mn-ea"/>
          <a:cs typeface="+mn-cs"/>
        </a:defRPr>
      </a:lvl3pPr>
      <a:lvl4pPr marL="1200150" indent="-171450" algn="l" defTabSz="342900" rtl="0" fontAlgn="base">
        <a:spcBef>
          <a:spcPts val="750"/>
        </a:spcBef>
        <a:spcAft>
          <a:spcPct val="0"/>
        </a:spcAft>
        <a:buClr>
          <a:schemeClr val="accent1"/>
        </a:buClr>
        <a:buSzPct val="80000"/>
        <a:buFont typeface="Wingdings 3" panose="05040102010807070707" pitchFamily="18" charset="2"/>
        <a:buChar char=""/>
        <a:defRPr sz="900" kern="1200">
          <a:solidFill>
            <a:srgbClr val="404040"/>
          </a:solidFill>
          <a:latin typeface="+mn-lt"/>
          <a:ea typeface="+mn-ea"/>
          <a:cs typeface="+mn-cs"/>
        </a:defRPr>
      </a:lvl4pPr>
      <a:lvl5pPr marL="1543050" indent="-171450" algn="l" defTabSz="342900" rtl="0" fontAlgn="base">
        <a:spcBef>
          <a:spcPts val="750"/>
        </a:spcBef>
        <a:spcAft>
          <a:spcPct val="0"/>
        </a:spcAft>
        <a:buClr>
          <a:schemeClr val="accent1"/>
        </a:buClr>
        <a:buSzPct val="80000"/>
        <a:buFont typeface="Wingdings 3" panose="05040102010807070707" pitchFamily="18" charset="2"/>
        <a:buChar char=""/>
        <a:defRPr sz="900" kern="1200">
          <a:solidFill>
            <a:srgbClr val="404040"/>
          </a:solidFill>
          <a:latin typeface="+mn-lt"/>
          <a:ea typeface="+mn-ea"/>
          <a:cs typeface="+mn-cs"/>
        </a:defRPr>
      </a:lvl5pPr>
      <a:lvl6pPr marL="18859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2288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5717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9146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106237" y="1676400"/>
            <a:ext cx="5824538" cy="1646237"/>
          </a:xfrm>
        </p:spPr>
        <p:txBody>
          <a:bodyPr/>
          <a:lstStyle/>
          <a:p>
            <a:pPr algn="ctr"/>
            <a:r>
              <a:rPr lang="en-US" altLang="en-US" sz="4400" dirty="0" smtClean="0"/>
              <a:t>ITEC 2130 </a:t>
            </a:r>
            <a:br>
              <a:rPr lang="en-US" altLang="en-US" sz="4400" dirty="0" smtClean="0"/>
            </a:br>
            <a:r>
              <a:rPr lang="en-US" altLang="en-US" sz="4400" dirty="0" smtClean="0"/>
              <a:t>Web Technologies</a:t>
            </a:r>
          </a:p>
        </p:txBody>
      </p:sp>
      <p:sp>
        <p:nvSpPr>
          <p:cNvPr id="3076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130300" y="4051300"/>
            <a:ext cx="5824538" cy="1096963"/>
          </a:xfrm>
        </p:spPr>
        <p:txBody>
          <a:bodyPr>
            <a:no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en-US" sz="2800" b="1" dirty="0"/>
              <a:t>Chapter </a:t>
            </a:r>
            <a:r>
              <a:rPr lang="en-US" sz="2800" b="1" dirty="0" smtClean="0"/>
              <a:t>4</a:t>
            </a:r>
            <a:r>
              <a:rPr lang="en-US" sz="2800" b="1" dirty="0"/>
              <a:t/>
            </a:r>
            <a:br>
              <a:rPr lang="en-US" sz="2800" b="1" dirty="0"/>
            </a:br>
            <a:r>
              <a:rPr lang="en-US" sz="2800" b="1" dirty="0"/>
              <a:t>  </a:t>
            </a:r>
            <a:r>
              <a:rPr lang="en-US" sz="2800" b="1" dirty="0" smtClean="0"/>
              <a:t>Images</a:t>
            </a:r>
            <a:endParaRPr lang="en-US" sz="2800" b="1" dirty="0"/>
          </a:p>
        </p:txBody>
      </p:sp>
      <p:sp>
        <p:nvSpPr>
          <p:cNvPr id="7172" name="Rectangle 6"/>
          <p:cNvSpPr>
            <a:spLocks noGrp="1" noChangeArrowheads="1"/>
          </p:cNvSpPr>
          <p:nvPr>
            <p:ph type="sldNum" sz="quarter" idx="12"/>
          </p:nvPr>
        </p:nvSpPr>
        <p:spPr bwMode="auto">
          <a:xfrm>
            <a:off x="8159750" y="6459538"/>
            <a:ext cx="984250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spcBef>
                <a:spcPts val="75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300">
                <a:solidFill>
                  <a:srgbClr val="404040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ts val="75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ts val="75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000">
                <a:solidFill>
                  <a:srgbClr val="404040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ts val="75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900">
                <a:solidFill>
                  <a:srgbClr val="404040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ts val="75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900">
                <a:solidFill>
                  <a:srgbClr val="404040"/>
                </a:solidFill>
                <a:latin typeface="Trebuchet MS" panose="020B0603020202020204" pitchFamily="34" charset="0"/>
              </a:defRPr>
            </a:lvl5pPr>
            <a:lvl6pPr marL="2514600" indent="-228600" fontAlgn="base">
              <a:spcBef>
                <a:spcPts val="75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900">
                <a:solidFill>
                  <a:srgbClr val="404040"/>
                </a:solidFill>
                <a:latin typeface="Trebuchet MS" panose="020B0603020202020204" pitchFamily="34" charset="0"/>
              </a:defRPr>
            </a:lvl6pPr>
            <a:lvl7pPr marL="2971800" indent="-228600" fontAlgn="base">
              <a:spcBef>
                <a:spcPts val="75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900">
                <a:solidFill>
                  <a:srgbClr val="404040"/>
                </a:solidFill>
                <a:latin typeface="Trebuchet MS" panose="020B0603020202020204" pitchFamily="34" charset="0"/>
              </a:defRPr>
            </a:lvl7pPr>
            <a:lvl8pPr marL="3429000" indent="-228600" fontAlgn="base">
              <a:spcBef>
                <a:spcPts val="75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900">
                <a:solidFill>
                  <a:srgbClr val="404040"/>
                </a:solidFill>
                <a:latin typeface="Trebuchet MS" panose="020B0603020202020204" pitchFamily="34" charset="0"/>
              </a:defRPr>
            </a:lvl8pPr>
            <a:lvl9pPr marL="3886200" indent="-228600" fontAlgn="base">
              <a:spcBef>
                <a:spcPts val="75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900">
                <a:solidFill>
                  <a:srgbClr val="404040"/>
                </a:solidFill>
                <a:latin typeface="Trebuchet MS" panose="020B0603020202020204" pitchFamily="34" charset="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47F5F1F-058E-4337-8CA8-E5A7EB60AF9A}" type="slidenum">
              <a:rPr kumimoji="0" lang="en-US" altLang="en-US" sz="11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US" altLang="en-US" sz="1100" b="0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9467385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 bwMode="auto">
          <a:xfrm>
            <a:off x="381000" y="4332288"/>
            <a:ext cx="5943600" cy="222567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23555" name="Title 1"/>
          <p:cNvSpPr>
            <a:spLocks noGrp="1"/>
          </p:cNvSpPr>
          <p:nvPr>
            <p:ph type="title"/>
          </p:nvPr>
        </p:nvSpPr>
        <p:spPr>
          <a:xfrm>
            <a:off x="240632" y="191294"/>
            <a:ext cx="7772400" cy="1143000"/>
          </a:xfrm>
        </p:spPr>
        <p:txBody>
          <a:bodyPr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sz="4000" dirty="0" smtClean="0">
                <a:solidFill>
                  <a:schemeClr val="tx2">
                    <a:satMod val="130000"/>
                  </a:schemeClr>
                </a:solidFill>
              </a:rPr>
              <a:t>CSS padding Property Shorthand: </a:t>
            </a:r>
            <a:br>
              <a:rPr lang="en-US" sz="4000" dirty="0" smtClean="0">
                <a:solidFill>
                  <a:schemeClr val="tx2">
                    <a:satMod val="130000"/>
                  </a:schemeClr>
                </a:solidFill>
              </a:rPr>
            </a:br>
            <a:r>
              <a:rPr lang="en-US" sz="4000" dirty="0" smtClean="0">
                <a:solidFill>
                  <a:schemeClr val="tx2">
                    <a:satMod val="130000"/>
                  </a:schemeClr>
                </a:solidFill>
              </a:rPr>
              <a:t>four values</a:t>
            </a:r>
          </a:p>
        </p:txBody>
      </p:sp>
      <p:sp>
        <p:nvSpPr>
          <p:cNvPr id="23556" name="Content Placeholder 2"/>
          <p:cNvSpPr>
            <a:spLocks noGrp="1"/>
          </p:cNvSpPr>
          <p:nvPr>
            <p:ph idx="1"/>
          </p:nvPr>
        </p:nvSpPr>
        <p:spPr>
          <a:xfrm>
            <a:off x="228600" y="1644650"/>
            <a:ext cx="8305800" cy="5029200"/>
          </a:xfrm>
        </p:spPr>
        <p:txBody>
          <a:bodyPr rtlCol="0">
            <a:normAutofit fontScale="92500" lnSpcReduction="20000"/>
          </a:bodyPr>
          <a:lstStyle/>
          <a:p>
            <a:pPr marL="82296" indent="0" eaLnBrk="1" fontAlgn="auto" hangingPunct="1">
              <a:spcAft>
                <a:spcPts val="0"/>
              </a:spcAft>
              <a:buFont typeface="Calibri" panose="020F0502020204030204" pitchFamily="34" charset="0"/>
              <a:buNone/>
              <a:defRPr/>
            </a:pPr>
            <a:r>
              <a:rPr lang="en-US" sz="3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Four numeric values or percentages</a:t>
            </a:r>
          </a:p>
          <a:p>
            <a:pPr marL="640080" lvl="1" indent="-237744" eaLnBrk="1" fontAlgn="auto" hangingPunct="1">
              <a:spcAft>
                <a:spcPts val="0"/>
              </a:spcAft>
              <a:buFont typeface="Verdana"/>
              <a:buChar char="◦"/>
              <a:defRPr/>
            </a:pPr>
            <a:r>
              <a:rPr lang="en-US" sz="29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Configure top, right, bottom, and left padding</a:t>
            </a:r>
          </a:p>
          <a:p>
            <a:pPr marL="402336" lvl="1" indent="0" eaLnBrk="1" fontAlgn="auto" hangingPunct="1">
              <a:spcAft>
                <a:spcPts val="0"/>
              </a:spcAft>
              <a:buFont typeface="Calibri" panose="020F0502020204030204" pitchFamily="34" charset="0"/>
              <a:buNone/>
              <a:defRPr/>
            </a:pPr>
            <a:r>
              <a:rPr lang="en-US" sz="29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/>
            </a:r>
            <a:br>
              <a:rPr lang="en-US" sz="2900" dirty="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endParaRPr lang="en-US" sz="16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640080" lvl="1" indent="-237744" eaLnBrk="1" fontAlgn="auto" hangingPunct="1">
              <a:spcAft>
                <a:spcPts val="0"/>
              </a:spcAft>
              <a:buFont typeface="Verdana"/>
              <a:buChar char="◦"/>
              <a:defRPr/>
            </a:pPr>
            <a:endParaRPr lang="en-US" sz="29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640080" lvl="1" indent="-237744" eaLnBrk="1" fontAlgn="auto" hangingPunct="1">
              <a:spcAft>
                <a:spcPts val="0"/>
              </a:spcAft>
              <a:buFont typeface="Verdana"/>
              <a:buChar char="◦"/>
              <a:defRPr/>
            </a:pPr>
            <a:endParaRPr lang="en-US" sz="29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640080" lvl="1" indent="-237744" eaLnBrk="1" fontAlgn="auto" hangingPunct="1">
              <a:spcAft>
                <a:spcPts val="0"/>
              </a:spcAft>
              <a:buFont typeface="Verdana"/>
              <a:buChar char="◦"/>
              <a:defRPr/>
            </a:pPr>
            <a:endParaRPr lang="en-US" sz="29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886968" lvl="2" indent="-274320"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en-US" sz="2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h2 { border: 2px solid #ff0000;</a:t>
            </a:r>
          </a:p>
          <a:p>
            <a:pPr marL="886968" lvl="2" indent="-274320"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en-US" sz="2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	    width: 250px; </a:t>
            </a:r>
          </a:p>
          <a:p>
            <a:pPr marL="886968" lvl="2" indent="-274320"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en-US" sz="2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background-color: #</a:t>
            </a:r>
            <a:r>
              <a:rPr lang="en-US" sz="26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cccccc</a:t>
            </a:r>
            <a:r>
              <a:rPr lang="en-US" sz="2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marL="886968" lvl="2" indent="-274320"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en-US" sz="2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padding: 30px 10px 5px 20px;</a:t>
            </a:r>
          </a:p>
          <a:p>
            <a:pPr marL="886968" lvl="2" indent="-274320"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en-US" sz="2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}</a:t>
            </a:r>
          </a:p>
          <a:p>
            <a:pPr marL="365760" indent="-283464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endParaRPr lang="en-US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0725" name="TextBox 6"/>
          <p:cNvSpPr txBox="1">
            <a:spLocks noChangeArrowheads="1"/>
          </p:cNvSpPr>
          <p:nvPr/>
        </p:nvSpPr>
        <p:spPr bwMode="auto">
          <a:xfrm>
            <a:off x="1905000" y="6096000"/>
            <a:ext cx="46038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>
                <a:solidFill>
                  <a:srgbClr val="404040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>
                <a:solidFill>
                  <a:srgbClr val="404040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lang="en-US" altLang="en-US" sz="240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96260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90600" y="2567791"/>
            <a:ext cx="4105275" cy="159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</p:spTree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8653" y="366963"/>
            <a:ext cx="4333875" cy="1066800"/>
          </a:xfrm>
        </p:spPr>
        <p:txBody>
          <a:bodyPr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sz="4000" dirty="0" smtClean="0">
                <a:solidFill>
                  <a:schemeClr val="tx2">
                    <a:satMod val="130000"/>
                  </a:schemeClr>
                </a:solidFill>
              </a:rPr>
              <a:t>Hands-On Practice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3581400"/>
            <a:ext cx="7391400" cy="2286000"/>
          </a:xfrm>
          <a:solidFill>
            <a:schemeClr val="accent1">
              <a:lumMod val="40000"/>
              <a:lumOff val="60000"/>
            </a:schemeClr>
          </a:solidFill>
        </p:spPr>
        <p:txBody>
          <a:bodyPr rtlCol="0">
            <a:normAutofit/>
          </a:bodyPr>
          <a:lstStyle/>
          <a:p>
            <a:pPr marL="365760" indent="-283464"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en-US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h2 { background-color:#AEAED4; 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</a:t>
            </a:r>
            <a:b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color</a:t>
            </a:r>
            <a:r>
              <a:rPr lang="en-US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:#191970; 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font-family: Georgia</a:t>
            </a:r>
            <a:r>
              <a:rPr lang="en-US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"Times New Roman", serif; 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text-align</a:t>
            </a:r>
            <a:r>
              <a:rPr lang="en-US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: center; 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border-bottom</a:t>
            </a:r>
            <a:r>
              <a:rPr lang="en-US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: 2px dashed #191970; </a:t>
            </a:r>
            <a:br>
              <a:rPr lang="en-US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}</a:t>
            </a:r>
            <a:endParaRPr lang="en-US" sz="2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2772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9200" y="304800"/>
            <a:ext cx="3500438" cy="3678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7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sz="4000" dirty="0" smtClean="0">
                <a:solidFill>
                  <a:schemeClr val="tx2">
                    <a:satMod val="130000"/>
                  </a:schemeClr>
                </a:solidFill>
              </a:rPr>
              <a:t>Types of Graphics</a:t>
            </a:r>
          </a:p>
        </p:txBody>
      </p:sp>
      <p:sp>
        <p:nvSpPr>
          <p:cNvPr id="36867" name="Rectangle 3"/>
          <p:cNvSpPr>
            <a:spLocks noGrp="1" noChangeArrowheads="1"/>
          </p:cNvSpPr>
          <p:nvPr>
            <p:ph idx="1"/>
          </p:nvPr>
        </p:nvSpPr>
        <p:spPr>
          <a:xfrm>
            <a:off x="533400" y="1828800"/>
            <a:ext cx="7391400" cy="4191000"/>
          </a:xfrm>
        </p:spPr>
        <p:txBody>
          <a:bodyPr/>
          <a:lstStyle/>
          <a:p>
            <a:pPr eaLnBrk="1" hangingPunct="1"/>
            <a:r>
              <a:rPr lang="en-US" altLang="en-US" sz="3600" dirty="0" smtClean="0"/>
              <a:t>Graphic types commonly used on web pages:</a:t>
            </a:r>
          </a:p>
          <a:p>
            <a:pPr lvl="1" eaLnBrk="1" hangingPunct="1"/>
            <a:r>
              <a:rPr lang="en-US" altLang="en-US" sz="2800" dirty="0" smtClean="0"/>
              <a:t>GIF</a:t>
            </a:r>
          </a:p>
          <a:p>
            <a:pPr lvl="1" eaLnBrk="1" hangingPunct="1"/>
            <a:r>
              <a:rPr lang="en-US" altLang="en-US" sz="2800" dirty="0" smtClean="0"/>
              <a:t>JPG</a:t>
            </a:r>
          </a:p>
          <a:p>
            <a:pPr lvl="1" eaLnBrk="1" hangingPunct="1"/>
            <a:r>
              <a:rPr lang="en-US" altLang="en-US" sz="2800" dirty="0" smtClean="0"/>
              <a:t>PNG</a:t>
            </a:r>
          </a:p>
        </p:txBody>
      </p:sp>
      <p:sp>
        <p:nvSpPr>
          <p:cNvPr id="36868" name="Slide Number Placeholder 5"/>
          <p:cNvSpPr>
            <a:spLocks noGrp="1"/>
          </p:cNvSpPr>
          <p:nvPr>
            <p:ph type="sldNum" sz="quarter" idx="12"/>
          </p:nvPr>
        </p:nvSpPr>
        <p:spPr bwMode="auto">
          <a:xfrm>
            <a:off x="8159750" y="6459538"/>
            <a:ext cx="984250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>
                <a:solidFill>
                  <a:srgbClr val="404040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>
                <a:solidFill>
                  <a:srgbClr val="404040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fld id="{16A612FC-8FF0-4547-8D54-E7CB16174316}" type="slidenum">
              <a:rPr lang="en-US" altLang="en-US" sz="1100" smtClean="0">
                <a:solidFill>
                  <a:srgbClr val="4D4D4D"/>
                </a:solidFill>
                <a:latin typeface="Times New Roman" panose="02020603050405020304" pitchFamily="18" charset="0"/>
              </a:rPr>
              <a:pPr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t>12</a:t>
            </a:fld>
            <a:endParaRPr lang="en-US" altLang="en-US" sz="1100" smtClean="0">
              <a:solidFill>
                <a:srgbClr val="4D4D4D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2" descr="Figure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1238040"/>
            <a:ext cx="6308725" cy="1389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651" name="Rectangle 2"/>
          <p:cNvSpPr>
            <a:spLocks noGrp="1" noChangeArrowheads="1"/>
          </p:cNvSpPr>
          <p:nvPr>
            <p:ph type="title"/>
          </p:nvPr>
        </p:nvSpPr>
        <p:spPr>
          <a:xfrm>
            <a:off x="3276600" y="256965"/>
            <a:ext cx="1143000" cy="762000"/>
          </a:xfrm>
        </p:spPr>
        <p:txBody>
          <a:bodyPr>
            <a:normAutofit/>
          </a:bodyPr>
          <a:lstStyle/>
          <a:p>
            <a:pPr algn="r" eaLnBrk="1" fontAlgn="auto" hangingPunct="1">
              <a:spcAft>
                <a:spcPts val="0"/>
              </a:spcAft>
              <a:defRPr/>
            </a:pPr>
            <a:r>
              <a:rPr lang="en-US" sz="4000" dirty="0" smtClean="0">
                <a:solidFill>
                  <a:schemeClr val="tx2">
                    <a:satMod val="130000"/>
                  </a:schemeClr>
                </a:solidFill>
              </a:rPr>
              <a:t>GIF</a:t>
            </a:r>
          </a:p>
        </p:txBody>
      </p:sp>
      <p:sp>
        <p:nvSpPr>
          <p:cNvPr id="27652" name="Rectangle 3"/>
          <p:cNvSpPr>
            <a:spLocks noGrp="1" noChangeArrowheads="1"/>
          </p:cNvSpPr>
          <p:nvPr>
            <p:ph idx="1"/>
          </p:nvPr>
        </p:nvSpPr>
        <p:spPr>
          <a:xfrm>
            <a:off x="1412875" y="3898900"/>
            <a:ext cx="7239000" cy="2743200"/>
          </a:xfrm>
        </p:spPr>
        <p:txBody>
          <a:bodyPr rtlCol="0">
            <a:normAutofit fontScale="92500" lnSpcReduction="20000"/>
          </a:bodyPr>
          <a:lstStyle/>
          <a:p>
            <a:pPr marL="365760" indent="-283464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Graphics Interchange Format</a:t>
            </a:r>
          </a:p>
          <a:p>
            <a:pPr marL="365760" indent="-283464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Best used for line art and logos</a:t>
            </a:r>
          </a:p>
          <a:p>
            <a:pPr marL="365760" indent="-283464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Maximum of 256 colors</a:t>
            </a:r>
          </a:p>
          <a:p>
            <a:pPr marL="365760" indent="-283464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One color can be configured as transparent</a:t>
            </a:r>
          </a:p>
          <a:p>
            <a:pPr marL="365760" indent="-283464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Can be animated</a:t>
            </a:r>
          </a:p>
          <a:p>
            <a:pPr marL="365760" indent="-283464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Uses lossless compression</a:t>
            </a:r>
          </a:p>
          <a:p>
            <a:pPr marL="365760" indent="-283464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Can be interlaced</a:t>
            </a:r>
          </a:p>
        </p:txBody>
      </p:sp>
      <p:sp>
        <p:nvSpPr>
          <p:cNvPr id="38917" name="Slide Number Placeholder 5"/>
          <p:cNvSpPr>
            <a:spLocks noGrp="1"/>
          </p:cNvSpPr>
          <p:nvPr>
            <p:ph type="sldNum" sz="quarter" idx="12"/>
          </p:nvPr>
        </p:nvSpPr>
        <p:spPr bwMode="auto">
          <a:xfrm>
            <a:off x="8159750" y="6459538"/>
            <a:ext cx="984250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>
                <a:solidFill>
                  <a:srgbClr val="404040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>
                <a:solidFill>
                  <a:srgbClr val="404040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fld id="{E023E67B-B951-451B-8212-B5F9801C39E1}" type="slidenum">
              <a:rPr lang="en-US" altLang="en-US" sz="1100" smtClean="0">
                <a:solidFill>
                  <a:srgbClr val="4D4D4D"/>
                </a:solidFill>
                <a:latin typeface="Times New Roman" panose="02020603050405020304" pitchFamily="18" charset="0"/>
              </a:rPr>
              <a:pPr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t>13</a:t>
            </a:fld>
            <a:endParaRPr lang="en-US" altLang="en-US" sz="1100" smtClean="0">
              <a:solidFill>
                <a:srgbClr val="4D4D4D"/>
              </a:solidFill>
              <a:latin typeface="Times New Roman" panose="02020603050405020304" pitchFamily="18" charset="0"/>
            </a:endParaRPr>
          </a:p>
        </p:txBody>
      </p:sp>
      <p:sp>
        <p:nvSpPr>
          <p:cNvPr id="38918" name="Rectangle 5"/>
          <p:cNvSpPr>
            <a:spLocks noChangeArrowheads="1"/>
          </p:cNvSpPr>
          <p:nvPr/>
        </p:nvSpPr>
        <p:spPr bwMode="auto">
          <a:xfrm>
            <a:off x="2043113" y="211455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>
                <a:solidFill>
                  <a:srgbClr val="404040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>
                <a:solidFill>
                  <a:srgbClr val="404040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lang="en-US" altLang="en-US" sz="240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11" name="Oval Callout 10"/>
          <p:cNvSpPr/>
          <p:nvPr/>
        </p:nvSpPr>
        <p:spPr>
          <a:xfrm>
            <a:off x="6157119" y="2527300"/>
            <a:ext cx="3124200" cy="1295400"/>
          </a:xfrm>
          <a:prstGeom prst="wedgeEllipseCallout">
            <a:avLst>
              <a:gd name="adj1" fmla="val -69625"/>
              <a:gd name="adj2" fmla="val -57523"/>
            </a:avLst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2000" dirty="0">
                <a:solidFill>
                  <a:schemeClr val="tx1"/>
                </a:solidFill>
              </a:rPr>
              <a:t>Background color – no transparency</a:t>
            </a:r>
          </a:p>
        </p:txBody>
      </p:sp>
      <p:sp>
        <p:nvSpPr>
          <p:cNvPr id="13" name="Oval Callout 12"/>
          <p:cNvSpPr/>
          <p:nvPr/>
        </p:nvSpPr>
        <p:spPr>
          <a:xfrm>
            <a:off x="0" y="2527300"/>
            <a:ext cx="3108325" cy="1371600"/>
          </a:xfrm>
          <a:prstGeom prst="wedgeEllipseCallout">
            <a:avLst>
              <a:gd name="adj1" fmla="val 46491"/>
              <a:gd name="adj2" fmla="val -68099"/>
            </a:avLst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2000" dirty="0">
                <a:solidFill>
                  <a:schemeClr val="tx1"/>
                </a:solidFill>
              </a:rPr>
              <a:t>Background color configured to be transparent</a:t>
            </a:r>
          </a:p>
        </p:txBody>
      </p:sp>
    </p:spTree>
  </p:cSld>
  <p:clrMapOvr>
    <a:masterClrMapping/>
  </p:clrMapOvr>
  <p:transition spd="slow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5" name="Rectangle 2"/>
          <p:cNvSpPr>
            <a:spLocks noGrp="1" noChangeArrowheads="1"/>
          </p:cNvSpPr>
          <p:nvPr>
            <p:ph type="title"/>
          </p:nvPr>
        </p:nvSpPr>
        <p:spPr>
          <a:xfrm>
            <a:off x="871538" y="406400"/>
            <a:ext cx="6400800" cy="769938"/>
          </a:xfrm>
        </p:spPr>
        <p:txBody>
          <a:bodyPr>
            <a:norm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sz="4000" dirty="0" smtClean="0">
                <a:solidFill>
                  <a:schemeClr val="tx2">
                    <a:satMod val="130000"/>
                  </a:schemeClr>
                </a:solidFill>
              </a:rPr>
              <a:t>JPEG</a:t>
            </a:r>
          </a:p>
        </p:txBody>
      </p:sp>
      <p:sp>
        <p:nvSpPr>
          <p:cNvPr id="28676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897523"/>
            <a:ext cx="6815138" cy="4191000"/>
          </a:xfrm>
        </p:spPr>
        <p:txBody>
          <a:bodyPr rtlCol="0">
            <a:normAutofit fontScale="92500" lnSpcReduction="10000"/>
          </a:bodyPr>
          <a:lstStyle/>
          <a:p>
            <a:pPr marL="365760" indent="-283464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en-US" sz="2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Joint Photographic Experts Group</a:t>
            </a:r>
          </a:p>
          <a:p>
            <a:pPr marL="365760" indent="-283464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en-US" sz="2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Best used for photographs</a:t>
            </a:r>
          </a:p>
          <a:p>
            <a:pPr marL="365760" indent="-283464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en-US" sz="2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Up to 16.7 million colors</a:t>
            </a:r>
          </a:p>
          <a:p>
            <a:pPr marL="365760" indent="-283464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en-US" sz="2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Use </a:t>
            </a:r>
            <a:r>
              <a:rPr lang="en-US" sz="2800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lossy</a:t>
            </a:r>
            <a:r>
              <a:rPr lang="en-US" sz="2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compression</a:t>
            </a:r>
          </a:p>
          <a:p>
            <a:pPr marL="365760" indent="-283464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en-US" sz="2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Cannot be animated</a:t>
            </a:r>
          </a:p>
          <a:p>
            <a:pPr marL="365760" indent="-283464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en-US" sz="2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Cannot be made </a:t>
            </a:r>
            <a:br>
              <a:rPr lang="en-US" sz="2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r>
              <a:rPr lang="en-US" sz="2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transparent</a:t>
            </a:r>
          </a:p>
          <a:p>
            <a:pPr marL="365760" indent="-283464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en-US" sz="2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Progressive JPEG – similar to interlaced display</a:t>
            </a:r>
          </a:p>
        </p:txBody>
      </p:sp>
      <p:sp>
        <p:nvSpPr>
          <p:cNvPr id="40964" name="Slide Number Placeholder 5"/>
          <p:cNvSpPr>
            <a:spLocks noGrp="1"/>
          </p:cNvSpPr>
          <p:nvPr>
            <p:ph type="sldNum" sz="quarter" idx="12"/>
          </p:nvPr>
        </p:nvSpPr>
        <p:spPr bwMode="auto">
          <a:xfrm>
            <a:off x="8159750" y="6459538"/>
            <a:ext cx="984250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>
                <a:solidFill>
                  <a:srgbClr val="404040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>
                <a:solidFill>
                  <a:srgbClr val="404040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fld id="{4507F2FB-4780-419B-ADEC-1B2108C7E2E6}" type="slidenum">
              <a:rPr lang="en-US" altLang="en-US" sz="1100" smtClean="0">
                <a:solidFill>
                  <a:srgbClr val="4D4D4D"/>
                </a:solidFill>
                <a:latin typeface="Times New Roman" panose="02020603050405020304" pitchFamily="18" charset="0"/>
              </a:rPr>
              <a:pPr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t>14</a:t>
            </a:fld>
            <a:endParaRPr lang="en-US" altLang="en-US" sz="1100" smtClean="0">
              <a:solidFill>
                <a:srgbClr val="4D4D4D"/>
              </a:solidFill>
              <a:latin typeface="Times New Roman" panose="02020603050405020304" pitchFamily="18" charset="0"/>
            </a:endParaRPr>
          </a:p>
        </p:txBody>
      </p:sp>
      <p:sp>
        <p:nvSpPr>
          <p:cNvPr id="40965" name="Rectangle 5"/>
          <p:cNvSpPr>
            <a:spLocks noChangeArrowheads="1"/>
          </p:cNvSpPr>
          <p:nvPr/>
        </p:nvSpPr>
        <p:spPr bwMode="auto">
          <a:xfrm>
            <a:off x="1847850" y="1647825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>
                <a:solidFill>
                  <a:srgbClr val="404040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>
                <a:solidFill>
                  <a:srgbClr val="404040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lang="en-US" altLang="en-US" sz="240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28679" name="Picture 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86350" y="2590800"/>
            <a:ext cx="2667000" cy="1992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ransition spd="slow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9" name="Rectangle 2"/>
          <p:cNvSpPr>
            <a:spLocks noGrp="1" noChangeArrowheads="1"/>
          </p:cNvSpPr>
          <p:nvPr>
            <p:ph type="title"/>
          </p:nvPr>
        </p:nvSpPr>
        <p:spPr>
          <a:xfrm>
            <a:off x="838200" y="457200"/>
            <a:ext cx="6400800" cy="769938"/>
          </a:xfrm>
        </p:spPr>
        <p:txBody>
          <a:bodyPr>
            <a:norm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sz="4000" dirty="0" smtClean="0">
                <a:solidFill>
                  <a:schemeClr val="tx2">
                    <a:satMod val="130000"/>
                  </a:schemeClr>
                </a:solidFill>
              </a:rPr>
              <a:t>PNG</a:t>
            </a:r>
          </a:p>
        </p:txBody>
      </p:sp>
      <p:sp>
        <p:nvSpPr>
          <p:cNvPr id="2" name="Rectangle 3"/>
          <p:cNvSpPr>
            <a:spLocks noGrp="1" noChangeArrowheads="1"/>
          </p:cNvSpPr>
          <p:nvPr>
            <p:ph idx="1"/>
          </p:nvPr>
        </p:nvSpPr>
        <p:spPr>
          <a:xfrm>
            <a:off x="990600" y="1735138"/>
            <a:ext cx="7620000" cy="4038600"/>
          </a:xfrm>
        </p:spPr>
        <p:txBody>
          <a:bodyPr rtlCol="0">
            <a:normAutofit lnSpcReduction="10000"/>
          </a:bodyPr>
          <a:lstStyle/>
          <a:p>
            <a:pPr marL="91440" indent="-91440" eaLnBrk="1" fontAlgn="auto" hangingPunct="1">
              <a:buFont typeface="Arial" panose="020B0604020202020204" pitchFamily="34" charset="0"/>
              <a:buChar char="•"/>
              <a:defRPr/>
            </a:pPr>
            <a:r>
              <a:rPr lang="en-US" altLang="en-US" sz="2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Portable Network Graphic</a:t>
            </a:r>
          </a:p>
          <a:p>
            <a:pPr marL="91440" indent="-91440" eaLnBrk="1" fontAlgn="auto" hangingPunct="1">
              <a:buFont typeface="Arial" panose="020B0604020202020204" pitchFamily="34" charset="0"/>
              <a:buChar char="•"/>
              <a:defRPr/>
            </a:pPr>
            <a:r>
              <a:rPr lang="en-US" altLang="en-US" sz="2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Support millions of colors</a:t>
            </a:r>
          </a:p>
          <a:p>
            <a:pPr marL="91440" indent="-91440" eaLnBrk="1" fontAlgn="auto" hangingPunct="1">
              <a:buFont typeface="Arial" panose="020B0604020202020204" pitchFamily="34" charset="0"/>
              <a:buChar char="•"/>
              <a:defRPr/>
            </a:pPr>
            <a:r>
              <a:rPr lang="en-US" altLang="en-US" sz="2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Support multiple levels of transparency</a:t>
            </a:r>
            <a:br>
              <a:rPr lang="en-US" altLang="en-US" sz="2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r>
              <a:rPr lang="en-US" altLang="en-US" sz="1800" i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(but most browsers do not -- </a:t>
            </a:r>
            <a:br>
              <a:rPr lang="en-US" altLang="en-US" sz="1800" i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r>
              <a:rPr lang="en-US" altLang="en-US" sz="1800" i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so limit to one transparent color for Web display)</a:t>
            </a:r>
            <a:endParaRPr lang="en-US" altLang="en-US" i="1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91440" indent="-91440" eaLnBrk="1" fontAlgn="auto" hangingPunct="1">
              <a:buFont typeface="Arial" panose="020B0604020202020204" pitchFamily="34" charset="0"/>
              <a:buChar char="•"/>
              <a:defRPr/>
            </a:pPr>
            <a:r>
              <a:rPr lang="en-US" altLang="en-US" sz="2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Support interlacing</a:t>
            </a:r>
          </a:p>
          <a:p>
            <a:pPr marL="91440" indent="-91440" eaLnBrk="1" fontAlgn="auto" hangingPunct="1">
              <a:buFont typeface="Arial" panose="020B0604020202020204" pitchFamily="34" charset="0"/>
              <a:buChar char="•"/>
              <a:defRPr/>
            </a:pPr>
            <a:r>
              <a:rPr lang="en-US" altLang="en-US" sz="2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Use lossless compression</a:t>
            </a:r>
          </a:p>
          <a:p>
            <a:pPr marL="91440" indent="-91440" eaLnBrk="1" fontAlgn="auto" hangingPunct="1">
              <a:buFont typeface="Arial" panose="020B0604020202020204" pitchFamily="34" charset="0"/>
              <a:buChar char="•"/>
              <a:defRPr/>
            </a:pPr>
            <a:r>
              <a:rPr lang="en-US" altLang="en-US" sz="2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Combines the best of GIF &amp; JPEG</a:t>
            </a:r>
          </a:p>
          <a:p>
            <a:pPr marL="91440" indent="-91440" eaLnBrk="1" fontAlgn="auto" hangingPunct="1">
              <a:buFont typeface="Arial" panose="020B0604020202020204" pitchFamily="34" charset="0"/>
              <a:buChar char="•"/>
              <a:defRPr/>
            </a:pPr>
            <a:r>
              <a:rPr lang="en-US" altLang="en-US" sz="2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Browser support is growing</a:t>
            </a:r>
          </a:p>
        </p:txBody>
      </p:sp>
      <p:sp>
        <p:nvSpPr>
          <p:cNvPr id="43012" name="Slide Number Placeholder 5"/>
          <p:cNvSpPr>
            <a:spLocks noGrp="1"/>
          </p:cNvSpPr>
          <p:nvPr>
            <p:ph type="sldNum" sz="quarter" idx="12"/>
          </p:nvPr>
        </p:nvSpPr>
        <p:spPr bwMode="auto">
          <a:xfrm>
            <a:off x="8159750" y="6459538"/>
            <a:ext cx="984250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>
                <a:solidFill>
                  <a:srgbClr val="404040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>
                <a:solidFill>
                  <a:srgbClr val="404040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fld id="{C30242BF-2110-4A1B-9DE1-CE3268D6E449}" type="slidenum">
              <a:rPr lang="en-US" altLang="en-US" sz="1100" smtClean="0">
                <a:solidFill>
                  <a:srgbClr val="4D4D4D"/>
                </a:solidFill>
                <a:latin typeface="Times New Roman" panose="02020603050405020304" pitchFamily="18" charset="0"/>
              </a:rPr>
              <a:pPr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t>15</a:t>
            </a:fld>
            <a:endParaRPr lang="en-US" altLang="en-US" sz="1100" smtClean="0">
              <a:solidFill>
                <a:srgbClr val="4D4D4D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3" name="Rectangle 2"/>
          <p:cNvSpPr>
            <a:spLocks noGrp="1" noChangeArrowheads="1"/>
          </p:cNvSpPr>
          <p:nvPr>
            <p:ph type="title"/>
          </p:nvPr>
        </p:nvSpPr>
        <p:spPr>
          <a:xfrm>
            <a:off x="573505" y="95251"/>
            <a:ext cx="6400800" cy="1219200"/>
          </a:xfrm>
        </p:spPr>
        <p:txBody>
          <a:bodyPr>
            <a:norm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sz="4000" dirty="0" smtClean="0">
                <a:solidFill>
                  <a:schemeClr val="tx2">
                    <a:satMod val="130000"/>
                  </a:schemeClr>
                </a:solidFill>
              </a:rPr>
              <a:t>HTML Image Element</a:t>
            </a:r>
          </a:p>
        </p:txBody>
      </p:sp>
      <p:sp>
        <p:nvSpPr>
          <p:cNvPr id="2" name="Rectangle 3"/>
          <p:cNvSpPr>
            <a:spLocks noGrp="1" noChangeArrowheads="1"/>
          </p:cNvSpPr>
          <p:nvPr>
            <p:ph idx="1"/>
          </p:nvPr>
        </p:nvSpPr>
        <p:spPr>
          <a:xfrm>
            <a:off x="381000" y="1219200"/>
            <a:ext cx="7543800" cy="4191000"/>
          </a:xfrm>
        </p:spPr>
        <p:txBody>
          <a:bodyPr rtlCol="0">
            <a:normAutofit fontScale="92500" lnSpcReduction="20000"/>
          </a:bodyPr>
          <a:lstStyle/>
          <a:p>
            <a:pPr marL="365125" indent="-282575" eaLnBrk="1" fontAlgn="auto" hangingPunct="1">
              <a:buFont typeface="Wingdings 2" panose="05020102010507070707" pitchFamily="18" charset="2"/>
              <a:buChar char=""/>
              <a:defRPr/>
            </a:pPr>
            <a:r>
              <a:rPr lang="en-US" altLang="en-US" sz="28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Times New Roman" panose="02020603050405020304" pitchFamily="18" charset="0"/>
              </a:rPr>
              <a:t>Configures graphics on a web page</a:t>
            </a:r>
            <a:br>
              <a:rPr lang="en-US" altLang="en-US" sz="28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Times New Roman" panose="02020603050405020304" pitchFamily="18" charset="0"/>
              </a:rPr>
            </a:br>
            <a:r>
              <a:rPr lang="en-US" altLang="en-US" sz="28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Times New Roman" panose="02020603050405020304" pitchFamily="18" charset="0"/>
              </a:rPr>
              <a:t/>
            </a:r>
            <a:br>
              <a:rPr lang="en-US" altLang="en-US" sz="28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Times New Roman" panose="02020603050405020304" pitchFamily="18" charset="0"/>
              </a:rPr>
            </a:br>
            <a:endParaRPr lang="en-US" altLang="en-US" sz="1100" dirty="0" smtClean="0">
              <a:solidFill>
                <a:schemeClr val="tx1">
                  <a:lumMod val="75000"/>
                  <a:lumOff val="25000"/>
                </a:schemeClr>
              </a:solidFill>
              <a:cs typeface="Times New Roman" panose="02020603050405020304" pitchFamily="18" charset="0"/>
            </a:endParaRPr>
          </a:p>
          <a:p>
            <a:pPr marL="365125" indent="-282575" eaLnBrk="1" fontAlgn="auto" hangingPunct="1">
              <a:buFont typeface="Wingdings 2" panose="05020102010507070707" pitchFamily="18" charset="2"/>
              <a:buChar char=""/>
              <a:defRPr/>
            </a:pPr>
            <a:r>
              <a:rPr lang="en-US" altLang="en-US" sz="2800" dirty="0" err="1" smtClean="0">
                <a:solidFill>
                  <a:schemeClr val="tx1">
                    <a:lumMod val="75000"/>
                    <a:lumOff val="25000"/>
                  </a:schemeClr>
                </a:solidFill>
                <a:cs typeface="Times New Roman" panose="02020603050405020304" pitchFamily="18" charset="0"/>
              </a:rPr>
              <a:t>src</a:t>
            </a:r>
            <a:r>
              <a:rPr lang="en-US" altLang="en-US" sz="28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Times New Roman" panose="02020603050405020304" pitchFamily="18" charset="0"/>
              </a:rPr>
              <a:t> Attribute</a:t>
            </a:r>
          </a:p>
          <a:p>
            <a:pPr marL="639763" lvl="1" indent="-236538" eaLnBrk="1" fontAlgn="auto" hangingPunct="1">
              <a:buFont typeface="Verdana" panose="020B0604030504040204" pitchFamily="34" charset="0"/>
              <a:buChar char="◦"/>
              <a:defRPr/>
            </a:pPr>
            <a:r>
              <a:rPr lang="en-US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Times New Roman" panose="02020603050405020304" pitchFamily="18" charset="0"/>
              </a:rPr>
              <a:t>File name of the graphic</a:t>
            </a:r>
          </a:p>
          <a:p>
            <a:pPr marL="365125" indent="-282575" eaLnBrk="1" fontAlgn="auto" hangingPunct="1">
              <a:buFont typeface="Wingdings 2" panose="05020102010507070707" pitchFamily="18" charset="2"/>
              <a:buChar char=""/>
              <a:defRPr/>
            </a:pPr>
            <a:r>
              <a:rPr lang="en-US" altLang="en-US" sz="28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Times New Roman" panose="02020603050405020304" pitchFamily="18" charset="0"/>
              </a:rPr>
              <a:t>alt Attribute</a:t>
            </a:r>
          </a:p>
          <a:p>
            <a:pPr marL="639763" lvl="1" indent="-236538" eaLnBrk="1" fontAlgn="auto" hangingPunct="1">
              <a:buFont typeface="Verdana" panose="020B0604030504040204" pitchFamily="34" charset="0"/>
              <a:buChar char="◦"/>
              <a:defRPr/>
            </a:pPr>
            <a:r>
              <a:rPr lang="en-US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Times New Roman" panose="02020603050405020304" pitchFamily="18" charset="0"/>
              </a:rPr>
              <a:t>Configures alternate text description</a:t>
            </a:r>
          </a:p>
          <a:p>
            <a:pPr marL="365125" indent="-282575" eaLnBrk="1" fontAlgn="auto" hangingPunct="1">
              <a:buFont typeface="Wingdings 2" panose="05020102010507070707" pitchFamily="18" charset="2"/>
              <a:buChar char=""/>
              <a:defRPr/>
            </a:pPr>
            <a:r>
              <a:rPr lang="en-US" altLang="en-US" sz="28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Times New Roman" panose="02020603050405020304" pitchFamily="18" charset="0"/>
              </a:rPr>
              <a:t>height Attribute</a:t>
            </a:r>
          </a:p>
          <a:p>
            <a:pPr marL="639763" lvl="1" indent="-236538" eaLnBrk="1" fontAlgn="auto" hangingPunct="1">
              <a:buFont typeface="Verdana" panose="020B0604030504040204" pitchFamily="34" charset="0"/>
              <a:buChar char="◦"/>
              <a:defRPr/>
            </a:pPr>
            <a:r>
              <a:rPr lang="en-US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Times New Roman" panose="02020603050405020304" pitchFamily="18" charset="0"/>
              </a:rPr>
              <a:t>Height of the graphic in pixels</a:t>
            </a:r>
          </a:p>
          <a:p>
            <a:pPr marL="365125" indent="-282575" eaLnBrk="1" fontAlgn="auto" hangingPunct="1">
              <a:buFont typeface="Wingdings 2" panose="05020102010507070707" pitchFamily="18" charset="2"/>
              <a:buChar char=""/>
              <a:defRPr/>
            </a:pPr>
            <a:r>
              <a:rPr lang="en-US" altLang="en-US" sz="28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Times New Roman" panose="02020603050405020304" pitchFamily="18" charset="0"/>
              </a:rPr>
              <a:t>width Attribute</a:t>
            </a:r>
          </a:p>
          <a:p>
            <a:pPr marL="639763" lvl="1" indent="-236538" eaLnBrk="1" fontAlgn="auto" hangingPunct="1">
              <a:buFont typeface="Verdana" panose="020B0604030504040204" pitchFamily="34" charset="0"/>
              <a:buChar char="◦"/>
              <a:defRPr/>
            </a:pPr>
            <a:r>
              <a:rPr lang="en-US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Times New Roman" panose="02020603050405020304" pitchFamily="18" charset="0"/>
              </a:rPr>
              <a:t>Width of the graphic in pixels</a:t>
            </a:r>
          </a:p>
        </p:txBody>
      </p:sp>
      <p:sp>
        <p:nvSpPr>
          <p:cNvPr id="45060" name="Slide Number Placeholder 5"/>
          <p:cNvSpPr>
            <a:spLocks noGrp="1"/>
          </p:cNvSpPr>
          <p:nvPr>
            <p:ph type="sldNum" sz="quarter" idx="12"/>
          </p:nvPr>
        </p:nvSpPr>
        <p:spPr bwMode="auto">
          <a:xfrm>
            <a:off x="8159750" y="6459538"/>
            <a:ext cx="984250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>
                <a:solidFill>
                  <a:srgbClr val="404040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>
                <a:solidFill>
                  <a:srgbClr val="404040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fld id="{F77506A8-8B17-4BFC-9A7C-5EE624A37A08}" type="slidenum">
              <a:rPr lang="en-US" altLang="en-US" sz="1100" smtClean="0">
                <a:solidFill>
                  <a:srgbClr val="4D4D4D"/>
                </a:solidFill>
                <a:latin typeface="Times New Roman" panose="02020603050405020304" pitchFamily="18" charset="0"/>
              </a:rPr>
              <a:pPr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t>16</a:t>
            </a:fld>
            <a:endParaRPr lang="en-US" altLang="en-US" sz="1100" smtClean="0">
              <a:solidFill>
                <a:srgbClr val="4D4D4D"/>
              </a:solidFill>
              <a:latin typeface="Times New Roman" panose="02020603050405020304" pitchFamily="18" charset="0"/>
            </a:endParaRPr>
          </a:p>
        </p:txBody>
      </p:sp>
      <p:sp>
        <p:nvSpPr>
          <p:cNvPr id="25605" name="Text Box 5"/>
          <p:cNvSpPr txBox="1">
            <a:spLocks noChangeArrowheads="1"/>
          </p:cNvSpPr>
          <p:nvPr/>
        </p:nvSpPr>
        <p:spPr bwMode="auto">
          <a:xfrm>
            <a:off x="152400" y="1663700"/>
            <a:ext cx="8826500" cy="396875"/>
          </a:xfrm>
          <a:prstGeom prst="rect">
            <a:avLst/>
          </a:prstGeom>
          <a:solidFill>
            <a:srgbClr val="EAEAE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  <a:defRPr/>
            </a:pPr>
            <a:r>
              <a:rPr lang="en-US" sz="2200" b="1" dirty="0" smtClean="0">
                <a:solidFill>
                  <a:schemeClr val="bg2">
                    <a:lumMod val="75000"/>
                  </a:schemeClr>
                </a:solidFill>
              </a:rPr>
              <a:t>&lt;</a:t>
            </a:r>
            <a:r>
              <a:rPr lang="en-US" sz="2200" b="1" dirty="0" err="1" smtClean="0">
                <a:solidFill>
                  <a:schemeClr val="bg2">
                    <a:lumMod val="75000"/>
                  </a:schemeClr>
                </a:solidFill>
              </a:rPr>
              <a:t>img</a:t>
            </a:r>
            <a:r>
              <a:rPr lang="en-US" sz="2200" b="1" dirty="0" smtClean="0">
                <a:solidFill>
                  <a:schemeClr val="bg2">
                    <a:lumMod val="75000"/>
                  </a:schemeClr>
                </a:solidFill>
              </a:rPr>
              <a:t> </a:t>
            </a:r>
            <a:r>
              <a:rPr lang="en-US" sz="2200" b="1" dirty="0" err="1" smtClean="0">
                <a:solidFill>
                  <a:schemeClr val="bg2">
                    <a:lumMod val="75000"/>
                  </a:schemeClr>
                </a:solidFill>
              </a:rPr>
              <a:t>src</a:t>
            </a:r>
            <a:r>
              <a:rPr lang="en-US" sz="2200" b="1" dirty="0" smtClean="0">
                <a:solidFill>
                  <a:schemeClr val="bg2">
                    <a:lumMod val="75000"/>
                  </a:schemeClr>
                </a:solidFill>
              </a:rPr>
              <a:t>=“dog.jpg” alt=“Dog at computer” height=“100” width=“100”&gt;</a:t>
            </a:r>
            <a:endParaRPr lang="en-US" sz="2200" dirty="0" smtClean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45062" name="Slide Number Placeholder 5"/>
          <p:cNvSpPr txBox="1">
            <a:spLocks/>
          </p:cNvSpPr>
          <p:nvPr/>
        </p:nvSpPr>
        <p:spPr bwMode="auto">
          <a:xfrm>
            <a:off x="5854700" y="6492875"/>
            <a:ext cx="3124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rIns="0" bIns="0" anchor="b"/>
          <a:lstStyle>
            <a:lvl1pPr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>
                <a:solidFill>
                  <a:srgbClr val="404040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>
                <a:solidFill>
                  <a:srgbClr val="404040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9pPr>
          </a:lstStyle>
          <a:p>
            <a:pPr algn="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fld id="{CBA96008-2075-40FC-928F-A48C43A53C88}" type="slidenum">
              <a:rPr lang="en-US" altLang="en-US" sz="1100" b="1">
                <a:solidFill>
                  <a:srgbClr val="4D4D4D"/>
                </a:solidFill>
                <a:latin typeface="Times New Roman" panose="02020603050405020304" pitchFamily="18" charset="0"/>
              </a:rPr>
              <a:pPr algn="r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t>16</a:t>
            </a:fld>
            <a:endParaRPr lang="en-US" altLang="en-US" sz="1100" b="1">
              <a:solidFill>
                <a:srgbClr val="4D4D4D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45063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54700" y="2505075"/>
            <a:ext cx="2540000" cy="2146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Title 1"/>
          <p:cNvSpPr>
            <a:spLocks noGrp="1"/>
          </p:cNvSpPr>
          <p:nvPr>
            <p:ph type="title"/>
          </p:nvPr>
        </p:nvSpPr>
        <p:spPr>
          <a:xfrm>
            <a:off x="0" y="381000"/>
            <a:ext cx="7772400" cy="1143000"/>
          </a:xfrm>
        </p:spPr>
        <p:txBody>
          <a:bodyPr>
            <a:norm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sz="4000" dirty="0" smtClean="0">
                <a:solidFill>
                  <a:schemeClr val="tx2">
                    <a:satMod val="130000"/>
                  </a:schemeClr>
                </a:solidFill>
              </a:rPr>
              <a:t>Accessibility &amp; Images </a:t>
            </a:r>
          </a:p>
        </p:txBody>
      </p:sp>
      <p:sp>
        <p:nvSpPr>
          <p:cNvPr id="31747" name="Content Placeholder 2"/>
          <p:cNvSpPr>
            <a:spLocks noGrp="1"/>
          </p:cNvSpPr>
          <p:nvPr>
            <p:ph idx="1"/>
          </p:nvPr>
        </p:nvSpPr>
        <p:spPr>
          <a:xfrm>
            <a:off x="381000" y="1905000"/>
            <a:ext cx="8382000" cy="3733800"/>
          </a:xfrm>
        </p:spPr>
        <p:txBody>
          <a:bodyPr rtlCol="0">
            <a:normAutofit fontScale="85000" lnSpcReduction="20000"/>
          </a:bodyPr>
          <a:lstStyle/>
          <a:p>
            <a:pPr marL="91440" indent="-91440" eaLnBrk="1" fontAlgn="auto" hangingPunct="1">
              <a:defRPr/>
            </a:pPr>
            <a:r>
              <a:rPr lang="en-US" altLang="en-US" sz="3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Required: </a:t>
            </a:r>
          </a:p>
          <a:p>
            <a:pPr marL="384048" lvl="1" indent="-182880" eaLnBrk="1" fontAlgn="auto" hangingPunct="1">
              <a:defRPr/>
            </a:pPr>
            <a:r>
              <a:rPr lang="en-US" altLang="en-US" sz="32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Configure the alt attribute</a:t>
            </a:r>
          </a:p>
          <a:p>
            <a:pPr marL="566928" lvl="2" indent="-182880" eaLnBrk="1" fontAlgn="auto" hangingPunct="1">
              <a:defRPr/>
            </a:pPr>
            <a:r>
              <a:rPr lang="en-US" altLang="en-US" sz="2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Alternate text content to convey the meaning/intent of the image</a:t>
            </a:r>
          </a:p>
          <a:p>
            <a:pPr marL="566928" lvl="2" indent="-182880" eaLnBrk="1" fontAlgn="auto" hangingPunct="1">
              <a:defRPr/>
            </a:pPr>
            <a:r>
              <a:rPr lang="en-US" altLang="en-US" sz="2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NOT the file name of the image</a:t>
            </a:r>
          </a:p>
          <a:p>
            <a:pPr marL="566928" lvl="2" indent="-182880" eaLnBrk="1" fontAlgn="auto" hangingPunct="1">
              <a:defRPr/>
            </a:pPr>
            <a:r>
              <a:rPr lang="en-US" altLang="en-US" sz="2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Use alt="" for purely decorative images</a:t>
            </a:r>
          </a:p>
          <a:p>
            <a:pPr marL="91440" indent="-91440" eaLnBrk="1" fontAlgn="auto" hangingPunct="1">
              <a:defRPr/>
            </a:pPr>
            <a:r>
              <a:rPr lang="en-US" altLang="en-US" sz="3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Recommended:</a:t>
            </a:r>
          </a:p>
          <a:p>
            <a:pPr marL="384048" lvl="1" indent="-182880" eaLnBrk="1" fontAlgn="auto" hangingPunct="1">
              <a:defRPr/>
            </a:pPr>
            <a:r>
              <a:rPr lang="en-US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If your site navigation uses image links for the main navigation, provide simple text links at the bottom of the page.</a:t>
            </a:r>
          </a:p>
          <a:p>
            <a:pPr marL="566928" lvl="2" indent="-182880" eaLnBrk="1" fontAlgn="auto" hangingPunct="1">
              <a:defRPr/>
            </a:pPr>
            <a:endParaRPr lang="en-US" altLang="en-US" sz="28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384048" lvl="1" indent="-182880" eaLnBrk="1" fontAlgn="auto" hangingPunct="1">
              <a:defRPr/>
            </a:pPr>
            <a:endParaRPr lang="en-US" altLang="en-US" sz="24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384048" lvl="1" indent="-182880" eaLnBrk="1" fontAlgn="auto" hangingPunct="1">
              <a:defRPr/>
            </a:pPr>
            <a:endParaRPr lang="en-US" altLang="en-US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384048" lvl="1" indent="-182880" eaLnBrk="1" fontAlgn="auto" hangingPunct="1">
              <a:buFont typeface="Wingdings" panose="05000000000000000000" pitchFamily="2" charset="2"/>
              <a:buNone/>
              <a:defRPr/>
            </a:pPr>
            <a:endParaRPr lang="en-US" altLang="en-US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</p:cSld>
  <p:clrMapOvr>
    <a:masterClrMapping/>
  </p:clrMapOvr>
  <p:transition spd="slow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9" name="Rectangle 2"/>
          <p:cNvSpPr>
            <a:spLocks noGrp="1" noChangeArrowheads="1"/>
          </p:cNvSpPr>
          <p:nvPr>
            <p:ph type="title"/>
          </p:nvPr>
        </p:nvSpPr>
        <p:spPr>
          <a:xfrm>
            <a:off x="1828800" y="550862"/>
            <a:ext cx="5953919" cy="709612"/>
          </a:xfrm>
        </p:spPr>
        <p:txBody>
          <a:bodyPr>
            <a:norm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sz="4000" dirty="0" smtClean="0">
                <a:solidFill>
                  <a:schemeClr val="tx2">
                    <a:satMod val="130000"/>
                  </a:schemeClr>
                </a:solidFill>
              </a:rPr>
              <a:t>Image Link</a:t>
            </a:r>
          </a:p>
        </p:txBody>
      </p:sp>
      <p:sp>
        <p:nvSpPr>
          <p:cNvPr id="34820" name="Rectangle 3"/>
          <p:cNvSpPr>
            <a:spLocks noGrp="1" noChangeArrowheads="1"/>
          </p:cNvSpPr>
          <p:nvPr>
            <p:ph idx="1"/>
          </p:nvPr>
        </p:nvSpPr>
        <p:spPr>
          <a:xfrm>
            <a:off x="692150" y="1863725"/>
            <a:ext cx="7848600" cy="4724400"/>
          </a:xfrm>
        </p:spPr>
        <p:txBody>
          <a:bodyPr rtlCol="0">
            <a:normAutofit/>
          </a:bodyPr>
          <a:lstStyle/>
          <a:p>
            <a:pPr marL="365760" indent="-283464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en-US" sz="2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To create an image hyperlink use an anchor element to contain an image element</a:t>
            </a:r>
          </a:p>
          <a:p>
            <a:pPr marL="365760" indent="-283464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endParaRPr lang="en-US" sz="28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365760" indent="-283464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endParaRPr lang="en-US" sz="28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82296" indent="0" eaLnBrk="1" fontAlgn="auto" hangingPunct="1">
              <a:spcAft>
                <a:spcPts val="0"/>
              </a:spcAft>
              <a:buFont typeface="Wingdings 3" panose="05040102010807070707" pitchFamily="18" charset="2"/>
              <a:buNone/>
              <a:defRPr/>
            </a:pPr>
            <a:endParaRPr lang="en-US" sz="28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365760" indent="-283464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en-US" sz="2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Some browsers automatically add a border to </a:t>
            </a:r>
            <a:r>
              <a:rPr lang="en-US" sz="2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i</a:t>
            </a:r>
            <a:r>
              <a:rPr lang="en-US" sz="2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mage links. </a:t>
            </a:r>
          </a:p>
          <a:p>
            <a:pPr marL="365760" indent="-283464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en-US" sz="2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Configure CSS to eliminate the border</a:t>
            </a:r>
            <a:br>
              <a:rPr lang="en-US" sz="2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r>
              <a:rPr lang="en-US" sz="2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2800" b="1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img</a:t>
            </a:r>
            <a:r>
              <a:rPr lang="en-US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{ border-style: none; }</a:t>
            </a:r>
          </a:p>
          <a:p>
            <a:pPr marL="365760" indent="-283464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endParaRPr lang="en-US" sz="28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365760" indent="-283464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endParaRPr lang="en-US" sz="28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365760" indent="-283464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endParaRPr lang="en-US" sz="28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365760" indent="-283464"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endParaRPr lang="en-US" sz="28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365760" indent="-283464"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endParaRPr lang="en-US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365760" indent="-283464" eaLnBrk="1" fontAlgn="auto" hangingPunct="1">
              <a:spcAft>
                <a:spcPts val="0"/>
              </a:spcAft>
              <a:buFontTx/>
              <a:buNone/>
              <a:defRPr/>
            </a:pPr>
            <a:endParaRPr lang="en-US" sz="1800" b="1" dirty="0" smtClean="0">
              <a:solidFill>
                <a:schemeClr val="tx1">
                  <a:lumMod val="75000"/>
                  <a:lumOff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365760" indent="-283464" eaLnBrk="1" fontAlgn="auto" hangingPunct="1">
              <a:spcAft>
                <a:spcPts val="0"/>
              </a:spcAft>
              <a:buFontTx/>
              <a:buNone/>
              <a:defRPr/>
            </a:pPr>
            <a:endParaRPr lang="en-US" sz="1800" b="1" dirty="0" smtClean="0">
              <a:solidFill>
                <a:schemeClr val="tx1">
                  <a:lumMod val="75000"/>
                  <a:lumOff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365760" indent="-283464" eaLnBrk="1" fontAlgn="auto" hangingPunct="1">
              <a:spcAft>
                <a:spcPts val="0"/>
              </a:spcAft>
              <a:buFontTx/>
              <a:buNone/>
              <a:defRPr/>
            </a:pPr>
            <a:endParaRPr lang="en-US" sz="1800" b="1" dirty="0" smtClean="0">
              <a:solidFill>
                <a:schemeClr val="tx1">
                  <a:lumMod val="75000"/>
                  <a:lumOff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9156" name="Slide Number Placeholder 5"/>
          <p:cNvSpPr>
            <a:spLocks noGrp="1"/>
          </p:cNvSpPr>
          <p:nvPr>
            <p:ph type="sldNum" sz="quarter" idx="12"/>
          </p:nvPr>
        </p:nvSpPr>
        <p:spPr bwMode="auto">
          <a:xfrm>
            <a:off x="8159750" y="6459538"/>
            <a:ext cx="984250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>
                <a:solidFill>
                  <a:srgbClr val="404040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>
                <a:solidFill>
                  <a:srgbClr val="404040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fld id="{4298C257-9533-4E8D-BB98-26D324649405}" type="slidenum">
              <a:rPr lang="en-US" altLang="en-US" sz="1100" smtClean="0">
                <a:solidFill>
                  <a:srgbClr val="4D4D4D"/>
                </a:solidFill>
                <a:latin typeface="Times New Roman" panose="02020603050405020304" pitchFamily="18" charset="0"/>
              </a:rPr>
              <a:pPr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t>18</a:t>
            </a:fld>
            <a:endParaRPr lang="en-US" altLang="en-US" sz="1100" smtClean="0">
              <a:solidFill>
                <a:srgbClr val="4D4D4D"/>
              </a:solidFill>
              <a:latin typeface="Times New Roman" panose="02020603050405020304" pitchFamily="18" charset="0"/>
            </a:endParaRPr>
          </a:p>
        </p:txBody>
      </p:sp>
      <p:sp>
        <p:nvSpPr>
          <p:cNvPr id="28677" name="Oval 4"/>
          <p:cNvSpPr>
            <a:spLocks noChangeArrowheads="1"/>
          </p:cNvSpPr>
          <p:nvPr/>
        </p:nvSpPr>
        <p:spPr bwMode="auto">
          <a:xfrm>
            <a:off x="692150" y="550862"/>
            <a:ext cx="2514600" cy="685800"/>
          </a:xfrm>
          <a:prstGeom prst="ellipse">
            <a:avLst/>
          </a:prstGeom>
          <a:solidFill>
            <a:schemeClr val="hlink"/>
          </a:solidFill>
          <a:ln w="57150">
            <a:noFill/>
            <a:miter lim="800000"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none" anchor="ctr"/>
          <a:lstStyle/>
          <a:p>
            <a:pPr algn="ctr" eaLnBrk="1" hangingPunct="1">
              <a:defRPr/>
            </a:pPr>
            <a:r>
              <a:rPr lang="en-US" sz="2800" b="1" dirty="0">
                <a:latin typeface="Verdana" pitchFamily="34" charset="0"/>
              </a:rPr>
              <a:t>Home</a:t>
            </a:r>
          </a:p>
        </p:txBody>
      </p:sp>
      <p:sp>
        <p:nvSpPr>
          <p:cNvPr id="29704" name="Text Box 6"/>
          <p:cNvSpPr txBox="1">
            <a:spLocks noChangeArrowheads="1"/>
          </p:cNvSpPr>
          <p:nvPr/>
        </p:nvSpPr>
        <p:spPr bwMode="auto">
          <a:xfrm>
            <a:off x="415925" y="2971800"/>
            <a:ext cx="8139113" cy="10668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20000"/>
              </a:spcBef>
              <a:defRPr/>
            </a:pPr>
            <a:r>
              <a:rPr lang="en-US" sz="3200" b="1" dirty="0" smtClean="0">
                <a:cs typeface="Times New Roman" pitchFamily="18" charset="0"/>
              </a:rPr>
              <a:t>&lt;a href="index.html"&gt;&lt;</a:t>
            </a:r>
            <a:r>
              <a:rPr lang="en-US" sz="3200" b="1" dirty="0" err="1" smtClean="0">
                <a:cs typeface="Times New Roman" pitchFamily="18" charset="0"/>
              </a:rPr>
              <a:t>img</a:t>
            </a:r>
            <a:r>
              <a:rPr lang="en-US" sz="3200" b="1" dirty="0" smtClean="0">
                <a:cs typeface="Times New Roman" pitchFamily="18" charset="0"/>
              </a:rPr>
              <a:t> </a:t>
            </a:r>
            <a:r>
              <a:rPr lang="en-US" sz="3200" b="1" dirty="0" err="1" smtClean="0">
                <a:cs typeface="Times New Roman" pitchFamily="18" charset="0"/>
              </a:rPr>
              <a:t>src</a:t>
            </a:r>
            <a:r>
              <a:rPr lang="en-US" sz="3200" b="1" dirty="0" smtClean="0">
                <a:cs typeface="Times New Roman" pitchFamily="18" charset="0"/>
              </a:rPr>
              <a:t>="home.gif" </a:t>
            </a:r>
            <a:br>
              <a:rPr lang="en-US" sz="3200" b="1" dirty="0" smtClean="0">
                <a:cs typeface="Times New Roman" pitchFamily="18" charset="0"/>
              </a:rPr>
            </a:br>
            <a:r>
              <a:rPr lang="en-US" sz="3200" b="1" dirty="0" smtClean="0">
                <a:cs typeface="Times New Roman" pitchFamily="18" charset="0"/>
              </a:rPr>
              <a:t>height="19" width="85" alt="Home"&gt;&lt;/a&gt; </a:t>
            </a:r>
          </a:p>
        </p:txBody>
      </p:sp>
    </p:spTree>
  </p:cSld>
  <p:clrMapOvr>
    <a:masterClrMapping/>
  </p:clrMapOvr>
  <p:transition spd="slow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1" name="Rectangle 2"/>
          <p:cNvSpPr>
            <a:spLocks noGrp="1" noChangeArrowheads="1"/>
          </p:cNvSpPr>
          <p:nvPr>
            <p:ph type="title"/>
          </p:nvPr>
        </p:nvSpPr>
        <p:spPr>
          <a:xfrm>
            <a:off x="914400" y="30162"/>
            <a:ext cx="6400800" cy="769938"/>
          </a:xfrm>
        </p:spPr>
        <p:txBody>
          <a:bodyPr>
            <a:norm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sz="4000" dirty="0" smtClean="0">
                <a:solidFill>
                  <a:schemeClr val="tx2">
                    <a:satMod val="130000"/>
                  </a:schemeClr>
                </a:solidFill>
              </a:rPr>
              <a:t>Thumbnail Image</a:t>
            </a:r>
          </a:p>
        </p:txBody>
      </p:sp>
      <p:sp>
        <p:nvSpPr>
          <p:cNvPr id="37891" name="Rectangle 3"/>
          <p:cNvSpPr>
            <a:spLocks noGrp="1" noChangeArrowheads="1"/>
          </p:cNvSpPr>
          <p:nvPr>
            <p:ph idx="1"/>
          </p:nvPr>
        </p:nvSpPr>
        <p:spPr>
          <a:xfrm>
            <a:off x="473242" y="1066800"/>
            <a:ext cx="7391400" cy="5257800"/>
          </a:xfrm>
        </p:spPr>
        <p:txBody>
          <a:bodyPr rtlCol="0">
            <a:normAutofit/>
          </a:bodyPr>
          <a:lstStyle/>
          <a:p>
            <a:pPr marL="68580" indent="0" eaLnBrk="1" fontAlgn="auto" hangingPunct="1">
              <a:spcAft>
                <a:spcPts val="0"/>
              </a:spcAft>
              <a:buFont typeface="Wingdings 3" panose="05040102010807070707" pitchFamily="18" charset="2"/>
              <a:buNone/>
              <a:defRPr/>
            </a:pPr>
            <a:r>
              <a:rPr 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A small image configured to link to a larger version of that image.</a:t>
            </a:r>
          </a:p>
          <a:p>
            <a:pPr marL="68580" indent="0" eaLnBrk="1" fontAlgn="auto" hangingPunct="1">
              <a:spcAft>
                <a:spcPts val="0"/>
              </a:spcAft>
              <a:buFont typeface="Wingdings 3" panose="05040102010807070707" pitchFamily="18" charset="2"/>
              <a:buNone/>
              <a:defRPr/>
            </a:pPr>
            <a:r>
              <a:rPr 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&lt;a href=“big.jpg”&gt;&lt;</a:t>
            </a:r>
            <a:r>
              <a:rPr lang="en-US" sz="24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img</a:t>
            </a:r>
            <a:r>
              <a:rPr 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src</a:t>
            </a:r>
            <a:r>
              <a:rPr 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=“small.jpg” alt=“country road” width=“200” height=“100”&gt;&lt;/a&gt;</a:t>
            </a:r>
          </a:p>
          <a:p>
            <a:pPr marL="91440" indent="-274320" eaLnBrk="1" fontAlgn="auto" hangingPunct="1">
              <a:spcAft>
                <a:spcPts val="0"/>
              </a:spcAft>
              <a:buFontTx/>
              <a:buNone/>
              <a:defRPr/>
            </a:pPr>
            <a:endParaRPr lang="en-US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91440" indent="-274320" eaLnBrk="1" fontAlgn="auto" hangingPunct="1">
              <a:spcAft>
                <a:spcPts val="0"/>
              </a:spcAft>
              <a:defRPr/>
            </a:pPr>
            <a:endParaRPr lang="en-US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1205" name="Slide Number Placeholder 5"/>
          <p:cNvSpPr>
            <a:spLocks noGrp="1"/>
          </p:cNvSpPr>
          <p:nvPr>
            <p:ph type="sldNum" sz="quarter" idx="12"/>
          </p:nvPr>
        </p:nvSpPr>
        <p:spPr bwMode="auto">
          <a:xfrm>
            <a:off x="8159750" y="6459538"/>
            <a:ext cx="984250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>
                <a:solidFill>
                  <a:srgbClr val="404040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>
                <a:solidFill>
                  <a:srgbClr val="404040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fld id="{4B7114A9-E1E9-413E-8B4C-FD0DDED4E390}" type="slidenum">
              <a:rPr lang="en-US" altLang="en-US" sz="1100" smtClean="0">
                <a:solidFill>
                  <a:srgbClr val="4D4D4D"/>
                </a:solidFill>
                <a:latin typeface="Times New Roman" panose="02020603050405020304" pitchFamily="18" charset="0"/>
              </a:rPr>
              <a:pPr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t>19</a:t>
            </a:fld>
            <a:endParaRPr lang="en-US" altLang="en-US" sz="1100" smtClean="0">
              <a:solidFill>
                <a:srgbClr val="4D4D4D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6" name="Picture 5" descr="figure4_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162292" y="2590800"/>
            <a:ext cx="5944892" cy="388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pic>
        <p:nvPicPr>
          <p:cNvPr id="5" name="Picture 4" descr="figure4_8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52102" y="3505200"/>
            <a:ext cx="1165665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sp>
        <p:nvSpPr>
          <p:cNvPr id="3" name="Right Arrow 2"/>
          <p:cNvSpPr/>
          <p:nvPr/>
        </p:nvSpPr>
        <p:spPr>
          <a:xfrm>
            <a:off x="1926550" y="3731795"/>
            <a:ext cx="1126958" cy="3810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Rectangle 2"/>
          <p:cNvSpPr>
            <a:spLocks noGrp="1" noChangeArrowheads="1"/>
          </p:cNvSpPr>
          <p:nvPr>
            <p:ph type="title"/>
          </p:nvPr>
        </p:nvSpPr>
        <p:spPr>
          <a:xfrm>
            <a:off x="224255" y="609600"/>
            <a:ext cx="7772400" cy="1143000"/>
          </a:xfrm>
        </p:spPr>
        <p:txBody>
          <a:bodyPr>
            <a:norm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sz="4000" dirty="0" smtClean="0">
                <a:solidFill>
                  <a:schemeClr val="tx2">
                    <a:satMod val="130000"/>
                  </a:schemeClr>
                </a:solidFill>
              </a:rPr>
              <a:t>Horizontal Rule Element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914400" y="1981200"/>
            <a:ext cx="7118350" cy="4572000"/>
          </a:xfrm>
        </p:spPr>
        <p:txBody>
          <a:bodyPr rtlCol="0">
            <a:normAutofit/>
          </a:bodyPr>
          <a:lstStyle/>
          <a:p>
            <a:pPr marL="91440" indent="-274320" eaLnBrk="1" fontAlgn="auto" hangingPunct="1">
              <a:spcAft>
                <a:spcPts val="0"/>
              </a:spcAft>
              <a:defRPr/>
            </a:pPr>
            <a:r>
              <a:rPr lang="en-US" sz="32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Times New Roman" pitchFamily="18" charset="0"/>
              </a:rPr>
              <a:t>Configures a horizontal line </a:t>
            </a:r>
          </a:p>
          <a:p>
            <a:pPr marL="468630" lvl="1" indent="0" eaLnBrk="1" fontAlgn="auto" hangingPunct="1">
              <a:spcAft>
                <a:spcPts val="0"/>
              </a:spcAft>
              <a:buFont typeface="Wingdings 3" panose="05040102010807070707" pitchFamily="18" charset="2"/>
              <a:buNone/>
              <a:defRPr/>
            </a:pPr>
            <a:r>
              <a:rPr lang="en-US" sz="3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&lt;</a:t>
            </a:r>
            <a:r>
              <a:rPr lang="en-US" sz="3200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hr</a:t>
            </a:r>
            <a:r>
              <a:rPr 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&gt;</a:t>
            </a:r>
          </a:p>
          <a:p>
            <a:pPr marL="91440" indent="-274320"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Times New Roman" pitchFamily="18" charset="0"/>
              </a:rPr>
              <a:t/>
            </a:r>
            <a:br>
              <a:rPr 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Times New Roman" pitchFamily="18" charset="0"/>
              </a:rPr>
            </a:br>
            <a:endParaRPr lang="en-US" dirty="0" smtClean="0">
              <a:solidFill>
                <a:schemeClr val="tx1">
                  <a:lumMod val="75000"/>
                  <a:lumOff val="25000"/>
                </a:schemeClr>
              </a:solidFill>
              <a:cs typeface="Times New Roman" pitchFamily="18" charset="0"/>
            </a:endParaRPr>
          </a:p>
          <a:p>
            <a:pPr marL="384048" lvl="1" indent="-274320" eaLnBrk="1" fontAlgn="auto" hangingPunct="1">
              <a:spcAft>
                <a:spcPts val="0"/>
              </a:spcAft>
              <a:buFontTx/>
              <a:buNone/>
              <a:defRPr/>
            </a:pPr>
            <a:endParaRPr lang="en-US" i="1" dirty="0" smtClean="0">
              <a:solidFill>
                <a:schemeClr val="tx1">
                  <a:lumMod val="75000"/>
                  <a:lumOff val="25000"/>
                </a:schemeClr>
              </a:solidFill>
              <a:cs typeface="Times New Roman" pitchFamily="18" charset="0"/>
            </a:endParaRPr>
          </a:p>
          <a:p>
            <a:pPr marL="384048" lvl="1" indent="-274320" eaLnBrk="1" fontAlgn="auto" hangingPunct="1">
              <a:spcAft>
                <a:spcPts val="0"/>
              </a:spcAft>
              <a:buFontTx/>
              <a:buNone/>
              <a:defRPr/>
            </a:pPr>
            <a:r>
              <a:rPr lang="en-US" i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Times New Roman" pitchFamily="18" charset="0"/>
              </a:rPr>
              <a:t>	</a:t>
            </a:r>
          </a:p>
        </p:txBody>
      </p:sp>
      <p:sp>
        <p:nvSpPr>
          <p:cNvPr id="14340" name="Slide Number Placeholder 5"/>
          <p:cNvSpPr>
            <a:spLocks noGrp="1"/>
          </p:cNvSpPr>
          <p:nvPr>
            <p:ph type="sldNum" sz="quarter" idx="12"/>
          </p:nvPr>
        </p:nvSpPr>
        <p:spPr bwMode="auto">
          <a:xfrm>
            <a:off x="8159750" y="6459538"/>
            <a:ext cx="984250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>
                <a:solidFill>
                  <a:srgbClr val="404040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>
                <a:solidFill>
                  <a:srgbClr val="404040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fld id="{F955CAA1-0BD8-44AA-936B-5F1C40CC32B6}" type="slidenum">
              <a:rPr lang="en-US" altLang="en-US" sz="1100" smtClean="0">
                <a:solidFill>
                  <a:srgbClr val="4D4D4D"/>
                </a:solidFill>
                <a:latin typeface="Times New Roman" panose="02020603050405020304" pitchFamily="18" charset="0"/>
              </a:rPr>
              <a:pPr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t>2</a:t>
            </a:fld>
            <a:endParaRPr lang="en-US" altLang="en-US" sz="1100" smtClean="0">
              <a:solidFill>
                <a:srgbClr val="4D4D4D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14341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5713" y="3352800"/>
            <a:ext cx="6800850" cy="1395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227013"/>
            <a:ext cx="7772400" cy="1143000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Image Optimization</a:t>
            </a:r>
            <a:endParaRPr lang="en-US" sz="4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3251" name="Content Placeholder 2"/>
          <p:cNvSpPr>
            <a:spLocks noGrp="1"/>
          </p:cNvSpPr>
          <p:nvPr>
            <p:ph idx="1"/>
          </p:nvPr>
        </p:nvSpPr>
        <p:spPr>
          <a:xfrm>
            <a:off x="76200" y="1697038"/>
            <a:ext cx="7924800" cy="5127625"/>
          </a:xfrm>
        </p:spPr>
        <p:txBody>
          <a:bodyPr/>
          <a:lstStyle/>
          <a:p>
            <a:pPr eaLnBrk="1" hangingPunct="1"/>
            <a:r>
              <a:rPr lang="en-US" altLang="en-US" sz="2400" dirty="0" smtClean="0"/>
              <a:t>The process of creating an image </a:t>
            </a:r>
            <a:br>
              <a:rPr lang="en-US" altLang="en-US" sz="2400" dirty="0" smtClean="0"/>
            </a:br>
            <a:r>
              <a:rPr lang="en-US" altLang="en-US" sz="2400" dirty="0" smtClean="0"/>
              <a:t>with the lowest file size that still </a:t>
            </a:r>
            <a:br>
              <a:rPr lang="en-US" altLang="en-US" sz="2400" dirty="0" smtClean="0"/>
            </a:br>
            <a:r>
              <a:rPr lang="en-US" altLang="en-US" sz="2400" dirty="0" smtClean="0"/>
              <a:t>renders a good quality image— </a:t>
            </a:r>
            <a:br>
              <a:rPr lang="en-US" altLang="en-US" sz="2400" dirty="0" smtClean="0"/>
            </a:br>
            <a:r>
              <a:rPr lang="en-US" altLang="en-US" sz="2400" b="1" dirty="0" smtClean="0"/>
              <a:t>balancing image quality and file size</a:t>
            </a:r>
            <a:r>
              <a:rPr lang="en-US" altLang="en-US" sz="2400" dirty="0" smtClean="0"/>
              <a:t>.</a:t>
            </a:r>
            <a:br>
              <a:rPr lang="en-US" altLang="en-US" sz="2400" dirty="0" smtClean="0"/>
            </a:br>
            <a:r>
              <a:rPr lang="en-US" altLang="en-US" sz="2400" dirty="0" smtClean="0"/>
              <a:t> </a:t>
            </a:r>
          </a:p>
          <a:p>
            <a:pPr eaLnBrk="1" hangingPunct="1"/>
            <a:r>
              <a:rPr lang="en-US" altLang="en-US" sz="2400" dirty="0" smtClean="0"/>
              <a:t>Photographs taken with </a:t>
            </a:r>
            <a:br>
              <a:rPr lang="en-US" altLang="en-US" sz="2400" dirty="0" smtClean="0"/>
            </a:br>
            <a:r>
              <a:rPr lang="en-US" altLang="en-US" sz="2400" dirty="0" smtClean="0"/>
              <a:t>digital cameras are </a:t>
            </a:r>
            <a:br>
              <a:rPr lang="en-US" altLang="en-US" sz="2400" dirty="0" smtClean="0"/>
            </a:br>
            <a:r>
              <a:rPr lang="en-US" altLang="en-US" sz="2400" dirty="0" smtClean="0"/>
              <a:t>not usually optimized for the Web</a:t>
            </a:r>
            <a:br>
              <a:rPr lang="en-US" altLang="en-US" sz="2400" dirty="0" smtClean="0"/>
            </a:br>
            <a:endParaRPr lang="en-US" altLang="en-US" sz="2400" dirty="0" smtClean="0"/>
          </a:p>
        </p:txBody>
      </p:sp>
      <p:sp>
        <p:nvSpPr>
          <p:cNvPr id="53252" name="Slide Number Placeholder 3"/>
          <p:cNvSpPr>
            <a:spLocks noGrp="1"/>
          </p:cNvSpPr>
          <p:nvPr>
            <p:ph type="sldNum" sz="quarter" idx="12"/>
          </p:nvPr>
        </p:nvSpPr>
        <p:spPr bwMode="auto">
          <a:xfrm>
            <a:off x="8159750" y="6459538"/>
            <a:ext cx="984250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>
                <a:solidFill>
                  <a:srgbClr val="404040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>
                <a:solidFill>
                  <a:srgbClr val="404040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fld id="{5561FB34-0DC8-4D7A-9A80-82EE5EA699C0}" type="slidenum">
              <a:rPr lang="en-US" altLang="en-US" sz="1200" smtClean="0">
                <a:solidFill>
                  <a:schemeClr val="tx1"/>
                </a:solidFill>
                <a:latin typeface="Times New Roman" panose="02020603050405020304" pitchFamily="18" charset="0"/>
              </a:rPr>
              <a:pPr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t>20</a:t>
            </a:fld>
            <a:endParaRPr lang="en-US" altLang="en-US" sz="1200" smtClean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53253" name="Picture 11" descr="C:\Users\DrMorris\AppData\Local\Microsoft\Windows\Temporary Internet Files\Content.IE5\RS65XFFE\MP900305710[1]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9800" y="1697038"/>
            <a:ext cx="2571750" cy="3657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7297" y="573088"/>
            <a:ext cx="7772400" cy="1143000"/>
          </a:xfrm>
        </p:spPr>
        <p:txBody>
          <a:bodyPr>
            <a:norm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Optimize An Image for the Web</a:t>
            </a:r>
            <a:endParaRPr lang="en-US" sz="4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5843" name="Content Placeholder 2"/>
          <p:cNvSpPr>
            <a:spLocks noGrp="1"/>
          </p:cNvSpPr>
          <p:nvPr>
            <p:ph idx="1"/>
          </p:nvPr>
        </p:nvSpPr>
        <p:spPr>
          <a:xfrm>
            <a:off x="838200" y="1935163"/>
            <a:ext cx="7772400" cy="3733800"/>
          </a:xfrm>
        </p:spPr>
        <p:txBody>
          <a:bodyPr rtlCol="0">
            <a:normAutofit fontScale="92500" lnSpcReduction="20000"/>
          </a:bodyPr>
          <a:lstStyle/>
          <a:p>
            <a:pPr marL="91440" indent="-91440" eaLnBrk="1" fontAlgn="auto" hangingPunct="1">
              <a:defRPr/>
            </a:pPr>
            <a:r>
              <a:rPr lang="en-US" altLang="en-US" sz="32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Image Optimization</a:t>
            </a:r>
          </a:p>
          <a:p>
            <a:pPr marL="384048" lvl="1" indent="-182880" eaLnBrk="1" fontAlgn="auto" hangingPunct="1">
              <a:defRPr/>
            </a:pPr>
            <a:r>
              <a:rPr lang="en-US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Reduce the file size of the image</a:t>
            </a:r>
          </a:p>
          <a:p>
            <a:pPr marL="384048" lvl="1" indent="-182880" eaLnBrk="1" fontAlgn="auto" hangingPunct="1">
              <a:defRPr/>
            </a:pPr>
            <a:r>
              <a:rPr lang="en-US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Reduce the dimensions of the image to the actual width and height of the image on the web page.</a:t>
            </a:r>
          </a:p>
          <a:p>
            <a:pPr marL="91440" indent="-91440" eaLnBrk="1" fontAlgn="auto" hangingPunct="1">
              <a:defRPr/>
            </a:pPr>
            <a:r>
              <a:rPr lang="en-US" altLang="en-US" sz="32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Image Editing Tools:</a:t>
            </a:r>
          </a:p>
          <a:p>
            <a:pPr marL="384048" lvl="1" indent="-182880" eaLnBrk="1" fontAlgn="auto" hangingPunct="1">
              <a:defRPr/>
            </a:pPr>
            <a:r>
              <a:rPr lang="en-US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GIMP (free!)</a:t>
            </a:r>
          </a:p>
          <a:p>
            <a:pPr marL="384048" lvl="1" indent="-182880" eaLnBrk="1" fontAlgn="auto" hangingPunct="1">
              <a:defRPr/>
            </a:pPr>
            <a:r>
              <a:rPr lang="en-US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Adobe Fireworks</a:t>
            </a:r>
          </a:p>
          <a:p>
            <a:pPr marL="384048" lvl="1" indent="-182880" eaLnBrk="1" fontAlgn="auto" hangingPunct="1">
              <a:defRPr/>
            </a:pPr>
            <a:r>
              <a:rPr lang="en-US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Adobe Photoshop</a:t>
            </a:r>
          </a:p>
          <a:p>
            <a:pPr marL="384048" lvl="1" indent="-182880" eaLnBrk="1" fontAlgn="auto" hangingPunct="1">
              <a:defRPr/>
            </a:pPr>
            <a:r>
              <a:rPr lang="en-US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http://pixlr.com/editor (free!) </a:t>
            </a:r>
          </a:p>
        </p:txBody>
      </p:sp>
      <p:sp>
        <p:nvSpPr>
          <p:cNvPr id="55300" name="Slide Number Placeholder 3"/>
          <p:cNvSpPr>
            <a:spLocks noGrp="1"/>
          </p:cNvSpPr>
          <p:nvPr>
            <p:ph type="sldNum" sz="quarter" idx="12"/>
          </p:nvPr>
        </p:nvSpPr>
        <p:spPr bwMode="auto">
          <a:xfrm>
            <a:off x="8159750" y="6459538"/>
            <a:ext cx="984250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>
                <a:solidFill>
                  <a:srgbClr val="404040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>
                <a:solidFill>
                  <a:srgbClr val="404040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fld id="{FA2F5BA6-FA85-4F90-B48B-879FB64C79F6}" type="slidenum">
              <a:rPr lang="en-US" altLang="en-US" sz="1100" smtClean="0">
                <a:solidFill>
                  <a:srgbClr val="4D4D4D"/>
                </a:solidFill>
                <a:latin typeface="Times New Roman" panose="02020603050405020304" pitchFamily="18" charset="0"/>
              </a:rPr>
              <a:pPr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t>21</a:t>
            </a:fld>
            <a:endParaRPr lang="en-US" altLang="en-US" sz="1100" smtClean="0">
              <a:solidFill>
                <a:srgbClr val="4D4D4D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Title 1"/>
          <p:cNvSpPr>
            <a:spLocks noGrp="1"/>
          </p:cNvSpPr>
          <p:nvPr>
            <p:ph type="title"/>
          </p:nvPr>
        </p:nvSpPr>
        <p:spPr>
          <a:xfrm>
            <a:off x="609600" y="533400"/>
            <a:ext cx="7991475" cy="1066800"/>
          </a:xfrm>
        </p:spPr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4000" dirty="0" smtClean="0">
                <a:solidFill>
                  <a:schemeClr val="tx2">
                    <a:satMod val="130000"/>
                  </a:schemeClr>
                </a:solidFill>
              </a:rPr>
              <a:t>Choosing Names for Image Files</a:t>
            </a:r>
          </a:p>
        </p:txBody>
      </p:sp>
      <p:sp>
        <p:nvSpPr>
          <p:cNvPr id="56323" name="Content Placeholder 2"/>
          <p:cNvSpPr>
            <a:spLocks noGrp="1"/>
          </p:cNvSpPr>
          <p:nvPr>
            <p:ph idx="1"/>
          </p:nvPr>
        </p:nvSpPr>
        <p:spPr>
          <a:xfrm>
            <a:off x="300037" y="1752600"/>
            <a:ext cx="8610600" cy="5257800"/>
          </a:xfrm>
        </p:spPr>
        <p:txBody>
          <a:bodyPr/>
          <a:lstStyle/>
          <a:p>
            <a:pPr eaLnBrk="1" hangingPunct="1"/>
            <a:r>
              <a:rPr lang="en-US" altLang="en-US" sz="2800" dirty="0" smtClean="0"/>
              <a:t>Use all lowercase letters </a:t>
            </a:r>
          </a:p>
          <a:p>
            <a:pPr eaLnBrk="1" hangingPunct="1"/>
            <a:r>
              <a:rPr lang="en-US" altLang="en-US" sz="2800" dirty="0" smtClean="0"/>
              <a:t>Do not use punctuation symbols and spaces</a:t>
            </a:r>
          </a:p>
          <a:p>
            <a:pPr eaLnBrk="1" hangingPunct="1"/>
            <a:r>
              <a:rPr lang="en-US" altLang="en-US" sz="2800" dirty="0" smtClean="0"/>
              <a:t>Do not change the file extensions </a:t>
            </a:r>
            <a:br>
              <a:rPr lang="en-US" altLang="en-US" sz="2800" dirty="0" smtClean="0"/>
            </a:br>
            <a:r>
              <a:rPr lang="en-US" altLang="en-US" sz="2400" i="1" dirty="0" smtClean="0"/>
              <a:t>(should be .gif, .jpg, .jpeg, or .</a:t>
            </a:r>
            <a:r>
              <a:rPr lang="en-US" altLang="en-US" sz="2400" i="1" dirty="0" err="1" smtClean="0"/>
              <a:t>png</a:t>
            </a:r>
            <a:r>
              <a:rPr lang="en-US" altLang="en-US" sz="2400" i="1" dirty="0" smtClean="0"/>
              <a:t>)</a:t>
            </a:r>
            <a:endParaRPr lang="en-US" altLang="en-US" sz="2800" i="1" dirty="0" smtClean="0"/>
          </a:p>
          <a:p>
            <a:pPr eaLnBrk="1" hangingPunct="1"/>
            <a:r>
              <a:rPr lang="en-US" altLang="en-US" sz="2800" dirty="0" smtClean="0"/>
              <a:t>Keep your file names short but descriptive</a:t>
            </a:r>
          </a:p>
          <a:p>
            <a:pPr lvl="1" eaLnBrk="1" hangingPunct="1"/>
            <a:r>
              <a:rPr lang="en-US" altLang="en-US" sz="2400" dirty="0" smtClean="0"/>
              <a:t>i1.gif is probably too short</a:t>
            </a:r>
          </a:p>
          <a:p>
            <a:pPr lvl="1" eaLnBrk="1" hangingPunct="1"/>
            <a:r>
              <a:rPr lang="en-US" altLang="en-US" sz="2400" dirty="0" smtClean="0"/>
              <a:t>myimagewithmydogonmybirthday.gif is too long</a:t>
            </a:r>
          </a:p>
          <a:p>
            <a:pPr lvl="1" eaLnBrk="1" hangingPunct="1"/>
            <a:r>
              <a:rPr lang="en-US" altLang="en-US" sz="2400" dirty="0" smtClean="0"/>
              <a:t>dogbday.gif may be just about right</a:t>
            </a:r>
          </a:p>
        </p:txBody>
      </p:sp>
    </p:spTree>
  </p:cSld>
  <p:clrMapOvr>
    <a:masterClrMapping/>
  </p:clrMapOvr>
  <p:transition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3" name="Rectangle 2"/>
          <p:cNvSpPr>
            <a:spLocks noGrp="1" noChangeArrowheads="1"/>
          </p:cNvSpPr>
          <p:nvPr>
            <p:ph type="title"/>
          </p:nvPr>
        </p:nvSpPr>
        <p:spPr>
          <a:xfrm>
            <a:off x="577516" y="268788"/>
            <a:ext cx="6446838" cy="1320800"/>
          </a:xfrm>
        </p:spPr>
        <p:txBody>
          <a:bodyPr>
            <a:norm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sz="4000" dirty="0" smtClean="0">
                <a:solidFill>
                  <a:schemeClr val="tx2">
                    <a:satMod val="130000"/>
                  </a:schemeClr>
                </a:solidFill>
              </a:rPr>
              <a:t>Organizing Your Site</a:t>
            </a:r>
          </a:p>
        </p:txBody>
      </p:sp>
      <p:sp>
        <p:nvSpPr>
          <p:cNvPr id="58371" name="Rectangle 3"/>
          <p:cNvSpPr>
            <a:spLocks noGrp="1" noChangeArrowheads="1"/>
          </p:cNvSpPr>
          <p:nvPr>
            <p:ph idx="1"/>
          </p:nvPr>
        </p:nvSpPr>
        <p:spPr>
          <a:xfrm>
            <a:off x="609600" y="1905000"/>
            <a:ext cx="8413750" cy="4554538"/>
          </a:xfrm>
        </p:spPr>
        <p:txBody>
          <a:bodyPr>
            <a:normAutofit lnSpcReduction="10000"/>
          </a:bodyPr>
          <a:lstStyle/>
          <a:p>
            <a:pPr eaLnBrk="1" hangingPunct="1"/>
            <a:endParaRPr lang="en-US" altLang="en-US" dirty="0" smtClean="0"/>
          </a:p>
          <a:p>
            <a:pPr eaLnBrk="1" hangingPunct="1"/>
            <a:endParaRPr lang="en-US" altLang="en-US" dirty="0" smtClean="0"/>
          </a:p>
          <a:p>
            <a:pPr eaLnBrk="1" hangingPunct="1"/>
            <a:endParaRPr lang="en-US" altLang="en-US" dirty="0" smtClean="0"/>
          </a:p>
          <a:p>
            <a:pPr eaLnBrk="1" hangingPunct="1"/>
            <a:endParaRPr lang="en-US" altLang="en-US" dirty="0" smtClean="0"/>
          </a:p>
          <a:p>
            <a:pPr eaLnBrk="1" hangingPunct="1"/>
            <a:endParaRPr lang="en-US" altLang="en-US" dirty="0" smtClean="0"/>
          </a:p>
          <a:p>
            <a:pPr eaLnBrk="1" hangingPunct="1"/>
            <a:endParaRPr lang="en-US" altLang="en-US" dirty="0" smtClean="0"/>
          </a:p>
          <a:p>
            <a:pPr lvl="2" eaLnBrk="1" hangingPunct="1">
              <a:buFontTx/>
              <a:buNone/>
            </a:pPr>
            <a:endParaRPr lang="en-US" altLang="en-US" sz="3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2" eaLnBrk="1" hangingPunct="1">
              <a:buFontTx/>
              <a:buNone/>
            </a:pPr>
            <a:endParaRPr lang="en-US" altLang="en-US" sz="3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2" eaLnBrk="1" hangingPunct="1">
              <a:buFontTx/>
              <a:buNone/>
            </a:pPr>
            <a:endParaRPr lang="en-US" altLang="en-US" sz="3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2" eaLnBrk="1" hangingPunct="1">
              <a:buFontTx/>
              <a:buNone/>
            </a:pPr>
            <a:r>
              <a:rPr lang="en-US" altLang="en-US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&lt;</a:t>
            </a:r>
            <a:r>
              <a:rPr lang="en-US" altLang="en-US" sz="3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img</a:t>
            </a:r>
            <a:r>
              <a:rPr lang="en-US" altLang="en-US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src</a:t>
            </a:r>
            <a:r>
              <a:rPr lang="en-US" altLang="en-US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=“images/home.gif” alt=“Home” height=“100” width=“200”&gt;</a:t>
            </a:r>
          </a:p>
        </p:txBody>
      </p:sp>
      <p:sp>
        <p:nvSpPr>
          <p:cNvPr id="58372" name="Slide Number Placeholder 5"/>
          <p:cNvSpPr>
            <a:spLocks noGrp="1"/>
          </p:cNvSpPr>
          <p:nvPr>
            <p:ph type="sldNum" sz="quarter" idx="12"/>
          </p:nvPr>
        </p:nvSpPr>
        <p:spPr bwMode="auto">
          <a:xfrm>
            <a:off x="8159750" y="6459538"/>
            <a:ext cx="984250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>
                <a:solidFill>
                  <a:srgbClr val="404040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>
                <a:solidFill>
                  <a:srgbClr val="404040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fld id="{37CD87B7-50CE-41A8-9FAD-C4EC643EDE38}" type="slidenum">
              <a:rPr lang="en-US" altLang="en-US" sz="1100" smtClean="0">
                <a:solidFill>
                  <a:srgbClr val="4D4D4D"/>
                </a:solidFill>
                <a:latin typeface="Times New Roman" panose="02020603050405020304" pitchFamily="18" charset="0"/>
              </a:rPr>
              <a:pPr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t>23</a:t>
            </a:fld>
            <a:endParaRPr lang="en-US" altLang="en-US" sz="1100" smtClean="0">
              <a:solidFill>
                <a:srgbClr val="4D4D4D"/>
              </a:solidFill>
              <a:latin typeface="Times New Roman" panose="02020603050405020304" pitchFamily="18" charset="0"/>
            </a:endParaRPr>
          </a:p>
        </p:txBody>
      </p:sp>
      <p:sp>
        <p:nvSpPr>
          <p:cNvPr id="58373" name="Text Box 6"/>
          <p:cNvSpPr txBox="1">
            <a:spLocks noChangeArrowheads="1"/>
          </p:cNvSpPr>
          <p:nvPr/>
        </p:nvSpPr>
        <p:spPr bwMode="auto">
          <a:xfrm>
            <a:off x="4822825" y="1765300"/>
            <a:ext cx="3810000" cy="2678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>
                <a:solidFill>
                  <a:srgbClr val="404040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>
                <a:solidFill>
                  <a:srgbClr val="404040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en-US" altLang="en-US" sz="2400">
                <a:solidFill>
                  <a:schemeClr val="tx1"/>
                </a:solidFill>
                <a:latin typeface="Verdana" panose="020B0604030504040204" pitchFamily="34" charset="0"/>
              </a:rPr>
              <a:t> </a:t>
            </a:r>
            <a:r>
              <a:rPr lang="en-US" altLang="en-US" sz="2800">
                <a:solidFill>
                  <a:schemeClr val="tx1"/>
                </a:solidFill>
                <a:latin typeface="Verdana" panose="020B0604030504040204" pitchFamily="34" charset="0"/>
              </a:rPr>
              <a:t>Place images in their own folder</a:t>
            </a:r>
            <a:br>
              <a:rPr lang="en-US" altLang="en-US" sz="2800">
                <a:solidFill>
                  <a:schemeClr val="tx1"/>
                </a:solidFill>
                <a:latin typeface="Verdana" panose="020B0604030504040204" pitchFamily="34" charset="0"/>
              </a:rPr>
            </a:br>
            <a:endParaRPr lang="en-US" altLang="en-US" sz="2800">
              <a:solidFill>
                <a:schemeClr val="tx1"/>
              </a:solidFill>
              <a:latin typeface="Verdana" panose="020B0604030504040204" pitchFamily="34" charset="0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en-US" altLang="en-US" sz="2800">
                <a:solidFill>
                  <a:schemeClr val="tx1"/>
                </a:solidFill>
                <a:latin typeface="Verdana" panose="020B0604030504040204" pitchFamily="34" charset="0"/>
              </a:rPr>
              <a:t> Code the path to the file in the src atttribute</a:t>
            </a:r>
          </a:p>
        </p:txBody>
      </p:sp>
      <p:pic>
        <p:nvPicPr>
          <p:cNvPr id="40968" name="Picture 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97297" y="1243806"/>
            <a:ext cx="3302000" cy="3721100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ransition spd="slow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328613"/>
            <a:ext cx="8915400" cy="1143000"/>
          </a:xfrm>
        </p:spPr>
        <p:txBody>
          <a:bodyPr>
            <a:norm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HTML5 Figure and </a:t>
            </a:r>
            <a:r>
              <a:rPr lang="en-US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Figcaption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Elements</a:t>
            </a:r>
            <a:endParaRPr 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808163"/>
            <a:ext cx="8458200" cy="4572000"/>
          </a:xfrm>
        </p:spPr>
        <p:txBody>
          <a:bodyPr rtlCol="0">
            <a:normAutofit fontScale="92500" lnSpcReduction="20000"/>
          </a:bodyPr>
          <a:lstStyle/>
          <a:p>
            <a:pPr marL="0" indent="0" eaLnBrk="1" fontAlgn="auto" hangingPunct="1">
              <a:spcBef>
                <a:spcPts val="0"/>
              </a:spcBef>
              <a:spcAft>
                <a:spcPts val="0"/>
              </a:spcAft>
              <a:buFont typeface="Wingdings 2" pitchFamily="18" charset="2"/>
              <a:buNone/>
              <a:defRPr/>
            </a:pPr>
            <a:r>
              <a:rPr lang="en-US" sz="2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Figure Element: contains </a:t>
            </a:r>
            <a:r>
              <a:rPr lang="en-US" sz="2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 unit of content that is self-contained, such as an image, along with one optional </a:t>
            </a:r>
            <a:r>
              <a:rPr lang="en-US" sz="2800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figcaption</a:t>
            </a:r>
            <a:r>
              <a:rPr lang="en-US" sz="2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element.</a:t>
            </a:r>
            <a:endParaRPr lang="en-US" sz="2800" dirty="0" smtClean="0">
              <a:solidFill>
                <a:schemeClr val="tx1">
                  <a:lumMod val="75000"/>
                  <a:lumOff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eaLnBrk="1" fontAlgn="auto" hangingPunct="1">
              <a:spcBef>
                <a:spcPts val="0"/>
              </a:spcBef>
              <a:spcAft>
                <a:spcPts val="0"/>
              </a:spcAft>
              <a:buFont typeface="Wingdings 2" pitchFamily="18" charset="2"/>
              <a:buNone/>
              <a:defRPr/>
            </a:pPr>
            <a:r>
              <a:rPr lang="en-US" sz="2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2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2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&lt;figure&gt;</a:t>
            </a:r>
          </a:p>
          <a:p>
            <a:pPr marL="0" indent="0" eaLnBrk="1" fontAlgn="auto" hangingPunct="1">
              <a:spcBef>
                <a:spcPts val="0"/>
              </a:spcBef>
              <a:spcAft>
                <a:spcPts val="0"/>
              </a:spcAft>
              <a:buFont typeface="Wingdings 2" pitchFamily="18" charset="2"/>
              <a:buNone/>
              <a:defRPr/>
            </a:pPr>
            <a:r>
              <a:rPr lang="en-US" sz="2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 &lt;</a:t>
            </a:r>
            <a:r>
              <a:rPr lang="en-US" sz="28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img</a:t>
            </a:r>
            <a:r>
              <a:rPr lang="en-US" sz="2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src</a:t>
            </a:r>
            <a:r>
              <a:rPr lang="en-US" sz="2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="lighthouseisland.jpg" width="250"  </a:t>
            </a:r>
          </a:p>
          <a:p>
            <a:pPr marL="0" indent="0" eaLnBrk="1" fontAlgn="auto" hangingPunct="1">
              <a:spcBef>
                <a:spcPts val="0"/>
              </a:spcBef>
              <a:spcAft>
                <a:spcPts val="0"/>
              </a:spcAft>
              <a:buFont typeface="Wingdings 2" pitchFamily="18" charset="2"/>
              <a:buNone/>
              <a:defRPr/>
            </a:pPr>
            <a:r>
              <a:rPr 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height="355" </a:t>
            </a:r>
            <a:br>
              <a:rPr lang="en-US" sz="2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2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alt="Lighthouse Island"&gt;</a:t>
            </a:r>
          </a:p>
          <a:p>
            <a:pPr marL="0" indent="0" eaLnBrk="1" fontAlgn="auto" hangingPunct="1">
              <a:spcBef>
                <a:spcPts val="0"/>
              </a:spcBef>
              <a:spcAft>
                <a:spcPts val="0"/>
              </a:spcAft>
              <a:buFont typeface="Wingdings 2" pitchFamily="18" charset="2"/>
              <a:buNone/>
              <a:defRPr/>
            </a:pPr>
            <a:r>
              <a:rPr lang="en-US" sz="2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&lt;</a:t>
            </a:r>
            <a:r>
              <a:rPr lang="en-US" sz="28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figcaption</a:t>
            </a:r>
            <a:r>
              <a:rPr lang="en-US" sz="2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&gt;</a:t>
            </a:r>
            <a:br>
              <a:rPr lang="en-US" sz="2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2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Island Lighthouse, Built in 1870</a:t>
            </a:r>
            <a:br>
              <a:rPr lang="en-US" sz="2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2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&lt;/</a:t>
            </a:r>
            <a:r>
              <a:rPr lang="en-US" sz="28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figcaption</a:t>
            </a:r>
            <a:r>
              <a:rPr lang="en-US" sz="2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&gt;</a:t>
            </a:r>
          </a:p>
          <a:p>
            <a:pPr marL="0" indent="0" eaLnBrk="1" fontAlgn="auto" hangingPunct="1">
              <a:spcBef>
                <a:spcPts val="0"/>
              </a:spcBef>
              <a:spcAft>
                <a:spcPts val="0"/>
              </a:spcAft>
              <a:buFont typeface="Wingdings 2" pitchFamily="18" charset="2"/>
              <a:buNone/>
              <a:defRPr/>
            </a:pPr>
            <a:r>
              <a:rPr lang="en-US" sz="2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&lt;/figure&gt;</a:t>
            </a:r>
          </a:p>
          <a:p>
            <a:pPr marL="91440" indent="-274320" eaLnBrk="1" fontAlgn="auto" hangingPunct="1">
              <a:spcAft>
                <a:spcPts val="0"/>
              </a:spcAft>
              <a:buFont typeface="Wingdings 2" pitchFamily="18" charset="2"/>
              <a:buNone/>
              <a:defRPr/>
            </a:pPr>
            <a:r>
              <a:rPr 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 </a:t>
            </a:r>
          </a:p>
          <a:p>
            <a:pPr marL="0" indent="0" eaLnBrk="1" fontAlgn="auto" hangingPunct="1">
              <a:spcBef>
                <a:spcPts val="0"/>
              </a:spcBef>
              <a:spcAft>
                <a:spcPts val="0"/>
              </a:spcAft>
              <a:buFont typeface="Wingdings 2" pitchFamily="18" charset="2"/>
              <a:buNone/>
              <a:defRPr/>
            </a:pPr>
            <a:endParaRPr lang="en-US" dirty="0" smtClean="0">
              <a:solidFill>
                <a:schemeClr val="tx1">
                  <a:lumMod val="75000"/>
                  <a:lumOff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91440" indent="-274320" eaLnBrk="1" fontAlgn="auto" hangingPunct="1">
              <a:spcAft>
                <a:spcPts val="0"/>
              </a:spcAft>
              <a:defRPr/>
            </a:pPr>
            <a:endParaRPr 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60420" name="Slide Number Placeholder 3"/>
          <p:cNvSpPr>
            <a:spLocks noGrp="1"/>
          </p:cNvSpPr>
          <p:nvPr>
            <p:ph type="sldNum" sz="quarter" idx="12"/>
          </p:nvPr>
        </p:nvSpPr>
        <p:spPr bwMode="auto">
          <a:xfrm>
            <a:off x="8159750" y="6459538"/>
            <a:ext cx="984250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>
                <a:solidFill>
                  <a:srgbClr val="404040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>
                <a:solidFill>
                  <a:srgbClr val="404040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fld id="{652B65D0-1CC8-4CEF-9F32-71D82A587234}" type="slidenum">
              <a:rPr lang="en-US" altLang="en-US" sz="1200" smtClean="0">
                <a:solidFill>
                  <a:schemeClr val="tx1"/>
                </a:solidFill>
                <a:latin typeface="Times New Roman" panose="02020603050405020304" pitchFamily="18" charset="0"/>
              </a:rPr>
              <a:pPr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t>24</a:t>
            </a:fld>
            <a:endParaRPr lang="en-US" altLang="en-US" sz="1200" smtClean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60421" name="Picture 4" descr="Figure8.27.t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2600" y="3905250"/>
            <a:ext cx="3084513" cy="2582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6800" y="-70644"/>
            <a:ext cx="5746333" cy="1143001"/>
          </a:xfrm>
        </p:spPr>
        <p:txBody>
          <a:bodyPr>
            <a:normAutofit/>
          </a:bodyPr>
          <a:lstStyle/>
          <a:p>
            <a:pPr algn="r" eaLnBrk="1" fontAlgn="auto" hangingPunct="1">
              <a:spcAft>
                <a:spcPts val="0"/>
              </a:spcAft>
              <a:defRPr/>
            </a:pPr>
            <a:r>
              <a:rPr 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HTML5 Meter Element</a:t>
            </a:r>
            <a:endParaRPr lang="en-US" sz="4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3675" y="792455"/>
            <a:ext cx="8458200" cy="4572000"/>
          </a:xfrm>
        </p:spPr>
        <p:txBody>
          <a:bodyPr rtlCol="0">
            <a:normAutofit fontScale="70000" lnSpcReduction="20000"/>
          </a:bodyPr>
          <a:lstStyle/>
          <a:p>
            <a:pPr marL="68580" indent="0" eaLnBrk="1" fontAlgn="auto" hangingPunct="1">
              <a:spcAft>
                <a:spcPts val="0"/>
              </a:spcAft>
              <a:buFont typeface="Wingdings 3" panose="05040102010807070707" pitchFamily="18" charset="2"/>
              <a:buNone/>
              <a:defRPr/>
            </a:pPr>
            <a:r>
              <a:rPr lang="en-US" sz="3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Displays </a:t>
            </a:r>
            <a:r>
              <a:rPr lang="en-US" sz="3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 visual gauge of a numeric value within a known range</a:t>
            </a:r>
            <a:endParaRPr lang="en-US" sz="57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68580" indent="0" eaLnBrk="1" fontAlgn="auto" hangingPunct="1">
              <a:spcAft>
                <a:spcPts val="0"/>
              </a:spcAft>
              <a:buFont typeface="Wingdings 3" panose="05040102010807070707" pitchFamily="18" charset="2"/>
              <a:buNone/>
              <a:defRPr/>
            </a:pPr>
            <a:r>
              <a:rPr lang="en-US" sz="2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/>
            </a:r>
            <a:br>
              <a:rPr lang="en-US" sz="2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r>
              <a:rPr lang="en-US" sz="2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&lt;</a:t>
            </a:r>
            <a:r>
              <a:rPr lang="en-US" sz="26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meter value="14417" min="0" max="14417"&gt;14417&lt;/meter&gt;14,417 Total Visits&lt;</a:t>
            </a:r>
            <a:r>
              <a:rPr lang="en-US" sz="2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br</a:t>
            </a:r>
            <a:r>
              <a:rPr lang="en-US" sz="26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&gt;</a:t>
            </a:r>
          </a:p>
          <a:p>
            <a:pPr marL="68580" indent="0" eaLnBrk="1" fontAlgn="auto" hangingPunct="1">
              <a:spcAft>
                <a:spcPts val="0"/>
              </a:spcAft>
              <a:buFont typeface="Wingdings 3" panose="05040102010807070707" pitchFamily="18" charset="2"/>
              <a:buNone/>
              <a:defRPr/>
            </a:pPr>
            <a:r>
              <a:rPr lang="en-US" sz="26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&lt;meter value="7000" min="0" max="14417"&gt;7000&lt;/meter&gt; 7,000 Firefox&lt;</a:t>
            </a:r>
            <a:r>
              <a:rPr lang="en-US" sz="2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br</a:t>
            </a:r>
            <a:r>
              <a:rPr lang="en-US" sz="26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&gt;</a:t>
            </a:r>
          </a:p>
          <a:p>
            <a:pPr marL="68580" indent="0" eaLnBrk="1" fontAlgn="auto" hangingPunct="1">
              <a:spcAft>
                <a:spcPts val="0"/>
              </a:spcAft>
              <a:buFont typeface="Wingdings 3" panose="05040102010807070707" pitchFamily="18" charset="2"/>
              <a:buNone/>
              <a:defRPr/>
            </a:pPr>
            <a:r>
              <a:rPr lang="en-US" sz="26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&lt;meter value="3800" min="0" max="14417"&gt;3800&lt;/meter&gt; 3,800 Internet Explorer&lt;</a:t>
            </a:r>
            <a:r>
              <a:rPr lang="en-US" sz="2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br</a:t>
            </a:r>
            <a:r>
              <a:rPr lang="en-US" sz="26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&gt;</a:t>
            </a:r>
          </a:p>
          <a:p>
            <a:pPr marL="68580" indent="0" eaLnBrk="1" fontAlgn="auto" hangingPunct="1">
              <a:spcAft>
                <a:spcPts val="0"/>
              </a:spcAft>
              <a:buFont typeface="Wingdings 3" panose="05040102010807070707" pitchFamily="18" charset="2"/>
              <a:buNone/>
              <a:defRPr/>
            </a:pPr>
            <a:r>
              <a:rPr lang="en-US" sz="26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&lt;meter value="2062" min="0" max="14417"&gt;2062&lt;/meter&gt; 2,062 Chrome&lt;</a:t>
            </a:r>
            <a:r>
              <a:rPr lang="en-US" sz="2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br</a:t>
            </a:r>
            <a:r>
              <a:rPr lang="en-US" sz="26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&gt;</a:t>
            </a:r>
          </a:p>
          <a:p>
            <a:pPr marL="68580" indent="0" eaLnBrk="1" fontAlgn="auto" hangingPunct="1">
              <a:spcAft>
                <a:spcPts val="0"/>
              </a:spcAft>
              <a:buFont typeface="Wingdings 3" panose="05040102010807070707" pitchFamily="18" charset="2"/>
              <a:buNone/>
              <a:defRPr/>
            </a:pPr>
            <a:r>
              <a:rPr lang="en-US" sz="26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&lt;meter value="1043" min="0" max="14417"&gt;1043&lt;/meter&gt; 1,043 Safari&lt;</a:t>
            </a:r>
            <a:r>
              <a:rPr lang="en-US" sz="2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br</a:t>
            </a:r>
            <a:r>
              <a:rPr lang="en-US" sz="26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&gt;</a:t>
            </a:r>
          </a:p>
          <a:p>
            <a:pPr marL="68580" indent="0" eaLnBrk="1" fontAlgn="auto" hangingPunct="1">
              <a:spcAft>
                <a:spcPts val="0"/>
              </a:spcAft>
              <a:buFont typeface="Wingdings 3" panose="05040102010807070707" pitchFamily="18" charset="2"/>
              <a:buNone/>
              <a:defRPr/>
            </a:pPr>
            <a:r>
              <a:rPr lang="en-US" sz="26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&lt;meter value="312" min="0" max="14417"&gt;312&lt;/meter&gt; &amp;</a:t>
            </a:r>
            <a:r>
              <a:rPr lang="en-US" sz="2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nbsp</a:t>
            </a:r>
            <a:r>
              <a:rPr lang="en-US" sz="26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;&amp;</a:t>
            </a:r>
            <a:r>
              <a:rPr lang="en-US" sz="2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nbsp</a:t>
            </a:r>
            <a:r>
              <a:rPr lang="en-US" sz="26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; 312 Opera&lt;</a:t>
            </a:r>
            <a:r>
              <a:rPr lang="en-US" sz="2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br</a:t>
            </a:r>
            <a:r>
              <a:rPr lang="en-US" sz="26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&gt;</a:t>
            </a:r>
          </a:p>
          <a:p>
            <a:pPr marL="68580" indent="0" eaLnBrk="1" fontAlgn="auto" hangingPunct="1">
              <a:spcAft>
                <a:spcPts val="0"/>
              </a:spcAft>
              <a:buFont typeface="Wingdings 3" panose="05040102010807070707" pitchFamily="18" charset="2"/>
              <a:buNone/>
              <a:defRPr/>
            </a:pPr>
            <a:r>
              <a:rPr lang="en-US" sz="26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&lt;meter value="200" min="0" max="14417"&gt;200&lt;/meter&gt; &amp;</a:t>
            </a:r>
            <a:r>
              <a:rPr lang="en-US" sz="2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nbsp</a:t>
            </a:r>
            <a:r>
              <a:rPr lang="en-US" sz="26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;&amp;</a:t>
            </a:r>
            <a:r>
              <a:rPr lang="en-US" sz="2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nbsp</a:t>
            </a:r>
            <a:r>
              <a:rPr lang="en-US" sz="26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; 200 other&lt;</a:t>
            </a:r>
            <a:r>
              <a:rPr lang="en-US" sz="2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br</a:t>
            </a:r>
            <a:r>
              <a:rPr lang="en-US" sz="26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&gt;</a:t>
            </a:r>
          </a:p>
          <a:p>
            <a:pPr marL="91440" indent="-274320" eaLnBrk="1" fontAlgn="auto" hangingPunct="1">
              <a:spcAft>
                <a:spcPts val="0"/>
              </a:spcAft>
              <a:buFont typeface="Wingdings 2" pitchFamily="18" charset="2"/>
              <a:buNone/>
              <a:defRPr/>
            </a:pPr>
            <a:r>
              <a:rPr 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 </a:t>
            </a:r>
          </a:p>
          <a:p>
            <a:pPr marL="0" indent="0" eaLnBrk="1" fontAlgn="auto" hangingPunct="1">
              <a:spcBef>
                <a:spcPts val="0"/>
              </a:spcBef>
              <a:spcAft>
                <a:spcPts val="0"/>
              </a:spcAft>
              <a:buFont typeface="Wingdings 2" pitchFamily="18" charset="2"/>
              <a:buNone/>
              <a:defRPr/>
            </a:pPr>
            <a:endParaRPr lang="en-US" dirty="0" smtClean="0">
              <a:solidFill>
                <a:schemeClr val="tx1">
                  <a:lumMod val="75000"/>
                  <a:lumOff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91440" indent="-274320" eaLnBrk="1" fontAlgn="auto" hangingPunct="1">
              <a:spcAft>
                <a:spcPts val="0"/>
              </a:spcAft>
              <a:defRPr/>
            </a:pPr>
            <a:endParaRPr 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61445" name="Slide Number Placeholder 3"/>
          <p:cNvSpPr>
            <a:spLocks noGrp="1"/>
          </p:cNvSpPr>
          <p:nvPr>
            <p:ph type="sldNum" sz="quarter" idx="12"/>
          </p:nvPr>
        </p:nvSpPr>
        <p:spPr bwMode="auto">
          <a:xfrm>
            <a:off x="8159750" y="6459538"/>
            <a:ext cx="984250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>
                <a:solidFill>
                  <a:srgbClr val="404040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>
                <a:solidFill>
                  <a:srgbClr val="404040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fld id="{DD79F1E8-86DA-4E42-B299-052CE447EA76}" type="slidenum">
              <a:rPr lang="en-US" altLang="en-US" sz="1200" smtClean="0">
                <a:solidFill>
                  <a:schemeClr val="tx1"/>
                </a:solidFill>
                <a:latin typeface="Times New Roman" panose="02020603050405020304" pitchFamily="18" charset="0"/>
              </a:rPr>
              <a:pPr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t>25</a:t>
            </a:fld>
            <a:endParaRPr lang="en-US" altLang="en-US" sz="1200" smtClean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61446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9800" y="4416260"/>
            <a:ext cx="2890838" cy="24084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457200"/>
            <a:ext cx="8915400" cy="1143000"/>
          </a:xfrm>
        </p:spPr>
        <p:txBody>
          <a:bodyPr>
            <a:norm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HTML5 Progress Element</a:t>
            </a:r>
            <a:endParaRPr lang="en-US" sz="4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843088"/>
            <a:ext cx="8458200" cy="4572000"/>
          </a:xfrm>
        </p:spPr>
        <p:txBody>
          <a:bodyPr rtlCol="0">
            <a:normAutofit/>
          </a:bodyPr>
          <a:lstStyle/>
          <a:p>
            <a:pPr marL="68580" indent="0" eaLnBrk="1" fontAlgn="auto" hangingPunct="1">
              <a:spcAft>
                <a:spcPts val="0"/>
              </a:spcAft>
              <a:buFont typeface="Wingdings 3" panose="05040102010807070707" pitchFamily="18" charset="2"/>
              <a:buNone/>
              <a:defRPr/>
            </a:pPr>
            <a:r>
              <a:rPr lang="en-US" sz="3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Displays a bar that depicts a numeric value within a specified </a:t>
            </a:r>
            <a:r>
              <a:rPr lang="en-US" sz="32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range</a:t>
            </a:r>
            <a:endParaRPr lang="en-US" sz="2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68580" indent="0" eaLnBrk="1" fontAlgn="auto" hangingPunct="1">
              <a:spcAft>
                <a:spcPts val="0"/>
              </a:spcAft>
              <a:buFont typeface="Wingdings 3" panose="05040102010807070707" pitchFamily="18" charset="2"/>
              <a:buNone/>
              <a:defRPr/>
            </a:pPr>
            <a:endParaRPr lang="en-US" dirty="0" smtClean="0">
              <a:solidFill>
                <a:schemeClr val="tx1">
                  <a:lumMod val="75000"/>
                  <a:lumOff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68580" indent="0" eaLnBrk="1" fontAlgn="auto" hangingPunct="1">
              <a:spcAft>
                <a:spcPts val="0"/>
              </a:spcAft>
              <a:buFont typeface="Wingdings 3" panose="05040102010807070707" pitchFamily="18" charset="2"/>
              <a:buNone/>
              <a:defRPr/>
            </a:pPr>
            <a:r>
              <a:rPr 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&lt;progress </a:t>
            </a: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value="5000" max="10000"&gt;5000&lt;/progress&gt; </a:t>
            </a:r>
            <a:r>
              <a:rPr 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Progress </a:t>
            </a: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Towards Our Goal</a:t>
            </a:r>
          </a:p>
          <a:p>
            <a:pPr marL="0" indent="0" eaLnBrk="1" fontAlgn="auto" hangingPunct="1">
              <a:spcBef>
                <a:spcPts val="0"/>
              </a:spcBef>
              <a:spcAft>
                <a:spcPts val="0"/>
              </a:spcAft>
              <a:buFont typeface="Wingdings 2" pitchFamily="18" charset="2"/>
              <a:buNone/>
              <a:defRPr/>
            </a:pPr>
            <a:endParaRPr lang="en-US" dirty="0" smtClean="0">
              <a:solidFill>
                <a:schemeClr val="tx1">
                  <a:lumMod val="75000"/>
                  <a:lumOff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91440" indent="-274320" eaLnBrk="1" fontAlgn="auto" hangingPunct="1">
              <a:spcAft>
                <a:spcPts val="0"/>
              </a:spcAft>
              <a:defRPr/>
            </a:pPr>
            <a:endParaRPr 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62468" name="Slide Number Placeholder 3"/>
          <p:cNvSpPr>
            <a:spLocks noGrp="1"/>
          </p:cNvSpPr>
          <p:nvPr>
            <p:ph type="sldNum" sz="quarter" idx="12"/>
          </p:nvPr>
        </p:nvSpPr>
        <p:spPr bwMode="auto">
          <a:xfrm>
            <a:off x="8159750" y="6459538"/>
            <a:ext cx="984250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>
                <a:solidFill>
                  <a:srgbClr val="404040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>
                <a:solidFill>
                  <a:srgbClr val="404040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fld id="{B7504F14-A417-428A-A353-45743407710A}" type="slidenum">
              <a:rPr lang="en-US" altLang="en-US" sz="1200" smtClean="0">
                <a:solidFill>
                  <a:schemeClr val="tx1"/>
                </a:solidFill>
                <a:latin typeface="Times New Roman" panose="02020603050405020304" pitchFamily="18" charset="0"/>
              </a:rPr>
              <a:pPr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t>26</a:t>
            </a:fld>
            <a:endParaRPr lang="en-US" altLang="en-US" sz="1200" smtClean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62469" name="Picture 2" descr="Figure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0200" y="4251325"/>
            <a:ext cx="4194175" cy="2390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>
          <a:xfrm>
            <a:off x="304800" y="214313"/>
            <a:ext cx="7620000" cy="1447800"/>
          </a:xfrm>
        </p:spPr>
        <p:txBody>
          <a:bodyPr>
            <a:norm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sz="4000" dirty="0" smtClean="0">
                <a:solidFill>
                  <a:schemeClr val="tx2">
                    <a:satMod val="130000"/>
                  </a:schemeClr>
                </a:solidFill>
              </a:rPr>
              <a:t>CSS background-image Property</a:t>
            </a:r>
          </a:p>
        </p:txBody>
      </p:sp>
      <p:sp>
        <p:nvSpPr>
          <p:cNvPr id="63492" name="Rectangle 3"/>
          <p:cNvSpPr>
            <a:spLocks noGrp="1" noChangeArrowheads="1"/>
          </p:cNvSpPr>
          <p:nvPr>
            <p:ph idx="1"/>
          </p:nvPr>
        </p:nvSpPr>
        <p:spPr>
          <a:xfrm>
            <a:off x="677779" y="1371600"/>
            <a:ext cx="7467600" cy="4191000"/>
          </a:xfrm>
        </p:spPr>
        <p:txBody>
          <a:bodyPr/>
          <a:lstStyle/>
          <a:p>
            <a:pPr eaLnBrk="1" hangingPunct="1"/>
            <a:r>
              <a:rPr lang="en-US" altLang="en-US" sz="2800" dirty="0" smtClean="0"/>
              <a:t>Configures a background-image </a:t>
            </a:r>
          </a:p>
          <a:p>
            <a:pPr eaLnBrk="1" hangingPunct="1"/>
            <a:r>
              <a:rPr lang="en-US" altLang="en-US" sz="2800" dirty="0" smtClean="0"/>
              <a:t>By default, background images tile (repeat)</a:t>
            </a:r>
            <a:br>
              <a:rPr lang="en-US" altLang="en-US" sz="2800" dirty="0" smtClean="0"/>
            </a:br>
            <a:endParaRPr lang="en-US" altLang="en-US" sz="800" dirty="0" smtClean="0"/>
          </a:p>
          <a:p>
            <a:pPr lvl="1" eaLnBrk="1" hangingPunct="1">
              <a:buFont typeface="Wingdings" panose="05000000000000000000" pitchFamily="2" charset="2"/>
              <a:buNone/>
            </a:pPr>
            <a:r>
              <a:rPr lang="en-US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body { background-image: </a:t>
            </a:r>
            <a:r>
              <a:rPr lang="en-US" alt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url</a:t>
            </a:r>
            <a:r>
              <a:rPr lang="en-US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(background1.gif); }</a:t>
            </a:r>
            <a:endParaRPr lang="en-US" altLang="en-US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3493" name="Rectangle 5"/>
          <p:cNvSpPr>
            <a:spLocks noChangeArrowheads="1"/>
          </p:cNvSpPr>
          <p:nvPr/>
        </p:nvSpPr>
        <p:spPr bwMode="auto">
          <a:xfrm>
            <a:off x="2286000" y="17145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>
                <a:solidFill>
                  <a:srgbClr val="404040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>
                <a:solidFill>
                  <a:srgbClr val="404040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lang="en-US" altLang="en-US" sz="240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63494" name="Rectangle 7"/>
          <p:cNvSpPr>
            <a:spLocks noChangeArrowheads="1"/>
          </p:cNvSpPr>
          <p:nvPr/>
        </p:nvSpPr>
        <p:spPr bwMode="auto">
          <a:xfrm>
            <a:off x="2757488" y="1609725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>
                <a:solidFill>
                  <a:srgbClr val="404040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>
                <a:solidFill>
                  <a:srgbClr val="404040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lang="en-US" altLang="en-US" sz="240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35849" name="Picture 9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" y="3124200"/>
            <a:ext cx="3962400" cy="3389313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0730" name="Picture 10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648200" y="3154363"/>
            <a:ext cx="3962400" cy="3359150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ransition spd="slow"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539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1219200"/>
            <a:ext cx="6248400" cy="5467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6866" name="Title 1"/>
          <p:cNvSpPr>
            <a:spLocks noGrp="1"/>
          </p:cNvSpPr>
          <p:nvPr>
            <p:ph type="title"/>
          </p:nvPr>
        </p:nvSpPr>
        <p:spPr>
          <a:xfrm>
            <a:off x="64168" y="228600"/>
            <a:ext cx="8601075" cy="533400"/>
          </a:xfrm>
        </p:spPr>
        <p:txBody>
          <a:bodyPr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sz="4000" dirty="0" smtClean="0">
                <a:solidFill>
                  <a:schemeClr val="tx2">
                    <a:satMod val="130000"/>
                  </a:schemeClr>
                </a:solidFill>
              </a:rPr>
              <a:t>CSS background-repeat Property</a:t>
            </a:r>
          </a:p>
        </p:txBody>
      </p:sp>
    </p:spTree>
  </p:cSld>
  <p:clrMapOvr>
    <a:masterClrMapping/>
  </p:clrMapOvr>
  <p:transition spd="slow"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Title 1"/>
          <p:cNvSpPr>
            <a:spLocks noGrp="1"/>
          </p:cNvSpPr>
          <p:nvPr>
            <p:ph type="title"/>
          </p:nvPr>
        </p:nvSpPr>
        <p:spPr>
          <a:xfrm>
            <a:off x="457200" y="208465"/>
            <a:ext cx="6553200" cy="1029786"/>
          </a:xfrm>
        </p:spPr>
        <p:txBody>
          <a:bodyPr>
            <a:norm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sz="4000" dirty="0" smtClean="0">
                <a:solidFill>
                  <a:schemeClr val="tx2">
                    <a:satMod val="130000"/>
                  </a:schemeClr>
                </a:solidFill>
              </a:rPr>
              <a:t>Using background-repeat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2057400"/>
            <a:ext cx="7239000" cy="3352800"/>
          </a:xfrm>
          <a:solidFill>
            <a:schemeClr val="accent1">
              <a:lumMod val="20000"/>
              <a:lumOff val="80000"/>
            </a:schemeClr>
          </a:solidFill>
        </p:spPr>
        <p:txBody>
          <a:bodyPr rtlCol="0">
            <a:normAutofit/>
          </a:bodyPr>
          <a:lstStyle/>
          <a:p>
            <a:pPr marL="365760" indent="-283464"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en-US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h2 { background-color: #d5edb3;</a:t>
            </a:r>
          </a:p>
          <a:p>
            <a:pPr marL="365760" indent="-283464"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en-US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	color: #5c743d;</a:t>
            </a:r>
          </a:p>
          <a:p>
            <a:pPr marL="365760" indent="-283464"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en-US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	font-family: Georgia, "Times New Roman", serif;</a:t>
            </a:r>
          </a:p>
          <a:p>
            <a:pPr marL="365760" indent="-283464"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en-US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	padding-left: 30px;</a:t>
            </a:r>
          </a:p>
          <a:p>
            <a:pPr marL="365760" indent="-283464"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en-US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background-image: </a:t>
            </a:r>
            <a:r>
              <a:rPr lang="en-US" sz="24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url</a:t>
            </a:r>
            <a:r>
              <a:rPr lang="en-US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(trilliumbullet.gif);</a:t>
            </a:r>
          </a:p>
          <a:p>
            <a:pPr marL="365760" indent="-283464"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en-US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background-repeat: no-repeat; </a:t>
            </a:r>
          </a:p>
          <a:p>
            <a:pPr marL="365760" indent="-283464"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en-US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}</a:t>
            </a:r>
            <a:endParaRPr lang="en-US" sz="2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933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905000" y="5634037"/>
            <a:ext cx="4029075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sp>
        <p:nvSpPr>
          <p:cNvPr id="5" name="TextBox 4"/>
          <p:cNvSpPr txBox="1"/>
          <p:nvPr/>
        </p:nvSpPr>
        <p:spPr>
          <a:xfrm>
            <a:off x="1600200" y="1371600"/>
            <a:ext cx="2495550" cy="46196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dirty="0">
                <a:latin typeface="+mn-lt"/>
              </a:rPr>
              <a:t>trilliumbullet.gif: </a:t>
            </a:r>
          </a:p>
        </p:txBody>
      </p:sp>
      <p:pic>
        <p:nvPicPr>
          <p:cNvPr id="67591" name="Picture 5" descr="trilliumbullet.gif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8600" y="1524000"/>
            <a:ext cx="247650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>
          <a:xfrm>
            <a:off x="0" y="505326"/>
            <a:ext cx="7772400" cy="1143000"/>
          </a:xfrm>
        </p:spPr>
        <p:txBody>
          <a:bodyPr>
            <a:norm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sz="4000" dirty="0" smtClean="0">
                <a:solidFill>
                  <a:schemeClr val="tx2">
                    <a:satMod val="130000"/>
                  </a:schemeClr>
                </a:solidFill>
              </a:rPr>
              <a:t>CSS border Property</a:t>
            </a:r>
          </a:p>
        </p:txBody>
      </p:sp>
      <p:sp>
        <p:nvSpPr>
          <p:cNvPr id="16387" name="Content Placeholder 2"/>
          <p:cNvSpPr>
            <a:spLocks noGrp="1"/>
          </p:cNvSpPr>
          <p:nvPr>
            <p:ph idx="1"/>
          </p:nvPr>
        </p:nvSpPr>
        <p:spPr>
          <a:xfrm>
            <a:off x="914400" y="1676400"/>
            <a:ext cx="7620000" cy="5257800"/>
          </a:xfrm>
        </p:spPr>
        <p:txBody>
          <a:bodyPr/>
          <a:lstStyle/>
          <a:p>
            <a:pPr eaLnBrk="1" hangingPunct="1"/>
            <a:r>
              <a:rPr lang="en-US" altLang="en-US" sz="2800" dirty="0" smtClean="0"/>
              <a:t>Configures a border on the top, right, bottom, and left sides of an element</a:t>
            </a:r>
          </a:p>
          <a:p>
            <a:pPr eaLnBrk="1" hangingPunct="1"/>
            <a:endParaRPr lang="en-US" altLang="en-US" sz="800" dirty="0" smtClean="0"/>
          </a:p>
          <a:p>
            <a:pPr eaLnBrk="1" hangingPunct="1"/>
            <a:r>
              <a:rPr lang="en-US" altLang="en-US" sz="2800" dirty="0" smtClean="0"/>
              <a:t>Consists of </a:t>
            </a:r>
          </a:p>
          <a:p>
            <a:pPr lvl="1" eaLnBrk="1" hangingPunct="1"/>
            <a:r>
              <a:rPr lang="en-US" altLang="en-US" sz="2400" dirty="0" smtClean="0"/>
              <a:t>border-width</a:t>
            </a:r>
          </a:p>
          <a:p>
            <a:pPr lvl="1" eaLnBrk="1" hangingPunct="1"/>
            <a:r>
              <a:rPr lang="en-US" altLang="en-US" sz="2400" dirty="0" smtClean="0"/>
              <a:t>border-style</a:t>
            </a:r>
          </a:p>
          <a:p>
            <a:pPr lvl="1" eaLnBrk="1" hangingPunct="1"/>
            <a:r>
              <a:rPr lang="en-US" altLang="en-US" sz="2400" dirty="0" smtClean="0"/>
              <a:t>border-color</a:t>
            </a:r>
          </a:p>
          <a:p>
            <a:pPr lvl="1" eaLnBrk="1" hangingPunct="1"/>
            <a:endParaRPr lang="en-US" altLang="en-US" sz="800" dirty="0" smtClean="0"/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2800" dirty="0" smtClean="0"/>
              <a:t>	</a:t>
            </a:r>
            <a:r>
              <a:rPr lang="en-US" alt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h2 { border: 2px solid #ff0000 }</a:t>
            </a:r>
          </a:p>
          <a:p>
            <a:pPr eaLnBrk="1" hangingPunct="1"/>
            <a:endParaRPr lang="en-US" altLang="en-US" dirty="0" smtClean="0"/>
          </a:p>
        </p:txBody>
      </p:sp>
      <p:pic>
        <p:nvPicPr>
          <p:cNvPr id="9011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14400" y="5486400"/>
            <a:ext cx="7394864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</p:spTree>
  </p:cSld>
  <p:clrMapOvr>
    <a:masterClrMapping/>
  </p:clrMapOvr>
  <p:transition spd="slow"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8212" y="313531"/>
            <a:ext cx="8229600" cy="1143000"/>
          </a:xfrm>
        </p:spPr>
        <p:txBody>
          <a:bodyPr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CSS3  Multiple Background Images</a:t>
            </a:r>
            <a:endParaRPr lang="en-US" sz="4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69636" name="Content Placeholder 2"/>
          <p:cNvSpPr>
            <a:spLocks noGrp="1"/>
          </p:cNvSpPr>
          <p:nvPr>
            <p:ph idx="1"/>
          </p:nvPr>
        </p:nvSpPr>
        <p:spPr>
          <a:xfrm>
            <a:off x="609600" y="1295400"/>
            <a:ext cx="6858000" cy="4572000"/>
          </a:xfrm>
        </p:spPr>
        <p:txBody>
          <a:bodyPr/>
          <a:lstStyle/>
          <a:p>
            <a:pPr eaLnBrk="1" hangingPunct="1">
              <a:buFont typeface="Wingdings 2" panose="05020102010507070707" pitchFamily="18" charset="2"/>
              <a:buNone/>
            </a:pPr>
            <a:r>
              <a:rPr lang="en-US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body { background-color: #f4ffe4; color: #333333;</a:t>
            </a:r>
          </a:p>
          <a:p>
            <a:pPr eaLnBrk="1" hangingPunct="1">
              <a:buFont typeface="Wingdings 2" panose="05020102010507070707" pitchFamily="18" charset="2"/>
              <a:buNone/>
            </a:pPr>
            <a:r>
              <a:rPr lang="en-US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background-image: </a:t>
            </a:r>
            <a:r>
              <a:rPr lang="en-US" alt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url</a:t>
            </a:r>
            <a:r>
              <a:rPr lang="en-US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(trilliumgradient.png);</a:t>
            </a:r>
          </a:p>
          <a:p>
            <a:pPr eaLnBrk="1" hangingPunct="1">
              <a:buFont typeface="Wingdings 2" panose="05020102010507070707" pitchFamily="18" charset="2"/>
              <a:buNone/>
            </a:pPr>
            <a:r>
              <a:rPr lang="en-US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background: </a:t>
            </a:r>
            <a:r>
              <a:rPr lang="en-US" alt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url</a:t>
            </a:r>
            <a:r>
              <a:rPr lang="en-US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(trilliumfoot.gif) </a:t>
            </a:r>
          </a:p>
          <a:p>
            <a:pPr eaLnBrk="1" hangingPunct="1">
              <a:buFont typeface="Wingdings 2" panose="05020102010507070707" pitchFamily="18" charset="2"/>
              <a:buNone/>
            </a:pPr>
            <a:r>
              <a:rPr lang="en-US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no-repeat  bottom right,</a:t>
            </a:r>
          </a:p>
          <a:p>
            <a:pPr eaLnBrk="1" hangingPunct="1">
              <a:buFont typeface="Wingdings 2" panose="05020102010507070707" pitchFamily="18" charset="2"/>
              <a:buNone/>
            </a:pPr>
            <a:r>
              <a:rPr lang="en-US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</a:t>
            </a:r>
            <a:r>
              <a:rPr lang="en-US" alt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url</a:t>
            </a:r>
            <a:r>
              <a:rPr lang="en-US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(trilliumgradient.png); }</a:t>
            </a:r>
          </a:p>
        </p:txBody>
      </p:sp>
      <p:sp>
        <p:nvSpPr>
          <p:cNvPr id="69637" name="Slide Number Placeholder 3"/>
          <p:cNvSpPr>
            <a:spLocks noGrp="1"/>
          </p:cNvSpPr>
          <p:nvPr>
            <p:ph type="sldNum" sz="quarter" idx="12"/>
          </p:nvPr>
        </p:nvSpPr>
        <p:spPr bwMode="auto">
          <a:xfrm>
            <a:off x="8159750" y="6459538"/>
            <a:ext cx="984250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>
                <a:solidFill>
                  <a:srgbClr val="404040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>
                <a:solidFill>
                  <a:srgbClr val="404040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fld id="{8E195A7C-AF90-4350-94A3-678518479F75}" type="slidenum">
              <a:rPr lang="en-US" altLang="en-US" sz="1200" smtClean="0">
                <a:solidFill>
                  <a:schemeClr val="tx1"/>
                </a:solidFill>
                <a:latin typeface="Times New Roman" panose="02020603050405020304" pitchFamily="18" charset="0"/>
              </a:rPr>
              <a:pPr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t>30</a:t>
            </a:fld>
            <a:endParaRPr lang="en-US" altLang="en-US" sz="1200" smtClean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45061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57400" y="3870075"/>
            <a:ext cx="3048000" cy="2706687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5" name="Rectangle 2"/>
          <p:cNvSpPr>
            <a:spLocks noGrp="1" noChangeArrowheads="1"/>
          </p:cNvSpPr>
          <p:nvPr>
            <p:ph type="title"/>
          </p:nvPr>
        </p:nvSpPr>
        <p:spPr>
          <a:xfrm>
            <a:off x="495217" y="50424"/>
            <a:ext cx="7772400" cy="1143000"/>
          </a:xfrm>
        </p:spPr>
        <p:txBody>
          <a:bodyPr>
            <a:norm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sz="4000" dirty="0" smtClean="0">
                <a:solidFill>
                  <a:schemeClr val="tx2">
                    <a:satMod val="130000"/>
                  </a:schemeClr>
                </a:solidFill>
              </a:rPr>
              <a:t>Image  Map </a:t>
            </a:r>
          </a:p>
        </p:txBody>
      </p:sp>
      <p:sp>
        <p:nvSpPr>
          <p:cNvPr id="74756" name="Rectangle 3"/>
          <p:cNvSpPr>
            <a:spLocks noGrp="1" noChangeArrowheads="1"/>
          </p:cNvSpPr>
          <p:nvPr>
            <p:ph idx="1"/>
          </p:nvPr>
        </p:nvSpPr>
        <p:spPr>
          <a:xfrm>
            <a:off x="387350" y="892138"/>
            <a:ext cx="7772400" cy="3733800"/>
          </a:xfrm>
        </p:spPr>
        <p:txBody>
          <a:bodyPr>
            <a:normAutofit lnSpcReduction="10000"/>
          </a:bodyPr>
          <a:lstStyle/>
          <a:p>
            <a:pPr eaLnBrk="1" hangingPunct="1"/>
            <a:r>
              <a:rPr lang="en-US" altLang="en-US" sz="3200" dirty="0" smtClean="0"/>
              <a:t>map element</a:t>
            </a:r>
          </a:p>
          <a:p>
            <a:pPr lvl="1" eaLnBrk="1" hangingPunct="1"/>
            <a:r>
              <a:rPr lang="en-US" altLang="en-US" sz="2400" dirty="0" smtClean="0"/>
              <a:t>Defines the map</a:t>
            </a:r>
          </a:p>
          <a:p>
            <a:pPr eaLnBrk="1" hangingPunct="1"/>
            <a:r>
              <a:rPr lang="en-US" altLang="en-US" sz="3200" dirty="0" smtClean="0"/>
              <a:t>area element</a:t>
            </a:r>
          </a:p>
          <a:p>
            <a:pPr lvl="1" eaLnBrk="1" hangingPunct="1"/>
            <a:r>
              <a:rPr lang="en-US" altLang="en-US" sz="2400" dirty="0" smtClean="0"/>
              <a:t>Defines a specific area on a map</a:t>
            </a:r>
          </a:p>
          <a:p>
            <a:pPr lvl="1" eaLnBrk="1" hangingPunct="1"/>
            <a:r>
              <a:rPr lang="en-US" altLang="en-US" sz="2400" dirty="0" smtClean="0"/>
              <a:t>Can be set to a rectangle, circle, or polygon</a:t>
            </a:r>
          </a:p>
          <a:p>
            <a:pPr lvl="2" eaLnBrk="1" hangingPunct="1"/>
            <a:r>
              <a:rPr lang="en-US" altLang="en-US" sz="2000" dirty="0" err="1" smtClean="0"/>
              <a:t>href</a:t>
            </a:r>
            <a:r>
              <a:rPr lang="en-US" altLang="en-US" sz="2000" dirty="0" smtClean="0"/>
              <a:t> </a:t>
            </a:r>
            <a:r>
              <a:rPr lang="en-US" altLang="en-US" sz="2000" dirty="0" err="1" smtClean="0"/>
              <a:t>Attibute</a:t>
            </a:r>
            <a:endParaRPr lang="en-US" altLang="en-US" sz="2000" dirty="0" smtClean="0"/>
          </a:p>
          <a:p>
            <a:pPr lvl="2" eaLnBrk="1" hangingPunct="1"/>
            <a:r>
              <a:rPr lang="en-US" altLang="en-US" sz="2000" dirty="0" smtClean="0"/>
              <a:t>shape Attribute</a:t>
            </a:r>
          </a:p>
          <a:p>
            <a:pPr lvl="2" eaLnBrk="1" hangingPunct="1"/>
            <a:r>
              <a:rPr lang="en-US" altLang="en-US" sz="2000" dirty="0" err="1" smtClean="0"/>
              <a:t>coords</a:t>
            </a:r>
            <a:r>
              <a:rPr lang="en-US" altLang="en-US" sz="2000" dirty="0" smtClean="0"/>
              <a:t> Attribute</a:t>
            </a:r>
          </a:p>
          <a:p>
            <a:pPr lvl="2" eaLnBrk="1" hangingPunct="1"/>
            <a:endParaRPr lang="en-US" altLang="en-US" sz="2000" dirty="0" smtClean="0"/>
          </a:p>
        </p:txBody>
      </p:sp>
      <p:sp>
        <p:nvSpPr>
          <p:cNvPr id="74757" name="Slide Number Placeholder 5"/>
          <p:cNvSpPr>
            <a:spLocks noGrp="1"/>
          </p:cNvSpPr>
          <p:nvPr>
            <p:ph type="sldNum" sz="quarter" idx="12"/>
          </p:nvPr>
        </p:nvSpPr>
        <p:spPr bwMode="auto">
          <a:xfrm>
            <a:off x="8159750" y="6459538"/>
            <a:ext cx="984250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>
                <a:solidFill>
                  <a:srgbClr val="404040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>
                <a:solidFill>
                  <a:srgbClr val="404040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fld id="{A5316F72-E5BD-48B5-B993-C9D4CDE21525}" type="slidenum">
              <a:rPr lang="en-US" altLang="en-US" sz="1100" smtClean="0">
                <a:solidFill>
                  <a:srgbClr val="4D4D4D"/>
                </a:solidFill>
                <a:latin typeface="Times New Roman" panose="02020603050405020304" pitchFamily="18" charset="0"/>
              </a:rPr>
              <a:pPr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t>31</a:t>
            </a:fld>
            <a:endParaRPr lang="en-US" altLang="en-US" sz="1100" smtClean="0">
              <a:solidFill>
                <a:srgbClr val="4D4D4D"/>
              </a:solidFill>
              <a:latin typeface="Times New Roman" panose="02020603050405020304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03546" y="4421408"/>
            <a:ext cx="8380413" cy="230822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dirty="0"/>
              <a:t>&lt;map name="boat" id="boat"&gt;</a:t>
            </a:r>
          </a:p>
          <a:p>
            <a:pPr>
              <a:defRPr/>
            </a:pPr>
            <a:r>
              <a:rPr lang="en-US" dirty="0"/>
              <a:t>  &lt;area href="http://www.fishingdoorcounty.com" shape="</a:t>
            </a:r>
            <a:r>
              <a:rPr lang="en-US" dirty="0" err="1"/>
              <a:t>rect</a:t>
            </a:r>
            <a:r>
              <a:rPr lang="en-US" dirty="0"/>
              <a:t>" </a:t>
            </a:r>
            <a:br>
              <a:rPr lang="en-US" dirty="0"/>
            </a:br>
            <a:r>
              <a:rPr lang="en-US" dirty="0"/>
              <a:t>        </a:t>
            </a:r>
            <a:r>
              <a:rPr lang="en-US" dirty="0" err="1"/>
              <a:t>coords</a:t>
            </a:r>
            <a:r>
              <a:rPr lang="en-US" dirty="0"/>
              <a:t>="24, 188, 339, 283" alt="Door County Fishing"&gt;</a:t>
            </a:r>
          </a:p>
          <a:p>
            <a:pPr>
              <a:defRPr/>
            </a:pPr>
            <a:r>
              <a:rPr lang="en-US" dirty="0"/>
              <a:t>&lt;/map&gt;</a:t>
            </a:r>
          </a:p>
          <a:p>
            <a:pPr>
              <a:defRPr/>
            </a:pPr>
            <a:r>
              <a:rPr lang="en-US" dirty="0"/>
              <a:t>&lt;</a:t>
            </a:r>
            <a:r>
              <a:rPr lang="en-US" dirty="0" err="1"/>
              <a:t>img</a:t>
            </a:r>
            <a:r>
              <a:rPr lang="en-US" dirty="0"/>
              <a:t> </a:t>
            </a:r>
            <a:r>
              <a:rPr lang="en-US" dirty="0" err="1"/>
              <a:t>src</a:t>
            </a:r>
            <a:r>
              <a:rPr lang="en-US" dirty="0"/>
              <a:t>="fishingboat.jpg" </a:t>
            </a:r>
            <a:r>
              <a:rPr lang="en-US" dirty="0" err="1"/>
              <a:t>usemap</a:t>
            </a:r>
            <a:r>
              <a:rPr lang="en-US" dirty="0"/>
              <a:t>="#boat" alt="Door County“</a:t>
            </a:r>
            <a:br>
              <a:rPr lang="en-US" dirty="0"/>
            </a:br>
            <a:r>
              <a:rPr lang="en-US" dirty="0"/>
              <a:t>   width="416" height="350"&gt;</a:t>
            </a:r>
          </a:p>
        </p:txBody>
      </p:sp>
      <p:pic>
        <p:nvPicPr>
          <p:cNvPr id="5" name="Picture 4" descr="figure4_2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24400" y="2455524"/>
            <a:ext cx="2590800" cy="2171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</p:spTree>
  </p:cSld>
  <p:clrMapOvr>
    <a:masterClrMapping/>
  </p:clrMapOvr>
  <p:transition spd="slow"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485274" y="5603876"/>
            <a:ext cx="5915526" cy="106680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&lt;link </a:t>
            </a:r>
            <a:r>
              <a:rPr lang="en-US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rel</a:t>
            </a:r>
            <a:r>
              <a:rPr lang="en-US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="icon" </a:t>
            </a:r>
            <a:r>
              <a:rPr lang="en-US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href</a:t>
            </a:r>
            <a:r>
              <a:rPr lang="en-US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="favicon.ico" type="image/x-icon"&gt; </a:t>
            </a:r>
            <a:endParaRPr lang="en-US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2290" y="114300"/>
            <a:ext cx="7497763" cy="1143000"/>
          </a:xfrm>
        </p:spPr>
        <p:txBody>
          <a:bodyPr>
            <a:norm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sz="4000" dirty="0" smtClean="0">
                <a:solidFill>
                  <a:schemeClr val="tx2">
                    <a:satMod val="130000"/>
                  </a:schemeClr>
                </a:solidFill>
              </a:rPr>
              <a:t>Favorites Icon - </a:t>
            </a:r>
            <a:r>
              <a:rPr lang="en-US" sz="4000" dirty="0" err="1" smtClean="0">
                <a:solidFill>
                  <a:schemeClr val="tx2">
                    <a:satMod val="130000"/>
                  </a:schemeClr>
                </a:solidFill>
              </a:rPr>
              <a:t>favicon</a:t>
            </a:r>
            <a:endParaRPr lang="en-US" sz="4000" dirty="0">
              <a:solidFill>
                <a:schemeClr val="tx2">
                  <a:satMod val="130000"/>
                </a:schemeClr>
              </a:solidFill>
            </a:endParaRPr>
          </a:p>
        </p:txBody>
      </p:sp>
      <p:sp>
        <p:nvSpPr>
          <p:cNvPr id="38915" name="Content Placeholder 2"/>
          <p:cNvSpPr>
            <a:spLocks noGrp="1"/>
          </p:cNvSpPr>
          <p:nvPr>
            <p:ph idx="1"/>
          </p:nvPr>
        </p:nvSpPr>
        <p:spPr>
          <a:xfrm>
            <a:off x="473242" y="1021848"/>
            <a:ext cx="8077200" cy="4363454"/>
          </a:xfrm>
        </p:spPr>
        <p:txBody>
          <a:bodyPr rtlCol="0">
            <a:normAutofit/>
          </a:bodyPr>
          <a:lstStyle/>
          <a:p>
            <a:pPr marL="91440" indent="-91440" eaLnBrk="1" fontAlgn="auto" hangingPunct="1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sz="2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A square image </a:t>
            </a:r>
            <a:br>
              <a:rPr lang="en-US" sz="2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r>
              <a:rPr lang="en-US" sz="2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associated </a:t>
            </a:r>
            <a:br>
              <a:rPr lang="en-US" sz="2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r>
              <a:rPr lang="en-US" sz="2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with a web </a:t>
            </a:r>
            <a:br>
              <a:rPr lang="en-US" sz="2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r>
              <a:rPr lang="en-US" sz="2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page</a:t>
            </a:r>
          </a:p>
          <a:p>
            <a:pPr marL="91440" indent="-91440" eaLnBrk="1" fontAlgn="auto" hangingPunct="1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sz="2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Usually named: </a:t>
            </a:r>
            <a:br>
              <a:rPr lang="en-US" sz="2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r>
              <a:rPr lang="en-US" sz="2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favicon.ico</a:t>
            </a:r>
          </a:p>
          <a:p>
            <a:pPr marL="91440" indent="-91440" eaLnBrk="1" fontAlgn="auto" hangingPunct="1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sz="2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May display in the browser address bar,  tab, or </a:t>
            </a:r>
            <a:br>
              <a:rPr lang="en-US" sz="2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r>
              <a:rPr lang="en-US" sz="2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favorites/bookmarks list</a:t>
            </a:r>
          </a:p>
          <a:p>
            <a:pPr marL="91440" indent="-91440" eaLnBrk="1" fontAlgn="auto" hangingPunct="1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sz="2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Configure with a link tag:</a:t>
            </a:r>
          </a:p>
        </p:txBody>
      </p:sp>
      <p:pic>
        <p:nvPicPr>
          <p:cNvPr id="102404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893971" y="2455068"/>
            <a:ext cx="438150" cy="42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76807" name="Picture 6" descr="C:\Users\DrMorris\Documents\0WDF7E\Figures\Chapter4\Figure4.23.tif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19500" y="1374775"/>
            <a:ext cx="5105400" cy="182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3" name="Rectangle 2"/>
          <p:cNvSpPr>
            <a:spLocks noGrp="1" noChangeArrowheads="1"/>
          </p:cNvSpPr>
          <p:nvPr>
            <p:ph type="title"/>
          </p:nvPr>
        </p:nvSpPr>
        <p:spPr>
          <a:xfrm>
            <a:off x="533400" y="371475"/>
            <a:ext cx="7772400" cy="1143000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2">
                    <a:satMod val="130000"/>
                  </a:schemeClr>
                </a:solidFill>
              </a:rPr>
              <a:t>Sources for Graphics</a:t>
            </a:r>
          </a:p>
        </p:txBody>
      </p:sp>
      <p:sp>
        <p:nvSpPr>
          <p:cNvPr id="46084" name="Rectangle 3"/>
          <p:cNvSpPr>
            <a:spLocks noGrp="1" noChangeArrowheads="1"/>
          </p:cNvSpPr>
          <p:nvPr>
            <p:ph idx="1"/>
          </p:nvPr>
        </p:nvSpPr>
        <p:spPr>
          <a:xfrm>
            <a:off x="509337" y="1371600"/>
            <a:ext cx="8686800" cy="4343400"/>
          </a:xfrm>
        </p:spPr>
        <p:txBody>
          <a:bodyPr rtlCol="0">
            <a:normAutofit fontScale="92500" lnSpcReduction="20000"/>
          </a:bodyPr>
          <a:lstStyle/>
          <a:p>
            <a:pPr marL="365760" indent="-283464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Create them yourself using a graphics application: </a:t>
            </a:r>
          </a:p>
          <a:p>
            <a:pPr marL="640080" lvl="1" indent="-237744" eaLnBrk="1" fontAlgn="auto" hangingPunct="1">
              <a:spcAft>
                <a:spcPts val="0"/>
              </a:spcAft>
              <a:buFont typeface="Verdana"/>
              <a:buChar char="◦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GIMP</a:t>
            </a:r>
          </a:p>
          <a:p>
            <a:pPr marL="640080" lvl="1" indent="-237744" eaLnBrk="1" fontAlgn="auto" hangingPunct="1">
              <a:spcAft>
                <a:spcPts val="0"/>
              </a:spcAft>
              <a:buFont typeface="Verdana"/>
              <a:buChar char="◦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Adobe Photoshop</a:t>
            </a:r>
          </a:p>
          <a:p>
            <a:pPr marL="640080" lvl="1" indent="-237744" eaLnBrk="1" fontAlgn="auto" hangingPunct="1">
              <a:spcAft>
                <a:spcPts val="0"/>
              </a:spcAft>
              <a:buFont typeface="Verdana"/>
              <a:buChar char="◦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Adobe Fireworks</a:t>
            </a:r>
          </a:p>
          <a:p>
            <a:pPr marL="640080" lvl="1" indent="-237744" eaLnBrk="1" fontAlgn="auto" hangingPunct="1">
              <a:spcAft>
                <a:spcPts val="0"/>
              </a:spcAft>
              <a:buFont typeface="Verdana"/>
              <a:buChar char="◦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Google’s Picasa (http://picasa.google.com/)</a:t>
            </a:r>
          </a:p>
          <a:p>
            <a:pPr marL="365760" indent="-283464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Download graphics from a free site</a:t>
            </a:r>
          </a:p>
          <a:p>
            <a:pPr marL="365760" indent="-283464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Purchase/download professional-quality graphics</a:t>
            </a:r>
          </a:p>
          <a:p>
            <a:pPr marL="365760" indent="-283464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Purchase a graphics collection on a CD</a:t>
            </a:r>
          </a:p>
          <a:p>
            <a:pPr marL="365760" indent="-283464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Take digital photographs</a:t>
            </a:r>
          </a:p>
          <a:p>
            <a:pPr marL="365760" indent="-283464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Scan your photographs</a:t>
            </a:r>
          </a:p>
          <a:p>
            <a:pPr marL="365760" indent="-283464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Scan your drawings</a:t>
            </a:r>
          </a:p>
          <a:p>
            <a:pPr marL="365760" indent="-283464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Hire a graphic designer to create graphics</a:t>
            </a:r>
          </a:p>
        </p:txBody>
      </p:sp>
      <p:sp>
        <p:nvSpPr>
          <p:cNvPr id="79876" name="Slide Number Placeholder 5"/>
          <p:cNvSpPr>
            <a:spLocks noGrp="1"/>
          </p:cNvSpPr>
          <p:nvPr>
            <p:ph type="sldNum" sz="quarter" idx="12"/>
          </p:nvPr>
        </p:nvSpPr>
        <p:spPr bwMode="auto">
          <a:xfrm>
            <a:off x="8159750" y="6459538"/>
            <a:ext cx="984250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>
                <a:solidFill>
                  <a:srgbClr val="404040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>
                <a:solidFill>
                  <a:srgbClr val="404040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fld id="{0F436DD1-5DF5-49D4-BE2B-8045B949B507}" type="slidenum">
              <a:rPr lang="en-US" altLang="en-US" sz="1100" smtClean="0">
                <a:solidFill>
                  <a:srgbClr val="4D4D4D"/>
                </a:solidFill>
                <a:latin typeface="Times New Roman" panose="02020603050405020304" pitchFamily="18" charset="0"/>
              </a:rPr>
              <a:pPr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t>33</a:t>
            </a:fld>
            <a:endParaRPr lang="en-US" altLang="en-US" sz="1100" smtClean="0">
              <a:solidFill>
                <a:srgbClr val="4D4D4D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7" name="Rectangle 2"/>
          <p:cNvSpPr>
            <a:spLocks noGrp="1" noChangeArrowheads="1"/>
          </p:cNvSpPr>
          <p:nvPr>
            <p:ph type="title"/>
          </p:nvPr>
        </p:nvSpPr>
        <p:spPr>
          <a:xfrm>
            <a:off x="8021" y="457201"/>
            <a:ext cx="8382000" cy="1447800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2">
                    <a:satMod val="130000"/>
                  </a:schemeClr>
                </a:solidFill>
              </a:rPr>
              <a:t>Guidelines for Using Images</a:t>
            </a:r>
          </a:p>
        </p:txBody>
      </p:sp>
      <p:sp>
        <p:nvSpPr>
          <p:cNvPr id="52227" name="Rectangle 3"/>
          <p:cNvSpPr>
            <a:spLocks noGrp="1" noChangeArrowheads="1"/>
          </p:cNvSpPr>
          <p:nvPr>
            <p:ph idx="1"/>
          </p:nvPr>
        </p:nvSpPr>
        <p:spPr>
          <a:xfrm>
            <a:off x="1039813" y="1981200"/>
            <a:ext cx="7772400" cy="3048000"/>
          </a:xfrm>
        </p:spPr>
        <p:txBody>
          <a:bodyPr rtlCol="0">
            <a:normAutofit lnSpcReduction="10000"/>
          </a:bodyPr>
          <a:lstStyle/>
          <a:p>
            <a:pPr marL="91440" indent="-91440" eaLnBrk="1" fontAlgn="auto" hangingPunct="1">
              <a:defRPr/>
            </a:pPr>
            <a:r>
              <a:rPr lang="en-US" altLang="en-US" sz="2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Reuse images</a:t>
            </a:r>
          </a:p>
          <a:p>
            <a:pPr marL="91440" indent="-91440" eaLnBrk="1" fontAlgn="auto" hangingPunct="1">
              <a:defRPr/>
            </a:pPr>
            <a:r>
              <a:rPr lang="en-US" altLang="en-US" sz="2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Consider image file size with image quality</a:t>
            </a:r>
          </a:p>
          <a:p>
            <a:pPr marL="91440" indent="-91440" eaLnBrk="1" fontAlgn="auto" hangingPunct="1">
              <a:defRPr/>
            </a:pPr>
            <a:r>
              <a:rPr lang="en-US" altLang="en-US" sz="2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Consider image load time</a:t>
            </a:r>
          </a:p>
          <a:p>
            <a:pPr marL="91440" indent="-91440" eaLnBrk="1" fontAlgn="auto" hangingPunct="1">
              <a:defRPr/>
            </a:pPr>
            <a:r>
              <a:rPr lang="en-US" altLang="en-US" sz="2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Use appropriate resolution</a:t>
            </a:r>
          </a:p>
          <a:p>
            <a:pPr marL="91440" indent="-91440" eaLnBrk="1" fontAlgn="auto" hangingPunct="1">
              <a:defRPr/>
            </a:pPr>
            <a:r>
              <a:rPr lang="en-US" altLang="en-US" sz="2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Specify dimensions</a:t>
            </a:r>
          </a:p>
          <a:p>
            <a:pPr marL="91440" indent="-91440" eaLnBrk="1" fontAlgn="auto" hangingPunct="1">
              <a:defRPr/>
            </a:pPr>
            <a:r>
              <a:rPr lang="en-US" altLang="en-US" sz="2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Be aware of brightness and contrast</a:t>
            </a:r>
          </a:p>
        </p:txBody>
      </p:sp>
      <p:sp>
        <p:nvSpPr>
          <p:cNvPr id="81924" name="Slide Number Placeholder 5"/>
          <p:cNvSpPr>
            <a:spLocks noGrp="1"/>
          </p:cNvSpPr>
          <p:nvPr>
            <p:ph type="sldNum" sz="quarter" idx="12"/>
          </p:nvPr>
        </p:nvSpPr>
        <p:spPr bwMode="auto">
          <a:xfrm>
            <a:off x="8159750" y="6459538"/>
            <a:ext cx="984250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>
                <a:solidFill>
                  <a:srgbClr val="404040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>
                <a:solidFill>
                  <a:srgbClr val="404040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fld id="{13D65941-B435-4710-9CD3-3A62DA95EC15}" type="slidenum">
              <a:rPr lang="en-US" altLang="en-US" sz="1100" smtClean="0">
                <a:solidFill>
                  <a:srgbClr val="4D4D4D"/>
                </a:solidFill>
                <a:latin typeface="Times New Roman" panose="02020603050405020304" pitchFamily="18" charset="0"/>
              </a:rPr>
              <a:pPr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t>34</a:t>
            </a:fld>
            <a:endParaRPr lang="en-US" altLang="en-US" sz="1100" smtClean="0">
              <a:solidFill>
                <a:srgbClr val="4D4D4D"/>
              </a:solidFill>
              <a:latin typeface="Times New Roman" panose="02020603050405020304" pitchFamily="18" charset="0"/>
            </a:endParaRPr>
          </a:p>
        </p:txBody>
      </p:sp>
      <p:sp>
        <p:nvSpPr>
          <p:cNvPr id="81925" name="Rectangle 5"/>
          <p:cNvSpPr>
            <a:spLocks noChangeArrowheads="1"/>
          </p:cNvSpPr>
          <p:nvPr/>
        </p:nvSpPr>
        <p:spPr bwMode="auto">
          <a:xfrm>
            <a:off x="3810000" y="18288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>
                <a:solidFill>
                  <a:srgbClr val="404040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>
                <a:solidFill>
                  <a:srgbClr val="404040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lang="en-US" altLang="en-US" sz="240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1" name="Rectangle 2"/>
          <p:cNvSpPr>
            <a:spLocks noGrp="1" noChangeArrowheads="1"/>
          </p:cNvSpPr>
          <p:nvPr>
            <p:ph type="title"/>
          </p:nvPr>
        </p:nvSpPr>
        <p:spPr>
          <a:xfrm>
            <a:off x="228600" y="381000"/>
            <a:ext cx="7620000" cy="1447800"/>
          </a:xfrm>
        </p:spPr>
        <p:txBody>
          <a:bodyPr>
            <a:norm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sz="4000" dirty="0" smtClean="0">
                <a:solidFill>
                  <a:schemeClr val="tx2">
                    <a:satMod val="130000"/>
                  </a:schemeClr>
                </a:solidFill>
              </a:rPr>
              <a:t>Images and Accessibility</a:t>
            </a:r>
          </a:p>
        </p:txBody>
      </p:sp>
      <p:sp>
        <p:nvSpPr>
          <p:cNvPr id="83971" name="Rectangle 3"/>
          <p:cNvSpPr>
            <a:spLocks noGrp="1" noChangeArrowheads="1"/>
          </p:cNvSpPr>
          <p:nvPr>
            <p:ph idx="1"/>
          </p:nvPr>
        </p:nvSpPr>
        <p:spPr>
          <a:xfrm>
            <a:off x="762000" y="1981200"/>
            <a:ext cx="7270750" cy="4191000"/>
          </a:xfrm>
        </p:spPr>
        <p:txBody>
          <a:bodyPr>
            <a:normAutofit lnSpcReduction="10000"/>
          </a:bodyPr>
          <a:lstStyle/>
          <a:p>
            <a:pPr eaLnBrk="1" hangingPunct="1"/>
            <a:r>
              <a:rPr lang="en-US" altLang="en-US" sz="2400" b="1" dirty="0" smtClean="0"/>
              <a:t>Don't rely on color alone. </a:t>
            </a:r>
          </a:p>
          <a:p>
            <a:pPr lvl="1" eaLnBrk="1" hangingPunct="1"/>
            <a:r>
              <a:rPr lang="en-US" altLang="en-US" sz="2000" dirty="0" smtClean="0"/>
              <a:t>Some visitors may have color perception deficiencies. Use high contrast between background and text color. </a:t>
            </a:r>
            <a:br>
              <a:rPr lang="en-US" altLang="en-US" sz="2000" dirty="0" smtClean="0"/>
            </a:br>
            <a:r>
              <a:rPr lang="en-US" altLang="en-US" sz="2000" dirty="0" smtClean="0"/>
              <a:t/>
            </a:r>
            <a:br>
              <a:rPr lang="en-US" altLang="en-US" sz="2000" dirty="0" smtClean="0"/>
            </a:br>
            <a:endParaRPr lang="en-US" altLang="en-US" sz="2000" dirty="0" smtClean="0"/>
          </a:p>
          <a:p>
            <a:pPr eaLnBrk="1" hangingPunct="1"/>
            <a:r>
              <a:rPr lang="en-US" altLang="en-US" sz="2400" b="1" dirty="0" smtClean="0"/>
              <a:t>Provide a text equivalent for non-text elements.</a:t>
            </a:r>
            <a:r>
              <a:rPr lang="en-US" altLang="en-US" sz="2400" dirty="0" smtClean="0"/>
              <a:t> </a:t>
            </a:r>
          </a:p>
          <a:p>
            <a:pPr lvl="1" eaLnBrk="1" hangingPunct="1"/>
            <a:r>
              <a:rPr lang="en-US" altLang="en-US" sz="2000" dirty="0" smtClean="0"/>
              <a:t>Use the alt attribute on your image elements</a:t>
            </a:r>
          </a:p>
          <a:p>
            <a:pPr lvl="1" eaLnBrk="1" hangingPunct="1"/>
            <a:endParaRPr lang="en-US" altLang="en-US" sz="2000" dirty="0" smtClean="0"/>
          </a:p>
          <a:p>
            <a:pPr eaLnBrk="1" hangingPunct="1"/>
            <a:r>
              <a:rPr lang="en-US" altLang="en-US" sz="2400" b="1" dirty="0" smtClean="0"/>
              <a:t>If your site navigation uses image links, provide simple text links at the bottom of the page</a:t>
            </a:r>
            <a:r>
              <a:rPr lang="en-US" altLang="en-US" sz="2400" dirty="0" smtClean="0"/>
              <a:t>.</a:t>
            </a:r>
          </a:p>
        </p:txBody>
      </p:sp>
      <p:sp>
        <p:nvSpPr>
          <p:cNvPr id="83972" name="Slide Number Placeholder 5"/>
          <p:cNvSpPr>
            <a:spLocks noGrp="1"/>
          </p:cNvSpPr>
          <p:nvPr>
            <p:ph type="sldNum" sz="quarter" idx="12"/>
          </p:nvPr>
        </p:nvSpPr>
        <p:spPr bwMode="auto">
          <a:xfrm>
            <a:off x="8159750" y="6459538"/>
            <a:ext cx="984250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>
                <a:solidFill>
                  <a:srgbClr val="404040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>
                <a:solidFill>
                  <a:srgbClr val="404040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fld id="{86560E79-158B-4606-B44D-CBA260E818D8}" type="slidenum">
              <a:rPr lang="en-US" altLang="en-US" sz="1100" smtClean="0">
                <a:solidFill>
                  <a:srgbClr val="4D4D4D"/>
                </a:solidFill>
                <a:latin typeface="Times New Roman" panose="02020603050405020304" pitchFamily="18" charset="0"/>
              </a:rPr>
              <a:pPr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t>35</a:t>
            </a:fld>
            <a:endParaRPr lang="en-US" altLang="en-US" sz="1100" smtClean="0">
              <a:solidFill>
                <a:srgbClr val="4D4D4D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/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6800" y="377825"/>
            <a:ext cx="5715000" cy="1143000"/>
          </a:xfrm>
        </p:spPr>
        <p:txBody>
          <a:bodyPr>
            <a:norm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CSS3 Rounded Corners</a:t>
            </a:r>
            <a:endParaRPr lang="en-US" sz="4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6588" y="1608138"/>
            <a:ext cx="7772400" cy="3733800"/>
          </a:xfrm>
        </p:spPr>
        <p:txBody>
          <a:bodyPr rtlCol="0">
            <a:normAutofit/>
          </a:bodyPr>
          <a:lstStyle/>
          <a:p>
            <a:pPr marL="91440" indent="-91440" eaLnBrk="1" fontAlgn="auto" hangingPunct="1">
              <a:defRPr/>
            </a:pPr>
            <a:r>
              <a:rPr lang="en-US" sz="2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border-radius property</a:t>
            </a:r>
          </a:p>
          <a:p>
            <a:pPr marL="384048" lvl="1" indent="-182880" eaLnBrk="1" fontAlgn="auto" hangingPunct="1"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Configures the horizontal radius and vertical radius of the corner</a:t>
            </a:r>
          </a:p>
          <a:p>
            <a:pPr marL="384048" lvl="1" indent="-182880" eaLnBrk="1" fontAlgn="auto" hangingPunct="1"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Numeric value(s) with unit (pixel or </a:t>
            </a:r>
            <a:r>
              <a:rPr lang="en-US" sz="2000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em</a:t>
            </a: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) or percentage</a:t>
            </a:r>
          </a:p>
          <a:p>
            <a:pPr marL="384048" lvl="1" indent="-182880" eaLnBrk="1" fontAlgn="auto" hangingPunct="1">
              <a:defRPr/>
            </a:pPr>
            <a:endParaRPr lang="en-US" sz="20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91440" indent="-91440" eaLnBrk="1" fontAlgn="auto" hangingPunct="1">
              <a:defRPr/>
            </a:pPr>
            <a:r>
              <a:rPr 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Example</a:t>
            </a:r>
            <a:br>
              <a:rPr 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endParaRPr lang="en-US" sz="1050" dirty="0" smtClean="0">
              <a:solidFill>
                <a:schemeClr val="tx1"/>
              </a:solidFill>
            </a:endParaRPr>
          </a:p>
          <a:p>
            <a:pPr marL="0" indent="0" eaLnBrk="1" fontAlgn="auto" hangingPunct="1">
              <a:spcBef>
                <a:spcPts val="0"/>
              </a:spcBef>
              <a:buFont typeface="Wingdings 3" panose="05040102010807070707" pitchFamily="18" charset="2"/>
              <a:buNone/>
              <a:defRPr/>
            </a:pP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h1 {  border-radius: 15px; </a:t>
            </a:r>
          </a:p>
          <a:p>
            <a:pPr marL="0" indent="0" eaLnBrk="1" fontAlgn="auto" hangingPunct="1">
              <a:spcBef>
                <a:spcPts val="0"/>
              </a:spcBef>
              <a:buFont typeface="Wingdings 3" panose="05040102010807070707" pitchFamily="18" charset="2"/>
              <a:buNone/>
              <a:defRPr/>
            </a:pP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}</a:t>
            </a:r>
          </a:p>
          <a:p>
            <a:pPr marL="384048" lvl="1" indent="-182880" eaLnBrk="1" fontAlgn="auto" hangingPunct="1">
              <a:defRPr/>
            </a:pPr>
            <a:endParaRPr lang="en-US" sz="2000" dirty="0" smtClean="0">
              <a:solidFill>
                <a:schemeClr val="tx1"/>
              </a:solidFill>
            </a:endParaRPr>
          </a:p>
          <a:p>
            <a:pPr marL="91440" indent="-91440" eaLnBrk="1" fontAlgn="auto" hangingPunct="1">
              <a:defRPr/>
            </a:pP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88068" name="Slide Number Placeholder 3"/>
          <p:cNvSpPr>
            <a:spLocks noGrp="1"/>
          </p:cNvSpPr>
          <p:nvPr>
            <p:ph type="sldNum" sz="quarter" idx="12"/>
          </p:nvPr>
        </p:nvSpPr>
        <p:spPr bwMode="auto">
          <a:xfrm>
            <a:off x="8159750" y="6459538"/>
            <a:ext cx="984250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>
                <a:solidFill>
                  <a:srgbClr val="404040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>
                <a:solidFill>
                  <a:srgbClr val="404040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fld id="{89AD1DFA-0314-408F-B8AA-B643AED55D81}" type="slidenum">
              <a:rPr lang="en-US" altLang="en-US" sz="1100" smtClean="0">
                <a:solidFill>
                  <a:srgbClr val="4D4D4D"/>
                </a:solidFill>
                <a:latin typeface="Times New Roman" panose="02020603050405020304" pitchFamily="18" charset="0"/>
              </a:rPr>
              <a:pPr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t>36</a:t>
            </a:fld>
            <a:endParaRPr lang="en-US" altLang="en-US" sz="1100" smtClean="0">
              <a:solidFill>
                <a:srgbClr val="4D4D4D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88069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600" y="5026026"/>
            <a:ext cx="4743450" cy="1749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37619"/>
            <a:ext cx="7543800" cy="1006475"/>
          </a:xfrm>
        </p:spPr>
        <p:txBody>
          <a:bodyPr>
            <a:norm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Examples of Rounded Corners</a:t>
            </a:r>
            <a:endParaRPr lang="en-US" sz="4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89091" name="Content Placeholder 2"/>
          <p:cNvSpPr>
            <a:spLocks noGrp="1"/>
          </p:cNvSpPr>
          <p:nvPr>
            <p:ph idx="1"/>
          </p:nvPr>
        </p:nvSpPr>
        <p:spPr>
          <a:xfrm>
            <a:off x="914400" y="1828800"/>
            <a:ext cx="7772400" cy="4267200"/>
          </a:xfrm>
        </p:spPr>
        <p:txBody>
          <a:bodyPr>
            <a:normAutofit/>
          </a:bodyPr>
          <a:lstStyle/>
          <a:p>
            <a:pPr eaLnBrk="1" hangingPunct="1"/>
            <a:r>
              <a:rPr lang="en-US" altLang="en-US" sz="2400" dirty="0" smtClean="0"/>
              <a:t>One value for border-radius configures all four corners</a:t>
            </a:r>
            <a:br>
              <a:rPr lang="en-US" altLang="en-US" sz="2400" dirty="0" smtClean="0"/>
            </a:br>
            <a:r>
              <a:rPr lang="en-US" altLang="en-US" sz="2400" dirty="0" smtClean="0"/>
              <a:t>Example: </a:t>
            </a:r>
            <a:br>
              <a:rPr lang="en-US" altLang="en-US" sz="2400" dirty="0" smtClean="0"/>
            </a:br>
            <a:r>
              <a:rPr lang="en-US" altLang="en-US" sz="2400" dirty="0" smtClean="0"/>
              <a:t>	</a:t>
            </a:r>
            <a:r>
              <a:rPr lang="en-US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border-radius: 15px; </a:t>
            </a:r>
          </a:p>
          <a:p>
            <a:pPr eaLnBrk="1" hangingPunct="1"/>
            <a:endParaRPr lang="en-US" altLang="en-US" dirty="0" smtClean="0"/>
          </a:p>
          <a:p>
            <a:pPr eaLnBrk="1" hangingPunct="1"/>
            <a:r>
              <a:rPr lang="en-US" altLang="en-US" sz="2400" dirty="0" smtClean="0"/>
              <a:t>Four values for border-radius configure each corner separately</a:t>
            </a:r>
            <a:br>
              <a:rPr lang="en-US" altLang="en-US" sz="2400" dirty="0" smtClean="0"/>
            </a:br>
            <a:r>
              <a:rPr lang="en-US" altLang="en-US" sz="2400" dirty="0" smtClean="0"/>
              <a:t>Ordered by top left, top right, bottom right, bottom left</a:t>
            </a:r>
            <a:br>
              <a:rPr lang="en-US" altLang="en-US" sz="2400" dirty="0" smtClean="0"/>
            </a:br>
            <a:r>
              <a:rPr lang="en-US" altLang="en-US" sz="2400" dirty="0" smtClean="0"/>
              <a:t>Example: </a:t>
            </a:r>
            <a:br>
              <a:rPr lang="en-US" altLang="en-US" sz="2400" dirty="0" smtClean="0"/>
            </a:br>
            <a:r>
              <a:rPr lang="en-US" altLang="en-US" sz="2400" dirty="0" smtClean="0"/>
              <a:t>	</a:t>
            </a:r>
            <a:r>
              <a:rPr lang="en-US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border-radius: 15px 30px 100px 5px;</a:t>
            </a:r>
          </a:p>
          <a:p>
            <a:pPr eaLnBrk="1" hangingPunct="1"/>
            <a:endParaRPr lang="en-US" altLang="en-US" dirty="0" smtClean="0"/>
          </a:p>
        </p:txBody>
      </p:sp>
      <p:sp>
        <p:nvSpPr>
          <p:cNvPr id="89092" name="Slide Number Placeholder 3"/>
          <p:cNvSpPr>
            <a:spLocks noGrp="1"/>
          </p:cNvSpPr>
          <p:nvPr>
            <p:ph type="sldNum" sz="quarter" idx="12"/>
          </p:nvPr>
        </p:nvSpPr>
        <p:spPr bwMode="auto">
          <a:xfrm>
            <a:off x="8159750" y="6459538"/>
            <a:ext cx="984250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>
                <a:solidFill>
                  <a:srgbClr val="404040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>
                <a:solidFill>
                  <a:srgbClr val="404040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fld id="{9E2032BB-EEF5-40F6-9E6C-3A3ECB80F1EE}" type="slidenum">
              <a:rPr lang="en-US" altLang="en-US" sz="1100" smtClean="0">
                <a:solidFill>
                  <a:srgbClr val="4D4D4D"/>
                </a:solidFill>
                <a:latin typeface="Times New Roman" panose="02020603050405020304" pitchFamily="18" charset="0"/>
              </a:rPr>
              <a:pPr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t>37</a:t>
            </a:fld>
            <a:endParaRPr lang="en-US" altLang="en-US" sz="1100" smtClean="0">
              <a:solidFill>
                <a:srgbClr val="4D4D4D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89093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45188" y="2590800"/>
            <a:ext cx="4238625" cy="80010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9094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4200" y="5985418"/>
            <a:ext cx="4200525" cy="790575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625" y="533400"/>
            <a:ext cx="7772400" cy="1143000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CSS3  box-shadow Property</a:t>
            </a:r>
            <a:endParaRPr 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90115" name="Content Placeholder 2"/>
          <p:cNvSpPr>
            <a:spLocks noGrp="1"/>
          </p:cNvSpPr>
          <p:nvPr>
            <p:ph idx="1"/>
          </p:nvPr>
        </p:nvSpPr>
        <p:spPr>
          <a:xfrm>
            <a:off x="533400" y="1905000"/>
            <a:ext cx="7921625" cy="4572000"/>
          </a:xfrm>
        </p:spPr>
        <p:txBody>
          <a:bodyPr/>
          <a:lstStyle/>
          <a:p>
            <a:pPr eaLnBrk="1" hangingPunct="1"/>
            <a:r>
              <a:rPr lang="en-US" altLang="en-US" sz="2800" dirty="0" smtClean="0"/>
              <a:t>Configure the horizontal offset, vertical offset, blur radius,</a:t>
            </a:r>
            <a:br>
              <a:rPr lang="en-US" altLang="en-US" sz="2800" dirty="0" smtClean="0"/>
            </a:br>
            <a:r>
              <a:rPr lang="en-US" altLang="en-US" sz="2800" dirty="0" smtClean="0"/>
              <a:t> and valid color value</a:t>
            </a:r>
          </a:p>
          <a:p>
            <a:pPr eaLnBrk="1" hangingPunct="1"/>
            <a:r>
              <a:rPr lang="en-US" altLang="en-US" sz="2800" dirty="0" smtClean="0"/>
              <a:t>Example:</a:t>
            </a:r>
          </a:p>
          <a:p>
            <a:pPr eaLnBrk="1" hangingPunct="1">
              <a:buFont typeface="Wingdings 2" panose="05020102010507070707" pitchFamily="18" charset="2"/>
              <a:buNone/>
            </a:pPr>
            <a:r>
              <a:rPr lang="en-US" alt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#wrapper { box-shadow: 5px </a:t>
            </a:r>
            <a:r>
              <a:rPr lang="en-US" alt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5px</a:t>
            </a:r>
            <a:r>
              <a:rPr lang="en-US" alt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5px</a:t>
            </a:r>
            <a:r>
              <a:rPr lang="en-US" alt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#828282; }</a:t>
            </a:r>
          </a:p>
          <a:p>
            <a:pPr eaLnBrk="1" hangingPunct="1">
              <a:buFont typeface="Wingdings 2" panose="05020102010507070707" pitchFamily="18" charset="2"/>
              <a:buNone/>
            </a:pPr>
            <a:endParaRPr lang="en-US" altLang="en-U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buFont typeface="Wingdings 2" panose="05020102010507070707" pitchFamily="18" charset="2"/>
              <a:buNone/>
            </a:pPr>
            <a:r>
              <a:rPr lang="en-US" alt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Optional keyword: inset</a:t>
            </a:r>
          </a:p>
        </p:txBody>
      </p:sp>
      <p:sp>
        <p:nvSpPr>
          <p:cNvPr id="90116" name="Slide Number Placeholder 3"/>
          <p:cNvSpPr>
            <a:spLocks noGrp="1"/>
          </p:cNvSpPr>
          <p:nvPr>
            <p:ph type="sldNum" sz="quarter" idx="12"/>
          </p:nvPr>
        </p:nvSpPr>
        <p:spPr bwMode="auto">
          <a:xfrm>
            <a:off x="8640763" y="6556375"/>
            <a:ext cx="503237" cy="3016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>
                <a:solidFill>
                  <a:srgbClr val="404040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>
                <a:solidFill>
                  <a:srgbClr val="404040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fld id="{46027073-1DFC-4D0D-9DA3-3EA107A94D2B}" type="slidenum">
              <a:rPr lang="en-US" altLang="en-US" sz="1200" smtClean="0">
                <a:solidFill>
                  <a:schemeClr val="tx1"/>
                </a:solidFill>
                <a:latin typeface="Times New Roman" panose="02020603050405020304" pitchFamily="18" charset="0"/>
              </a:rPr>
              <a:pPr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t>38</a:t>
            </a:fld>
            <a:endParaRPr lang="en-US" altLang="en-US" sz="1200" smtClean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23557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343400" y="4513346"/>
            <a:ext cx="3349625" cy="2200275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482600"/>
            <a:ext cx="7772400" cy="1143000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CSS3 opacity Property</a:t>
            </a:r>
            <a:endParaRPr 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8371" name="Content Placeholder 2"/>
          <p:cNvSpPr>
            <a:spLocks noGrp="1"/>
          </p:cNvSpPr>
          <p:nvPr>
            <p:ph idx="1"/>
          </p:nvPr>
        </p:nvSpPr>
        <p:spPr>
          <a:xfrm>
            <a:off x="304800" y="1903413"/>
            <a:ext cx="9144000" cy="5029200"/>
          </a:xfrm>
        </p:spPr>
        <p:txBody>
          <a:bodyPr rtlCol="0">
            <a:normAutofit fontScale="92500" lnSpcReduction="10000"/>
          </a:bodyPr>
          <a:lstStyle/>
          <a:p>
            <a:pPr marL="91440" indent="-91440" eaLnBrk="1" fontAlgn="auto" hangingPunct="1">
              <a:defRPr/>
            </a:pPr>
            <a:r>
              <a:rPr lang="en-US" altLang="en-US" sz="2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Configure the opacity of the element</a:t>
            </a:r>
          </a:p>
          <a:p>
            <a:pPr marL="91440" indent="-91440" eaLnBrk="1" fontAlgn="auto" hangingPunct="1">
              <a:defRPr/>
            </a:pPr>
            <a:r>
              <a:rPr lang="en-US" altLang="en-US" sz="2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Opacity range:</a:t>
            </a:r>
          </a:p>
          <a:p>
            <a:pPr marL="384048" lvl="1" indent="-182880" eaLnBrk="1" fontAlgn="auto" hangingPunct="1">
              <a:defRPr/>
            </a:pPr>
            <a:r>
              <a:rPr lang="en-US" altLang="en-US" sz="2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en-US" sz="2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Completely Transparent</a:t>
            </a:r>
          </a:p>
          <a:p>
            <a:pPr marL="384048" lvl="1" indent="-182880" eaLnBrk="1" fontAlgn="auto" hangingPunct="1">
              <a:defRPr/>
            </a:pPr>
            <a:r>
              <a:rPr lang="en-US" altLang="en-US" sz="2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en-US" sz="2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Completely Opaque</a:t>
            </a:r>
            <a:br>
              <a:rPr lang="en-US" altLang="en-US" sz="2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r>
              <a:rPr lang="en-US" altLang="en-US" sz="2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horizontal offset, </a:t>
            </a:r>
            <a:br>
              <a:rPr lang="en-US" altLang="en-US" sz="2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r>
              <a:rPr lang="en-US" altLang="en-US" sz="2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vertical offset, blur radius,</a:t>
            </a:r>
            <a:br>
              <a:rPr lang="en-US" altLang="en-US" sz="2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r>
              <a:rPr lang="en-US" altLang="en-US" sz="2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and valid color value</a:t>
            </a:r>
          </a:p>
          <a:p>
            <a:pPr marL="91440" indent="-91440" eaLnBrk="1" fontAlgn="auto" hangingPunct="1">
              <a:defRPr/>
            </a:pPr>
            <a:r>
              <a:rPr lang="en-US" altLang="en-US" sz="2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Example:</a:t>
            </a:r>
          </a:p>
          <a:p>
            <a:pPr marL="91440" indent="-91440" eaLnBrk="1" fontAlgn="auto" hangingPunct="1">
              <a:spcBef>
                <a:spcPct val="0"/>
              </a:spcBef>
              <a:buFont typeface="Wingdings 2" panose="05020102010507070707" pitchFamily="18" charset="2"/>
              <a:buNone/>
              <a:defRPr/>
            </a:pPr>
            <a:r>
              <a:rPr lang="en-US" altLang="en-US" sz="2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h1{ background-color: #FFFFFF;</a:t>
            </a:r>
          </a:p>
          <a:p>
            <a:pPr marL="91440" indent="-91440" eaLnBrk="1" fontAlgn="auto" hangingPunct="1">
              <a:spcBef>
                <a:spcPct val="0"/>
              </a:spcBef>
              <a:buFont typeface="Wingdings 2" panose="05020102010507070707" pitchFamily="18" charset="2"/>
              <a:buNone/>
              <a:defRPr/>
            </a:pPr>
            <a:r>
              <a:rPr lang="en-US" altLang="en-US" sz="2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opacity: 0.6; }</a:t>
            </a:r>
          </a:p>
          <a:p>
            <a:pPr marL="91440" indent="-91440" eaLnBrk="1" fontAlgn="auto" hangingPunct="1">
              <a:spcBef>
                <a:spcPct val="0"/>
              </a:spcBef>
              <a:buFont typeface="Wingdings 2" panose="05020102010507070707" pitchFamily="18" charset="2"/>
              <a:buNone/>
              <a:defRPr/>
            </a:pPr>
            <a:endParaRPr lang="en-US" altLang="en-US" sz="2800" dirty="0" smtClean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91440" indent="-91440" eaLnBrk="1" fontAlgn="auto" hangingPunct="1">
              <a:spcBef>
                <a:spcPct val="0"/>
              </a:spcBef>
              <a:buFont typeface="Wingdings 2" panose="05020102010507070707" pitchFamily="18" charset="2"/>
              <a:buNone/>
              <a:defRPr/>
            </a:pPr>
            <a:r>
              <a:rPr lang="en-US" altLang="en-US" sz="2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91140" name="Slide Number Placeholder 3"/>
          <p:cNvSpPr>
            <a:spLocks noGrp="1"/>
          </p:cNvSpPr>
          <p:nvPr>
            <p:ph type="sldNum" sz="quarter" idx="12"/>
          </p:nvPr>
        </p:nvSpPr>
        <p:spPr bwMode="auto">
          <a:xfrm>
            <a:off x="8640763" y="6556375"/>
            <a:ext cx="503237" cy="3016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>
                <a:solidFill>
                  <a:srgbClr val="404040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>
                <a:solidFill>
                  <a:srgbClr val="404040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fld id="{7137C3D8-2785-417B-888B-BC40F7389712}" type="slidenum">
              <a:rPr lang="en-US" altLang="en-US" sz="1200" smtClean="0">
                <a:solidFill>
                  <a:schemeClr val="tx1"/>
                </a:solidFill>
                <a:latin typeface="Times New Roman" panose="02020603050405020304" pitchFamily="18" charset="0"/>
              </a:rPr>
              <a:pPr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t>39</a:t>
            </a:fld>
            <a:endParaRPr lang="en-US" altLang="en-US" sz="1200" smtClean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91141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8800" y="2343149"/>
            <a:ext cx="3116263" cy="2716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1"/>
          <p:cNvSpPr>
            <a:spLocks noGrp="1"/>
          </p:cNvSpPr>
          <p:nvPr>
            <p:ph type="title"/>
          </p:nvPr>
        </p:nvSpPr>
        <p:spPr>
          <a:xfrm>
            <a:off x="762000" y="304800"/>
            <a:ext cx="7772400" cy="1143000"/>
          </a:xfrm>
        </p:spPr>
        <p:txBody>
          <a:bodyPr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sz="4000" dirty="0" smtClean="0">
                <a:solidFill>
                  <a:schemeClr val="tx2">
                    <a:satMod val="130000"/>
                  </a:schemeClr>
                </a:solidFill>
              </a:rPr>
              <a:t>CSS Borders: </a:t>
            </a:r>
            <a:br>
              <a:rPr lang="en-US" sz="4000" dirty="0" smtClean="0">
                <a:solidFill>
                  <a:schemeClr val="tx2">
                    <a:satMod val="130000"/>
                  </a:schemeClr>
                </a:solidFill>
              </a:rPr>
            </a:br>
            <a:r>
              <a:rPr lang="en-US" sz="4000" dirty="0" smtClean="0">
                <a:solidFill>
                  <a:schemeClr val="tx2">
                    <a:satMod val="130000"/>
                  </a:schemeClr>
                </a:solidFill>
              </a:rPr>
              <a:t>Block / Inline Elements</a:t>
            </a:r>
          </a:p>
        </p:txBody>
      </p:sp>
      <p:sp>
        <p:nvSpPr>
          <p:cNvPr id="17411" name="Content Placeholder 2"/>
          <p:cNvSpPr>
            <a:spLocks noGrp="1"/>
          </p:cNvSpPr>
          <p:nvPr>
            <p:ph idx="1"/>
          </p:nvPr>
        </p:nvSpPr>
        <p:spPr>
          <a:xfrm>
            <a:off x="304800" y="1828800"/>
            <a:ext cx="8382000" cy="4495800"/>
          </a:xfrm>
        </p:spPr>
        <p:txBody>
          <a:bodyPr rtlCol="0">
            <a:normAutofit fontScale="70000" lnSpcReduction="20000"/>
          </a:bodyPr>
          <a:lstStyle/>
          <a:p>
            <a:pPr marL="365760" indent="-283464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en-US" sz="31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Block display element</a:t>
            </a:r>
          </a:p>
          <a:p>
            <a:pPr marL="347472" indent="-237744" eaLnBrk="1" fontAlgn="auto" hangingPunct="1">
              <a:spcAft>
                <a:spcPts val="0"/>
              </a:spcAft>
              <a:buFont typeface="Verdana"/>
              <a:buChar char="◦"/>
              <a:defRPr/>
            </a:pPr>
            <a:r>
              <a:rPr 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Default width of element content extends to browser margin (or specified width)</a:t>
            </a:r>
          </a:p>
          <a:p>
            <a:pPr marL="365760" indent="-283464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en-US" sz="31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Inline  display element </a:t>
            </a:r>
          </a:p>
          <a:p>
            <a:pPr marL="347472" indent="-237744" eaLnBrk="1" fontAlgn="auto" hangingPunct="1">
              <a:spcAft>
                <a:spcPts val="0"/>
              </a:spcAft>
              <a:buFont typeface="Verdana"/>
              <a:buChar char="◦"/>
              <a:defRPr/>
            </a:pPr>
            <a:r>
              <a:rPr lang="en-US" sz="2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Border closely outlines the element content</a:t>
            </a:r>
          </a:p>
          <a:p>
            <a:pPr marL="640080" lvl="1" indent="-237744" eaLnBrk="1" fontAlgn="auto" hangingPunct="1">
              <a:spcAft>
                <a:spcPts val="0"/>
              </a:spcAft>
              <a:buFont typeface="Verdana"/>
              <a:buChar char="◦"/>
              <a:defRPr/>
            </a:pPr>
            <a:endParaRPr lang="en-US" sz="24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640080" lvl="1" indent="-237744" eaLnBrk="1" fontAlgn="auto" hangingPunct="1">
              <a:spcAft>
                <a:spcPts val="0"/>
              </a:spcAft>
              <a:buFont typeface="Verdana"/>
              <a:buChar char="◦"/>
              <a:defRPr/>
            </a:pPr>
            <a:endParaRPr lang="en-US" sz="2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640080" lvl="1" indent="-237744" eaLnBrk="1" fontAlgn="auto" hangingPunct="1">
              <a:spcAft>
                <a:spcPts val="0"/>
              </a:spcAft>
              <a:buFont typeface="Verdana"/>
              <a:buChar char="◦"/>
              <a:defRPr/>
            </a:pPr>
            <a:endParaRPr lang="en-US" sz="24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640080" lvl="1" indent="-237744"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en-US" sz="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/>
            </a:r>
            <a:br>
              <a:rPr lang="en-US" sz="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r>
              <a:rPr lang="en-US" sz="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/>
            </a:r>
            <a:br>
              <a:rPr lang="en-US" sz="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endParaRPr lang="en-US" sz="8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640080" lvl="1" indent="-237744"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endParaRPr lang="en-US" sz="800" b="1" dirty="0">
              <a:solidFill>
                <a:schemeClr val="tx1">
                  <a:lumMod val="75000"/>
                  <a:lumOff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640080" lvl="1" indent="-237744"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endParaRPr lang="en-US" sz="2400" b="1" dirty="0" smtClean="0">
              <a:solidFill>
                <a:schemeClr val="tx1">
                  <a:lumMod val="75000"/>
                  <a:lumOff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640080" lvl="1" indent="-237744"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endParaRPr lang="en-US" sz="2400" b="1" dirty="0">
              <a:solidFill>
                <a:schemeClr val="tx1">
                  <a:lumMod val="75000"/>
                  <a:lumOff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640080" lvl="1" indent="-237744"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en-US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				h2 { border: 2px solid #ff0000; }</a:t>
            </a:r>
          </a:p>
          <a:p>
            <a:pPr marL="640080" lvl="1" indent="-237744"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en-US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				a   { border: 2px solid #ff0000; }</a:t>
            </a:r>
          </a:p>
          <a:p>
            <a:pPr marL="640080" lvl="1" indent="-237744" eaLnBrk="1" fontAlgn="auto" hangingPunct="1">
              <a:spcAft>
                <a:spcPts val="0"/>
              </a:spcAft>
              <a:buFont typeface="Verdana"/>
              <a:buChar char="◦"/>
              <a:defRPr/>
            </a:pPr>
            <a:endParaRPr lang="en-US" sz="24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365760" indent="-283464"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endParaRPr lang="en-US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1843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3505200"/>
            <a:ext cx="6837363" cy="175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93700"/>
            <a:ext cx="3581400" cy="1143000"/>
          </a:xfrm>
        </p:spPr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4000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Rgba</a:t>
            </a:r>
            <a:r>
              <a:rPr lang="en-US" sz="4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Color</a:t>
            </a:r>
            <a:endParaRPr lang="en-US" sz="4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00025" y="1857375"/>
            <a:ext cx="8972550" cy="4260850"/>
          </a:xfrm>
        </p:spPr>
        <p:txBody>
          <a:bodyPr rtlCol="0">
            <a:normAutofit fontScale="85000" lnSpcReduction="10000"/>
          </a:bodyPr>
          <a:lstStyle/>
          <a:p>
            <a:pPr marL="69850" indent="0" eaLnBrk="1" fontAlgn="auto" hangingPunct="1">
              <a:buFont typeface="Wingdings 3" panose="05040102010807070707" pitchFamily="18" charset="2"/>
              <a:buNone/>
              <a:defRPr/>
            </a:pPr>
            <a:r>
              <a:rPr lang="en-US" sz="3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Four values are </a:t>
            </a:r>
            <a:r>
              <a:rPr lang="en-US" sz="32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required:</a:t>
            </a:r>
          </a:p>
          <a:p>
            <a:pPr marL="91440" indent="-91440" eaLnBrk="1" fontAlgn="auto" hangingPunct="1">
              <a:defRPr/>
            </a:pPr>
            <a:r>
              <a:rPr lang="en-US" sz="2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red </a:t>
            </a:r>
            <a:r>
              <a:rPr lang="en-US" sz="2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color, green color, blue color, and </a:t>
            </a:r>
            <a:r>
              <a:rPr lang="en-US" sz="2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alpha(transparency)</a:t>
            </a:r>
          </a:p>
          <a:p>
            <a:pPr marL="384048" lvl="1" indent="-182880" eaLnBrk="1" fontAlgn="auto" hangingPunct="1">
              <a:defRPr/>
            </a:pPr>
            <a:r>
              <a:rPr lang="en-US" sz="22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The </a:t>
            </a:r>
            <a:r>
              <a:rPr lang="en-US" sz="2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values for red, green, and blue </a:t>
            </a:r>
            <a:r>
              <a:rPr lang="en-US" sz="22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/>
            </a:r>
            <a:br>
              <a:rPr lang="en-US" sz="22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r>
              <a:rPr lang="en-US" sz="22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must </a:t>
            </a:r>
            <a:r>
              <a:rPr lang="en-US" sz="2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be decimal values from 0 to 255. </a:t>
            </a:r>
            <a:endParaRPr lang="en-US" sz="22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384048" lvl="1" indent="-182880" eaLnBrk="1" fontAlgn="auto" hangingPunct="1">
              <a:defRPr/>
            </a:pPr>
            <a:r>
              <a:rPr lang="en-US" sz="22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The alpha value </a:t>
            </a:r>
            <a:r>
              <a:rPr lang="en-US" sz="2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must be a number between </a:t>
            </a: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0</a:t>
            </a:r>
            <a:r>
              <a:rPr lang="en-US" sz="3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2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(transparent) and </a:t>
            </a:r>
            <a:r>
              <a:rPr 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sz="2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(opaque</a:t>
            </a:r>
            <a:r>
              <a:rPr lang="en-US" sz="22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).</a:t>
            </a:r>
          </a:p>
          <a:p>
            <a:pPr marL="91440" indent="-91440" eaLnBrk="1" fontAlgn="auto" hangingPunct="1">
              <a:defRPr/>
            </a:pPr>
            <a:r>
              <a:rPr lang="en-US" sz="32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Example:</a:t>
            </a:r>
          </a:p>
          <a:p>
            <a:pPr marL="69850" indent="0" eaLnBrk="1" fontAlgn="auto" hangingPunct="1">
              <a:spcBef>
                <a:spcPts val="0"/>
              </a:spcBef>
              <a:buFont typeface="Wingdings 3" panose="05040102010807070707" pitchFamily="18" charset="2"/>
              <a:buNone/>
              <a:defRPr/>
            </a:pPr>
            <a:r>
              <a:rPr lang="en-US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h1 { color: #</a:t>
            </a:r>
            <a:r>
              <a:rPr lang="en-US" sz="24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ffffff</a:t>
            </a:r>
            <a:r>
              <a:rPr lang="en-US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marL="69850" indent="0" eaLnBrk="1" fontAlgn="auto" hangingPunct="1">
              <a:spcBef>
                <a:spcPts val="0"/>
              </a:spcBef>
              <a:buFont typeface="Wingdings 3" panose="05040102010807070707" pitchFamily="18" charset="2"/>
              <a:buNone/>
              <a:defRPr/>
            </a:pPr>
            <a:r>
              <a:rPr lang="en-US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color</a:t>
            </a:r>
            <a:r>
              <a:rPr lang="en-US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4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rgba</a:t>
            </a:r>
            <a:r>
              <a:rPr lang="en-US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(255, 255, 255, 0.7);</a:t>
            </a:r>
          </a:p>
          <a:p>
            <a:pPr marL="69850" indent="0" eaLnBrk="1" fontAlgn="auto" hangingPunct="1">
              <a:spcBef>
                <a:spcPts val="0"/>
              </a:spcBef>
              <a:buFont typeface="Wingdings 3" panose="05040102010807070707" pitchFamily="18" charset="2"/>
              <a:buNone/>
              <a:defRPr/>
            </a:pP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font-size</a:t>
            </a:r>
            <a:r>
              <a:rPr lang="en-US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: 5em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; padding-right: 10px</a:t>
            </a:r>
            <a:r>
              <a:rPr lang="en-US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marL="69850" indent="0" eaLnBrk="1" fontAlgn="auto" hangingPunct="1">
              <a:spcBef>
                <a:spcPts val="0"/>
              </a:spcBef>
              <a:buFont typeface="Wingdings 3" panose="05040102010807070707" pitchFamily="18" charset="2"/>
              <a:buNone/>
              <a:defRPr/>
            </a:pP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text-align</a:t>
            </a:r>
            <a:r>
              <a:rPr lang="en-US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: right; 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font-family: Verdana, Helvetica, sans-serif; </a:t>
            </a:r>
          </a:p>
          <a:p>
            <a:pPr marL="69850" indent="0" eaLnBrk="1" fontAlgn="auto" hangingPunct="1">
              <a:spcBef>
                <a:spcPts val="0"/>
              </a:spcBef>
              <a:buFont typeface="Wingdings 3" panose="05040102010807070707" pitchFamily="18" charset="2"/>
              <a:buNone/>
              <a:defRPr/>
            </a:pP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}</a:t>
            </a:r>
          </a:p>
        </p:txBody>
      </p:sp>
      <p:sp>
        <p:nvSpPr>
          <p:cNvPr id="92164" name="Slide Number Placeholder 3"/>
          <p:cNvSpPr>
            <a:spLocks noGrp="1"/>
          </p:cNvSpPr>
          <p:nvPr>
            <p:ph type="sldNum" sz="quarter" idx="12"/>
          </p:nvPr>
        </p:nvSpPr>
        <p:spPr bwMode="auto">
          <a:xfrm>
            <a:off x="8159750" y="6459538"/>
            <a:ext cx="984250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>
                <a:solidFill>
                  <a:srgbClr val="404040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>
                <a:solidFill>
                  <a:srgbClr val="404040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fld id="{73F8DF9D-0248-4066-8742-9E6800AD4628}" type="slidenum">
              <a:rPr lang="en-US" altLang="en-US" sz="1100" smtClean="0">
                <a:solidFill>
                  <a:srgbClr val="4D4D4D"/>
                </a:solidFill>
                <a:latin typeface="Times New Roman" panose="02020603050405020304" pitchFamily="18" charset="0"/>
              </a:rPr>
              <a:pPr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t>40</a:t>
            </a:fld>
            <a:endParaRPr lang="en-US" altLang="en-US" sz="1100" smtClean="0">
              <a:solidFill>
                <a:srgbClr val="4D4D4D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9216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1550" y="598947"/>
            <a:ext cx="3378200" cy="1584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166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13363" y="3882692"/>
            <a:ext cx="3338512" cy="290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itle 1"/>
          <p:cNvSpPr>
            <a:spLocks noGrp="1"/>
          </p:cNvSpPr>
          <p:nvPr>
            <p:ph type="title"/>
          </p:nvPr>
        </p:nvSpPr>
        <p:spPr>
          <a:xfrm>
            <a:off x="685800" y="0"/>
            <a:ext cx="6248400" cy="1143000"/>
          </a:xfrm>
        </p:spPr>
        <p:txBody>
          <a:bodyPr>
            <a:norm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HSLA Color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33425" y="963612"/>
            <a:ext cx="8439150" cy="3733800"/>
          </a:xfrm>
        </p:spPr>
        <p:txBody>
          <a:bodyPr rtlCol="0">
            <a:normAutofit/>
          </a:bodyPr>
          <a:lstStyle/>
          <a:p>
            <a:pPr marL="69850" indent="0" eaLnBrk="1" fontAlgn="auto" hangingPunct="1">
              <a:buFont typeface="Wingdings 3" panose="05040102010807070707" pitchFamily="18" charset="2"/>
              <a:buNone/>
              <a:defRPr/>
            </a:pPr>
            <a:r>
              <a:rPr lang="en-US" sz="32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hue, saturation, </a:t>
            </a:r>
            <a:br>
              <a:rPr lang="en-US" sz="32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r>
              <a:rPr lang="en-US" sz="32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light, alpha</a:t>
            </a:r>
          </a:p>
          <a:p>
            <a:pPr marL="91440" indent="-91440" eaLnBrk="1" fontAlgn="auto" hangingPunct="1">
              <a:defRPr/>
            </a:pPr>
            <a:r>
              <a:rPr 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Hue is a value between 0 and 360</a:t>
            </a:r>
          </a:p>
          <a:p>
            <a:pPr marL="91440" indent="-91440" eaLnBrk="1" fontAlgn="auto" hangingPunct="1">
              <a:defRPr/>
            </a:pPr>
            <a:r>
              <a:rPr 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Saturation: percent</a:t>
            </a:r>
          </a:p>
          <a:p>
            <a:pPr marL="91440" indent="-91440" eaLnBrk="1" fontAlgn="auto" hangingPunct="1">
              <a:defRPr/>
            </a:pPr>
            <a:r>
              <a:rPr 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Lightness: percent</a:t>
            </a:r>
          </a:p>
          <a:p>
            <a:pPr marL="91440" indent="-91440" eaLnBrk="1" fontAlgn="auto" hangingPunct="1">
              <a:defRPr/>
            </a:pPr>
            <a:r>
              <a:rPr 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Optional alpha: from 0 to 1</a:t>
            </a:r>
            <a:br>
              <a:rPr 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endParaRPr lang="en-US" sz="2400" dirty="0" smtClean="0">
              <a:solidFill>
                <a:schemeClr val="bg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3188" name="Slide Number Placeholder 3"/>
          <p:cNvSpPr>
            <a:spLocks noGrp="1"/>
          </p:cNvSpPr>
          <p:nvPr>
            <p:ph type="sldNum" sz="quarter" idx="12"/>
          </p:nvPr>
        </p:nvSpPr>
        <p:spPr bwMode="auto">
          <a:xfrm>
            <a:off x="0" y="6421438"/>
            <a:ext cx="2895600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>
                <a:solidFill>
                  <a:srgbClr val="404040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>
                <a:solidFill>
                  <a:srgbClr val="404040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fld id="{AE0FF5CF-EEC5-42D1-9AB7-29478D4EE05A}" type="slidenum">
              <a:rPr lang="en-US" altLang="en-US" sz="1100" smtClean="0">
                <a:solidFill>
                  <a:srgbClr val="4D4D4D"/>
                </a:solidFill>
                <a:latin typeface="Times New Roman" panose="02020603050405020304" pitchFamily="18" charset="0"/>
              </a:rPr>
              <a:pPr algn="ctr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t>41</a:t>
            </a:fld>
            <a:endParaRPr lang="en-US" altLang="en-US" sz="1100" smtClean="0">
              <a:solidFill>
                <a:srgbClr val="4D4D4D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93189" name="Picture 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9075" y="2743200"/>
            <a:ext cx="3359150" cy="3908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3190" name="Picture 6" descr="C:\Users\DrMorris\Documents\0WDF7E\Figures\Chapter4\Figure4.38.t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0150" y="4163512"/>
            <a:ext cx="3390900" cy="2324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13238"/>
            <a:ext cx="7276264" cy="1398588"/>
          </a:xfrm>
        </p:spPr>
        <p:txBody>
          <a:bodyPr>
            <a:norm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CSS3  Gradients</a:t>
            </a:r>
            <a:endParaRPr lang="en-US" sz="4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94211" name="Content Placeholder 2"/>
          <p:cNvSpPr>
            <a:spLocks noGrp="1"/>
          </p:cNvSpPr>
          <p:nvPr>
            <p:ph idx="1"/>
          </p:nvPr>
        </p:nvSpPr>
        <p:spPr>
          <a:xfrm>
            <a:off x="304800" y="1295400"/>
            <a:ext cx="9144000" cy="4572000"/>
          </a:xfrm>
        </p:spPr>
        <p:txBody>
          <a:bodyPr>
            <a:normAutofit lnSpcReduction="10000"/>
          </a:bodyPr>
          <a:lstStyle/>
          <a:p>
            <a:pPr eaLnBrk="1" hangingPunct="1"/>
            <a:r>
              <a:rPr lang="en-US" altLang="en-US" sz="2400" dirty="0" smtClean="0"/>
              <a:t>Gradient: a smooth blending of shades from one color to another</a:t>
            </a:r>
          </a:p>
          <a:p>
            <a:pPr eaLnBrk="1" hangingPunct="1"/>
            <a:r>
              <a:rPr lang="en-US" altLang="en-US" sz="2400" dirty="0" smtClean="0"/>
              <a:t>Use the background-image property</a:t>
            </a:r>
          </a:p>
          <a:p>
            <a:pPr lvl="1" eaLnBrk="1" hangingPunct="1"/>
            <a:r>
              <a:rPr lang="en-US" altLang="en-US" sz="2000" dirty="0" smtClean="0"/>
              <a:t>linear-gradient()</a:t>
            </a:r>
          </a:p>
          <a:p>
            <a:pPr lvl="1" eaLnBrk="1" hangingPunct="1"/>
            <a:r>
              <a:rPr lang="en-US" altLang="en-US" sz="2000" dirty="0" smtClean="0"/>
              <a:t>radial-gradient()</a:t>
            </a:r>
          </a:p>
          <a:p>
            <a:pPr lvl="1" eaLnBrk="1" hangingPunct="1"/>
            <a:endParaRPr lang="en-US" altLang="en-US" dirty="0" smtClean="0"/>
          </a:p>
          <a:p>
            <a:pPr lvl="1" eaLnBrk="1" hangingPunct="1"/>
            <a:endParaRPr lang="en-US" altLang="en-US" dirty="0" smtClean="0"/>
          </a:p>
          <a:p>
            <a:pPr lvl="1" eaLnBrk="1" hangingPunct="1"/>
            <a:endParaRPr lang="en-US" altLang="en-US" dirty="0" smtClean="0"/>
          </a:p>
          <a:p>
            <a:pPr eaLnBrk="1" hangingPunct="1"/>
            <a:r>
              <a:rPr lang="en-US" altLang="en-US" sz="2400" dirty="0" smtClean="0"/>
              <a:t>Example:</a:t>
            </a:r>
          </a:p>
          <a:p>
            <a:pPr marL="0" indent="0" eaLnBrk="1" hangingPunct="1">
              <a:buNone/>
            </a:pPr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en-US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body { </a:t>
            </a:r>
          </a:p>
          <a:p>
            <a:pPr lvl="2" eaLnBrk="1" hangingPunct="1">
              <a:spcBef>
                <a:spcPct val="0"/>
              </a:spcBef>
              <a:buFont typeface="Wingdings 2" panose="05020102010507070707" pitchFamily="18" charset="2"/>
              <a:buNone/>
            </a:pPr>
            <a:r>
              <a:rPr lang="en-US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background-color: #8FA5CE;</a:t>
            </a:r>
          </a:p>
          <a:p>
            <a:pPr lvl="2" eaLnBrk="1" hangingPunct="1">
              <a:spcBef>
                <a:spcPct val="0"/>
              </a:spcBef>
              <a:buFont typeface="Wingdings 2" panose="05020102010507070707" pitchFamily="18" charset="2"/>
              <a:buNone/>
            </a:pPr>
            <a:r>
              <a:rPr lang="en-US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background-image:  linear-gradient(#FFFFFF, #8FA5CE); }</a:t>
            </a:r>
          </a:p>
        </p:txBody>
      </p:sp>
      <p:sp>
        <p:nvSpPr>
          <p:cNvPr id="94212" name="Slide Number Placeholder 3"/>
          <p:cNvSpPr>
            <a:spLocks noGrp="1"/>
          </p:cNvSpPr>
          <p:nvPr>
            <p:ph type="sldNum" sz="quarter" idx="12"/>
          </p:nvPr>
        </p:nvSpPr>
        <p:spPr bwMode="auto">
          <a:xfrm>
            <a:off x="8640763" y="6556375"/>
            <a:ext cx="503237" cy="3016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>
                <a:solidFill>
                  <a:srgbClr val="404040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>
                <a:solidFill>
                  <a:srgbClr val="404040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fld id="{28E64A94-8579-4A80-A433-7A5C10A2E0AD}" type="slidenum">
              <a:rPr lang="en-US" altLang="en-US" sz="1200" smtClean="0">
                <a:solidFill>
                  <a:schemeClr val="tx1"/>
                </a:solidFill>
                <a:latin typeface="Times New Roman" panose="02020603050405020304" pitchFamily="18" charset="0"/>
              </a:rPr>
              <a:pPr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t>42</a:t>
            </a:fld>
            <a:endParaRPr lang="en-US" altLang="en-US" sz="1200" smtClean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9421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1600" y="2734719"/>
            <a:ext cx="2854325" cy="2109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/>
          <p:cNvSpPr>
            <a:spLocks noGrp="1"/>
          </p:cNvSpPr>
          <p:nvPr>
            <p:ph type="title"/>
          </p:nvPr>
        </p:nvSpPr>
        <p:spPr>
          <a:xfrm>
            <a:off x="381000" y="685800"/>
            <a:ext cx="7112000" cy="1320800"/>
          </a:xfrm>
        </p:spPr>
        <p:txBody>
          <a:bodyPr>
            <a:norm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sz="4000" dirty="0" smtClean="0">
                <a:solidFill>
                  <a:schemeClr val="tx2">
                    <a:satMod val="130000"/>
                  </a:schemeClr>
                </a:solidFill>
              </a:rPr>
              <a:t>Browser  Display  Can   Vary</a:t>
            </a:r>
          </a:p>
        </p:txBody>
      </p:sp>
      <p:pic>
        <p:nvPicPr>
          <p:cNvPr id="20483" name="Picture 2" descr="Figure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1676400"/>
            <a:ext cx="8834438" cy="419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>
          <a:xfrm>
            <a:off x="1137632" y="304800"/>
            <a:ext cx="5329238" cy="1143000"/>
          </a:xfrm>
        </p:spPr>
        <p:txBody>
          <a:bodyPr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sz="4000" dirty="0" smtClean="0">
                <a:solidFill>
                  <a:schemeClr val="tx2">
                    <a:satMod val="130000"/>
                  </a:schemeClr>
                </a:solidFill>
              </a:rPr>
              <a:t>Configuring Specific </a:t>
            </a:r>
            <a:br>
              <a:rPr lang="en-US" sz="4000" dirty="0" smtClean="0">
                <a:solidFill>
                  <a:schemeClr val="tx2">
                    <a:satMod val="130000"/>
                  </a:schemeClr>
                </a:solidFill>
              </a:rPr>
            </a:br>
            <a:r>
              <a:rPr lang="en-US" sz="4000" dirty="0" smtClean="0">
                <a:solidFill>
                  <a:schemeClr val="tx2">
                    <a:satMod val="130000"/>
                  </a:schemeClr>
                </a:solidFill>
              </a:rPr>
              <a:t>Sides of a Border</a:t>
            </a:r>
          </a:p>
        </p:txBody>
      </p:sp>
      <p:sp>
        <p:nvSpPr>
          <p:cNvPr id="22531" name="Content Placeholder 2"/>
          <p:cNvSpPr>
            <a:spLocks noGrp="1"/>
          </p:cNvSpPr>
          <p:nvPr>
            <p:ph idx="1"/>
          </p:nvPr>
        </p:nvSpPr>
        <p:spPr>
          <a:xfrm>
            <a:off x="609600" y="1752600"/>
            <a:ext cx="7620000" cy="5257800"/>
          </a:xfrm>
        </p:spPr>
        <p:txBody>
          <a:bodyPr>
            <a:normAutofit/>
          </a:bodyPr>
          <a:lstStyle/>
          <a:p>
            <a:pPr eaLnBrk="1" hangingPunct="1"/>
            <a:r>
              <a:rPr lang="en-US" altLang="en-US" sz="2800" dirty="0" smtClean="0"/>
              <a:t>Use CSS to configure a line on one or more sides of an element</a:t>
            </a:r>
          </a:p>
          <a:p>
            <a:pPr lvl="1" eaLnBrk="1" hangingPunct="1"/>
            <a:r>
              <a:rPr lang="en-US" altLang="en-US" sz="2400" dirty="0" smtClean="0"/>
              <a:t>border-bottom</a:t>
            </a:r>
          </a:p>
          <a:p>
            <a:pPr lvl="1" eaLnBrk="1" hangingPunct="1"/>
            <a:r>
              <a:rPr lang="en-US" altLang="en-US" sz="2400" dirty="0" smtClean="0"/>
              <a:t>border-left</a:t>
            </a:r>
          </a:p>
          <a:p>
            <a:pPr lvl="1" eaLnBrk="1" hangingPunct="1"/>
            <a:r>
              <a:rPr lang="en-US" altLang="en-US" sz="2400" dirty="0" smtClean="0"/>
              <a:t>border-right</a:t>
            </a:r>
          </a:p>
          <a:p>
            <a:pPr lvl="1" eaLnBrk="1" hangingPunct="1"/>
            <a:r>
              <a:rPr lang="en-US" altLang="en-US" sz="2400" dirty="0" smtClean="0"/>
              <a:t>border-top</a:t>
            </a:r>
          </a:p>
          <a:p>
            <a:pPr lvl="1" eaLnBrk="1" hangingPunct="1">
              <a:buFont typeface="Wingdings" panose="05000000000000000000" pitchFamily="2" charset="2"/>
              <a:buNone/>
            </a:pPr>
            <a:r>
              <a:rPr lang="en-US" altLang="en-US" sz="800" dirty="0" smtClean="0"/>
              <a:t/>
            </a:r>
            <a:br>
              <a:rPr lang="en-US" altLang="en-US" sz="800" dirty="0" smtClean="0"/>
            </a:br>
            <a:r>
              <a:rPr lang="en-US" altLang="en-US" sz="800" dirty="0" smtClean="0"/>
              <a:t/>
            </a:r>
            <a:br>
              <a:rPr lang="en-US" altLang="en-US" sz="800" dirty="0" smtClean="0"/>
            </a:br>
            <a:r>
              <a:rPr lang="en-US" altLang="en-US" sz="800" dirty="0" smtClean="0"/>
              <a:t/>
            </a:r>
            <a:br>
              <a:rPr lang="en-US" altLang="en-US" sz="800" dirty="0" smtClean="0"/>
            </a:br>
            <a:endParaRPr lang="en-US" altLang="en-US" sz="800" dirty="0" smtClean="0"/>
          </a:p>
          <a:p>
            <a:pPr lvl="1" eaLnBrk="1" hangingPunct="1">
              <a:buFont typeface="Wingdings" panose="05000000000000000000" pitchFamily="2" charset="2"/>
              <a:buNone/>
            </a:pPr>
            <a:endParaRPr lang="en-US" altLang="en-US" sz="800" dirty="0" smtClean="0"/>
          </a:p>
          <a:p>
            <a:pPr lvl="1" eaLnBrk="1" hangingPunct="1">
              <a:buFont typeface="Wingdings" panose="05000000000000000000" pitchFamily="2" charset="2"/>
              <a:buNone/>
            </a:pPr>
            <a:endParaRPr lang="en-US" altLang="en-US" sz="800" dirty="0" smtClean="0"/>
          </a:p>
          <a:p>
            <a:pPr lvl="1" eaLnBrk="1" hangingPunct="1">
              <a:buFont typeface="Wingdings" panose="05000000000000000000" pitchFamily="2" charset="2"/>
              <a:buNone/>
            </a:pPr>
            <a:endParaRPr lang="en-US" altLang="en-US" sz="800" dirty="0" smtClean="0"/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2800" dirty="0" smtClean="0"/>
              <a:t>	</a:t>
            </a:r>
            <a:r>
              <a:rPr lang="en-US" alt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h2 { border-bottom: 2px solid #ff0000 }</a:t>
            </a:r>
          </a:p>
          <a:p>
            <a:pPr eaLnBrk="1" hangingPunct="1"/>
            <a:endParaRPr lang="en-US" altLang="en-US" dirty="0" smtClean="0"/>
          </a:p>
        </p:txBody>
      </p:sp>
      <p:pic>
        <p:nvPicPr>
          <p:cNvPr id="9113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62000" y="4572000"/>
            <a:ext cx="6080502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</p:spTree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/>
          <p:cNvSpPr>
            <a:spLocks noGrp="1"/>
          </p:cNvSpPr>
          <p:nvPr>
            <p:ph type="title"/>
          </p:nvPr>
        </p:nvSpPr>
        <p:spPr>
          <a:xfrm>
            <a:off x="381000" y="457200"/>
            <a:ext cx="6662738" cy="1143000"/>
          </a:xfrm>
        </p:spPr>
        <p:txBody>
          <a:bodyPr>
            <a:norm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sz="4000" dirty="0" smtClean="0">
                <a:solidFill>
                  <a:schemeClr val="tx2">
                    <a:satMod val="130000"/>
                  </a:schemeClr>
                </a:solidFill>
              </a:rPr>
              <a:t>CSS padding Property</a:t>
            </a:r>
          </a:p>
        </p:txBody>
      </p:sp>
      <p:sp>
        <p:nvSpPr>
          <p:cNvPr id="24579" name="Content Placeholder 2"/>
          <p:cNvSpPr>
            <a:spLocks noGrp="1"/>
          </p:cNvSpPr>
          <p:nvPr>
            <p:ph idx="1"/>
          </p:nvPr>
        </p:nvSpPr>
        <p:spPr>
          <a:xfrm>
            <a:off x="657225" y="1752600"/>
            <a:ext cx="7620000" cy="5257800"/>
          </a:xfrm>
        </p:spPr>
        <p:txBody>
          <a:bodyPr/>
          <a:lstStyle/>
          <a:p>
            <a:pPr eaLnBrk="1" hangingPunct="1"/>
            <a:r>
              <a:rPr lang="en-US" altLang="en-US" sz="2800" dirty="0" smtClean="0"/>
              <a:t>Configures empty space between the content of the HTML element and the border</a:t>
            </a:r>
          </a:p>
          <a:p>
            <a:pPr eaLnBrk="1" hangingPunct="1"/>
            <a:endParaRPr lang="en-US" altLang="en-US" sz="100" dirty="0" smtClean="0"/>
          </a:p>
          <a:p>
            <a:pPr eaLnBrk="1" hangingPunct="1"/>
            <a:r>
              <a:rPr lang="en-US" altLang="en-US" sz="2800" dirty="0" smtClean="0"/>
              <a:t>Set to 0px by default</a:t>
            </a:r>
            <a:endParaRPr lang="en-US" altLang="en-US" sz="800" dirty="0" smtClean="0"/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2800" dirty="0" smtClean="0"/>
              <a:t> </a:t>
            </a:r>
            <a:r>
              <a:rPr lang="en-US" alt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h2 { border: 2px solid #ff0000; padding: 5px; }</a:t>
            </a:r>
          </a:p>
          <a:p>
            <a:pPr eaLnBrk="1" hangingPunct="1">
              <a:buFont typeface="Wingdings" panose="05000000000000000000" pitchFamily="2" charset="2"/>
              <a:buNone/>
            </a:pPr>
            <a:endParaRPr lang="en-US" altLang="en-US" sz="2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buFont typeface="Wingdings" panose="05000000000000000000" pitchFamily="2" charset="2"/>
              <a:buNone/>
            </a:pPr>
            <a:endParaRPr lang="en-US" altLang="en-US" sz="2400" dirty="0" smtClean="0"/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2400" dirty="0" smtClean="0"/>
              <a:t>   No padding property configured: </a:t>
            </a:r>
          </a:p>
          <a:p>
            <a:pPr marL="0" indent="0" eaLnBrk="1" hangingPunct="1">
              <a:buNone/>
            </a:pPr>
            <a:endParaRPr lang="en-US" altLang="en-US" dirty="0" smtClean="0"/>
          </a:p>
        </p:txBody>
      </p:sp>
      <p:pic>
        <p:nvPicPr>
          <p:cNvPr id="9011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67587" y="5543550"/>
            <a:ext cx="4067175" cy="41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pic>
        <p:nvPicPr>
          <p:cNvPr id="92162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372350" y="3962400"/>
            <a:ext cx="405765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</p:spTree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 bwMode="auto">
          <a:xfrm>
            <a:off x="228600" y="4241132"/>
            <a:ext cx="5172075" cy="251460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21507" name="Title 1"/>
          <p:cNvSpPr>
            <a:spLocks noGrp="1"/>
          </p:cNvSpPr>
          <p:nvPr>
            <p:ph type="title"/>
          </p:nvPr>
        </p:nvSpPr>
        <p:spPr>
          <a:xfrm>
            <a:off x="264695" y="228600"/>
            <a:ext cx="7772400" cy="1143000"/>
          </a:xfrm>
        </p:spPr>
        <p:txBody>
          <a:bodyPr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sz="4000" dirty="0" smtClean="0">
                <a:solidFill>
                  <a:schemeClr val="tx2">
                    <a:satMod val="130000"/>
                  </a:schemeClr>
                </a:solidFill>
              </a:rPr>
              <a:t>Configure Padding on </a:t>
            </a:r>
            <a:br>
              <a:rPr lang="en-US" sz="4000" dirty="0" smtClean="0">
                <a:solidFill>
                  <a:schemeClr val="tx2">
                    <a:satMod val="130000"/>
                  </a:schemeClr>
                </a:solidFill>
              </a:rPr>
            </a:br>
            <a:r>
              <a:rPr lang="en-US" sz="4000" dirty="0" smtClean="0">
                <a:solidFill>
                  <a:schemeClr val="tx2">
                    <a:satMod val="130000"/>
                  </a:schemeClr>
                </a:solidFill>
              </a:rPr>
              <a:t>Specific Sides of an Element</a:t>
            </a:r>
          </a:p>
        </p:txBody>
      </p:sp>
      <p:sp>
        <p:nvSpPr>
          <p:cNvPr id="26628" name="Content Placeholder 2"/>
          <p:cNvSpPr>
            <a:spLocks noGrp="1"/>
          </p:cNvSpPr>
          <p:nvPr>
            <p:ph idx="1"/>
          </p:nvPr>
        </p:nvSpPr>
        <p:spPr>
          <a:xfrm>
            <a:off x="264695" y="1612232"/>
            <a:ext cx="7620000" cy="5257800"/>
          </a:xfrm>
        </p:spPr>
        <p:txBody>
          <a:bodyPr>
            <a:normAutofit lnSpcReduction="10000"/>
          </a:bodyPr>
          <a:lstStyle/>
          <a:p>
            <a:pPr indent="-273050" eaLnBrk="1" hangingPunct="1">
              <a:spcAft>
                <a:spcPct val="0"/>
              </a:spcAft>
            </a:pPr>
            <a:r>
              <a:rPr lang="en-US" altLang="en-US" sz="2800" dirty="0" smtClean="0"/>
              <a:t>Use CSS to configure padding on one or more sides of an element</a:t>
            </a:r>
          </a:p>
          <a:p>
            <a:pPr lvl="1" indent="-273050" eaLnBrk="1" hangingPunct="1">
              <a:spcAft>
                <a:spcPct val="0"/>
              </a:spcAft>
            </a:pPr>
            <a:r>
              <a:rPr lang="en-US" altLang="en-US" sz="2400" dirty="0" smtClean="0"/>
              <a:t>padding-bottom</a:t>
            </a:r>
          </a:p>
          <a:p>
            <a:pPr lvl="1" indent="-273050" eaLnBrk="1" hangingPunct="1">
              <a:spcAft>
                <a:spcPct val="0"/>
              </a:spcAft>
            </a:pPr>
            <a:r>
              <a:rPr lang="en-US" altLang="en-US" sz="2400" dirty="0" smtClean="0"/>
              <a:t>padding-left</a:t>
            </a:r>
          </a:p>
          <a:p>
            <a:pPr lvl="1" indent="-273050" eaLnBrk="1" hangingPunct="1">
              <a:spcAft>
                <a:spcPct val="0"/>
              </a:spcAft>
            </a:pPr>
            <a:r>
              <a:rPr lang="en-US" altLang="en-US" sz="2400" dirty="0" smtClean="0"/>
              <a:t>padding-right</a:t>
            </a:r>
          </a:p>
          <a:p>
            <a:pPr lvl="1" indent="-273050" eaLnBrk="1" hangingPunct="1">
              <a:spcAft>
                <a:spcPct val="0"/>
              </a:spcAft>
            </a:pPr>
            <a:r>
              <a:rPr lang="en-US" altLang="en-US" sz="2400" dirty="0" smtClean="0"/>
              <a:t>padding-top</a:t>
            </a:r>
          </a:p>
          <a:p>
            <a:pPr lvl="1" indent="-273050" eaLnBrk="1" hangingPunct="1">
              <a:spcAft>
                <a:spcPct val="0"/>
              </a:spcAft>
            </a:pPr>
            <a:endParaRPr lang="en-US" altLang="en-US" sz="800" dirty="0" smtClean="0"/>
          </a:p>
          <a:p>
            <a:pPr indent="-273050" eaLnBrk="1" hangingPunct="1">
              <a:spcAft>
                <a:spcPct val="0"/>
              </a:spcAft>
              <a:buFont typeface="Wingdings" panose="05000000000000000000" pitchFamily="2" charset="2"/>
              <a:buNone/>
            </a:pPr>
            <a:r>
              <a:rPr lang="en-US" altLang="en-US" sz="2800" dirty="0" smtClean="0"/>
              <a:t>	</a:t>
            </a:r>
            <a:r>
              <a:rPr lang="en-US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h2 { border: 2px solid #ff0000; </a:t>
            </a:r>
          </a:p>
          <a:p>
            <a:pPr indent="-273050" eaLnBrk="1" hangingPunct="1">
              <a:spcAft>
                <a:spcPct val="0"/>
              </a:spcAft>
              <a:buFont typeface="Wingdings" panose="05000000000000000000" pitchFamily="2" charset="2"/>
              <a:buNone/>
            </a:pPr>
            <a:r>
              <a:rPr lang="en-US" altLang="en-US" sz="24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	 background-color: #</a:t>
            </a:r>
            <a:r>
              <a:rPr lang="en-US" altLang="en-US" sz="2400" b="1" dirty="0" err="1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cccccc</a:t>
            </a:r>
            <a:r>
              <a:rPr lang="en-US" altLang="en-US" sz="24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indent="-273050" eaLnBrk="1" hangingPunct="1">
              <a:spcAft>
                <a:spcPct val="0"/>
              </a:spcAft>
              <a:buFont typeface="Wingdings" panose="05000000000000000000" pitchFamily="2" charset="2"/>
              <a:buNone/>
            </a:pPr>
            <a:r>
              <a:rPr lang="en-US" altLang="en-US" sz="24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	 padding-left: 5px;</a:t>
            </a:r>
          </a:p>
          <a:p>
            <a:pPr indent="-273050" eaLnBrk="1" hangingPunct="1">
              <a:spcAft>
                <a:spcPct val="0"/>
              </a:spcAft>
              <a:buFont typeface="Wingdings" panose="05000000000000000000" pitchFamily="2" charset="2"/>
              <a:buNone/>
            </a:pPr>
            <a:r>
              <a:rPr lang="en-US" altLang="en-US" sz="24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	 padding-bottom: 10px;</a:t>
            </a:r>
          </a:p>
          <a:p>
            <a:pPr indent="-273050" eaLnBrk="1" hangingPunct="1">
              <a:spcAft>
                <a:spcPct val="0"/>
              </a:spcAft>
              <a:buFont typeface="Wingdings" panose="05000000000000000000" pitchFamily="2" charset="2"/>
              <a:buNone/>
            </a:pPr>
            <a:r>
              <a:rPr lang="en-US" altLang="en-US" sz="24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padding-top: 10px; }</a:t>
            </a:r>
          </a:p>
          <a:p>
            <a:pPr indent="-273050" eaLnBrk="1" hangingPunct="1">
              <a:spcAft>
                <a:spcPct val="0"/>
              </a:spcAft>
            </a:pPr>
            <a:endParaRPr lang="en-US" altLang="en-US" dirty="0" smtClean="0"/>
          </a:p>
        </p:txBody>
      </p:sp>
      <p:pic>
        <p:nvPicPr>
          <p:cNvPr id="9421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81400" y="2514600"/>
            <a:ext cx="4000500" cy="148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</p:spTree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 bwMode="auto">
          <a:xfrm>
            <a:off x="533400" y="3966912"/>
            <a:ext cx="3886200" cy="16002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22531" name="Title 1"/>
          <p:cNvSpPr>
            <a:spLocks noGrp="1"/>
          </p:cNvSpPr>
          <p:nvPr>
            <p:ph type="title"/>
          </p:nvPr>
        </p:nvSpPr>
        <p:spPr>
          <a:xfrm>
            <a:off x="574675" y="519113"/>
            <a:ext cx="7772400" cy="1143000"/>
          </a:xfrm>
        </p:spPr>
        <p:txBody>
          <a:bodyPr>
            <a:norm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2">
                    <a:satMod val="130000"/>
                  </a:schemeClr>
                </a:solidFill>
              </a:rPr>
              <a:t>CSS padding Property Shorthand: </a:t>
            </a:r>
            <a:br>
              <a:rPr lang="en-US" dirty="0" smtClean="0">
                <a:solidFill>
                  <a:schemeClr val="tx2">
                    <a:satMod val="130000"/>
                  </a:schemeClr>
                </a:solidFill>
              </a:rPr>
            </a:br>
            <a:r>
              <a:rPr lang="en-US" dirty="0" smtClean="0">
                <a:solidFill>
                  <a:schemeClr val="tx2">
                    <a:satMod val="130000"/>
                  </a:schemeClr>
                </a:solidFill>
              </a:rPr>
              <a:t>two values</a:t>
            </a:r>
          </a:p>
        </p:txBody>
      </p:sp>
      <p:sp>
        <p:nvSpPr>
          <p:cNvPr id="28676" name="Content Placeholder 2"/>
          <p:cNvSpPr>
            <a:spLocks noGrp="1"/>
          </p:cNvSpPr>
          <p:nvPr>
            <p:ph idx="1"/>
          </p:nvPr>
        </p:nvSpPr>
        <p:spPr>
          <a:xfrm>
            <a:off x="152400" y="2057400"/>
            <a:ext cx="7696200" cy="4155155"/>
          </a:xfrm>
        </p:spPr>
        <p:txBody>
          <a:bodyPr>
            <a:normAutofit/>
          </a:bodyPr>
          <a:lstStyle/>
          <a:p>
            <a:pPr indent="-273050" eaLnBrk="1" hangingPunct="1">
              <a:spcAft>
                <a:spcPct val="0"/>
              </a:spcAft>
            </a:pPr>
            <a:r>
              <a:rPr lang="en-US" altLang="en-US" sz="2800" dirty="0" smtClean="0"/>
              <a:t>Two numeric values or percentages</a:t>
            </a:r>
          </a:p>
          <a:p>
            <a:pPr lvl="1" indent="-273050" eaLnBrk="1" hangingPunct="1">
              <a:spcAft>
                <a:spcPct val="0"/>
              </a:spcAft>
            </a:pPr>
            <a:r>
              <a:rPr lang="en-US" altLang="en-US" sz="2400" dirty="0" smtClean="0"/>
              <a:t>first value configures top and bottom padding</a:t>
            </a:r>
          </a:p>
          <a:p>
            <a:pPr lvl="1" indent="-273050" eaLnBrk="1" hangingPunct="1">
              <a:spcAft>
                <a:spcPct val="0"/>
              </a:spcAft>
            </a:pPr>
            <a:r>
              <a:rPr lang="en-US" altLang="en-US" sz="2400" dirty="0" smtClean="0"/>
              <a:t>the second value configures left and right padding</a:t>
            </a:r>
          </a:p>
          <a:p>
            <a:pPr lvl="2" indent="-273050" eaLnBrk="1" hangingPunct="1">
              <a:spcAft>
                <a:spcPct val="0"/>
              </a:spcAft>
              <a:buFont typeface="Wingdings" panose="05000000000000000000" pitchFamily="2" charset="2"/>
              <a:buNone/>
            </a:pPr>
            <a:endParaRPr lang="en-US" altLang="en-US" sz="2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2" indent="-273050" eaLnBrk="1" hangingPunct="1">
              <a:spcAft>
                <a:spcPct val="0"/>
              </a:spcAft>
              <a:buFont typeface="Wingdings" panose="05000000000000000000" pitchFamily="2" charset="2"/>
              <a:buNone/>
            </a:pPr>
            <a:r>
              <a:rPr lang="en-US" altLang="en-US" sz="20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h2 { border: 2px solid #ff0000; </a:t>
            </a:r>
          </a:p>
          <a:p>
            <a:pPr lvl="2" indent="-273050" eaLnBrk="1" hangingPunct="1">
              <a:spcAft>
                <a:spcPct val="0"/>
              </a:spcAft>
              <a:buFont typeface="Wingdings" panose="05000000000000000000" pitchFamily="2" charset="2"/>
              <a:buNone/>
            </a:pPr>
            <a:r>
              <a:rPr lang="en-US" altLang="en-US" sz="20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background-color: #</a:t>
            </a:r>
            <a:r>
              <a:rPr lang="en-US" altLang="en-US" sz="2000" b="1" dirty="0" err="1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cccccc</a:t>
            </a:r>
            <a:r>
              <a:rPr lang="en-US" altLang="en-US" sz="20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lvl="2" indent="-273050" eaLnBrk="1" hangingPunct="1">
              <a:spcAft>
                <a:spcPct val="0"/>
              </a:spcAft>
              <a:buFont typeface="Wingdings" panose="05000000000000000000" pitchFamily="2" charset="2"/>
              <a:buNone/>
            </a:pPr>
            <a:r>
              <a:rPr lang="en-US" altLang="en-US" sz="20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padding: 20px 10px;</a:t>
            </a:r>
          </a:p>
          <a:p>
            <a:pPr lvl="2" indent="-273050" eaLnBrk="1" hangingPunct="1">
              <a:spcAft>
                <a:spcPct val="0"/>
              </a:spcAft>
              <a:buFont typeface="Wingdings" panose="05000000000000000000" pitchFamily="2" charset="2"/>
              <a:buNone/>
            </a:pPr>
            <a:r>
              <a:rPr lang="en-US" altLang="en-US" sz="20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  <a:endParaRPr lang="en-US" altLang="en-US" dirty="0" smtClean="0">
              <a:solidFill>
                <a:schemeClr val="tx2"/>
              </a:solidFill>
            </a:endParaRPr>
          </a:p>
          <a:p>
            <a:pPr indent="-273050" eaLnBrk="1" hangingPunct="1">
              <a:spcAft>
                <a:spcPct val="0"/>
              </a:spcAft>
              <a:buFont typeface="Wingdings" panose="05000000000000000000" pitchFamily="2" charset="2"/>
              <a:buNone/>
            </a:pPr>
            <a:endParaRPr lang="en-US" altLang="en-US" dirty="0" smtClean="0"/>
          </a:p>
        </p:txBody>
      </p:sp>
      <p:pic>
        <p:nvPicPr>
          <p:cNvPr id="9523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00600" y="3966912"/>
            <a:ext cx="4000500" cy="1685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1_Facet">
  <a:themeElements>
    <a:clrScheme name="Red Orange">
      <a:dk1>
        <a:sysClr val="windowText" lastClr="000000"/>
      </a:dk1>
      <a:lt1>
        <a:sysClr val="window" lastClr="FFFFFF"/>
      </a:lt1>
      <a:dk2>
        <a:srgbClr val="505046"/>
      </a:dk2>
      <a:lt2>
        <a:srgbClr val="EEECE1"/>
      </a:lt2>
      <a:accent1>
        <a:srgbClr val="E84C22"/>
      </a:accent1>
      <a:accent2>
        <a:srgbClr val="FFBD47"/>
      </a:accent2>
      <a:accent3>
        <a:srgbClr val="B64926"/>
      </a:accent3>
      <a:accent4>
        <a:srgbClr val="FF8427"/>
      </a:accent4>
      <a:accent5>
        <a:srgbClr val="CC9900"/>
      </a:accent5>
      <a:accent6>
        <a:srgbClr val="B22600"/>
      </a:accent6>
      <a:hlink>
        <a:srgbClr val="CC9900"/>
      </a:hlink>
      <a:folHlink>
        <a:srgbClr val="666699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1212</TotalTime>
  <Words>1120</Words>
  <Application>Microsoft Office PowerPoint</Application>
  <PresentationFormat>On-screen Show (4:3)</PresentationFormat>
  <Paragraphs>392</Paragraphs>
  <Slides>42</Slides>
  <Notes>30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42</vt:i4>
      </vt:variant>
    </vt:vector>
  </HeadingPairs>
  <TitlesOfParts>
    <vt:vector size="51" baseType="lpstr">
      <vt:lpstr>Arial</vt:lpstr>
      <vt:lpstr>Calibri</vt:lpstr>
      <vt:lpstr>Times New Roman</vt:lpstr>
      <vt:lpstr>Trebuchet MS</vt:lpstr>
      <vt:lpstr>Verdana</vt:lpstr>
      <vt:lpstr>Wingdings</vt:lpstr>
      <vt:lpstr>Wingdings 2</vt:lpstr>
      <vt:lpstr>Wingdings 3</vt:lpstr>
      <vt:lpstr>1_Facet</vt:lpstr>
      <vt:lpstr>ITEC 2130  Web Technologies</vt:lpstr>
      <vt:lpstr>Horizontal Rule Element</vt:lpstr>
      <vt:lpstr>CSS border Property</vt:lpstr>
      <vt:lpstr>CSS Borders:  Block / Inline Elements</vt:lpstr>
      <vt:lpstr>Browser  Display  Can   Vary</vt:lpstr>
      <vt:lpstr>Configuring Specific  Sides of a Border</vt:lpstr>
      <vt:lpstr>CSS padding Property</vt:lpstr>
      <vt:lpstr>Configure Padding on  Specific Sides of an Element</vt:lpstr>
      <vt:lpstr>CSS padding Property Shorthand:  two values</vt:lpstr>
      <vt:lpstr>CSS padding Property Shorthand:  four values</vt:lpstr>
      <vt:lpstr>Hands-On Practice</vt:lpstr>
      <vt:lpstr>Types of Graphics</vt:lpstr>
      <vt:lpstr>GIF</vt:lpstr>
      <vt:lpstr>JPEG</vt:lpstr>
      <vt:lpstr>PNG</vt:lpstr>
      <vt:lpstr>HTML Image Element</vt:lpstr>
      <vt:lpstr>Accessibility &amp; Images </vt:lpstr>
      <vt:lpstr>Image Link</vt:lpstr>
      <vt:lpstr>Thumbnail Image</vt:lpstr>
      <vt:lpstr>Image Optimization</vt:lpstr>
      <vt:lpstr>Optimize An Image for the Web</vt:lpstr>
      <vt:lpstr>Choosing Names for Image Files</vt:lpstr>
      <vt:lpstr>Organizing Your Site</vt:lpstr>
      <vt:lpstr>HTML5 Figure and Figcaption Elements</vt:lpstr>
      <vt:lpstr>HTML5 Meter Element</vt:lpstr>
      <vt:lpstr>HTML5 Progress Element</vt:lpstr>
      <vt:lpstr>CSS background-image Property</vt:lpstr>
      <vt:lpstr>CSS background-repeat Property</vt:lpstr>
      <vt:lpstr>Using background-repeat</vt:lpstr>
      <vt:lpstr>CSS3  Multiple Background Images</vt:lpstr>
      <vt:lpstr>Image  Map </vt:lpstr>
      <vt:lpstr>Favorites Icon - favicon</vt:lpstr>
      <vt:lpstr>Sources for Graphics</vt:lpstr>
      <vt:lpstr>Guidelines for Using Images</vt:lpstr>
      <vt:lpstr>Images and Accessibility</vt:lpstr>
      <vt:lpstr>CSS3 Rounded Corners</vt:lpstr>
      <vt:lpstr>Examples of Rounded Corners</vt:lpstr>
      <vt:lpstr>CSS3  box-shadow Property</vt:lpstr>
      <vt:lpstr>CSS3 opacity Property</vt:lpstr>
      <vt:lpstr>Rgba Color</vt:lpstr>
      <vt:lpstr>HSLA Color</vt:lpstr>
      <vt:lpstr>CSS3  Gradients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Web Development &amp; Design Foundations wtih HTML5, 8th Edition</dc:title>
  <dc:subject>Chapter 4</dc:subject>
  <dc:creator>Terry Felke-Morris</dc:creator>
  <cp:lastModifiedBy>Shuting Xu</cp:lastModifiedBy>
  <cp:revision>124</cp:revision>
  <cp:lastPrinted>1601-01-01T00:00:00Z</cp:lastPrinted>
  <dcterms:created xsi:type="dcterms:W3CDTF">2002-01-17T02:49:49Z</dcterms:created>
  <dcterms:modified xsi:type="dcterms:W3CDTF">2018-01-29T19:30:36Z</dcterms:modified>
</cp:coreProperties>
</file>