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87" r:id="rId5"/>
    <p:sldId id="259" r:id="rId6"/>
    <p:sldId id="265" r:id="rId7"/>
    <p:sldId id="266" r:id="rId8"/>
    <p:sldId id="288" r:id="rId9"/>
    <p:sldId id="289" r:id="rId10"/>
    <p:sldId id="290" r:id="rId11"/>
    <p:sldId id="291" r:id="rId12"/>
    <p:sldId id="267" r:id="rId13"/>
    <p:sldId id="268" r:id="rId14"/>
    <p:sldId id="260" r:id="rId15"/>
    <p:sldId id="292" r:id="rId16"/>
    <p:sldId id="293" r:id="rId17"/>
    <p:sldId id="294" r:id="rId18"/>
    <p:sldId id="295" r:id="rId19"/>
    <p:sldId id="269" r:id="rId20"/>
    <p:sldId id="261" r:id="rId21"/>
    <p:sldId id="263" r:id="rId22"/>
    <p:sldId id="264" r:id="rId23"/>
    <p:sldId id="271" r:id="rId24"/>
    <p:sldId id="270" r:id="rId25"/>
    <p:sldId id="272" r:id="rId26"/>
    <p:sldId id="273" r:id="rId27"/>
    <p:sldId id="274" r:id="rId28"/>
    <p:sldId id="275" r:id="rId29"/>
    <p:sldId id="276" r:id="rId30"/>
    <p:sldId id="277" r:id="rId31"/>
    <p:sldId id="279" r:id="rId32"/>
    <p:sldId id="280" r:id="rId33"/>
    <p:sldId id="281" r:id="rId34"/>
    <p:sldId id="282" r:id="rId35"/>
    <p:sldId id="283" r:id="rId36"/>
    <p:sldId id="284" r:id="rId37"/>
    <p:sldId id="285" r:id="rId38"/>
    <p:sldId id="286" r:id="rId3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7" autoAdjust="0"/>
    <p:restoredTop sz="94660"/>
  </p:normalViewPr>
  <p:slideViewPr>
    <p:cSldViewPr snapToGrid="0">
      <p:cViewPr varScale="1">
        <p:scale>
          <a:sx n="67" d="100"/>
          <a:sy n="67" d="100"/>
        </p:scale>
        <p:origin x="52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diagrams/_rels/data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svg"/><Relationship Id="rId3" Type="http://schemas.openxmlformats.org/officeDocument/2006/relationships/image" Target="../media/image115.png"/><Relationship Id="rId7" Type="http://schemas.openxmlformats.org/officeDocument/2006/relationships/image" Target="../media/image119.png"/><Relationship Id="rId2" Type="http://schemas.openxmlformats.org/officeDocument/2006/relationships/image" Target="../media/image114.svg"/><Relationship Id="rId1" Type="http://schemas.openxmlformats.org/officeDocument/2006/relationships/image" Target="../media/image113.png"/><Relationship Id="rId6" Type="http://schemas.openxmlformats.org/officeDocument/2006/relationships/image" Target="../media/image118.svg"/><Relationship Id="rId5" Type="http://schemas.openxmlformats.org/officeDocument/2006/relationships/image" Target="../media/image117.png"/><Relationship Id="rId10" Type="http://schemas.openxmlformats.org/officeDocument/2006/relationships/image" Target="../media/image122.svg"/><Relationship Id="rId4" Type="http://schemas.openxmlformats.org/officeDocument/2006/relationships/image" Target="../media/image116.svg"/><Relationship Id="rId9" Type="http://schemas.openxmlformats.org/officeDocument/2006/relationships/image" Target="../media/image121.png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23.svg"/><Relationship Id="rId2" Type="http://schemas.openxmlformats.org/officeDocument/2006/relationships/image" Target="../media/image13.svg"/><Relationship Id="rId1" Type="http://schemas.openxmlformats.org/officeDocument/2006/relationships/image" Target="../media/image12.png"/><Relationship Id="rId6" Type="http://schemas.openxmlformats.org/officeDocument/2006/relationships/image" Target="../media/image17.sv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svg"/><Relationship Id="rId4" Type="http://schemas.openxmlformats.org/officeDocument/2006/relationships/image" Target="../media/image15.svg"/><Relationship Id="rId9" Type="http://schemas.openxmlformats.org/officeDocument/2006/relationships/image" Target="../media/image20.png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svg"/><Relationship Id="rId1" Type="http://schemas.openxmlformats.org/officeDocument/2006/relationships/image" Target="../media/image36.png"/><Relationship Id="rId6" Type="http://schemas.openxmlformats.org/officeDocument/2006/relationships/image" Target="../media/image41.svg"/><Relationship Id="rId5" Type="http://schemas.openxmlformats.org/officeDocument/2006/relationships/image" Target="../media/image40.png"/><Relationship Id="rId4" Type="http://schemas.openxmlformats.org/officeDocument/2006/relationships/image" Target="../media/image39.svg"/></Relationships>
</file>

<file path=ppt/diagrams/_rels/data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sv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12" Type="http://schemas.openxmlformats.org/officeDocument/2006/relationships/image" Target="../media/image60.svg"/><Relationship Id="rId2" Type="http://schemas.openxmlformats.org/officeDocument/2006/relationships/image" Target="../media/image50.svg"/><Relationship Id="rId1" Type="http://schemas.openxmlformats.org/officeDocument/2006/relationships/image" Target="../media/image49.png"/><Relationship Id="rId6" Type="http://schemas.openxmlformats.org/officeDocument/2006/relationships/image" Target="../media/image54.svg"/><Relationship Id="rId11" Type="http://schemas.openxmlformats.org/officeDocument/2006/relationships/image" Target="../media/image59.png"/><Relationship Id="rId5" Type="http://schemas.openxmlformats.org/officeDocument/2006/relationships/image" Target="../media/image53.png"/><Relationship Id="rId10" Type="http://schemas.openxmlformats.org/officeDocument/2006/relationships/image" Target="../media/image58.svg"/><Relationship Id="rId4" Type="http://schemas.openxmlformats.org/officeDocument/2006/relationships/image" Target="../media/image52.svg"/><Relationship Id="rId9" Type="http://schemas.openxmlformats.org/officeDocument/2006/relationships/image" Target="../media/image57.png"/></Relationships>
</file>

<file path=ppt/diagrams/_rels/data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svg"/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2" Type="http://schemas.openxmlformats.org/officeDocument/2006/relationships/image" Target="../media/image69.svg"/><Relationship Id="rId1" Type="http://schemas.openxmlformats.org/officeDocument/2006/relationships/image" Target="../media/image68.png"/><Relationship Id="rId6" Type="http://schemas.openxmlformats.org/officeDocument/2006/relationships/image" Target="../media/image73.svg"/><Relationship Id="rId5" Type="http://schemas.openxmlformats.org/officeDocument/2006/relationships/image" Target="../media/image72.png"/><Relationship Id="rId4" Type="http://schemas.openxmlformats.org/officeDocument/2006/relationships/image" Target="../media/image71.sv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svg"/><Relationship Id="rId1" Type="http://schemas.openxmlformats.org/officeDocument/2006/relationships/image" Target="../media/image78.png"/><Relationship Id="rId6" Type="http://schemas.openxmlformats.org/officeDocument/2006/relationships/image" Target="../media/image83.svg"/><Relationship Id="rId5" Type="http://schemas.openxmlformats.org/officeDocument/2006/relationships/image" Target="../media/image82.png"/><Relationship Id="rId4" Type="http://schemas.openxmlformats.org/officeDocument/2006/relationships/image" Target="../media/image81.svg"/></Relationships>
</file>

<file path=ppt/diagrams/_rels/data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svg"/><Relationship Id="rId3" Type="http://schemas.openxmlformats.org/officeDocument/2006/relationships/image" Target="../media/image92.png"/><Relationship Id="rId7" Type="http://schemas.openxmlformats.org/officeDocument/2006/relationships/image" Target="../media/image96.png"/><Relationship Id="rId2" Type="http://schemas.openxmlformats.org/officeDocument/2006/relationships/image" Target="../media/image91.svg"/><Relationship Id="rId1" Type="http://schemas.openxmlformats.org/officeDocument/2006/relationships/image" Target="../media/image90.png"/><Relationship Id="rId6" Type="http://schemas.openxmlformats.org/officeDocument/2006/relationships/image" Target="../media/image95.svg"/><Relationship Id="rId5" Type="http://schemas.openxmlformats.org/officeDocument/2006/relationships/image" Target="../media/image94.png"/><Relationship Id="rId10" Type="http://schemas.openxmlformats.org/officeDocument/2006/relationships/image" Target="../media/image99.svg"/><Relationship Id="rId4" Type="http://schemas.openxmlformats.org/officeDocument/2006/relationships/image" Target="../media/image93.svg"/><Relationship Id="rId9" Type="http://schemas.openxmlformats.org/officeDocument/2006/relationships/image" Target="../media/image98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svg"/><Relationship Id="rId1" Type="http://schemas.openxmlformats.org/officeDocument/2006/relationships/image" Target="../media/image8.png"/><Relationship Id="rId6" Type="http://schemas.openxmlformats.org/officeDocument/2006/relationships/image" Target="../media/image7.svg"/><Relationship Id="rId5" Type="http://schemas.openxmlformats.org/officeDocument/2006/relationships/image" Target="../media/image10.png"/><Relationship Id="rId4" Type="http://schemas.openxmlformats.org/officeDocument/2006/relationships/image" Target="../media/image5.svg"/></Relationships>
</file>

<file path=ppt/diagrams/_rels/drawing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svg"/><Relationship Id="rId3" Type="http://schemas.openxmlformats.org/officeDocument/2006/relationships/image" Target="../media/image115.png"/><Relationship Id="rId7" Type="http://schemas.openxmlformats.org/officeDocument/2006/relationships/image" Target="../media/image119.png"/><Relationship Id="rId2" Type="http://schemas.openxmlformats.org/officeDocument/2006/relationships/image" Target="../media/image114.svg"/><Relationship Id="rId1" Type="http://schemas.openxmlformats.org/officeDocument/2006/relationships/image" Target="../media/image113.png"/><Relationship Id="rId6" Type="http://schemas.openxmlformats.org/officeDocument/2006/relationships/image" Target="../media/image118.svg"/><Relationship Id="rId5" Type="http://schemas.openxmlformats.org/officeDocument/2006/relationships/image" Target="../media/image117.png"/><Relationship Id="rId10" Type="http://schemas.openxmlformats.org/officeDocument/2006/relationships/image" Target="../media/image122.svg"/><Relationship Id="rId4" Type="http://schemas.openxmlformats.org/officeDocument/2006/relationships/image" Target="../media/image116.svg"/><Relationship Id="rId9" Type="http://schemas.openxmlformats.org/officeDocument/2006/relationships/image" Target="../media/image121.pn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25.png"/><Relationship Id="rId7" Type="http://schemas.openxmlformats.org/officeDocument/2006/relationships/image" Target="../media/image27.png"/><Relationship Id="rId12" Type="http://schemas.openxmlformats.org/officeDocument/2006/relationships/image" Target="../media/image23.svg"/><Relationship Id="rId2" Type="http://schemas.openxmlformats.org/officeDocument/2006/relationships/image" Target="../media/image13.svg"/><Relationship Id="rId1" Type="http://schemas.openxmlformats.org/officeDocument/2006/relationships/image" Target="../media/image24.png"/><Relationship Id="rId6" Type="http://schemas.openxmlformats.org/officeDocument/2006/relationships/image" Target="../media/image17.svg"/><Relationship Id="rId11" Type="http://schemas.openxmlformats.org/officeDocument/2006/relationships/image" Target="../media/image29.png"/><Relationship Id="rId5" Type="http://schemas.openxmlformats.org/officeDocument/2006/relationships/image" Target="../media/image26.png"/><Relationship Id="rId10" Type="http://schemas.openxmlformats.org/officeDocument/2006/relationships/image" Target="../media/image21.svg"/><Relationship Id="rId4" Type="http://schemas.openxmlformats.org/officeDocument/2006/relationships/image" Target="../media/image15.svg"/><Relationship Id="rId9" Type="http://schemas.openxmlformats.org/officeDocument/2006/relationships/image" Target="../media/image28.png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3" Type="http://schemas.openxmlformats.org/officeDocument/2006/relationships/image" Target="../media/image45.png"/><Relationship Id="rId7" Type="http://schemas.openxmlformats.org/officeDocument/2006/relationships/image" Target="../media/image47.png"/><Relationship Id="rId2" Type="http://schemas.openxmlformats.org/officeDocument/2006/relationships/image" Target="../media/image37.svg"/><Relationship Id="rId1" Type="http://schemas.openxmlformats.org/officeDocument/2006/relationships/image" Target="../media/image44.png"/><Relationship Id="rId6" Type="http://schemas.openxmlformats.org/officeDocument/2006/relationships/image" Target="../media/image41.svg"/><Relationship Id="rId5" Type="http://schemas.openxmlformats.org/officeDocument/2006/relationships/image" Target="../media/image46.png"/><Relationship Id="rId4" Type="http://schemas.openxmlformats.org/officeDocument/2006/relationships/image" Target="../media/image39.svg"/></Relationships>
</file>

<file path=ppt/diagrams/_rels/drawing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svg"/><Relationship Id="rId3" Type="http://schemas.openxmlformats.org/officeDocument/2006/relationships/image" Target="../media/image62.png"/><Relationship Id="rId7" Type="http://schemas.openxmlformats.org/officeDocument/2006/relationships/image" Target="../media/image64.png"/><Relationship Id="rId12" Type="http://schemas.openxmlformats.org/officeDocument/2006/relationships/image" Target="../media/image60.svg"/><Relationship Id="rId2" Type="http://schemas.openxmlformats.org/officeDocument/2006/relationships/image" Target="../media/image50.svg"/><Relationship Id="rId1" Type="http://schemas.openxmlformats.org/officeDocument/2006/relationships/image" Target="../media/image61.png"/><Relationship Id="rId6" Type="http://schemas.openxmlformats.org/officeDocument/2006/relationships/image" Target="../media/image54.svg"/><Relationship Id="rId11" Type="http://schemas.openxmlformats.org/officeDocument/2006/relationships/image" Target="../media/image66.png"/><Relationship Id="rId5" Type="http://schemas.openxmlformats.org/officeDocument/2006/relationships/image" Target="../media/image63.png"/><Relationship Id="rId10" Type="http://schemas.openxmlformats.org/officeDocument/2006/relationships/image" Target="../media/image58.svg"/><Relationship Id="rId4" Type="http://schemas.openxmlformats.org/officeDocument/2006/relationships/image" Target="../media/image52.svg"/><Relationship Id="rId9" Type="http://schemas.openxmlformats.org/officeDocument/2006/relationships/image" Target="../media/image65.png"/></Relationships>
</file>

<file path=ppt/diagrams/_rels/drawing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svg"/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2" Type="http://schemas.openxmlformats.org/officeDocument/2006/relationships/image" Target="../media/image69.svg"/><Relationship Id="rId1" Type="http://schemas.openxmlformats.org/officeDocument/2006/relationships/image" Target="../media/image68.png"/><Relationship Id="rId6" Type="http://schemas.openxmlformats.org/officeDocument/2006/relationships/image" Target="../media/image73.svg"/><Relationship Id="rId5" Type="http://schemas.openxmlformats.org/officeDocument/2006/relationships/image" Target="../media/image72.png"/><Relationship Id="rId4" Type="http://schemas.openxmlformats.org/officeDocument/2006/relationships/image" Target="../media/image71.sv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79.svg"/><Relationship Id="rId1" Type="http://schemas.openxmlformats.org/officeDocument/2006/relationships/image" Target="../media/image84.png"/><Relationship Id="rId6" Type="http://schemas.openxmlformats.org/officeDocument/2006/relationships/image" Target="../media/image83.svg"/><Relationship Id="rId5" Type="http://schemas.openxmlformats.org/officeDocument/2006/relationships/image" Target="../media/image86.png"/><Relationship Id="rId4" Type="http://schemas.openxmlformats.org/officeDocument/2006/relationships/image" Target="../media/image81.svg"/></Relationships>
</file>

<file path=ppt/diagrams/_rels/drawing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svg"/><Relationship Id="rId3" Type="http://schemas.openxmlformats.org/officeDocument/2006/relationships/image" Target="../media/image101.png"/><Relationship Id="rId7" Type="http://schemas.openxmlformats.org/officeDocument/2006/relationships/image" Target="../media/image103.png"/><Relationship Id="rId2" Type="http://schemas.openxmlformats.org/officeDocument/2006/relationships/image" Target="../media/image91.svg"/><Relationship Id="rId1" Type="http://schemas.openxmlformats.org/officeDocument/2006/relationships/image" Target="../media/image100.png"/><Relationship Id="rId6" Type="http://schemas.openxmlformats.org/officeDocument/2006/relationships/image" Target="../media/image95.svg"/><Relationship Id="rId5" Type="http://schemas.openxmlformats.org/officeDocument/2006/relationships/image" Target="../media/image102.png"/><Relationship Id="rId10" Type="http://schemas.openxmlformats.org/officeDocument/2006/relationships/image" Target="../media/image99.svg"/><Relationship Id="rId4" Type="http://schemas.openxmlformats.org/officeDocument/2006/relationships/image" Target="../media/image93.svg"/><Relationship Id="rId9" Type="http://schemas.openxmlformats.org/officeDocument/2006/relationships/image" Target="../media/image10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18/5/colors/Iconchunking_neutralicon_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BC43195-6D11-495F-8C30-F9629D6BFB20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5325ABE8-5F89-4133-9FC5-EDFF427D6B89}">
      <dgm:prSet/>
      <dgm:spPr/>
      <dgm:t>
        <a:bodyPr/>
        <a:lstStyle/>
        <a:p>
          <a:r>
            <a:rPr lang="en-US"/>
            <a:t>It has influenced disciplines such as languages, and literature, psychology, music, science, law, journalism, and business. </a:t>
          </a:r>
        </a:p>
      </dgm:t>
    </dgm:pt>
    <dgm:pt modelId="{7BD76F49-2976-4544-A498-7AA322C99C92}" type="parTrans" cxnId="{588CA9AF-4122-48F8-8D64-44E872BABE0E}">
      <dgm:prSet/>
      <dgm:spPr/>
      <dgm:t>
        <a:bodyPr/>
        <a:lstStyle/>
        <a:p>
          <a:endParaRPr lang="en-US"/>
        </a:p>
      </dgm:t>
    </dgm:pt>
    <dgm:pt modelId="{05907A92-2A50-4A49-B42F-F4B45DA767C7}" type="sibTrans" cxnId="{588CA9AF-4122-48F8-8D64-44E872BABE0E}">
      <dgm:prSet/>
      <dgm:spPr/>
      <dgm:t>
        <a:bodyPr/>
        <a:lstStyle/>
        <a:p>
          <a:endParaRPr lang="en-US"/>
        </a:p>
      </dgm:t>
    </dgm:pt>
    <dgm:pt modelId="{EDF40621-43F0-4BDD-BE2A-6E8800FFBA43}">
      <dgm:prSet/>
      <dgm:spPr/>
      <dgm:t>
        <a:bodyPr/>
        <a:lstStyle/>
        <a:p>
          <a:r>
            <a:rPr lang="en-US"/>
            <a:t>It enables you to cross cultural boundaries and bridge the distance that separates understanding.</a:t>
          </a:r>
        </a:p>
      </dgm:t>
    </dgm:pt>
    <dgm:pt modelId="{47BF5F00-5D1D-4334-B595-0307198A7928}" type="parTrans" cxnId="{058EAA8C-A34A-4DD7-8DD0-31BF6E7349AC}">
      <dgm:prSet/>
      <dgm:spPr/>
      <dgm:t>
        <a:bodyPr/>
        <a:lstStyle/>
        <a:p>
          <a:endParaRPr lang="en-US"/>
        </a:p>
      </dgm:t>
    </dgm:pt>
    <dgm:pt modelId="{513E0CD2-8EC1-497A-97AF-B889FE65AA9C}" type="sibTrans" cxnId="{058EAA8C-A34A-4DD7-8DD0-31BF6E7349AC}">
      <dgm:prSet/>
      <dgm:spPr/>
      <dgm:t>
        <a:bodyPr/>
        <a:lstStyle/>
        <a:p>
          <a:endParaRPr lang="en-US"/>
        </a:p>
      </dgm:t>
    </dgm:pt>
    <dgm:pt modelId="{BD7042EB-FA05-4CB8-A917-C170EC120943}">
      <dgm:prSet/>
      <dgm:spPr/>
      <dgm:t>
        <a:bodyPr/>
        <a:lstStyle/>
        <a:p>
          <a:r>
            <a:rPr lang="en-US"/>
            <a:t>It adds to your overall cultural literacy.</a:t>
          </a:r>
        </a:p>
      </dgm:t>
    </dgm:pt>
    <dgm:pt modelId="{C4AB5F1B-5084-4C03-8564-983E1BC4BA06}" type="parTrans" cxnId="{4501933B-8B6F-407F-89E6-7A0F5378F66E}">
      <dgm:prSet/>
      <dgm:spPr/>
      <dgm:t>
        <a:bodyPr/>
        <a:lstStyle/>
        <a:p>
          <a:endParaRPr lang="en-US"/>
        </a:p>
      </dgm:t>
    </dgm:pt>
    <dgm:pt modelId="{CCE2D182-4FC0-46A2-B40C-28FA86A04403}" type="sibTrans" cxnId="{4501933B-8B6F-407F-89E6-7A0F5378F66E}">
      <dgm:prSet/>
      <dgm:spPr/>
      <dgm:t>
        <a:bodyPr/>
        <a:lstStyle/>
        <a:p>
          <a:endParaRPr lang="en-US"/>
        </a:p>
      </dgm:t>
    </dgm:pt>
    <dgm:pt modelId="{6F0648F6-39F3-40A7-AE19-407A171F25B7}" type="pres">
      <dgm:prSet presAssocID="{8BC43195-6D11-495F-8C30-F9629D6BFB20}" presName="root" presStyleCnt="0">
        <dgm:presLayoutVars>
          <dgm:dir/>
          <dgm:resizeHandles val="exact"/>
        </dgm:presLayoutVars>
      </dgm:prSet>
      <dgm:spPr/>
    </dgm:pt>
    <dgm:pt modelId="{C6E2350B-5DB9-4CE1-9922-1758E22A450E}" type="pres">
      <dgm:prSet presAssocID="{5325ABE8-5F89-4133-9FC5-EDFF427D6B89}" presName="compNode" presStyleCnt="0"/>
      <dgm:spPr/>
    </dgm:pt>
    <dgm:pt modelId="{533DB422-2A4C-479B-AAE5-4580F1EDF527}" type="pres">
      <dgm:prSet presAssocID="{5325ABE8-5F89-4133-9FC5-EDFF427D6B89}" presName="bgRect" presStyleLbl="bgShp" presStyleIdx="0" presStyleCnt="3"/>
      <dgm:spPr/>
    </dgm:pt>
    <dgm:pt modelId="{3541FB21-1404-44EE-9103-87C7C6CF3BCE}" type="pres">
      <dgm:prSet presAssocID="{5325ABE8-5F89-4133-9FC5-EDFF427D6B89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rum Set"/>
        </a:ext>
      </dgm:extLst>
    </dgm:pt>
    <dgm:pt modelId="{98B6E4D1-32D5-49E3-9876-8B80CBAF5065}" type="pres">
      <dgm:prSet presAssocID="{5325ABE8-5F89-4133-9FC5-EDFF427D6B89}" presName="spaceRect" presStyleCnt="0"/>
      <dgm:spPr/>
    </dgm:pt>
    <dgm:pt modelId="{CD6A056F-5BE7-4FB7-8DA1-945074792312}" type="pres">
      <dgm:prSet presAssocID="{5325ABE8-5F89-4133-9FC5-EDFF427D6B89}" presName="parTx" presStyleLbl="revTx" presStyleIdx="0" presStyleCnt="3">
        <dgm:presLayoutVars>
          <dgm:chMax val="0"/>
          <dgm:chPref val="0"/>
        </dgm:presLayoutVars>
      </dgm:prSet>
      <dgm:spPr/>
    </dgm:pt>
    <dgm:pt modelId="{C9A542E5-F755-4535-9B81-A9DDB2E7C6B7}" type="pres">
      <dgm:prSet presAssocID="{05907A92-2A50-4A49-B42F-F4B45DA767C7}" presName="sibTrans" presStyleCnt="0"/>
      <dgm:spPr/>
    </dgm:pt>
    <dgm:pt modelId="{0BAA889B-3663-4D4D-9681-95B09A23BBF2}" type="pres">
      <dgm:prSet presAssocID="{EDF40621-43F0-4BDD-BE2A-6E8800FFBA43}" presName="compNode" presStyleCnt="0"/>
      <dgm:spPr/>
    </dgm:pt>
    <dgm:pt modelId="{66D1B788-2ED7-4CCC-A9AE-05320A4E8613}" type="pres">
      <dgm:prSet presAssocID="{EDF40621-43F0-4BDD-BE2A-6E8800FFBA43}" presName="bgRect" presStyleLbl="bgShp" presStyleIdx="1" presStyleCnt="3"/>
      <dgm:spPr/>
    </dgm:pt>
    <dgm:pt modelId="{198E10B5-2F0D-4E49-9C90-5079A8B88688}" type="pres">
      <dgm:prSet presAssocID="{EDF40621-43F0-4BDD-BE2A-6E8800FFBA43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Asia"/>
        </a:ext>
      </dgm:extLst>
    </dgm:pt>
    <dgm:pt modelId="{1B423CD9-B1DF-4770-B0C1-940E26BD2742}" type="pres">
      <dgm:prSet presAssocID="{EDF40621-43F0-4BDD-BE2A-6E8800FFBA43}" presName="spaceRect" presStyleCnt="0"/>
      <dgm:spPr/>
    </dgm:pt>
    <dgm:pt modelId="{98F8CBF8-182A-4218-A2C4-3C3CCADFD733}" type="pres">
      <dgm:prSet presAssocID="{EDF40621-43F0-4BDD-BE2A-6E8800FFBA43}" presName="parTx" presStyleLbl="revTx" presStyleIdx="1" presStyleCnt="3">
        <dgm:presLayoutVars>
          <dgm:chMax val="0"/>
          <dgm:chPref val="0"/>
        </dgm:presLayoutVars>
      </dgm:prSet>
      <dgm:spPr/>
    </dgm:pt>
    <dgm:pt modelId="{AC6C8028-04B6-4BB4-846A-00AA230D2DCB}" type="pres">
      <dgm:prSet presAssocID="{513E0CD2-8EC1-497A-97AF-B889FE65AA9C}" presName="sibTrans" presStyleCnt="0"/>
      <dgm:spPr/>
    </dgm:pt>
    <dgm:pt modelId="{B4D2D71F-F747-42BF-8ACF-365C2A0C3B2A}" type="pres">
      <dgm:prSet presAssocID="{BD7042EB-FA05-4CB8-A917-C170EC120943}" presName="compNode" presStyleCnt="0"/>
      <dgm:spPr/>
    </dgm:pt>
    <dgm:pt modelId="{1946D015-EE7D-4FA9-A091-A42480FEE320}" type="pres">
      <dgm:prSet presAssocID="{BD7042EB-FA05-4CB8-A917-C170EC120943}" presName="bgRect" presStyleLbl="bgShp" presStyleIdx="2" presStyleCnt="3"/>
      <dgm:spPr/>
    </dgm:pt>
    <dgm:pt modelId="{DF8757E3-F468-4134-B4A1-BF8A53AB1144}" type="pres">
      <dgm:prSet presAssocID="{BD7042EB-FA05-4CB8-A917-C170EC120943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ongue"/>
        </a:ext>
      </dgm:extLst>
    </dgm:pt>
    <dgm:pt modelId="{0178B687-3196-4758-997D-486CA63A1E0D}" type="pres">
      <dgm:prSet presAssocID="{BD7042EB-FA05-4CB8-A917-C170EC120943}" presName="spaceRect" presStyleCnt="0"/>
      <dgm:spPr/>
    </dgm:pt>
    <dgm:pt modelId="{0760587E-3976-4CB5-A72B-D8D2F0B79BF0}" type="pres">
      <dgm:prSet presAssocID="{BD7042EB-FA05-4CB8-A917-C170EC120943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346A4106-461E-4F84-A220-DB48A2441B73}" type="presOf" srcId="{8BC43195-6D11-495F-8C30-F9629D6BFB20}" destId="{6F0648F6-39F3-40A7-AE19-407A171F25B7}" srcOrd="0" destOrd="0" presId="urn:microsoft.com/office/officeart/2018/2/layout/IconVerticalSolidList"/>
    <dgm:cxn modelId="{8D517428-F93B-4960-8CA2-65BE4198F5AA}" type="presOf" srcId="{EDF40621-43F0-4BDD-BE2A-6E8800FFBA43}" destId="{98F8CBF8-182A-4218-A2C4-3C3CCADFD733}" srcOrd="0" destOrd="0" presId="urn:microsoft.com/office/officeart/2018/2/layout/IconVerticalSolidList"/>
    <dgm:cxn modelId="{4501933B-8B6F-407F-89E6-7A0F5378F66E}" srcId="{8BC43195-6D11-495F-8C30-F9629D6BFB20}" destId="{BD7042EB-FA05-4CB8-A917-C170EC120943}" srcOrd="2" destOrd="0" parTransId="{C4AB5F1B-5084-4C03-8564-983E1BC4BA06}" sibTransId="{CCE2D182-4FC0-46A2-B40C-28FA86A04403}"/>
    <dgm:cxn modelId="{600DC73C-D23A-48E0-B396-D71762AC7653}" type="presOf" srcId="{BD7042EB-FA05-4CB8-A917-C170EC120943}" destId="{0760587E-3976-4CB5-A72B-D8D2F0B79BF0}" srcOrd="0" destOrd="0" presId="urn:microsoft.com/office/officeart/2018/2/layout/IconVerticalSolidList"/>
    <dgm:cxn modelId="{058EAA8C-A34A-4DD7-8DD0-31BF6E7349AC}" srcId="{8BC43195-6D11-495F-8C30-F9629D6BFB20}" destId="{EDF40621-43F0-4BDD-BE2A-6E8800FFBA43}" srcOrd="1" destOrd="0" parTransId="{47BF5F00-5D1D-4334-B595-0307198A7928}" sibTransId="{513E0CD2-8EC1-497A-97AF-B889FE65AA9C}"/>
    <dgm:cxn modelId="{588CA9AF-4122-48F8-8D64-44E872BABE0E}" srcId="{8BC43195-6D11-495F-8C30-F9629D6BFB20}" destId="{5325ABE8-5F89-4133-9FC5-EDFF427D6B89}" srcOrd="0" destOrd="0" parTransId="{7BD76F49-2976-4544-A498-7AA322C99C92}" sibTransId="{05907A92-2A50-4A49-B42F-F4B45DA767C7}"/>
    <dgm:cxn modelId="{7C46F1B0-D821-4ACF-915F-E63FFE72018E}" type="presOf" srcId="{5325ABE8-5F89-4133-9FC5-EDFF427D6B89}" destId="{CD6A056F-5BE7-4FB7-8DA1-945074792312}" srcOrd="0" destOrd="0" presId="urn:microsoft.com/office/officeart/2018/2/layout/IconVerticalSolidList"/>
    <dgm:cxn modelId="{CB8D5741-CF9D-4B8C-A2AD-CE3A91A3E343}" type="presParOf" srcId="{6F0648F6-39F3-40A7-AE19-407A171F25B7}" destId="{C6E2350B-5DB9-4CE1-9922-1758E22A450E}" srcOrd="0" destOrd="0" presId="urn:microsoft.com/office/officeart/2018/2/layout/IconVerticalSolidList"/>
    <dgm:cxn modelId="{B219249F-BB9C-4B74-9EAE-3BC145FDCF0D}" type="presParOf" srcId="{C6E2350B-5DB9-4CE1-9922-1758E22A450E}" destId="{533DB422-2A4C-479B-AAE5-4580F1EDF527}" srcOrd="0" destOrd="0" presId="urn:microsoft.com/office/officeart/2018/2/layout/IconVerticalSolidList"/>
    <dgm:cxn modelId="{9CD5FE9F-9619-41B6-A70C-581BAF67B2D0}" type="presParOf" srcId="{C6E2350B-5DB9-4CE1-9922-1758E22A450E}" destId="{3541FB21-1404-44EE-9103-87C7C6CF3BCE}" srcOrd="1" destOrd="0" presId="urn:microsoft.com/office/officeart/2018/2/layout/IconVerticalSolidList"/>
    <dgm:cxn modelId="{C6B60785-BD8E-41B9-9640-6AE77BF3C4C6}" type="presParOf" srcId="{C6E2350B-5DB9-4CE1-9922-1758E22A450E}" destId="{98B6E4D1-32D5-49E3-9876-8B80CBAF5065}" srcOrd="2" destOrd="0" presId="urn:microsoft.com/office/officeart/2018/2/layout/IconVerticalSolidList"/>
    <dgm:cxn modelId="{3E18CF10-8C0A-48DC-A3C8-DAEDC0EFB2D6}" type="presParOf" srcId="{C6E2350B-5DB9-4CE1-9922-1758E22A450E}" destId="{CD6A056F-5BE7-4FB7-8DA1-945074792312}" srcOrd="3" destOrd="0" presId="urn:microsoft.com/office/officeart/2018/2/layout/IconVerticalSolidList"/>
    <dgm:cxn modelId="{44DB2AA1-F995-4D3B-974D-3598C5067BAA}" type="presParOf" srcId="{6F0648F6-39F3-40A7-AE19-407A171F25B7}" destId="{C9A542E5-F755-4535-9B81-A9DDB2E7C6B7}" srcOrd="1" destOrd="0" presId="urn:microsoft.com/office/officeart/2018/2/layout/IconVerticalSolidList"/>
    <dgm:cxn modelId="{75A1689B-EBB7-42E9-84FE-4CBA28BBE0CB}" type="presParOf" srcId="{6F0648F6-39F3-40A7-AE19-407A171F25B7}" destId="{0BAA889B-3663-4D4D-9681-95B09A23BBF2}" srcOrd="2" destOrd="0" presId="urn:microsoft.com/office/officeart/2018/2/layout/IconVerticalSolidList"/>
    <dgm:cxn modelId="{1E30115F-B08A-4ACB-A434-A04DB7DA3723}" type="presParOf" srcId="{0BAA889B-3663-4D4D-9681-95B09A23BBF2}" destId="{66D1B788-2ED7-4CCC-A9AE-05320A4E8613}" srcOrd="0" destOrd="0" presId="urn:microsoft.com/office/officeart/2018/2/layout/IconVerticalSolidList"/>
    <dgm:cxn modelId="{85FD033E-2F23-4D17-B2E0-F0B0BE44C789}" type="presParOf" srcId="{0BAA889B-3663-4D4D-9681-95B09A23BBF2}" destId="{198E10B5-2F0D-4E49-9C90-5079A8B88688}" srcOrd="1" destOrd="0" presId="urn:microsoft.com/office/officeart/2018/2/layout/IconVerticalSolidList"/>
    <dgm:cxn modelId="{6BE2FA35-F275-47C5-B13E-CD3CD7869D1F}" type="presParOf" srcId="{0BAA889B-3663-4D4D-9681-95B09A23BBF2}" destId="{1B423CD9-B1DF-4770-B0C1-940E26BD2742}" srcOrd="2" destOrd="0" presId="urn:microsoft.com/office/officeart/2018/2/layout/IconVerticalSolidList"/>
    <dgm:cxn modelId="{9FC4E44C-5BC4-4CE1-9BE6-7CEB14E4FEAE}" type="presParOf" srcId="{0BAA889B-3663-4D4D-9681-95B09A23BBF2}" destId="{98F8CBF8-182A-4218-A2C4-3C3CCADFD733}" srcOrd="3" destOrd="0" presId="urn:microsoft.com/office/officeart/2018/2/layout/IconVerticalSolidList"/>
    <dgm:cxn modelId="{2BF1BEAF-2841-46BB-BD69-EF4F0DDA68A0}" type="presParOf" srcId="{6F0648F6-39F3-40A7-AE19-407A171F25B7}" destId="{AC6C8028-04B6-4BB4-846A-00AA230D2DCB}" srcOrd="3" destOrd="0" presId="urn:microsoft.com/office/officeart/2018/2/layout/IconVerticalSolidList"/>
    <dgm:cxn modelId="{1900014E-2739-4C1F-A1AB-C76C2D0682EA}" type="presParOf" srcId="{6F0648F6-39F3-40A7-AE19-407A171F25B7}" destId="{B4D2D71F-F747-42BF-8ACF-365C2A0C3B2A}" srcOrd="4" destOrd="0" presId="urn:microsoft.com/office/officeart/2018/2/layout/IconVerticalSolidList"/>
    <dgm:cxn modelId="{9EE45D24-3FC8-40AF-AD93-BAFFC1481273}" type="presParOf" srcId="{B4D2D71F-F747-42BF-8ACF-365C2A0C3B2A}" destId="{1946D015-EE7D-4FA9-A091-A42480FEE320}" srcOrd="0" destOrd="0" presId="urn:microsoft.com/office/officeart/2018/2/layout/IconVerticalSolidList"/>
    <dgm:cxn modelId="{15DAFE22-8019-4617-8B33-1B4AF97DE63C}" type="presParOf" srcId="{B4D2D71F-F747-42BF-8ACF-365C2A0C3B2A}" destId="{DF8757E3-F468-4134-B4A1-BF8A53AB1144}" srcOrd="1" destOrd="0" presId="urn:microsoft.com/office/officeart/2018/2/layout/IconVerticalSolidList"/>
    <dgm:cxn modelId="{B433D7E8-65ED-4BE2-90D8-8835FCDFF6F0}" type="presParOf" srcId="{B4D2D71F-F747-42BF-8ACF-365C2A0C3B2A}" destId="{0178B687-3196-4758-997D-486CA63A1E0D}" srcOrd="2" destOrd="0" presId="urn:microsoft.com/office/officeart/2018/2/layout/IconVerticalSolidList"/>
    <dgm:cxn modelId="{6E2A6D8F-EC8C-4E83-A556-307650745180}" type="presParOf" srcId="{B4D2D71F-F747-42BF-8ACF-365C2A0C3B2A}" destId="{0760587E-3976-4CB5-A72B-D8D2F0B79BF0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D2F8C64D-E997-4FFC-B4D3-FF30DC849B70}" type="doc">
      <dgm:prSet loTypeId="urn:microsoft.com/office/officeart/2008/layout/LinedList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5FC6C0E-3FFF-4C07-B046-7ABFD7C186B5}">
      <dgm:prSet custT="1"/>
      <dgm:spPr/>
      <dgm:t>
        <a:bodyPr/>
        <a:lstStyle/>
        <a:p>
          <a:r>
            <a:rPr lang="en-US" sz="1600" dirty="0"/>
            <a:t>Serial Structure</a:t>
          </a:r>
        </a:p>
      </dgm:t>
    </dgm:pt>
    <dgm:pt modelId="{86BF9753-B54F-4B39-9A15-DCF5F783C213}" type="parTrans" cxnId="{6B98B468-572A-4C2B-9BF1-E4B9F469A632}">
      <dgm:prSet/>
      <dgm:spPr/>
      <dgm:t>
        <a:bodyPr/>
        <a:lstStyle/>
        <a:p>
          <a:endParaRPr lang="en-US"/>
        </a:p>
      </dgm:t>
    </dgm:pt>
    <dgm:pt modelId="{9DBC3EDA-D07D-41C4-BC53-92E092609C10}" type="sibTrans" cxnId="{6B98B468-572A-4C2B-9BF1-E4B9F469A632}">
      <dgm:prSet/>
      <dgm:spPr/>
      <dgm:t>
        <a:bodyPr/>
        <a:lstStyle/>
        <a:p>
          <a:endParaRPr lang="en-US"/>
        </a:p>
      </dgm:t>
    </dgm:pt>
    <dgm:pt modelId="{09C4F5FB-5CCD-4CD2-AF28-64F8706539CB}">
      <dgm:prSet/>
      <dgm:spPr/>
      <dgm:t>
        <a:bodyPr/>
        <a:lstStyle/>
        <a:p>
          <a:r>
            <a:rPr lang="en-US" dirty="0"/>
            <a:t>A series of scenes without continuity of story, character</a:t>
          </a:r>
        </a:p>
      </dgm:t>
    </dgm:pt>
    <dgm:pt modelId="{8B45A62E-AC06-4B66-A277-AE5DEFAA9E57}" type="parTrans" cxnId="{17CBEB87-5325-424D-89F7-AE02295B6E1F}">
      <dgm:prSet/>
      <dgm:spPr/>
      <dgm:t>
        <a:bodyPr/>
        <a:lstStyle/>
        <a:p>
          <a:endParaRPr lang="en-US"/>
        </a:p>
      </dgm:t>
    </dgm:pt>
    <dgm:pt modelId="{103E3BED-25EA-4392-9AFA-1E34A26BA66E}" type="sibTrans" cxnId="{17CBEB87-5325-424D-89F7-AE02295B6E1F}">
      <dgm:prSet/>
      <dgm:spPr/>
      <dgm:t>
        <a:bodyPr/>
        <a:lstStyle/>
        <a:p>
          <a:endParaRPr lang="en-US"/>
        </a:p>
      </dgm:t>
    </dgm:pt>
    <dgm:pt modelId="{D66AB2DB-37EA-4C37-9E9C-68FDC1E27291}">
      <dgm:prSet/>
      <dgm:spPr/>
      <dgm:t>
        <a:bodyPr/>
        <a:lstStyle/>
        <a:p>
          <a:r>
            <a:rPr lang="en-US"/>
            <a:t>American Vaudeville</a:t>
          </a:r>
        </a:p>
      </dgm:t>
    </dgm:pt>
    <dgm:pt modelId="{AE47EA94-0EB2-44FA-B4F0-3069141941ED}" type="parTrans" cxnId="{4DC65D54-2BEA-4020-8C80-58F648768CE9}">
      <dgm:prSet/>
      <dgm:spPr/>
      <dgm:t>
        <a:bodyPr/>
        <a:lstStyle/>
        <a:p>
          <a:endParaRPr lang="en-US"/>
        </a:p>
      </dgm:t>
    </dgm:pt>
    <dgm:pt modelId="{22E60F50-D6F8-44C9-8473-DAF6BD863E65}" type="sibTrans" cxnId="{4DC65D54-2BEA-4020-8C80-58F648768CE9}">
      <dgm:prSet/>
      <dgm:spPr/>
      <dgm:t>
        <a:bodyPr/>
        <a:lstStyle/>
        <a:p>
          <a:endParaRPr lang="en-US"/>
        </a:p>
      </dgm:t>
    </dgm:pt>
    <dgm:pt modelId="{FC686E89-2894-43FF-8B43-C57B27742C59}">
      <dgm:prSet/>
      <dgm:spPr/>
      <dgm:t>
        <a:bodyPr/>
        <a:lstStyle/>
        <a:p>
          <a:r>
            <a:rPr lang="en-US" dirty="0"/>
            <a:t>Singers, dancers magicians and actors one after the other on the same bill. </a:t>
          </a:r>
        </a:p>
      </dgm:t>
    </dgm:pt>
    <dgm:pt modelId="{70907EF2-268A-4012-8FCD-AF6313AE67FC}" type="parTrans" cxnId="{A71EEA06-B2AE-4508-9007-5DAB2B8E4552}">
      <dgm:prSet/>
      <dgm:spPr/>
      <dgm:t>
        <a:bodyPr/>
        <a:lstStyle/>
        <a:p>
          <a:endParaRPr lang="en-US"/>
        </a:p>
      </dgm:t>
    </dgm:pt>
    <dgm:pt modelId="{4B7D63E7-3141-4234-AC89-0F643238C9E1}" type="sibTrans" cxnId="{A71EEA06-B2AE-4508-9007-5DAB2B8E4552}">
      <dgm:prSet/>
      <dgm:spPr/>
      <dgm:t>
        <a:bodyPr/>
        <a:lstStyle/>
        <a:p>
          <a:endParaRPr lang="en-US"/>
        </a:p>
      </dgm:t>
    </dgm:pt>
    <dgm:pt modelId="{E9670FA7-8718-49EE-9C6C-7C0A9B09EB1A}">
      <dgm:prSet/>
      <dgm:spPr/>
      <dgm:t>
        <a:bodyPr/>
        <a:lstStyle/>
        <a:p>
          <a:r>
            <a:rPr lang="en-US" dirty="0"/>
            <a:t>Each scene may be independent of each other. </a:t>
          </a:r>
        </a:p>
      </dgm:t>
    </dgm:pt>
    <dgm:pt modelId="{92D873AB-580A-498D-A4E3-3EFC81944768}" type="parTrans" cxnId="{39772BE6-C009-4BA2-8FE1-4F18F1249EF2}">
      <dgm:prSet/>
      <dgm:spPr/>
      <dgm:t>
        <a:bodyPr/>
        <a:lstStyle/>
        <a:p>
          <a:endParaRPr lang="en-US"/>
        </a:p>
      </dgm:t>
    </dgm:pt>
    <dgm:pt modelId="{1BFCB83E-3076-46FE-BE60-4D58F1161039}" type="sibTrans" cxnId="{39772BE6-C009-4BA2-8FE1-4F18F1249EF2}">
      <dgm:prSet/>
      <dgm:spPr/>
      <dgm:t>
        <a:bodyPr/>
        <a:lstStyle/>
        <a:p>
          <a:endParaRPr lang="en-US"/>
        </a:p>
      </dgm:t>
    </dgm:pt>
    <dgm:pt modelId="{B781527C-A312-4281-99EB-62DB2C6D60D4}" type="pres">
      <dgm:prSet presAssocID="{D2F8C64D-E997-4FFC-B4D3-FF30DC849B70}" presName="vert0" presStyleCnt="0">
        <dgm:presLayoutVars>
          <dgm:dir/>
          <dgm:animOne val="branch"/>
          <dgm:animLvl val="lvl"/>
        </dgm:presLayoutVars>
      </dgm:prSet>
      <dgm:spPr/>
    </dgm:pt>
    <dgm:pt modelId="{330225FB-A383-4351-8C64-9EE20D55241B}" type="pres">
      <dgm:prSet presAssocID="{65FC6C0E-3FFF-4C07-B046-7ABFD7C186B5}" presName="thickLine" presStyleLbl="alignNode1" presStyleIdx="0" presStyleCnt="5"/>
      <dgm:spPr/>
    </dgm:pt>
    <dgm:pt modelId="{9A9529EE-593F-4A93-B786-F0D2B180F043}" type="pres">
      <dgm:prSet presAssocID="{65FC6C0E-3FFF-4C07-B046-7ABFD7C186B5}" presName="horz1" presStyleCnt="0"/>
      <dgm:spPr/>
    </dgm:pt>
    <dgm:pt modelId="{C19A881B-648F-4E1C-8BC5-A8C1D30E5055}" type="pres">
      <dgm:prSet presAssocID="{65FC6C0E-3FFF-4C07-B046-7ABFD7C186B5}" presName="tx1" presStyleLbl="revTx" presStyleIdx="0" presStyleCnt="5"/>
      <dgm:spPr/>
    </dgm:pt>
    <dgm:pt modelId="{F7DA50BA-0026-48B2-BE52-25244F81B24E}" type="pres">
      <dgm:prSet presAssocID="{65FC6C0E-3FFF-4C07-B046-7ABFD7C186B5}" presName="vert1" presStyleCnt="0"/>
      <dgm:spPr/>
    </dgm:pt>
    <dgm:pt modelId="{74B631A6-3BB4-4020-9592-B8800A542C81}" type="pres">
      <dgm:prSet presAssocID="{09C4F5FB-5CCD-4CD2-AF28-64F8706539CB}" presName="thickLine" presStyleLbl="alignNode1" presStyleIdx="1" presStyleCnt="5"/>
      <dgm:spPr/>
    </dgm:pt>
    <dgm:pt modelId="{F605302A-563C-42A9-9F03-FA753E59085C}" type="pres">
      <dgm:prSet presAssocID="{09C4F5FB-5CCD-4CD2-AF28-64F8706539CB}" presName="horz1" presStyleCnt="0"/>
      <dgm:spPr/>
    </dgm:pt>
    <dgm:pt modelId="{571E75FF-A5F3-4BC7-BF79-A4EF6135E946}" type="pres">
      <dgm:prSet presAssocID="{09C4F5FB-5CCD-4CD2-AF28-64F8706539CB}" presName="tx1" presStyleLbl="revTx" presStyleIdx="1" presStyleCnt="5"/>
      <dgm:spPr/>
    </dgm:pt>
    <dgm:pt modelId="{4D8AC363-DC40-4F34-A5AE-5A4512D515AC}" type="pres">
      <dgm:prSet presAssocID="{09C4F5FB-5CCD-4CD2-AF28-64F8706539CB}" presName="vert1" presStyleCnt="0"/>
      <dgm:spPr/>
    </dgm:pt>
    <dgm:pt modelId="{E0D261E4-1B4B-4B4B-9F6F-7D2BB6C3FD32}" type="pres">
      <dgm:prSet presAssocID="{D66AB2DB-37EA-4C37-9E9C-68FDC1E27291}" presName="thickLine" presStyleLbl="alignNode1" presStyleIdx="2" presStyleCnt="5"/>
      <dgm:spPr/>
    </dgm:pt>
    <dgm:pt modelId="{8C3940C4-8E2A-4BDF-AA56-60D7D3740543}" type="pres">
      <dgm:prSet presAssocID="{D66AB2DB-37EA-4C37-9E9C-68FDC1E27291}" presName="horz1" presStyleCnt="0"/>
      <dgm:spPr/>
    </dgm:pt>
    <dgm:pt modelId="{4BE5EDAF-D971-4E07-B765-BCC569C092F1}" type="pres">
      <dgm:prSet presAssocID="{D66AB2DB-37EA-4C37-9E9C-68FDC1E27291}" presName="tx1" presStyleLbl="revTx" presStyleIdx="2" presStyleCnt="5"/>
      <dgm:spPr/>
    </dgm:pt>
    <dgm:pt modelId="{1183A656-48F9-4036-8D8B-1B587441169C}" type="pres">
      <dgm:prSet presAssocID="{D66AB2DB-37EA-4C37-9E9C-68FDC1E27291}" presName="vert1" presStyleCnt="0"/>
      <dgm:spPr/>
    </dgm:pt>
    <dgm:pt modelId="{7F8F46D4-6031-4B3A-A14B-53B9BAA96B35}" type="pres">
      <dgm:prSet presAssocID="{FC686E89-2894-43FF-8B43-C57B27742C59}" presName="thickLine" presStyleLbl="alignNode1" presStyleIdx="3" presStyleCnt="5"/>
      <dgm:spPr/>
    </dgm:pt>
    <dgm:pt modelId="{F1C0EAEF-06AA-4E93-BFF9-CC41C34A0233}" type="pres">
      <dgm:prSet presAssocID="{FC686E89-2894-43FF-8B43-C57B27742C59}" presName="horz1" presStyleCnt="0"/>
      <dgm:spPr/>
    </dgm:pt>
    <dgm:pt modelId="{2E26C0AF-5274-425E-8402-98719ED36CDB}" type="pres">
      <dgm:prSet presAssocID="{FC686E89-2894-43FF-8B43-C57B27742C59}" presName="tx1" presStyleLbl="revTx" presStyleIdx="3" presStyleCnt="5"/>
      <dgm:spPr/>
    </dgm:pt>
    <dgm:pt modelId="{909E5A31-B322-4581-A29D-EF336FF89CA5}" type="pres">
      <dgm:prSet presAssocID="{FC686E89-2894-43FF-8B43-C57B27742C59}" presName="vert1" presStyleCnt="0"/>
      <dgm:spPr/>
    </dgm:pt>
    <dgm:pt modelId="{2336EF36-1800-4651-BA6A-4F6FF296E34C}" type="pres">
      <dgm:prSet presAssocID="{E9670FA7-8718-49EE-9C6C-7C0A9B09EB1A}" presName="thickLine" presStyleLbl="alignNode1" presStyleIdx="4" presStyleCnt="5"/>
      <dgm:spPr/>
    </dgm:pt>
    <dgm:pt modelId="{6DC928C6-AAD9-4930-A344-D098F685664B}" type="pres">
      <dgm:prSet presAssocID="{E9670FA7-8718-49EE-9C6C-7C0A9B09EB1A}" presName="horz1" presStyleCnt="0"/>
      <dgm:spPr/>
    </dgm:pt>
    <dgm:pt modelId="{9C0A99C4-8595-4F51-A9B2-D2AFF69662EE}" type="pres">
      <dgm:prSet presAssocID="{E9670FA7-8718-49EE-9C6C-7C0A9B09EB1A}" presName="tx1" presStyleLbl="revTx" presStyleIdx="4" presStyleCnt="5"/>
      <dgm:spPr/>
    </dgm:pt>
    <dgm:pt modelId="{5D7CFF06-9585-43AB-896F-06224231852D}" type="pres">
      <dgm:prSet presAssocID="{E9670FA7-8718-49EE-9C6C-7C0A9B09EB1A}" presName="vert1" presStyleCnt="0"/>
      <dgm:spPr/>
    </dgm:pt>
  </dgm:ptLst>
  <dgm:cxnLst>
    <dgm:cxn modelId="{A71EEA06-B2AE-4508-9007-5DAB2B8E4552}" srcId="{D2F8C64D-E997-4FFC-B4D3-FF30DC849B70}" destId="{FC686E89-2894-43FF-8B43-C57B27742C59}" srcOrd="3" destOrd="0" parTransId="{70907EF2-268A-4012-8FCD-AF6313AE67FC}" sibTransId="{4B7D63E7-3141-4234-AC89-0F643238C9E1}"/>
    <dgm:cxn modelId="{D61B0A41-2DF8-4A6A-BE4A-8664FFB4B825}" type="presOf" srcId="{D2F8C64D-E997-4FFC-B4D3-FF30DC849B70}" destId="{B781527C-A312-4281-99EB-62DB2C6D60D4}" srcOrd="0" destOrd="0" presId="urn:microsoft.com/office/officeart/2008/layout/LinedList"/>
    <dgm:cxn modelId="{6B98B468-572A-4C2B-9BF1-E4B9F469A632}" srcId="{D2F8C64D-E997-4FFC-B4D3-FF30DC849B70}" destId="{65FC6C0E-3FFF-4C07-B046-7ABFD7C186B5}" srcOrd="0" destOrd="0" parTransId="{86BF9753-B54F-4B39-9A15-DCF5F783C213}" sibTransId="{9DBC3EDA-D07D-41C4-BC53-92E092609C10}"/>
    <dgm:cxn modelId="{4DC65D54-2BEA-4020-8C80-58F648768CE9}" srcId="{D2F8C64D-E997-4FFC-B4D3-FF30DC849B70}" destId="{D66AB2DB-37EA-4C37-9E9C-68FDC1E27291}" srcOrd="2" destOrd="0" parTransId="{AE47EA94-0EB2-44FA-B4F0-3069141941ED}" sibTransId="{22E60F50-D6F8-44C9-8473-DAF6BD863E65}"/>
    <dgm:cxn modelId="{127B0979-E86F-4823-AE48-F0916D07FDCF}" type="presOf" srcId="{65FC6C0E-3FFF-4C07-B046-7ABFD7C186B5}" destId="{C19A881B-648F-4E1C-8BC5-A8C1D30E5055}" srcOrd="0" destOrd="0" presId="urn:microsoft.com/office/officeart/2008/layout/LinedList"/>
    <dgm:cxn modelId="{C4D36359-45BC-4DB6-BE3E-0683155EF636}" type="presOf" srcId="{E9670FA7-8718-49EE-9C6C-7C0A9B09EB1A}" destId="{9C0A99C4-8595-4F51-A9B2-D2AFF69662EE}" srcOrd="0" destOrd="0" presId="urn:microsoft.com/office/officeart/2008/layout/LinedList"/>
    <dgm:cxn modelId="{BC984B81-A676-4CCA-8C2F-4451A2E3A997}" type="presOf" srcId="{D66AB2DB-37EA-4C37-9E9C-68FDC1E27291}" destId="{4BE5EDAF-D971-4E07-B765-BCC569C092F1}" srcOrd="0" destOrd="0" presId="urn:microsoft.com/office/officeart/2008/layout/LinedList"/>
    <dgm:cxn modelId="{17CBEB87-5325-424D-89F7-AE02295B6E1F}" srcId="{D2F8C64D-E997-4FFC-B4D3-FF30DC849B70}" destId="{09C4F5FB-5CCD-4CD2-AF28-64F8706539CB}" srcOrd="1" destOrd="0" parTransId="{8B45A62E-AC06-4B66-A277-AE5DEFAA9E57}" sibTransId="{103E3BED-25EA-4392-9AFA-1E34A26BA66E}"/>
    <dgm:cxn modelId="{9E054D9E-EDD9-4EB2-B29C-498356B9EA8E}" type="presOf" srcId="{FC686E89-2894-43FF-8B43-C57B27742C59}" destId="{2E26C0AF-5274-425E-8402-98719ED36CDB}" srcOrd="0" destOrd="0" presId="urn:microsoft.com/office/officeart/2008/layout/LinedList"/>
    <dgm:cxn modelId="{39772BE6-C009-4BA2-8FE1-4F18F1249EF2}" srcId="{D2F8C64D-E997-4FFC-B4D3-FF30DC849B70}" destId="{E9670FA7-8718-49EE-9C6C-7C0A9B09EB1A}" srcOrd="4" destOrd="0" parTransId="{92D873AB-580A-498D-A4E3-3EFC81944768}" sibTransId="{1BFCB83E-3076-46FE-BE60-4D58F1161039}"/>
    <dgm:cxn modelId="{D6645CF9-7D3C-4160-A45C-9B743411086A}" type="presOf" srcId="{09C4F5FB-5CCD-4CD2-AF28-64F8706539CB}" destId="{571E75FF-A5F3-4BC7-BF79-A4EF6135E946}" srcOrd="0" destOrd="0" presId="urn:microsoft.com/office/officeart/2008/layout/LinedList"/>
    <dgm:cxn modelId="{42A2254A-9FE3-48C4-A7F7-3D92BD8BD56F}" type="presParOf" srcId="{B781527C-A312-4281-99EB-62DB2C6D60D4}" destId="{330225FB-A383-4351-8C64-9EE20D55241B}" srcOrd="0" destOrd="0" presId="urn:microsoft.com/office/officeart/2008/layout/LinedList"/>
    <dgm:cxn modelId="{451385B5-E6DA-4FFD-842A-CE8FF53EECBA}" type="presParOf" srcId="{B781527C-A312-4281-99EB-62DB2C6D60D4}" destId="{9A9529EE-593F-4A93-B786-F0D2B180F043}" srcOrd="1" destOrd="0" presId="urn:microsoft.com/office/officeart/2008/layout/LinedList"/>
    <dgm:cxn modelId="{EEC9A8B3-2F30-4B15-A10F-6059E5FF3F5D}" type="presParOf" srcId="{9A9529EE-593F-4A93-B786-F0D2B180F043}" destId="{C19A881B-648F-4E1C-8BC5-A8C1D30E5055}" srcOrd="0" destOrd="0" presId="urn:microsoft.com/office/officeart/2008/layout/LinedList"/>
    <dgm:cxn modelId="{68900091-8296-4884-97BE-9E44277F5EB0}" type="presParOf" srcId="{9A9529EE-593F-4A93-B786-F0D2B180F043}" destId="{F7DA50BA-0026-48B2-BE52-25244F81B24E}" srcOrd="1" destOrd="0" presId="urn:microsoft.com/office/officeart/2008/layout/LinedList"/>
    <dgm:cxn modelId="{1A43F96D-D458-4303-8085-C7A6AE21E222}" type="presParOf" srcId="{B781527C-A312-4281-99EB-62DB2C6D60D4}" destId="{74B631A6-3BB4-4020-9592-B8800A542C81}" srcOrd="2" destOrd="0" presId="urn:microsoft.com/office/officeart/2008/layout/LinedList"/>
    <dgm:cxn modelId="{3FAB4225-97F8-4733-B20D-6C92533F2F2D}" type="presParOf" srcId="{B781527C-A312-4281-99EB-62DB2C6D60D4}" destId="{F605302A-563C-42A9-9F03-FA753E59085C}" srcOrd="3" destOrd="0" presId="urn:microsoft.com/office/officeart/2008/layout/LinedList"/>
    <dgm:cxn modelId="{F02DE96E-4CC4-4CB8-8806-064C07B0AAF9}" type="presParOf" srcId="{F605302A-563C-42A9-9F03-FA753E59085C}" destId="{571E75FF-A5F3-4BC7-BF79-A4EF6135E946}" srcOrd="0" destOrd="0" presId="urn:microsoft.com/office/officeart/2008/layout/LinedList"/>
    <dgm:cxn modelId="{5935322C-3697-42E5-A286-0E255B128673}" type="presParOf" srcId="{F605302A-563C-42A9-9F03-FA753E59085C}" destId="{4D8AC363-DC40-4F34-A5AE-5A4512D515AC}" srcOrd="1" destOrd="0" presId="urn:microsoft.com/office/officeart/2008/layout/LinedList"/>
    <dgm:cxn modelId="{D70FE35A-1F77-424C-836B-6581DE089A2C}" type="presParOf" srcId="{B781527C-A312-4281-99EB-62DB2C6D60D4}" destId="{E0D261E4-1B4B-4B4B-9F6F-7D2BB6C3FD32}" srcOrd="4" destOrd="0" presId="urn:microsoft.com/office/officeart/2008/layout/LinedList"/>
    <dgm:cxn modelId="{2DA9256A-0A47-4C71-A3D6-CA8AB99F4F71}" type="presParOf" srcId="{B781527C-A312-4281-99EB-62DB2C6D60D4}" destId="{8C3940C4-8E2A-4BDF-AA56-60D7D3740543}" srcOrd="5" destOrd="0" presId="urn:microsoft.com/office/officeart/2008/layout/LinedList"/>
    <dgm:cxn modelId="{3D3DC89D-8923-4CB6-AAE9-695ADF583506}" type="presParOf" srcId="{8C3940C4-8E2A-4BDF-AA56-60D7D3740543}" destId="{4BE5EDAF-D971-4E07-B765-BCC569C092F1}" srcOrd="0" destOrd="0" presId="urn:microsoft.com/office/officeart/2008/layout/LinedList"/>
    <dgm:cxn modelId="{23A1E83A-EE39-4DD4-9D72-0C2F07957764}" type="presParOf" srcId="{8C3940C4-8E2A-4BDF-AA56-60D7D3740543}" destId="{1183A656-48F9-4036-8D8B-1B587441169C}" srcOrd="1" destOrd="0" presId="urn:microsoft.com/office/officeart/2008/layout/LinedList"/>
    <dgm:cxn modelId="{F28B2FAD-C9C9-45B9-9ACA-D205C91A9EE9}" type="presParOf" srcId="{B781527C-A312-4281-99EB-62DB2C6D60D4}" destId="{7F8F46D4-6031-4B3A-A14B-53B9BAA96B35}" srcOrd="6" destOrd="0" presId="urn:microsoft.com/office/officeart/2008/layout/LinedList"/>
    <dgm:cxn modelId="{C136D1C8-3C58-46E8-A58A-5F8A84A223D1}" type="presParOf" srcId="{B781527C-A312-4281-99EB-62DB2C6D60D4}" destId="{F1C0EAEF-06AA-4E93-BFF9-CC41C34A0233}" srcOrd="7" destOrd="0" presId="urn:microsoft.com/office/officeart/2008/layout/LinedList"/>
    <dgm:cxn modelId="{9C7E4374-A0CB-4A68-AD8F-FACF3FE3176C}" type="presParOf" srcId="{F1C0EAEF-06AA-4E93-BFF9-CC41C34A0233}" destId="{2E26C0AF-5274-425E-8402-98719ED36CDB}" srcOrd="0" destOrd="0" presId="urn:microsoft.com/office/officeart/2008/layout/LinedList"/>
    <dgm:cxn modelId="{E133CC96-B379-4C7F-83B8-F6D785E5C79F}" type="presParOf" srcId="{F1C0EAEF-06AA-4E93-BFF9-CC41C34A0233}" destId="{909E5A31-B322-4581-A29D-EF336FF89CA5}" srcOrd="1" destOrd="0" presId="urn:microsoft.com/office/officeart/2008/layout/LinedList"/>
    <dgm:cxn modelId="{F76EA1BD-FEDB-4739-87B1-6F7954DB72DD}" type="presParOf" srcId="{B781527C-A312-4281-99EB-62DB2C6D60D4}" destId="{2336EF36-1800-4651-BA6A-4F6FF296E34C}" srcOrd="8" destOrd="0" presId="urn:microsoft.com/office/officeart/2008/layout/LinedList"/>
    <dgm:cxn modelId="{6932E70C-8672-44FE-B012-8767D6C87D7D}" type="presParOf" srcId="{B781527C-A312-4281-99EB-62DB2C6D60D4}" destId="{6DC928C6-AAD9-4930-A344-D098F685664B}" srcOrd="9" destOrd="0" presId="urn:microsoft.com/office/officeart/2008/layout/LinedList"/>
    <dgm:cxn modelId="{5C115A27-69D3-45FE-BF53-44EE3BCD3B78}" type="presParOf" srcId="{6DC928C6-AAD9-4930-A344-D098F685664B}" destId="{9C0A99C4-8595-4F51-A9B2-D2AFF69662EE}" srcOrd="0" destOrd="0" presId="urn:microsoft.com/office/officeart/2008/layout/LinedList"/>
    <dgm:cxn modelId="{D55C9511-6246-43B9-A551-DBB27ABB3546}" type="presParOf" srcId="{6DC928C6-AAD9-4930-A344-D098F685664B}" destId="{5D7CFF06-9585-43AB-896F-06224231852D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59E05CCC-8DB0-4C63-87C6-825921EAB1B5}" type="doc">
      <dgm:prSet loTypeId="urn:microsoft.com/office/officeart/2008/layout/LinedList" loCatId="list" qsTypeId="urn:microsoft.com/office/officeart/2005/8/quickstyle/simple4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54B2CC46-2621-454A-A956-B74196A3E709}">
      <dgm:prSet/>
      <dgm:spPr/>
      <dgm:t>
        <a:bodyPr/>
        <a:lstStyle/>
        <a:p>
          <a:r>
            <a:rPr lang="en-US"/>
            <a:t>Archetypal Characters</a:t>
          </a:r>
        </a:p>
      </dgm:t>
    </dgm:pt>
    <dgm:pt modelId="{F5F3CCA2-EF89-42F4-8F68-DE2400E924AB}" type="parTrans" cxnId="{155E3A1A-4470-42FE-B6C5-82C03A969E70}">
      <dgm:prSet/>
      <dgm:spPr/>
      <dgm:t>
        <a:bodyPr/>
        <a:lstStyle/>
        <a:p>
          <a:endParaRPr lang="en-US"/>
        </a:p>
      </dgm:t>
    </dgm:pt>
    <dgm:pt modelId="{D41B2188-F604-4A6B-BFCF-289F6B8A3DF3}" type="sibTrans" cxnId="{155E3A1A-4470-42FE-B6C5-82C03A969E70}">
      <dgm:prSet/>
      <dgm:spPr/>
      <dgm:t>
        <a:bodyPr/>
        <a:lstStyle/>
        <a:p>
          <a:endParaRPr lang="en-US"/>
        </a:p>
      </dgm:t>
    </dgm:pt>
    <dgm:pt modelId="{880E50D3-DB71-4DDE-B075-D6E6E1E1F1D0}">
      <dgm:prSet/>
      <dgm:spPr/>
      <dgm:t>
        <a:bodyPr/>
        <a:lstStyle/>
        <a:p>
          <a:r>
            <a:rPr lang="en-US"/>
            <a:t>Psychological Characters</a:t>
          </a:r>
        </a:p>
      </dgm:t>
    </dgm:pt>
    <dgm:pt modelId="{C955EE6A-4F21-4096-9918-06B09D29D1F7}" type="parTrans" cxnId="{A2B3CF3C-17BE-4201-A37E-F53C7ED5799F}">
      <dgm:prSet/>
      <dgm:spPr/>
      <dgm:t>
        <a:bodyPr/>
        <a:lstStyle/>
        <a:p>
          <a:endParaRPr lang="en-US"/>
        </a:p>
      </dgm:t>
    </dgm:pt>
    <dgm:pt modelId="{C846CA0F-B8DC-451F-9BDF-B36B10D4B207}" type="sibTrans" cxnId="{A2B3CF3C-17BE-4201-A37E-F53C7ED5799F}">
      <dgm:prSet/>
      <dgm:spPr/>
      <dgm:t>
        <a:bodyPr/>
        <a:lstStyle/>
        <a:p>
          <a:endParaRPr lang="en-US"/>
        </a:p>
      </dgm:t>
    </dgm:pt>
    <dgm:pt modelId="{94C1C0FE-B490-42D2-B37E-7F029371CEBA}">
      <dgm:prSet/>
      <dgm:spPr/>
      <dgm:t>
        <a:bodyPr/>
        <a:lstStyle/>
        <a:p>
          <a:r>
            <a:rPr lang="en-US"/>
            <a:t>Stock Characters</a:t>
          </a:r>
        </a:p>
      </dgm:t>
    </dgm:pt>
    <dgm:pt modelId="{E7BF6E97-6DD4-41F9-80EE-245D4BA7D048}" type="parTrans" cxnId="{BE252822-4AB7-444E-BCD8-CCF522937BAF}">
      <dgm:prSet/>
      <dgm:spPr/>
      <dgm:t>
        <a:bodyPr/>
        <a:lstStyle/>
        <a:p>
          <a:endParaRPr lang="en-US"/>
        </a:p>
      </dgm:t>
    </dgm:pt>
    <dgm:pt modelId="{66683B73-8AD1-4E97-9B06-478CF595BCC6}" type="sibTrans" cxnId="{BE252822-4AB7-444E-BCD8-CCF522937BAF}">
      <dgm:prSet/>
      <dgm:spPr/>
      <dgm:t>
        <a:bodyPr/>
        <a:lstStyle/>
        <a:p>
          <a:endParaRPr lang="en-US"/>
        </a:p>
      </dgm:t>
    </dgm:pt>
    <dgm:pt modelId="{930F68FC-474B-4BC1-8814-DB92BBA07C71}">
      <dgm:prSet/>
      <dgm:spPr/>
      <dgm:t>
        <a:bodyPr/>
        <a:lstStyle/>
        <a:p>
          <a:r>
            <a:rPr lang="en-US"/>
            <a:t>Characters with a dominant trait</a:t>
          </a:r>
        </a:p>
      </dgm:t>
    </dgm:pt>
    <dgm:pt modelId="{5F2BE895-E409-4CDB-8A44-BB7EA2C22257}" type="parTrans" cxnId="{B611B1D5-05B0-49BA-8166-A6179A20481B}">
      <dgm:prSet/>
      <dgm:spPr/>
      <dgm:t>
        <a:bodyPr/>
        <a:lstStyle/>
        <a:p>
          <a:endParaRPr lang="en-US"/>
        </a:p>
      </dgm:t>
    </dgm:pt>
    <dgm:pt modelId="{6D020B46-7C4E-4F1E-A7ED-BB6E28DE5110}" type="sibTrans" cxnId="{B611B1D5-05B0-49BA-8166-A6179A20481B}">
      <dgm:prSet/>
      <dgm:spPr/>
      <dgm:t>
        <a:bodyPr/>
        <a:lstStyle/>
        <a:p>
          <a:endParaRPr lang="en-US"/>
        </a:p>
      </dgm:t>
    </dgm:pt>
    <dgm:pt modelId="{B7B57A3D-56A5-41B1-B992-FFAE7080BBA8}">
      <dgm:prSet/>
      <dgm:spPr/>
      <dgm:t>
        <a:bodyPr/>
        <a:lstStyle/>
        <a:p>
          <a:r>
            <a:rPr lang="en-US"/>
            <a:t>Depersonalized Characters</a:t>
          </a:r>
        </a:p>
      </dgm:t>
    </dgm:pt>
    <dgm:pt modelId="{312A6BC7-FEB6-4CB4-A4E8-66502BFDDC8B}" type="parTrans" cxnId="{001C1449-99AD-4317-877B-4CC407091F7A}">
      <dgm:prSet/>
      <dgm:spPr/>
      <dgm:t>
        <a:bodyPr/>
        <a:lstStyle/>
        <a:p>
          <a:endParaRPr lang="en-US"/>
        </a:p>
      </dgm:t>
    </dgm:pt>
    <dgm:pt modelId="{0B53D704-202B-4CBD-A7DE-2B6C3039EABE}" type="sibTrans" cxnId="{001C1449-99AD-4317-877B-4CC407091F7A}">
      <dgm:prSet/>
      <dgm:spPr/>
      <dgm:t>
        <a:bodyPr/>
        <a:lstStyle/>
        <a:p>
          <a:endParaRPr lang="en-US"/>
        </a:p>
      </dgm:t>
    </dgm:pt>
    <dgm:pt modelId="{97D6609E-D492-43BB-976E-E5F1B9F7D824}" type="pres">
      <dgm:prSet presAssocID="{59E05CCC-8DB0-4C63-87C6-825921EAB1B5}" presName="vert0" presStyleCnt="0">
        <dgm:presLayoutVars>
          <dgm:dir/>
          <dgm:animOne val="branch"/>
          <dgm:animLvl val="lvl"/>
        </dgm:presLayoutVars>
      </dgm:prSet>
      <dgm:spPr/>
    </dgm:pt>
    <dgm:pt modelId="{39EFA596-59FD-4E69-BE3B-F937D08C82C1}" type="pres">
      <dgm:prSet presAssocID="{54B2CC46-2621-454A-A956-B74196A3E709}" presName="thickLine" presStyleLbl="alignNode1" presStyleIdx="0" presStyleCnt="5"/>
      <dgm:spPr/>
    </dgm:pt>
    <dgm:pt modelId="{90138067-ADEC-4C70-82E9-3C41673C239D}" type="pres">
      <dgm:prSet presAssocID="{54B2CC46-2621-454A-A956-B74196A3E709}" presName="horz1" presStyleCnt="0"/>
      <dgm:spPr/>
    </dgm:pt>
    <dgm:pt modelId="{07590C93-2910-4127-8827-77BDC73311BD}" type="pres">
      <dgm:prSet presAssocID="{54B2CC46-2621-454A-A956-B74196A3E709}" presName="tx1" presStyleLbl="revTx" presStyleIdx="0" presStyleCnt="5"/>
      <dgm:spPr/>
    </dgm:pt>
    <dgm:pt modelId="{689E1069-9DD7-4280-A922-060A45D5549C}" type="pres">
      <dgm:prSet presAssocID="{54B2CC46-2621-454A-A956-B74196A3E709}" presName="vert1" presStyleCnt="0"/>
      <dgm:spPr/>
    </dgm:pt>
    <dgm:pt modelId="{C4936015-1AD0-4DB5-ADAF-980FE5B9268E}" type="pres">
      <dgm:prSet presAssocID="{880E50D3-DB71-4DDE-B075-D6E6E1E1F1D0}" presName="thickLine" presStyleLbl="alignNode1" presStyleIdx="1" presStyleCnt="5"/>
      <dgm:spPr/>
    </dgm:pt>
    <dgm:pt modelId="{09CFC322-FD9E-414F-8A0D-FF0D255BFF53}" type="pres">
      <dgm:prSet presAssocID="{880E50D3-DB71-4DDE-B075-D6E6E1E1F1D0}" presName="horz1" presStyleCnt="0"/>
      <dgm:spPr/>
    </dgm:pt>
    <dgm:pt modelId="{F0DE9F89-E099-4C7D-9BA6-26ADD6D2A957}" type="pres">
      <dgm:prSet presAssocID="{880E50D3-DB71-4DDE-B075-D6E6E1E1F1D0}" presName="tx1" presStyleLbl="revTx" presStyleIdx="1" presStyleCnt="5"/>
      <dgm:spPr/>
    </dgm:pt>
    <dgm:pt modelId="{F23AD823-A425-43DF-914B-F07035002C8E}" type="pres">
      <dgm:prSet presAssocID="{880E50D3-DB71-4DDE-B075-D6E6E1E1F1D0}" presName="vert1" presStyleCnt="0"/>
      <dgm:spPr/>
    </dgm:pt>
    <dgm:pt modelId="{BCD77DB6-6D5D-4F90-A8B0-08826A2A00D2}" type="pres">
      <dgm:prSet presAssocID="{94C1C0FE-B490-42D2-B37E-7F029371CEBA}" presName="thickLine" presStyleLbl="alignNode1" presStyleIdx="2" presStyleCnt="5"/>
      <dgm:spPr/>
    </dgm:pt>
    <dgm:pt modelId="{F3277711-B556-4BF0-88E3-263E0178E5F0}" type="pres">
      <dgm:prSet presAssocID="{94C1C0FE-B490-42D2-B37E-7F029371CEBA}" presName="horz1" presStyleCnt="0"/>
      <dgm:spPr/>
    </dgm:pt>
    <dgm:pt modelId="{F9251EEA-C474-4B98-8F4C-434C84803531}" type="pres">
      <dgm:prSet presAssocID="{94C1C0FE-B490-42D2-B37E-7F029371CEBA}" presName="tx1" presStyleLbl="revTx" presStyleIdx="2" presStyleCnt="5"/>
      <dgm:spPr/>
    </dgm:pt>
    <dgm:pt modelId="{FD1BF9C0-0E57-4BC4-A808-4C0208416FC1}" type="pres">
      <dgm:prSet presAssocID="{94C1C0FE-B490-42D2-B37E-7F029371CEBA}" presName="vert1" presStyleCnt="0"/>
      <dgm:spPr/>
    </dgm:pt>
    <dgm:pt modelId="{DE802BCF-89DF-4BFF-931F-63B9C06FD7A6}" type="pres">
      <dgm:prSet presAssocID="{930F68FC-474B-4BC1-8814-DB92BBA07C71}" presName="thickLine" presStyleLbl="alignNode1" presStyleIdx="3" presStyleCnt="5"/>
      <dgm:spPr/>
    </dgm:pt>
    <dgm:pt modelId="{331BF7F5-66E9-494B-8422-D8D6CFC169C9}" type="pres">
      <dgm:prSet presAssocID="{930F68FC-474B-4BC1-8814-DB92BBA07C71}" presName="horz1" presStyleCnt="0"/>
      <dgm:spPr/>
    </dgm:pt>
    <dgm:pt modelId="{C57E7131-3347-4213-B1E1-928517C61B11}" type="pres">
      <dgm:prSet presAssocID="{930F68FC-474B-4BC1-8814-DB92BBA07C71}" presName="tx1" presStyleLbl="revTx" presStyleIdx="3" presStyleCnt="5"/>
      <dgm:spPr/>
    </dgm:pt>
    <dgm:pt modelId="{7A11A96C-42FB-457F-809F-A1FAE2DE2DD4}" type="pres">
      <dgm:prSet presAssocID="{930F68FC-474B-4BC1-8814-DB92BBA07C71}" presName="vert1" presStyleCnt="0"/>
      <dgm:spPr/>
    </dgm:pt>
    <dgm:pt modelId="{08B6CB97-C990-40A4-BC72-01BDB639A5F5}" type="pres">
      <dgm:prSet presAssocID="{B7B57A3D-56A5-41B1-B992-FFAE7080BBA8}" presName="thickLine" presStyleLbl="alignNode1" presStyleIdx="4" presStyleCnt="5"/>
      <dgm:spPr/>
    </dgm:pt>
    <dgm:pt modelId="{16F04B8E-4787-4A6A-BDB7-E6D5AF9243BF}" type="pres">
      <dgm:prSet presAssocID="{B7B57A3D-56A5-41B1-B992-FFAE7080BBA8}" presName="horz1" presStyleCnt="0"/>
      <dgm:spPr/>
    </dgm:pt>
    <dgm:pt modelId="{FFF2BE3A-B3C7-4150-88C3-25E7D56602C2}" type="pres">
      <dgm:prSet presAssocID="{B7B57A3D-56A5-41B1-B992-FFAE7080BBA8}" presName="tx1" presStyleLbl="revTx" presStyleIdx="4" presStyleCnt="5"/>
      <dgm:spPr/>
    </dgm:pt>
    <dgm:pt modelId="{6A66F567-B4E2-4F52-85EB-3956398D05F5}" type="pres">
      <dgm:prSet presAssocID="{B7B57A3D-56A5-41B1-B992-FFAE7080BBA8}" presName="vert1" presStyleCnt="0"/>
      <dgm:spPr/>
    </dgm:pt>
  </dgm:ptLst>
  <dgm:cxnLst>
    <dgm:cxn modelId="{155E3A1A-4470-42FE-B6C5-82C03A969E70}" srcId="{59E05CCC-8DB0-4C63-87C6-825921EAB1B5}" destId="{54B2CC46-2621-454A-A956-B74196A3E709}" srcOrd="0" destOrd="0" parTransId="{F5F3CCA2-EF89-42F4-8F68-DE2400E924AB}" sibTransId="{D41B2188-F604-4A6B-BFCF-289F6B8A3DF3}"/>
    <dgm:cxn modelId="{BE252822-4AB7-444E-BCD8-CCF522937BAF}" srcId="{59E05CCC-8DB0-4C63-87C6-825921EAB1B5}" destId="{94C1C0FE-B490-42D2-B37E-7F029371CEBA}" srcOrd="2" destOrd="0" parTransId="{E7BF6E97-6DD4-41F9-80EE-245D4BA7D048}" sibTransId="{66683B73-8AD1-4E97-9B06-478CF595BCC6}"/>
    <dgm:cxn modelId="{114CA935-F0AA-402E-9EAB-13C6A101448D}" type="presOf" srcId="{54B2CC46-2621-454A-A956-B74196A3E709}" destId="{07590C93-2910-4127-8827-77BDC73311BD}" srcOrd="0" destOrd="0" presId="urn:microsoft.com/office/officeart/2008/layout/LinedList"/>
    <dgm:cxn modelId="{A2B3CF3C-17BE-4201-A37E-F53C7ED5799F}" srcId="{59E05CCC-8DB0-4C63-87C6-825921EAB1B5}" destId="{880E50D3-DB71-4DDE-B075-D6E6E1E1F1D0}" srcOrd="1" destOrd="0" parTransId="{C955EE6A-4F21-4096-9918-06B09D29D1F7}" sibTransId="{C846CA0F-B8DC-451F-9BDF-B36B10D4B207}"/>
    <dgm:cxn modelId="{011AC941-174C-4BF5-8F0C-6FC4FC3818C3}" type="presOf" srcId="{B7B57A3D-56A5-41B1-B992-FFAE7080BBA8}" destId="{FFF2BE3A-B3C7-4150-88C3-25E7D56602C2}" srcOrd="0" destOrd="0" presId="urn:microsoft.com/office/officeart/2008/layout/LinedList"/>
    <dgm:cxn modelId="{001C1449-99AD-4317-877B-4CC407091F7A}" srcId="{59E05CCC-8DB0-4C63-87C6-825921EAB1B5}" destId="{B7B57A3D-56A5-41B1-B992-FFAE7080BBA8}" srcOrd="4" destOrd="0" parTransId="{312A6BC7-FEB6-4CB4-A4E8-66502BFDDC8B}" sibTransId="{0B53D704-202B-4CBD-A7DE-2B6C3039EABE}"/>
    <dgm:cxn modelId="{56068C6B-CB8E-426B-BD28-9AF075CAA4B1}" type="presOf" srcId="{59E05CCC-8DB0-4C63-87C6-825921EAB1B5}" destId="{97D6609E-D492-43BB-976E-E5F1B9F7D824}" srcOrd="0" destOrd="0" presId="urn:microsoft.com/office/officeart/2008/layout/LinedList"/>
    <dgm:cxn modelId="{017C67A7-CF68-49AC-8873-CFB69C54E450}" type="presOf" srcId="{930F68FC-474B-4BC1-8814-DB92BBA07C71}" destId="{C57E7131-3347-4213-B1E1-928517C61B11}" srcOrd="0" destOrd="0" presId="urn:microsoft.com/office/officeart/2008/layout/LinedList"/>
    <dgm:cxn modelId="{771F9DB5-52A5-4120-AFCD-389315BD266F}" type="presOf" srcId="{94C1C0FE-B490-42D2-B37E-7F029371CEBA}" destId="{F9251EEA-C474-4B98-8F4C-434C84803531}" srcOrd="0" destOrd="0" presId="urn:microsoft.com/office/officeart/2008/layout/LinedList"/>
    <dgm:cxn modelId="{2C6116CA-B479-4A8C-A851-84ADAF078564}" type="presOf" srcId="{880E50D3-DB71-4DDE-B075-D6E6E1E1F1D0}" destId="{F0DE9F89-E099-4C7D-9BA6-26ADD6D2A957}" srcOrd="0" destOrd="0" presId="urn:microsoft.com/office/officeart/2008/layout/LinedList"/>
    <dgm:cxn modelId="{B611B1D5-05B0-49BA-8166-A6179A20481B}" srcId="{59E05CCC-8DB0-4C63-87C6-825921EAB1B5}" destId="{930F68FC-474B-4BC1-8814-DB92BBA07C71}" srcOrd="3" destOrd="0" parTransId="{5F2BE895-E409-4CDB-8A44-BB7EA2C22257}" sibTransId="{6D020B46-7C4E-4F1E-A7ED-BB6E28DE5110}"/>
    <dgm:cxn modelId="{4AFE35C3-8228-4A7E-BD76-EB5FE9CD49CE}" type="presParOf" srcId="{97D6609E-D492-43BB-976E-E5F1B9F7D824}" destId="{39EFA596-59FD-4E69-BE3B-F937D08C82C1}" srcOrd="0" destOrd="0" presId="urn:microsoft.com/office/officeart/2008/layout/LinedList"/>
    <dgm:cxn modelId="{37DEC7BF-E67E-4D9F-B6F1-179488E15229}" type="presParOf" srcId="{97D6609E-D492-43BB-976E-E5F1B9F7D824}" destId="{90138067-ADEC-4C70-82E9-3C41673C239D}" srcOrd="1" destOrd="0" presId="urn:microsoft.com/office/officeart/2008/layout/LinedList"/>
    <dgm:cxn modelId="{DF94F8BF-6006-4303-895B-04D74DCE7856}" type="presParOf" srcId="{90138067-ADEC-4C70-82E9-3C41673C239D}" destId="{07590C93-2910-4127-8827-77BDC73311BD}" srcOrd="0" destOrd="0" presId="urn:microsoft.com/office/officeart/2008/layout/LinedList"/>
    <dgm:cxn modelId="{9E431BC3-17A7-4476-A9C3-EAB841FFC5F6}" type="presParOf" srcId="{90138067-ADEC-4C70-82E9-3C41673C239D}" destId="{689E1069-9DD7-4280-A922-060A45D5549C}" srcOrd="1" destOrd="0" presId="urn:microsoft.com/office/officeart/2008/layout/LinedList"/>
    <dgm:cxn modelId="{47BBE6DA-5B14-4017-80AF-EB1A82576BFF}" type="presParOf" srcId="{97D6609E-D492-43BB-976E-E5F1B9F7D824}" destId="{C4936015-1AD0-4DB5-ADAF-980FE5B9268E}" srcOrd="2" destOrd="0" presId="urn:microsoft.com/office/officeart/2008/layout/LinedList"/>
    <dgm:cxn modelId="{9607A997-B69F-46BA-B88A-A40068AA6263}" type="presParOf" srcId="{97D6609E-D492-43BB-976E-E5F1B9F7D824}" destId="{09CFC322-FD9E-414F-8A0D-FF0D255BFF53}" srcOrd="3" destOrd="0" presId="urn:microsoft.com/office/officeart/2008/layout/LinedList"/>
    <dgm:cxn modelId="{2220E0AC-6EDB-4324-9BAC-2016E752EC62}" type="presParOf" srcId="{09CFC322-FD9E-414F-8A0D-FF0D255BFF53}" destId="{F0DE9F89-E099-4C7D-9BA6-26ADD6D2A957}" srcOrd="0" destOrd="0" presId="urn:microsoft.com/office/officeart/2008/layout/LinedList"/>
    <dgm:cxn modelId="{2A851680-BC0B-4358-8525-FC9368BCEB5D}" type="presParOf" srcId="{09CFC322-FD9E-414F-8A0D-FF0D255BFF53}" destId="{F23AD823-A425-43DF-914B-F07035002C8E}" srcOrd="1" destOrd="0" presId="urn:microsoft.com/office/officeart/2008/layout/LinedList"/>
    <dgm:cxn modelId="{F9E32051-6B2E-40DE-B84F-52D955DFDF45}" type="presParOf" srcId="{97D6609E-D492-43BB-976E-E5F1B9F7D824}" destId="{BCD77DB6-6D5D-4F90-A8B0-08826A2A00D2}" srcOrd="4" destOrd="0" presId="urn:microsoft.com/office/officeart/2008/layout/LinedList"/>
    <dgm:cxn modelId="{0E769A77-3A4E-455B-BBC7-DA9488275E4D}" type="presParOf" srcId="{97D6609E-D492-43BB-976E-E5F1B9F7D824}" destId="{F3277711-B556-4BF0-88E3-263E0178E5F0}" srcOrd="5" destOrd="0" presId="urn:microsoft.com/office/officeart/2008/layout/LinedList"/>
    <dgm:cxn modelId="{1B92A191-9491-42DA-BA25-120BF9F48484}" type="presParOf" srcId="{F3277711-B556-4BF0-88E3-263E0178E5F0}" destId="{F9251EEA-C474-4B98-8F4C-434C84803531}" srcOrd="0" destOrd="0" presId="urn:microsoft.com/office/officeart/2008/layout/LinedList"/>
    <dgm:cxn modelId="{44DE0CA4-A2C5-42E3-834D-280C956D6791}" type="presParOf" srcId="{F3277711-B556-4BF0-88E3-263E0178E5F0}" destId="{FD1BF9C0-0E57-4BC4-A808-4C0208416FC1}" srcOrd="1" destOrd="0" presId="urn:microsoft.com/office/officeart/2008/layout/LinedList"/>
    <dgm:cxn modelId="{3FCFFB1E-8CD9-43C2-9EBF-49DE15F09BCD}" type="presParOf" srcId="{97D6609E-D492-43BB-976E-E5F1B9F7D824}" destId="{DE802BCF-89DF-4BFF-931F-63B9C06FD7A6}" srcOrd="6" destOrd="0" presId="urn:microsoft.com/office/officeart/2008/layout/LinedList"/>
    <dgm:cxn modelId="{676CE260-C36A-46C3-A672-8FBDD2CBBC20}" type="presParOf" srcId="{97D6609E-D492-43BB-976E-E5F1B9F7D824}" destId="{331BF7F5-66E9-494B-8422-D8D6CFC169C9}" srcOrd="7" destOrd="0" presId="urn:microsoft.com/office/officeart/2008/layout/LinedList"/>
    <dgm:cxn modelId="{36317702-B36B-4A98-A6D7-77FB6FD657D3}" type="presParOf" srcId="{331BF7F5-66E9-494B-8422-D8D6CFC169C9}" destId="{C57E7131-3347-4213-B1E1-928517C61B11}" srcOrd="0" destOrd="0" presId="urn:microsoft.com/office/officeart/2008/layout/LinedList"/>
    <dgm:cxn modelId="{A687000A-D3D7-4CE8-880E-E648F4049266}" type="presParOf" srcId="{331BF7F5-66E9-494B-8422-D8D6CFC169C9}" destId="{7A11A96C-42FB-457F-809F-A1FAE2DE2DD4}" srcOrd="1" destOrd="0" presId="urn:microsoft.com/office/officeart/2008/layout/LinedList"/>
    <dgm:cxn modelId="{A577A169-F4AB-4E12-A9AA-A3CECAC37537}" type="presParOf" srcId="{97D6609E-D492-43BB-976E-E5F1B9F7D824}" destId="{08B6CB97-C990-40A4-BC72-01BDB639A5F5}" srcOrd="8" destOrd="0" presId="urn:microsoft.com/office/officeart/2008/layout/LinedList"/>
    <dgm:cxn modelId="{BE1A1808-1422-4DF0-BEC2-808AB80878B8}" type="presParOf" srcId="{97D6609E-D492-43BB-976E-E5F1B9F7D824}" destId="{16F04B8E-4787-4A6A-BDB7-E6D5AF9243BF}" srcOrd="9" destOrd="0" presId="urn:microsoft.com/office/officeart/2008/layout/LinedList"/>
    <dgm:cxn modelId="{5EEB167B-0765-4838-8D0B-4002343D0A15}" type="presParOf" srcId="{16F04B8E-4787-4A6A-BDB7-E6D5AF9243BF}" destId="{FFF2BE3A-B3C7-4150-88C3-25E7D56602C2}" srcOrd="0" destOrd="0" presId="urn:microsoft.com/office/officeart/2008/layout/LinedList"/>
    <dgm:cxn modelId="{A1D06D82-B2E2-467E-992A-110D98B02417}" type="presParOf" srcId="{16F04B8E-4787-4A6A-BDB7-E6D5AF9243BF}" destId="{6A66F567-B4E2-4F52-85EB-3956398D05F5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D9BBB598-2504-40E1-BB92-2B8DE411A20C}" type="doc">
      <dgm:prSet loTypeId="urn:microsoft.com/office/officeart/2018/2/layout/IconLabelDescription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5D014984-C26C-475D-8C93-7FC921972D52}">
      <dgm:prSet custT="1"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US" sz="1800" dirty="0"/>
            <a:t>The sound of language sets mood, tone, and style.</a:t>
          </a:r>
        </a:p>
      </dgm:t>
    </dgm:pt>
    <dgm:pt modelId="{6E0CC0A3-8738-4ED8-9C98-6D0BEFDD2FEB}" type="parTrans" cxnId="{106A5030-DBB3-4853-8FD0-E4A655F19ECD}">
      <dgm:prSet/>
      <dgm:spPr/>
      <dgm:t>
        <a:bodyPr/>
        <a:lstStyle/>
        <a:p>
          <a:endParaRPr lang="en-US"/>
        </a:p>
      </dgm:t>
    </dgm:pt>
    <dgm:pt modelId="{391F198C-B84C-4328-89F8-F662B7C82AE7}" type="sibTrans" cxnId="{106A5030-DBB3-4853-8FD0-E4A655F19ECD}">
      <dgm:prSet/>
      <dgm:spPr/>
      <dgm:t>
        <a:bodyPr/>
        <a:lstStyle/>
        <a:p>
          <a:endParaRPr lang="en-US"/>
        </a:p>
      </dgm:t>
    </dgm:pt>
    <dgm:pt modelId="{91BDCC7B-C241-43E2-9ED6-336DFDF646D7}">
      <dgm:prSet custT="1"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US" sz="1800" dirty="0"/>
            <a:t>Types of language are associated with certain styles and forms.</a:t>
          </a:r>
        </a:p>
      </dgm:t>
    </dgm:pt>
    <dgm:pt modelId="{A4ABF7FE-573B-4001-9224-A4D372E8242C}" type="parTrans" cxnId="{28CB4D75-1A7B-4E36-B690-E98A32139898}">
      <dgm:prSet/>
      <dgm:spPr/>
      <dgm:t>
        <a:bodyPr/>
        <a:lstStyle/>
        <a:p>
          <a:endParaRPr lang="en-US"/>
        </a:p>
      </dgm:t>
    </dgm:pt>
    <dgm:pt modelId="{F811F719-AF6C-45EB-B843-302B0A22650C}" type="sibTrans" cxnId="{28CB4D75-1A7B-4E36-B690-E98A32139898}">
      <dgm:prSet/>
      <dgm:spPr/>
      <dgm:t>
        <a:bodyPr/>
        <a:lstStyle/>
        <a:p>
          <a:endParaRPr lang="en-US"/>
        </a:p>
      </dgm:t>
    </dgm:pt>
    <dgm:pt modelId="{FA799507-011E-402C-9423-4084FBE77500}">
      <dgm:prSet custT="1"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US" sz="1800" dirty="0"/>
            <a:t>Onomatopoeia – The use of words that express the feeling of their meaning through sound: oink, meow, roar, hiccup, zoom, etc.</a:t>
          </a:r>
        </a:p>
      </dgm:t>
    </dgm:pt>
    <dgm:pt modelId="{6E63D333-64F1-4F3D-9948-6248EA644613}" type="parTrans" cxnId="{4C16B47D-8D57-4DD2-B839-813955BEA9D5}">
      <dgm:prSet/>
      <dgm:spPr/>
      <dgm:t>
        <a:bodyPr/>
        <a:lstStyle/>
        <a:p>
          <a:endParaRPr lang="en-US"/>
        </a:p>
      </dgm:t>
    </dgm:pt>
    <dgm:pt modelId="{00AD121B-646A-44CD-B4DD-1AD52E323F03}" type="sibTrans" cxnId="{4C16B47D-8D57-4DD2-B839-813955BEA9D5}">
      <dgm:prSet/>
      <dgm:spPr/>
      <dgm:t>
        <a:bodyPr/>
        <a:lstStyle/>
        <a:p>
          <a:endParaRPr lang="en-US"/>
        </a:p>
      </dgm:t>
    </dgm:pt>
    <dgm:pt modelId="{19B93A43-1109-4572-AEFF-1060EAC702BC}">
      <dgm:prSet custT="1"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US" sz="1800" dirty="0"/>
            <a:t>Assonance – the repetition of vowel sounds.</a:t>
          </a:r>
        </a:p>
      </dgm:t>
    </dgm:pt>
    <dgm:pt modelId="{34F7CB3D-696D-4DB8-B9D9-5257F17FC859}" type="parTrans" cxnId="{7759F042-E17C-438A-BD56-5DD6470FBC8A}">
      <dgm:prSet/>
      <dgm:spPr/>
      <dgm:t>
        <a:bodyPr/>
        <a:lstStyle/>
        <a:p>
          <a:endParaRPr lang="en-US"/>
        </a:p>
      </dgm:t>
    </dgm:pt>
    <dgm:pt modelId="{1CAE5385-EDD6-47B5-8283-682D512D5343}" type="sibTrans" cxnId="{7759F042-E17C-438A-BD56-5DD6470FBC8A}">
      <dgm:prSet/>
      <dgm:spPr/>
      <dgm:t>
        <a:bodyPr/>
        <a:lstStyle/>
        <a:p>
          <a:endParaRPr lang="en-US"/>
        </a:p>
      </dgm:t>
    </dgm:pt>
    <dgm:pt modelId="{B75BD047-2B76-44D9-9A42-3818F76ED91F}">
      <dgm:prSet custT="1"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US" sz="1800" dirty="0"/>
            <a:t>Alliteration – the repetition of consonant sounds. </a:t>
          </a:r>
        </a:p>
      </dgm:t>
    </dgm:pt>
    <dgm:pt modelId="{8B4802B7-48AA-4FDA-8E42-E6EDFAD049D0}" type="parTrans" cxnId="{A607D74B-080D-4414-9CAB-B9DB548CCAFD}">
      <dgm:prSet/>
      <dgm:spPr/>
      <dgm:t>
        <a:bodyPr/>
        <a:lstStyle/>
        <a:p>
          <a:endParaRPr lang="en-US"/>
        </a:p>
      </dgm:t>
    </dgm:pt>
    <dgm:pt modelId="{A18B2F38-F0A2-4BD7-BB81-A90C6F3040DD}" type="sibTrans" cxnId="{A607D74B-080D-4414-9CAB-B9DB548CCAFD}">
      <dgm:prSet/>
      <dgm:spPr/>
      <dgm:t>
        <a:bodyPr/>
        <a:lstStyle/>
        <a:p>
          <a:endParaRPr lang="en-US"/>
        </a:p>
      </dgm:t>
    </dgm:pt>
    <dgm:pt modelId="{D6AAF6A8-3E02-45DC-94B6-D876189D781D}" type="pres">
      <dgm:prSet presAssocID="{D9BBB598-2504-40E1-BB92-2B8DE411A20C}" presName="root" presStyleCnt="0">
        <dgm:presLayoutVars>
          <dgm:dir/>
          <dgm:resizeHandles val="exact"/>
        </dgm:presLayoutVars>
      </dgm:prSet>
      <dgm:spPr/>
    </dgm:pt>
    <dgm:pt modelId="{F3AC1833-F9C0-409B-9248-3461EB3B836C}" type="pres">
      <dgm:prSet presAssocID="{5D014984-C26C-475D-8C93-7FC921972D52}" presName="compNode" presStyleCnt="0"/>
      <dgm:spPr/>
    </dgm:pt>
    <dgm:pt modelId="{E71D4B43-07D5-4904-BB6B-864ED227AEE0}" type="pres">
      <dgm:prSet presAssocID="{5D014984-C26C-475D-8C93-7FC921972D52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ongue"/>
        </a:ext>
      </dgm:extLst>
    </dgm:pt>
    <dgm:pt modelId="{3F91596A-FF9E-4B00-8FB8-8CA6E7E8BAE2}" type="pres">
      <dgm:prSet presAssocID="{5D014984-C26C-475D-8C93-7FC921972D52}" presName="iconSpace" presStyleCnt="0"/>
      <dgm:spPr/>
    </dgm:pt>
    <dgm:pt modelId="{5952407B-267C-4CA7-B4FF-6F6AF776169B}" type="pres">
      <dgm:prSet presAssocID="{5D014984-C26C-475D-8C93-7FC921972D52}" presName="parTx" presStyleLbl="revTx" presStyleIdx="0" presStyleCnt="10">
        <dgm:presLayoutVars>
          <dgm:chMax val="0"/>
          <dgm:chPref val="0"/>
        </dgm:presLayoutVars>
      </dgm:prSet>
      <dgm:spPr/>
    </dgm:pt>
    <dgm:pt modelId="{C46109E4-F8BD-48D3-995C-7E755E4C7B39}" type="pres">
      <dgm:prSet presAssocID="{5D014984-C26C-475D-8C93-7FC921972D52}" presName="txSpace" presStyleCnt="0"/>
      <dgm:spPr/>
    </dgm:pt>
    <dgm:pt modelId="{F9CFCD9B-98D0-4804-A0AE-44CCFB37D554}" type="pres">
      <dgm:prSet presAssocID="{5D014984-C26C-475D-8C93-7FC921972D52}" presName="desTx" presStyleLbl="revTx" presStyleIdx="1" presStyleCnt="10">
        <dgm:presLayoutVars/>
      </dgm:prSet>
      <dgm:spPr/>
    </dgm:pt>
    <dgm:pt modelId="{67EAA427-13F8-44D0-B578-F8F7749A420E}" type="pres">
      <dgm:prSet presAssocID="{391F198C-B84C-4328-89F8-F662B7C82AE7}" presName="sibTrans" presStyleCnt="0"/>
      <dgm:spPr/>
    </dgm:pt>
    <dgm:pt modelId="{BFDF1A87-8EAD-48B2-89F6-B83A1AB846C8}" type="pres">
      <dgm:prSet presAssocID="{91BDCC7B-C241-43E2-9ED6-336DFDF646D7}" presName="compNode" presStyleCnt="0"/>
      <dgm:spPr/>
    </dgm:pt>
    <dgm:pt modelId="{7E041C95-80DE-425B-BB87-EAA3324897D1}" type="pres">
      <dgm:prSet presAssocID="{91BDCC7B-C241-43E2-9ED6-336DFDF646D7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Quotes"/>
        </a:ext>
      </dgm:extLst>
    </dgm:pt>
    <dgm:pt modelId="{7F595EF0-E372-4C5D-842E-D9033AB9F6E7}" type="pres">
      <dgm:prSet presAssocID="{91BDCC7B-C241-43E2-9ED6-336DFDF646D7}" presName="iconSpace" presStyleCnt="0"/>
      <dgm:spPr/>
    </dgm:pt>
    <dgm:pt modelId="{84915E80-FD81-4339-B3EB-82E844793B22}" type="pres">
      <dgm:prSet presAssocID="{91BDCC7B-C241-43E2-9ED6-336DFDF646D7}" presName="parTx" presStyleLbl="revTx" presStyleIdx="2" presStyleCnt="10" custLinFactNeighborX="2712" custLinFactNeighborY="-7482">
        <dgm:presLayoutVars>
          <dgm:chMax val="0"/>
          <dgm:chPref val="0"/>
        </dgm:presLayoutVars>
      </dgm:prSet>
      <dgm:spPr/>
    </dgm:pt>
    <dgm:pt modelId="{BDB0FCDC-81E8-4306-97A6-30A1CC471501}" type="pres">
      <dgm:prSet presAssocID="{91BDCC7B-C241-43E2-9ED6-336DFDF646D7}" presName="txSpace" presStyleCnt="0"/>
      <dgm:spPr/>
    </dgm:pt>
    <dgm:pt modelId="{E22B4CC2-4FDA-4ADA-B7C0-D1C77EE0104D}" type="pres">
      <dgm:prSet presAssocID="{91BDCC7B-C241-43E2-9ED6-336DFDF646D7}" presName="desTx" presStyleLbl="revTx" presStyleIdx="3" presStyleCnt="10" custScaleX="100352" custScaleY="338496" custLinFactY="42497" custLinFactNeighborX="-10893" custLinFactNeighborY="100000">
        <dgm:presLayoutVars/>
      </dgm:prSet>
      <dgm:spPr/>
    </dgm:pt>
    <dgm:pt modelId="{F960EDCF-789D-41EF-ACA2-ED0538FF6A31}" type="pres">
      <dgm:prSet presAssocID="{F811F719-AF6C-45EB-B843-302B0A22650C}" presName="sibTrans" presStyleCnt="0"/>
      <dgm:spPr/>
    </dgm:pt>
    <dgm:pt modelId="{32A17D35-605E-4E7F-9846-79859E87DE56}" type="pres">
      <dgm:prSet presAssocID="{FA799507-011E-402C-9423-4084FBE77500}" presName="compNode" presStyleCnt="0"/>
      <dgm:spPr/>
    </dgm:pt>
    <dgm:pt modelId="{73A9FEB9-C0DC-4D32-A1FF-CA4CE9C80AF9}" type="pres">
      <dgm:prSet presAssocID="{FA799507-011E-402C-9423-4084FBE77500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rum Set"/>
        </a:ext>
      </dgm:extLst>
    </dgm:pt>
    <dgm:pt modelId="{561C3729-F000-4744-B7BB-B40A77053FD9}" type="pres">
      <dgm:prSet presAssocID="{FA799507-011E-402C-9423-4084FBE77500}" presName="iconSpace" presStyleCnt="0"/>
      <dgm:spPr/>
    </dgm:pt>
    <dgm:pt modelId="{1003BA1B-8657-4623-A164-D24737FAE4E6}" type="pres">
      <dgm:prSet presAssocID="{FA799507-011E-402C-9423-4084FBE77500}" presName="parTx" presStyleLbl="revTx" presStyleIdx="4" presStyleCnt="10" custScaleX="177462">
        <dgm:presLayoutVars>
          <dgm:chMax val="0"/>
          <dgm:chPref val="0"/>
        </dgm:presLayoutVars>
      </dgm:prSet>
      <dgm:spPr/>
    </dgm:pt>
    <dgm:pt modelId="{CC75DAAE-CF9C-40A6-A923-A0A17DD1CFDA}" type="pres">
      <dgm:prSet presAssocID="{FA799507-011E-402C-9423-4084FBE77500}" presName="txSpace" presStyleCnt="0"/>
      <dgm:spPr/>
    </dgm:pt>
    <dgm:pt modelId="{C44A6740-35BF-406C-97EA-3DF33BBCC653}" type="pres">
      <dgm:prSet presAssocID="{FA799507-011E-402C-9423-4084FBE77500}" presName="desTx" presStyleLbl="revTx" presStyleIdx="5" presStyleCnt="10">
        <dgm:presLayoutVars/>
      </dgm:prSet>
      <dgm:spPr/>
    </dgm:pt>
    <dgm:pt modelId="{1A17867E-9C7A-424F-A670-9742F38AA1F5}" type="pres">
      <dgm:prSet presAssocID="{00AD121B-646A-44CD-B4DD-1AD52E323F03}" presName="sibTrans" presStyleCnt="0"/>
      <dgm:spPr/>
    </dgm:pt>
    <dgm:pt modelId="{B67470A3-FA33-4951-8871-E2020E87A795}" type="pres">
      <dgm:prSet presAssocID="{19B93A43-1109-4572-AEFF-1060EAC702BC}" presName="compNode" presStyleCnt="0"/>
      <dgm:spPr/>
    </dgm:pt>
    <dgm:pt modelId="{E26502DF-3246-40F7-AB1F-F2D21D86076C}" type="pres">
      <dgm:prSet presAssocID="{19B93A43-1109-4572-AEFF-1060EAC702BC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usic Notes"/>
        </a:ext>
      </dgm:extLst>
    </dgm:pt>
    <dgm:pt modelId="{F302F3A9-C78A-4D11-A732-88EC6CA83055}" type="pres">
      <dgm:prSet presAssocID="{19B93A43-1109-4572-AEFF-1060EAC702BC}" presName="iconSpace" presStyleCnt="0"/>
      <dgm:spPr/>
    </dgm:pt>
    <dgm:pt modelId="{D5A2CDEC-66C0-465E-B69E-021AA3ACF2DD}" type="pres">
      <dgm:prSet presAssocID="{19B93A43-1109-4572-AEFF-1060EAC702BC}" presName="parTx" presStyleLbl="revTx" presStyleIdx="6" presStyleCnt="10">
        <dgm:presLayoutVars>
          <dgm:chMax val="0"/>
          <dgm:chPref val="0"/>
        </dgm:presLayoutVars>
      </dgm:prSet>
      <dgm:spPr/>
    </dgm:pt>
    <dgm:pt modelId="{99084776-DF63-438F-BCFC-AE7783DBDDE7}" type="pres">
      <dgm:prSet presAssocID="{19B93A43-1109-4572-AEFF-1060EAC702BC}" presName="txSpace" presStyleCnt="0"/>
      <dgm:spPr/>
    </dgm:pt>
    <dgm:pt modelId="{C20214E4-8122-4452-8B0D-4B293B53901A}" type="pres">
      <dgm:prSet presAssocID="{19B93A43-1109-4572-AEFF-1060EAC702BC}" presName="desTx" presStyleLbl="revTx" presStyleIdx="7" presStyleCnt="10">
        <dgm:presLayoutVars/>
      </dgm:prSet>
      <dgm:spPr/>
    </dgm:pt>
    <dgm:pt modelId="{96CE7654-94AA-4F45-A804-ECF91A584C5F}" type="pres">
      <dgm:prSet presAssocID="{1CAE5385-EDD6-47B5-8283-682D512D5343}" presName="sibTrans" presStyleCnt="0"/>
      <dgm:spPr/>
    </dgm:pt>
    <dgm:pt modelId="{66A5270E-34D4-4621-8DCE-683DDBB8899C}" type="pres">
      <dgm:prSet presAssocID="{B75BD047-2B76-44D9-9A42-3818F76ED91F}" presName="compNode" presStyleCnt="0"/>
      <dgm:spPr/>
    </dgm:pt>
    <dgm:pt modelId="{AF39D56A-FBB1-4607-AD34-4AE0D2453228}" type="pres">
      <dgm:prSet presAssocID="{B75BD047-2B76-44D9-9A42-3818F76ED91F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usic Note"/>
        </a:ext>
      </dgm:extLst>
    </dgm:pt>
    <dgm:pt modelId="{F4A2EF78-9F7E-4E0A-AD7A-8F5B6DBBC2DC}" type="pres">
      <dgm:prSet presAssocID="{B75BD047-2B76-44D9-9A42-3818F76ED91F}" presName="iconSpace" presStyleCnt="0"/>
      <dgm:spPr/>
    </dgm:pt>
    <dgm:pt modelId="{4835DBB9-A796-4FBA-84C0-89ED90FCC351}" type="pres">
      <dgm:prSet presAssocID="{B75BD047-2B76-44D9-9A42-3818F76ED91F}" presName="parTx" presStyleLbl="revTx" presStyleIdx="8" presStyleCnt="10">
        <dgm:presLayoutVars>
          <dgm:chMax val="0"/>
          <dgm:chPref val="0"/>
        </dgm:presLayoutVars>
      </dgm:prSet>
      <dgm:spPr/>
    </dgm:pt>
    <dgm:pt modelId="{EBCFE4D0-8DE0-4C3B-ABF2-C1A64AA94429}" type="pres">
      <dgm:prSet presAssocID="{B75BD047-2B76-44D9-9A42-3818F76ED91F}" presName="txSpace" presStyleCnt="0"/>
      <dgm:spPr/>
    </dgm:pt>
    <dgm:pt modelId="{5CD0F8E9-B755-41A4-AAFD-6477FB7C2736}" type="pres">
      <dgm:prSet presAssocID="{B75BD047-2B76-44D9-9A42-3818F76ED91F}" presName="desTx" presStyleLbl="revTx" presStyleIdx="9" presStyleCnt="10">
        <dgm:presLayoutVars/>
      </dgm:prSet>
      <dgm:spPr/>
    </dgm:pt>
  </dgm:ptLst>
  <dgm:cxnLst>
    <dgm:cxn modelId="{3D98870B-1CCB-4EEA-82D2-6A5D48CD4167}" type="presOf" srcId="{19B93A43-1109-4572-AEFF-1060EAC702BC}" destId="{D5A2CDEC-66C0-465E-B69E-021AA3ACF2DD}" srcOrd="0" destOrd="0" presId="urn:microsoft.com/office/officeart/2018/2/layout/IconLabelDescriptionList"/>
    <dgm:cxn modelId="{BDFE4027-2832-4680-9B34-F83D9E9C2F2F}" type="presOf" srcId="{FA799507-011E-402C-9423-4084FBE77500}" destId="{1003BA1B-8657-4623-A164-D24737FAE4E6}" srcOrd="0" destOrd="0" presId="urn:microsoft.com/office/officeart/2018/2/layout/IconLabelDescriptionList"/>
    <dgm:cxn modelId="{106A5030-DBB3-4853-8FD0-E4A655F19ECD}" srcId="{D9BBB598-2504-40E1-BB92-2B8DE411A20C}" destId="{5D014984-C26C-475D-8C93-7FC921972D52}" srcOrd="0" destOrd="0" parTransId="{6E0CC0A3-8738-4ED8-9C98-6D0BEFDD2FEB}" sibTransId="{391F198C-B84C-4328-89F8-F662B7C82AE7}"/>
    <dgm:cxn modelId="{7759F042-E17C-438A-BD56-5DD6470FBC8A}" srcId="{D9BBB598-2504-40E1-BB92-2B8DE411A20C}" destId="{19B93A43-1109-4572-AEFF-1060EAC702BC}" srcOrd="3" destOrd="0" parTransId="{34F7CB3D-696D-4DB8-B9D9-5257F17FC859}" sibTransId="{1CAE5385-EDD6-47B5-8283-682D512D5343}"/>
    <dgm:cxn modelId="{A607D74B-080D-4414-9CAB-B9DB548CCAFD}" srcId="{D9BBB598-2504-40E1-BB92-2B8DE411A20C}" destId="{B75BD047-2B76-44D9-9A42-3818F76ED91F}" srcOrd="4" destOrd="0" parTransId="{8B4802B7-48AA-4FDA-8E42-E6EDFAD049D0}" sibTransId="{A18B2F38-F0A2-4BD7-BB81-A90C6F3040DD}"/>
    <dgm:cxn modelId="{28CB4D75-1A7B-4E36-B690-E98A32139898}" srcId="{D9BBB598-2504-40E1-BB92-2B8DE411A20C}" destId="{91BDCC7B-C241-43E2-9ED6-336DFDF646D7}" srcOrd="1" destOrd="0" parTransId="{A4ABF7FE-573B-4001-9224-A4D372E8242C}" sibTransId="{F811F719-AF6C-45EB-B843-302B0A22650C}"/>
    <dgm:cxn modelId="{4C16B47D-8D57-4DD2-B839-813955BEA9D5}" srcId="{D9BBB598-2504-40E1-BB92-2B8DE411A20C}" destId="{FA799507-011E-402C-9423-4084FBE77500}" srcOrd="2" destOrd="0" parTransId="{6E63D333-64F1-4F3D-9948-6248EA644613}" sibTransId="{00AD121B-646A-44CD-B4DD-1AD52E323F03}"/>
    <dgm:cxn modelId="{C69F428A-DD43-43D4-95AF-4C527EFF577D}" type="presOf" srcId="{91BDCC7B-C241-43E2-9ED6-336DFDF646D7}" destId="{84915E80-FD81-4339-B3EB-82E844793B22}" srcOrd="0" destOrd="0" presId="urn:microsoft.com/office/officeart/2018/2/layout/IconLabelDescriptionList"/>
    <dgm:cxn modelId="{482C2C8C-D4A9-47C8-9FB3-0461B5799F42}" type="presOf" srcId="{D9BBB598-2504-40E1-BB92-2B8DE411A20C}" destId="{D6AAF6A8-3E02-45DC-94B6-D876189D781D}" srcOrd="0" destOrd="0" presId="urn:microsoft.com/office/officeart/2018/2/layout/IconLabelDescriptionList"/>
    <dgm:cxn modelId="{56BD2AAA-7834-4575-966E-3EBBAF37149F}" type="presOf" srcId="{5D014984-C26C-475D-8C93-7FC921972D52}" destId="{5952407B-267C-4CA7-B4FF-6F6AF776169B}" srcOrd="0" destOrd="0" presId="urn:microsoft.com/office/officeart/2018/2/layout/IconLabelDescriptionList"/>
    <dgm:cxn modelId="{643966CC-F05E-47D4-9CEE-4FF51A139E15}" type="presOf" srcId="{B75BD047-2B76-44D9-9A42-3818F76ED91F}" destId="{4835DBB9-A796-4FBA-84C0-89ED90FCC351}" srcOrd="0" destOrd="0" presId="urn:microsoft.com/office/officeart/2018/2/layout/IconLabelDescriptionList"/>
    <dgm:cxn modelId="{6B0139CF-DC3B-4BB4-9F2A-6AAB0FEF9B20}" type="presParOf" srcId="{D6AAF6A8-3E02-45DC-94B6-D876189D781D}" destId="{F3AC1833-F9C0-409B-9248-3461EB3B836C}" srcOrd="0" destOrd="0" presId="urn:microsoft.com/office/officeart/2018/2/layout/IconLabelDescriptionList"/>
    <dgm:cxn modelId="{F300DA7D-8563-469B-A6E0-2AA8029353BD}" type="presParOf" srcId="{F3AC1833-F9C0-409B-9248-3461EB3B836C}" destId="{E71D4B43-07D5-4904-BB6B-864ED227AEE0}" srcOrd="0" destOrd="0" presId="urn:microsoft.com/office/officeart/2018/2/layout/IconLabelDescriptionList"/>
    <dgm:cxn modelId="{4A42980B-E2EC-49B5-BE35-0E8056B9D418}" type="presParOf" srcId="{F3AC1833-F9C0-409B-9248-3461EB3B836C}" destId="{3F91596A-FF9E-4B00-8FB8-8CA6E7E8BAE2}" srcOrd="1" destOrd="0" presId="urn:microsoft.com/office/officeart/2018/2/layout/IconLabelDescriptionList"/>
    <dgm:cxn modelId="{9528A964-0D7D-4AE4-8A09-9E188443CE0D}" type="presParOf" srcId="{F3AC1833-F9C0-409B-9248-3461EB3B836C}" destId="{5952407B-267C-4CA7-B4FF-6F6AF776169B}" srcOrd="2" destOrd="0" presId="urn:microsoft.com/office/officeart/2018/2/layout/IconLabelDescriptionList"/>
    <dgm:cxn modelId="{D147E0CE-7376-4F69-B42F-CA1AB4EAF7F8}" type="presParOf" srcId="{F3AC1833-F9C0-409B-9248-3461EB3B836C}" destId="{C46109E4-F8BD-48D3-995C-7E755E4C7B39}" srcOrd="3" destOrd="0" presId="urn:microsoft.com/office/officeart/2018/2/layout/IconLabelDescriptionList"/>
    <dgm:cxn modelId="{5479A6F9-C44C-4803-84B0-FFC886873E07}" type="presParOf" srcId="{F3AC1833-F9C0-409B-9248-3461EB3B836C}" destId="{F9CFCD9B-98D0-4804-A0AE-44CCFB37D554}" srcOrd="4" destOrd="0" presId="urn:microsoft.com/office/officeart/2018/2/layout/IconLabelDescriptionList"/>
    <dgm:cxn modelId="{A39E0934-7CF0-4019-93EE-2C7E010211BF}" type="presParOf" srcId="{D6AAF6A8-3E02-45DC-94B6-D876189D781D}" destId="{67EAA427-13F8-44D0-B578-F8F7749A420E}" srcOrd="1" destOrd="0" presId="urn:microsoft.com/office/officeart/2018/2/layout/IconLabelDescriptionList"/>
    <dgm:cxn modelId="{12786E38-3134-4FC1-95D5-D3047583F53F}" type="presParOf" srcId="{D6AAF6A8-3E02-45DC-94B6-D876189D781D}" destId="{BFDF1A87-8EAD-48B2-89F6-B83A1AB846C8}" srcOrd="2" destOrd="0" presId="urn:microsoft.com/office/officeart/2018/2/layout/IconLabelDescriptionList"/>
    <dgm:cxn modelId="{14C8B76D-9DDC-42E9-98FD-8D589598AD1A}" type="presParOf" srcId="{BFDF1A87-8EAD-48B2-89F6-B83A1AB846C8}" destId="{7E041C95-80DE-425B-BB87-EAA3324897D1}" srcOrd="0" destOrd="0" presId="urn:microsoft.com/office/officeart/2018/2/layout/IconLabelDescriptionList"/>
    <dgm:cxn modelId="{91123DFE-F354-447F-8299-529E8A8FBE9D}" type="presParOf" srcId="{BFDF1A87-8EAD-48B2-89F6-B83A1AB846C8}" destId="{7F595EF0-E372-4C5D-842E-D9033AB9F6E7}" srcOrd="1" destOrd="0" presId="urn:microsoft.com/office/officeart/2018/2/layout/IconLabelDescriptionList"/>
    <dgm:cxn modelId="{8824C70F-7C9B-4390-A56B-6C419E12FDDA}" type="presParOf" srcId="{BFDF1A87-8EAD-48B2-89F6-B83A1AB846C8}" destId="{84915E80-FD81-4339-B3EB-82E844793B22}" srcOrd="2" destOrd="0" presId="urn:microsoft.com/office/officeart/2018/2/layout/IconLabelDescriptionList"/>
    <dgm:cxn modelId="{53F0051F-D61C-42B2-A9A3-60885FA49739}" type="presParOf" srcId="{BFDF1A87-8EAD-48B2-89F6-B83A1AB846C8}" destId="{BDB0FCDC-81E8-4306-97A6-30A1CC471501}" srcOrd="3" destOrd="0" presId="urn:microsoft.com/office/officeart/2018/2/layout/IconLabelDescriptionList"/>
    <dgm:cxn modelId="{83D808EB-9679-47C1-AFC2-7134F524D261}" type="presParOf" srcId="{BFDF1A87-8EAD-48B2-89F6-B83A1AB846C8}" destId="{E22B4CC2-4FDA-4ADA-B7C0-D1C77EE0104D}" srcOrd="4" destOrd="0" presId="urn:microsoft.com/office/officeart/2018/2/layout/IconLabelDescriptionList"/>
    <dgm:cxn modelId="{D6DF9578-FEFE-4EF0-A514-9BFEC832A3EC}" type="presParOf" srcId="{D6AAF6A8-3E02-45DC-94B6-D876189D781D}" destId="{F960EDCF-789D-41EF-ACA2-ED0538FF6A31}" srcOrd="3" destOrd="0" presId="urn:microsoft.com/office/officeart/2018/2/layout/IconLabelDescriptionList"/>
    <dgm:cxn modelId="{73FF4214-BC04-4A05-9E87-6F00D6194507}" type="presParOf" srcId="{D6AAF6A8-3E02-45DC-94B6-D876189D781D}" destId="{32A17D35-605E-4E7F-9846-79859E87DE56}" srcOrd="4" destOrd="0" presId="urn:microsoft.com/office/officeart/2018/2/layout/IconLabelDescriptionList"/>
    <dgm:cxn modelId="{61EC6917-CF7A-4513-AAB5-4E99B12D7557}" type="presParOf" srcId="{32A17D35-605E-4E7F-9846-79859E87DE56}" destId="{73A9FEB9-C0DC-4D32-A1FF-CA4CE9C80AF9}" srcOrd="0" destOrd="0" presId="urn:microsoft.com/office/officeart/2018/2/layout/IconLabelDescriptionList"/>
    <dgm:cxn modelId="{5FAC4CD2-768E-46FC-88D7-48D672AE2664}" type="presParOf" srcId="{32A17D35-605E-4E7F-9846-79859E87DE56}" destId="{561C3729-F000-4744-B7BB-B40A77053FD9}" srcOrd="1" destOrd="0" presId="urn:microsoft.com/office/officeart/2018/2/layout/IconLabelDescriptionList"/>
    <dgm:cxn modelId="{D4CC3258-7E4F-453C-A0B7-B914CFE53F29}" type="presParOf" srcId="{32A17D35-605E-4E7F-9846-79859E87DE56}" destId="{1003BA1B-8657-4623-A164-D24737FAE4E6}" srcOrd="2" destOrd="0" presId="urn:microsoft.com/office/officeart/2018/2/layout/IconLabelDescriptionList"/>
    <dgm:cxn modelId="{49901BB4-4EF9-4915-BBED-264B50D5B71D}" type="presParOf" srcId="{32A17D35-605E-4E7F-9846-79859E87DE56}" destId="{CC75DAAE-CF9C-40A6-A923-A0A17DD1CFDA}" srcOrd="3" destOrd="0" presId="urn:microsoft.com/office/officeart/2018/2/layout/IconLabelDescriptionList"/>
    <dgm:cxn modelId="{F30A2FEC-B246-499A-AE28-27F154665E7A}" type="presParOf" srcId="{32A17D35-605E-4E7F-9846-79859E87DE56}" destId="{C44A6740-35BF-406C-97EA-3DF33BBCC653}" srcOrd="4" destOrd="0" presId="urn:microsoft.com/office/officeart/2018/2/layout/IconLabelDescriptionList"/>
    <dgm:cxn modelId="{BB1285D4-C392-4DEC-A58E-A41359B4B420}" type="presParOf" srcId="{D6AAF6A8-3E02-45DC-94B6-D876189D781D}" destId="{1A17867E-9C7A-424F-A670-9742F38AA1F5}" srcOrd="5" destOrd="0" presId="urn:microsoft.com/office/officeart/2018/2/layout/IconLabelDescriptionList"/>
    <dgm:cxn modelId="{CD23A750-14C7-4E2C-B8AA-5FD790E32062}" type="presParOf" srcId="{D6AAF6A8-3E02-45DC-94B6-D876189D781D}" destId="{B67470A3-FA33-4951-8871-E2020E87A795}" srcOrd="6" destOrd="0" presId="urn:microsoft.com/office/officeart/2018/2/layout/IconLabelDescriptionList"/>
    <dgm:cxn modelId="{237471FF-50AE-4099-AB31-A3D8314EAAC6}" type="presParOf" srcId="{B67470A3-FA33-4951-8871-E2020E87A795}" destId="{E26502DF-3246-40F7-AB1F-F2D21D86076C}" srcOrd="0" destOrd="0" presId="urn:microsoft.com/office/officeart/2018/2/layout/IconLabelDescriptionList"/>
    <dgm:cxn modelId="{078E8954-5EB6-4D4E-A5B3-E710214555FA}" type="presParOf" srcId="{B67470A3-FA33-4951-8871-E2020E87A795}" destId="{F302F3A9-C78A-4D11-A732-88EC6CA83055}" srcOrd="1" destOrd="0" presId="urn:microsoft.com/office/officeart/2018/2/layout/IconLabelDescriptionList"/>
    <dgm:cxn modelId="{7BBB9063-25A9-44AE-8511-58C3203E1258}" type="presParOf" srcId="{B67470A3-FA33-4951-8871-E2020E87A795}" destId="{D5A2CDEC-66C0-465E-B69E-021AA3ACF2DD}" srcOrd="2" destOrd="0" presId="urn:microsoft.com/office/officeart/2018/2/layout/IconLabelDescriptionList"/>
    <dgm:cxn modelId="{D57EDC6B-D48D-4071-87F5-23E30AB6178E}" type="presParOf" srcId="{B67470A3-FA33-4951-8871-E2020E87A795}" destId="{99084776-DF63-438F-BCFC-AE7783DBDDE7}" srcOrd="3" destOrd="0" presId="urn:microsoft.com/office/officeart/2018/2/layout/IconLabelDescriptionList"/>
    <dgm:cxn modelId="{03A074E1-E26B-4B8B-9CE6-E580ADD99E62}" type="presParOf" srcId="{B67470A3-FA33-4951-8871-E2020E87A795}" destId="{C20214E4-8122-4452-8B0D-4B293B53901A}" srcOrd="4" destOrd="0" presId="urn:microsoft.com/office/officeart/2018/2/layout/IconLabelDescriptionList"/>
    <dgm:cxn modelId="{9AC36541-3C07-4411-B0D4-7CA11A98CA8B}" type="presParOf" srcId="{D6AAF6A8-3E02-45DC-94B6-D876189D781D}" destId="{96CE7654-94AA-4F45-A804-ECF91A584C5F}" srcOrd="7" destOrd="0" presId="urn:microsoft.com/office/officeart/2018/2/layout/IconLabelDescriptionList"/>
    <dgm:cxn modelId="{4E9E5963-592B-4F80-926B-FACBB04FA50C}" type="presParOf" srcId="{D6AAF6A8-3E02-45DC-94B6-D876189D781D}" destId="{66A5270E-34D4-4621-8DCE-683DDBB8899C}" srcOrd="8" destOrd="0" presId="urn:microsoft.com/office/officeart/2018/2/layout/IconLabelDescriptionList"/>
    <dgm:cxn modelId="{92C96652-B9FC-4465-B198-0F3DADE533B9}" type="presParOf" srcId="{66A5270E-34D4-4621-8DCE-683DDBB8899C}" destId="{AF39D56A-FBB1-4607-AD34-4AE0D2453228}" srcOrd="0" destOrd="0" presId="urn:microsoft.com/office/officeart/2018/2/layout/IconLabelDescriptionList"/>
    <dgm:cxn modelId="{EE285AF9-9F75-42B5-9B7F-4D42AFB25D73}" type="presParOf" srcId="{66A5270E-34D4-4621-8DCE-683DDBB8899C}" destId="{F4A2EF78-9F7E-4E0A-AD7A-8F5B6DBBC2DC}" srcOrd="1" destOrd="0" presId="urn:microsoft.com/office/officeart/2018/2/layout/IconLabelDescriptionList"/>
    <dgm:cxn modelId="{526066D0-C6EF-48EC-8AC0-B589765377E8}" type="presParOf" srcId="{66A5270E-34D4-4621-8DCE-683DDBB8899C}" destId="{4835DBB9-A796-4FBA-84C0-89ED90FCC351}" srcOrd="2" destOrd="0" presId="urn:microsoft.com/office/officeart/2018/2/layout/IconLabelDescriptionList"/>
    <dgm:cxn modelId="{66B383E4-350C-4F4D-8704-6BF59AA32D1A}" type="presParOf" srcId="{66A5270E-34D4-4621-8DCE-683DDBB8899C}" destId="{EBCFE4D0-8DE0-4C3B-ABF2-C1A64AA94429}" srcOrd="3" destOrd="0" presId="urn:microsoft.com/office/officeart/2018/2/layout/IconLabelDescriptionList"/>
    <dgm:cxn modelId="{BB8E6A49-6C02-466F-AF01-AF68C2C9016A}" type="presParOf" srcId="{66A5270E-34D4-4621-8DCE-683DDBB8899C}" destId="{5CD0F8E9-B755-41A4-AAFD-6477FB7C2736}" srcOrd="4" destOrd="0" presId="urn:microsoft.com/office/officeart/2018/2/layout/IconLabelDescription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BD9FE7C-BA41-4F37-8653-4D36A8D22E5E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34814733-11CF-4414-AFA6-8843D6B21B4D}">
      <dgm:prSet/>
      <dgm:spPr/>
      <dgm:t>
        <a:bodyPr/>
        <a:lstStyle/>
        <a:p>
          <a:r>
            <a:rPr lang="en-US"/>
            <a:t>What separates theater from the other arts?</a:t>
          </a:r>
        </a:p>
      </dgm:t>
    </dgm:pt>
    <dgm:pt modelId="{05E44543-377D-45A6-9185-D3D82AADE3D9}" type="parTrans" cxnId="{BB42AF07-A3D9-4429-867D-224FEDE16D38}">
      <dgm:prSet/>
      <dgm:spPr/>
      <dgm:t>
        <a:bodyPr/>
        <a:lstStyle/>
        <a:p>
          <a:endParaRPr lang="en-US"/>
        </a:p>
      </dgm:t>
    </dgm:pt>
    <dgm:pt modelId="{4580625B-4B63-43C8-AE9B-C2B0635D3599}" type="sibTrans" cxnId="{BB42AF07-A3D9-4429-867D-224FEDE16D38}">
      <dgm:prSet/>
      <dgm:spPr/>
      <dgm:t>
        <a:bodyPr/>
        <a:lstStyle/>
        <a:p>
          <a:endParaRPr lang="en-US"/>
        </a:p>
      </dgm:t>
    </dgm:pt>
    <dgm:pt modelId="{CB1B3F0D-3DB6-4F34-9D28-87F17FA6A72C}">
      <dgm:prSet/>
      <dgm:spPr/>
      <dgm:t>
        <a:bodyPr/>
        <a:lstStyle/>
        <a:p>
          <a:r>
            <a:rPr lang="en-US"/>
            <a:t>Theatre deals in the imitation of human action. </a:t>
          </a:r>
        </a:p>
      </dgm:t>
    </dgm:pt>
    <dgm:pt modelId="{BC90B0D3-BFD8-4B57-9220-C6E8C40E1125}" type="parTrans" cxnId="{7B579BC7-1446-4D1D-A31E-9F7AC8A7F728}">
      <dgm:prSet/>
      <dgm:spPr/>
      <dgm:t>
        <a:bodyPr/>
        <a:lstStyle/>
        <a:p>
          <a:endParaRPr lang="en-US"/>
        </a:p>
      </dgm:t>
    </dgm:pt>
    <dgm:pt modelId="{5F482490-9CD1-41F5-8154-B1F072814330}" type="sibTrans" cxnId="{7B579BC7-1446-4D1D-A31E-9F7AC8A7F728}">
      <dgm:prSet/>
      <dgm:spPr/>
      <dgm:t>
        <a:bodyPr/>
        <a:lstStyle/>
        <a:p>
          <a:endParaRPr lang="en-US"/>
        </a:p>
      </dgm:t>
    </dgm:pt>
    <dgm:pt modelId="{254ECD53-1751-4908-9384-B87254C64704}">
      <dgm:prSet/>
      <dgm:spPr/>
      <dgm:t>
        <a:bodyPr/>
        <a:lstStyle/>
        <a:p>
          <a:r>
            <a:rPr lang="en-US"/>
            <a:t>Theatre began with </a:t>
          </a:r>
          <a:r>
            <a:rPr lang="en-US" i="1"/>
            <a:t>dithyrambs.</a:t>
          </a:r>
          <a:endParaRPr lang="en-US"/>
        </a:p>
      </dgm:t>
    </dgm:pt>
    <dgm:pt modelId="{0F4C48AE-5829-4470-8322-FF1D28857B9E}" type="parTrans" cxnId="{81D9DDCD-8EEE-4BF7-A0F6-E4F923DA1A1C}">
      <dgm:prSet/>
      <dgm:spPr/>
      <dgm:t>
        <a:bodyPr/>
        <a:lstStyle/>
        <a:p>
          <a:endParaRPr lang="en-US"/>
        </a:p>
      </dgm:t>
    </dgm:pt>
    <dgm:pt modelId="{ACC4ABC1-714A-43AE-8019-67DF38AF45E1}" type="sibTrans" cxnId="{81D9DDCD-8EEE-4BF7-A0F6-E4F923DA1A1C}">
      <dgm:prSet/>
      <dgm:spPr/>
      <dgm:t>
        <a:bodyPr/>
        <a:lstStyle/>
        <a:p>
          <a:endParaRPr lang="en-US"/>
        </a:p>
      </dgm:t>
    </dgm:pt>
    <dgm:pt modelId="{9EF9D7C9-5169-4C3E-AAB6-AC624637F54B}">
      <dgm:prSet/>
      <dgm:spPr/>
      <dgm:t>
        <a:bodyPr/>
        <a:lstStyle/>
        <a:p>
          <a:r>
            <a:rPr lang="en-US"/>
            <a:t>Aristotle could be called our first drama critic with his treatise called </a:t>
          </a:r>
          <a:r>
            <a:rPr lang="en-US" i="1"/>
            <a:t>Poetics</a:t>
          </a:r>
          <a:endParaRPr lang="en-US"/>
        </a:p>
      </dgm:t>
    </dgm:pt>
    <dgm:pt modelId="{48FD2687-20E5-4F56-8236-2D85FB74BFDA}" type="parTrans" cxnId="{95064848-F58A-42F5-8F72-48E53BC6A269}">
      <dgm:prSet/>
      <dgm:spPr/>
      <dgm:t>
        <a:bodyPr/>
        <a:lstStyle/>
        <a:p>
          <a:endParaRPr lang="en-US"/>
        </a:p>
      </dgm:t>
    </dgm:pt>
    <dgm:pt modelId="{3DD9F48E-61AE-4543-BFC5-E32DA4E41C08}" type="sibTrans" cxnId="{95064848-F58A-42F5-8F72-48E53BC6A269}">
      <dgm:prSet/>
      <dgm:spPr/>
      <dgm:t>
        <a:bodyPr/>
        <a:lstStyle/>
        <a:p>
          <a:endParaRPr lang="en-US"/>
        </a:p>
      </dgm:t>
    </dgm:pt>
    <dgm:pt modelId="{F66C84F7-9F3C-49C7-A5F0-C1058DF62F0E}">
      <dgm:prSet/>
      <dgm:spPr/>
      <dgm:t>
        <a:bodyPr/>
        <a:lstStyle/>
        <a:p>
          <a:r>
            <a:rPr lang="en-US"/>
            <a:t>Bharata and his text called </a:t>
          </a:r>
          <a:r>
            <a:rPr lang="en-US" i="1"/>
            <a:t>Natyashastra.</a:t>
          </a:r>
          <a:endParaRPr lang="en-US"/>
        </a:p>
      </dgm:t>
    </dgm:pt>
    <dgm:pt modelId="{C9B03583-CF1A-42E1-8A0D-0F996A2220ED}" type="parTrans" cxnId="{05335546-4C37-4E4E-940D-B7938C06FF33}">
      <dgm:prSet/>
      <dgm:spPr/>
      <dgm:t>
        <a:bodyPr/>
        <a:lstStyle/>
        <a:p>
          <a:endParaRPr lang="en-US"/>
        </a:p>
      </dgm:t>
    </dgm:pt>
    <dgm:pt modelId="{010C6F1B-EC94-4616-864D-D78703C0010A}" type="sibTrans" cxnId="{05335546-4C37-4E4E-940D-B7938C06FF33}">
      <dgm:prSet/>
      <dgm:spPr/>
      <dgm:t>
        <a:bodyPr/>
        <a:lstStyle/>
        <a:p>
          <a:endParaRPr lang="en-US"/>
        </a:p>
      </dgm:t>
    </dgm:pt>
    <dgm:pt modelId="{6336F3C5-04F2-44B4-9F56-CFD98AC7FF18}">
      <dgm:prSet/>
      <dgm:spPr/>
      <dgm:t>
        <a:bodyPr/>
        <a:lstStyle/>
        <a:p>
          <a:r>
            <a:rPr lang="en-US"/>
            <a:t>It is our nature to imitate the actions of others.</a:t>
          </a:r>
        </a:p>
      </dgm:t>
    </dgm:pt>
    <dgm:pt modelId="{DD403877-EA50-4381-B5D7-E79B5A1291C2}" type="parTrans" cxnId="{11FA72C6-7AB2-4108-AD00-7F2AF8E25D18}">
      <dgm:prSet/>
      <dgm:spPr/>
      <dgm:t>
        <a:bodyPr/>
        <a:lstStyle/>
        <a:p>
          <a:endParaRPr lang="en-US"/>
        </a:p>
      </dgm:t>
    </dgm:pt>
    <dgm:pt modelId="{FAD3B7FD-B5E9-404B-B28B-97E50B3E0D32}" type="sibTrans" cxnId="{11FA72C6-7AB2-4108-AD00-7F2AF8E25D18}">
      <dgm:prSet/>
      <dgm:spPr/>
      <dgm:t>
        <a:bodyPr/>
        <a:lstStyle/>
        <a:p>
          <a:endParaRPr lang="en-US"/>
        </a:p>
      </dgm:t>
    </dgm:pt>
    <dgm:pt modelId="{9247A3F9-7A09-42B6-81E7-34A65FD02FE0}" type="pres">
      <dgm:prSet presAssocID="{BBD9FE7C-BA41-4F37-8653-4D36A8D22E5E}" presName="root" presStyleCnt="0">
        <dgm:presLayoutVars>
          <dgm:dir/>
          <dgm:resizeHandles val="exact"/>
        </dgm:presLayoutVars>
      </dgm:prSet>
      <dgm:spPr/>
    </dgm:pt>
    <dgm:pt modelId="{927E6C37-EBF4-4EBA-B29F-912E16D4298F}" type="pres">
      <dgm:prSet presAssocID="{34814733-11CF-4414-AFA6-8843D6B21B4D}" presName="compNode" presStyleCnt="0"/>
      <dgm:spPr/>
    </dgm:pt>
    <dgm:pt modelId="{92967918-3E4F-4E24-957C-ECB770688FA8}" type="pres">
      <dgm:prSet presAssocID="{34814733-11CF-4414-AFA6-8843D6B21B4D}" presName="bgRect" presStyleLbl="bgShp" presStyleIdx="0" presStyleCnt="6"/>
      <dgm:spPr/>
    </dgm:pt>
    <dgm:pt modelId="{39DC3B1B-527E-4E9F-B7BE-A485BB1B8EC0}" type="pres">
      <dgm:prSet presAssocID="{34814733-11CF-4414-AFA6-8843D6B21B4D}" presName="iconRect" presStyleLbl="nod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Education"/>
        </a:ext>
      </dgm:extLst>
    </dgm:pt>
    <dgm:pt modelId="{2B76507D-B8EA-4DA4-952C-5DD750BA2E33}" type="pres">
      <dgm:prSet presAssocID="{34814733-11CF-4414-AFA6-8843D6B21B4D}" presName="spaceRect" presStyleCnt="0"/>
      <dgm:spPr/>
    </dgm:pt>
    <dgm:pt modelId="{76E0F406-3012-4E45-BCCD-CA7182F44599}" type="pres">
      <dgm:prSet presAssocID="{34814733-11CF-4414-AFA6-8843D6B21B4D}" presName="parTx" presStyleLbl="revTx" presStyleIdx="0" presStyleCnt="6">
        <dgm:presLayoutVars>
          <dgm:chMax val="0"/>
          <dgm:chPref val="0"/>
        </dgm:presLayoutVars>
      </dgm:prSet>
      <dgm:spPr/>
    </dgm:pt>
    <dgm:pt modelId="{2930E178-F6FE-4B81-A94E-6D4E6D8463D6}" type="pres">
      <dgm:prSet presAssocID="{4580625B-4B63-43C8-AE9B-C2B0635D3599}" presName="sibTrans" presStyleCnt="0"/>
      <dgm:spPr/>
    </dgm:pt>
    <dgm:pt modelId="{8256153B-0800-41C9-B0B6-B1AECBA52D58}" type="pres">
      <dgm:prSet presAssocID="{CB1B3F0D-3DB6-4F34-9D28-87F17FA6A72C}" presName="compNode" presStyleCnt="0"/>
      <dgm:spPr/>
    </dgm:pt>
    <dgm:pt modelId="{F9AB11EA-03E5-4265-BA19-2FA64BE789E5}" type="pres">
      <dgm:prSet presAssocID="{CB1B3F0D-3DB6-4F34-9D28-87F17FA6A72C}" presName="bgRect" presStyleLbl="bgShp" presStyleIdx="1" presStyleCnt="6"/>
      <dgm:spPr/>
    </dgm:pt>
    <dgm:pt modelId="{0DA5DE44-5767-4FD8-98B5-50AF43A02D58}" type="pres">
      <dgm:prSet presAssocID="{CB1B3F0D-3DB6-4F34-9D28-87F17FA6A72C}" presName="iconRect" presStyleLbl="nod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ingerprint2"/>
        </a:ext>
      </dgm:extLst>
    </dgm:pt>
    <dgm:pt modelId="{ECB88931-86E4-46CA-A681-AFF9CE9808AC}" type="pres">
      <dgm:prSet presAssocID="{CB1B3F0D-3DB6-4F34-9D28-87F17FA6A72C}" presName="spaceRect" presStyleCnt="0"/>
      <dgm:spPr/>
    </dgm:pt>
    <dgm:pt modelId="{37317CFD-DF7B-4157-BE79-F968CB7A0828}" type="pres">
      <dgm:prSet presAssocID="{CB1B3F0D-3DB6-4F34-9D28-87F17FA6A72C}" presName="parTx" presStyleLbl="revTx" presStyleIdx="1" presStyleCnt="6">
        <dgm:presLayoutVars>
          <dgm:chMax val="0"/>
          <dgm:chPref val="0"/>
        </dgm:presLayoutVars>
      </dgm:prSet>
      <dgm:spPr/>
    </dgm:pt>
    <dgm:pt modelId="{726FF9B7-6E41-4C0A-BBB5-AB25E6B261F4}" type="pres">
      <dgm:prSet presAssocID="{5F482490-9CD1-41F5-8154-B1F072814330}" presName="sibTrans" presStyleCnt="0"/>
      <dgm:spPr/>
    </dgm:pt>
    <dgm:pt modelId="{C37285CF-C025-4279-B7E6-813C757E0D92}" type="pres">
      <dgm:prSet presAssocID="{254ECD53-1751-4908-9384-B87254C64704}" presName="compNode" presStyleCnt="0"/>
      <dgm:spPr/>
    </dgm:pt>
    <dgm:pt modelId="{13DFBC55-1239-4F65-8357-BD0B05A4FCCC}" type="pres">
      <dgm:prSet presAssocID="{254ECD53-1751-4908-9384-B87254C64704}" presName="bgRect" presStyleLbl="bgShp" presStyleIdx="2" presStyleCnt="6"/>
      <dgm:spPr/>
    </dgm:pt>
    <dgm:pt modelId="{251CFE31-55ED-411E-B3A2-C07D1A375179}" type="pres">
      <dgm:prSet presAssocID="{254ECD53-1751-4908-9384-B87254C64704}" presName="iconRect" presStyleLbl="node1" presStyleIdx="2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lobe3"/>
        </a:ext>
      </dgm:extLst>
    </dgm:pt>
    <dgm:pt modelId="{ED6DC25C-CB36-4BF6-A528-43A58D4E15D0}" type="pres">
      <dgm:prSet presAssocID="{254ECD53-1751-4908-9384-B87254C64704}" presName="spaceRect" presStyleCnt="0"/>
      <dgm:spPr/>
    </dgm:pt>
    <dgm:pt modelId="{E361E6A4-6EB9-4C32-B785-2614635C5CD9}" type="pres">
      <dgm:prSet presAssocID="{254ECD53-1751-4908-9384-B87254C64704}" presName="parTx" presStyleLbl="revTx" presStyleIdx="2" presStyleCnt="6">
        <dgm:presLayoutVars>
          <dgm:chMax val="0"/>
          <dgm:chPref val="0"/>
        </dgm:presLayoutVars>
      </dgm:prSet>
      <dgm:spPr/>
    </dgm:pt>
    <dgm:pt modelId="{91A252F5-077C-4909-A182-A6FF88008E93}" type="pres">
      <dgm:prSet presAssocID="{ACC4ABC1-714A-43AE-8019-67DF38AF45E1}" presName="sibTrans" presStyleCnt="0"/>
      <dgm:spPr/>
    </dgm:pt>
    <dgm:pt modelId="{BE185AF5-46CC-40B9-9E44-962443E61D7D}" type="pres">
      <dgm:prSet presAssocID="{9EF9D7C9-5169-4C3E-AAB6-AC624637F54B}" presName="compNode" presStyleCnt="0"/>
      <dgm:spPr/>
    </dgm:pt>
    <dgm:pt modelId="{037ED85B-EEDD-4E5B-8FA8-A1F83C15E321}" type="pres">
      <dgm:prSet presAssocID="{9EF9D7C9-5169-4C3E-AAB6-AC624637F54B}" presName="bgRect" presStyleLbl="bgShp" presStyleIdx="3" presStyleCnt="6"/>
      <dgm:spPr/>
    </dgm:pt>
    <dgm:pt modelId="{54EA5373-1239-4DF5-B002-AA2CE1B37404}" type="pres">
      <dgm:prSet presAssocID="{9EF9D7C9-5169-4C3E-AAB6-AC624637F54B}" presName="iconRect" presStyleLbl="node1" presStyleIdx="3" presStyleCnt="6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ight"/>
        </a:ext>
      </dgm:extLst>
    </dgm:pt>
    <dgm:pt modelId="{25DC955B-7FB5-415C-AD37-588BEB9AB3DC}" type="pres">
      <dgm:prSet presAssocID="{9EF9D7C9-5169-4C3E-AAB6-AC624637F54B}" presName="spaceRect" presStyleCnt="0"/>
      <dgm:spPr/>
    </dgm:pt>
    <dgm:pt modelId="{5FC9A7C8-636C-4256-840A-D0612CF2E5B6}" type="pres">
      <dgm:prSet presAssocID="{9EF9D7C9-5169-4C3E-AAB6-AC624637F54B}" presName="parTx" presStyleLbl="revTx" presStyleIdx="3" presStyleCnt="6">
        <dgm:presLayoutVars>
          <dgm:chMax val="0"/>
          <dgm:chPref val="0"/>
        </dgm:presLayoutVars>
      </dgm:prSet>
      <dgm:spPr/>
    </dgm:pt>
    <dgm:pt modelId="{EF614240-7182-4664-AC1C-14AEDC6DEA69}" type="pres">
      <dgm:prSet presAssocID="{3DD9F48E-61AE-4543-BFC5-E32DA4E41C08}" presName="sibTrans" presStyleCnt="0"/>
      <dgm:spPr/>
    </dgm:pt>
    <dgm:pt modelId="{F2195973-2B0E-487F-9CCF-9DD8FFB59D9E}" type="pres">
      <dgm:prSet presAssocID="{F66C84F7-9F3C-49C7-A5F0-C1058DF62F0E}" presName="compNode" presStyleCnt="0"/>
      <dgm:spPr/>
    </dgm:pt>
    <dgm:pt modelId="{98C9F7CD-A09C-4CAE-9FF5-FB2397D09ECD}" type="pres">
      <dgm:prSet presAssocID="{F66C84F7-9F3C-49C7-A5F0-C1058DF62F0E}" presName="bgRect" presStyleLbl="bgShp" presStyleIdx="4" presStyleCnt="6"/>
      <dgm:spPr/>
    </dgm:pt>
    <dgm:pt modelId="{6DD7E89D-B783-488C-AF36-8563092777F6}" type="pres">
      <dgm:prSet presAssocID="{F66C84F7-9F3C-49C7-A5F0-C1058DF62F0E}" presName="iconRect" presStyleLbl="node1" presStyleIdx="4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atSolid"/>
        </a:ext>
      </dgm:extLst>
    </dgm:pt>
    <dgm:pt modelId="{B2418872-812A-4B71-8C40-96F31B77B157}" type="pres">
      <dgm:prSet presAssocID="{F66C84F7-9F3C-49C7-A5F0-C1058DF62F0E}" presName="spaceRect" presStyleCnt="0"/>
      <dgm:spPr/>
    </dgm:pt>
    <dgm:pt modelId="{80712177-5417-47EC-B319-00D6D2C16723}" type="pres">
      <dgm:prSet presAssocID="{F66C84F7-9F3C-49C7-A5F0-C1058DF62F0E}" presName="parTx" presStyleLbl="revTx" presStyleIdx="4" presStyleCnt="6">
        <dgm:presLayoutVars>
          <dgm:chMax val="0"/>
          <dgm:chPref val="0"/>
        </dgm:presLayoutVars>
      </dgm:prSet>
      <dgm:spPr/>
    </dgm:pt>
    <dgm:pt modelId="{13563EFB-FD95-4C5B-972D-33BA01C8F318}" type="pres">
      <dgm:prSet presAssocID="{010C6F1B-EC94-4616-864D-D78703C0010A}" presName="sibTrans" presStyleCnt="0"/>
      <dgm:spPr/>
    </dgm:pt>
    <dgm:pt modelId="{A5B8CEC4-7BE7-4076-9F3F-3DA0F261833F}" type="pres">
      <dgm:prSet presAssocID="{6336F3C5-04F2-44B4-9F56-CFD98AC7FF18}" presName="compNode" presStyleCnt="0"/>
      <dgm:spPr/>
    </dgm:pt>
    <dgm:pt modelId="{271B0293-2A1F-42F7-91E9-988E5FDD698B}" type="pres">
      <dgm:prSet presAssocID="{6336F3C5-04F2-44B4-9F56-CFD98AC7FF18}" presName="bgRect" presStyleLbl="bgShp" presStyleIdx="5" presStyleCnt="6"/>
      <dgm:spPr/>
    </dgm:pt>
    <dgm:pt modelId="{90053055-5E49-4362-8558-49D6F50E6C80}" type="pres">
      <dgm:prSet presAssocID="{6336F3C5-04F2-44B4-9F56-CFD98AC7FF18}" presName="iconRect" presStyleLbl="node1" presStyleIdx="5" presStyleCnt="6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World2"/>
        </a:ext>
      </dgm:extLst>
    </dgm:pt>
    <dgm:pt modelId="{CDA64297-3C54-4BFF-8DAE-87EB847B892A}" type="pres">
      <dgm:prSet presAssocID="{6336F3C5-04F2-44B4-9F56-CFD98AC7FF18}" presName="spaceRect" presStyleCnt="0"/>
      <dgm:spPr/>
    </dgm:pt>
    <dgm:pt modelId="{D9CBCCDA-7955-440C-9AFC-54A3DFED1DF0}" type="pres">
      <dgm:prSet presAssocID="{6336F3C5-04F2-44B4-9F56-CFD98AC7FF18}" presName="parTx" presStyleLbl="revTx" presStyleIdx="5" presStyleCnt="6">
        <dgm:presLayoutVars>
          <dgm:chMax val="0"/>
          <dgm:chPref val="0"/>
        </dgm:presLayoutVars>
      </dgm:prSet>
      <dgm:spPr/>
    </dgm:pt>
  </dgm:ptLst>
  <dgm:cxnLst>
    <dgm:cxn modelId="{E0088406-4196-4F0F-B294-51C141714643}" type="presOf" srcId="{F66C84F7-9F3C-49C7-A5F0-C1058DF62F0E}" destId="{80712177-5417-47EC-B319-00D6D2C16723}" srcOrd="0" destOrd="0" presId="urn:microsoft.com/office/officeart/2018/2/layout/IconVerticalSolidList"/>
    <dgm:cxn modelId="{BB42AF07-A3D9-4429-867D-224FEDE16D38}" srcId="{BBD9FE7C-BA41-4F37-8653-4D36A8D22E5E}" destId="{34814733-11CF-4414-AFA6-8843D6B21B4D}" srcOrd="0" destOrd="0" parTransId="{05E44543-377D-45A6-9185-D3D82AADE3D9}" sibTransId="{4580625B-4B63-43C8-AE9B-C2B0635D3599}"/>
    <dgm:cxn modelId="{F1406022-6DF7-4962-B8D4-4F07016D15AE}" type="presOf" srcId="{6336F3C5-04F2-44B4-9F56-CFD98AC7FF18}" destId="{D9CBCCDA-7955-440C-9AFC-54A3DFED1DF0}" srcOrd="0" destOrd="0" presId="urn:microsoft.com/office/officeart/2018/2/layout/IconVerticalSolidList"/>
    <dgm:cxn modelId="{7A7C0633-779E-4C9A-B32B-D74764960FA4}" type="presOf" srcId="{BBD9FE7C-BA41-4F37-8653-4D36A8D22E5E}" destId="{9247A3F9-7A09-42B6-81E7-34A65FD02FE0}" srcOrd="0" destOrd="0" presId="urn:microsoft.com/office/officeart/2018/2/layout/IconVerticalSolidList"/>
    <dgm:cxn modelId="{E3590C3B-1E89-47CC-996F-76C9188B5B6B}" type="presOf" srcId="{254ECD53-1751-4908-9384-B87254C64704}" destId="{E361E6A4-6EB9-4C32-B785-2614635C5CD9}" srcOrd="0" destOrd="0" presId="urn:microsoft.com/office/officeart/2018/2/layout/IconVerticalSolidList"/>
    <dgm:cxn modelId="{05335546-4C37-4E4E-940D-B7938C06FF33}" srcId="{BBD9FE7C-BA41-4F37-8653-4D36A8D22E5E}" destId="{F66C84F7-9F3C-49C7-A5F0-C1058DF62F0E}" srcOrd="4" destOrd="0" parTransId="{C9B03583-CF1A-42E1-8A0D-0F996A2220ED}" sibTransId="{010C6F1B-EC94-4616-864D-D78703C0010A}"/>
    <dgm:cxn modelId="{95064848-F58A-42F5-8F72-48E53BC6A269}" srcId="{BBD9FE7C-BA41-4F37-8653-4D36A8D22E5E}" destId="{9EF9D7C9-5169-4C3E-AAB6-AC624637F54B}" srcOrd="3" destOrd="0" parTransId="{48FD2687-20E5-4F56-8236-2D85FB74BFDA}" sibTransId="{3DD9F48E-61AE-4543-BFC5-E32DA4E41C08}"/>
    <dgm:cxn modelId="{DBE81A58-B8A6-4382-97E9-F8562CEDD1F2}" type="presOf" srcId="{9EF9D7C9-5169-4C3E-AAB6-AC624637F54B}" destId="{5FC9A7C8-636C-4256-840A-D0612CF2E5B6}" srcOrd="0" destOrd="0" presId="urn:microsoft.com/office/officeart/2018/2/layout/IconVerticalSolidList"/>
    <dgm:cxn modelId="{F3D750A8-3A64-4561-A12B-A6EFDCC9FF33}" type="presOf" srcId="{34814733-11CF-4414-AFA6-8843D6B21B4D}" destId="{76E0F406-3012-4E45-BCCD-CA7182F44599}" srcOrd="0" destOrd="0" presId="urn:microsoft.com/office/officeart/2018/2/layout/IconVerticalSolidList"/>
    <dgm:cxn modelId="{11FA72C6-7AB2-4108-AD00-7F2AF8E25D18}" srcId="{BBD9FE7C-BA41-4F37-8653-4D36A8D22E5E}" destId="{6336F3C5-04F2-44B4-9F56-CFD98AC7FF18}" srcOrd="5" destOrd="0" parTransId="{DD403877-EA50-4381-B5D7-E79B5A1291C2}" sibTransId="{FAD3B7FD-B5E9-404B-B28B-97E50B3E0D32}"/>
    <dgm:cxn modelId="{7B579BC7-1446-4D1D-A31E-9F7AC8A7F728}" srcId="{BBD9FE7C-BA41-4F37-8653-4D36A8D22E5E}" destId="{CB1B3F0D-3DB6-4F34-9D28-87F17FA6A72C}" srcOrd="1" destOrd="0" parTransId="{BC90B0D3-BFD8-4B57-9220-C6E8C40E1125}" sibTransId="{5F482490-9CD1-41F5-8154-B1F072814330}"/>
    <dgm:cxn modelId="{A1EFF1CB-E988-4053-BF60-74E2E1711842}" type="presOf" srcId="{CB1B3F0D-3DB6-4F34-9D28-87F17FA6A72C}" destId="{37317CFD-DF7B-4157-BE79-F968CB7A0828}" srcOrd="0" destOrd="0" presId="urn:microsoft.com/office/officeart/2018/2/layout/IconVerticalSolidList"/>
    <dgm:cxn modelId="{81D9DDCD-8EEE-4BF7-A0F6-E4F923DA1A1C}" srcId="{BBD9FE7C-BA41-4F37-8653-4D36A8D22E5E}" destId="{254ECD53-1751-4908-9384-B87254C64704}" srcOrd="2" destOrd="0" parTransId="{0F4C48AE-5829-4470-8322-FF1D28857B9E}" sibTransId="{ACC4ABC1-714A-43AE-8019-67DF38AF45E1}"/>
    <dgm:cxn modelId="{18DCF9EB-A8F5-48C1-AD11-AC5B5DCE650B}" type="presParOf" srcId="{9247A3F9-7A09-42B6-81E7-34A65FD02FE0}" destId="{927E6C37-EBF4-4EBA-B29F-912E16D4298F}" srcOrd="0" destOrd="0" presId="urn:microsoft.com/office/officeart/2018/2/layout/IconVerticalSolidList"/>
    <dgm:cxn modelId="{955044DF-B401-475D-A605-E40970AA4214}" type="presParOf" srcId="{927E6C37-EBF4-4EBA-B29F-912E16D4298F}" destId="{92967918-3E4F-4E24-957C-ECB770688FA8}" srcOrd="0" destOrd="0" presId="urn:microsoft.com/office/officeart/2018/2/layout/IconVerticalSolidList"/>
    <dgm:cxn modelId="{6C72EBFC-40FA-455F-9D85-7BC7CA2D5731}" type="presParOf" srcId="{927E6C37-EBF4-4EBA-B29F-912E16D4298F}" destId="{39DC3B1B-527E-4E9F-B7BE-A485BB1B8EC0}" srcOrd="1" destOrd="0" presId="urn:microsoft.com/office/officeart/2018/2/layout/IconVerticalSolidList"/>
    <dgm:cxn modelId="{A20EE430-DB83-4195-B384-E4B279BEB5F0}" type="presParOf" srcId="{927E6C37-EBF4-4EBA-B29F-912E16D4298F}" destId="{2B76507D-B8EA-4DA4-952C-5DD750BA2E33}" srcOrd="2" destOrd="0" presId="urn:microsoft.com/office/officeart/2018/2/layout/IconVerticalSolidList"/>
    <dgm:cxn modelId="{4EBC20E0-ADE8-4B18-84A2-BCF6711BB30A}" type="presParOf" srcId="{927E6C37-EBF4-4EBA-B29F-912E16D4298F}" destId="{76E0F406-3012-4E45-BCCD-CA7182F44599}" srcOrd="3" destOrd="0" presId="urn:microsoft.com/office/officeart/2018/2/layout/IconVerticalSolidList"/>
    <dgm:cxn modelId="{462B228A-DDE3-4FFB-A9E4-DBD39192C8B5}" type="presParOf" srcId="{9247A3F9-7A09-42B6-81E7-34A65FD02FE0}" destId="{2930E178-F6FE-4B81-A94E-6D4E6D8463D6}" srcOrd="1" destOrd="0" presId="urn:microsoft.com/office/officeart/2018/2/layout/IconVerticalSolidList"/>
    <dgm:cxn modelId="{4B68B2F0-DB8F-48B5-9A1F-4E4A6D2B0BF1}" type="presParOf" srcId="{9247A3F9-7A09-42B6-81E7-34A65FD02FE0}" destId="{8256153B-0800-41C9-B0B6-B1AECBA52D58}" srcOrd="2" destOrd="0" presId="urn:microsoft.com/office/officeart/2018/2/layout/IconVerticalSolidList"/>
    <dgm:cxn modelId="{D524C113-D3AC-4959-9E71-33ED4BEFE991}" type="presParOf" srcId="{8256153B-0800-41C9-B0B6-B1AECBA52D58}" destId="{F9AB11EA-03E5-4265-BA19-2FA64BE789E5}" srcOrd="0" destOrd="0" presId="urn:microsoft.com/office/officeart/2018/2/layout/IconVerticalSolidList"/>
    <dgm:cxn modelId="{6912366E-81C0-453F-AF29-F2DB91DB3EA9}" type="presParOf" srcId="{8256153B-0800-41C9-B0B6-B1AECBA52D58}" destId="{0DA5DE44-5767-4FD8-98B5-50AF43A02D58}" srcOrd="1" destOrd="0" presId="urn:microsoft.com/office/officeart/2018/2/layout/IconVerticalSolidList"/>
    <dgm:cxn modelId="{E80056AC-FBCC-416C-BAF5-61892CE87A71}" type="presParOf" srcId="{8256153B-0800-41C9-B0B6-B1AECBA52D58}" destId="{ECB88931-86E4-46CA-A681-AFF9CE9808AC}" srcOrd="2" destOrd="0" presId="urn:microsoft.com/office/officeart/2018/2/layout/IconVerticalSolidList"/>
    <dgm:cxn modelId="{570374B8-37E6-45B8-8515-EB4216CFD28E}" type="presParOf" srcId="{8256153B-0800-41C9-B0B6-B1AECBA52D58}" destId="{37317CFD-DF7B-4157-BE79-F968CB7A0828}" srcOrd="3" destOrd="0" presId="urn:microsoft.com/office/officeart/2018/2/layout/IconVerticalSolidList"/>
    <dgm:cxn modelId="{A539F603-1E57-460F-BF93-8BE929CD6781}" type="presParOf" srcId="{9247A3F9-7A09-42B6-81E7-34A65FD02FE0}" destId="{726FF9B7-6E41-4C0A-BBB5-AB25E6B261F4}" srcOrd="3" destOrd="0" presId="urn:microsoft.com/office/officeart/2018/2/layout/IconVerticalSolidList"/>
    <dgm:cxn modelId="{792FD93D-5DDD-4265-BC6D-385B87A2563B}" type="presParOf" srcId="{9247A3F9-7A09-42B6-81E7-34A65FD02FE0}" destId="{C37285CF-C025-4279-B7E6-813C757E0D92}" srcOrd="4" destOrd="0" presId="urn:microsoft.com/office/officeart/2018/2/layout/IconVerticalSolidList"/>
    <dgm:cxn modelId="{B3F2B17D-7452-4045-AFF8-62A2BC3F89BE}" type="presParOf" srcId="{C37285CF-C025-4279-B7E6-813C757E0D92}" destId="{13DFBC55-1239-4F65-8357-BD0B05A4FCCC}" srcOrd="0" destOrd="0" presId="urn:microsoft.com/office/officeart/2018/2/layout/IconVerticalSolidList"/>
    <dgm:cxn modelId="{0AB04B18-7C01-4A22-BF45-97D653D4A377}" type="presParOf" srcId="{C37285CF-C025-4279-B7E6-813C757E0D92}" destId="{251CFE31-55ED-411E-B3A2-C07D1A375179}" srcOrd="1" destOrd="0" presId="urn:microsoft.com/office/officeart/2018/2/layout/IconVerticalSolidList"/>
    <dgm:cxn modelId="{45190FA7-0513-443E-AFC9-C23317A76E1C}" type="presParOf" srcId="{C37285CF-C025-4279-B7E6-813C757E0D92}" destId="{ED6DC25C-CB36-4BF6-A528-43A58D4E15D0}" srcOrd="2" destOrd="0" presId="urn:microsoft.com/office/officeart/2018/2/layout/IconVerticalSolidList"/>
    <dgm:cxn modelId="{382537A9-80E3-4C64-89BA-9B39D593B523}" type="presParOf" srcId="{C37285CF-C025-4279-B7E6-813C757E0D92}" destId="{E361E6A4-6EB9-4C32-B785-2614635C5CD9}" srcOrd="3" destOrd="0" presId="urn:microsoft.com/office/officeart/2018/2/layout/IconVerticalSolidList"/>
    <dgm:cxn modelId="{709E4A23-CB0E-4D1B-92F9-5450EA4B9046}" type="presParOf" srcId="{9247A3F9-7A09-42B6-81E7-34A65FD02FE0}" destId="{91A252F5-077C-4909-A182-A6FF88008E93}" srcOrd="5" destOrd="0" presId="urn:microsoft.com/office/officeart/2018/2/layout/IconVerticalSolidList"/>
    <dgm:cxn modelId="{E8DA5812-3D2D-4CAE-BA0C-D31214F631D4}" type="presParOf" srcId="{9247A3F9-7A09-42B6-81E7-34A65FD02FE0}" destId="{BE185AF5-46CC-40B9-9E44-962443E61D7D}" srcOrd="6" destOrd="0" presId="urn:microsoft.com/office/officeart/2018/2/layout/IconVerticalSolidList"/>
    <dgm:cxn modelId="{BBF972F7-A882-4771-A20A-0703CFB18703}" type="presParOf" srcId="{BE185AF5-46CC-40B9-9E44-962443E61D7D}" destId="{037ED85B-EEDD-4E5B-8FA8-A1F83C15E321}" srcOrd="0" destOrd="0" presId="urn:microsoft.com/office/officeart/2018/2/layout/IconVerticalSolidList"/>
    <dgm:cxn modelId="{0A1D063B-BF15-4793-AFFA-D75821DD102F}" type="presParOf" srcId="{BE185AF5-46CC-40B9-9E44-962443E61D7D}" destId="{54EA5373-1239-4DF5-B002-AA2CE1B37404}" srcOrd="1" destOrd="0" presId="urn:microsoft.com/office/officeart/2018/2/layout/IconVerticalSolidList"/>
    <dgm:cxn modelId="{1B605335-5BE3-4842-BC3E-B34C97D392F7}" type="presParOf" srcId="{BE185AF5-46CC-40B9-9E44-962443E61D7D}" destId="{25DC955B-7FB5-415C-AD37-588BEB9AB3DC}" srcOrd="2" destOrd="0" presId="urn:microsoft.com/office/officeart/2018/2/layout/IconVerticalSolidList"/>
    <dgm:cxn modelId="{B48B6648-1ACA-4CE9-A5A3-A0FAAEE2AFB8}" type="presParOf" srcId="{BE185AF5-46CC-40B9-9E44-962443E61D7D}" destId="{5FC9A7C8-636C-4256-840A-D0612CF2E5B6}" srcOrd="3" destOrd="0" presId="urn:microsoft.com/office/officeart/2018/2/layout/IconVerticalSolidList"/>
    <dgm:cxn modelId="{2CD9331D-66D8-4110-805E-5C4842713C4D}" type="presParOf" srcId="{9247A3F9-7A09-42B6-81E7-34A65FD02FE0}" destId="{EF614240-7182-4664-AC1C-14AEDC6DEA69}" srcOrd="7" destOrd="0" presId="urn:microsoft.com/office/officeart/2018/2/layout/IconVerticalSolidList"/>
    <dgm:cxn modelId="{D48EA4F3-D413-49C3-8964-5F6E78493BAE}" type="presParOf" srcId="{9247A3F9-7A09-42B6-81E7-34A65FD02FE0}" destId="{F2195973-2B0E-487F-9CCF-9DD8FFB59D9E}" srcOrd="8" destOrd="0" presId="urn:microsoft.com/office/officeart/2018/2/layout/IconVerticalSolidList"/>
    <dgm:cxn modelId="{76C87794-EC34-4EA6-A3A3-73E4C3D113D6}" type="presParOf" srcId="{F2195973-2B0E-487F-9CCF-9DD8FFB59D9E}" destId="{98C9F7CD-A09C-4CAE-9FF5-FB2397D09ECD}" srcOrd="0" destOrd="0" presId="urn:microsoft.com/office/officeart/2018/2/layout/IconVerticalSolidList"/>
    <dgm:cxn modelId="{1716E9A6-9CC8-4584-83BA-E4580B3DF074}" type="presParOf" srcId="{F2195973-2B0E-487F-9CCF-9DD8FFB59D9E}" destId="{6DD7E89D-B783-488C-AF36-8563092777F6}" srcOrd="1" destOrd="0" presId="urn:microsoft.com/office/officeart/2018/2/layout/IconVerticalSolidList"/>
    <dgm:cxn modelId="{02FEA81F-FF15-4FD9-BF27-4274D28DEC8F}" type="presParOf" srcId="{F2195973-2B0E-487F-9CCF-9DD8FFB59D9E}" destId="{B2418872-812A-4B71-8C40-96F31B77B157}" srcOrd="2" destOrd="0" presId="urn:microsoft.com/office/officeart/2018/2/layout/IconVerticalSolidList"/>
    <dgm:cxn modelId="{DB8CD009-CBCC-4B07-9BBD-CD7F75009366}" type="presParOf" srcId="{F2195973-2B0E-487F-9CCF-9DD8FFB59D9E}" destId="{80712177-5417-47EC-B319-00D6D2C16723}" srcOrd="3" destOrd="0" presId="urn:microsoft.com/office/officeart/2018/2/layout/IconVerticalSolidList"/>
    <dgm:cxn modelId="{1F9076DF-714E-414B-8135-274621F71299}" type="presParOf" srcId="{9247A3F9-7A09-42B6-81E7-34A65FD02FE0}" destId="{13563EFB-FD95-4C5B-972D-33BA01C8F318}" srcOrd="9" destOrd="0" presId="urn:microsoft.com/office/officeart/2018/2/layout/IconVerticalSolidList"/>
    <dgm:cxn modelId="{38A9E489-A777-4203-AB27-1C52A8BA01DF}" type="presParOf" srcId="{9247A3F9-7A09-42B6-81E7-34A65FD02FE0}" destId="{A5B8CEC4-7BE7-4076-9F3F-3DA0F261833F}" srcOrd="10" destOrd="0" presId="urn:microsoft.com/office/officeart/2018/2/layout/IconVerticalSolidList"/>
    <dgm:cxn modelId="{69EFA085-CD4B-4665-B0D1-864BECA1C7BB}" type="presParOf" srcId="{A5B8CEC4-7BE7-4076-9F3F-3DA0F261833F}" destId="{271B0293-2A1F-42F7-91E9-988E5FDD698B}" srcOrd="0" destOrd="0" presId="urn:microsoft.com/office/officeart/2018/2/layout/IconVerticalSolidList"/>
    <dgm:cxn modelId="{273A7D97-72DF-4355-8350-85F2E1A92AA6}" type="presParOf" srcId="{A5B8CEC4-7BE7-4076-9F3F-3DA0F261833F}" destId="{90053055-5E49-4362-8558-49D6F50E6C80}" srcOrd="1" destOrd="0" presId="urn:microsoft.com/office/officeart/2018/2/layout/IconVerticalSolidList"/>
    <dgm:cxn modelId="{62BBB639-BE11-4E97-A82A-21FC00E1A8C3}" type="presParOf" srcId="{A5B8CEC4-7BE7-4076-9F3F-3DA0F261833F}" destId="{CDA64297-3C54-4BFF-8DAE-87EB847B892A}" srcOrd="2" destOrd="0" presId="urn:microsoft.com/office/officeart/2018/2/layout/IconVerticalSolidList"/>
    <dgm:cxn modelId="{7F88C19A-402B-4B1F-A781-B19CB8190BC6}" type="presParOf" srcId="{A5B8CEC4-7BE7-4076-9F3F-3DA0F261833F}" destId="{D9CBCCDA-7955-440C-9AFC-54A3DFED1DF0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312D8F6-AC5F-4177-8205-BA600B7D21CD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470DE47D-8B5E-454B-A057-26F7E86303E5}">
      <dgm:prSet custT="1"/>
      <dgm:spPr/>
      <dgm:t>
        <a:bodyPr/>
        <a:lstStyle/>
        <a:p>
          <a:r>
            <a:rPr lang="en-US" sz="1800" dirty="0"/>
            <a:t>How theatre generates meaning is both simplistic and highly complex.</a:t>
          </a:r>
        </a:p>
      </dgm:t>
    </dgm:pt>
    <dgm:pt modelId="{A34FE020-FF04-44A4-9F34-455992A4E671}" type="parTrans" cxnId="{DFDED8D4-1C9A-43BB-A3AA-AE8DFEF1264C}">
      <dgm:prSet/>
      <dgm:spPr/>
      <dgm:t>
        <a:bodyPr/>
        <a:lstStyle/>
        <a:p>
          <a:endParaRPr lang="en-US"/>
        </a:p>
      </dgm:t>
    </dgm:pt>
    <dgm:pt modelId="{C2807443-8055-4088-A38F-70EF097A164C}" type="sibTrans" cxnId="{DFDED8D4-1C9A-43BB-A3AA-AE8DFEF1264C}">
      <dgm:prSet/>
      <dgm:spPr/>
      <dgm:t>
        <a:bodyPr/>
        <a:lstStyle/>
        <a:p>
          <a:endParaRPr lang="en-US"/>
        </a:p>
      </dgm:t>
    </dgm:pt>
    <dgm:pt modelId="{75FB2090-25BF-4C77-8A9C-40D7C9690C13}">
      <dgm:prSet custT="1"/>
      <dgm:spPr/>
      <dgm:t>
        <a:bodyPr/>
        <a:lstStyle/>
        <a:p>
          <a:r>
            <a:rPr lang="en-US" sz="1600" dirty="0"/>
            <a:t>Theatre Conventions are created between the audience and the actors in a form of covenant.  </a:t>
          </a:r>
        </a:p>
      </dgm:t>
    </dgm:pt>
    <dgm:pt modelId="{1D5BD99F-7B6C-4B4E-80DD-6FB46D7E2FE5}" type="parTrans" cxnId="{02B9759A-8199-44B5-A61E-C8F2A8C28186}">
      <dgm:prSet/>
      <dgm:spPr/>
      <dgm:t>
        <a:bodyPr/>
        <a:lstStyle/>
        <a:p>
          <a:endParaRPr lang="en-US"/>
        </a:p>
      </dgm:t>
    </dgm:pt>
    <dgm:pt modelId="{F9AC2BD6-5878-42B2-A0F9-7A8B84EDEEA7}" type="sibTrans" cxnId="{02B9759A-8199-44B5-A61E-C8F2A8C28186}">
      <dgm:prSet/>
      <dgm:spPr/>
      <dgm:t>
        <a:bodyPr/>
        <a:lstStyle/>
        <a:p>
          <a:endParaRPr lang="en-US"/>
        </a:p>
      </dgm:t>
    </dgm:pt>
    <dgm:pt modelId="{5B83A699-1AF9-4260-8B8E-6325C9C39DA7}">
      <dgm:prSet custT="1"/>
      <dgm:spPr/>
      <dgm:t>
        <a:bodyPr/>
        <a:lstStyle/>
        <a:p>
          <a:r>
            <a:rPr lang="en-US" sz="1600" dirty="0"/>
            <a:t>Entire styles of performance can be created through conventions. </a:t>
          </a:r>
        </a:p>
      </dgm:t>
    </dgm:pt>
    <dgm:pt modelId="{9DF186B9-6FAF-45CB-B73F-32F88FF50A4A}" type="parTrans" cxnId="{EFD29EF1-04D0-49C8-8193-51E0641E7D0E}">
      <dgm:prSet/>
      <dgm:spPr/>
      <dgm:t>
        <a:bodyPr/>
        <a:lstStyle/>
        <a:p>
          <a:endParaRPr lang="en-US"/>
        </a:p>
      </dgm:t>
    </dgm:pt>
    <dgm:pt modelId="{933BFDEB-2BC9-44DF-AA30-BF85FA590D8A}" type="sibTrans" cxnId="{EFD29EF1-04D0-49C8-8193-51E0641E7D0E}">
      <dgm:prSet/>
      <dgm:spPr/>
      <dgm:t>
        <a:bodyPr/>
        <a:lstStyle/>
        <a:p>
          <a:endParaRPr lang="en-US"/>
        </a:p>
      </dgm:t>
    </dgm:pt>
    <dgm:pt modelId="{7DF8E2A8-23AA-4D3C-9E22-99335A557D0A}">
      <dgm:prSet custT="1"/>
      <dgm:spPr/>
      <dgm:t>
        <a:bodyPr/>
        <a:lstStyle/>
        <a:p>
          <a:r>
            <a:rPr lang="en-US" sz="1400" dirty="0"/>
            <a:t>The agreement is that the audience chooses to believe as long as the actors hold up their end of the bargain and support the established reality</a:t>
          </a:r>
          <a:r>
            <a:rPr lang="en-US" sz="1200" dirty="0"/>
            <a:t>. </a:t>
          </a:r>
        </a:p>
      </dgm:t>
    </dgm:pt>
    <dgm:pt modelId="{632A95F9-1DFA-4322-92E2-647DC4079703}" type="parTrans" cxnId="{1562E48C-1C66-467A-868D-7460A5A7E3C5}">
      <dgm:prSet/>
      <dgm:spPr/>
      <dgm:t>
        <a:bodyPr/>
        <a:lstStyle/>
        <a:p>
          <a:endParaRPr lang="en-US"/>
        </a:p>
      </dgm:t>
    </dgm:pt>
    <dgm:pt modelId="{C753611E-F596-455B-877E-7A5BF6DDE129}" type="sibTrans" cxnId="{1562E48C-1C66-467A-868D-7460A5A7E3C5}">
      <dgm:prSet/>
      <dgm:spPr/>
      <dgm:t>
        <a:bodyPr/>
        <a:lstStyle/>
        <a:p>
          <a:endParaRPr lang="en-US"/>
        </a:p>
      </dgm:t>
    </dgm:pt>
    <dgm:pt modelId="{C553ECD9-4D0C-45E0-8EB2-5E6A427B5787}" type="pres">
      <dgm:prSet presAssocID="{9312D8F6-AC5F-4177-8205-BA600B7D21CD}" presName="root" presStyleCnt="0">
        <dgm:presLayoutVars>
          <dgm:dir/>
          <dgm:resizeHandles val="exact"/>
        </dgm:presLayoutVars>
      </dgm:prSet>
      <dgm:spPr/>
    </dgm:pt>
    <dgm:pt modelId="{1795B00F-5EF3-4D00-8594-D187C8369274}" type="pres">
      <dgm:prSet presAssocID="{9312D8F6-AC5F-4177-8205-BA600B7D21CD}" presName="container" presStyleCnt="0">
        <dgm:presLayoutVars>
          <dgm:dir/>
          <dgm:resizeHandles val="exact"/>
        </dgm:presLayoutVars>
      </dgm:prSet>
      <dgm:spPr/>
    </dgm:pt>
    <dgm:pt modelId="{063776EA-633D-4774-91A2-713F782E63E9}" type="pres">
      <dgm:prSet presAssocID="{470DE47D-8B5E-454B-A057-26F7E86303E5}" presName="compNode" presStyleCnt="0"/>
      <dgm:spPr/>
    </dgm:pt>
    <dgm:pt modelId="{98492128-ACEE-4A5D-A15D-6CB745A362E3}" type="pres">
      <dgm:prSet presAssocID="{470DE47D-8B5E-454B-A057-26F7E86303E5}" presName="iconBgRect" presStyleLbl="bgShp" presStyleIdx="0" presStyleCnt="4"/>
      <dgm:spPr/>
    </dgm:pt>
    <dgm:pt modelId="{76A9ACCC-2261-4E79-AC2A-04EF722BB54F}" type="pres">
      <dgm:prSet presAssocID="{470DE47D-8B5E-454B-A057-26F7E86303E5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rama"/>
        </a:ext>
      </dgm:extLst>
    </dgm:pt>
    <dgm:pt modelId="{D48658E3-FF0D-4883-8CA1-82B0F1D94CEF}" type="pres">
      <dgm:prSet presAssocID="{470DE47D-8B5E-454B-A057-26F7E86303E5}" presName="spaceRect" presStyleCnt="0"/>
      <dgm:spPr/>
    </dgm:pt>
    <dgm:pt modelId="{255B88E3-5528-4560-B41B-D22148F33609}" type="pres">
      <dgm:prSet presAssocID="{470DE47D-8B5E-454B-A057-26F7E86303E5}" presName="textRect" presStyleLbl="revTx" presStyleIdx="0" presStyleCnt="4">
        <dgm:presLayoutVars>
          <dgm:chMax val="1"/>
          <dgm:chPref val="1"/>
        </dgm:presLayoutVars>
      </dgm:prSet>
      <dgm:spPr/>
    </dgm:pt>
    <dgm:pt modelId="{5CD45842-BBE3-4E93-92FF-A8BBDF096181}" type="pres">
      <dgm:prSet presAssocID="{C2807443-8055-4088-A38F-70EF097A164C}" presName="sibTrans" presStyleLbl="sibTrans2D1" presStyleIdx="0" presStyleCnt="0"/>
      <dgm:spPr/>
    </dgm:pt>
    <dgm:pt modelId="{B19158C4-2D73-4D3D-80C5-1068A325C51F}" type="pres">
      <dgm:prSet presAssocID="{75FB2090-25BF-4C77-8A9C-40D7C9690C13}" presName="compNode" presStyleCnt="0"/>
      <dgm:spPr/>
    </dgm:pt>
    <dgm:pt modelId="{4D2F4D65-38A0-48EB-9962-B4BF98068A93}" type="pres">
      <dgm:prSet presAssocID="{75FB2090-25BF-4C77-8A9C-40D7C9690C13}" presName="iconBgRect" presStyleLbl="bgShp" presStyleIdx="1" presStyleCnt="4"/>
      <dgm:spPr/>
    </dgm:pt>
    <dgm:pt modelId="{180D6491-79F4-4724-83A7-848BDEAF7C47}" type="pres">
      <dgm:prSet presAssocID="{75FB2090-25BF-4C77-8A9C-40D7C9690C13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onductor"/>
        </a:ext>
      </dgm:extLst>
    </dgm:pt>
    <dgm:pt modelId="{B3FB033E-328D-42D4-8184-77163C66A841}" type="pres">
      <dgm:prSet presAssocID="{75FB2090-25BF-4C77-8A9C-40D7C9690C13}" presName="spaceRect" presStyleCnt="0"/>
      <dgm:spPr/>
    </dgm:pt>
    <dgm:pt modelId="{B74DBD10-FCB3-41F4-A216-8F44AF464280}" type="pres">
      <dgm:prSet presAssocID="{75FB2090-25BF-4C77-8A9C-40D7C9690C13}" presName="textRect" presStyleLbl="revTx" presStyleIdx="1" presStyleCnt="4" custScaleX="151621" custScaleY="152389" custLinFactNeighborX="17533" custLinFactNeighborY="-1926">
        <dgm:presLayoutVars>
          <dgm:chMax val="1"/>
          <dgm:chPref val="1"/>
        </dgm:presLayoutVars>
      </dgm:prSet>
      <dgm:spPr/>
    </dgm:pt>
    <dgm:pt modelId="{56E7E74B-41C3-4283-81FE-7132D09B6A79}" type="pres">
      <dgm:prSet presAssocID="{F9AC2BD6-5878-42B2-A0F9-7A8B84EDEEA7}" presName="sibTrans" presStyleLbl="sibTrans2D1" presStyleIdx="0" presStyleCnt="0"/>
      <dgm:spPr/>
    </dgm:pt>
    <dgm:pt modelId="{918881BB-8D9C-4348-B26E-40B1EE3B43A3}" type="pres">
      <dgm:prSet presAssocID="{5B83A699-1AF9-4260-8B8E-6325C9C39DA7}" presName="compNode" presStyleCnt="0"/>
      <dgm:spPr/>
    </dgm:pt>
    <dgm:pt modelId="{1C83DDD3-9EF6-4B4B-8500-B283F7DF8B74}" type="pres">
      <dgm:prSet presAssocID="{5B83A699-1AF9-4260-8B8E-6325C9C39DA7}" presName="iconBgRect" presStyleLbl="bgShp" presStyleIdx="2" presStyleCnt="4"/>
      <dgm:spPr/>
    </dgm:pt>
    <dgm:pt modelId="{5624366B-694F-4B5D-8270-33D3EF2A5C1E}" type="pres">
      <dgm:prSet presAssocID="{5B83A699-1AF9-4260-8B8E-6325C9C39DA7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Advertising"/>
        </a:ext>
      </dgm:extLst>
    </dgm:pt>
    <dgm:pt modelId="{6062EB67-3CC5-4A48-95BD-CAA6F7529F52}" type="pres">
      <dgm:prSet presAssocID="{5B83A699-1AF9-4260-8B8E-6325C9C39DA7}" presName="spaceRect" presStyleCnt="0"/>
      <dgm:spPr/>
    </dgm:pt>
    <dgm:pt modelId="{AAA024BE-F245-48A0-AFFF-D15519CF4A3A}" type="pres">
      <dgm:prSet presAssocID="{5B83A699-1AF9-4260-8B8E-6325C9C39DA7}" presName="textRect" presStyleLbl="revTx" presStyleIdx="2" presStyleCnt="4" custScaleX="100984" custLinFactNeighborX="-1790" custLinFactNeighborY="-7591">
        <dgm:presLayoutVars>
          <dgm:chMax val="1"/>
          <dgm:chPref val="1"/>
        </dgm:presLayoutVars>
      </dgm:prSet>
      <dgm:spPr/>
    </dgm:pt>
    <dgm:pt modelId="{6A9E721F-C829-4249-A8B2-A2C28AEAF0D8}" type="pres">
      <dgm:prSet presAssocID="{933BFDEB-2BC9-44DF-AA30-BF85FA590D8A}" presName="sibTrans" presStyleLbl="sibTrans2D1" presStyleIdx="0" presStyleCnt="0"/>
      <dgm:spPr/>
    </dgm:pt>
    <dgm:pt modelId="{97A8F63F-0758-4BD6-B717-90997E8450F8}" type="pres">
      <dgm:prSet presAssocID="{7DF8E2A8-23AA-4D3C-9E22-99335A557D0A}" presName="compNode" presStyleCnt="0"/>
      <dgm:spPr/>
    </dgm:pt>
    <dgm:pt modelId="{568B8FA9-8BCF-4DE6-BC22-6E76F89D87D7}" type="pres">
      <dgm:prSet presAssocID="{7DF8E2A8-23AA-4D3C-9E22-99335A557D0A}" presName="iconBgRect" presStyleLbl="bgShp" presStyleIdx="3" presStyleCnt="4" custLinFactNeighborX="-8951" custLinFactNeighborY="-1686"/>
      <dgm:spPr/>
    </dgm:pt>
    <dgm:pt modelId="{6CBB8A62-0D45-4ED3-A9A6-43C0DB5DF8F0}" type="pres">
      <dgm:prSet presAssocID="{7DF8E2A8-23AA-4D3C-9E22-99335A557D0A}" presName="iconRect" presStyleLbl="node1" presStyleIdx="3" presStyleCnt="4" custLinFactNeighborX="-14154" custLinFactNeighborY="145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andshake"/>
        </a:ext>
      </dgm:extLst>
    </dgm:pt>
    <dgm:pt modelId="{6EA6F380-B8E4-4FE8-80FE-55E1982F903D}" type="pres">
      <dgm:prSet presAssocID="{7DF8E2A8-23AA-4D3C-9E22-99335A557D0A}" presName="spaceRect" presStyleCnt="0"/>
      <dgm:spPr/>
    </dgm:pt>
    <dgm:pt modelId="{6089C940-7F68-4C5A-83E5-B89387C93303}" type="pres">
      <dgm:prSet presAssocID="{7DF8E2A8-23AA-4D3C-9E22-99335A557D0A}" presName="textRect" presStyleLbl="revTx" presStyleIdx="3" presStyleCnt="4" custScaleX="172178" custLinFactNeighborX="27194" custLinFactNeighborY="-6747">
        <dgm:presLayoutVars>
          <dgm:chMax val="1"/>
          <dgm:chPref val="1"/>
        </dgm:presLayoutVars>
      </dgm:prSet>
      <dgm:spPr/>
    </dgm:pt>
  </dgm:ptLst>
  <dgm:cxnLst>
    <dgm:cxn modelId="{DDDFFC14-BB7C-47EB-8A0E-1A2B70EDCD9C}" type="presOf" srcId="{470DE47D-8B5E-454B-A057-26F7E86303E5}" destId="{255B88E3-5528-4560-B41B-D22148F33609}" srcOrd="0" destOrd="0" presId="urn:microsoft.com/office/officeart/2018/2/layout/IconCircleList"/>
    <dgm:cxn modelId="{E7B8B64D-903C-4B0C-AE87-991A0D5055A8}" type="presOf" srcId="{7DF8E2A8-23AA-4D3C-9E22-99335A557D0A}" destId="{6089C940-7F68-4C5A-83E5-B89387C93303}" srcOrd="0" destOrd="0" presId="urn:microsoft.com/office/officeart/2018/2/layout/IconCircleList"/>
    <dgm:cxn modelId="{3612F474-B401-439F-8384-F217F7CA1AE5}" type="presOf" srcId="{75FB2090-25BF-4C77-8A9C-40D7C9690C13}" destId="{B74DBD10-FCB3-41F4-A216-8F44AF464280}" srcOrd="0" destOrd="0" presId="urn:microsoft.com/office/officeart/2018/2/layout/IconCircleList"/>
    <dgm:cxn modelId="{521D9977-5498-4850-9625-484585D323CE}" type="presOf" srcId="{C2807443-8055-4088-A38F-70EF097A164C}" destId="{5CD45842-BBE3-4E93-92FF-A8BBDF096181}" srcOrd="0" destOrd="0" presId="urn:microsoft.com/office/officeart/2018/2/layout/IconCircleList"/>
    <dgm:cxn modelId="{4769ED81-B48C-4342-AD59-A0E6F7502588}" type="presOf" srcId="{9312D8F6-AC5F-4177-8205-BA600B7D21CD}" destId="{C553ECD9-4D0C-45E0-8EB2-5E6A427B5787}" srcOrd="0" destOrd="0" presId="urn:microsoft.com/office/officeart/2018/2/layout/IconCircleList"/>
    <dgm:cxn modelId="{1562E48C-1C66-467A-868D-7460A5A7E3C5}" srcId="{9312D8F6-AC5F-4177-8205-BA600B7D21CD}" destId="{7DF8E2A8-23AA-4D3C-9E22-99335A557D0A}" srcOrd="3" destOrd="0" parTransId="{632A95F9-1DFA-4322-92E2-647DC4079703}" sibTransId="{C753611E-F596-455B-877E-7A5BF6DDE129}"/>
    <dgm:cxn modelId="{02B9759A-8199-44B5-A61E-C8F2A8C28186}" srcId="{9312D8F6-AC5F-4177-8205-BA600B7D21CD}" destId="{75FB2090-25BF-4C77-8A9C-40D7C9690C13}" srcOrd="1" destOrd="0" parTransId="{1D5BD99F-7B6C-4B4E-80DD-6FB46D7E2FE5}" sibTransId="{F9AC2BD6-5878-42B2-A0F9-7A8B84EDEEA7}"/>
    <dgm:cxn modelId="{F1B0299F-0905-4C85-8994-26883A676215}" type="presOf" srcId="{5B83A699-1AF9-4260-8B8E-6325C9C39DA7}" destId="{AAA024BE-F245-48A0-AFFF-D15519CF4A3A}" srcOrd="0" destOrd="0" presId="urn:microsoft.com/office/officeart/2018/2/layout/IconCircleList"/>
    <dgm:cxn modelId="{DFDED8D4-1C9A-43BB-A3AA-AE8DFEF1264C}" srcId="{9312D8F6-AC5F-4177-8205-BA600B7D21CD}" destId="{470DE47D-8B5E-454B-A057-26F7E86303E5}" srcOrd="0" destOrd="0" parTransId="{A34FE020-FF04-44A4-9F34-455992A4E671}" sibTransId="{C2807443-8055-4088-A38F-70EF097A164C}"/>
    <dgm:cxn modelId="{9BEFCCEA-1D01-46D8-80BE-C914AD69C0B9}" type="presOf" srcId="{933BFDEB-2BC9-44DF-AA30-BF85FA590D8A}" destId="{6A9E721F-C829-4249-A8B2-A2C28AEAF0D8}" srcOrd="0" destOrd="0" presId="urn:microsoft.com/office/officeart/2018/2/layout/IconCircleList"/>
    <dgm:cxn modelId="{EFD29EF1-04D0-49C8-8193-51E0641E7D0E}" srcId="{9312D8F6-AC5F-4177-8205-BA600B7D21CD}" destId="{5B83A699-1AF9-4260-8B8E-6325C9C39DA7}" srcOrd="2" destOrd="0" parTransId="{9DF186B9-6FAF-45CB-B73F-32F88FF50A4A}" sibTransId="{933BFDEB-2BC9-44DF-AA30-BF85FA590D8A}"/>
    <dgm:cxn modelId="{20DE6EFB-6685-4183-8661-83C05421F5A9}" type="presOf" srcId="{F9AC2BD6-5878-42B2-A0F9-7A8B84EDEEA7}" destId="{56E7E74B-41C3-4283-81FE-7132D09B6A79}" srcOrd="0" destOrd="0" presId="urn:microsoft.com/office/officeart/2018/2/layout/IconCircleList"/>
    <dgm:cxn modelId="{E3580303-8778-4B7D-BC82-8FACB493F591}" type="presParOf" srcId="{C553ECD9-4D0C-45E0-8EB2-5E6A427B5787}" destId="{1795B00F-5EF3-4D00-8594-D187C8369274}" srcOrd="0" destOrd="0" presId="urn:microsoft.com/office/officeart/2018/2/layout/IconCircleList"/>
    <dgm:cxn modelId="{7869C903-D97D-4F1D-946D-2392E291FB97}" type="presParOf" srcId="{1795B00F-5EF3-4D00-8594-D187C8369274}" destId="{063776EA-633D-4774-91A2-713F782E63E9}" srcOrd="0" destOrd="0" presId="urn:microsoft.com/office/officeart/2018/2/layout/IconCircleList"/>
    <dgm:cxn modelId="{569747AB-0AE0-47BC-931C-983D3792170C}" type="presParOf" srcId="{063776EA-633D-4774-91A2-713F782E63E9}" destId="{98492128-ACEE-4A5D-A15D-6CB745A362E3}" srcOrd="0" destOrd="0" presId="urn:microsoft.com/office/officeart/2018/2/layout/IconCircleList"/>
    <dgm:cxn modelId="{82D9F0C7-F737-4C60-BF76-65F9271F2F94}" type="presParOf" srcId="{063776EA-633D-4774-91A2-713F782E63E9}" destId="{76A9ACCC-2261-4E79-AC2A-04EF722BB54F}" srcOrd="1" destOrd="0" presId="urn:microsoft.com/office/officeart/2018/2/layout/IconCircleList"/>
    <dgm:cxn modelId="{221FF84E-55FB-4C47-A056-8A47E049235B}" type="presParOf" srcId="{063776EA-633D-4774-91A2-713F782E63E9}" destId="{D48658E3-FF0D-4883-8CA1-82B0F1D94CEF}" srcOrd="2" destOrd="0" presId="urn:microsoft.com/office/officeart/2018/2/layout/IconCircleList"/>
    <dgm:cxn modelId="{A0259F3B-DF5C-4F6D-87EC-06888A971BB5}" type="presParOf" srcId="{063776EA-633D-4774-91A2-713F782E63E9}" destId="{255B88E3-5528-4560-B41B-D22148F33609}" srcOrd="3" destOrd="0" presId="urn:microsoft.com/office/officeart/2018/2/layout/IconCircleList"/>
    <dgm:cxn modelId="{5A5832FB-77FC-4E9A-81DA-D0FC0AFD15BF}" type="presParOf" srcId="{1795B00F-5EF3-4D00-8594-D187C8369274}" destId="{5CD45842-BBE3-4E93-92FF-A8BBDF096181}" srcOrd="1" destOrd="0" presId="urn:microsoft.com/office/officeart/2018/2/layout/IconCircleList"/>
    <dgm:cxn modelId="{F3F3AF53-FE1F-49F8-A4A3-26643021CC64}" type="presParOf" srcId="{1795B00F-5EF3-4D00-8594-D187C8369274}" destId="{B19158C4-2D73-4D3D-80C5-1068A325C51F}" srcOrd="2" destOrd="0" presId="urn:microsoft.com/office/officeart/2018/2/layout/IconCircleList"/>
    <dgm:cxn modelId="{EE0597B8-BFA6-4C5B-9B83-1F008A1B872D}" type="presParOf" srcId="{B19158C4-2D73-4D3D-80C5-1068A325C51F}" destId="{4D2F4D65-38A0-48EB-9962-B4BF98068A93}" srcOrd="0" destOrd="0" presId="urn:microsoft.com/office/officeart/2018/2/layout/IconCircleList"/>
    <dgm:cxn modelId="{9620CF08-457A-4540-B314-BB534B74C2AF}" type="presParOf" srcId="{B19158C4-2D73-4D3D-80C5-1068A325C51F}" destId="{180D6491-79F4-4724-83A7-848BDEAF7C47}" srcOrd="1" destOrd="0" presId="urn:microsoft.com/office/officeart/2018/2/layout/IconCircleList"/>
    <dgm:cxn modelId="{E9AF3576-1111-4A9B-B197-5FF658BD4015}" type="presParOf" srcId="{B19158C4-2D73-4D3D-80C5-1068A325C51F}" destId="{B3FB033E-328D-42D4-8184-77163C66A841}" srcOrd="2" destOrd="0" presId="urn:microsoft.com/office/officeart/2018/2/layout/IconCircleList"/>
    <dgm:cxn modelId="{448EB34E-8F13-40B6-8AC2-CD24F1DF50D3}" type="presParOf" srcId="{B19158C4-2D73-4D3D-80C5-1068A325C51F}" destId="{B74DBD10-FCB3-41F4-A216-8F44AF464280}" srcOrd="3" destOrd="0" presId="urn:microsoft.com/office/officeart/2018/2/layout/IconCircleList"/>
    <dgm:cxn modelId="{BC0F79F8-CCB1-4F3C-8475-663BB4C60DAB}" type="presParOf" srcId="{1795B00F-5EF3-4D00-8594-D187C8369274}" destId="{56E7E74B-41C3-4283-81FE-7132D09B6A79}" srcOrd="3" destOrd="0" presId="urn:microsoft.com/office/officeart/2018/2/layout/IconCircleList"/>
    <dgm:cxn modelId="{836FF08E-47D6-485D-BEDD-4875337D920E}" type="presParOf" srcId="{1795B00F-5EF3-4D00-8594-D187C8369274}" destId="{918881BB-8D9C-4348-B26E-40B1EE3B43A3}" srcOrd="4" destOrd="0" presId="urn:microsoft.com/office/officeart/2018/2/layout/IconCircleList"/>
    <dgm:cxn modelId="{E2399326-E167-4743-A85E-1ADFC47FBD0E}" type="presParOf" srcId="{918881BB-8D9C-4348-B26E-40B1EE3B43A3}" destId="{1C83DDD3-9EF6-4B4B-8500-B283F7DF8B74}" srcOrd="0" destOrd="0" presId="urn:microsoft.com/office/officeart/2018/2/layout/IconCircleList"/>
    <dgm:cxn modelId="{40436F7A-3729-481F-9729-E41679A444AB}" type="presParOf" srcId="{918881BB-8D9C-4348-B26E-40B1EE3B43A3}" destId="{5624366B-694F-4B5D-8270-33D3EF2A5C1E}" srcOrd="1" destOrd="0" presId="urn:microsoft.com/office/officeart/2018/2/layout/IconCircleList"/>
    <dgm:cxn modelId="{B9B4FE1B-2299-43FC-97DA-D6BA76E957AA}" type="presParOf" srcId="{918881BB-8D9C-4348-B26E-40B1EE3B43A3}" destId="{6062EB67-3CC5-4A48-95BD-CAA6F7529F52}" srcOrd="2" destOrd="0" presId="urn:microsoft.com/office/officeart/2018/2/layout/IconCircleList"/>
    <dgm:cxn modelId="{C5710C64-38E2-4E49-8817-98DE43DC4C0A}" type="presParOf" srcId="{918881BB-8D9C-4348-B26E-40B1EE3B43A3}" destId="{AAA024BE-F245-48A0-AFFF-D15519CF4A3A}" srcOrd="3" destOrd="0" presId="urn:microsoft.com/office/officeart/2018/2/layout/IconCircleList"/>
    <dgm:cxn modelId="{19EC22A1-10D3-4A12-9222-60EE7288F48D}" type="presParOf" srcId="{1795B00F-5EF3-4D00-8594-D187C8369274}" destId="{6A9E721F-C829-4249-A8B2-A2C28AEAF0D8}" srcOrd="5" destOrd="0" presId="urn:microsoft.com/office/officeart/2018/2/layout/IconCircleList"/>
    <dgm:cxn modelId="{F97F3008-293A-487C-BA98-2302D3F7119C}" type="presParOf" srcId="{1795B00F-5EF3-4D00-8594-D187C8369274}" destId="{97A8F63F-0758-4BD6-B717-90997E8450F8}" srcOrd="6" destOrd="0" presId="urn:microsoft.com/office/officeart/2018/2/layout/IconCircleList"/>
    <dgm:cxn modelId="{7F68C289-B9D6-4184-8FED-BA0CD87D53EE}" type="presParOf" srcId="{97A8F63F-0758-4BD6-B717-90997E8450F8}" destId="{568B8FA9-8BCF-4DE6-BC22-6E76F89D87D7}" srcOrd="0" destOrd="0" presId="urn:microsoft.com/office/officeart/2018/2/layout/IconCircleList"/>
    <dgm:cxn modelId="{54ED490C-E4A7-452A-8FF0-C6F9E0EEF451}" type="presParOf" srcId="{97A8F63F-0758-4BD6-B717-90997E8450F8}" destId="{6CBB8A62-0D45-4ED3-A9A6-43C0DB5DF8F0}" srcOrd="1" destOrd="0" presId="urn:microsoft.com/office/officeart/2018/2/layout/IconCircleList"/>
    <dgm:cxn modelId="{615D59DF-A3BF-488A-B2C7-FE9C7C7F9805}" type="presParOf" srcId="{97A8F63F-0758-4BD6-B717-90997E8450F8}" destId="{6EA6F380-B8E4-4FE8-80FE-55E1982F903D}" srcOrd="2" destOrd="0" presId="urn:microsoft.com/office/officeart/2018/2/layout/IconCircleList"/>
    <dgm:cxn modelId="{D443A662-8844-4FD9-8711-44F63359D160}" type="presParOf" srcId="{97A8F63F-0758-4BD6-B717-90997E8450F8}" destId="{6089C940-7F68-4C5A-83E5-B89387C93303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2B99868-3C58-418A-88EC-CF2BDC9CCE26}" type="doc">
      <dgm:prSet loTypeId="urn:microsoft.com/office/officeart/2005/8/layout/vList2" loCatId="list" qsTypeId="urn:microsoft.com/office/officeart/2005/8/quickstyle/simple4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2187AB47-EC37-411B-8240-79CEDA974E5D}">
      <dgm:prSet/>
      <dgm:spPr/>
      <dgm:t>
        <a:bodyPr/>
        <a:lstStyle/>
        <a:p>
          <a:r>
            <a:rPr lang="en-US"/>
            <a:t>Theatre’s forms/conventions change over time. They are ever evolving.</a:t>
          </a:r>
        </a:p>
      </dgm:t>
    </dgm:pt>
    <dgm:pt modelId="{9D573163-3B58-411B-B0FA-448202B4A6AB}" type="parTrans" cxnId="{C6FF444A-17E2-4EE0-8F1B-05FEE095F075}">
      <dgm:prSet/>
      <dgm:spPr/>
      <dgm:t>
        <a:bodyPr/>
        <a:lstStyle/>
        <a:p>
          <a:endParaRPr lang="en-US"/>
        </a:p>
      </dgm:t>
    </dgm:pt>
    <dgm:pt modelId="{12D20DEE-7B86-4B0E-9C26-B0A329B755D8}" type="sibTrans" cxnId="{C6FF444A-17E2-4EE0-8F1B-05FEE095F075}">
      <dgm:prSet/>
      <dgm:spPr/>
      <dgm:t>
        <a:bodyPr/>
        <a:lstStyle/>
        <a:p>
          <a:endParaRPr lang="en-US"/>
        </a:p>
      </dgm:t>
    </dgm:pt>
    <dgm:pt modelId="{4E6322A8-12F1-4D90-B8CD-F8932BB1350F}">
      <dgm:prSet/>
      <dgm:spPr/>
      <dgm:t>
        <a:bodyPr/>
        <a:lstStyle/>
        <a:p>
          <a:r>
            <a:rPr lang="en-US"/>
            <a:t>Practitioners invent and borrow techniques.</a:t>
          </a:r>
        </a:p>
      </dgm:t>
    </dgm:pt>
    <dgm:pt modelId="{F40A87BC-41F7-41C0-97F2-43A7ACEEDE1F}" type="parTrans" cxnId="{141F4380-EDAD-4026-B8F2-2EDDE449E2BD}">
      <dgm:prSet/>
      <dgm:spPr/>
      <dgm:t>
        <a:bodyPr/>
        <a:lstStyle/>
        <a:p>
          <a:endParaRPr lang="en-US"/>
        </a:p>
      </dgm:t>
    </dgm:pt>
    <dgm:pt modelId="{365EC18F-EEED-40D2-B5EE-DCAD9FF5C960}" type="sibTrans" cxnId="{141F4380-EDAD-4026-B8F2-2EDDE449E2BD}">
      <dgm:prSet/>
      <dgm:spPr/>
      <dgm:t>
        <a:bodyPr/>
        <a:lstStyle/>
        <a:p>
          <a:endParaRPr lang="en-US"/>
        </a:p>
      </dgm:t>
    </dgm:pt>
    <dgm:pt modelId="{CFC5BBE7-B6EA-4C33-9995-3B2D28F96274}">
      <dgm:prSet/>
      <dgm:spPr/>
      <dgm:t>
        <a:bodyPr/>
        <a:lstStyle/>
        <a:p>
          <a:r>
            <a:rPr lang="en-US"/>
            <a:t>Tradition and innovation coexist with new technology.</a:t>
          </a:r>
        </a:p>
      </dgm:t>
    </dgm:pt>
    <dgm:pt modelId="{4CB02E79-928E-4753-B9C1-C670FED4E671}" type="parTrans" cxnId="{33DF7439-205E-4353-83BF-AC15E19ED061}">
      <dgm:prSet/>
      <dgm:spPr/>
      <dgm:t>
        <a:bodyPr/>
        <a:lstStyle/>
        <a:p>
          <a:endParaRPr lang="en-US"/>
        </a:p>
      </dgm:t>
    </dgm:pt>
    <dgm:pt modelId="{30308B65-46F1-4621-8C47-7148DA3D2C6C}" type="sibTrans" cxnId="{33DF7439-205E-4353-83BF-AC15E19ED061}">
      <dgm:prSet/>
      <dgm:spPr/>
      <dgm:t>
        <a:bodyPr/>
        <a:lstStyle/>
        <a:p>
          <a:endParaRPr lang="en-US"/>
        </a:p>
      </dgm:t>
    </dgm:pt>
    <dgm:pt modelId="{B619A0C4-450E-46BF-AF5F-B22206A5229D}">
      <dgm:prSet/>
      <dgm:spPr/>
      <dgm:t>
        <a:bodyPr/>
        <a:lstStyle/>
        <a:p>
          <a:r>
            <a:rPr lang="en-US"/>
            <a:t>American theatre reflects our changing society.</a:t>
          </a:r>
        </a:p>
      </dgm:t>
    </dgm:pt>
    <dgm:pt modelId="{D0883A29-21B6-44EE-8241-638BE2EC2DCA}" type="parTrans" cxnId="{D89CE3BB-3F41-4170-8CBB-EF542DE4F4EB}">
      <dgm:prSet/>
      <dgm:spPr/>
      <dgm:t>
        <a:bodyPr/>
        <a:lstStyle/>
        <a:p>
          <a:endParaRPr lang="en-US"/>
        </a:p>
      </dgm:t>
    </dgm:pt>
    <dgm:pt modelId="{157777F0-944C-4023-A7E3-478331FB07CE}" type="sibTrans" cxnId="{D89CE3BB-3F41-4170-8CBB-EF542DE4F4EB}">
      <dgm:prSet/>
      <dgm:spPr/>
      <dgm:t>
        <a:bodyPr/>
        <a:lstStyle/>
        <a:p>
          <a:endParaRPr lang="en-US"/>
        </a:p>
      </dgm:t>
    </dgm:pt>
    <dgm:pt modelId="{CE75AAA6-7FC7-4EC5-9353-B1D7D9BA1F31}" type="pres">
      <dgm:prSet presAssocID="{72B99868-3C58-418A-88EC-CF2BDC9CCE26}" presName="linear" presStyleCnt="0">
        <dgm:presLayoutVars>
          <dgm:animLvl val="lvl"/>
          <dgm:resizeHandles val="exact"/>
        </dgm:presLayoutVars>
      </dgm:prSet>
      <dgm:spPr/>
    </dgm:pt>
    <dgm:pt modelId="{9A443BB2-5A1E-41F4-B1A8-39D7B03C699E}" type="pres">
      <dgm:prSet presAssocID="{2187AB47-EC37-411B-8240-79CEDA974E5D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00ADBC67-DCF1-4A16-B16F-F5E055C02743}" type="pres">
      <dgm:prSet presAssocID="{12D20DEE-7B86-4B0E-9C26-B0A329B755D8}" presName="spacer" presStyleCnt="0"/>
      <dgm:spPr/>
    </dgm:pt>
    <dgm:pt modelId="{0F7FC46C-8BEB-46BF-9F3F-B7D6918CAB1B}" type="pres">
      <dgm:prSet presAssocID="{4E6322A8-12F1-4D90-B8CD-F8932BB1350F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E928652A-6B61-49DD-91C3-3FE3C4DAE9E5}" type="pres">
      <dgm:prSet presAssocID="{365EC18F-EEED-40D2-B5EE-DCAD9FF5C960}" presName="spacer" presStyleCnt="0"/>
      <dgm:spPr/>
    </dgm:pt>
    <dgm:pt modelId="{47E9721A-BBEB-4B47-848A-88047A88FAE6}" type="pres">
      <dgm:prSet presAssocID="{CFC5BBE7-B6EA-4C33-9995-3B2D28F96274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66E240F5-91A1-4602-B1CF-9BB30D8F9A2B}" type="pres">
      <dgm:prSet presAssocID="{30308B65-46F1-4621-8C47-7148DA3D2C6C}" presName="spacer" presStyleCnt="0"/>
      <dgm:spPr/>
    </dgm:pt>
    <dgm:pt modelId="{5D0EF7DA-6E4D-4CBE-A5AE-5F23F47897DE}" type="pres">
      <dgm:prSet presAssocID="{B619A0C4-450E-46BF-AF5F-B22206A5229D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33DF7439-205E-4353-83BF-AC15E19ED061}" srcId="{72B99868-3C58-418A-88EC-CF2BDC9CCE26}" destId="{CFC5BBE7-B6EA-4C33-9995-3B2D28F96274}" srcOrd="2" destOrd="0" parTransId="{4CB02E79-928E-4753-B9C1-C670FED4E671}" sibTransId="{30308B65-46F1-4621-8C47-7148DA3D2C6C}"/>
    <dgm:cxn modelId="{2CF11E68-A4F7-4286-A2E5-476AC664D4EB}" type="presOf" srcId="{2187AB47-EC37-411B-8240-79CEDA974E5D}" destId="{9A443BB2-5A1E-41F4-B1A8-39D7B03C699E}" srcOrd="0" destOrd="0" presId="urn:microsoft.com/office/officeart/2005/8/layout/vList2"/>
    <dgm:cxn modelId="{C6FF444A-17E2-4EE0-8F1B-05FEE095F075}" srcId="{72B99868-3C58-418A-88EC-CF2BDC9CCE26}" destId="{2187AB47-EC37-411B-8240-79CEDA974E5D}" srcOrd="0" destOrd="0" parTransId="{9D573163-3B58-411B-B0FA-448202B4A6AB}" sibTransId="{12D20DEE-7B86-4B0E-9C26-B0A329B755D8}"/>
    <dgm:cxn modelId="{141F4380-EDAD-4026-B8F2-2EDDE449E2BD}" srcId="{72B99868-3C58-418A-88EC-CF2BDC9CCE26}" destId="{4E6322A8-12F1-4D90-B8CD-F8932BB1350F}" srcOrd="1" destOrd="0" parTransId="{F40A87BC-41F7-41C0-97F2-43A7ACEEDE1F}" sibTransId="{365EC18F-EEED-40D2-B5EE-DCAD9FF5C960}"/>
    <dgm:cxn modelId="{D89CE3BB-3F41-4170-8CBB-EF542DE4F4EB}" srcId="{72B99868-3C58-418A-88EC-CF2BDC9CCE26}" destId="{B619A0C4-450E-46BF-AF5F-B22206A5229D}" srcOrd="3" destOrd="0" parTransId="{D0883A29-21B6-44EE-8241-638BE2EC2DCA}" sibTransId="{157777F0-944C-4023-A7E3-478331FB07CE}"/>
    <dgm:cxn modelId="{D603BADC-D5EB-431F-ACB0-F15714874755}" type="presOf" srcId="{72B99868-3C58-418A-88EC-CF2BDC9CCE26}" destId="{CE75AAA6-7FC7-4EC5-9353-B1D7D9BA1F31}" srcOrd="0" destOrd="0" presId="urn:microsoft.com/office/officeart/2005/8/layout/vList2"/>
    <dgm:cxn modelId="{8F8F8AEB-1231-4E97-9380-6417E4E89675}" type="presOf" srcId="{4E6322A8-12F1-4D90-B8CD-F8932BB1350F}" destId="{0F7FC46C-8BEB-46BF-9F3F-B7D6918CAB1B}" srcOrd="0" destOrd="0" presId="urn:microsoft.com/office/officeart/2005/8/layout/vList2"/>
    <dgm:cxn modelId="{93BA69F8-41FF-4B2A-9F66-C37FFFF888C9}" type="presOf" srcId="{B619A0C4-450E-46BF-AF5F-B22206A5229D}" destId="{5D0EF7DA-6E4D-4CBE-A5AE-5F23F47897DE}" srcOrd="0" destOrd="0" presId="urn:microsoft.com/office/officeart/2005/8/layout/vList2"/>
    <dgm:cxn modelId="{3BCBE2FF-4246-4CFE-AD81-BF4A99C8113E}" type="presOf" srcId="{CFC5BBE7-B6EA-4C33-9995-3B2D28F96274}" destId="{47E9721A-BBEB-4B47-848A-88047A88FAE6}" srcOrd="0" destOrd="0" presId="urn:microsoft.com/office/officeart/2005/8/layout/vList2"/>
    <dgm:cxn modelId="{45C17D06-F93D-41A9-BFCD-E504FC5DF356}" type="presParOf" srcId="{CE75AAA6-7FC7-4EC5-9353-B1D7D9BA1F31}" destId="{9A443BB2-5A1E-41F4-B1A8-39D7B03C699E}" srcOrd="0" destOrd="0" presId="urn:microsoft.com/office/officeart/2005/8/layout/vList2"/>
    <dgm:cxn modelId="{F0415EB6-C1EF-446C-ACA6-87378813A22F}" type="presParOf" srcId="{CE75AAA6-7FC7-4EC5-9353-B1D7D9BA1F31}" destId="{00ADBC67-DCF1-4A16-B16F-F5E055C02743}" srcOrd="1" destOrd="0" presId="urn:microsoft.com/office/officeart/2005/8/layout/vList2"/>
    <dgm:cxn modelId="{EA61D914-0642-46E6-80B2-CA049246596B}" type="presParOf" srcId="{CE75AAA6-7FC7-4EC5-9353-B1D7D9BA1F31}" destId="{0F7FC46C-8BEB-46BF-9F3F-B7D6918CAB1B}" srcOrd="2" destOrd="0" presId="urn:microsoft.com/office/officeart/2005/8/layout/vList2"/>
    <dgm:cxn modelId="{1E893134-2CF3-47D3-A78E-ADCE60F768F7}" type="presParOf" srcId="{CE75AAA6-7FC7-4EC5-9353-B1D7D9BA1F31}" destId="{E928652A-6B61-49DD-91C3-3FE3C4DAE9E5}" srcOrd="3" destOrd="0" presId="urn:microsoft.com/office/officeart/2005/8/layout/vList2"/>
    <dgm:cxn modelId="{CF91DCBA-AFAB-45B5-AB68-E197B164D8E0}" type="presParOf" srcId="{CE75AAA6-7FC7-4EC5-9353-B1D7D9BA1F31}" destId="{47E9721A-BBEB-4B47-848A-88047A88FAE6}" srcOrd="4" destOrd="0" presId="urn:microsoft.com/office/officeart/2005/8/layout/vList2"/>
    <dgm:cxn modelId="{A21993E6-449D-4D8D-A6B0-0873F4269A21}" type="presParOf" srcId="{CE75AAA6-7FC7-4EC5-9353-B1D7D9BA1F31}" destId="{66E240F5-91A1-4602-B1CF-9BB30D8F9A2B}" srcOrd="5" destOrd="0" presId="urn:microsoft.com/office/officeart/2005/8/layout/vList2"/>
    <dgm:cxn modelId="{7D853930-D51A-44B5-B89F-4A77A7906E42}" type="presParOf" srcId="{CE75AAA6-7FC7-4EC5-9353-B1D7D9BA1F31}" destId="{5D0EF7DA-6E4D-4CBE-A5AE-5F23F47897DE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8E30E24-BCE6-4EE3-B5C2-15CD7D3B2B86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B8823D2F-8B2A-4618-BA38-91936E7E77CD}">
      <dgm:prSet/>
      <dgm:spPr/>
      <dgm:t>
        <a:bodyPr/>
        <a:lstStyle/>
        <a:p>
          <a:r>
            <a:rPr lang="en-US" dirty="0"/>
            <a:t>How actors will move.</a:t>
          </a:r>
        </a:p>
      </dgm:t>
    </dgm:pt>
    <dgm:pt modelId="{FE715293-3D83-49FF-A1B8-2391841A456D}" type="parTrans" cxnId="{08152A28-97DE-4B66-940A-D50F3F2F2ED1}">
      <dgm:prSet/>
      <dgm:spPr/>
      <dgm:t>
        <a:bodyPr/>
        <a:lstStyle/>
        <a:p>
          <a:endParaRPr lang="en-US"/>
        </a:p>
      </dgm:t>
    </dgm:pt>
    <dgm:pt modelId="{A232E29E-D56C-415E-BE1F-ABF4E89D9147}" type="sibTrans" cxnId="{08152A28-97DE-4B66-940A-D50F3F2F2ED1}">
      <dgm:prSet/>
      <dgm:spPr/>
      <dgm:t>
        <a:bodyPr/>
        <a:lstStyle/>
        <a:p>
          <a:endParaRPr lang="en-US"/>
        </a:p>
      </dgm:t>
    </dgm:pt>
    <dgm:pt modelId="{A80055F1-7DA4-4956-ADC2-CFDDD32B7AA3}">
      <dgm:prSet/>
      <dgm:spPr/>
      <dgm:t>
        <a:bodyPr/>
        <a:lstStyle/>
        <a:p>
          <a:r>
            <a:rPr lang="en-US" dirty="0"/>
            <a:t>How actors will speak.</a:t>
          </a:r>
        </a:p>
      </dgm:t>
    </dgm:pt>
    <dgm:pt modelId="{851E56DA-A98D-4CF9-9978-C639DFDEA698}" type="parTrans" cxnId="{66AEE4F1-0F2F-481C-8159-D4992FD3AF56}">
      <dgm:prSet/>
      <dgm:spPr/>
      <dgm:t>
        <a:bodyPr/>
        <a:lstStyle/>
        <a:p>
          <a:endParaRPr lang="en-US"/>
        </a:p>
      </dgm:t>
    </dgm:pt>
    <dgm:pt modelId="{7E4FB819-F0C4-4873-BA99-44F232F2EE96}" type="sibTrans" cxnId="{66AEE4F1-0F2F-481C-8159-D4992FD3AF56}">
      <dgm:prSet/>
      <dgm:spPr/>
      <dgm:t>
        <a:bodyPr/>
        <a:lstStyle/>
        <a:p>
          <a:endParaRPr lang="en-US"/>
        </a:p>
      </dgm:t>
    </dgm:pt>
    <dgm:pt modelId="{1DF170D1-F55C-44F6-B308-FCADFFBA2676}">
      <dgm:prSet/>
      <dgm:spPr/>
      <dgm:t>
        <a:bodyPr/>
        <a:lstStyle/>
        <a:p>
          <a:r>
            <a:rPr lang="en-US" dirty="0"/>
            <a:t>How actors will be clothed.</a:t>
          </a:r>
        </a:p>
      </dgm:t>
    </dgm:pt>
    <dgm:pt modelId="{BF8862AE-D716-4B7D-B398-09D1A097E2DF}" type="parTrans" cxnId="{9E24FB0E-74A1-408E-8B1F-3B97B07A82CA}">
      <dgm:prSet/>
      <dgm:spPr/>
      <dgm:t>
        <a:bodyPr/>
        <a:lstStyle/>
        <a:p>
          <a:endParaRPr lang="en-US"/>
        </a:p>
      </dgm:t>
    </dgm:pt>
    <dgm:pt modelId="{F8B8E015-EB17-4D90-A723-1F826BE374AA}" type="sibTrans" cxnId="{9E24FB0E-74A1-408E-8B1F-3B97B07A82CA}">
      <dgm:prSet/>
      <dgm:spPr/>
      <dgm:t>
        <a:bodyPr/>
        <a:lstStyle/>
        <a:p>
          <a:endParaRPr lang="en-US"/>
        </a:p>
      </dgm:t>
    </dgm:pt>
    <dgm:pt modelId="{239F830B-C682-4C88-AC86-2B928C64C152}">
      <dgm:prSet/>
      <dgm:spPr/>
      <dgm:t>
        <a:bodyPr/>
        <a:lstStyle/>
        <a:p>
          <a:r>
            <a:rPr lang="en-US" dirty="0"/>
            <a:t>Form and content of the event.</a:t>
          </a:r>
        </a:p>
      </dgm:t>
    </dgm:pt>
    <dgm:pt modelId="{E0A95F61-9CCF-425D-B1D9-AC25A74316BB}" type="parTrans" cxnId="{85D53D6B-8183-4EEE-B3A1-9BF8112485CE}">
      <dgm:prSet/>
      <dgm:spPr/>
      <dgm:t>
        <a:bodyPr/>
        <a:lstStyle/>
        <a:p>
          <a:endParaRPr lang="en-US"/>
        </a:p>
      </dgm:t>
    </dgm:pt>
    <dgm:pt modelId="{188FAE1B-8E33-4D83-994C-4B855378D375}" type="sibTrans" cxnId="{85D53D6B-8183-4EEE-B3A1-9BF8112485CE}">
      <dgm:prSet/>
      <dgm:spPr/>
      <dgm:t>
        <a:bodyPr/>
        <a:lstStyle/>
        <a:p>
          <a:endParaRPr lang="en-US"/>
        </a:p>
      </dgm:t>
    </dgm:pt>
    <dgm:pt modelId="{BE8024CA-5CC9-4AFC-8B3A-6AC9548E0EB3}">
      <dgm:prSet/>
      <dgm:spPr/>
      <dgm:t>
        <a:bodyPr/>
        <a:lstStyle/>
        <a:p>
          <a:r>
            <a:rPr lang="en-US" dirty="0"/>
            <a:t>How and where it will be staged and designed.</a:t>
          </a:r>
        </a:p>
      </dgm:t>
    </dgm:pt>
    <dgm:pt modelId="{6EED5E05-2652-4C6F-B84A-F33F24CD2801}" type="parTrans" cxnId="{E69BEF78-BF33-4E2B-A78C-902912E5A9B7}">
      <dgm:prSet/>
      <dgm:spPr/>
      <dgm:t>
        <a:bodyPr/>
        <a:lstStyle/>
        <a:p>
          <a:endParaRPr lang="en-US"/>
        </a:p>
      </dgm:t>
    </dgm:pt>
    <dgm:pt modelId="{CEB8E970-85F2-484F-A473-9950B80A2334}" type="sibTrans" cxnId="{E69BEF78-BF33-4E2B-A78C-902912E5A9B7}">
      <dgm:prSet/>
      <dgm:spPr/>
      <dgm:t>
        <a:bodyPr/>
        <a:lstStyle/>
        <a:p>
          <a:endParaRPr lang="en-US"/>
        </a:p>
      </dgm:t>
    </dgm:pt>
    <dgm:pt modelId="{51FFBEFB-A392-4CDA-AD1C-C456C4B8E60F}">
      <dgm:prSet/>
      <dgm:spPr/>
      <dgm:t>
        <a:bodyPr/>
        <a:lstStyle/>
        <a:p>
          <a:r>
            <a:rPr lang="en-US" dirty="0"/>
            <a:t>How the audience should respond.</a:t>
          </a:r>
        </a:p>
      </dgm:t>
    </dgm:pt>
    <dgm:pt modelId="{0E6295EE-99E4-4DFF-A020-BFB68F2ADF92}" type="parTrans" cxnId="{C1522DD6-B39E-44BA-B11F-6145C98574A6}">
      <dgm:prSet/>
      <dgm:spPr/>
      <dgm:t>
        <a:bodyPr/>
        <a:lstStyle/>
        <a:p>
          <a:endParaRPr lang="en-US"/>
        </a:p>
      </dgm:t>
    </dgm:pt>
    <dgm:pt modelId="{BEEEB9C1-FFB1-481C-9807-8C3539E06990}" type="sibTrans" cxnId="{C1522DD6-B39E-44BA-B11F-6145C98574A6}">
      <dgm:prSet/>
      <dgm:spPr/>
      <dgm:t>
        <a:bodyPr/>
        <a:lstStyle/>
        <a:p>
          <a:endParaRPr lang="en-US"/>
        </a:p>
      </dgm:t>
    </dgm:pt>
    <dgm:pt modelId="{6626E386-9874-4506-A326-18DCC482E3D7}" type="pres">
      <dgm:prSet presAssocID="{B8E30E24-BCE6-4EE3-B5C2-15CD7D3B2B86}" presName="root" presStyleCnt="0">
        <dgm:presLayoutVars>
          <dgm:dir/>
          <dgm:resizeHandles val="exact"/>
        </dgm:presLayoutVars>
      </dgm:prSet>
      <dgm:spPr/>
    </dgm:pt>
    <dgm:pt modelId="{A3143F65-33D2-4315-955E-C1C512982141}" type="pres">
      <dgm:prSet presAssocID="{B8823D2F-8B2A-4618-BA38-91936E7E77CD}" presName="compNode" presStyleCnt="0"/>
      <dgm:spPr/>
    </dgm:pt>
    <dgm:pt modelId="{3D35102B-9C20-4CC1-B784-788A0103CFF2}" type="pres">
      <dgm:prSet presAssocID="{B8823D2F-8B2A-4618-BA38-91936E7E77CD}" presName="bgRect" presStyleLbl="bgShp" presStyleIdx="0" presStyleCnt="6"/>
      <dgm:spPr/>
    </dgm:pt>
    <dgm:pt modelId="{857C6C1C-20B5-4692-913C-9E7C415E57EC}" type="pres">
      <dgm:prSet presAssocID="{B8823D2F-8B2A-4618-BA38-91936E7E77CD}" presName="iconRect" presStyleLbl="nod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ransfer"/>
        </a:ext>
      </dgm:extLst>
    </dgm:pt>
    <dgm:pt modelId="{FA2EF367-332D-47A3-AF76-1825E097A8F6}" type="pres">
      <dgm:prSet presAssocID="{B8823D2F-8B2A-4618-BA38-91936E7E77CD}" presName="spaceRect" presStyleCnt="0"/>
      <dgm:spPr/>
    </dgm:pt>
    <dgm:pt modelId="{D74D9FA9-1198-459D-97A6-5775621A4A41}" type="pres">
      <dgm:prSet presAssocID="{B8823D2F-8B2A-4618-BA38-91936E7E77CD}" presName="parTx" presStyleLbl="revTx" presStyleIdx="0" presStyleCnt="6">
        <dgm:presLayoutVars>
          <dgm:chMax val="0"/>
          <dgm:chPref val="0"/>
        </dgm:presLayoutVars>
      </dgm:prSet>
      <dgm:spPr/>
    </dgm:pt>
    <dgm:pt modelId="{4DD222E0-D061-4D95-B406-B90021820E8A}" type="pres">
      <dgm:prSet presAssocID="{A232E29E-D56C-415E-BE1F-ABF4E89D9147}" presName="sibTrans" presStyleCnt="0"/>
      <dgm:spPr/>
    </dgm:pt>
    <dgm:pt modelId="{66C464B9-A236-46E7-BD0B-FA9968A1DBC3}" type="pres">
      <dgm:prSet presAssocID="{A80055F1-7DA4-4956-ADC2-CFDDD32B7AA3}" presName="compNode" presStyleCnt="0"/>
      <dgm:spPr/>
    </dgm:pt>
    <dgm:pt modelId="{86A3FCC7-2112-4E83-B3FF-1587C6DA5691}" type="pres">
      <dgm:prSet presAssocID="{A80055F1-7DA4-4956-ADC2-CFDDD32B7AA3}" presName="bgRect" presStyleLbl="bgShp" presStyleIdx="1" presStyleCnt="6"/>
      <dgm:spPr/>
    </dgm:pt>
    <dgm:pt modelId="{A90556B9-DA23-4ACE-BD8E-E8E083B2297A}" type="pres">
      <dgm:prSet presAssocID="{A80055F1-7DA4-4956-ADC2-CFDDD32B7AA3}" presName="iconRect" presStyleLbl="nod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at Bubble"/>
        </a:ext>
      </dgm:extLst>
    </dgm:pt>
    <dgm:pt modelId="{972D062D-B9D9-4F06-B7E3-739B16FB5A4B}" type="pres">
      <dgm:prSet presAssocID="{A80055F1-7DA4-4956-ADC2-CFDDD32B7AA3}" presName="spaceRect" presStyleCnt="0"/>
      <dgm:spPr/>
    </dgm:pt>
    <dgm:pt modelId="{70CC8664-052A-4F9A-989A-912DD7F58914}" type="pres">
      <dgm:prSet presAssocID="{A80055F1-7DA4-4956-ADC2-CFDDD32B7AA3}" presName="parTx" presStyleLbl="revTx" presStyleIdx="1" presStyleCnt="6">
        <dgm:presLayoutVars>
          <dgm:chMax val="0"/>
          <dgm:chPref val="0"/>
        </dgm:presLayoutVars>
      </dgm:prSet>
      <dgm:spPr/>
    </dgm:pt>
    <dgm:pt modelId="{20A44572-4172-40E4-91C7-624B3C9C4CC4}" type="pres">
      <dgm:prSet presAssocID="{7E4FB819-F0C4-4873-BA99-44F232F2EE96}" presName="sibTrans" presStyleCnt="0"/>
      <dgm:spPr/>
    </dgm:pt>
    <dgm:pt modelId="{BEAB085B-695F-4EE5-8EEC-5281FDF6BA22}" type="pres">
      <dgm:prSet presAssocID="{1DF170D1-F55C-44F6-B308-FCADFFBA2676}" presName="compNode" presStyleCnt="0"/>
      <dgm:spPr/>
    </dgm:pt>
    <dgm:pt modelId="{B993D07C-4BB8-414E-A08F-83DFC0B1F58B}" type="pres">
      <dgm:prSet presAssocID="{1DF170D1-F55C-44F6-B308-FCADFFBA2676}" presName="bgRect" presStyleLbl="bgShp" presStyleIdx="2" presStyleCnt="6"/>
      <dgm:spPr/>
    </dgm:pt>
    <dgm:pt modelId="{E9C1CCAD-1F09-418E-971F-00A5799B4D52}" type="pres">
      <dgm:prSet presAssocID="{1DF170D1-F55C-44F6-B308-FCADFFBA2676}" presName="iconRect" presStyleLbl="node1" presStyleIdx="2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Japanese Dolls"/>
        </a:ext>
      </dgm:extLst>
    </dgm:pt>
    <dgm:pt modelId="{1C535150-C320-4984-BFA2-3C5812B85FF2}" type="pres">
      <dgm:prSet presAssocID="{1DF170D1-F55C-44F6-B308-FCADFFBA2676}" presName="spaceRect" presStyleCnt="0"/>
      <dgm:spPr/>
    </dgm:pt>
    <dgm:pt modelId="{B03A11D2-0336-4C60-806B-65142D8790C4}" type="pres">
      <dgm:prSet presAssocID="{1DF170D1-F55C-44F6-B308-FCADFFBA2676}" presName="parTx" presStyleLbl="revTx" presStyleIdx="2" presStyleCnt="6">
        <dgm:presLayoutVars>
          <dgm:chMax val="0"/>
          <dgm:chPref val="0"/>
        </dgm:presLayoutVars>
      </dgm:prSet>
      <dgm:spPr/>
    </dgm:pt>
    <dgm:pt modelId="{D113D967-22DE-46D8-B42A-36C1B6F95F3F}" type="pres">
      <dgm:prSet presAssocID="{F8B8E015-EB17-4D90-A723-1F826BE374AA}" presName="sibTrans" presStyleCnt="0"/>
      <dgm:spPr/>
    </dgm:pt>
    <dgm:pt modelId="{234D4E49-A925-4F5D-A6A6-75098266D9CA}" type="pres">
      <dgm:prSet presAssocID="{239F830B-C682-4C88-AC86-2B928C64C152}" presName="compNode" presStyleCnt="0"/>
      <dgm:spPr/>
    </dgm:pt>
    <dgm:pt modelId="{7E7ED712-5023-4F61-B811-533918CC4F0B}" type="pres">
      <dgm:prSet presAssocID="{239F830B-C682-4C88-AC86-2B928C64C152}" presName="bgRect" presStyleLbl="bgShp" presStyleIdx="3" presStyleCnt="6"/>
      <dgm:spPr/>
    </dgm:pt>
    <dgm:pt modelId="{CE258380-8C5D-492A-9D90-A2050B4899FC}" type="pres">
      <dgm:prSet presAssocID="{239F830B-C682-4C88-AC86-2B928C64C152}" presName="iconRect" presStyleLbl="node1" presStyleIdx="3" presStyleCnt="6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ells"/>
        </a:ext>
      </dgm:extLst>
    </dgm:pt>
    <dgm:pt modelId="{4B5C25FA-B0C7-4F2E-8BA7-B01FF1B22BF9}" type="pres">
      <dgm:prSet presAssocID="{239F830B-C682-4C88-AC86-2B928C64C152}" presName="spaceRect" presStyleCnt="0"/>
      <dgm:spPr/>
    </dgm:pt>
    <dgm:pt modelId="{A2AAC1AD-3F27-409B-BEC6-A2B250A30B22}" type="pres">
      <dgm:prSet presAssocID="{239F830B-C682-4C88-AC86-2B928C64C152}" presName="parTx" presStyleLbl="revTx" presStyleIdx="3" presStyleCnt="6">
        <dgm:presLayoutVars>
          <dgm:chMax val="0"/>
          <dgm:chPref val="0"/>
        </dgm:presLayoutVars>
      </dgm:prSet>
      <dgm:spPr/>
    </dgm:pt>
    <dgm:pt modelId="{5D0E08A6-A75E-4772-A7DF-517CF0A0F98C}" type="pres">
      <dgm:prSet presAssocID="{188FAE1B-8E33-4D83-994C-4B855378D375}" presName="sibTrans" presStyleCnt="0"/>
      <dgm:spPr/>
    </dgm:pt>
    <dgm:pt modelId="{B3AB49B4-894F-4A37-9233-72DC56EC1810}" type="pres">
      <dgm:prSet presAssocID="{BE8024CA-5CC9-4AFC-8B3A-6AC9548E0EB3}" presName="compNode" presStyleCnt="0"/>
      <dgm:spPr/>
    </dgm:pt>
    <dgm:pt modelId="{874E5BE1-5ABA-46A0-8B5B-80353C2C7734}" type="pres">
      <dgm:prSet presAssocID="{BE8024CA-5CC9-4AFC-8B3A-6AC9548E0EB3}" presName="bgRect" presStyleLbl="bgShp" presStyleIdx="4" presStyleCnt="6"/>
      <dgm:spPr/>
    </dgm:pt>
    <dgm:pt modelId="{5C8602A0-ECF7-4BCB-B501-8BC21C1D2D00}" type="pres">
      <dgm:prSet presAssocID="{BE8024CA-5CC9-4AFC-8B3A-6AC9548E0EB3}" presName="iconRect" presStyleLbl="node1" presStyleIdx="4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Irritant"/>
        </a:ext>
      </dgm:extLst>
    </dgm:pt>
    <dgm:pt modelId="{1774AF80-DCF7-458D-AB18-F3FD30B366AA}" type="pres">
      <dgm:prSet presAssocID="{BE8024CA-5CC9-4AFC-8B3A-6AC9548E0EB3}" presName="spaceRect" presStyleCnt="0"/>
      <dgm:spPr/>
    </dgm:pt>
    <dgm:pt modelId="{21FA17F3-8EF8-462A-B913-B6C1FCC3AEE4}" type="pres">
      <dgm:prSet presAssocID="{BE8024CA-5CC9-4AFC-8B3A-6AC9548E0EB3}" presName="parTx" presStyleLbl="revTx" presStyleIdx="4" presStyleCnt="6">
        <dgm:presLayoutVars>
          <dgm:chMax val="0"/>
          <dgm:chPref val="0"/>
        </dgm:presLayoutVars>
      </dgm:prSet>
      <dgm:spPr/>
    </dgm:pt>
    <dgm:pt modelId="{8F03FDD5-3426-4967-B1EB-A27F12B4C031}" type="pres">
      <dgm:prSet presAssocID="{CEB8E970-85F2-484F-A473-9950B80A2334}" presName="sibTrans" presStyleCnt="0"/>
      <dgm:spPr/>
    </dgm:pt>
    <dgm:pt modelId="{7D93B561-9B51-484C-A88E-422CD7662381}" type="pres">
      <dgm:prSet presAssocID="{51FFBEFB-A392-4CDA-AD1C-C456C4B8E60F}" presName="compNode" presStyleCnt="0"/>
      <dgm:spPr/>
    </dgm:pt>
    <dgm:pt modelId="{7C6C9E2C-59F4-46FD-B08C-9C8E4F35AF55}" type="pres">
      <dgm:prSet presAssocID="{51FFBEFB-A392-4CDA-AD1C-C456C4B8E60F}" presName="bgRect" presStyleLbl="bgShp" presStyleIdx="5" presStyleCnt="6"/>
      <dgm:spPr/>
    </dgm:pt>
    <dgm:pt modelId="{061FD84C-24DD-40B0-A973-C40ECCE621C0}" type="pres">
      <dgm:prSet presAssocID="{51FFBEFB-A392-4CDA-AD1C-C456C4B8E60F}" presName="iconRect" presStyleLbl="node1" presStyleIdx="5" presStyleCnt="6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onfused Person"/>
        </a:ext>
      </dgm:extLst>
    </dgm:pt>
    <dgm:pt modelId="{BFFA10F1-F20F-4074-B2AC-43E9BB1DAEB2}" type="pres">
      <dgm:prSet presAssocID="{51FFBEFB-A392-4CDA-AD1C-C456C4B8E60F}" presName="spaceRect" presStyleCnt="0"/>
      <dgm:spPr/>
    </dgm:pt>
    <dgm:pt modelId="{D30CF4FD-FE6D-422D-9CE6-03BAA700A86B}" type="pres">
      <dgm:prSet presAssocID="{51FFBEFB-A392-4CDA-AD1C-C456C4B8E60F}" presName="parTx" presStyleLbl="revTx" presStyleIdx="5" presStyleCnt="6">
        <dgm:presLayoutVars>
          <dgm:chMax val="0"/>
          <dgm:chPref val="0"/>
        </dgm:presLayoutVars>
      </dgm:prSet>
      <dgm:spPr/>
    </dgm:pt>
  </dgm:ptLst>
  <dgm:cxnLst>
    <dgm:cxn modelId="{11C7B106-3589-488B-ABC3-0EBD74A70E31}" type="presOf" srcId="{B8823D2F-8B2A-4618-BA38-91936E7E77CD}" destId="{D74D9FA9-1198-459D-97A6-5775621A4A41}" srcOrd="0" destOrd="0" presId="urn:microsoft.com/office/officeart/2018/2/layout/IconVerticalSolidList"/>
    <dgm:cxn modelId="{9E24FB0E-74A1-408E-8B1F-3B97B07A82CA}" srcId="{B8E30E24-BCE6-4EE3-B5C2-15CD7D3B2B86}" destId="{1DF170D1-F55C-44F6-B308-FCADFFBA2676}" srcOrd="2" destOrd="0" parTransId="{BF8862AE-D716-4B7D-B398-09D1A097E2DF}" sibTransId="{F8B8E015-EB17-4D90-A723-1F826BE374AA}"/>
    <dgm:cxn modelId="{08152A28-97DE-4B66-940A-D50F3F2F2ED1}" srcId="{B8E30E24-BCE6-4EE3-B5C2-15CD7D3B2B86}" destId="{B8823D2F-8B2A-4618-BA38-91936E7E77CD}" srcOrd="0" destOrd="0" parTransId="{FE715293-3D83-49FF-A1B8-2391841A456D}" sibTransId="{A232E29E-D56C-415E-BE1F-ABF4E89D9147}"/>
    <dgm:cxn modelId="{6720A234-45CF-49E3-947F-280C7637F2E5}" type="presOf" srcId="{51FFBEFB-A392-4CDA-AD1C-C456C4B8E60F}" destId="{D30CF4FD-FE6D-422D-9CE6-03BAA700A86B}" srcOrd="0" destOrd="0" presId="urn:microsoft.com/office/officeart/2018/2/layout/IconVerticalSolidList"/>
    <dgm:cxn modelId="{85D53D6B-8183-4EEE-B3A1-9BF8112485CE}" srcId="{B8E30E24-BCE6-4EE3-B5C2-15CD7D3B2B86}" destId="{239F830B-C682-4C88-AC86-2B928C64C152}" srcOrd="3" destOrd="0" parTransId="{E0A95F61-9CCF-425D-B1D9-AC25A74316BB}" sibTransId="{188FAE1B-8E33-4D83-994C-4B855378D375}"/>
    <dgm:cxn modelId="{E69BEF78-BF33-4E2B-A78C-902912E5A9B7}" srcId="{B8E30E24-BCE6-4EE3-B5C2-15CD7D3B2B86}" destId="{BE8024CA-5CC9-4AFC-8B3A-6AC9548E0EB3}" srcOrd="4" destOrd="0" parTransId="{6EED5E05-2652-4C6F-B84A-F33F24CD2801}" sibTransId="{CEB8E970-85F2-484F-A473-9950B80A2334}"/>
    <dgm:cxn modelId="{051CD093-6CB7-4FB6-9CEB-7B0BF1285B45}" type="presOf" srcId="{239F830B-C682-4C88-AC86-2B928C64C152}" destId="{A2AAC1AD-3F27-409B-BEC6-A2B250A30B22}" srcOrd="0" destOrd="0" presId="urn:microsoft.com/office/officeart/2018/2/layout/IconVerticalSolidList"/>
    <dgm:cxn modelId="{AD59BFAB-710A-44C2-9B16-BFD92B3B23A1}" type="presOf" srcId="{B8E30E24-BCE6-4EE3-B5C2-15CD7D3B2B86}" destId="{6626E386-9874-4506-A326-18DCC482E3D7}" srcOrd="0" destOrd="0" presId="urn:microsoft.com/office/officeart/2018/2/layout/IconVerticalSolidList"/>
    <dgm:cxn modelId="{BF414FD1-4E7C-49B4-A260-7AA6FB02C3D9}" type="presOf" srcId="{BE8024CA-5CC9-4AFC-8B3A-6AC9548E0EB3}" destId="{21FA17F3-8EF8-462A-B913-B6C1FCC3AEE4}" srcOrd="0" destOrd="0" presId="urn:microsoft.com/office/officeart/2018/2/layout/IconVerticalSolidList"/>
    <dgm:cxn modelId="{C1522DD6-B39E-44BA-B11F-6145C98574A6}" srcId="{B8E30E24-BCE6-4EE3-B5C2-15CD7D3B2B86}" destId="{51FFBEFB-A392-4CDA-AD1C-C456C4B8E60F}" srcOrd="5" destOrd="0" parTransId="{0E6295EE-99E4-4DFF-A020-BFB68F2ADF92}" sibTransId="{BEEEB9C1-FFB1-481C-9807-8C3539E06990}"/>
    <dgm:cxn modelId="{8939F6E6-7AC6-4234-8276-8CBCA061E428}" type="presOf" srcId="{1DF170D1-F55C-44F6-B308-FCADFFBA2676}" destId="{B03A11D2-0336-4C60-806B-65142D8790C4}" srcOrd="0" destOrd="0" presId="urn:microsoft.com/office/officeart/2018/2/layout/IconVerticalSolidList"/>
    <dgm:cxn modelId="{66AEE4F1-0F2F-481C-8159-D4992FD3AF56}" srcId="{B8E30E24-BCE6-4EE3-B5C2-15CD7D3B2B86}" destId="{A80055F1-7DA4-4956-ADC2-CFDDD32B7AA3}" srcOrd="1" destOrd="0" parTransId="{851E56DA-A98D-4CF9-9978-C639DFDEA698}" sibTransId="{7E4FB819-F0C4-4873-BA99-44F232F2EE96}"/>
    <dgm:cxn modelId="{24483BFC-BA59-424E-9CC4-1F6FC5C36FCC}" type="presOf" srcId="{A80055F1-7DA4-4956-ADC2-CFDDD32B7AA3}" destId="{70CC8664-052A-4F9A-989A-912DD7F58914}" srcOrd="0" destOrd="0" presId="urn:microsoft.com/office/officeart/2018/2/layout/IconVerticalSolidList"/>
    <dgm:cxn modelId="{6BD74D48-8881-4FB5-A72A-0F1B0F39EDB4}" type="presParOf" srcId="{6626E386-9874-4506-A326-18DCC482E3D7}" destId="{A3143F65-33D2-4315-955E-C1C512982141}" srcOrd="0" destOrd="0" presId="urn:microsoft.com/office/officeart/2018/2/layout/IconVerticalSolidList"/>
    <dgm:cxn modelId="{920ED8BB-06F2-47A8-90D7-9F2F6D96CD0A}" type="presParOf" srcId="{A3143F65-33D2-4315-955E-C1C512982141}" destId="{3D35102B-9C20-4CC1-B784-788A0103CFF2}" srcOrd="0" destOrd="0" presId="urn:microsoft.com/office/officeart/2018/2/layout/IconVerticalSolidList"/>
    <dgm:cxn modelId="{889F1915-D4F9-4DF7-86BD-7722EED07561}" type="presParOf" srcId="{A3143F65-33D2-4315-955E-C1C512982141}" destId="{857C6C1C-20B5-4692-913C-9E7C415E57EC}" srcOrd="1" destOrd="0" presId="urn:microsoft.com/office/officeart/2018/2/layout/IconVerticalSolidList"/>
    <dgm:cxn modelId="{374CAA31-DA13-4EBE-B0BA-965C565978ED}" type="presParOf" srcId="{A3143F65-33D2-4315-955E-C1C512982141}" destId="{FA2EF367-332D-47A3-AF76-1825E097A8F6}" srcOrd="2" destOrd="0" presId="urn:microsoft.com/office/officeart/2018/2/layout/IconVerticalSolidList"/>
    <dgm:cxn modelId="{34AD0DBD-B165-4483-8A6C-56AFFBF95E4E}" type="presParOf" srcId="{A3143F65-33D2-4315-955E-C1C512982141}" destId="{D74D9FA9-1198-459D-97A6-5775621A4A41}" srcOrd="3" destOrd="0" presId="urn:microsoft.com/office/officeart/2018/2/layout/IconVerticalSolidList"/>
    <dgm:cxn modelId="{8AC2463F-B8F2-42EA-A281-667F582D7828}" type="presParOf" srcId="{6626E386-9874-4506-A326-18DCC482E3D7}" destId="{4DD222E0-D061-4D95-B406-B90021820E8A}" srcOrd="1" destOrd="0" presId="urn:microsoft.com/office/officeart/2018/2/layout/IconVerticalSolidList"/>
    <dgm:cxn modelId="{4618EE65-8C7B-4538-96A4-3151EA6A881D}" type="presParOf" srcId="{6626E386-9874-4506-A326-18DCC482E3D7}" destId="{66C464B9-A236-46E7-BD0B-FA9968A1DBC3}" srcOrd="2" destOrd="0" presId="urn:microsoft.com/office/officeart/2018/2/layout/IconVerticalSolidList"/>
    <dgm:cxn modelId="{AEFCFF74-A103-4872-8820-358ED31956E3}" type="presParOf" srcId="{66C464B9-A236-46E7-BD0B-FA9968A1DBC3}" destId="{86A3FCC7-2112-4E83-B3FF-1587C6DA5691}" srcOrd="0" destOrd="0" presId="urn:microsoft.com/office/officeart/2018/2/layout/IconVerticalSolidList"/>
    <dgm:cxn modelId="{12D03D7F-5576-4FD1-803E-2540E15B7518}" type="presParOf" srcId="{66C464B9-A236-46E7-BD0B-FA9968A1DBC3}" destId="{A90556B9-DA23-4ACE-BD8E-E8E083B2297A}" srcOrd="1" destOrd="0" presId="urn:microsoft.com/office/officeart/2018/2/layout/IconVerticalSolidList"/>
    <dgm:cxn modelId="{EF6CA7A7-77E7-496D-9FD0-A7EA878830F0}" type="presParOf" srcId="{66C464B9-A236-46E7-BD0B-FA9968A1DBC3}" destId="{972D062D-B9D9-4F06-B7E3-739B16FB5A4B}" srcOrd="2" destOrd="0" presId="urn:microsoft.com/office/officeart/2018/2/layout/IconVerticalSolidList"/>
    <dgm:cxn modelId="{14B3E3BA-259B-4578-844D-48530F5A09F8}" type="presParOf" srcId="{66C464B9-A236-46E7-BD0B-FA9968A1DBC3}" destId="{70CC8664-052A-4F9A-989A-912DD7F58914}" srcOrd="3" destOrd="0" presId="urn:microsoft.com/office/officeart/2018/2/layout/IconVerticalSolidList"/>
    <dgm:cxn modelId="{D09A224F-C4B5-496C-B4A4-F79ED327F56D}" type="presParOf" srcId="{6626E386-9874-4506-A326-18DCC482E3D7}" destId="{20A44572-4172-40E4-91C7-624B3C9C4CC4}" srcOrd="3" destOrd="0" presId="urn:microsoft.com/office/officeart/2018/2/layout/IconVerticalSolidList"/>
    <dgm:cxn modelId="{8080B7AD-014C-4C76-8411-DEE4E2F39E79}" type="presParOf" srcId="{6626E386-9874-4506-A326-18DCC482E3D7}" destId="{BEAB085B-695F-4EE5-8EEC-5281FDF6BA22}" srcOrd="4" destOrd="0" presId="urn:microsoft.com/office/officeart/2018/2/layout/IconVerticalSolidList"/>
    <dgm:cxn modelId="{59D058AF-64E6-4F8F-B50A-10EFD3D55014}" type="presParOf" srcId="{BEAB085B-695F-4EE5-8EEC-5281FDF6BA22}" destId="{B993D07C-4BB8-414E-A08F-83DFC0B1F58B}" srcOrd="0" destOrd="0" presId="urn:microsoft.com/office/officeart/2018/2/layout/IconVerticalSolidList"/>
    <dgm:cxn modelId="{F88E5B86-BF0B-446D-A76A-ABE91EB09E8E}" type="presParOf" srcId="{BEAB085B-695F-4EE5-8EEC-5281FDF6BA22}" destId="{E9C1CCAD-1F09-418E-971F-00A5799B4D52}" srcOrd="1" destOrd="0" presId="urn:microsoft.com/office/officeart/2018/2/layout/IconVerticalSolidList"/>
    <dgm:cxn modelId="{F9F6F766-87EB-45D3-87F8-59BB48F4E83D}" type="presParOf" srcId="{BEAB085B-695F-4EE5-8EEC-5281FDF6BA22}" destId="{1C535150-C320-4984-BFA2-3C5812B85FF2}" srcOrd="2" destOrd="0" presId="urn:microsoft.com/office/officeart/2018/2/layout/IconVerticalSolidList"/>
    <dgm:cxn modelId="{95E18925-19D1-4274-B9BC-730F5FB58CCA}" type="presParOf" srcId="{BEAB085B-695F-4EE5-8EEC-5281FDF6BA22}" destId="{B03A11D2-0336-4C60-806B-65142D8790C4}" srcOrd="3" destOrd="0" presId="urn:microsoft.com/office/officeart/2018/2/layout/IconVerticalSolidList"/>
    <dgm:cxn modelId="{CDCF35EE-ECD9-4A5E-AA4E-CD0C5D30D926}" type="presParOf" srcId="{6626E386-9874-4506-A326-18DCC482E3D7}" destId="{D113D967-22DE-46D8-B42A-36C1B6F95F3F}" srcOrd="5" destOrd="0" presId="urn:microsoft.com/office/officeart/2018/2/layout/IconVerticalSolidList"/>
    <dgm:cxn modelId="{7AD69403-3B5F-437A-AC64-B3D652DFBC37}" type="presParOf" srcId="{6626E386-9874-4506-A326-18DCC482E3D7}" destId="{234D4E49-A925-4F5D-A6A6-75098266D9CA}" srcOrd="6" destOrd="0" presId="urn:microsoft.com/office/officeart/2018/2/layout/IconVerticalSolidList"/>
    <dgm:cxn modelId="{EC6ABDBC-F925-4071-AEC9-962CC41EF227}" type="presParOf" srcId="{234D4E49-A925-4F5D-A6A6-75098266D9CA}" destId="{7E7ED712-5023-4F61-B811-533918CC4F0B}" srcOrd="0" destOrd="0" presId="urn:microsoft.com/office/officeart/2018/2/layout/IconVerticalSolidList"/>
    <dgm:cxn modelId="{37E4BD7E-56F8-4F88-8E84-B30F89BA5B8F}" type="presParOf" srcId="{234D4E49-A925-4F5D-A6A6-75098266D9CA}" destId="{CE258380-8C5D-492A-9D90-A2050B4899FC}" srcOrd="1" destOrd="0" presId="urn:microsoft.com/office/officeart/2018/2/layout/IconVerticalSolidList"/>
    <dgm:cxn modelId="{CC7B0F18-3FA2-42C7-B44F-10E231C844BE}" type="presParOf" srcId="{234D4E49-A925-4F5D-A6A6-75098266D9CA}" destId="{4B5C25FA-B0C7-4F2E-8BA7-B01FF1B22BF9}" srcOrd="2" destOrd="0" presId="urn:microsoft.com/office/officeart/2018/2/layout/IconVerticalSolidList"/>
    <dgm:cxn modelId="{C5AB847A-024B-4AF8-9A94-9BF998BEBB08}" type="presParOf" srcId="{234D4E49-A925-4F5D-A6A6-75098266D9CA}" destId="{A2AAC1AD-3F27-409B-BEC6-A2B250A30B22}" srcOrd="3" destOrd="0" presId="urn:microsoft.com/office/officeart/2018/2/layout/IconVerticalSolidList"/>
    <dgm:cxn modelId="{BFD5C40C-820F-488B-8A8C-DB3D603A9AFB}" type="presParOf" srcId="{6626E386-9874-4506-A326-18DCC482E3D7}" destId="{5D0E08A6-A75E-4772-A7DF-517CF0A0F98C}" srcOrd="7" destOrd="0" presId="urn:microsoft.com/office/officeart/2018/2/layout/IconVerticalSolidList"/>
    <dgm:cxn modelId="{05D170AD-D161-45B7-AA25-2FD48418BDC3}" type="presParOf" srcId="{6626E386-9874-4506-A326-18DCC482E3D7}" destId="{B3AB49B4-894F-4A37-9233-72DC56EC1810}" srcOrd="8" destOrd="0" presId="urn:microsoft.com/office/officeart/2018/2/layout/IconVerticalSolidList"/>
    <dgm:cxn modelId="{08AD2E66-31B4-43FF-8AD0-919B716DB871}" type="presParOf" srcId="{B3AB49B4-894F-4A37-9233-72DC56EC1810}" destId="{874E5BE1-5ABA-46A0-8B5B-80353C2C7734}" srcOrd="0" destOrd="0" presId="urn:microsoft.com/office/officeart/2018/2/layout/IconVerticalSolidList"/>
    <dgm:cxn modelId="{AF7E460B-AF41-450D-83E0-39D91E4717AA}" type="presParOf" srcId="{B3AB49B4-894F-4A37-9233-72DC56EC1810}" destId="{5C8602A0-ECF7-4BCB-B501-8BC21C1D2D00}" srcOrd="1" destOrd="0" presId="urn:microsoft.com/office/officeart/2018/2/layout/IconVerticalSolidList"/>
    <dgm:cxn modelId="{B867C82F-277F-41BC-BACF-10C895D0928B}" type="presParOf" srcId="{B3AB49B4-894F-4A37-9233-72DC56EC1810}" destId="{1774AF80-DCF7-458D-AB18-F3FD30B366AA}" srcOrd="2" destOrd="0" presId="urn:microsoft.com/office/officeart/2018/2/layout/IconVerticalSolidList"/>
    <dgm:cxn modelId="{E94183BA-F19A-45B7-A66A-0978EA52E428}" type="presParOf" srcId="{B3AB49B4-894F-4A37-9233-72DC56EC1810}" destId="{21FA17F3-8EF8-462A-B913-B6C1FCC3AEE4}" srcOrd="3" destOrd="0" presId="urn:microsoft.com/office/officeart/2018/2/layout/IconVerticalSolidList"/>
    <dgm:cxn modelId="{10D8A26C-60F6-42AC-A928-603BC63CAFE2}" type="presParOf" srcId="{6626E386-9874-4506-A326-18DCC482E3D7}" destId="{8F03FDD5-3426-4967-B1EB-A27F12B4C031}" srcOrd="9" destOrd="0" presId="urn:microsoft.com/office/officeart/2018/2/layout/IconVerticalSolidList"/>
    <dgm:cxn modelId="{206DF668-8CCA-45F2-BBAD-37F175258D89}" type="presParOf" srcId="{6626E386-9874-4506-A326-18DCC482E3D7}" destId="{7D93B561-9B51-484C-A88E-422CD7662381}" srcOrd="10" destOrd="0" presId="urn:microsoft.com/office/officeart/2018/2/layout/IconVerticalSolidList"/>
    <dgm:cxn modelId="{A3D257CF-E83D-4FC4-A1DB-6A7B52E89B3C}" type="presParOf" srcId="{7D93B561-9B51-484C-A88E-422CD7662381}" destId="{7C6C9E2C-59F4-46FD-B08C-9C8E4F35AF55}" srcOrd="0" destOrd="0" presId="urn:microsoft.com/office/officeart/2018/2/layout/IconVerticalSolidList"/>
    <dgm:cxn modelId="{16F158E3-6871-4B13-9E16-114994088A94}" type="presParOf" srcId="{7D93B561-9B51-484C-A88E-422CD7662381}" destId="{061FD84C-24DD-40B0-A973-C40ECCE621C0}" srcOrd="1" destOrd="0" presId="urn:microsoft.com/office/officeart/2018/2/layout/IconVerticalSolidList"/>
    <dgm:cxn modelId="{E88B952E-88A5-493F-B9D1-A2BCB8664293}" type="presParOf" srcId="{7D93B561-9B51-484C-A88E-422CD7662381}" destId="{BFFA10F1-F20F-4074-B2AC-43E9BB1DAEB2}" srcOrd="2" destOrd="0" presId="urn:microsoft.com/office/officeart/2018/2/layout/IconVerticalSolidList"/>
    <dgm:cxn modelId="{83E840B9-9BEC-4723-8B81-75B0B3A726F4}" type="presParOf" srcId="{7D93B561-9B51-484C-A88E-422CD7662381}" destId="{D30CF4FD-FE6D-422D-9CE6-03BAA700A86B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563A4E9-2184-431A-ABB2-4E55A691B0F1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accent2_2" csCatId="accent2" phldr="1"/>
      <dgm:spPr/>
      <dgm:t>
        <a:bodyPr/>
        <a:lstStyle/>
        <a:p>
          <a:endParaRPr lang="en-US"/>
        </a:p>
      </dgm:t>
    </dgm:pt>
    <dgm:pt modelId="{374903C4-47C0-417E-8059-315794B09F7D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400" dirty="0"/>
            <a:t>Theatre reflects the values of its society</a:t>
          </a:r>
        </a:p>
      </dgm:t>
    </dgm:pt>
    <dgm:pt modelId="{B66C2B10-4CF6-4B1C-B979-784901408966}" type="parTrans" cxnId="{564DB8CF-6DB0-4B76-8163-0DEB64D20716}">
      <dgm:prSet/>
      <dgm:spPr/>
      <dgm:t>
        <a:bodyPr/>
        <a:lstStyle/>
        <a:p>
          <a:endParaRPr lang="en-US"/>
        </a:p>
      </dgm:t>
    </dgm:pt>
    <dgm:pt modelId="{785D28A9-5DB7-42A7-B976-16A0E6FA5AA7}" type="sibTrans" cxnId="{564DB8CF-6DB0-4B76-8163-0DEB64D20716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485B19AD-4FCA-4CAB-B1AF-57DECEEC0139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400" dirty="0"/>
            <a:t>Exclusion of women from the theatre – </a:t>
          </a:r>
          <a:r>
            <a:rPr lang="en-US" sz="1400" b="1" dirty="0"/>
            <a:t>Japanese Noh theater.</a:t>
          </a:r>
          <a:endParaRPr lang="en-US" sz="1400" dirty="0"/>
        </a:p>
      </dgm:t>
    </dgm:pt>
    <dgm:pt modelId="{6997B9CA-1B33-479D-AD8A-ADB714B1A83F}" type="parTrans" cxnId="{F81B48C8-619F-434A-B1D8-6D5F6BD6469E}">
      <dgm:prSet/>
      <dgm:spPr/>
      <dgm:t>
        <a:bodyPr/>
        <a:lstStyle/>
        <a:p>
          <a:endParaRPr lang="en-US"/>
        </a:p>
      </dgm:t>
    </dgm:pt>
    <dgm:pt modelId="{57F0EEFA-FE92-4C84-BBD3-31CEE652A86C}" type="sibTrans" cxnId="{F81B48C8-619F-434A-B1D8-6D5F6BD6469E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DC84EDB4-77CA-4B8D-AAE1-73E12632B0BA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400" dirty="0"/>
            <a:t>Racial segregation onstage.</a:t>
          </a:r>
        </a:p>
      </dgm:t>
    </dgm:pt>
    <dgm:pt modelId="{11DDD2B4-79EE-48EE-A89B-7380E001CF43}" type="parTrans" cxnId="{DFF18A92-72EA-445D-8979-9E7A30BC060F}">
      <dgm:prSet/>
      <dgm:spPr/>
      <dgm:t>
        <a:bodyPr/>
        <a:lstStyle/>
        <a:p>
          <a:endParaRPr lang="en-US"/>
        </a:p>
      </dgm:t>
    </dgm:pt>
    <dgm:pt modelId="{FB0720DF-88B3-4BEA-9032-07BAEB5CB285}" type="sibTrans" cxnId="{DFF18A92-72EA-445D-8979-9E7A30BC060F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119A2E1B-E07E-4CA2-BDAC-C27BF6F4C416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400" dirty="0"/>
            <a:t>Performance conventions evolve more quickly in some societies than in others</a:t>
          </a:r>
          <a:r>
            <a:rPr lang="en-US" sz="1100" dirty="0"/>
            <a:t>.</a:t>
          </a:r>
        </a:p>
      </dgm:t>
    </dgm:pt>
    <dgm:pt modelId="{1BF165DD-38E1-4827-AC28-2D1BF7C25141}" type="parTrans" cxnId="{DADBD9C9-26DF-4FA5-8DA5-692B3CB9C459}">
      <dgm:prSet/>
      <dgm:spPr/>
      <dgm:t>
        <a:bodyPr/>
        <a:lstStyle/>
        <a:p>
          <a:endParaRPr lang="en-US"/>
        </a:p>
      </dgm:t>
    </dgm:pt>
    <dgm:pt modelId="{F3F0BA1D-2499-4A03-8029-B4CFAD1FAF9F}" type="sibTrans" cxnId="{DADBD9C9-26DF-4FA5-8DA5-692B3CB9C459}">
      <dgm:prSet/>
      <dgm:spPr/>
      <dgm:t>
        <a:bodyPr/>
        <a:lstStyle/>
        <a:p>
          <a:endParaRPr lang="en-US"/>
        </a:p>
      </dgm:t>
    </dgm:pt>
    <dgm:pt modelId="{FE991CB3-7D61-417E-A82A-97CB97880746}" type="pres">
      <dgm:prSet presAssocID="{8563A4E9-2184-431A-ABB2-4E55A691B0F1}" presName="root" presStyleCnt="0">
        <dgm:presLayoutVars>
          <dgm:dir/>
          <dgm:resizeHandles val="exact"/>
        </dgm:presLayoutVars>
      </dgm:prSet>
      <dgm:spPr/>
    </dgm:pt>
    <dgm:pt modelId="{F1447AFD-0426-4469-8776-64D4FAA93239}" type="pres">
      <dgm:prSet presAssocID="{8563A4E9-2184-431A-ABB2-4E55A691B0F1}" presName="container" presStyleCnt="0">
        <dgm:presLayoutVars>
          <dgm:dir/>
          <dgm:resizeHandles val="exact"/>
        </dgm:presLayoutVars>
      </dgm:prSet>
      <dgm:spPr/>
    </dgm:pt>
    <dgm:pt modelId="{8D9C9575-148A-480B-B8D7-6408C5251A6E}" type="pres">
      <dgm:prSet presAssocID="{374903C4-47C0-417E-8059-315794B09F7D}" presName="compNode" presStyleCnt="0"/>
      <dgm:spPr/>
    </dgm:pt>
    <dgm:pt modelId="{BBD397B2-9AA2-4F4B-A735-267CE1CC7381}" type="pres">
      <dgm:prSet presAssocID="{374903C4-47C0-417E-8059-315794B09F7D}" presName="iconBgRect" presStyleLbl="bgShp" presStyleIdx="0" presStyleCnt="4" custLinFactNeighborX="-81865" custLinFactNeighborY="3089"/>
      <dgm:spPr/>
    </dgm:pt>
    <dgm:pt modelId="{9DD66A23-3539-44F0-AC38-6C7052FAF3EC}" type="pres">
      <dgm:prSet presAssocID="{374903C4-47C0-417E-8059-315794B09F7D}" presName="iconRect" presStyleLbl="node1" presStyleIdx="0" presStyleCnt="4" custLinFactX="-46473" custLinFactNeighborX="-100000" custLinFactNeighborY="63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rama"/>
        </a:ext>
      </dgm:extLst>
    </dgm:pt>
    <dgm:pt modelId="{CA88A0B0-F45D-427A-B600-F03692A69DEA}" type="pres">
      <dgm:prSet presAssocID="{374903C4-47C0-417E-8059-315794B09F7D}" presName="spaceRect" presStyleCnt="0"/>
      <dgm:spPr/>
    </dgm:pt>
    <dgm:pt modelId="{14CB1917-5B1B-423B-84D7-7003F21BE189}" type="pres">
      <dgm:prSet presAssocID="{374903C4-47C0-417E-8059-315794B09F7D}" presName="textRect" presStyleLbl="revTx" presStyleIdx="0" presStyleCnt="4" custScaleX="189653" custLinFactNeighborX="10312" custLinFactNeighborY="12357">
        <dgm:presLayoutVars>
          <dgm:chMax val="1"/>
          <dgm:chPref val="1"/>
        </dgm:presLayoutVars>
      </dgm:prSet>
      <dgm:spPr/>
    </dgm:pt>
    <dgm:pt modelId="{26EE659B-A4EA-4ACA-A87A-8DF063971DCE}" type="pres">
      <dgm:prSet presAssocID="{785D28A9-5DB7-42A7-B976-16A0E6FA5AA7}" presName="sibTrans" presStyleLbl="sibTrans2D1" presStyleIdx="0" presStyleCnt="0"/>
      <dgm:spPr/>
    </dgm:pt>
    <dgm:pt modelId="{6F7818F5-522B-4D37-B7F4-B47C502F5910}" type="pres">
      <dgm:prSet presAssocID="{485B19AD-4FCA-4CAB-B1AF-57DECEEC0139}" presName="compNode" presStyleCnt="0"/>
      <dgm:spPr/>
    </dgm:pt>
    <dgm:pt modelId="{6F43EFD7-FA21-42FF-BC8F-CE36A0BFC827}" type="pres">
      <dgm:prSet presAssocID="{485B19AD-4FCA-4CAB-B1AF-57DECEEC0139}" presName="iconBgRect" presStyleLbl="bgShp" presStyleIdx="1" presStyleCnt="4" custLinFactNeighborX="-84954" custLinFactNeighborY="-9213"/>
      <dgm:spPr/>
    </dgm:pt>
    <dgm:pt modelId="{EE527ADA-79C5-4C2C-A618-75AE3DE04BED}" type="pres">
      <dgm:prSet presAssocID="{485B19AD-4FCA-4CAB-B1AF-57DECEEC0139}" presName="iconRect" presStyleLbl="node1" presStyleIdx="1" presStyleCnt="4" custLinFactX="-27831" custLinFactNeighborX="-100000" custLinFactNeighborY="-1588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Japanese Dolls"/>
        </a:ext>
      </dgm:extLst>
    </dgm:pt>
    <dgm:pt modelId="{BE77D178-84CD-44F7-8BD0-618D85E24E26}" type="pres">
      <dgm:prSet presAssocID="{485B19AD-4FCA-4CAB-B1AF-57DECEEC0139}" presName="spaceRect" presStyleCnt="0"/>
      <dgm:spPr/>
    </dgm:pt>
    <dgm:pt modelId="{0822D4FF-0629-4B14-9ED7-700EF09B823B}" type="pres">
      <dgm:prSet presAssocID="{485B19AD-4FCA-4CAB-B1AF-57DECEEC0139}" presName="textRect" presStyleLbl="revTx" presStyleIdx="1" presStyleCnt="4" custScaleX="166252">
        <dgm:presLayoutVars>
          <dgm:chMax val="1"/>
          <dgm:chPref val="1"/>
        </dgm:presLayoutVars>
      </dgm:prSet>
      <dgm:spPr/>
    </dgm:pt>
    <dgm:pt modelId="{9F702260-6845-4232-A796-1FD6FE447375}" type="pres">
      <dgm:prSet presAssocID="{57F0EEFA-FE92-4C84-BBD3-31CEE652A86C}" presName="sibTrans" presStyleLbl="sibTrans2D1" presStyleIdx="0" presStyleCnt="0"/>
      <dgm:spPr/>
    </dgm:pt>
    <dgm:pt modelId="{3E041B59-7B0A-4E3E-B9B1-9FBF01B5E473}" type="pres">
      <dgm:prSet presAssocID="{DC84EDB4-77CA-4B8D-AAE1-73E12632B0BA}" presName="compNode" presStyleCnt="0"/>
      <dgm:spPr/>
    </dgm:pt>
    <dgm:pt modelId="{4E37A3BC-C3E5-4D4D-B833-87149BF0661B}" type="pres">
      <dgm:prSet presAssocID="{DC84EDB4-77CA-4B8D-AAE1-73E12632B0BA}" presName="iconBgRect" presStyleLbl="bgShp" presStyleIdx="2" presStyleCnt="4" custLinFactNeighborX="-86499"/>
      <dgm:spPr/>
    </dgm:pt>
    <dgm:pt modelId="{F0608C3F-3443-47D4-88D1-9E4CA4C7D3D8}" type="pres">
      <dgm:prSet presAssocID="{DC84EDB4-77CA-4B8D-AAE1-73E12632B0BA}" presName="iconRect" presStyleLbl="node1" presStyleIdx="2" presStyleCnt="4" custLinFactX="-43810" custLinFactNeighborX="-100000" custLinFactNeighborY="532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raille"/>
        </a:ext>
      </dgm:extLst>
    </dgm:pt>
    <dgm:pt modelId="{09913E3A-E786-4240-B6B9-D2F54A642664}" type="pres">
      <dgm:prSet presAssocID="{DC84EDB4-77CA-4B8D-AAE1-73E12632B0BA}" presName="spaceRect" presStyleCnt="0"/>
      <dgm:spPr/>
    </dgm:pt>
    <dgm:pt modelId="{BB4C04B1-B999-43F3-9AD5-4978EFD64B7B}" type="pres">
      <dgm:prSet presAssocID="{DC84EDB4-77CA-4B8D-AAE1-73E12632B0BA}" presName="textRect" presStyleLbl="revTx" presStyleIdx="2" presStyleCnt="4" custScaleX="173270" custScaleY="167453">
        <dgm:presLayoutVars>
          <dgm:chMax val="1"/>
          <dgm:chPref val="1"/>
        </dgm:presLayoutVars>
      </dgm:prSet>
      <dgm:spPr/>
    </dgm:pt>
    <dgm:pt modelId="{12B51801-3FE9-40A9-85FA-BCFB6EAE9B64}" type="pres">
      <dgm:prSet presAssocID="{FB0720DF-88B3-4BEA-9032-07BAEB5CB285}" presName="sibTrans" presStyleLbl="sibTrans2D1" presStyleIdx="0" presStyleCnt="0"/>
      <dgm:spPr/>
    </dgm:pt>
    <dgm:pt modelId="{4F0D4043-1CEA-40E0-96C6-23B6DFB19F00}" type="pres">
      <dgm:prSet presAssocID="{119A2E1B-E07E-4CA2-BDAC-C27BF6F4C416}" presName="compNode" presStyleCnt="0"/>
      <dgm:spPr/>
    </dgm:pt>
    <dgm:pt modelId="{D86B450E-3C22-4A49-B908-129B8CC0263E}" type="pres">
      <dgm:prSet presAssocID="{119A2E1B-E07E-4CA2-BDAC-C27BF6F4C416}" presName="iconBgRect" presStyleLbl="bgShp" presStyleIdx="3" presStyleCnt="4" custLinFactNeighborX="-94222" custLinFactNeighborY="-9268"/>
      <dgm:spPr/>
    </dgm:pt>
    <dgm:pt modelId="{86E07E77-F2CF-41D0-BC3B-6DF4670981CE}" type="pres">
      <dgm:prSet presAssocID="{119A2E1B-E07E-4CA2-BDAC-C27BF6F4C416}" presName="iconRect" presStyleLbl="node1" presStyleIdx="3" presStyleCnt="4" custLinFactX="-62452" custLinFactNeighborX="-100000" custLinFactNeighborY="-18642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ss Pieces"/>
        </a:ext>
      </dgm:extLst>
    </dgm:pt>
    <dgm:pt modelId="{825AE261-026F-4DE0-9CA8-E2F5EC2B7328}" type="pres">
      <dgm:prSet presAssocID="{119A2E1B-E07E-4CA2-BDAC-C27BF6F4C416}" presName="spaceRect" presStyleCnt="0"/>
      <dgm:spPr/>
    </dgm:pt>
    <dgm:pt modelId="{9399A1D6-5432-4DCD-B3C8-1D8B81F44A19}" type="pres">
      <dgm:prSet presAssocID="{119A2E1B-E07E-4CA2-BDAC-C27BF6F4C416}" presName="textRect" presStyleLbl="revTx" presStyleIdx="3" presStyleCnt="4" custScaleX="186406" custScaleY="209811" custLinFactNeighborX="10691" custLinFactNeighborY="-57914">
        <dgm:presLayoutVars>
          <dgm:chMax val="1"/>
          <dgm:chPref val="1"/>
        </dgm:presLayoutVars>
      </dgm:prSet>
      <dgm:spPr/>
    </dgm:pt>
  </dgm:ptLst>
  <dgm:cxnLst>
    <dgm:cxn modelId="{1355AC22-F2D2-4FF1-8C6A-D9D1BF1BBEBE}" type="presOf" srcId="{57F0EEFA-FE92-4C84-BBD3-31CEE652A86C}" destId="{9F702260-6845-4232-A796-1FD6FE447375}" srcOrd="0" destOrd="0" presId="urn:microsoft.com/office/officeart/2018/2/layout/IconCircleList"/>
    <dgm:cxn modelId="{C5808A87-A5CF-4E58-9F5D-375668E74E3E}" type="presOf" srcId="{8563A4E9-2184-431A-ABB2-4E55A691B0F1}" destId="{FE991CB3-7D61-417E-A82A-97CB97880746}" srcOrd="0" destOrd="0" presId="urn:microsoft.com/office/officeart/2018/2/layout/IconCircleList"/>
    <dgm:cxn modelId="{DFF18A92-72EA-445D-8979-9E7A30BC060F}" srcId="{8563A4E9-2184-431A-ABB2-4E55A691B0F1}" destId="{DC84EDB4-77CA-4B8D-AAE1-73E12632B0BA}" srcOrd="2" destOrd="0" parTransId="{11DDD2B4-79EE-48EE-A89B-7380E001CF43}" sibTransId="{FB0720DF-88B3-4BEA-9032-07BAEB5CB285}"/>
    <dgm:cxn modelId="{868351B8-33E6-4C8B-8B6C-6DF5C5AA5874}" type="presOf" srcId="{119A2E1B-E07E-4CA2-BDAC-C27BF6F4C416}" destId="{9399A1D6-5432-4DCD-B3C8-1D8B81F44A19}" srcOrd="0" destOrd="0" presId="urn:microsoft.com/office/officeart/2018/2/layout/IconCircleList"/>
    <dgm:cxn modelId="{302090BA-B5AC-47D4-AD81-AC7BFB5FA597}" type="presOf" srcId="{485B19AD-4FCA-4CAB-B1AF-57DECEEC0139}" destId="{0822D4FF-0629-4B14-9ED7-700EF09B823B}" srcOrd="0" destOrd="0" presId="urn:microsoft.com/office/officeart/2018/2/layout/IconCircleList"/>
    <dgm:cxn modelId="{A477DDC5-5001-4D51-9AA3-8A7402BE9DD9}" type="presOf" srcId="{374903C4-47C0-417E-8059-315794B09F7D}" destId="{14CB1917-5B1B-423B-84D7-7003F21BE189}" srcOrd="0" destOrd="0" presId="urn:microsoft.com/office/officeart/2018/2/layout/IconCircleList"/>
    <dgm:cxn modelId="{F81B48C8-619F-434A-B1D8-6D5F6BD6469E}" srcId="{8563A4E9-2184-431A-ABB2-4E55A691B0F1}" destId="{485B19AD-4FCA-4CAB-B1AF-57DECEEC0139}" srcOrd="1" destOrd="0" parTransId="{6997B9CA-1B33-479D-AD8A-ADB714B1A83F}" sibTransId="{57F0EEFA-FE92-4C84-BBD3-31CEE652A86C}"/>
    <dgm:cxn modelId="{DADBD9C9-26DF-4FA5-8DA5-692B3CB9C459}" srcId="{8563A4E9-2184-431A-ABB2-4E55A691B0F1}" destId="{119A2E1B-E07E-4CA2-BDAC-C27BF6F4C416}" srcOrd="3" destOrd="0" parTransId="{1BF165DD-38E1-4827-AC28-2D1BF7C25141}" sibTransId="{F3F0BA1D-2499-4A03-8029-B4CFAD1FAF9F}"/>
    <dgm:cxn modelId="{564DB8CF-6DB0-4B76-8163-0DEB64D20716}" srcId="{8563A4E9-2184-431A-ABB2-4E55A691B0F1}" destId="{374903C4-47C0-417E-8059-315794B09F7D}" srcOrd="0" destOrd="0" parTransId="{B66C2B10-4CF6-4B1C-B979-784901408966}" sibTransId="{785D28A9-5DB7-42A7-B976-16A0E6FA5AA7}"/>
    <dgm:cxn modelId="{646361DD-C80B-44E6-97A8-D18A5EC7AE13}" type="presOf" srcId="{DC84EDB4-77CA-4B8D-AAE1-73E12632B0BA}" destId="{BB4C04B1-B999-43F3-9AD5-4978EFD64B7B}" srcOrd="0" destOrd="0" presId="urn:microsoft.com/office/officeart/2018/2/layout/IconCircleList"/>
    <dgm:cxn modelId="{80EEC3E4-B3BF-48DF-9FE7-69FE5F092E2D}" type="presOf" srcId="{785D28A9-5DB7-42A7-B976-16A0E6FA5AA7}" destId="{26EE659B-A4EA-4ACA-A87A-8DF063971DCE}" srcOrd="0" destOrd="0" presId="urn:microsoft.com/office/officeart/2018/2/layout/IconCircleList"/>
    <dgm:cxn modelId="{34DDCFFA-DA44-4E93-8395-67D644B97275}" type="presOf" srcId="{FB0720DF-88B3-4BEA-9032-07BAEB5CB285}" destId="{12B51801-3FE9-40A9-85FA-BCFB6EAE9B64}" srcOrd="0" destOrd="0" presId="urn:microsoft.com/office/officeart/2018/2/layout/IconCircleList"/>
    <dgm:cxn modelId="{317ABF51-DA1B-42B4-9D16-3343597AD770}" type="presParOf" srcId="{FE991CB3-7D61-417E-A82A-97CB97880746}" destId="{F1447AFD-0426-4469-8776-64D4FAA93239}" srcOrd="0" destOrd="0" presId="urn:microsoft.com/office/officeart/2018/2/layout/IconCircleList"/>
    <dgm:cxn modelId="{7EC5BC14-03CD-4814-A5FA-2FD8D75D6107}" type="presParOf" srcId="{F1447AFD-0426-4469-8776-64D4FAA93239}" destId="{8D9C9575-148A-480B-B8D7-6408C5251A6E}" srcOrd="0" destOrd="0" presId="urn:microsoft.com/office/officeart/2018/2/layout/IconCircleList"/>
    <dgm:cxn modelId="{9B236AD2-E6F4-45A8-B2A0-1E02314D94C0}" type="presParOf" srcId="{8D9C9575-148A-480B-B8D7-6408C5251A6E}" destId="{BBD397B2-9AA2-4F4B-A735-267CE1CC7381}" srcOrd="0" destOrd="0" presId="urn:microsoft.com/office/officeart/2018/2/layout/IconCircleList"/>
    <dgm:cxn modelId="{C62A6C06-DA71-4AE8-B862-391A836825DD}" type="presParOf" srcId="{8D9C9575-148A-480B-B8D7-6408C5251A6E}" destId="{9DD66A23-3539-44F0-AC38-6C7052FAF3EC}" srcOrd="1" destOrd="0" presId="urn:microsoft.com/office/officeart/2018/2/layout/IconCircleList"/>
    <dgm:cxn modelId="{19C85271-1DE9-44DC-94BF-47F3676BD938}" type="presParOf" srcId="{8D9C9575-148A-480B-B8D7-6408C5251A6E}" destId="{CA88A0B0-F45D-427A-B600-F03692A69DEA}" srcOrd="2" destOrd="0" presId="urn:microsoft.com/office/officeart/2018/2/layout/IconCircleList"/>
    <dgm:cxn modelId="{16F46587-9EA0-4095-B3CB-3CFEB82A0763}" type="presParOf" srcId="{8D9C9575-148A-480B-B8D7-6408C5251A6E}" destId="{14CB1917-5B1B-423B-84D7-7003F21BE189}" srcOrd="3" destOrd="0" presId="urn:microsoft.com/office/officeart/2018/2/layout/IconCircleList"/>
    <dgm:cxn modelId="{098CDDB2-8CE2-405C-8C2A-E1A2FE835A7E}" type="presParOf" srcId="{F1447AFD-0426-4469-8776-64D4FAA93239}" destId="{26EE659B-A4EA-4ACA-A87A-8DF063971DCE}" srcOrd="1" destOrd="0" presId="urn:microsoft.com/office/officeart/2018/2/layout/IconCircleList"/>
    <dgm:cxn modelId="{D02D5B35-8337-4615-B48A-903FA6BD6293}" type="presParOf" srcId="{F1447AFD-0426-4469-8776-64D4FAA93239}" destId="{6F7818F5-522B-4D37-B7F4-B47C502F5910}" srcOrd="2" destOrd="0" presId="urn:microsoft.com/office/officeart/2018/2/layout/IconCircleList"/>
    <dgm:cxn modelId="{930FAF19-EBFC-42A3-B0B8-E09D3F3AE3BF}" type="presParOf" srcId="{6F7818F5-522B-4D37-B7F4-B47C502F5910}" destId="{6F43EFD7-FA21-42FF-BC8F-CE36A0BFC827}" srcOrd="0" destOrd="0" presId="urn:microsoft.com/office/officeart/2018/2/layout/IconCircleList"/>
    <dgm:cxn modelId="{38DE7AB4-F8E9-446C-B145-3B458035EEE4}" type="presParOf" srcId="{6F7818F5-522B-4D37-B7F4-B47C502F5910}" destId="{EE527ADA-79C5-4C2C-A618-75AE3DE04BED}" srcOrd="1" destOrd="0" presId="urn:microsoft.com/office/officeart/2018/2/layout/IconCircleList"/>
    <dgm:cxn modelId="{509DCC8F-DDD1-4707-9587-AD4BCA80E773}" type="presParOf" srcId="{6F7818F5-522B-4D37-B7F4-B47C502F5910}" destId="{BE77D178-84CD-44F7-8BD0-618D85E24E26}" srcOrd="2" destOrd="0" presId="urn:microsoft.com/office/officeart/2018/2/layout/IconCircleList"/>
    <dgm:cxn modelId="{9FA8FD78-CA03-47FE-A41A-60B39FE1CFD7}" type="presParOf" srcId="{6F7818F5-522B-4D37-B7F4-B47C502F5910}" destId="{0822D4FF-0629-4B14-9ED7-700EF09B823B}" srcOrd="3" destOrd="0" presId="urn:microsoft.com/office/officeart/2018/2/layout/IconCircleList"/>
    <dgm:cxn modelId="{482E533F-1CCF-4E63-8B54-7A21CB03BA1C}" type="presParOf" srcId="{F1447AFD-0426-4469-8776-64D4FAA93239}" destId="{9F702260-6845-4232-A796-1FD6FE447375}" srcOrd="3" destOrd="0" presId="urn:microsoft.com/office/officeart/2018/2/layout/IconCircleList"/>
    <dgm:cxn modelId="{C9C69471-C847-41BF-A541-B6F24E32F492}" type="presParOf" srcId="{F1447AFD-0426-4469-8776-64D4FAA93239}" destId="{3E041B59-7B0A-4E3E-B9B1-9FBF01B5E473}" srcOrd="4" destOrd="0" presId="urn:microsoft.com/office/officeart/2018/2/layout/IconCircleList"/>
    <dgm:cxn modelId="{EDE33110-D66B-43B5-BA82-D5B66F4AF635}" type="presParOf" srcId="{3E041B59-7B0A-4E3E-B9B1-9FBF01B5E473}" destId="{4E37A3BC-C3E5-4D4D-B833-87149BF0661B}" srcOrd="0" destOrd="0" presId="urn:microsoft.com/office/officeart/2018/2/layout/IconCircleList"/>
    <dgm:cxn modelId="{D0D902BA-F767-45A5-A881-9BF6E0FD98C9}" type="presParOf" srcId="{3E041B59-7B0A-4E3E-B9B1-9FBF01B5E473}" destId="{F0608C3F-3443-47D4-88D1-9E4CA4C7D3D8}" srcOrd="1" destOrd="0" presId="urn:microsoft.com/office/officeart/2018/2/layout/IconCircleList"/>
    <dgm:cxn modelId="{4026742A-5ED8-4B41-8FB6-A802881F73F9}" type="presParOf" srcId="{3E041B59-7B0A-4E3E-B9B1-9FBF01B5E473}" destId="{09913E3A-E786-4240-B6B9-D2F54A642664}" srcOrd="2" destOrd="0" presId="urn:microsoft.com/office/officeart/2018/2/layout/IconCircleList"/>
    <dgm:cxn modelId="{9FA06C1E-2C7B-45F3-835A-B6F2DFF17DDF}" type="presParOf" srcId="{3E041B59-7B0A-4E3E-B9B1-9FBF01B5E473}" destId="{BB4C04B1-B999-43F3-9AD5-4978EFD64B7B}" srcOrd="3" destOrd="0" presId="urn:microsoft.com/office/officeart/2018/2/layout/IconCircleList"/>
    <dgm:cxn modelId="{C961D902-0F4D-4860-9C8C-7594097852C6}" type="presParOf" srcId="{F1447AFD-0426-4469-8776-64D4FAA93239}" destId="{12B51801-3FE9-40A9-85FA-BCFB6EAE9B64}" srcOrd="5" destOrd="0" presId="urn:microsoft.com/office/officeart/2018/2/layout/IconCircleList"/>
    <dgm:cxn modelId="{060CE8F1-3596-4EA2-B932-6A5087BB51E1}" type="presParOf" srcId="{F1447AFD-0426-4469-8776-64D4FAA93239}" destId="{4F0D4043-1CEA-40E0-96C6-23B6DFB19F00}" srcOrd="6" destOrd="0" presId="urn:microsoft.com/office/officeart/2018/2/layout/IconCircleList"/>
    <dgm:cxn modelId="{AB41A1F6-BD5A-4AAA-A9C4-3BE22A2FA67F}" type="presParOf" srcId="{4F0D4043-1CEA-40E0-96C6-23B6DFB19F00}" destId="{D86B450E-3C22-4A49-B908-129B8CC0263E}" srcOrd="0" destOrd="0" presId="urn:microsoft.com/office/officeart/2018/2/layout/IconCircleList"/>
    <dgm:cxn modelId="{39BF8895-9658-4A8A-A3D1-0BE3D9DF3762}" type="presParOf" srcId="{4F0D4043-1CEA-40E0-96C6-23B6DFB19F00}" destId="{86E07E77-F2CF-41D0-BC3B-6DF4670981CE}" srcOrd="1" destOrd="0" presId="urn:microsoft.com/office/officeart/2018/2/layout/IconCircleList"/>
    <dgm:cxn modelId="{8C2A678A-549D-4336-B42C-E51363466170}" type="presParOf" srcId="{4F0D4043-1CEA-40E0-96C6-23B6DFB19F00}" destId="{825AE261-026F-4DE0-9CA8-E2F5EC2B7328}" srcOrd="2" destOrd="0" presId="urn:microsoft.com/office/officeart/2018/2/layout/IconCircleList"/>
    <dgm:cxn modelId="{6A92F365-977D-45E5-A992-08B0505AD4C9}" type="presParOf" srcId="{4F0D4043-1CEA-40E0-96C6-23B6DFB19F00}" destId="{9399A1D6-5432-4DCD-B3C8-1D8B81F44A19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6010D8F-9032-42B5-A0BE-2C3917478434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8F2F6AED-F861-4BDD-A8F4-997009FB926B}">
      <dgm:prSet/>
      <dgm:spPr/>
      <dgm:t>
        <a:bodyPr/>
        <a:lstStyle/>
        <a:p>
          <a:pPr>
            <a:defRPr cap="all"/>
          </a:pPr>
          <a:r>
            <a:rPr lang="en-US"/>
            <a:t>How did theatre come into being and why does it persist?</a:t>
          </a:r>
        </a:p>
      </dgm:t>
    </dgm:pt>
    <dgm:pt modelId="{A36A214D-454E-4617-BA2D-10E66F4F8F82}" type="parTrans" cxnId="{2415A9A2-A832-46EA-A213-52022DBE2E63}">
      <dgm:prSet/>
      <dgm:spPr/>
      <dgm:t>
        <a:bodyPr/>
        <a:lstStyle/>
        <a:p>
          <a:endParaRPr lang="en-US"/>
        </a:p>
      </dgm:t>
    </dgm:pt>
    <dgm:pt modelId="{67A87D69-09A6-4508-BB57-D1DE173275B7}" type="sibTrans" cxnId="{2415A9A2-A832-46EA-A213-52022DBE2E63}">
      <dgm:prSet/>
      <dgm:spPr/>
      <dgm:t>
        <a:bodyPr/>
        <a:lstStyle/>
        <a:p>
          <a:endParaRPr lang="en-US"/>
        </a:p>
      </dgm:t>
    </dgm:pt>
    <dgm:pt modelId="{026D4609-737A-4357-985E-12F6AE7DC275}">
      <dgm:prSet/>
      <dgm:spPr/>
      <dgm:t>
        <a:bodyPr/>
        <a:lstStyle/>
        <a:p>
          <a:pPr>
            <a:defRPr cap="all"/>
          </a:pPr>
          <a:r>
            <a:rPr lang="en-US"/>
            <a:t>The Ancient Greeks: Religious ritual, dance, and storytelling.</a:t>
          </a:r>
        </a:p>
      </dgm:t>
    </dgm:pt>
    <dgm:pt modelId="{4314FE1C-0D2D-496E-9F0D-BFA2C906964A}" type="parTrans" cxnId="{5A529AD1-CD8F-4525-A6D7-4663C733CF2B}">
      <dgm:prSet/>
      <dgm:spPr/>
      <dgm:t>
        <a:bodyPr/>
        <a:lstStyle/>
        <a:p>
          <a:endParaRPr lang="en-US"/>
        </a:p>
      </dgm:t>
    </dgm:pt>
    <dgm:pt modelId="{278A16FF-2183-480C-826B-EDED08164155}" type="sibTrans" cxnId="{5A529AD1-CD8F-4525-A6D7-4663C733CF2B}">
      <dgm:prSet/>
      <dgm:spPr/>
      <dgm:t>
        <a:bodyPr/>
        <a:lstStyle/>
        <a:p>
          <a:endParaRPr lang="en-US"/>
        </a:p>
      </dgm:t>
    </dgm:pt>
    <dgm:pt modelId="{2ABD38F1-475E-4CB1-BB23-2AFC8473F98F}">
      <dgm:prSet/>
      <dgm:spPr/>
      <dgm:t>
        <a:bodyPr/>
        <a:lstStyle/>
        <a:p>
          <a:pPr>
            <a:defRPr cap="all"/>
          </a:pPr>
          <a:r>
            <a:rPr lang="en-US"/>
            <a:t>Man’s natural impulse to Play/Tell stories/Relate</a:t>
          </a:r>
        </a:p>
      </dgm:t>
    </dgm:pt>
    <dgm:pt modelId="{E07A2B18-C341-42B0-B0D7-EC4ECCD2A42E}" type="parTrans" cxnId="{33B4E28B-DBE2-484B-B51F-17A6CDB1EE7F}">
      <dgm:prSet/>
      <dgm:spPr/>
      <dgm:t>
        <a:bodyPr/>
        <a:lstStyle/>
        <a:p>
          <a:endParaRPr lang="en-US"/>
        </a:p>
      </dgm:t>
    </dgm:pt>
    <dgm:pt modelId="{CDBF333C-E4CA-496E-9384-8968AEE3100A}" type="sibTrans" cxnId="{33B4E28B-DBE2-484B-B51F-17A6CDB1EE7F}">
      <dgm:prSet/>
      <dgm:spPr/>
      <dgm:t>
        <a:bodyPr/>
        <a:lstStyle/>
        <a:p>
          <a:endParaRPr lang="en-US"/>
        </a:p>
      </dgm:t>
    </dgm:pt>
    <dgm:pt modelId="{57C2AF2D-76D0-4A8F-B5BD-2DA8FF73D7FF}" type="pres">
      <dgm:prSet presAssocID="{D6010D8F-9032-42B5-A0BE-2C3917478434}" presName="root" presStyleCnt="0">
        <dgm:presLayoutVars>
          <dgm:dir/>
          <dgm:resizeHandles val="exact"/>
        </dgm:presLayoutVars>
      </dgm:prSet>
      <dgm:spPr/>
    </dgm:pt>
    <dgm:pt modelId="{9746200D-388E-4B74-BF78-1CE544494BFD}" type="pres">
      <dgm:prSet presAssocID="{8F2F6AED-F861-4BDD-A8F4-997009FB926B}" presName="compNode" presStyleCnt="0"/>
      <dgm:spPr/>
    </dgm:pt>
    <dgm:pt modelId="{69062C10-6B88-426D-A282-514F4F9CE8D2}" type="pres">
      <dgm:prSet presAssocID="{8F2F6AED-F861-4BDD-A8F4-997009FB926B}" presName="iconBgRect" presStyleLbl="bgShp" presStyleIdx="0" presStyleCnt="3"/>
      <dgm:spPr/>
    </dgm:pt>
    <dgm:pt modelId="{C41E901A-EBA6-4B3C-8A2B-580E905FD76C}" type="pres">
      <dgm:prSet presAssocID="{8F2F6AED-F861-4BDD-A8F4-997009FB926B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Joker Hat"/>
        </a:ext>
      </dgm:extLst>
    </dgm:pt>
    <dgm:pt modelId="{D65117C7-10C7-423B-9106-BE5678F057EC}" type="pres">
      <dgm:prSet presAssocID="{8F2F6AED-F861-4BDD-A8F4-997009FB926B}" presName="spaceRect" presStyleCnt="0"/>
      <dgm:spPr/>
    </dgm:pt>
    <dgm:pt modelId="{0E98EAE2-3685-4708-A226-BFFF2E91FA56}" type="pres">
      <dgm:prSet presAssocID="{8F2F6AED-F861-4BDD-A8F4-997009FB926B}" presName="textRect" presStyleLbl="revTx" presStyleIdx="0" presStyleCnt="3">
        <dgm:presLayoutVars>
          <dgm:chMax val="1"/>
          <dgm:chPref val="1"/>
        </dgm:presLayoutVars>
      </dgm:prSet>
      <dgm:spPr/>
    </dgm:pt>
    <dgm:pt modelId="{DCC8948E-A53A-4D05-907E-C97BF5C5ECF9}" type="pres">
      <dgm:prSet presAssocID="{67A87D69-09A6-4508-BB57-D1DE173275B7}" presName="sibTrans" presStyleCnt="0"/>
      <dgm:spPr/>
    </dgm:pt>
    <dgm:pt modelId="{4D9F1B30-95E6-4BC9-964C-3BBCE0CC03DB}" type="pres">
      <dgm:prSet presAssocID="{026D4609-737A-4357-985E-12F6AE7DC275}" presName="compNode" presStyleCnt="0"/>
      <dgm:spPr/>
    </dgm:pt>
    <dgm:pt modelId="{66726BE5-07C8-4C37-9F20-51419F711429}" type="pres">
      <dgm:prSet presAssocID="{026D4609-737A-4357-985E-12F6AE7DC275}" presName="iconBgRect" presStyleLbl="bgShp" presStyleIdx="1" presStyleCnt="3"/>
      <dgm:spPr/>
    </dgm:pt>
    <dgm:pt modelId="{D4CD3B1E-0A98-4158-8A55-5FD020A9A277}" type="pres">
      <dgm:prSet presAssocID="{026D4609-737A-4357-985E-12F6AE7DC275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ncing"/>
        </a:ext>
      </dgm:extLst>
    </dgm:pt>
    <dgm:pt modelId="{DDC91C87-B8DF-421F-8DC1-0AB225250A9F}" type="pres">
      <dgm:prSet presAssocID="{026D4609-737A-4357-985E-12F6AE7DC275}" presName="spaceRect" presStyleCnt="0"/>
      <dgm:spPr/>
    </dgm:pt>
    <dgm:pt modelId="{4AD16639-6D4F-40D3-BD92-29A3FB0D2F61}" type="pres">
      <dgm:prSet presAssocID="{026D4609-737A-4357-985E-12F6AE7DC275}" presName="textRect" presStyleLbl="revTx" presStyleIdx="1" presStyleCnt="3">
        <dgm:presLayoutVars>
          <dgm:chMax val="1"/>
          <dgm:chPref val="1"/>
        </dgm:presLayoutVars>
      </dgm:prSet>
      <dgm:spPr/>
    </dgm:pt>
    <dgm:pt modelId="{7ADEBC97-2EDD-4255-98C2-C4D7BAA83CED}" type="pres">
      <dgm:prSet presAssocID="{278A16FF-2183-480C-826B-EDED08164155}" presName="sibTrans" presStyleCnt="0"/>
      <dgm:spPr/>
    </dgm:pt>
    <dgm:pt modelId="{4E40FD98-DBC8-4C83-B7A4-AD571E549706}" type="pres">
      <dgm:prSet presAssocID="{2ABD38F1-475E-4CB1-BB23-2AFC8473F98F}" presName="compNode" presStyleCnt="0"/>
      <dgm:spPr/>
    </dgm:pt>
    <dgm:pt modelId="{830B7E6B-7A16-4541-8095-B7B2B3CB7EBB}" type="pres">
      <dgm:prSet presAssocID="{2ABD38F1-475E-4CB1-BB23-2AFC8473F98F}" presName="iconBgRect" presStyleLbl="bgShp" presStyleIdx="2" presStyleCnt="3"/>
      <dgm:spPr/>
    </dgm:pt>
    <dgm:pt modelId="{03F9D62E-4282-46B1-82CA-DE098AE62EE7}" type="pres">
      <dgm:prSet presAssocID="{2ABD38F1-475E-4CB1-BB23-2AFC8473F98F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Questions"/>
        </a:ext>
      </dgm:extLst>
    </dgm:pt>
    <dgm:pt modelId="{22793B1F-2190-48F9-A966-F9366CCE0BE3}" type="pres">
      <dgm:prSet presAssocID="{2ABD38F1-475E-4CB1-BB23-2AFC8473F98F}" presName="spaceRect" presStyleCnt="0"/>
      <dgm:spPr/>
    </dgm:pt>
    <dgm:pt modelId="{6F6E3266-5A5A-48BF-8012-35B916A09DEC}" type="pres">
      <dgm:prSet presAssocID="{2ABD38F1-475E-4CB1-BB23-2AFC8473F98F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923B7A3C-B0CC-4605-A92B-991645EFD7D9}" type="presOf" srcId="{8F2F6AED-F861-4BDD-A8F4-997009FB926B}" destId="{0E98EAE2-3685-4708-A226-BFFF2E91FA56}" srcOrd="0" destOrd="0" presId="urn:microsoft.com/office/officeart/2018/5/layout/IconCircleLabelList"/>
    <dgm:cxn modelId="{33B4E28B-DBE2-484B-B51F-17A6CDB1EE7F}" srcId="{D6010D8F-9032-42B5-A0BE-2C3917478434}" destId="{2ABD38F1-475E-4CB1-BB23-2AFC8473F98F}" srcOrd="2" destOrd="0" parTransId="{E07A2B18-C341-42B0-B0D7-EC4ECCD2A42E}" sibTransId="{CDBF333C-E4CA-496E-9384-8968AEE3100A}"/>
    <dgm:cxn modelId="{2415A9A2-A832-46EA-A213-52022DBE2E63}" srcId="{D6010D8F-9032-42B5-A0BE-2C3917478434}" destId="{8F2F6AED-F861-4BDD-A8F4-997009FB926B}" srcOrd="0" destOrd="0" parTransId="{A36A214D-454E-4617-BA2D-10E66F4F8F82}" sibTransId="{67A87D69-09A6-4508-BB57-D1DE173275B7}"/>
    <dgm:cxn modelId="{042E8DC1-8456-42B0-9CD3-E710A44FE62E}" type="presOf" srcId="{D6010D8F-9032-42B5-A0BE-2C3917478434}" destId="{57C2AF2D-76D0-4A8F-B5BD-2DA8FF73D7FF}" srcOrd="0" destOrd="0" presId="urn:microsoft.com/office/officeart/2018/5/layout/IconCircleLabelList"/>
    <dgm:cxn modelId="{6FB5EBC2-D279-4E43-993F-930C9C01E65D}" type="presOf" srcId="{2ABD38F1-475E-4CB1-BB23-2AFC8473F98F}" destId="{6F6E3266-5A5A-48BF-8012-35B916A09DEC}" srcOrd="0" destOrd="0" presId="urn:microsoft.com/office/officeart/2018/5/layout/IconCircleLabelList"/>
    <dgm:cxn modelId="{5A529AD1-CD8F-4525-A6D7-4663C733CF2B}" srcId="{D6010D8F-9032-42B5-A0BE-2C3917478434}" destId="{026D4609-737A-4357-985E-12F6AE7DC275}" srcOrd="1" destOrd="0" parTransId="{4314FE1C-0D2D-496E-9F0D-BFA2C906964A}" sibTransId="{278A16FF-2183-480C-826B-EDED08164155}"/>
    <dgm:cxn modelId="{D448C1E0-5F93-4293-A3C8-CC5AF8FB7B06}" type="presOf" srcId="{026D4609-737A-4357-985E-12F6AE7DC275}" destId="{4AD16639-6D4F-40D3-BD92-29A3FB0D2F61}" srcOrd="0" destOrd="0" presId="urn:microsoft.com/office/officeart/2018/5/layout/IconCircleLabelList"/>
    <dgm:cxn modelId="{10AC26A6-C3FF-41A2-B994-A0F391EA95A8}" type="presParOf" srcId="{57C2AF2D-76D0-4A8F-B5BD-2DA8FF73D7FF}" destId="{9746200D-388E-4B74-BF78-1CE544494BFD}" srcOrd="0" destOrd="0" presId="urn:microsoft.com/office/officeart/2018/5/layout/IconCircleLabelList"/>
    <dgm:cxn modelId="{7D3E6999-3047-44EB-82BD-41ABB8A782B1}" type="presParOf" srcId="{9746200D-388E-4B74-BF78-1CE544494BFD}" destId="{69062C10-6B88-426D-A282-514F4F9CE8D2}" srcOrd="0" destOrd="0" presId="urn:microsoft.com/office/officeart/2018/5/layout/IconCircleLabelList"/>
    <dgm:cxn modelId="{28E8D502-9FD4-472C-AF27-3B38427871B7}" type="presParOf" srcId="{9746200D-388E-4B74-BF78-1CE544494BFD}" destId="{C41E901A-EBA6-4B3C-8A2B-580E905FD76C}" srcOrd="1" destOrd="0" presId="urn:microsoft.com/office/officeart/2018/5/layout/IconCircleLabelList"/>
    <dgm:cxn modelId="{80D00E31-5AA3-4431-BD85-815F55BB9951}" type="presParOf" srcId="{9746200D-388E-4B74-BF78-1CE544494BFD}" destId="{D65117C7-10C7-423B-9106-BE5678F057EC}" srcOrd="2" destOrd="0" presId="urn:microsoft.com/office/officeart/2018/5/layout/IconCircleLabelList"/>
    <dgm:cxn modelId="{77C39AF4-AFC5-4710-A8C8-CD48C8075344}" type="presParOf" srcId="{9746200D-388E-4B74-BF78-1CE544494BFD}" destId="{0E98EAE2-3685-4708-A226-BFFF2E91FA56}" srcOrd="3" destOrd="0" presId="urn:microsoft.com/office/officeart/2018/5/layout/IconCircleLabelList"/>
    <dgm:cxn modelId="{25248994-6F6C-4560-9707-01820EA6FE6C}" type="presParOf" srcId="{57C2AF2D-76D0-4A8F-B5BD-2DA8FF73D7FF}" destId="{DCC8948E-A53A-4D05-907E-C97BF5C5ECF9}" srcOrd="1" destOrd="0" presId="urn:microsoft.com/office/officeart/2018/5/layout/IconCircleLabelList"/>
    <dgm:cxn modelId="{16C58E4F-AA7C-41A6-8F09-6B38C2779898}" type="presParOf" srcId="{57C2AF2D-76D0-4A8F-B5BD-2DA8FF73D7FF}" destId="{4D9F1B30-95E6-4BC9-964C-3BBCE0CC03DB}" srcOrd="2" destOrd="0" presId="urn:microsoft.com/office/officeart/2018/5/layout/IconCircleLabelList"/>
    <dgm:cxn modelId="{63782741-85D6-457A-9294-4C8021205C1C}" type="presParOf" srcId="{4D9F1B30-95E6-4BC9-964C-3BBCE0CC03DB}" destId="{66726BE5-07C8-4C37-9F20-51419F711429}" srcOrd="0" destOrd="0" presId="urn:microsoft.com/office/officeart/2018/5/layout/IconCircleLabelList"/>
    <dgm:cxn modelId="{AB95119B-DD9B-4E6B-8495-474C97B9B5A7}" type="presParOf" srcId="{4D9F1B30-95E6-4BC9-964C-3BBCE0CC03DB}" destId="{D4CD3B1E-0A98-4158-8A55-5FD020A9A277}" srcOrd="1" destOrd="0" presId="urn:microsoft.com/office/officeart/2018/5/layout/IconCircleLabelList"/>
    <dgm:cxn modelId="{8831471A-F00A-471F-8EA3-011BDF72CFF3}" type="presParOf" srcId="{4D9F1B30-95E6-4BC9-964C-3BBCE0CC03DB}" destId="{DDC91C87-B8DF-421F-8DC1-0AB225250A9F}" srcOrd="2" destOrd="0" presId="urn:microsoft.com/office/officeart/2018/5/layout/IconCircleLabelList"/>
    <dgm:cxn modelId="{769C5BAE-DDFF-4A7B-941C-69FF7E21B52F}" type="presParOf" srcId="{4D9F1B30-95E6-4BC9-964C-3BBCE0CC03DB}" destId="{4AD16639-6D4F-40D3-BD92-29A3FB0D2F61}" srcOrd="3" destOrd="0" presId="urn:microsoft.com/office/officeart/2018/5/layout/IconCircleLabelList"/>
    <dgm:cxn modelId="{DB09C5F9-F1AB-431D-AEF5-DDA1551E9E47}" type="presParOf" srcId="{57C2AF2D-76D0-4A8F-B5BD-2DA8FF73D7FF}" destId="{7ADEBC97-2EDD-4255-98C2-C4D7BAA83CED}" srcOrd="3" destOrd="0" presId="urn:microsoft.com/office/officeart/2018/5/layout/IconCircleLabelList"/>
    <dgm:cxn modelId="{E894F4C2-2068-4EF6-ACD0-9058C0A3989D}" type="presParOf" srcId="{57C2AF2D-76D0-4A8F-B5BD-2DA8FF73D7FF}" destId="{4E40FD98-DBC8-4C83-B7A4-AD571E549706}" srcOrd="4" destOrd="0" presId="urn:microsoft.com/office/officeart/2018/5/layout/IconCircleLabelList"/>
    <dgm:cxn modelId="{A9D7BD2A-CB66-4EE2-AF2F-3FC1BD8DA343}" type="presParOf" srcId="{4E40FD98-DBC8-4C83-B7A4-AD571E549706}" destId="{830B7E6B-7A16-4541-8095-B7B2B3CB7EBB}" srcOrd="0" destOrd="0" presId="urn:microsoft.com/office/officeart/2018/5/layout/IconCircleLabelList"/>
    <dgm:cxn modelId="{97B6860A-EE84-4673-A732-22CC8BE04E92}" type="presParOf" srcId="{4E40FD98-DBC8-4C83-B7A4-AD571E549706}" destId="{03F9D62E-4282-46B1-82CA-DE098AE62EE7}" srcOrd="1" destOrd="0" presId="urn:microsoft.com/office/officeart/2018/5/layout/IconCircleLabelList"/>
    <dgm:cxn modelId="{EA27F2CE-6088-47F0-A815-AADDE3621FD2}" type="presParOf" srcId="{4E40FD98-DBC8-4C83-B7A4-AD571E549706}" destId="{22793B1F-2190-48F9-A966-F9366CCE0BE3}" srcOrd="2" destOrd="0" presId="urn:microsoft.com/office/officeart/2018/5/layout/IconCircleLabelList"/>
    <dgm:cxn modelId="{2715B7E8-B480-47B5-8ACF-93CA13E3E9E6}" type="presParOf" srcId="{4E40FD98-DBC8-4C83-B7A4-AD571E549706}" destId="{6F6E3266-5A5A-48BF-8012-35B916A09DEC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7722E48-51D1-4724-91FE-8F2D732FB56B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E2176740-46A1-4619-A057-87D1324FD493}">
      <dgm:prSet/>
      <dgm:spPr/>
      <dgm:t>
        <a:bodyPr/>
        <a:lstStyle/>
        <a:p>
          <a:r>
            <a:rPr lang="en-US"/>
            <a:t>The Well Made Play</a:t>
          </a:r>
        </a:p>
      </dgm:t>
    </dgm:pt>
    <dgm:pt modelId="{F417E44B-A804-4561-AEDA-E12682408E98}" type="parTrans" cxnId="{5EC0A830-029A-4317-9D8E-7F9E7A86324B}">
      <dgm:prSet/>
      <dgm:spPr/>
      <dgm:t>
        <a:bodyPr/>
        <a:lstStyle/>
        <a:p>
          <a:endParaRPr lang="en-US"/>
        </a:p>
      </dgm:t>
    </dgm:pt>
    <dgm:pt modelId="{AFBDC6BB-19C2-468B-9A2D-9B374EF484CA}" type="sibTrans" cxnId="{5EC0A830-029A-4317-9D8E-7F9E7A86324B}">
      <dgm:prSet/>
      <dgm:spPr/>
      <dgm:t>
        <a:bodyPr/>
        <a:lstStyle/>
        <a:p>
          <a:endParaRPr lang="en-US"/>
        </a:p>
      </dgm:t>
    </dgm:pt>
    <dgm:pt modelId="{5BDEC45E-9E0D-43CD-903D-8C1259E66A9C}">
      <dgm:prSet/>
      <dgm:spPr/>
      <dgm:t>
        <a:bodyPr/>
        <a:lstStyle/>
        <a:p>
          <a:r>
            <a:rPr lang="en-US"/>
            <a:t>A formula developed by Augustin Scribe (1791-1861) and Victorien Sardou (1831-1908).</a:t>
          </a:r>
        </a:p>
      </dgm:t>
    </dgm:pt>
    <dgm:pt modelId="{3FD16182-3289-4E1D-8313-86540F861D07}" type="parTrans" cxnId="{929CFEC1-C546-47B1-A673-984982494444}">
      <dgm:prSet/>
      <dgm:spPr/>
      <dgm:t>
        <a:bodyPr/>
        <a:lstStyle/>
        <a:p>
          <a:endParaRPr lang="en-US"/>
        </a:p>
      </dgm:t>
    </dgm:pt>
    <dgm:pt modelId="{349AC89C-0E14-4CE4-ABDC-04667FD194D6}" type="sibTrans" cxnId="{929CFEC1-C546-47B1-A673-984982494444}">
      <dgm:prSet/>
      <dgm:spPr/>
      <dgm:t>
        <a:bodyPr/>
        <a:lstStyle/>
        <a:p>
          <a:endParaRPr lang="en-US"/>
        </a:p>
      </dgm:t>
    </dgm:pt>
    <dgm:pt modelId="{9332EAA3-A5D9-4866-8C91-A9FB07EA56DB}">
      <dgm:prSet/>
      <dgm:spPr/>
      <dgm:t>
        <a:bodyPr/>
        <a:lstStyle/>
        <a:p>
          <a:r>
            <a:rPr lang="en-US"/>
            <a:t>The basis of many movies and television programs.</a:t>
          </a:r>
        </a:p>
      </dgm:t>
    </dgm:pt>
    <dgm:pt modelId="{DCE03271-5E79-46AE-A4E1-0C8666A49359}" type="parTrans" cxnId="{5CBA1480-91B2-4C93-BE9B-4799AF40B4BF}">
      <dgm:prSet/>
      <dgm:spPr/>
      <dgm:t>
        <a:bodyPr/>
        <a:lstStyle/>
        <a:p>
          <a:endParaRPr lang="en-US"/>
        </a:p>
      </dgm:t>
    </dgm:pt>
    <dgm:pt modelId="{DA8F5F78-E868-472D-951E-FB1299F3252D}" type="sibTrans" cxnId="{5CBA1480-91B2-4C93-BE9B-4799AF40B4BF}">
      <dgm:prSet/>
      <dgm:spPr/>
      <dgm:t>
        <a:bodyPr/>
        <a:lstStyle/>
        <a:p>
          <a:endParaRPr lang="en-US"/>
        </a:p>
      </dgm:t>
    </dgm:pt>
    <dgm:pt modelId="{2CEAD70D-595B-4A9A-8648-329AF57AFB9D}">
      <dgm:prSet/>
      <dgm:spPr/>
      <dgm:t>
        <a:bodyPr/>
        <a:lstStyle/>
        <a:p>
          <a:r>
            <a:rPr lang="en-US"/>
            <a:t>It has foreshadowing, an inciting incident, and the cliffhanger.</a:t>
          </a:r>
        </a:p>
      </dgm:t>
    </dgm:pt>
    <dgm:pt modelId="{867DEC44-649A-4CAD-82BB-FCB5DE7EADB5}" type="parTrans" cxnId="{86C9EC96-110C-4B6B-AFBF-B508EB182C1D}">
      <dgm:prSet/>
      <dgm:spPr/>
      <dgm:t>
        <a:bodyPr/>
        <a:lstStyle/>
        <a:p>
          <a:endParaRPr lang="en-US"/>
        </a:p>
      </dgm:t>
    </dgm:pt>
    <dgm:pt modelId="{598465D8-A548-4AA5-A308-08F43BDB89DE}" type="sibTrans" cxnId="{86C9EC96-110C-4B6B-AFBF-B508EB182C1D}">
      <dgm:prSet/>
      <dgm:spPr/>
      <dgm:t>
        <a:bodyPr/>
        <a:lstStyle/>
        <a:p>
          <a:endParaRPr lang="en-US"/>
        </a:p>
      </dgm:t>
    </dgm:pt>
    <dgm:pt modelId="{37FC2BF1-2AE1-44CC-BF4F-32DA7347B269}">
      <dgm:prSet/>
      <dgm:spPr/>
      <dgm:t>
        <a:bodyPr/>
        <a:lstStyle/>
        <a:p>
          <a:r>
            <a:rPr lang="en-US"/>
            <a:t>Henrik Ibsen (</a:t>
          </a:r>
          <a:r>
            <a:rPr lang="en-US" i="1"/>
            <a:t>A Doll’s House)</a:t>
          </a:r>
          <a:endParaRPr lang="en-US"/>
        </a:p>
      </dgm:t>
    </dgm:pt>
    <dgm:pt modelId="{94346121-8DFC-4F06-8FEC-D65191DD95F8}" type="parTrans" cxnId="{5F27E8E5-F116-40F3-B4D3-122C2B0901E0}">
      <dgm:prSet/>
      <dgm:spPr/>
      <dgm:t>
        <a:bodyPr/>
        <a:lstStyle/>
        <a:p>
          <a:endParaRPr lang="en-US"/>
        </a:p>
      </dgm:t>
    </dgm:pt>
    <dgm:pt modelId="{B97A0FE0-2BCB-44C1-8C35-BAC48B457F72}" type="sibTrans" cxnId="{5F27E8E5-F116-40F3-B4D3-122C2B0901E0}">
      <dgm:prSet/>
      <dgm:spPr/>
      <dgm:t>
        <a:bodyPr/>
        <a:lstStyle/>
        <a:p>
          <a:endParaRPr lang="en-US"/>
        </a:p>
      </dgm:t>
    </dgm:pt>
    <dgm:pt modelId="{A96D7B8A-AA04-43FE-98DC-A37F8C07515D}" type="pres">
      <dgm:prSet presAssocID="{77722E48-51D1-4724-91FE-8F2D732FB56B}" presName="root" presStyleCnt="0">
        <dgm:presLayoutVars>
          <dgm:dir/>
          <dgm:resizeHandles val="exact"/>
        </dgm:presLayoutVars>
      </dgm:prSet>
      <dgm:spPr/>
    </dgm:pt>
    <dgm:pt modelId="{2B33CC48-E392-4957-A89A-8D87D133FD4A}" type="pres">
      <dgm:prSet presAssocID="{E2176740-46A1-4619-A057-87D1324FD493}" presName="compNode" presStyleCnt="0"/>
      <dgm:spPr/>
    </dgm:pt>
    <dgm:pt modelId="{6866A35B-FA92-46A4-9405-36FF8C3C9B07}" type="pres">
      <dgm:prSet presAssocID="{E2176740-46A1-4619-A057-87D1324FD493}" presName="bgRect" presStyleLbl="bgShp" presStyleIdx="0" presStyleCnt="5"/>
      <dgm:spPr/>
    </dgm:pt>
    <dgm:pt modelId="{1AFEA8BB-F8EF-4547-B04F-A23F7099D48C}" type="pres">
      <dgm:prSet presAssocID="{E2176740-46A1-4619-A057-87D1324FD493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lay"/>
        </a:ext>
      </dgm:extLst>
    </dgm:pt>
    <dgm:pt modelId="{E36EC381-2770-49CD-A082-CEF9BDF979F7}" type="pres">
      <dgm:prSet presAssocID="{E2176740-46A1-4619-A057-87D1324FD493}" presName="spaceRect" presStyleCnt="0"/>
      <dgm:spPr/>
    </dgm:pt>
    <dgm:pt modelId="{A0C7CDD5-BC7A-455D-992C-5A9186C97002}" type="pres">
      <dgm:prSet presAssocID="{E2176740-46A1-4619-A057-87D1324FD493}" presName="parTx" presStyleLbl="revTx" presStyleIdx="0" presStyleCnt="5">
        <dgm:presLayoutVars>
          <dgm:chMax val="0"/>
          <dgm:chPref val="0"/>
        </dgm:presLayoutVars>
      </dgm:prSet>
      <dgm:spPr/>
    </dgm:pt>
    <dgm:pt modelId="{13BDF022-989F-4596-B9F5-BA3DE5E31758}" type="pres">
      <dgm:prSet presAssocID="{AFBDC6BB-19C2-468B-9A2D-9B374EF484CA}" presName="sibTrans" presStyleCnt="0"/>
      <dgm:spPr/>
    </dgm:pt>
    <dgm:pt modelId="{319792E0-898E-4ECA-873D-DD4A3F85187C}" type="pres">
      <dgm:prSet presAssocID="{5BDEC45E-9E0D-43CD-903D-8C1259E66A9C}" presName="compNode" presStyleCnt="0"/>
      <dgm:spPr/>
    </dgm:pt>
    <dgm:pt modelId="{288DE5AA-7B06-4467-9248-1F84394A2AFC}" type="pres">
      <dgm:prSet presAssocID="{5BDEC45E-9E0D-43CD-903D-8C1259E66A9C}" presName="bgRect" presStyleLbl="bgShp" presStyleIdx="1" presStyleCnt="5"/>
      <dgm:spPr/>
    </dgm:pt>
    <dgm:pt modelId="{21278DF8-33BF-4039-9687-23A61541C043}" type="pres">
      <dgm:prSet presAssocID="{5BDEC45E-9E0D-43CD-903D-8C1259E66A9C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keleton"/>
        </a:ext>
      </dgm:extLst>
    </dgm:pt>
    <dgm:pt modelId="{988C515A-F256-4D31-9F69-45C46D5D332A}" type="pres">
      <dgm:prSet presAssocID="{5BDEC45E-9E0D-43CD-903D-8C1259E66A9C}" presName="spaceRect" presStyleCnt="0"/>
      <dgm:spPr/>
    </dgm:pt>
    <dgm:pt modelId="{66A40196-18D1-4B5F-B806-7E809B47F2AD}" type="pres">
      <dgm:prSet presAssocID="{5BDEC45E-9E0D-43CD-903D-8C1259E66A9C}" presName="parTx" presStyleLbl="revTx" presStyleIdx="1" presStyleCnt="5">
        <dgm:presLayoutVars>
          <dgm:chMax val="0"/>
          <dgm:chPref val="0"/>
        </dgm:presLayoutVars>
      </dgm:prSet>
      <dgm:spPr/>
    </dgm:pt>
    <dgm:pt modelId="{81EE19B3-8E45-495F-80C4-702F20A79D50}" type="pres">
      <dgm:prSet presAssocID="{349AC89C-0E14-4CE4-ABDC-04667FD194D6}" presName="sibTrans" presStyleCnt="0"/>
      <dgm:spPr/>
    </dgm:pt>
    <dgm:pt modelId="{DBD3ED5E-5291-4C0F-947A-C94171C70100}" type="pres">
      <dgm:prSet presAssocID="{9332EAA3-A5D9-4866-8C91-A9FB07EA56DB}" presName="compNode" presStyleCnt="0"/>
      <dgm:spPr/>
    </dgm:pt>
    <dgm:pt modelId="{9A0A8465-6396-417A-8500-C8C8396550A6}" type="pres">
      <dgm:prSet presAssocID="{9332EAA3-A5D9-4866-8C91-A9FB07EA56DB}" presName="bgRect" presStyleLbl="bgShp" presStyleIdx="2" presStyleCnt="5"/>
      <dgm:spPr/>
    </dgm:pt>
    <dgm:pt modelId="{D02152A3-A880-4C94-B8CE-7FFC535B0A72}" type="pres">
      <dgm:prSet presAssocID="{9332EAA3-A5D9-4866-8C91-A9FB07EA56DB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elevision"/>
        </a:ext>
      </dgm:extLst>
    </dgm:pt>
    <dgm:pt modelId="{78B9FA29-B790-4E78-A067-9262314A1B2D}" type="pres">
      <dgm:prSet presAssocID="{9332EAA3-A5D9-4866-8C91-A9FB07EA56DB}" presName="spaceRect" presStyleCnt="0"/>
      <dgm:spPr/>
    </dgm:pt>
    <dgm:pt modelId="{4FED907F-994C-4C33-8A90-889BAAF75B72}" type="pres">
      <dgm:prSet presAssocID="{9332EAA3-A5D9-4866-8C91-A9FB07EA56DB}" presName="parTx" presStyleLbl="revTx" presStyleIdx="2" presStyleCnt="5">
        <dgm:presLayoutVars>
          <dgm:chMax val="0"/>
          <dgm:chPref val="0"/>
        </dgm:presLayoutVars>
      </dgm:prSet>
      <dgm:spPr/>
    </dgm:pt>
    <dgm:pt modelId="{C1100BBE-EE13-44B0-877E-F6B2E9CE8C03}" type="pres">
      <dgm:prSet presAssocID="{DA8F5F78-E868-472D-951E-FB1299F3252D}" presName="sibTrans" presStyleCnt="0"/>
      <dgm:spPr/>
    </dgm:pt>
    <dgm:pt modelId="{2661E412-3144-4FAF-B6C7-1C2CD274F7B4}" type="pres">
      <dgm:prSet presAssocID="{2CEAD70D-595B-4A9A-8648-329AF57AFB9D}" presName="compNode" presStyleCnt="0"/>
      <dgm:spPr/>
    </dgm:pt>
    <dgm:pt modelId="{BF868366-8C73-4DF0-BFC3-D38D07A574B6}" type="pres">
      <dgm:prSet presAssocID="{2CEAD70D-595B-4A9A-8648-329AF57AFB9D}" presName="bgRect" presStyleLbl="bgShp" presStyleIdx="3" presStyleCnt="5"/>
      <dgm:spPr/>
    </dgm:pt>
    <dgm:pt modelId="{97C99ED6-5F93-43A2-A52F-B216946AC7E5}" type="pres">
      <dgm:prSet presAssocID="{2CEAD70D-595B-4A9A-8648-329AF57AFB9D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Irritant"/>
        </a:ext>
      </dgm:extLst>
    </dgm:pt>
    <dgm:pt modelId="{EBA5001A-F8B4-4072-AED0-8830E799DF2D}" type="pres">
      <dgm:prSet presAssocID="{2CEAD70D-595B-4A9A-8648-329AF57AFB9D}" presName="spaceRect" presStyleCnt="0"/>
      <dgm:spPr/>
    </dgm:pt>
    <dgm:pt modelId="{AF8A9F9C-A9AC-46A2-9DEA-CE4E9244B682}" type="pres">
      <dgm:prSet presAssocID="{2CEAD70D-595B-4A9A-8648-329AF57AFB9D}" presName="parTx" presStyleLbl="revTx" presStyleIdx="3" presStyleCnt="5">
        <dgm:presLayoutVars>
          <dgm:chMax val="0"/>
          <dgm:chPref val="0"/>
        </dgm:presLayoutVars>
      </dgm:prSet>
      <dgm:spPr/>
    </dgm:pt>
    <dgm:pt modelId="{BCA638F3-E3B9-4FD3-A302-07F354C9FF70}" type="pres">
      <dgm:prSet presAssocID="{598465D8-A548-4AA5-A308-08F43BDB89DE}" presName="sibTrans" presStyleCnt="0"/>
      <dgm:spPr/>
    </dgm:pt>
    <dgm:pt modelId="{41B1E5D7-C6AD-493D-9F80-9E4BD4D800D4}" type="pres">
      <dgm:prSet presAssocID="{37FC2BF1-2AE1-44CC-BF4F-32DA7347B269}" presName="compNode" presStyleCnt="0"/>
      <dgm:spPr/>
    </dgm:pt>
    <dgm:pt modelId="{D35AED50-4707-4DA8-A38C-DF7663392BF5}" type="pres">
      <dgm:prSet presAssocID="{37FC2BF1-2AE1-44CC-BF4F-32DA7347B269}" presName="bgRect" presStyleLbl="bgShp" presStyleIdx="4" presStyleCnt="5"/>
      <dgm:spPr/>
    </dgm:pt>
    <dgm:pt modelId="{0C8DC217-CF3D-4728-B0FC-9FD44E69617A}" type="pres">
      <dgm:prSet presAssocID="{37FC2BF1-2AE1-44CC-BF4F-32DA7347B269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omb"/>
        </a:ext>
      </dgm:extLst>
    </dgm:pt>
    <dgm:pt modelId="{D04710B2-3EA8-43DD-8299-726CD4F0EE06}" type="pres">
      <dgm:prSet presAssocID="{37FC2BF1-2AE1-44CC-BF4F-32DA7347B269}" presName="spaceRect" presStyleCnt="0"/>
      <dgm:spPr/>
    </dgm:pt>
    <dgm:pt modelId="{E08C15EE-C1CC-422F-8266-9D5DD54887F0}" type="pres">
      <dgm:prSet presAssocID="{37FC2BF1-2AE1-44CC-BF4F-32DA7347B269}" presName="parTx" presStyleLbl="revTx" presStyleIdx="4" presStyleCnt="5">
        <dgm:presLayoutVars>
          <dgm:chMax val="0"/>
          <dgm:chPref val="0"/>
        </dgm:presLayoutVars>
      </dgm:prSet>
      <dgm:spPr/>
    </dgm:pt>
  </dgm:ptLst>
  <dgm:cxnLst>
    <dgm:cxn modelId="{5536A02F-CB9B-4106-8348-3FF2B3EBB771}" type="presOf" srcId="{5BDEC45E-9E0D-43CD-903D-8C1259E66A9C}" destId="{66A40196-18D1-4B5F-B806-7E809B47F2AD}" srcOrd="0" destOrd="0" presId="urn:microsoft.com/office/officeart/2018/2/layout/IconVerticalSolidList"/>
    <dgm:cxn modelId="{5EC0A830-029A-4317-9D8E-7F9E7A86324B}" srcId="{77722E48-51D1-4724-91FE-8F2D732FB56B}" destId="{E2176740-46A1-4619-A057-87D1324FD493}" srcOrd="0" destOrd="0" parTransId="{F417E44B-A804-4561-AEDA-E12682408E98}" sibTransId="{AFBDC6BB-19C2-468B-9A2D-9B374EF484CA}"/>
    <dgm:cxn modelId="{5A923579-9C43-42A0-B58B-B2923795FC8F}" type="presOf" srcId="{37FC2BF1-2AE1-44CC-BF4F-32DA7347B269}" destId="{E08C15EE-C1CC-422F-8266-9D5DD54887F0}" srcOrd="0" destOrd="0" presId="urn:microsoft.com/office/officeart/2018/2/layout/IconVerticalSolidList"/>
    <dgm:cxn modelId="{5CBA1480-91B2-4C93-BE9B-4799AF40B4BF}" srcId="{77722E48-51D1-4724-91FE-8F2D732FB56B}" destId="{9332EAA3-A5D9-4866-8C91-A9FB07EA56DB}" srcOrd="2" destOrd="0" parTransId="{DCE03271-5E79-46AE-A4E1-0C8666A49359}" sibTransId="{DA8F5F78-E868-472D-951E-FB1299F3252D}"/>
    <dgm:cxn modelId="{86C9EC96-110C-4B6B-AFBF-B508EB182C1D}" srcId="{77722E48-51D1-4724-91FE-8F2D732FB56B}" destId="{2CEAD70D-595B-4A9A-8648-329AF57AFB9D}" srcOrd="3" destOrd="0" parTransId="{867DEC44-649A-4CAD-82BB-FCB5DE7EADB5}" sibTransId="{598465D8-A548-4AA5-A308-08F43BDB89DE}"/>
    <dgm:cxn modelId="{44A2C7BC-B0F4-4476-BB8B-498385FD797E}" type="presOf" srcId="{77722E48-51D1-4724-91FE-8F2D732FB56B}" destId="{A96D7B8A-AA04-43FE-98DC-A37F8C07515D}" srcOrd="0" destOrd="0" presId="urn:microsoft.com/office/officeart/2018/2/layout/IconVerticalSolidList"/>
    <dgm:cxn modelId="{929CFEC1-C546-47B1-A673-984982494444}" srcId="{77722E48-51D1-4724-91FE-8F2D732FB56B}" destId="{5BDEC45E-9E0D-43CD-903D-8C1259E66A9C}" srcOrd="1" destOrd="0" parTransId="{3FD16182-3289-4E1D-8313-86540F861D07}" sibTransId="{349AC89C-0E14-4CE4-ABDC-04667FD194D6}"/>
    <dgm:cxn modelId="{D16DC7E5-D365-4689-B161-61CA702906A9}" type="presOf" srcId="{9332EAA3-A5D9-4866-8C91-A9FB07EA56DB}" destId="{4FED907F-994C-4C33-8A90-889BAAF75B72}" srcOrd="0" destOrd="0" presId="urn:microsoft.com/office/officeart/2018/2/layout/IconVerticalSolidList"/>
    <dgm:cxn modelId="{5F27E8E5-F116-40F3-B4D3-122C2B0901E0}" srcId="{77722E48-51D1-4724-91FE-8F2D732FB56B}" destId="{37FC2BF1-2AE1-44CC-BF4F-32DA7347B269}" srcOrd="4" destOrd="0" parTransId="{94346121-8DFC-4F06-8FEC-D65191DD95F8}" sibTransId="{B97A0FE0-2BCB-44C1-8C35-BAC48B457F72}"/>
    <dgm:cxn modelId="{B8D723EA-DB0D-4B06-803E-C0A9861D0F79}" type="presOf" srcId="{2CEAD70D-595B-4A9A-8648-329AF57AFB9D}" destId="{AF8A9F9C-A9AC-46A2-9DEA-CE4E9244B682}" srcOrd="0" destOrd="0" presId="urn:microsoft.com/office/officeart/2018/2/layout/IconVerticalSolidList"/>
    <dgm:cxn modelId="{2251E6F7-B145-4F34-AA00-A42FF607EBCF}" type="presOf" srcId="{E2176740-46A1-4619-A057-87D1324FD493}" destId="{A0C7CDD5-BC7A-455D-992C-5A9186C97002}" srcOrd="0" destOrd="0" presId="urn:microsoft.com/office/officeart/2018/2/layout/IconVerticalSolidList"/>
    <dgm:cxn modelId="{3340CD40-FB10-4A6C-B674-5BB919869EAE}" type="presParOf" srcId="{A96D7B8A-AA04-43FE-98DC-A37F8C07515D}" destId="{2B33CC48-E392-4957-A89A-8D87D133FD4A}" srcOrd="0" destOrd="0" presId="urn:microsoft.com/office/officeart/2018/2/layout/IconVerticalSolidList"/>
    <dgm:cxn modelId="{FB85974F-428D-411F-B4C3-23A899C3A732}" type="presParOf" srcId="{2B33CC48-E392-4957-A89A-8D87D133FD4A}" destId="{6866A35B-FA92-46A4-9405-36FF8C3C9B07}" srcOrd="0" destOrd="0" presId="urn:microsoft.com/office/officeart/2018/2/layout/IconVerticalSolidList"/>
    <dgm:cxn modelId="{E96DA642-1916-48C2-9CF1-A17A74660B1C}" type="presParOf" srcId="{2B33CC48-E392-4957-A89A-8D87D133FD4A}" destId="{1AFEA8BB-F8EF-4547-B04F-A23F7099D48C}" srcOrd="1" destOrd="0" presId="urn:microsoft.com/office/officeart/2018/2/layout/IconVerticalSolidList"/>
    <dgm:cxn modelId="{A50208F4-0788-4FCA-B468-91C25787D93F}" type="presParOf" srcId="{2B33CC48-E392-4957-A89A-8D87D133FD4A}" destId="{E36EC381-2770-49CD-A082-CEF9BDF979F7}" srcOrd="2" destOrd="0" presId="urn:microsoft.com/office/officeart/2018/2/layout/IconVerticalSolidList"/>
    <dgm:cxn modelId="{FDDBBF25-3160-422B-AA84-9663310C26A2}" type="presParOf" srcId="{2B33CC48-E392-4957-A89A-8D87D133FD4A}" destId="{A0C7CDD5-BC7A-455D-992C-5A9186C97002}" srcOrd="3" destOrd="0" presId="urn:microsoft.com/office/officeart/2018/2/layout/IconVerticalSolidList"/>
    <dgm:cxn modelId="{C45D15BF-DD6E-475B-A12C-BA9E06EB9150}" type="presParOf" srcId="{A96D7B8A-AA04-43FE-98DC-A37F8C07515D}" destId="{13BDF022-989F-4596-B9F5-BA3DE5E31758}" srcOrd="1" destOrd="0" presId="urn:microsoft.com/office/officeart/2018/2/layout/IconVerticalSolidList"/>
    <dgm:cxn modelId="{ABBF7300-B070-4D0C-AFE2-8ADF6A520FCD}" type="presParOf" srcId="{A96D7B8A-AA04-43FE-98DC-A37F8C07515D}" destId="{319792E0-898E-4ECA-873D-DD4A3F85187C}" srcOrd="2" destOrd="0" presId="urn:microsoft.com/office/officeart/2018/2/layout/IconVerticalSolidList"/>
    <dgm:cxn modelId="{321B5AD2-425C-4D54-BAAD-9785A5EE1B03}" type="presParOf" srcId="{319792E0-898E-4ECA-873D-DD4A3F85187C}" destId="{288DE5AA-7B06-4467-9248-1F84394A2AFC}" srcOrd="0" destOrd="0" presId="urn:microsoft.com/office/officeart/2018/2/layout/IconVerticalSolidList"/>
    <dgm:cxn modelId="{C4EBBA95-73D5-4776-9C95-19F55A84C653}" type="presParOf" srcId="{319792E0-898E-4ECA-873D-DD4A3F85187C}" destId="{21278DF8-33BF-4039-9687-23A61541C043}" srcOrd="1" destOrd="0" presId="urn:microsoft.com/office/officeart/2018/2/layout/IconVerticalSolidList"/>
    <dgm:cxn modelId="{42456FC8-5A0D-43FC-9F33-F86159C1F30E}" type="presParOf" srcId="{319792E0-898E-4ECA-873D-DD4A3F85187C}" destId="{988C515A-F256-4D31-9F69-45C46D5D332A}" srcOrd="2" destOrd="0" presId="urn:microsoft.com/office/officeart/2018/2/layout/IconVerticalSolidList"/>
    <dgm:cxn modelId="{43BAD1AD-CAB3-4999-BEBC-4E939C3D8FF3}" type="presParOf" srcId="{319792E0-898E-4ECA-873D-DD4A3F85187C}" destId="{66A40196-18D1-4B5F-B806-7E809B47F2AD}" srcOrd="3" destOrd="0" presId="urn:microsoft.com/office/officeart/2018/2/layout/IconVerticalSolidList"/>
    <dgm:cxn modelId="{54E06412-E6A9-449C-B0DB-ED3A2F6312AF}" type="presParOf" srcId="{A96D7B8A-AA04-43FE-98DC-A37F8C07515D}" destId="{81EE19B3-8E45-495F-80C4-702F20A79D50}" srcOrd="3" destOrd="0" presId="urn:microsoft.com/office/officeart/2018/2/layout/IconVerticalSolidList"/>
    <dgm:cxn modelId="{A4C7FCCD-ACDD-4339-A3FC-92F8F097F3E3}" type="presParOf" srcId="{A96D7B8A-AA04-43FE-98DC-A37F8C07515D}" destId="{DBD3ED5E-5291-4C0F-947A-C94171C70100}" srcOrd="4" destOrd="0" presId="urn:microsoft.com/office/officeart/2018/2/layout/IconVerticalSolidList"/>
    <dgm:cxn modelId="{2AD3B94A-979A-4DCF-A299-DC342A4D2D30}" type="presParOf" srcId="{DBD3ED5E-5291-4C0F-947A-C94171C70100}" destId="{9A0A8465-6396-417A-8500-C8C8396550A6}" srcOrd="0" destOrd="0" presId="urn:microsoft.com/office/officeart/2018/2/layout/IconVerticalSolidList"/>
    <dgm:cxn modelId="{738F2741-3046-4591-9EF7-23D5FA7BA443}" type="presParOf" srcId="{DBD3ED5E-5291-4C0F-947A-C94171C70100}" destId="{D02152A3-A880-4C94-B8CE-7FFC535B0A72}" srcOrd="1" destOrd="0" presId="urn:microsoft.com/office/officeart/2018/2/layout/IconVerticalSolidList"/>
    <dgm:cxn modelId="{D16DC45A-3BC5-4038-ACC5-450046A1FCD9}" type="presParOf" srcId="{DBD3ED5E-5291-4C0F-947A-C94171C70100}" destId="{78B9FA29-B790-4E78-A067-9262314A1B2D}" srcOrd="2" destOrd="0" presId="urn:microsoft.com/office/officeart/2018/2/layout/IconVerticalSolidList"/>
    <dgm:cxn modelId="{4E132598-3956-4314-B842-ACE80ECAC500}" type="presParOf" srcId="{DBD3ED5E-5291-4C0F-947A-C94171C70100}" destId="{4FED907F-994C-4C33-8A90-889BAAF75B72}" srcOrd="3" destOrd="0" presId="urn:microsoft.com/office/officeart/2018/2/layout/IconVerticalSolidList"/>
    <dgm:cxn modelId="{2BD9A16E-80AE-47DB-A45F-8F04588A1065}" type="presParOf" srcId="{A96D7B8A-AA04-43FE-98DC-A37F8C07515D}" destId="{C1100BBE-EE13-44B0-877E-F6B2E9CE8C03}" srcOrd="5" destOrd="0" presId="urn:microsoft.com/office/officeart/2018/2/layout/IconVerticalSolidList"/>
    <dgm:cxn modelId="{C404A95C-10F8-40FF-894C-AC002AB5A593}" type="presParOf" srcId="{A96D7B8A-AA04-43FE-98DC-A37F8C07515D}" destId="{2661E412-3144-4FAF-B6C7-1C2CD274F7B4}" srcOrd="6" destOrd="0" presId="urn:microsoft.com/office/officeart/2018/2/layout/IconVerticalSolidList"/>
    <dgm:cxn modelId="{B5C2EC98-2F78-4309-8BC5-A4EC17FD56EC}" type="presParOf" srcId="{2661E412-3144-4FAF-B6C7-1C2CD274F7B4}" destId="{BF868366-8C73-4DF0-BFC3-D38D07A574B6}" srcOrd="0" destOrd="0" presId="urn:microsoft.com/office/officeart/2018/2/layout/IconVerticalSolidList"/>
    <dgm:cxn modelId="{21D1AED5-B78E-4142-A3A9-F98CAF254513}" type="presParOf" srcId="{2661E412-3144-4FAF-B6C7-1C2CD274F7B4}" destId="{97C99ED6-5F93-43A2-A52F-B216946AC7E5}" srcOrd="1" destOrd="0" presId="urn:microsoft.com/office/officeart/2018/2/layout/IconVerticalSolidList"/>
    <dgm:cxn modelId="{4975C213-4484-487B-A980-AB42AEC52A8A}" type="presParOf" srcId="{2661E412-3144-4FAF-B6C7-1C2CD274F7B4}" destId="{EBA5001A-F8B4-4072-AED0-8830E799DF2D}" srcOrd="2" destOrd="0" presId="urn:microsoft.com/office/officeart/2018/2/layout/IconVerticalSolidList"/>
    <dgm:cxn modelId="{A3F163E8-6465-4443-95E3-9C4EAF57E53C}" type="presParOf" srcId="{2661E412-3144-4FAF-B6C7-1C2CD274F7B4}" destId="{AF8A9F9C-A9AC-46A2-9DEA-CE4E9244B682}" srcOrd="3" destOrd="0" presId="urn:microsoft.com/office/officeart/2018/2/layout/IconVerticalSolidList"/>
    <dgm:cxn modelId="{86B01EDD-5D73-4E32-AC93-21B4B18F98F4}" type="presParOf" srcId="{A96D7B8A-AA04-43FE-98DC-A37F8C07515D}" destId="{BCA638F3-E3B9-4FD3-A302-07F354C9FF70}" srcOrd="7" destOrd="0" presId="urn:microsoft.com/office/officeart/2018/2/layout/IconVerticalSolidList"/>
    <dgm:cxn modelId="{F0903D79-1955-4A63-9CFC-A41EC1738995}" type="presParOf" srcId="{A96D7B8A-AA04-43FE-98DC-A37F8C07515D}" destId="{41B1E5D7-C6AD-493D-9F80-9E4BD4D800D4}" srcOrd="8" destOrd="0" presId="urn:microsoft.com/office/officeart/2018/2/layout/IconVerticalSolidList"/>
    <dgm:cxn modelId="{389F98F4-90AE-456C-A896-8295D32F3EFC}" type="presParOf" srcId="{41B1E5D7-C6AD-493D-9F80-9E4BD4D800D4}" destId="{D35AED50-4707-4DA8-A38C-DF7663392BF5}" srcOrd="0" destOrd="0" presId="urn:microsoft.com/office/officeart/2018/2/layout/IconVerticalSolidList"/>
    <dgm:cxn modelId="{C4786505-1321-4152-8CFE-9FA3BD604217}" type="presParOf" srcId="{41B1E5D7-C6AD-493D-9F80-9E4BD4D800D4}" destId="{0C8DC217-CF3D-4728-B0FC-9FD44E69617A}" srcOrd="1" destOrd="0" presId="urn:microsoft.com/office/officeart/2018/2/layout/IconVerticalSolidList"/>
    <dgm:cxn modelId="{9C6CDB76-D2F6-4603-91FE-EFA32A8F2029}" type="presParOf" srcId="{41B1E5D7-C6AD-493D-9F80-9E4BD4D800D4}" destId="{D04710B2-3EA8-43DD-8299-726CD4F0EE06}" srcOrd="2" destOrd="0" presId="urn:microsoft.com/office/officeart/2018/2/layout/IconVerticalSolidList"/>
    <dgm:cxn modelId="{35160918-3347-4F54-B7A5-AAE885FD3F55}" type="presParOf" srcId="{41B1E5D7-C6AD-493D-9F80-9E4BD4D800D4}" destId="{E08C15EE-C1CC-422F-8266-9D5DD54887F0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5C1648A-4485-4EF6-9626-063EE2492F11}" type="doc">
      <dgm:prSet loTypeId="urn:microsoft.com/office/officeart/2005/8/layout/vList2" loCatId="list" qsTypeId="urn:microsoft.com/office/officeart/2005/8/quickstyle/simple4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7B1AA712-AC2C-42D2-BCA0-8C04D7E16288}">
      <dgm:prSet custT="1"/>
      <dgm:spPr/>
      <dgm:t>
        <a:bodyPr/>
        <a:lstStyle/>
        <a:p>
          <a:pPr algn="ctr"/>
          <a:r>
            <a:rPr lang="en-US" sz="2400" b="1" dirty="0"/>
            <a:t>Circular Structure</a:t>
          </a:r>
        </a:p>
      </dgm:t>
    </dgm:pt>
    <dgm:pt modelId="{A846B42B-49E9-46AB-A0F6-660069BAFAED}" type="parTrans" cxnId="{7E4D836E-C7EB-4135-B6E8-FC2E8C6AEEEC}">
      <dgm:prSet/>
      <dgm:spPr/>
      <dgm:t>
        <a:bodyPr/>
        <a:lstStyle/>
        <a:p>
          <a:endParaRPr lang="en-US"/>
        </a:p>
      </dgm:t>
    </dgm:pt>
    <dgm:pt modelId="{8BBD7CB3-2B2E-4ECC-BF6F-10A81024F749}" type="sibTrans" cxnId="{7E4D836E-C7EB-4135-B6E8-FC2E8C6AEEEC}">
      <dgm:prSet/>
      <dgm:spPr/>
      <dgm:t>
        <a:bodyPr/>
        <a:lstStyle/>
        <a:p>
          <a:endParaRPr lang="en-US"/>
        </a:p>
      </dgm:t>
    </dgm:pt>
    <dgm:pt modelId="{25D66E32-AEB7-40B0-B469-63916550B8C3}">
      <dgm:prSet/>
      <dgm:spPr/>
      <dgm:t>
        <a:bodyPr/>
        <a:lstStyle/>
        <a:p>
          <a:r>
            <a:rPr lang="en-US" dirty="0"/>
            <a:t>Not all plays move forward to a conclusion.</a:t>
          </a:r>
        </a:p>
      </dgm:t>
    </dgm:pt>
    <dgm:pt modelId="{77A41D2A-0B2F-4FAE-AED4-64518857DC48}" type="parTrans" cxnId="{D3E53521-6C7A-446C-A4DF-611AC5F4EAE0}">
      <dgm:prSet/>
      <dgm:spPr/>
      <dgm:t>
        <a:bodyPr/>
        <a:lstStyle/>
        <a:p>
          <a:endParaRPr lang="en-US"/>
        </a:p>
      </dgm:t>
    </dgm:pt>
    <dgm:pt modelId="{1B8FB7F1-ACA2-48EA-85DC-2ABC345D8670}" type="sibTrans" cxnId="{D3E53521-6C7A-446C-A4DF-611AC5F4EAE0}">
      <dgm:prSet/>
      <dgm:spPr/>
      <dgm:t>
        <a:bodyPr/>
        <a:lstStyle/>
        <a:p>
          <a:endParaRPr lang="en-US"/>
        </a:p>
      </dgm:t>
    </dgm:pt>
    <dgm:pt modelId="{3D029D21-5B9E-4B5B-AD3A-E4018B7081BD}">
      <dgm:prSet/>
      <dgm:spPr/>
      <dgm:t>
        <a:bodyPr/>
        <a:lstStyle/>
        <a:p>
          <a:r>
            <a:rPr lang="en-US"/>
            <a:t>They end where they begin.</a:t>
          </a:r>
        </a:p>
      </dgm:t>
    </dgm:pt>
    <dgm:pt modelId="{A5203F1C-D224-4B7C-82E4-22EC69D2C461}" type="parTrans" cxnId="{53996B10-B02D-4444-849C-0AC26262892C}">
      <dgm:prSet/>
      <dgm:spPr/>
      <dgm:t>
        <a:bodyPr/>
        <a:lstStyle/>
        <a:p>
          <a:endParaRPr lang="en-US"/>
        </a:p>
      </dgm:t>
    </dgm:pt>
    <dgm:pt modelId="{32BC1EED-0577-4F3B-99DC-9BBD70DAA6D3}" type="sibTrans" cxnId="{53996B10-B02D-4444-849C-0AC26262892C}">
      <dgm:prSet/>
      <dgm:spPr/>
      <dgm:t>
        <a:bodyPr/>
        <a:lstStyle/>
        <a:p>
          <a:endParaRPr lang="en-US"/>
        </a:p>
      </dgm:t>
    </dgm:pt>
    <dgm:pt modelId="{7891A14D-1A42-4C16-869C-CBCF2D327AF1}">
      <dgm:prSet/>
      <dgm:spPr/>
      <dgm:t>
        <a:bodyPr/>
        <a:lstStyle/>
        <a:p>
          <a:r>
            <a:rPr lang="en-US"/>
            <a:t>Albert Camus saw the absurdity of existence. </a:t>
          </a:r>
        </a:p>
      </dgm:t>
    </dgm:pt>
    <dgm:pt modelId="{D184CB44-1E47-4AB2-99AF-8FBFD6003821}" type="parTrans" cxnId="{9A5F0926-9721-4EB3-B3FC-1D30AF1EB304}">
      <dgm:prSet/>
      <dgm:spPr/>
      <dgm:t>
        <a:bodyPr/>
        <a:lstStyle/>
        <a:p>
          <a:endParaRPr lang="en-US"/>
        </a:p>
      </dgm:t>
    </dgm:pt>
    <dgm:pt modelId="{5719E8D2-6155-4526-AB9C-A2BAD5784984}" type="sibTrans" cxnId="{9A5F0926-9721-4EB3-B3FC-1D30AF1EB304}">
      <dgm:prSet/>
      <dgm:spPr/>
      <dgm:t>
        <a:bodyPr/>
        <a:lstStyle/>
        <a:p>
          <a:endParaRPr lang="en-US"/>
        </a:p>
      </dgm:t>
    </dgm:pt>
    <dgm:pt modelId="{4F70B985-6548-475B-A6D7-1027E007D6BA}">
      <dgm:prSet/>
      <dgm:spPr/>
      <dgm:t>
        <a:bodyPr/>
        <a:lstStyle/>
        <a:p>
          <a:r>
            <a:rPr lang="en-US"/>
            <a:t>Eugene Ionesco’s </a:t>
          </a:r>
          <a:r>
            <a:rPr lang="en-US" i="1"/>
            <a:t>The Bald Soprano</a:t>
          </a:r>
          <a:r>
            <a:rPr lang="en-US"/>
            <a:t> (1950)</a:t>
          </a:r>
        </a:p>
      </dgm:t>
    </dgm:pt>
    <dgm:pt modelId="{71C2839F-3629-4155-810D-7901BC4C51F4}" type="parTrans" cxnId="{436C1C3D-9F3E-4FCD-A920-98A909679224}">
      <dgm:prSet/>
      <dgm:spPr/>
      <dgm:t>
        <a:bodyPr/>
        <a:lstStyle/>
        <a:p>
          <a:endParaRPr lang="en-US"/>
        </a:p>
      </dgm:t>
    </dgm:pt>
    <dgm:pt modelId="{92755446-F9A0-451B-86AF-697C77771593}" type="sibTrans" cxnId="{436C1C3D-9F3E-4FCD-A920-98A909679224}">
      <dgm:prSet/>
      <dgm:spPr/>
      <dgm:t>
        <a:bodyPr/>
        <a:lstStyle/>
        <a:p>
          <a:endParaRPr lang="en-US"/>
        </a:p>
      </dgm:t>
    </dgm:pt>
    <dgm:pt modelId="{A0DD65F6-1EA2-4C29-8059-F3E2B21A475D}">
      <dgm:prSet/>
      <dgm:spPr/>
      <dgm:t>
        <a:bodyPr/>
        <a:lstStyle/>
        <a:p>
          <a:r>
            <a:rPr lang="en-US" dirty="0"/>
            <a:t>Samuel Beckett’s </a:t>
          </a:r>
          <a:r>
            <a:rPr lang="en-US" i="1" dirty="0"/>
            <a:t>Waiting for Godot</a:t>
          </a:r>
          <a:r>
            <a:rPr lang="en-US" dirty="0"/>
            <a:t> (1953)</a:t>
          </a:r>
        </a:p>
      </dgm:t>
    </dgm:pt>
    <dgm:pt modelId="{8ACDD022-9E18-4C47-A48B-853F96BC80C7}" type="parTrans" cxnId="{69047267-0890-45D2-B4A2-BF99498E12ED}">
      <dgm:prSet/>
      <dgm:spPr/>
      <dgm:t>
        <a:bodyPr/>
        <a:lstStyle/>
        <a:p>
          <a:endParaRPr lang="en-US"/>
        </a:p>
      </dgm:t>
    </dgm:pt>
    <dgm:pt modelId="{BE5BDD42-6E5F-4D46-8024-7D6FF51897BA}" type="sibTrans" cxnId="{69047267-0890-45D2-B4A2-BF99498E12ED}">
      <dgm:prSet/>
      <dgm:spPr/>
      <dgm:t>
        <a:bodyPr/>
        <a:lstStyle/>
        <a:p>
          <a:endParaRPr lang="en-US"/>
        </a:p>
      </dgm:t>
    </dgm:pt>
    <dgm:pt modelId="{E2AACE52-4476-44DF-8009-2578FEBB4CC4}" type="pres">
      <dgm:prSet presAssocID="{55C1648A-4485-4EF6-9626-063EE2492F11}" presName="linear" presStyleCnt="0">
        <dgm:presLayoutVars>
          <dgm:animLvl val="lvl"/>
          <dgm:resizeHandles val="exact"/>
        </dgm:presLayoutVars>
      </dgm:prSet>
      <dgm:spPr/>
    </dgm:pt>
    <dgm:pt modelId="{564F3106-D730-422B-A40D-88830F98E1FD}" type="pres">
      <dgm:prSet presAssocID="{7B1AA712-AC2C-42D2-BCA0-8C04D7E16288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4357D3D2-11FB-46EF-86F9-0C1DC405831E}" type="pres">
      <dgm:prSet presAssocID="{8BBD7CB3-2B2E-4ECC-BF6F-10A81024F749}" presName="spacer" presStyleCnt="0"/>
      <dgm:spPr/>
    </dgm:pt>
    <dgm:pt modelId="{FDB41150-E964-404C-A33C-59A027A7F3FE}" type="pres">
      <dgm:prSet presAssocID="{25D66E32-AEB7-40B0-B469-63916550B8C3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96E1F8C6-5CEF-4C0C-AD79-404460E8F35D}" type="pres">
      <dgm:prSet presAssocID="{1B8FB7F1-ACA2-48EA-85DC-2ABC345D8670}" presName="spacer" presStyleCnt="0"/>
      <dgm:spPr/>
    </dgm:pt>
    <dgm:pt modelId="{7FDD2A93-877F-4D34-B020-5955E81CCB15}" type="pres">
      <dgm:prSet presAssocID="{3D029D21-5B9E-4B5B-AD3A-E4018B7081BD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5491D355-675D-4D32-AB0F-FB7172E98736}" type="pres">
      <dgm:prSet presAssocID="{32BC1EED-0577-4F3B-99DC-9BBD70DAA6D3}" presName="spacer" presStyleCnt="0"/>
      <dgm:spPr/>
    </dgm:pt>
    <dgm:pt modelId="{DB1240EC-CEB4-43D2-A137-BFEE34DF6E0A}" type="pres">
      <dgm:prSet presAssocID="{7891A14D-1A42-4C16-869C-CBCF2D327AF1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E68CBEBA-98CF-41CF-985D-FFCC105A619D}" type="pres">
      <dgm:prSet presAssocID="{5719E8D2-6155-4526-AB9C-A2BAD5784984}" presName="spacer" presStyleCnt="0"/>
      <dgm:spPr/>
    </dgm:pt>
    <dgm:pt modelId="{E6FECF70-58C3-4B12-840C-A1F177D6AD28}" type="pres">
      <dgm:prSet presAssocID="{4F70B985-6548-475B-A6D7-1027E007D6BA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618A37E8-9EB5-46FF-A8B9-9E4973CB9867}" type="pres">
      <dgm:prSet presAssocID="{92755446-F9A0-451B-86AF-697C77771593}" presName="spacer" presStyleCnt="0"/>
      <dgm:spPr/>
    </dgm:pt>
    <dgm:pt modelId="{DEC13547-3C0B-480D-9DB6-0A5809F26E75}" type="pres">
      <dgm:prSet presAssocID="{A0DD65F6-1EA2-4C29-8059-F3E2B21A475D}" presName="parentText" presStyleLbl="node1" presStyleIdx="5" presStyleCnt="6">
        <dgm:presLayoutVars>
          <dgm:chMax val="0"/>
          <dgm:bulletEnabled val="1"/>
        </dgm:presLayoutVars>
      </dgm:prSet>
      <dgm:spPr/>
    </dgm:pt>
  </dgm:ptLst>
  <dgm:cxnLst>
    <dgm:cxn modelId="{53996B10-B02D-4444-849C-0AC26262892C}" srcId="{55C1648A-4485-4EF6-9626-063EE2492F11}" destId="{3D029D21-5B9E-4B5B-AD3A-E4018B7081BD}" srcOrd="2" destOrd="0" parTransId="{A5203F1C-D224-4B7C-82E4-22EC69D2C461}" sibTransId="{32BC1EED-0577-4F3B-99DC-9BBD70DAA6D3}"/>
    <dgm:cxn modelId="{61BB2414-67E9-40C6-9074-8C249D6C0BDF}" type="presOf" srcId="{A0DD65F6-1EA2-4C29-8059-F3E2B21A475D}" destId="{DEC13547-3C0B-480D-9DB6-0A5809F26E75}" srcOrd="0" destOrd="0" presId="urn:microsoft.com/office/officeart/2005/8/layout/vList2"/>
    <dgm:cxn modelId="{D3E53521-6C7A-446C-A4DF-611AC5F4EAE0}" srcId="{55C1648A-4485-4EF6-9626-063EE2492F11}" destId="{25D66E32-AEB7-40B0-B469-63916550B8C3}" srcOrd="1" destOrd="0" parTransId="{77A41D2A-0B2F-4FAE-AED4-64518857DC48}" sibTransId="{1B8FB7F1-ACA2-48EA-85DC-2ABC345D8670}"/>
    <dgm:cxn modelId="{9A5F0926-9721-4EB3-B3FC-1D30AF1EB304}" srcId="{55C1648A-4485-4EF6-9626-063EE2492F11}" destId="{7891A14D-1A42-4C16-869C-CBCF2D327AF1}" srcOrd="3" destOrd="0" parTransId="{D184CB44-1E47-4AB2-99AF-8FBFD6003821}" sibTransId="{5719E8D2-6155-4526-AB9C-A2BAD5784984}"/>
    <dgm:cxn modelId="{436C1C3D-9F3E-4FCD-A920-98A909679224}" srcId="{55C1648A-4485-4EF6-9626-063EE2492F11}" destId="{4F70B985-6548-475B-A6D7-1027E007D6BA}" srcOrd="4" destOrd="0" parTransId="{71C2839F-3629-4155-810D-7901BC4C51F4}" sibTransId="{92755446-F9A0-451B-86AF-697C77771593}"/>
    <dgm:cxn modelId="{AE34E944-A1AD-4C88-98E8-C4240696F4BC}" type="presOf" srcId="{4F70B985-6548-475B-A6D7-1027E007D6BA}" destId="{E6FECF70-58C3-4B12-840C-A1F177D6AD28}" srcOrd="0" destOrd="0" presId="urn:microsoft.com/office/officeart/2005/8/layout/vList2"/>
    <dgm:cxn modelId="{69047267-0890-45D2-B4A2-BF99498E12ED}" srcId="{55C1648A-4485-4EF6-9626-063EE2492F11}" destId="{A0DD65F6-1EA2-4C29-8059-F3E2B21A475D}" srcOrd="5" destOrd="0" parTransId="{8ACDD022-9E18-4C47-A48B-853F96BC80C7}" sibTransId="{BE5BDD42-6E5F-4D46-8024-7D6FF51897BA}"/>
    <dgm:cxn modelId="{7E4D836E-C7EB-4135-B6E8-FC2E8C6AEEEC}" srcId="{55C1648A-4485-4EF6-9626-063EE2492F11}" destId="{7B1AA712-AC2C-42D2-BCA0-8C04D7E16288}" srcOrd="0" destOrd="0" parTransId="{A846B42B-49E9-46AB-A0F6-660069BAFAED}" sibTransId="{8BBD7CB3-2B2E-4ECC-BF6F-10A81024F749}"/>
    <dgm:cxn modelId="{38680F77-6BE1-448B-B517-F2B1393EB690}" type="presOf" srcId="{7B1AA712-AC2C-42D2-BCA0-8C04D7E16288}" destId="{564F3106-D730-422B-A40D-88830F98E1FD}" srcOrd="0" destOrd="0" presId="urn:microsoft.com/office/officeart/2005/8/layout/vList2"/>
    <dgm:cxn modelId="{65233D7C-56A2-4299-9664-6980457E4622}" type="presOf" srcId="{3D029D21-5B9E-4B5B-AD3A-E4018B7081BD}" destId="{7FDD2A93-877F-4D34-B020-5955E81CCB15}" srcOrd="0" destOrd="0" presId="urn:microsoft.com/office/officeart/2005/8/layout/vList2"/>
    <dgm:cxn modelId="{2131208D-EC7A-4831-8E2D-73910FD6D89C}" type="presOf" srcId="{25D66E32-AEB7-40B0-B469-63916550B8C3}" destId="{FDB41150-E964-404C-A33C-59A027A7F3FE}" srcOrd="0" destOrd="0" presId="urn:microsoft.com/office/officeart/2005/8/layout/vList2"/>
    <dgm:cxn modelId="{2F07BCDA-D022-443C-A62C-B4796DD90356}" type="presOf" srcId="{55C1648A-4485-4EF6-9626-063EE2492F11}" destId="{E2AACE52-4476-44DF-8009-2578FEBB4CC4}" srcOrd="0" destOrd="0" presId="urn:microsoft.com/office/officeart/2005/8/layout/vList2"/>
    <dgm:cxn modelId="{9D1E81FB-C7A3-427C-B662-660AA067A2ED}" type="presOf" srcId="{7891A14D-1A42-4C16-869C-CBCF2D327AF1}" destId="{DB1240EC-CEB4-43D2-A137-BFEE34DF6E0A}" srcOrd="0" destOrd="0" presId="urn:microsoft.com/office/officeart/2005/8/layout/vList2"/>
    <dgm:cxn modelId="{7E6870D3-C377-42E0-BB67-2C851CADCB5C}" type="presParOf" srcId="{E2AACE52-4476-44DF-8009-2578FEBB4CC4}" destId="{564F3106-D730-422B-A40D-88830F98E1FD}" srcOrd="0" destOrd="0" presId="urn:microsoft.com/office/officeart/2005/8/layout/vList2"/>
    <dgm:cxn modelId="{2742A61A-8ACF-4E92-B620-AC981AF0B0EF}" type="presParOf" srcId="{E2AACE52-4476-44DF-8009-2578FEBB4CC4}" destId="{4357D3D2-11FB-46EF-86F9-0C1DC405831E}" srcOrd="1" destOrd="0" presId="urn:microsoft.com/office/officeart/2005/8/layout/vList2"/>
    <dgm:cxn modelId="{BB64EB7E-A156-4E77-8FE0-84E9AB24798F}" type="presParOf" srcId="{E2AACE52-4476-44DF-8009-2578FEBB4CC4}" destId="{FDB41150-E964-404C-A33C-59A027A7F3FE}" srcOrd="2" destOrd="0" presId="urn:microsoft.com/office/officeart/2005/8/layout/vList2"/>
    <dgm:cxn modelId="{09405A0A-5359-41DC-9767-C30728940E5C}" type="presParOf" srcId="{E2AACE52-4476-44DF-8009-2578FEBB4CC4}" destId="{96E1F8C6-5CEF-4C0C-AD79-404460E8F35D}" srcOrd="3" destOrd="0" presId="urn:microsoft.com/office/officeart/2005/8/layout/vList2"/>
    <dgm:cxn modelId="{241ACC5D-0E1B-49B7-B15C-8ED27D253745}" type="presParOf" srcId="{E2AACE52-4476-44DF-8009-2578FEBB4CC4}" destId="{7FDD2A93-877F-4D34-B020-5955E81CCB15}" srcOrd="4" destOrd="0" presId="urn:microsoft.com/office/officeart/2005/8/layout/vList2"/>
    <dgm:cxn modelId="{7F1E1C27-936C-419F-B4C7-52D8F6646820}" type="presParOf" srcId="{E2AACE52-4476-44DF-8009-2578FEBB4CC4}" destId="{5491D355-675D-4D32-AB0F-FB7172E98736}" srcOrd="5" destOrd="0" presId="urn:microsoft.com/office/officeart/2005/8/layout/vList2"/>
    <dgm:cxn modelId="{9608E208-D01E-42FC-8D06-49537842556B}" type="presParOf" srcId="{E2AACE52-4476-44DF-8009-2578FEBB4CC4}" destId="{DB1240EC-CEB4-43D2-A137-BFEE34DF6E0A}" srcOrd="6" destOrd="0" presId="urn:microsoft.com/office/officeart/2005/8/layout/vList2"/>
    <dgm:cxn modelId="{EA5BD907-91EB-4724-8B14-235A48F8F799}" type="presParOf" srcId="{E2AACE52-4476-44DF-8009-2578FEBB4CC4}" destId="{E68CBEBA-98CF-41CF-985D-FFCC105A619D}" srcOrd="7" destOrd="0" presId="urn:microsoft.com/office/officeart/2005/8/layout/vList2"/>
    <dgm:cxn modelId="{5FB9D80A-E9A5-442E-AAB7-15E4839CF0E6}" type="presParOf" srcId="{E2AACE52-4476-44DF-8009-2578FEBB4CC4}" destId="{E6FECF70-58C3-4B12-840C-A1F177D6AD28}" srcOrd="8" destOrd="0" presId="urn:microsoft.com/office/officeart/2005/8/layout/vList2"/>
    <dgm:cxn modelId="{D5222BA9-0E48-4702-8D56-701DC5E01E05}" type="presParOf" srcId="{E2AACE52-4476-44DF-8009-2578FEBB4CC4}" destId="{618A37E8-9EB5-46FF-A8B9-9E4973CB9867}" srcOrd="9" destOrd="0" presId="urn:microsoft.com/office/officeart/2005/8/layout/vList2"/>
    <dgm:cxn modelId="{E2F5E8D3-36EF-4DAB-AD85-6A3FB2AA95D8}" type="presParOf" srcId="{E2AACE52-4476-44DF-8009-2578FEBB4CC4}" destId="{DEC13547-3C0B-480D-9DB6-0A5809F26E75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3DB422-2A4C-479B-AAE5-4580F1EDF527}">
      <dsp:nvSpPr>
        <dsp:cNvPr id="0" name=""/>
        <dsp:cNvSpPr/>
      </dsp:nvSpPr>
      <dsp:spPr>
        <a:xfrm>
          <a:off x="0" y="642"/>
          <a:ext cx="6832212" cy="150385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41FB21-1404-44EE-9103-87C7C6CF3BCE}">
      <dsp:nvSpPr>
        <dsp:cNvPr id="0" name=""/>
        <dsp:cNvSpPr/>
      </dsp:nvSpPr>
      <dsp:spPr>
        <a:xfrm>
          <a:off x="454916" y="339010"/>
          <a:ext cx="827120" cy="82712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6A056F-5BE7-4FB7-8DA1-945074792312}">
      <dsp:nvSpPr>
        <dsp:cNvPr id="0" name=""/>
        <dsp:cNvSpPr/>
      </dsp:nvSpPr>
      <dsp:spPr>
        <a:xfrm>
          <a:off x="1736952" y="642"/>
          <a:ext cx="5095259" cy="15038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9158" tIns="159158" rIns="159158" bIns="159158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It has influenced disciplines such as languages, and literature, psychology, music, science, law, journalism, and business. </a:t>
          </a:r>
        </a:p>
      </dsp:txBody>
      <dsp:txXfrm>
        <a:off x="1736952" y="642"/>
        <a:ext cx="5095259" cy="1503855"/>
      </dsp:txXfrm>
    </dsp:sp>
    <dsp:sp modelId="{66D1B788-2ED7-4CCC-A9AE-05320A4E8613}">
      <dsp:nvSpPr>
        <dsp:cNvPr id="0" name=""/>
        <dsp:cNvSpPr/>
      </dsp:nvSpPr>
      <dsp:spPr>
        <a:xfrm>
          <a:off x="0" y="1880461"/>
          <a:ext cx="6832212" cy="150385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98E10B5-2F0D-4E49-9C90-5079A8B88688}">
      <dsp:nvSpPr>
        <dsp:cNvPr id="0" name=""/>
        <dsp:cNvSpPr/>
      </dsp:nvSpPr>
      <dsp:spPr>
        <a:xfrm>
          <a:off x="454916" y="2218829"/>
          <a:ext cx="827120" cy="82712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F8CBF8-182A-4218-A2C4-3C3CCADFD733}">
      <dsp:nvSpPr>
        <dsp:cNvPr id="0" name=""/>
        <dsp:cNvSpPr/>
      </dsp:nvSpPr>
      <dsp:spPr>
        <a:xfrm>
          <a:off x="1736952" y="1880461"/>
          <a:ext cx="5095259" cy="15038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9158" tIns="159158" rIns="159158" bIns="159158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It enables you to cross cultural boundaries and bridge the distance that separates understanding.</a:t>
          </a:r>
        </a:p>
      </dsp:txBody>
      <dsp:txXfrm>
        <a:off x="1736952" y="1880461"/>
        <a:ext cx="5095259" cy="1503855"/>
      </dsp:txXfrm>
    </dsp:sp>
    <dsp:sp modelId="{1946D015-EE7D-4FA9-A091-A42480FEE320}">
      <dsp:nvSpPr>
        <dsp:cNvPr id="0" name=""/>
        <dsp:cNvSpPr/>
      </dsp:nvSpPr>
      <dsp:spPr>
        <a:xfrm>
          <a:off x="0" y="3760280"/>
          <a:ext cx="6832212" cy="150385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8757E3-F468-4134-B4A1-BF8A53AB1144}">
      <dsp:nvSpPr>
        <dsp:cNvPr id="0" name=""/>
        <dsp:cNvSpPr/>
      </dsp:nvSpPr>
      <dsp:spPr>
        <a:xfrm>
          <a:off x="454916" y="4098648"/>
          <a:ext cx="827120" cy="82712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60587E-3976-4CB5-A72B-D8D2F0B79BF0}">
      <dsp:nvSpPr>
        <dsp:cNvPr id="0" name=""/>
        <dsp:cNvSpPr/>
      </dsp:nvSpPr>
      <dsp:spPr>
        <a:xfrm>
          <a:off x="1736952" y="3760280"/>
          <a:ext cx="5095259" cy="15038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9158" tIns="159158" rIns="159158" bIns="159158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It adds to your overall cultural literacy.</a:t>
          </a:r>
        </a:p>
      </dsp:txBody>
      <dsp:txXfrm>
        <a:off x="1736952" y="3760280"/>
        <a:ext cx="5095259" cy="1503855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0225FB-A383-4351-8C64-9EE20D55241B}">
      <dsp:nvSpPr>
        <dsp:cNvPr id="0" name=""/>
        <dsp:cNvSpPr/>
      </dsp:nvSpPr>
      <dsp:spPr>
        <a:xfrm>
          <a:off x="0" y="458"/>
          <a:ext cx="3650278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19A881B-648F-4E1C-8BC5-A8C1D30E5055}">
      <dsp:nvSpPr>
        <dsp:cNvPr id="0" name=""/>
        <dsp:cNvSpPr/>
      </dsp:nvSpPr>
      <dsp:spPr>
        <a:xfrm>
          <a:off x="0" y="458"/>
          <a:ext cx="3650278" cy="7516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Serial Structure</a:t>
          </a:r>
        </a:p>
      </dsp:txBody>
      <dsp:txXfrm>
        <a:off x="0" y="458"/>
        <a:ext cx="3650278" cy="751667"/>
      </dsp:txXfrm>
    </dsp:sp>
    <dsp:sp modelId="{74B631A6-3BB4-4020-9592-B8800A542C81}">
      <dsp:nvSpPr>
        <dsp:cNvPr id="0" name=""/>
        <dsp:cNvSpPr/>
      </dsp:nvSpPr>
      <dsp:spPr>
        <a:xfrm>
          <a:off x="0" y="752125"/>
          <a:ext cx="3650278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71E75FF-A5F3-4BC7-BF79-A4EF6135E946}">
      <dsp:nvSpPr>
        <dsp:cNvPr id="0" name=""/>
        <dsp:cNvSpPr/>
      </dsp:nvSpPr>
      <dsp:spPr>
        <a:xfrm>
          <a:off x="0" y="752125"/>
          <a:ext cx="3650278" cy="7516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A series of scenes without continuity of story, character</a:t>
          </a:r>
        </a:p>
      </dsp:txBody>
      <dsp:txXfrm>
        <a:off x="0" y="752125"/>
        <a:ext cx="3650278" cy="751667"/>
      </dsp:txXfrm>
    </dsp:sp>
    <dsp:sp modelId="{E0D261E4-1B4B-4B4B-9F6F-7D2BB6C3FD32}">
      <dsp:nvSpPr>
        <dsp:cNvPr id="0" name=""/>
        <dsp:cNvSpPr/>
      </dsp:nvSpPr>
      <dsp:spPr>
        <a:xfrm>
          <a:off x="0" y="1503792"/>
          <a:ext cx="3650278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BE5EDAF-D971-4E07-B765-BCC569C092F1}">
      <dsp:nvSpPr>
        <dsp:cNvPr id="0" name=""/>
        <dsp:cNvSpPr/>
      </dsp:nvSpPr>
      <dsp:spPr>
        <a:xfrm>
          <a:off x="0" y="1503792"/>
          <a:ext cx="3650278" cy="7516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American Vaudeville</a:t>
          </a:r>
        </a:p>
      </dsp:txBody>
      <dsp:txXfrm>
        <a:off x="0" y="1503792"/>
        <a:ext cx="3650278" cy="751667"/>
      </dsp:txXfrm>
    </dsp:sp>
    <dsp:sp modelId="{7F8F46D4-6031-4B3A-A14B-53B9BAA96B35}">
      <dsp:nvSpPr>
        <dsp:cNvPr id="0" name=""/>
        <dsp:cNvSpPr/>
      </dsp:nvSpPr>
      <dsp:spPr>
        <a:xfrm>
          <a:off x="0" y="2255460"/>
          <a:ext cx="3650278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E26C0AF-5274-425E-8402-98719ED36CDB}">
      <dsp:nvSpPr>
        <dsp:cNvPr id="0" name=""/>
        <dsp:cNvSpPr/>
      </dsp:nvSpPr>
      <dsp:spPr>
        <a:xfrm>
          <a:off x="0" y="2255460"/>
          <a:ext cx="3650278" cy="7516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Singers, dancers magicians and actors one after the other on the same bill. </a:t>
          </a:r>
        </a:p>
      </dsp:txBody>
      <dsp:txXfrm>
        <a:off x="0" y="2255460"/>
        <a:ext cx="3650278" cy="751667"/>
      </dsp:txXfrm>
    </dsp:sp>
    <dsp:sp modelId="{2336EF36-1800-4651-BA6A-4F6FF296E34C}">
      <dsp:nvSpPr>
        <dsp:cNvPr id="0" name=""/>
        <dsp:cNvSpPr/>
      </dsp:nvSpPr>
      <dsp:spPr>
        <a:xfrm>
          <a:off x="0" y="3007127"/>
          <a:ext cx="3650278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C0A99C4-8595-4F51-A9B2-D2AFF69662EE}">
      <dsp:nvSpPr>
        <dsp:cNvPr id="0" name=""/>
        <dsp:cNvSpPr/>
      </dsp:nvSpPr>
      <dsp:spPr>
        <a:xfrm>
          <a:off x="0" y="3007127"/>
          <a:ext cx="3650278" cy="7516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Each scene may be independent of each other. </a:t>
          </a:r>
        </a:p>
      </dsp:txBody>
      <dsp:txXfrm>
        <a:off x="0" y="3007127"/>
        <a:ext cx="3650278" cy="751667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EFA596-59FD-4E69-BE3B-F937D08C82C1}">
      <dsp:nvSpPr>
        <dsp:cNvPr id="0" name=""/>
        <dsp:cNvSpPr/>
      </dsp:nvSpPr>
      <dsp:spPr>
        <a:xfrm>
          <a:off x="0" y="642"/>
          <a:ext cx="6832212" cy="0"/>
        </a:xfrm>
        <a:prstGeom prst="lin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 w="95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7590C93-2910-4127-8827-77BDC73311BD}">
      <dsp:nvSpPr>
        <dsp:cNvPr id="0" name=""/>
        <dsp:cNvSpPr/>
      </dsp:nvSpPr>
      <dsp:spPr>
        <a:xfrm>
          <a:off x="0" y="642"/>
          <a:ext cx="6832212" cy="10526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/>
            <a:t>Archetypal Characters</a:t>
          </a:r>
        </a:p>
      </dsp:txBody>
      <dsp:txXfrm>
        <a:off x="0" y="642"/>
        <a:ext cx="6832212" cy="1052698"/>
      </dsp:txXfrm>
    </dsp:sp>
    <dsp:sp modelId="{C4936015-1AD0-4DB5-ADAF-980FE5B9268E}">
      <dsp:nvSpPr>
        <dsp:cNvPr id="0" name=""/>
        <dsp:cNvSpPr/>
      </dsp:nvSpPr>
      <dsp:spPr>
        <a:xfrm>
          <a:off x="0" y="1053341"/>
          <a:ext cx="6832212" cy="0"/>
        </a:xfrm>
        <a:prstGeom prst="line">
          <a:avLst/>
        </a:prstGeom>
        <a:gradFill rotWithShape="0">
          <a:gsLst>
            <a:gs pos="0">
              <a:schemeClr val="accent2">
                <a:hueOff val="222396"/>
                <a:satOff val="-4971"/>
                <a:lumOff val="-4706"/>
                <a:alphaOff val="0"/>
                <a:tint val="96000"/>
                <a:lumMod val="104000"/>
              </a:schemeClr>
            </a:gs>
            <a:gs pos="100000">
              <a:schemeClr val="accent2">
                <a:hueOff val="222396"/>
                <a:satOff val="-4971"/>
                <a:lumOff val="-4706"/>
                <a:alphaOff val="0"/>
                <a:shade val="98000"/>
                <a:lumMod val="94000"/>
              </a:schemeClr>
            </a:gs>
          </a:gsLst>
          <a:lin ang="5400000" scaled="0"/>
        </a:gradFill>
        <a:ln w="9525" cap="rnd" cmpd="sng" algn="ctr">
          <a:solidFill>
            <a:schemeClr val="accent2">
              <a:hueOff val="222396"/>
              <a:satOff val="-4971"/>
              <a:lumOff val="-4706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0DE9F89-E099-4C7D-9BA6-26ADD6D2A957}">
      <dsp:nvSpPr>
        <dsp:cNvPr id="0" name=""/>
        <dsp:cNvSpPr/>
      </dsp:nvSpPr>
      <dsp:spPr>
        <a:xfrm>
          <a:off x="0" y="1053341"/>
          <a:ext cx="6832212" cy="10526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/>
            <a:t>Psychological Characters</a:t>
          </a:r>
        </a:p>
      </dsp:txBody>
      <dsp:txXfrm>
        <a:off x="0" y="1053341"/>
        <a:ext cx="6832212" cy="1052698"/>
      </dsp:txXfrm>
    </dsp:sp>
    <dsp:sp modelId="{BCD77DB6-6D5D-4F90-A8B0-08826A2A00D2}">
      <dsp:nvSpPr>
        <dsp:cNvPr id="0" name=""/>
        <dsp:cNvSpPr/>
      </dsp:nvSpPr>
      <dsp:spPr>
        <a:xfrm>
          <a:off x="0" y="2106040"/>
          <a:ext cx="6832212" cy="0"/>
        </a:xfrm>
        <a:prstGeom prst="line">
          <a:avLst/>
        </a:prstGeom>
        <a:gradFill rotWithShape="0">
          <a:gsLst>
            <a:gs pos="0">
              <a:schemeClr val="accent2">
                <a:hueOff val="444793"/>
                <a:satOff val="-9942"/>
                <a:lumOff val="-9412"/>
                <a:alphaOff val="0"/>
                <a:tint val="96000"/>
                <a:lumMod val="104000"/>
              </a:schemeClr>
            </a:gs>
            <a:gs pos="100000">
              <a:schemeClr val="accent2">
                <a:hueOff val="444793"/>
                <a:satOff val="-9942"/>
                <a:lumOff val="-9412"/>
                <a:alphaOff val="0"/>
                <a:shade val="98000"/>
                <a:lumMod val="94000"/>
              </a:schemeClr>
            </a:gs>
          </a:gsLst>
          <a:lin ang="5400000" scaled="0"/>
        </a:gradFill>
        <a:ln w="9525" cap="rnd" cmpd="sng" algn="ctr">
          <a:solidFill>
            <a:schemeClr val="accent2">
              <a:hueOff val="444793"/>
              <a:satOff val="-9942"/>
              <a:lumOff val="-9412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9251EEA-C474-4B98-8F4C-434C84803531}">
      <dsp:nvSpPr>
        <dsp:cNvPr id="0" name=""/>
        <dsp:cNvSpPr/>
      </dsp:nvSpPr>
      <dsp:spPr>
        <a:xfrm>
          <a:off x="0" y="2106040"/>
          <a:ext cx="6832212" cy="10526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/>
            <a:t>Stock Characters</a:t>
          </a:r>
        </a:p>
      </dsp:txBody>
      <dsp:txXfrm>
        <a:off x="0" y="2106040"/>
        <a:ext cx="6832212" cy="1052698"/>
      </dsp:txXfrm>
    </dsp:sp>
    <dsp:sp modelId="{DE802BCF-89DF-4BFF-931F-63B9C06FD7A6}">
      <dsp:nvSpPr>
        <dsp:cNvPr id="0" name=""/>
        <dsp:cNvSpPr/>
      </dsp:nvSpPr>
      <dsp:spPr>
        <a:xfrm>
          <a:off x="0" y="3158738"/>
          <a:ext cx="6832212" cy="0"/>
        </a:xfrm>
        <a:prstGeom prst="line">
          <a:avLst/>
        </a:prstGeom>
        <a:gradFill rotWithShape="0">
          <a:gsLst>
            <a:gs pos="0">
              <a:schemeClr val="accent2">
                <a:hueOff val="667189"/>
                <a:satOff val="-14912"/>
                <a:lumOff val="-14117"/>
                <a:alphaOff val="0"/>
                <a:tint val="96000"/>
                <a:lumMod val="104000"/>
              </a:schemeClr>
            </a:gs>
            <a:gs pos="100000">
              <a:schemeClr val="accent2">
                <a:hueOff val="667189"/>
                <a:satOff val="-14912"/>
                <a:lumOff val="-14117"/>
                <a:alphaOff val="0"/>
                <a:shade val="98000"/>
                <a:lumMod val="94000"/>
              </a:schemeClr>
            </a:gs>
          </a:gsLst>
          <a:lin ang="5400000" scaled="0"/>
        </a:gradFill>
        <a:ln w="9525" cap="rnd" cmpd="sng" algn="ctr">
          <a:solidFill>
            <a:schemeClr val="accent2">
              <a:hueOff val="667189"/>
              <a:satOff val="-14912"/>
              <a:lumOff val="-14117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57E7131-3347-4213-B1E1-928517C61B11}">
      <dsp:nvSpPr>
        <dsp:cNvPr id="0" name=""/>
        <dsp:cNvSpPr/>
      </dsp:nvSpPr>
      <dsp:spPr>
        <a:xfrm>
          <a:off x="0" y="3158738"/>
          <a:ext cx="6832212" cy="10526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/>
            <a:t>Characters with a dominant trait</a:t>
          </a:r>
        </a:p>
      </dsp:txBody>
      <dsp:txXfrm>
        <a:off x="0" y="3158738"/>
        <a:ext cx="6832212" cy="1052698"/>
      </dsp:txXfrm>
    </dsp:sp>
    <dsp:sp modelId="{08B6CB97-C990-40A4-BC72-01BDB639A5F5}">
      <dsp:nvSpPr>
        <dsp:cNvPr id="0" name=""/>
        <dsp:cNvSpPr/>
      </dsp:nvSpPr>
      <dsp:spPr>
        <a:xfrm>
          <a:off x="0" y="4211437"/>
          <a:ext cx="6832212" cy="0"/>
        </a:xfrm>
        <a:prstGeom prst="line">
          <a:avLst/>
        </a:prstGeom>
        <a:gradFill rotWithShape="0">
          <a:gsLst>
            <a:gs pos="0">
              <a:schemeClr val="accent2">
                <a:hueOff val="889586"/>
                <a:satOff val="-19883"/>
                <a:lumOff val="-18823"/>
                <a:alphaOff val="0"/>
                <a:tint val="96000"/>
                <a:lumMod val="104000"/>
              </a:schemeClr>
            </a:gs>
            <a:gs pos="100000">
              <a:schemeClr val="accent2">
                <a:hueOff val="889586"/>
                <a:satOff val="-19883"/>
                <a:lumOff val="-18823"/>
                <a:alphaOff val="0"/>
                <a:shade val="98000"/>
                <a:lumMod val="94000"/>
              </a:schemeClr>
            </a:gs>
          </a:gsLst>
          <a:lin ang="5400000" scaled="0"/>
        </a:gradFill>
        <a:ln w="9525" cap="rnd" cmpd="sng" algn="ctr">
          <a:solidFill>
            <a:schemeClr val="accent2">
              <a:hueOff val="889586"/>
              <a:satOff val="-19883"/>
              <a:lumOff val="-18823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FF2BE3A-B3C7-4150-88C3-25E7D56602C2}">
      <dsp:nvSpPr>
        <dsp:cNvPr id="0" name=""/>
        <dsp:cNvSpPr/>
      </dsp:nvSpPr>
      <dsp:spPr>
        <a:xfrm>
          <a:off x="0" y="4211437"/>
          <a:ext cx="6832212" cy="10526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/>
            <a:t>Depersonalized Characters</a:t>
          </a:r>
        </a:p>
      </dsp:txBody>
      <dsp:txXfrm>
        <a:off x="0" y="4211437"/>
        <a:ext cx="6832212" cy="105269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1D4B43-07D5-4904-BB6B-864ED227AEE0}">
      <dsp:nvSpPr>
        <dsp:cNvPr id="0" name=""/>
        <dsp:cNvSpPr/>
      </dsp:nvSpPr>
      <dsp:spPr>
        <a:xfrm>
          <a:off x="11767" y="276450"/>
          <a:ext cx="553366" cy="55390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52407B-267C-4CA7-B4FF-6F6AF776169B}">
      <dsp:nvSpPr>
        <dsp:cNvPr id="0" name=""/>
        <dsp:cNvSpPr/>
      </dsp:nvSpPr>
      <dsp:spPr>
        <a:xfrm>
          <a:off x="11767" y="933684"/>
          <a:ext cx="1581048" cy="1703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1800" kern="1200" dirty="0"/>
            <a:t>The sound of language sets mood, tone, and style.</a:t>
          </a:r>
        </a:p>
      </dsp:txBody>
      <dsp:txXfrm>
        <a:off x="11767" y="933684"/>
        <a:ext cx="1581048" cy="1703520"/>
      </dsp:txXfrm>
    </dsp:sp>
    <dsp:sp modelId="{F9CFCD9B-98D0-4804-A0AE-44CCFB37D554}">
      <dsp:nvSpPr>
        <dsp:cNvPr id="0" name=""/>
        <dsp:cNvSpPr/>
      </dsp:nvSpPr>
      <dsp:spPr>
        <a:xfrm>
          <a:off x="11767" y="2685263"/>
          <a:ext cx="1581048" cy="2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041C95-80DE-425B-BB87-EAA3324897D1}">
      <dsp:nvSpPr>
        <dsp:cNvPr id="0" name=""/>
        <dsp:cNvSpPr/>
      </dsp:nvSpPr>
      <dsp:spPr>
        <a:xfrm>
          <a:off x="1872281" y="276281"/>
          <a:ext cx="553366" cy="55390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915E80-FD81-4339-B3EB-82E844793B22}">
      <dsp:nvSpPr>
        <dsp:cNvPr id="0" name=""/>
        <dsp:cNvSpPr/>
      </dsp:nvSpPr>
      <dsp:spPr>
        <a:xfrm>
          <a:off x="1915159" y="806058"/>
          <a:ext cx="1581048" cy="1703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1800" kern="1200" dirty="0"/>
            <a:t>Types of language are associated with certain styles and forms.</a:t>
          </a:r>
        </a:p>
      </dsp:txBody>
      <dsp:txXfrm>
        <a:off x="1915159" y="806058"/>
        <a:ext cx="1581048" cy="1703520"/>
      </dsp:txXfrm>
    </dsp:sp>
    <dsp:sp modelId="{E22B4CC2-4FDA-4ADA-B7C0-D1C77EE0104D}">
      <dsp:nvSpPr>
        <dsp:cNvPr id="0" name=""/>
        <dsp:cNvSpPr/>
      </dsp:nvSpPr>
      <dsp:spPr>
        <a:xfrm>
          <a:off x="1697275" y="2685160"/>
          <a:ext cx="1586613" cy="9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A9FEB9-C0DC-4D32-A1FF-CA4CE9C80AF9}">
      <dsp:nvSpPr>
        <dsp:cNvPr id="0" name=""/>
        <dsp:cNvSpPr/>
      </dsp:nvSpPr>
      <dsp:spPr>
        <a:xfrm>
          <a:off x="4345151" y="276450"/>
          <a:ext cx="553366" cy="55390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03BA1B-8657-4623-A164-D24737FAE4E6}">
      <dsp:nvSpPr>
        <dsp:cNvPr id="0" name=""/>
        <dsp:cNvSpPr/>
      </dsp:nvSpPr>
      <dsp:spPr>
        <a:xfrm>
          <a:off x="3732795" y="933684"/>
          <a:ext cx="2805759" cy="1703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1800" kern="1200" dirty="0"/>
            <a:t>Onomatopoeia – The use of words that express the feeling of their meaning through sound: oink, meow, roar, hiccup, zoom, etc.</a:t>
          </a:r>
        </a:p>
      </dsp:txBody>
      <dsp:txXfrm>
        <a:off x="3732795" y="933684"/>
        <a:ext cx="2805759" cy="1703520"/>
      </dsp:txXfrm>
    </dsp:sp>
    <dsp:sp modelId="{C44A6740-35BF-406C-97EA-3DF33BBCC653}">
      <dsp:nvSpPr>
        <dsp:cNvPr id="0" name=""/>
        <dsp:cNvSpPr/>
      </dsp:nvSpPr>
      <dsp:spPr>
        <a:xfrm>
          <a:off x="4345151" y="2685263"/>
          <a:ext cx="1581048" cy="2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6502DF-3246-40F7-AB1F-F2D21D86076C}">
      <dsp:nvSpPr>
        <dsp:cNvPr id="0" name=""/>
        <dsp:cNvSpPr/>
      </dsp:nvSpPr>
      <dsp:spPr>
        <a:xfrm>
          <a:off x="6815238" y="276450"/>
          <a:ext cx="553366" cy="553907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A2CDEC-66C0-465E-B69E-021AA3ACF2DD}">
      <dsp:nvSpPr>
        <dsp:cNvPr id="0" name=""/>
        <dsp:cNvSpPr/>
      </dsp:nvSpPr>
      <dsp:spPr>
        <a:xfrm>
          <a:off x="6815238" y="933684"/>
          <a:ext cx="1581048" cy="1703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1800" kern="1200" dirty="0"/>
            <a:t>Assonance – the repetition of vowel sounds.</a:t>
          </a:r>
        </a:p>
      </dsp:txBody>
      <dsp:txXfrm>
        <a:off x="6815238" y="933684"/>
        <a:ext cx="1581048" cy="1703520"/>
      </dsp:txXfrm>
    </dsp:sp>
    <dsp:sp modelId="{C20214E4-8122-4452-8B0D-4B293B53901A}">
      <dsp:nvSpPr>
        <dsp:cNvPr id="0" name=""/>
        <dsp:cNvSpPr/>
      </dsp:nvSpPr>
      <dsp:spPr>
        <a:xfrm>
          <a:off x="6815238" y="2685263"/>
          <a:ext cx="1581048" cy="2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39D56A-FBB1-4607-AD34-4AE0D2453228}">
      <dsp:nvSpPr>
        <dsp:cNvPr id="0" name=""/>
        <dsp:cNvSpPr/>
      </dsp:nvSpPr>
      <dsp:spPr>
        <a:xfrm>
          <a:off x="8672970" y="276450"/>
          <a:ext cx="553366" cy="553907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835DBB9-A796-4FBA-84C0-89ED90FCC351}">
      <dsp:nvSpPr>
        <dsp:cNvPr id="0" name=""/>
        <dsp:cNvSpPr/>
      </dsp:nvSpPr>
      <dsp:spPr>
        <a:xfrm>
          <a:off x="8672970" y="933684"/>
          <a:ext cx="1581048" cy="1703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1800" kern="1200" dirty="0"/>
            <a:t>Alliteration – the repetition of consonant sounds. </a:t>
          </a:r>
        </a:p>
      </dsp:txBody>
      <dsp:txXfrm>
        <a:off x="8672970" y="933684"/>
        <a:ext cx="1581048" cy="1703520"/>
      </dsp:txXfrm>
    </dsp:sp>
    <dsp:sp modelId="{5CD0F8E9-B755-41A4-AAFD-6477FB7C2736}">
      <dsp:nvSpPr>
        <dsp:cNvPr id="0" name=""/>
        <dsp:cNvSpPr/>
      </dsp:nvSpPr>
      <dsp:spPr>
        <a:xfrm>
          <a:off x="8672970" y="2685263"/>
          <a:ext cx="1581048" cy="2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967918-3E4F-4E24-957C-ECB770688FA8}">
      <dsp:nvSpPr>
        <dsp:cNvPr id="0" name=""/>
        <dsp:cNvSpPr/>
      </dsp:nvSpPr>
      <dsp:spPr>
        <a:xfrm>
          <a:off x="0" y="1703"/>
          <a:ext cx="6832212" cy="72570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DC3B1B-527E-4E9F-B7BE-A485BB1B8EC0}">
      <dsp:nvSpPr>
        <dsp:cNvPr id="0" name=""/>
        <dsp:cNvSpPr/>
      </dsp:nvSpPr>
      <dsp:spPr>
        <a:xfrm>
          <a:off x="219526" y="164987"/>
          <a:ext cx="399138" cy="39913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E0F406-3012-4E45-BCCD-CA7182F44599}">
      <dsp:nvSpPr>
        <dsp:cNvPr id="0" name=""/>
        <dsp:cNvSpPr/>
      </dsp:nvSpPr>
      <dsp:spPr>
        <a:xfrm>
          <a:off x="838191" y="1703"/>
          <a:ext cx="5994020" cy="7257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804" tIns="76804" rIns="76804" bIns="76804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What separates theater from the other arts?</a:t>
          </a:r>
        </a:p>
      </dsp:txBody>
      <dsp:txXfrm>
        <a:off x="838191" y="1703"/>
        <a:ext cx="5994020" cy="725706"/>
      </dsp:txXfrm>
    </dsp:sp>
    <dsp:sp modelId="{F9AB11EA-03E5-4265-BA19-2FA64BE789E5}">
      <dsp:nvSpPr>
        <dsp:cNvPr id="0" name=""/>
        <dsp:cNvSpPr/>
      </dsp:nvSpPr>
      <dsp:spPr>
        <a:xfrm>
          <a:off x="0" y="908836"/>
          <a:ext cx="6832212" cy="72570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A5DE44-5767-4FD8-98B5-50AF43A02D58}">
      <dsp:nvSpPr>
        <dsp:cNvPr id="0" name=""/>
        <dsp:cNvSpPr/>
      </dsp:nvSpPr>
      <dsp:spPr>
        <a:xfrm>
          <a:off x="219526" y="1072120"/>
          <a:ext cx="399138" cy="39913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317CFD-DF7B-4157-BE79-F968CB7A0828}">
      <dsp:nvSpPr>
        <dsp:cNvPr id="0" name=""/>
        <dsp:cNvSpPr/>
      </dsp:nvSpPr>
      <dsp:spPr>
        <a:xfrm>
          <a:off x="838191" y="908836"/>
          <a:ext cx="5994020" cy="7257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804" tIns="76804" rIns="76804" bIns="76804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Theatre deals in the imitation of human action. </a:t>
          </a:r>
        </a:p>
      </dsp:txBody>
      <dsp:txXfrm>
        <a:off x="838191" y="908836"/>
        <a:ext cx="5994020" cy="725706"/>
      </dsp:txXfrm>
    </dsp:sp>
    <dsp:sp modelId="{13DFBC55-1239-4F65-8357-BD0B05A4FCCC}">
      <dsp:nvSpPr>
        <dsp:cNvPr id="0" name=""/>
        <dsp:cNvSpPr/>
      </dsp:nvSpPr>
      <dsp:spPr>
        <a:xfrm>
          <a:off x="0" y="1815969"/>
          <a:ext cx="6832212" cy="7257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1CFE31-55ED-411E-B3A2-C07D1A375179}">
      <dsp:nvSpPr>
        <dsp:cNvPr id="0" name=""/>
        <dsp:cNvSpPr/>
      </dsp:nvSpPr>
      <dsp:spPr>
        <a:xfrm>
          <a:off x="219526" y="1979253"/>
          <a:ext cx="399138" cy="399138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61E6A4-6EB9-4C32-B785-2614635C5CD9}">
      <dsp:nvSpPr>
        <dsp:cNvPr id="0" name=""/>
        <dsp:cNvSpPr/>
      </dsp:nvSpPr>
      <dsp:spPr>
        <a:xfrm>
          <a:off x="838191" y="1815969"/>
          <a:ext cx="5994020" cy="7257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804" tIns="76804" rIns="76804" bIns="76804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Theatre began with </a:t>
          </a:r>
          <a:r>
            <a:rPr lang="en-US" sz="1900" i="1" kern="1200"/>
            <a:t>dithyrambs.</a:t>
          </a:r>
          <a:endParaRPr lang="en-US" sz="1900" kern="1200"/>
        </a:p>
      </dsp:txBody>
      <dsp:txXfrm>
        <a:off x="838191" y="1815969"/>
        <a:ext cx="5994020" cy="725706"/>
      </dsp:txXfrm>
    </dsp:sp>
    <dsp:sp modelId="{037ED85B-EEDD-4E5B-8FA8-A1F83C15E321}">
      <dsp:nvSpPr>
        <dsp:cNvPr id="0" name=""/>
        <dsp:cNvSpPr/>
      </dsp:nvSpPr>
      <dsp:spPr>
        <a:xfrm>
          <a:off x="0" y="2723102"/>
          <a:ext cx="6832212" cy="7257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EA5373-1239-4DF5-B002-AA2CE1B37404}">
      <dsp:nvSpPr>
        <dsp:cNvPr id="0" name=""/>
        <dsp:cNvSpPr/>
      </dsp:nvSpPr>
      <dsp:spPr>
        <a:xfrm>
          <a:off x="219526" y="2886386"/>
          <a:ext cx="399138" cy="399138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C9A7C8-636C-4256-840A-D0612CF2E5B6}">
      <dsp:nvSpPr>
        <dsp:cNvPr id="0" name=""/>
        <dsp:cNvSpPr/>
      </dsp:nvSpPr>
      <dsp:spPr>
        <a:xfrm>
          <a:off x="838191" y="2723102"/>
          <a:ext cx="5994020" cy="7257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804" tIns="76804" rIns="76804" bIns="76804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Aristotle could be called our first drama critic with his treatise called </a:t>
          </a:r>
          <a:r>
            <a:rPr lang="en-US" sz="1900" i="1" kern="1200"/>
            <a:t>Poetics</a:t>
          </a:r>
          <a:endParaRPr lang="en-US" sz="1900" kern="1200"/>
        </a:p>
      </dsp:txBody>
      <dsp:txXfrm>
        <a:off x="838191" y="2723102"/>
        <a:ext cx="5994020" cy="725706"/>
      </dsp:txXfrm>
    </dsp:sp>
    <dsp:sp modelId="{98C9F7CD-A09C-4CAE-9FF5-FB2397D09ECD}">
      <dsp:nvSpPr>
        <dsp:cNvPr id="0" name=""/>
        <dsp:cNvSpPr/>
      </dsp:nvSpPr>
      <dsp:spPr>
        <a:xfrm>
          <a:off x="0" y="3630236"/>
          <a:ext cx="6832212" cy="725706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D7E89D-B783-488C-AF36-8563092777F6}">
      <dsp:nvSpPr>
        <dsp:cNvPr id="0" name=""/>
        <dsp:cNvSpPr/>
      </dsp:nvSpPr>
      <dsp:spPr>
        <a:xfrm>
          <a:off x="219526" y="3793520"/>
          <a:ext cx="399138" cy="399138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712177-5417-47EC-B319-00D6D2C16723}">
      <dsp:nvSpPr>
        <dsp:cNvPr id="0" name=""/>
        <dsp:cNvSpPr/>
      </dsp:nvSpPr>
      <dsp:spPr>
        <a:xfrm>
          <a:off x="838191" y="3630236"/>
          <a:ext cx="5994020" cy="7257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804" tIns="76804" rIns="76804" bIns="76804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Bharata and his text called </a:t>
          </a:r>
          <a:r>
            <a:rPr lang="en-US" sz="1900" i="1" kern="1200"/>
            <a:t>Natyashastra.</a:t>
          </a:r>
          <a:endParaRPr lang="en-US" sz="1900" kern="1200"/>
        </a:p>
      </dsp:txBody>
      <dsp:txXfrm>
        <a:off x="838191" y="3630236"/>
        <a:ext cx="5994020" cy="725706"/>
      </dsp:txXfrm>
    </dsp:sp>
    <dsp:sp modelId="{271B0293-2A1F-42F7-91E9-988E5FDD698B}">
      <dsp:nvSpPr>
        <dsp:cNvPr id="0" name=""/>
        <dsp:cNvSpPr/>
      </dsp:nvSpPr>
      <dsp:spPr>
        <a:xfrm>
          <a:off x="0" y="4537369"/>
          <a:ext cx="6832212" cy="72570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053055-5E49-4362-8558-49D6F50E6C80}">
      <dsp:nvSpPr>
        <dsp:cNvPr id="0" name=""/>
        <dsp:cNvSpPr/>
      </dsp:nvSpPr>
      <dsp:spPr>
        <a:xfrm>
          <a:off x="219526" y="4700653"/>
          <a:ext cx="399138" cy="399138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CBCCDA-7955-440C-9AFC-54A3DFED1DF0}">
      <dsp:nvSpPr>
        <dsp:cNvPr id="0" name=""/>
        <dsp:cNvSpPr/>
      </dsp:nvSpPr>
      <dsp:spPr>
        <a:xfrm>
          <a:off x="838191" y="4537369"/>
          <a:ext cx="5994020" cy="7257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804" tIns="76804" rIns="76804" bIns="76804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It is our nature to imitate the actions of others.</a:t>
          </a:r>
        </a:p>
      </dsp:txBody>
      <dsp:txXfrm>
        <a:off x="838191" y="4537369"/>
        <a:ext cx="5994020" cy="72570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492128-ACEE-4A5D-A15D-6CB745A362E3}">
      <dsp:nvSpPr>
        <dsp:cNvPr id="0" name=""/>
        <dsp:cNvSpPr/>
      </dsp:nvSpPr>
      <dsp:spPr>
        <a:xfrm>
          <a:off x="1095697" y="269800"/>
          <a:ext cx="959428" cy="959428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A9ACCC-2261-4E79-AC2A-04EF722BB54F}">
      <dsp:nvSpPr>
        <dsp:cNvPr id="0" name=""/>
        <dsp:cNvSpPr/>
      </dsp:nvSpPr>
      <dsp:spPr>
        <a:xfrm>
          <a:off x="1297177" y="471280"/>
          <a:ext cx="556468" cy="55646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5B88E3-5528-4560-B41B-D22148F33609}">
      <dsp:nvSpPr>
        <dsp:cNvPr id="0" name=""/>
        <dsp:cNvSpPr/>
      </dsp:nvSpPr>
      <dsp:spPr>
        <a:xfrm>
          <a:off x="2260717" y="269800"/>
          <a:ext cx="2261509" cy="9594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How theatre generates meaning is both simplistic and highly complex.</a:t>
          </a:r>
        </a:p>
      </dsp:txBody>
      <dsp:txXfrm>
        <a:off x="2260717" y="269800"/>
        <a:ext cx="2261509" cy="959428"/>
      </dsp:txXfrm>
    </dsp:sp>
    <dsp:sp modelId="{4D2F4D65-38A0-48EB-9962-B4BF98068A93}">
      <dsp:nvSpPr>
        <dsp:cNvPr id="0" name=""/>
        <dsp:cNvSpPr/>
      </dsp:nvSpPr>
      <dsp:spPr>
        <a:xfrm>
          <a:off x="4916277" y="269800"/>
          <a:ext cx="959428" cy="959428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0D6491-79F4-4724-83A7-848BDEAF7C47}">
      <dsp:nvSpPr>
        <dsp:cNvPr id="0" name=""/>
        <dsp:cNvSpPr/>
      </dsp:nvSpPr>
      <dsp:spPr>
        <a:xfrm>
          <a:off x="5117756" y="471280"/>
          <a:ext cx="556468" cy="55646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4DBD10-FCB3-41F4-A216-8F44AF464280}">
      <dsp:nvSpPr>
        <dsp:cNvPr id="0" name=""/>
        <dsp:cNvSpPr/>
      </dsp:nvSpPr>
      <dsp:spPr>
        <a:xfrm>
          <a:off x="5894100" y="4"/>
          <a:ext cx="3428922" cy="14620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Theatre Conventions are created between the audience and the actors in a form of covenant.  </a:t>
          </a:r>
        </a:p>
      </dsp:txBody>
      <dsp:txXfrm>
        <a:off x="5894100" y="4"/>
        <a:ext cx="3428922" cy="1462062"/>
      </dsp:txXfrm>
    </dsp:sp>
    <dsp:sp modelId="{1C83DDD3-9EF6-4B4B-8500-B283F7DF8B74}">
      <dsp:nvSpPr>
        <dsp:cNvPr id="0" name=""/>
        <dsp:cNvSpPr/>
      </dsp:nvSpPr>
      <dsp:spPr>
        <a:xfrm>
          <a:off x="1095697" y="1984085"/>
          <a:ext cx="959428" cy="959428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24366B-694F-4B5D-8270-33D3EF2A5C1E}">
      <dsp:nvSpPr>
        <dsp:cNvPr id="0" name=""/>
        <dsp:cNvSpPr/>
      </dsp:nvSpPr>
      <dsp:spPr>
        <a:xfrm>
          <a:off x="1297177" y="2185564"/>
          <a:ext cx="556468" cy="556468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A024BE-F245-48A0-AFFF-D15519CF4A3A}">
      <dsp:nvSpPr>
        <dsp:cNvPr id="0" name=""/>
        <dsp:cNvSpPr/>
      </dsp:nvSpPr>
      <dsp:spPr>
        <a:xfrm>
          <a:off x="2209109" y="1911254"/>
          <a:ext cx="2283762" cy="9594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Entire styles of performance can be created through conventions. </a:t>
          </a:r>
        </a:p>
      </dsp:txBody>
      <dsp:txXfrm>
        <a:off x="2209109" y="1911254"/>
        <a:ext cx="2283762" cy="959428"/>
      </dsp:txXfrm>
    </dsp:sp>
    <dsp:sp modelId="{568B8FA9-8BCF-4DE6-BC22-6E76F89D87D7}">
      <dsp:nvSpPr>
        <dsp:cNvPr id="0" name=""/>
        <dsp:cNvSpPr/>
      </dsp:nvSpPr>
      <dsp:spPr>
        <a:xfrm>
          <a:off x="4841525" y="1967909"/>
          <a:ext cx="959428" cy="959428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BB8A62-0D45-4ED3-A9A6-43C0DB5DF8F0}">
      <dsp:nvSpPr>
        <dsp:cNvPr id="0" name=""/>
        <dsp:cNvSpPr/>
      </dsp:nvSpPr>
      <dsp:spPr>
        <a:xfrm>
          <a:off x="5050121" y="2193656"/>
          <a:ext cx="556468" cy="556468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89C940-7F68-4C5A-83E5-B89387C93303}">
      <dsp:nvSpPr>
        <dsp:cNvPr id="0" name=""/>
        <dsp:cNvSpPr/>
      </dsp:nvSpPr>
      <dsp:spPr>
        <a:xfrm>
          <a:off x="5891262" y="1919352"/>
          <a:ext cx="3893821" cy="9594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The agreement is that the audience chooses to believe as long as the actors hold up their end of the bargain and support the established reality</a:t>
          </a:r>
          <a:r>
            <a:rPr lang="en-US" sz="1200" kern="1200" dirty="0"/>
            <a:t>. </a:t>
          </a:r>
        </a:p>
      </dsp:txBody>
      <dsp:txXfrm>
        <a:off x="5891262" y="1919352"/>
        <a:ext cx="3893821" cy="95942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443BB2-5A1E-41F4-B1A8-39D7B03C699E}">
      <dsp:nvSpPr>
        <dsp:cNvPr id="0" name=""/>
        <dsp:cNvSpPr/>
      </dsp:nvSpPr>
      <dsp:spPr>
        <a:xfrm>
          <a:off x="0" y="283749"/>
          <a:ext cx="6832212" cy="111384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Theatre’s forms/conventions change over time. They are ever evolving.</a:t>
          </a:r>
        </a:p>
      </dsp:txBody>
      <dsp:txXfrm>
        <a:off x="54373" y="338122"/>
        <a:ext cx="6723466" cy="1005094"/>
      </dsp:txXfrm>
    </dsp:sp>
    <dsp:sp modelId="{0F7FC46C-8BEB-46BF-9F3F-B7D6918CAB1B}">
      <dsp:nvSpPr>
        <dsp:cNvPr id="0" name=""/>
        <dsp:cNvSpPr/>
      </dsp:nvSpPr>
      <dsp:spPr>
        <a:xfrm>
          <a:off x="0" y="1478229"/>
          <a:ext cx="6832212" cy="1113840"/>
        </a:xfrm>
        <a:prstGeom prst="roundRect">
          <a:avLst/>
        </a:prstGeom>
        <a:gradFill rotWithShape="0">
          <a:gsLst>
            <a:gs pos="0">
              <a:schemeClr val="accent2">
                <a:hueOff val="296529"/>
                <a:satOff val="-6628"/>
                <a:lumOff val="-6274"/>
                <a:alphaOff val="0"/>
                <a:tint val="96000"/>
                <a:lumMod val="104000"/>
              </a:schemeClr>
            </a:gs>
            <a:gs pos="100000">
              <a:schemeClr val="accent2">
                <a:hueOff val="296529"/>
                <a:satOff val="-6628"/>
                <a:lumOff val="-6274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Practitioners invent and borrow techniques.</a:t>
          </a:r>
        </a:p>
      </dsp:txBody>
      <dsp:txXfrm>
        <a:off x="54373" y="1532602"/>
        <a:ext cx="6723466" cy="1005094"/>
      </dsp:txXfrm>
    </dsp:sp>
    <dsp:sp modelId="{47E9721A-BBEB-4B47-848A-88047A88FAE6}">
      <dsp:nvSpPr>
        <dsp:cNvPr id="0" name=""/>
        <dsp:cNvSpPr/>
      </dsp:nvSpPr>
      <dsp:spPr>
        <a:xfrm>
          <a:off x="0" y="2672709"/>
          <a:ext cx="6832212" cy="1113840"/>
        </a:xfrm>
        <a:prstGeom prst="roundRect">
          <a:avLst/>
        </a:prstGeom>
        <a:gradFill rotWithShape="0">
          <a:gsLst>
            <a:gs pos="0">
              <a:schemeClr val="accent2">
                <a:hueOff val="593057"/>
                <a:satOff val="-13255"/>
                <a:lumOff val="-12549"/>
                <a:alphaOff val="0"/>
                <a:tint val="96000"/>
                <a:lumMod val="104000"/>
              </a:schemeClr>
            </a:gs>
            <a:gs pos="100000">
              <a:schemeClr val="accent2">
                <a:hueOff val="593057"/>
                <a:satOff val="-13255"/>
                <a:lumOff val="-12549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Tradition and innovation coexist with new technology.</a:t>
          </a:r>
        </a:p>
      </dsp:txBody>
      <dsp:txXfrm>
        <a:off x="54373" y="2727082"/>
        <a:ext cx="6723466" cy="1005094"/>
      </dsp:txXfrm>
    </dsp:sp>
    <dsp:sp modelId="{5D0EF7DA-6E4D-4CBE-A5AE-5F23F47897DE}">
      <dsp:nvSpPr>
        <dsp:cNvPr id="0" name=""/>
        <dsp:cNvSpPr/>
      </dsp:nvSpPr>
      <dsp:spPr>
        <a:xfrm>
          <a:off x="0" y="3867189"/>
          <a:ext cx="6832212" cy="1113840"/>
        </a:xfrm>
        <a:prstGeom prst="roundRect">
          <a:avLst/>
        </a:prstGeom>
        <a:gradFill rotWithShape="0">
          <a:gsLst>
            <a:gs pos="0">
              <a:schemeClr val="accent2">
                <a:hueOff val="889586"/>
                <a:satOff val="-19883"/>
                <a:lumOff val="-18823"/>
                <a:alphaOff val="0"/>
                <a:tint val="96000"/>
                <a:lumMod val="104000"/>
              </a:schemeClr>
            </a:gs>
            <a:gs pos="100000">
              <a:schemeClr val="accent2">
                <a:hueOff val="889586"/>
                <a:satOff val="-19883"/>
                <a:lumOff val="-18823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American theatre reflects our changing society.</a:t>
          </a:r>
        </a:p>
      </dsp:txBody>
      <dsp:txXfrm>
        <a:off x="54373" y="3921562"/>
        <a:ext cx="6723466" cy="100509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35102B-9C20-4CC1-B784-788A0103CFF2}">
      <dsp:nvSpPr>
        <dsp:cNvPr id="0" name=""/>
        <dsp:cNvSpPr/>
      </dsp:nvSpPr>
      <dsp:spPr>
        <a:xfrm>
          <a:off x="0" y="1703"/>
          <a:ext cx="6832212" cy="725706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57C6C1C-20B5-4692-913C-9E7C415E57EC}">
      <dsp:nvSpPr>
        <dsp:cNvPr id="0" name=""/>
        <dsp:cNvSpPr/>
      </dsp:nvSpPr>
      <dsp:spPr>
        <a:xfrm>
          <a:off x="219526" y="164987"/>
          <a:ext cx="399138" cy="39913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74D9FA9-1198-459D-97A6-5775621A4A41}">
      <dsp:nvSpPr>
        <dsp:cNvPr id="0" name=""/>
        <dsp:cNvSpPr/>
      </dsp:nvSpPr>
      <dsp:spPr>
        <a:xfrm>
          <a:off x="838191" y="1703"/>
          <a:ext cx="5994020" cy="7257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804" tIns="76804" rIns="76804" bIns="76804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How actors will move.</a:t>
          </a:r>
        </a:p>
      </dsp:txBody>
      <dsp:txXfrm>
        <a:off x="838191" y="1703"/>
        <a:ext cx="5994020" cy="725706"/>
      </dsp:txXfrm>
    </dsp:sp>
    <dsp:sp modelId="{86A3FCC7-2112-4E83-B3FF-1587C6DA5691}">
      <dsp:nvSpPr>
        <dsp:cNvPr id="0" name=""/>
        <dsp:cNvSpPr/>
      </dsp:nvSpPr>
      <dsp:spPr>
        <a:xfrm>
          <a:off x="0" y="908836"/>
          <a:ext cx="6832212" cy="725706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0556B9-DA23-4ACE-BD8E-E8E083B2297A}">
      <dsp:nvSpPr>
        <dsp:cNvPr id="0" name=""/>
        <dsp:cNvSpPr/>
      </dsp:nvSpPr>
      <dsp:spPr>
        <a:xfrm>
          <a:off x="219526" y="1072120"/>
          <a:ext cx="399138" cy="39913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CC8664-052A-4F9A-989A-912DD7F58914}">
      <dsp:nvSpPr>
        <dsp:cNvPr id="0" name=""/>
        <dsp:cNvSpPr/>
      </dsp:nvSpPr>
      <dsp:spPr>
        <a:xfrm>
          <a:off x="838191" y="908836"/>
          <a:ext cx="5994020" cy="7257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804" tIns="76804" rIns="76804" bIns="76804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How actors will speak.</a:t>
          </a:r>
        </a:p>
      </dsp:txBody>
      <dsp:txXfrm>
        <a:off x="838191" y="908836"/>
        <a:ext cx="5994020" cy="725706"/>
      </dsp:txXfrm>
    </dsp:sp>
    <dsp:sp modelId="{B993D07C-4BB8-414E-A08F-83DFC0B1F58B}">
      <dsp:nvSpPr>
        <dsp:cNvPr id="0" name=""/>
        <dsp:cNvSpPr/>
      </dsp:nvSpPr>
      <dsp:spPr>
        <a:xfrm>
          <a:off x="0" y="1815969"/>
          <a:ext cx="6832212" cy="725706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C1CCAD-1F09-418E-971F-00A5799B4D52}">
      <dsp:nvSpPr>
        <dsp:cNvPr id="0" name=""/>
        <dsp:cNvSpPr/>
      </dsp:nvSpPr>
      <dsp:spPr>
        <a:xfrm>
          <a:off x="219526" y="1979253"/>
          <a:ext cx="399138" cy="399138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3A11D2-0336-4C60-806B-65142D8790C4}">
      <dsp:nvSpPr>
        <dsp:cNvPr id="0" name=""/>
        <dsp:cNvSpPr/>
      </dsp:nvSpPr>
      <dsp:spPr>
        <a:xfrm>
          <a:off x="838191" y="1815969"/>
          <a:ext cx="5994020" cy="7257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804" tIns="76804" rIns="76804" bIns="76804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How actors will be clothed.</a:t>
          </a:r>
        </a:p>
      </dsp:txBody>
      <dsp:txXfrm>
        <a:off x="838191" y="1815969"/>
        <a:ext cx="5994020" cy="725706"/>
      </dsp:txXfrm>
    </dsp:sp>
    <dsp:sp modelId="{7E7ED712-5023-4F61-B811-533918CC4F0B}">
      <dsp:nvSpPr>
        <dsp:cNvPr id="0" name=""/>
        <dsp:cNvSpPr/>
      </dsp:nvSpPr>
      <dsp:spPr>
        <a:xfrm>
          <a:off x="0" y="2723102"/>
          <a:ext cx="6832212" cy="725706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E258380-8C5D-492A-9D90-A2050B4899FC}">
      <dsp:nvSpPr>
        <dsp:cNvPr id="0" name=""/>
        <dsp:cNvSpPr/>
      </dsp:nvSpPr>
      <dsp:spPr>
        <a:xfrm>
          <a:off x="219526" y="2886386"/>
          <a:ext cx="399138" cy="399138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AAC1AD-3F27-409B-BEC6-A2B250A30B22}">
      <dsp:nvSpPr>
        <dsp:cNvPr id="0" name=""/>
        <dsp:cNvSpPr/>
      </dsp:nvSpPr>
      <dsp:spPr>
        <a:xfrm>
          <a:off x="838191" y="2723102"/>
          <a:ext cx="5994020" cy="7257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804" tIns="76804" rIns="76804" bIns="76804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Form and content of the event.</a:t>
          </a:r>
        </a:p>
      </dsp:txBody>
      <dsp:txXfrm>
        <a:off x="838191" y="2723102"/>
        <a:ext cx="5994020" cy="725706"/>
      </dsp:txXfrm>
    </dsp:sp>
    <dsp:sp modelId="{874E5BE1-5ABA-46A0-8B5B-80353C2C7734}">
      <dsp:nvSpPr>
        <dsp:cNvPr id="0" name=""/>
        <dsp:cNvSpPr/>
      </dsp:nvSpPr>
      <dsp:spPr>
        <a:xfrm>
          <a:off x="0" y="3630236"/>
          <a:ext cx="6832212" cy="725706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8602A0-ECF7-4BCB-B501-8BC21C1D2D00}">
      <dsp:nvSpPr>
        <dsp:cNvPr id="0" name=""/>
        <dsp:cNvSpPr/>
      </dsp:nvSpPr>
      <dsp:spPr>
        <a:xfrm>
          <a:off x="219526" y="3793520"/>
          <a:ext cx="399138" cy="399138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1FA17F3-8EF8-462A-B913-B6C1FCC3AEE4}">
      <dsp:nvSpPr>
        <dsp:cNvPr id="0" name=""/>
        <dsp:cNvSpPr/>
      </dsp:nvSpPr>
      <dsp:spPr>
        <a:xfrm>
          <a:off x="838191" y="3630236"/>
          <a:ext cx="5994020" cy="7257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804" tIns="76804" rIns="76804" bIns="76804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How and where it will be staged and designed.</a:t>
          </a:r>
        </a:p>
      </dsp:txBody>
      <dsp:txXfrm>
        <a:off x="838191" y="3630236"/>
        <a:ext cx="5994020" cy="725706"/>
      </dsp:txXfrm>
    </dsp:sp>
    <dsp:sp modelId="{7C6C9E2C-59F4-46FD-B08C-9C8E4F35AF55}">
      <dsp:nvSpPr>
        <dsp:cNvPr id="0" name=""/>
        <dsp:cNvSpPr/>
      </dsp:nvSpPr>
      <dsp:spPr>
        <a:xfrm>
          <a:off x="0" y="4537369"/>
          <a:ext cx="6832212" cy="725706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1FD84C-24DD-40B0-A973-C40ECCE621C0}">
      <dsp:nvSpPr>
        <dsp:cNvPr id="0" name=""/>
        <dsp:cNvSpPr/>
      </dsp:nvSpPr>
      <dsp:spPr>
        <a:xfrm>
          <a:off x="219526" y="4700653"/>
          <a:ext cx="399138" cy="399138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0CF4FD-FE6D-422D-9CE6-03BAA700A86B}">
      <dsp:nvSpPr>
        <dsp:cNvPr id="0" name=""/>
        <dsp:cNvSpPr/>
      </dsp:nvSpPr>
      <dsp:spPr>
        <a:xfrm>
          <a:off x="838191" y="4537369"/>
          <a:ext cx="5994020" cy="7257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804" tIns="76804" rIns="76804" bIns="76804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How the audience should respond.</a:t>
          </a:r>
        </a:p>
      </dsp:txBody>
      <dsp:txXfrm>
        <a:off x="838191" y="4537369"/>
        <a:ext cx="5994020" cy="72570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D397B2-9AA2-4F4B-A735-267CE1CC7381}">
      <dsp:nvSpPr>
        <dsp:cNvPr id="0" name=""/>
        <dsp:cNvSpPr/>
      </dsp:nvSpPr>
      <dsp:spPr>
        <a:xfrm>
          <a:off x="529793" y="13441"/>
          <a:ext cx="431156" cy="43115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D66A23-3539-44F0-AC38-6C7052FAF3EC}">
      <dsp:nvSpPr>
        <dsp:cNvPr id="0" name=""/>
        <dsp:cNvSpPr/>
      </dsp:nvSpPr>
      <dsp:spPr>
        <a:xfrm>
          <a:off x="607016" y="92251"/>
          <a:ext cx="250070" cy="25007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CB1917-5B1B-423B-84D7-7003F21BE189}">
      <dsp:nvSpPr>
        <dsp:cNvPr id="0" name=""/>
        <dsp:cNvSpPr/>
      </dsp:nvSpPr>
      <dsp:spPr>
        <a:xfrm>
          <a:off x="1055537" y="53401"/>
          <a:ext cx="1927437" cy="4311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Theatre reflects the values of its society</a:t>
          </a:r>
        </a:p>
      </dsp:txBody>
      <dsp:txXfrm>
        <a:off x="1055537" y="53401"/>
        <a:ext cx="1927437" cy="431156"/>
      </dsp:txXfrm>
    </dsp:sp>
    <dsp:sp modelId="{6F43EFD7-FA21-42FF-BC8F-CE36A0BFC827}">
      <dsp:nvSpPr>
        <dsp:cNvPr id="0" name=""/>
        <dsp:cNvSpPr/>
      </dsp:nvSpPr>
      <dsp:spPr>
        <a:xfrm>
          <a:off x="516475" y="865555"/>
          <a:ext cx="431156" cy="43115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527ADA-79C5-4C2C-A618-75AE3DE04BED}">
      <dsp:nvSpPr>
        <dsp:cNvPr id="0" name=""/>
        <dsp:cNvSpPr/>
      </dsp:nvSpPr>
      <dsp:spPr>
        <a:xfrm>
          <a:off x="653634" y="956099"/>
          <a:ext cx="250070" cy="25007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822D4FF-0629-4B14-9ED7-700EF09B823B}">
      <dsp:nvSpPr>
        <dsp:cNvPr id="0" name=""/>
        <dsp:cNvSpPr/>
      </dsp:nvSpPr>
      <dsp:spPr>
        <a:xfrm>
          <a:off x="1069648" y="905277"/>
          <a:ext cx="1689613" cy="4311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Exclusion of women from the theatre – </a:t>
          </a:r>
          <a:r>
            <a:rPr lang="en-US" sz="1400" b="1" kern="1200" dirty="0"/>
            <a:t>Japanese Noh theater.</a:t>
          </a:r>
          <a:endParaRPr lang="en-US" sz="1400" kern="1200" dirty="0"/>
        </a:p>
      </dsp:txBody>
      <dsp:txXfrm>
        <a:off x="1069648" y="905277"/>
        <a:ext cx="1689613" cy="431156"/>
      </dsp:txXfrm>
    </dsp:sp>
    <dsp:sp modelId="{4E37A3BC-C3E5-4D4D-B833-87149BF0661B}">
      <dsp:nvSpPr>
        <dsp:cNvPr id="0" name=""/>
        <dsp:cNvSpPr/>
      </dsp:nvSpPr>
      <dsp:spPr>
        <a:xfrm>
          <a:off x="509814" y="1955845"/>
          <a:ext cx="431156" cy="43115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608C3F-3443-47D4-88D1-9E4CA4C7D3D8}">
      <dsp:nvSpPr>
        <dsp:cNvPr id="0" name=""/>
        <dsp:cNvSpPr/>
      </dsp:nvSpPr>
      <dsp:spPr>
        <a:xfrm>
          <a:off x="613676" y="2059706"/>
          <a:ext cx="250070" cy="25007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4C04B1-B999-43F3-9AD5-4978EFD64B7B}">
      <dsp:nvSpPr>
        <dsp:cNvPr id="0" name=""/>
        <dsp:cNvSpPr/>
      </dsp:nvSpPr>
      <dsp:spPr>
        <a:xfrm>
          <a:off x="1033986" y="1810431"/>
          <a:ext cx="1760937" cy="7219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Racial segregation onstage.</a:t>
          </a:r>
        </a:p>
      </dsp:txBody>
      <dsp:txXfrm>
        <a:off x="1033986" y="1810431"/>
        <a:ext cx="1760937" cy="721984"/>
      </dsp:txXfrm>
    </dsp:sp>
    <dsp:sp modelId="{D86B450E-3C22-4A49-B908-129B8CC0263E}">
      <dsp:nvSpPr>
        <dsp:cNvPr id="0" name=""/>
        <dsp:cNvSpPr/>
      </dsp:nvSpPr>
      <dsp:spPr>
        <a:xfrm>
          <a:off x="476515" y="3203182"/>
          <a:ext cx="431156" cy="43115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E07E77-F2CF-41D0-BC3B-6DF4670981CE}">
      <dsp:nvSpPr>
        <dsp:cNvPr id="0" name=""/>
        <dsp:cNvSpPr/>
      </dsp:nvSpPr>
      <dsp:spPr>
        <a:xfrm>
          <a:off x="567058" y="3287066"/>
          <a:ext cx="250070" cy="250070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99A1D6-5432-4DCD-B3C8-1D8B81F44A19}">
      <dsp:nvSpPr>
        <dsp:cNvPr id="0" name=""/>
        <dsp:cNvSpPr/>
      </dsp:nvSpPr>
      <dsp:spPr>
        <a:xfrm>
          <a:off x="1075888" y="2756713"/>
          <a:ext cx="1894438" cy="9046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Performance conventions evolve more quickly in some societies than in others</a:t>
          </a:r>
          <a:r>
            <a:rPr lang="en-US" sz="1100" kern="1200" dirty="0"/>
            <a:t>.</a:t>
          </a:r>
        </a:p>
      </dsp:txBody>
      <dsp:txXfrm>
        <a:off x="1075888" y="2756713"/>
        <a:ext cx="1894438" cy="90461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062C10-6B88-426D-A282-514F4F9CE8D2}">
      <dsp:nvSpPr>
        <dsp:cNvPr id="0" name=""/>
        <dsp:cNvSpPr/>
      </dsp:nvSpPr>
      <dsp:spPr>
        <a:xfrm>
          <a:off x="1053642" y="18497"/>
          <a:ext cx="1681312" cy="168131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1E901A-EBA6-4B3C-8A2B-580E905FD76C}">
      <dsp:nvSpPr>
        <dsp:cNvPr id="0" name=""/>
        <dsp:cNvSpPr/>
      </dsp:nvSpPr>
      <dsp:spPr>
        <a:xfrm>
          <a:off x="1411955" y="376810"/>
          <a:ext cx="964687" cy="96468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98EAE2-3685-4708-A226-BFFF2E91FA56}">
      <dsp:nvSpPr>
        <dsp:cNvPr id="0" name=""/>
        <dsp:cNvSpPr/>
      </dsp:nvSpPr>
      <dsp:spPr>
        <a:xfrm>
          <a:off x="516174" y="2223498"/>
          <a:ext cx="2756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700" kern="1200"/>
            <a:t>How did theatre come into being and why does it persist?</a:t>
          </a:r>
        </a:p>
      </dsp:txBody>
      <dsp:txXfrm>
        <a:off x="516174" y="2223498"/>
        <a:ext cx="2756250" cy="720000"/>
      </dsp:txXfrm>
    </dsp:sp>
    <dsp:sp modelId="{66726BE5-07C8-4C37-9F20-51419F711429}">
      <dsp:nvSpPr>
        <dsp:cNvPr id="0" name=""/>
        <dsp:cNvSpPr/>
      </dsp:nvSpPr>
      <dsp:spPr>
        <a:xfrm>
          <a:off x="4292236" y="18497"/>
          <a:ext cx="1681312" cy="1681312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CD3B1E-0A98-4158-8A55-5FD020A9A277}">
      <dsp:nvSpPr>
        <dsp:cNvPr id="0" name=""/>
        <dsp:cNvSpPr/>
      </dsp:nvSpPr>
      <dsp:spPr>
        <a:xfrm>
          <a:off x="4650549" y="376810"/>
          <a:ext cx="964687" cy="96468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D16639-6D4F-40D3-BD92-29A3FB0D2F61}">
      <dsp:nvSpPr>
        <dsp:cNvPr id="0" name=""/>
        <dsp:cNvSpPr/>
      </dsp:nvSpPr>
      <dsp:spPr>
        <a:xfrm>
          <a:off x="3754768" y="2223498"/>
          <a:ext cx="2756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700" kern="1200"/>
            <a:t>The Ancient Greeks: Religious ritual, dance, and storytelling.</a:t>
          </a:r>
        </a:p>
      </dsp:txBody>
      <dsp:txXfrm>
        <a:off x="3754768" y="2223498"/>
        <a:ext cx="2756250" cy="720000"/>
      </dsp:txXfrm>
    </dsp:sp>
    <dsp:sp modelId="{830B7E6B-7A16-4541-8095-B7B2B3CB7EBB}">
      <dsp:nvSpPr>
        <dsp:cNvPr id="0" name=""/>
        <dsp:cNvSpPr/>
      </dsp:nvSpPr>
      <dsp:spPr>
        <a:xfrm>
          <a:off x="7530830" y="18497"/>
          <a:ext cx="1681312" cy="1681312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F9D62E-4282-46B1-82CA-DE098AE62EE7}">
      <dsp:nvSpPr>
        <dsp:cNvPr id="0" name=""/>
        <dsp:cNvSpPr/>
      </dsp:nvSpPr>
      <dsp:spPr>
        <a:xfrm>
          <a:off x="7889143" y="376810"/>
          <a:ext cx="964687" cy="96468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6E3266-5A5A-48BF-8012-35B916A09DEC}">
      <dsp:nvSpPr>
        <dsp:cNvPr id="0" name=""/>
        <dsp:cNvSpPr/>
      </dsp:nvSpPr>
      <dsp:spPr>
        <a:xfrm>
          <a:off x="6993361" y="2223498"/>
          <a:ext cx="2756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700" kern="1200"/>
            <a:t>Man’s natural impulse to Play/Tell stories/Relate</a:t>
          </a:r>
        </a:p>
      </dsp:txBody>
      <dsp:txXfrm>
        <a:off x="6993361" y="2223498"/>
        <a:ext cx="2756250" cy="72000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66A35B-FA92-46A4-9405-36FF8C3C9B07}">
      <dsp:nvSpPr>
        <dsp:cNvPr id="0" name=""/>
        <dsp:cNvSpPr/>
      </dsp:nvSpPr>
      <dsp:spPr>
        <a:xfrm>
          <a:off x="0" y="4113"/>
          <a:ext cx="6832212" cy="87609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FEA8BB-F8EF-4547-B04F-A23F7099D48C}">
      <dsp:nvSpPr>
        <dsp:cNvPr id="0" name=""/>
        <dsp:cNvSpPr/>
      </dsp:nvSpPr>
      <dsp:spPr>
        <a:xfrm>
          <a:off x="265017" y="201233"/>
          <a:ext cx="481850" cy="48185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C7CDD5-BC7A-455D-992C-5A9186C97002}">
      <dsp:nvSpPr>
        <dsp:cNvPr id="0" name=""/>
        <dsp:cNvSpPr/>
      </dsp:nvSpPr>
      <dsp:spPr>
        <a:xfrm>
          <a:off x="1011886" y="4113"/>
          <a:ext cx="5820325" cy="8760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720" tIns="92720" rIns="92720" bIns="9272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The Well Made Play</a:t>
          </a:r>
        </a:p>
      </dsp:txBody>
      <dsp:txXfrm>
        <a:off x="1011886" y="4113"/>
        <a:ext cx="5820325" cy="876092"/>
      </dsp:txXfrm>
    </dsp:sp>
    <dsp:sp modelId="{288DE5AA-7B06-4467-9248-1F84394A2AFC}">
      <dsp:nvSpPr>
        <dsp:cNvPr id="0" name=""/>
        <dsp:cNvSpPr/>
      </dsp:nvSpPr>
      <dsp:spPr>
        <a:xfrm>
          <a:off x="0" y="1099228"/>
          <a:ext cx="6832212" cy="87609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1278DF8-33BF-4039-9687-23A61541C043}">
      <dsp:nvSpPr>
        <dsp:cNvPr id="0" name=""/>
        <dsp:cNvSpPr/>
      </dsp:nvSpPr>
      <dsp:spPr>
        <a:xfrm>
          <a:off x="265017" y="1296349"/>
          <a:ext cx="481850" cy="48185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A40196-18D1-4B5F-B806-7E809B47F2AD}">
      <dsp:nvSpPr>
        <dsp:cNvPr id="0" name=""/>
        <dsp:cNvSpPr/>
      </dsp:nvSpPr>
      <dsp:spPr>
        <a:xfrm>
          <a:off x="1011886" y="1099228"/>
          <a:ext cx="5820325" cy="8760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720" tIns="92720" rIns="92720" bIns="9272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A formula developed by Augustin Scribe (1791-1861) and Victorien Sardou (1831-1908).</a:t>
          </a:r>
        </a:p>
      </dsp:txBody>
      <dsp:txXfrm>
        <a:off x="1011886" y="1099228"/>
        <a:ext cx="5820325" cy="876092"/>
      </dsp:txXfrm>
    </dsp:sp>
    <dsp:sp modelId="{9A0A8465-6396-417A-8500-C8C8396550A6}">
      <dsp:nvSpPr>
        <dsp:cNvPr id="0" name=""/>
        <dsp:cNvSpPr/>
      </dsp:nvSpPr>
      <dsp:spPr>
        <a:xfrm>
          <a:off x="0" y="2194343"/>
          <a:ext cx="6832212" cy="87609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2152A3-A880-4C94-B8CE-7FFC535B0A72}">
      <dsp:nvSpPr>
        <dsp:cNvPr id="0" name=""/>
        <dsp:cNvSpPr/>
      </dsp:nvSpPr>
      <dsp:spPr>
        <a:xfrm>
          <a:off x="265017" y="2391464"/>
          <a:ext cx="481850" cy="48185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ED907F-994C-4C33-8A90-889BAAF75B72}">
      <dsp:nvSpPr>
        <dsp:cNvPr id="0" name=""/>
        <dsp:cNvSpPr/>
      </dsp:nvSpPr>
      <dsp:spPr>
        <a:xfrm>
          <a:off x="1011886" y="2194343"/>
          <a:ext cx="5820325" cy="8760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720" tIns="92720" rIns="92720" bIns="9272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The basis of many movies and television programs.</a:t>
          </a:r>
        </a:p>
      </dsp:txBody>
      <dsp:txXfrm>
        <a:off x="1011886" y="2194343"/>
        <a:ext cx="5820325" cy="876092"/>
      </dsp:txXfrm>
    </dsp:sp>
    <dsp:sp modelId="{BF868366-8C73-4DF0-BFC3-D38D07A574B6}">
      <dsp:nvSpPr>
        <dsp:cNvPr id="0" name=""/>
        <dsp:cNvSpPr/>
      </dsp:nvSpPr>
      <dsp:spPr>
        <a:xfrm>
          <a:off x="0" y="3289458"/>
          <a:ext cx="6832212" cy="87609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C99ED6-5F93-43A2-A52F-B216946AC7E5}">
      <dsp:nvSpPr>
        <dsp:cNvPr id="0" name=""/>
        <dsp:cNvSpPr/>
      </dsp:nvSpPr>
      <dsp:spPr>
        <a:xfrm>
          <a:off x="265017" y="3486579"/>
          <a:ext cx="481850" cy="481850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8A9F9C-A9AC-46A2-9DEA-CE4E9244B682}">
      <dsp:nvSpPr>
        <dsp:cNvPr id="0" name=""/>
        <dsp:cNvSpPr/>
      </dsp:nvSpPr>
      <dsp:spPr>
        <a:xfrm>
          <a:off x="1011886" y="3289458"/>
          <a:ext cx="5820325" cy="8760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720" tIns="92720" rIns="92720" bIns="9272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It has foreshadowing, an inciting incident, and the cliffhanger.</a:t>
          </a:r>
        </a:p>
      </dsp:txBody>
      <dsp:txXfrm>
        <a:off x="1011886" y="3289458"/>
        <a:ext cx="5820325" cy="876092"/>
      </dsp:txXfrm>
    </dsp:sp>
    <dsp:sp modelId="{D35AED50-4707-4DA8-A38C-DF7663392BF5}">
      <dsp:nvSpPr>
        <dsp:cNvPr id="0" name=""/>
        <dsp:cNvSpPr/>
      </dsp:nvSpPr>
      <dsp:spPr>
        <a:xfrm>
          <a:off x="0" y="4384573"/>
          <a:ext cx="6832212" cy="876092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8DC217-CF3D-4728-B0FC-9FD44E69617A}">
      <dsp:nvSpPr>
        <dsp:cNvPr id="0" name=""/>
        <dsp:cNvSpPr/>
      </dsp:nvSpPr>
      <dsp:spPr>
        <a:xfrm>
          <a:off x="265017" y="4581694"/>
          <a:ext cx="481850" cy="481850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8C15EE-C1CC-422F-8266-9D5DD54887F0}">
      <dsp:nvSpPr>
        <dsp:cNvPr id="0" name=""/>
        <dsp:cNvSpPr/>
      </dsp:nvSpPr>
      <dsp:spPr>
        <a:xfrm>
          <a:off x="1011886" y="4384573"/>
          <a:ext cx="5820325" cy="8760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720" tIns="92720" rIns="92720" bIns="9272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Henrik Ibsen (</a:t>
          </a:r>
          <a:r>
            <a:rPr lang="en-US" sz="1900" i="1" kern="1200"/>
            <a:t>A Doll’s House)</a:t>
          </a:r>
          <a:endParaRPr lang="en-US" sz="1900" kern="1200"/>
        </a:p>
      </dsp:txBody>
      <dsp:txXfrm>
        <a:off x="1011886" y="4384573"/>
        <a:ext cx="5820325" cy="87609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4F3106-D730-422B-A40D-88830F98E1FD}">
      <dsp:nvSpPr>
        <dsp:cNvPr id="0" name=""/>
        <dsp:cNvSpPr/>
      </dsp:nvSpPr>
      <dsp:spPr>
        <a:xfrm>
          <a:off x="0" y="731094"/>
          <a:ext cx="6832212" cy="578565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Circular Structure</a:t>
          </a:r>
        </a:p>
      </dsp:txBody>
      <dsp:txXfrm>
        <a:off x="28243" y="759337"/>
        <a:ext cx="6775726" cy="522079"/>
      </dsp:txXfrm>
    </dsp:sp>
    <dsp:sp modelId="{FDB41150-E964-404C-A33C-59A027A7F3FE}">
      <dsp:nvSpPr>
        <dsp:cNvPr id="0" name=""/>
        <dsp:cNvSpPr/>
      </dsp:nvSpPr>
      <dsp:spPr>
        <a:xfrm>
          <a:off x="0" y="1375899"/>
          <a:ext cx="6832212" cy="578565"/>
        </a:xfrm>
        <a:prstGeom prst="roundRect">
          <a:avLst/>
        </a:prstGeom>
        <a:gradFill rotWithShape="0">
          <a:gsLst>
            <a:gs pos="0">
              <a:schemeClr val="accent2">
                <a:hueOff val="177917"/>
                <a:satOff val="-3977"/>
                <a:lumOff val="-3765"/>
                <a:alphaOff val="0"/>
                <a:tint val="96000"/>
                <a:lumMod val="104000"/>
              </a:schemeClr>
            </a:gs>
            <a:gs pos="100000">
              <a:schemeClr val="accent2">
                <a:hueOff val="177917"/>
                <a:satOff val="-3977"/>
                <a:lumOff val="-3765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Not all plays move forward to a conclusion.</a:t>
          </a:r>
        </a:p>
      </dsp:txBody>
      <dsp:txXfrm>
        <a:off x="28243" y="1404142"/>
        <a:ext cx="6775726" cy="522079"/>
      </dsp:txXfrm>
    </dsp:sp>
    <dsp:sp modelId="{7FDD2A93-877F-4D34-B020-5955E81CCB15}">
      <dsp:nvSpPr>
        <dsp:cNvPr id="0" name=""/>
        <dsp:cNvSpPr/>
      </dsp:nvSpPr>
      <dsp:spPr>
        <a:xfrm>
          <a:off x="0" y="2020704"/>
          <a:ext cx="6832212" cy="578565"/>
        </a:xfrm>
        <a:prstGeom prst="roundRect">
          <a:avLst/>
        </a:prstGeom>
        <a:gradFill rotWithShape="0">
          <a:gsLst>
            <a:gs pos="0">
              <a:schemeClr val="accent2">
                <a:hueOff val="355834"/>
                <a:satOff val="-7953"/>
                <a:lumOff val="-7529"/>
                <a:alphaOff val="0"/>
                <a:tint val="96000"/>
                <a:lumMod val="104000"/>
              </a:schemeClr>
            </a:gs>
            <a:gs pos="100000">
              <a:schemeClr val="accent2">
                <a:hueOff val="355834"/>
                <a:satOff val="-7953"/>
                <a:lumOff val="-7529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They end where they begin.</a:t>
          </a:r>
        </a:p>
      </dsp:txBody>
      <dsp:txXfrm>
        <a:off x="28243" y="2048947"/>
        <a:ext cx="6775726" cy="522079"/>
      </dsp:txXfrm>
    </dsp:sp>
    <dsp:sp modelId="{DB1240EC-CEB4-43D2-A137-BFEE34DF6E0A}">
      <dsp:nvSpPr>
        <dsp:cNvPr id="0" name=""/>
        <dsp:cNvSpPr/>
      </dsp:nvSpPr>
      <dsp:spPr>
        <a:xfrm>
          <a:off x="0" y="2665509"/>
          <a:ext cx="6832212" cy="578565"/>
        </a:xfrm>
        <a:prstGeom prst="roundRect">
          <a:avLst/>
        </a:prstGeom>
        <a:gradFill rotWithShape="0">
          <a:gsLst>
            <a:gs pos="0">
              <a:schemeClr val="accent2">
                <a:hueOff val="533752"/>
                <a:satOff val="-11930"/>
                <a:lumOff val="-11294"/>
                <a:alphaOff val="0"/>
                <a:tint val="96000"/>
                <a:lumMod val="104000"/>
              </a:schemeClr>
            </a:gs>
            <a:gs pos="100000">
              <a:schemeClr val="accent2">
                <a:hueOff val="533752"/>
                <a:satOff val="-11930"/>
                <a:lumOff val="-11294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Albert Camus saw the absurdity of existence. </a:t>
          </a:r>
        </a:p>
      </dsp:txBody>
      <dsp:txXfrm>
        <a:off x="28243" y="2693752"/>
        <a:ext cx="6775726" cy="522079"/>
      </dsp:txXfrm>
    </dsp:sp>
    <dsp:sp modelId="{E6FECF70-58C3-4B12-840C-A1F177D6AD28}">
      <dsp:nvSpPr>
        <dsp:cNvPr id="0" name=""/>
        <dsp:cNvSpPr/>
      </dsp:nvSpPr>
      <dsp:spPr>
        <a:xfrm>
          <a:off x="0" y="3310314"/>
          <a:ext cx="6832212" cy="578565"/>
        </a:xfrm>
        <a:prstGeom prst="roundRect">
          <a:avLst/>
        </a:prstGeom>
        <a:gradFill rotWithShape="0">
          <a:gsLst>
            <a:gs pos="0">
              <a:schemeClr val="accent2">
                <a:hueOff val="711669"/>
                <a:satOff val="-15906"/>
                <a:lumOff val="-15058"/>
                <a:alphaOff val="0"/>
                <a:tint val="96000"/>
                <a:lumMod val="104000"/>
              </a:schemeClr>
            </a:gs>
            <a:gs pos="100000">
              <a:schemeClr val="accent2">
                <a:hueOff val="711669"/>
                <a:satOff val="-15906"/>
                <a:lumOff val="-15058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Eugene Ionesco’s </a:t>
          </a:r>
          <a:r>
            <a:rPr lang="en-US" sz="2300" i="1" kern="1200"/>
            <a:t>The Bald Soprano</a:t>
          </a:r>
          <a:r>
            <a:rPr lang="en-US" sz="2300" kern="1200"/>
            <a:t> (1950)</a:t>
          </a:r>
        </a:p>
      </dsp:txBody>
      <dsp:txXfrm>
        <a:off x="28243" y="3338557"/>
        <a:ext cx="6775726" cy="522079"/>
      </dsp:txXfrm>
    </dsp:sp>
    <dsp:sp modelId="{DEC13547-3C0B-480D-9DB6-0A5809F26E75}">
      <dsp:nvSpPr>
        <dsp:cNvPr id="0" name=""/>
        <dsp:cNvSpPr/>
      </dsp:nvSpPr>
      <dsp:spPr>
        <a:xfrm>
          <a:off x="0" y="3955119"/>
          <a:ext cx="6832212" cy="578565"/>
        </a:xfrm>
        <a:prstGeom prst="roundRect">
          <a:avLst/>
        </a:prstGeom>
        <a:gradFill rotWithShape="0">
          <a:gsLst>
            <a:gs pos="0">
              <a:schemeClr val="accent2">
                <a:hueOff val="889586"/>
                <a:satOff val="-19883"/>
                <a:lumOff val="-18823"/>
                <a:alphaOff val="0"/>
                <a:tint val="96000"/>
                <a:lumMod val="104000"/>
              </a:schemeClr>
            </a:gs>
            <a:gs pos="100000">
              <a:schemeClr val="accent2">
                <a:hueOff val="889586"/>
                <a:satOff val="-19883"/>
                <a:lumOff val="-18823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Samuel Beckett’s </a:t>
          </a:r>
          <a:r>
            <a:rPr lang="en-US" sz="2300" i="1" kern="1200" dirty="0"/>
            <a:t>Waiting for Godot</a:t>
          </a:r>
          <a:r>
            <a:rPr lang="en-US" sz="2300" kern="1200" dirty="0"/>
            <a:t> (1953)</a:t>
          </a:r>
        </a:p>
      </dsp:txBody>
      <dsp:txXfrm>
        <a:off x="28243" y="3983362"/>
        <a:ext cx="6775726" cy="5220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18/2/layout/IconLabelDescriptionList">
  <dgm:title val="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l" for="ch" forName="iconRect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image" Target="../media/image106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1F8C6-8026-436B-AF40-9B37C283DFF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THEATRICAL WORLDS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B1F8E34-175B-4894-8E49-56EE104D9F6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	Edited by Charlie Mitchell</a:t>
            </a:r>
          </a:p>
          <a:p>
            <a:r>
              <a:rPr lang="en-US" sz="1200" dirty="0"/>
              <a:t>  </a:t>
            </a:r>
            <a:r>
              <a:rPr lang="en-US" sz="1200" i="1" dirty="0"/>
              <a:t>Copyright 2014 by the University of Florida Board of Trustees on behalf of the University of Florida School of Theatre</a:t>
            </a:r>
          </a:p>
          <a:p>
            <a:r>
              <a:rPr lang="en-US" sz="1200" i="1" dirty="0"/>
              <a:t>   and Dance.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7400440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satMod val="92000"/>
                <a:lumMod val="120000"/>
              </a:schemeClr>
            </a:gs>
            <a:gs pos="100000">
              <a:schemeClr val="bg1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9">
            <a:extLst>
              <a:ext uri="{FF2B5EF4-FFF2-40B4-BE49-F238E27FC236}">
                <a16:creationId xmlns:a16="http://schemas.microsoft.com/office/drawing/2014/main" id="{2B258D2B-6AC3-4B3A-A87C-FD7E651782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7620" y="-1"/>
            <a:ext cx="1220724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DFD1115-81CD-42D1-BA6F-7E1EF23B4F1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789" r="5934" b="-2"/>
          <a:stretch/>
        </p:blipFill>
        <p:spPr>
          <a:xfrm>
            <a:off x="1" y="10"/>
            <a:ext cx="7574440" cy="6857990"/>
          </a:xfrm>
          <a:prstGeom prst="rect">
            <a:avLst/>
          </a:prstGeom>
        </p:spPr>
      </p:pic>
      <p:sp>
        <p:nvSpPr>
          <p:cNvPr id="12" name="Freeform 5">
            <a:extLst>
              <a:ext uri="{FF2B5EF4-FFF2-40B4-BE49-F238E27FC236}">
                <a16:creationId xmlns:a16="http://schemas.microsoft.com/office/drawing/2014/main" id="{8D55DD8B-9BF9-4B91-A22D-2D3F2AEFF1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1" y="659027"/>
            <a:ext cx="9042690" cy="1035152"/>
          </a:xfrm>
          <a:custGeom>
            <a:avLst/>
            <a:gdLst>
              <a:gd name="T0" fmla="*/ 1900 w 1902"/>
              <a:gd name="T1" fmla="*/ 77 h 163"/>
              <a:gd name="T2" fmla="*/ 1826 w 1902"/>
              <a:gd name="T3" fmla="*/ 3 h 163"/>
              <a:gd name="T4" fmla="*/ 1825 w 1902"/>
              <a:gd name="T5" fmla="*/ 2 h 163"/>
              <a:gd name="T6" fmla="*/ 1819 w 1902"/>
              <a:gd name="T7" fmla="*/ 0 h 163"/>
              <a:gd name="T8" fmla="*/ 1363 w 1902"/>
              <a:gd name="T9" fmla="*/ 0 h 163"/>
              <a:gd name="T10" fmla="*/ 1348 w 1902"/>
              <a:gd name="T11" fmla="*/ 0 h 163"/>
              <a:gd name="T12" fmla="*/ 1225 w 1902"/>
              <a:gd name="T13" fmla="*/ 0 h 163"/>
              <a:gd name="T14" fmla="*/ 1033 w 1902"/>
              <a:gd name="T15" fmla="*/ 0 h 163"/>
              <a:gd name="T16" fmla="*/ 892 w 1902"/>
              <a:gd name="T17" fmla="*/ 0 h 163"/>
              <a:gd name="T18" fmla="*/ 786 w 1902"/>
              <a:gd name="T19" fmla="*/ 0 h 163"/>
              <a:gd name="T20" fmla="*/ 577 w 1902"/>
              <a:gd name="T21" fmla="*/ 0 h 163"/>
              <a:gd name="T22" fmla="*/ 562 w 1902"/>
              <a:gd name="T23" fmla="*/ 0 h 163"/>
              <a:gd name="T24" fmla="*/ 439 w 1902"/>
              <a:gd name="T25" fmla="*/ 0 h 163"/>
              <a:gd name="T26" fmla="*/ 106 w 1902"/>
              <a:gd name="T27" fmla="*/ 0 h 163"/>
              <a:gd name="T28" fmla="*/ 0 w 1902"/>
              <a:gd name="T29" fmla="*/ 0 h 163"/>
              <a:gd name="T30" fmla="*/ 0 w 1902"/>
              <a:gd name="T31" fmla="*/ 163 h 163"/>
              <a:gd name="T32" fmla="*/ 106 w 1902"/>
              <a:gd name="T33" fmla="*/ 163 h 163"/>
              <a:gd name="T34" fmla="*/ 439 w 1902"/>
              <a:gd name="T35" fmla="*/ 163 h 163"/>
              <a:gd name="T36" fmla="*/ 562 w 1902"/>
              <a:gd name="T37" fmla="*/ 163 h 163"/>
              <a:gd name="T38" fmla="*/ 577 w 1902"/>
              <a:gd name="T39" fmla="*/ 163 h 163"/>
              <a:gd name="T40" fmla="*/ 786 w 1902"/>
              <a:gd name="T41" fmla="*/ 163 h 163"/>
              <a:gd name="T42" fmla="*/ 892 w 1902"/>
              <a:gd name="T43" fmla="*/ 163 h 163"/>
              <a:gd name="T44" fmla="*/ 1033 w 1902"/>
              <a:gd name="T45" fmla="*/ 163 h 163"/>
              <a:gd name="T46" fmla="*/ 1225 w 1902"/>
              <a:gd name="T47" fmla="*/ 163 h 163"/>
              <a:gd name="T48" fmla="*/ 1348 w 1902"/>
              <a:gd name="T49" fmla="*/ 163 h 163"/>
              <a:gd name="T50" fmla="*/ 1363 w 1902"/>
              <a:gd name="T51" fmla="*/ 163 h 163"/>
              <a:gd name="T52" fmla="*/ 1819 w 1902"/>
              <a:gd name="T53" fmla="*/ 163 h 163"/>
              <a:gd name="T54" fmla="*/ 1825 w 1902"/>
              <a:gd name="T55" fmla="*/ 161 h 163"/>
              <a:gd name="T56" fmla="*/ 1826 w 1902"/>
              <a:gd name="T57" fmla="*/ 160 h 163"/>
              <a:gd name="T58" fmla="*/ 1900 w 1902"/>
              <a:gd name="T59" fmla="*/ 86 h 163"/>
              <a:gd name="T60" fmla="*/ 1900 w 1902"/>
              <a:gd name="T61" fmla="*/ 77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902" h="163">
                <a:moveTo>
                  <a:pt x="1900" y="77"/>
                </a:moveTo>
                <a:cubicBezTo>
                  <a:pt x="1826" y="3"/>
                  <a:pt x="1826" y="3"/>
                  <a:pt x="1826" y="3"/>
                </a:cubicBezTo>
                <a:cubicBezTo>
                  <a:pt x="1825" y="2"/>
                  <a:pt x="1825" y="2"/>
                  <a:pt x="1825" y="2"/>
                </a:cubicBezTo>
                <a:cubicBezTo>
                  <a:pt x="1823" y="1"/>
                  <a:pt x="1821" y="0"/>
                  <a:pt x="1819" y="0"/>
                </a:cubicBezTo>
                <a:cubicBezTo>
                  <a:pt x="1363" y="0"/>
                  <a:pt x="1363" y="0"/>
                  <a:pt x="1363" y="0"/>
                </a:cubicBezTo>
                <a:cubicBezTo>
                  <a:pt x="1348" y="0"/>
                  <a:pt x="1348" y="0"/>
                  <a:pt x="1348" y="0"/>
                </a:cubicBezTo>
                <a:cubicBezTo>
                  <a:pt x="1225" y="0"/>
                  <a:pt x="1225" y="0"/>
                  <a:pt x="1225" y="0"/>
                </a:cubicBezTo>
                <a:cubicBezTo>
                  <a:pt x="1033" y="0"/>
                  <a:pt x="1033" y="0"/>
                  <a:pt x="1033" y="0"/>
                </a:cubicBezTo>
                <a:cubicBezTo>
                  <a:pt x="892" y="0"/>
                  <a:pt x="892" y="0"/>
                  <a:pt x="892" y="0"/>
                </a:cubicBezTo>
                <a:cubicBezTo>
                  <a:pt x="786" y="0"/>
                  <a:pt x="786" y="0"/>
                  <a:pt x="786" y="0"/>
                </a:cubicBezTo>
                <a:cubicBezTo>
                  <a:pt x="577" y="0"/>
                  <a:pt x="577" y="0"/>
                  <a:pt x="577" y="0"/>
                </a:cubicBezTo>
                <a:cubicBezTo>
                  <a:pt x="562" y="0"/>
                  <a:pt x="562" y="0"/>
                  <a:pt x="562" y="0"/>
                </a:cubicBezTo>
                <a:cubicBezTo>
                  <a:pt x="439" y="0"/>
                  <a:pt x="439" y="0"/>
                  <a:pt x="439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3"/>
                  <a:pt x="0" y="163"/>
                  <a:pt x="0" y="163"/>
                </a:cubicBezTo>
                <a:cubicBezTo>
                  <a:pt x="106" y="163"/>
                  <a:pt x="106" y="163"/>
                  <a:pt x="106" y="163"/>
                </a:cubicBezTo>
                <a:cubicBezTo>
                  <a:pt x="439" y="163"/>
                  <a:pt x="439" y="163"/>
                  <a:pt x="439" y="163"/>
                </a:cubicBezTo>
                <a:cubicBezTo>
                  <a:pt x="562" y="163"/>
                  <a:pt x="562" y="163"/>
                  <a:pt x="562" y="163"/>
                </a:cubicBezTo>
                <a:cubicBezTo>
                  <a:pt x="577" y="163"/>
                  <a:pt x="577" y="163"/>
                  <a:pt x="577" y="163"/>
                </a:cubicBezTo>
                <a:cubicBezTo>
                  <a:pt x="786" y="163"/>
                  <a:pt x="786" y="163"/>
                  <a:pt x="786" y="163"/>
                </a:cubicBezTo>
                <a:cubicBezTo>
                  <a:pt x="892" y="163"/>
                  <a:pt x="892" y="163"/>
                  <a:pt x="892" y="163"/>
                </a:cubicBezTo>
                <a:cubicBezTo>
                  <a:pt x="1033" y="163"/>
                  <a:pt x="1033" y="163"/>
                  <a:pt x="1033" y="163"/>
                </a:cubicBezTo>
                <a:cubicBezTo>
                  <a:pt x="1225" y="163"/>
                  <a:pt x="1225" y="163"/>
                  <a:pt x="1225" y="163"/>
                </a:cubicBezTo>
                <a:cubicBezTo>
                  <a:pt x="1348" y="163"/>
                  <a:pt x="1348" y="163"/>
                  <a:pt x="1348" y="163"/>
                </a:cubicBezTo>
                <a:cubicBezTo>
                  <a:pt x="1363" y="163"/>
                  <a:pt x="1363" y="163"/>
                  <a:pt x="1363" y="163"/>
                </a:cubicBezTo>
                <a:cubicBezTo>
                  <a:pt x="1819" y="163"/>
                  <a:pt x="1819" y="163"/>
                  <a:pt x="1819" y="163"/>
                </a:cubicBezTo>
                <a:cubicBezTo>
                  <a:pt x="1821" y="163"/>
                  <a:pt x="1823" y="162"/>
                  <a:pt x="1825" y="161"/>
                </a:cubicBezTo>
                <a:cubicBezTo>
                  <a:pt x="1825" y="160"/>
                  <a:pt x="1825" y="160"/>
                  <a:pt x="1826" y="160"/>
                </a:cubicBezTo>
                <a:cubicBezTo>
                  <a:pt x="1900" y="86"/>
                  <a:pt x="1900" y="86"/>
                  <a:pt x="1900" y="86"/>
                </a:cubicBezTo>
                <a:cubicBezTo>
                  <a:pt x="1902" y="83"/>
                  <a:pt x="1902" y="79"/>
                  <a:pt x="1900" y="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56DC063-FFEF-4B6B-BDCF-6E0CBE0EAE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1867" y="787400"/>
            <a:ext cx="7145866" cy="778933"/>
          </a:xfrm>
        </p:spPr>
        <p:txBody>
          <a:bodyPr anchor="ctr">
            <a:normAutofit/>
          </a:bodyPr>
          <a:lstStyle/>
          <a:p>
            <a:r>
              <a:rPr lang="en-US" sz="3000">
                <a:solidFill>
                  <a:srgbClr val="FEFFFF"/>
                </a:solidFill>
              </a:rPr>
              <a:t>Fine Art and the Qualities of Theatre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F108E0-D197-4180-8D52-B48EA5AC53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25506" y="1982549"/>
            <a:ext cx="4204455" cy="5623964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7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Theatre is Ephemeral:</a:t>
            </a:r>
          </a:p>
          <a:p>
            <a:pPr lvl="1">
              <a:lnSpc>
                <a:spcPct val="90000"/>
              </a:lnSpc>
              <a:defRPr/>
            </a:pPr>
            <a:r>
              <a:rPr lang="en-US" sz="17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The interaction of live actors and the audience</a:t>
            </a:r>
          </a:p>
          <a:p>
            <a:pPr>
              <a:lnSpc>
                <a:spcPct val="90000"/>
              </a:lnSpc>
              <a:defRPr/>
            </a:pPr>
            <a:endParaRPr lang="en-US" sz="1700" dirty="0">
              <a:solidFill>
                <a:schemeClr val="tx1">
                  <a:lumMod val="95000"/>
                  <a:lumOff val="5000"/>
                </a:schemeClr>
              </a:solidFill>
              <a:latin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US" sz="17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Recorded theatre as opposed to live theatre.</a:t>
            </a:r>
          </a:p>
          <a:p>
            <a:pPr>
              <a:lnSpc>
                <a:spcPct val="90000"/>
              </a:lnSpc>
              <a:defRPr/>
            </a:pPr>
            <a:endParaRPr lang="en-US" sz="1700" dirty="0">
              <a:solidFill>
                <a:schemeClr val="tx1">
                  <a:lumMod val="95000"/>
                  <a:lumOff val="5000"/>
                </a:schemeClr>
              </a:solidFill>
              <a:latin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US" sz="17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Theatre is always present and specific.</a:t>
            </a:r>
          </a:p>
          <a:p>
            <a:pPr>
              <a:lnSpc>
                <a:spcPct val="90000"/>
              </a:lnSpc>
              <a:defRPr/>
            </a:pPr>
            <a:endParaRPr lang="en-US" sz="1700" dirty="0">
              <a:solidFill>
                <a:schemeClr val="tx1">
                  <a:lumMod val="95000"/>
                  <a:lumOff val="5000"/>
                </a:schemeClr>
              </a:solidFill>
              <a:latin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US" sz="17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You will never see the same play twice. It’s ever evolving. Just a moment in time. </a:t>
            </a:r>
          </a:p>
          <a:p>
            <a:pPr>
              <a:lnSpc>
                <a:spcPct val="90000"/>
              </a:lnSpc>
            </a:pPr>
            <a:endParaRPr lang="en-US" sz="17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lnSpc>
                <a:spcPct val="90000"/>
              </a:lnSpc>
            </a:pPr>
            <a:endParaRPr lang="en-US" sz="17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3770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5879851-1A1D-4246-AAA1-C484E85833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418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5C1076-3E7F-4C94-9A29-C434E85DC1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5000"/>
          </a:blip>
          <a:srcRect t="13872" b="2172"/>
          <a:stretch/>
        </p:blipFill>
        <p:spPr>
          <a:xfrm>
            <a:off x="-8825" y="10"/>
            <a:ext cx="12192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2D0E2B-0489-4F1D-B295-41EED9A1DE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513" y="624110"/>
            <a:ext cx="8911687" cy="1280890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tx1"/>
                </a:solidFill>
              </a:rPr>
              <a:t>Fine Art and the Qualities of Theatre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2A84EF-D42F-4358-8EAD-FDD1A55395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31800" y="1416106"/>
            <a:ext cx="9445602" cy="4495116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400" dirty="0">
                <a:latin typeface="Arial" charset="0"/>
              </a:rPr>
              <a:t>Theatre is a Synthesis of Many Arts:</a:t>
            </a:r>
          </a:p>
          <a:p>
            <a:pPr lvl="1">
              <a:defRPr/>
            </a:pPr>
            <a:r>
              <a:rPr lang="en-US" sz="2400" dirty="0">
                <a:latin typeface="Arial" charset="0"/>
              </a:rPr>
              <a:t>Actors bring the text to life.</a:t>
            </a:r>
          </a:p>
          <a:p>
            <a:pPr>
              <a:defRPr/>
            </a:pPr>
            <a:endParaRPr lang="en-US" sz="2800" dirty="0">
              <a:latin typeface="Arial" charset="0"/>
            </a:endParaRPr>
          </a:p>
          <a:p>
            <a:pPr lvl="1">
              <a:defRPr/>
            </a:pPr>
            <a:r>
              <a:rPr lang="en-US" sz="2400" dirty="0">
                <a:latin typeface="Arial" charset="0"/>
              </a:rPr>
              <a:t>Sets, lighting, and costume must be designed.</a:t>
            </a:r>
          </a:p>
          <a:p>
            <a:pPr>
              <a:defRPr/>
            </a:pPr>
            <a:endParaRPr lang="en-US" sz="2800" dirty="0">
              <a:latin typeface="Arial" charset="0"/>
            </a:endParaRPr>
          </a:p>
          <a:p>
            <a:pPr lvl="1">
              <a:defRPr/>
            </a:pPr>
            <a:r>
              <a:rPr lang="en-US" sz="2400" dirty="0">
                <a:latin typeface="Arial" charset="0"/>
              </a:rPr>
              <a:t>Music and sound must be composed or designed.</a:t>
            </a:r>
          </a:p>
          <a:p>
            <a:pPr>
              <a:defRPr/>
            </a:pPr>
            <a:endParaRPr lang="en-US" sz="2800" dirty="0">
              <a:latin typeface="Arial" charset="0"/>
            </a:endParaRPr>
          </a:p>
          <a:p>
            <a:pPr lvl="1">
              <a:defRPr/>
            </a:pPr>
            <a:r>
              <a:rPr lang="en-US" sz="2400" dirty="0">
                <a:latin typeface="Arial" charset="0"/>
              </a:rPr>
              <a:t>The director organizes these elements to form a single vision.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19971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F54F7B-9950-4A1E-8D76-6789F0547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7669" y="624110"/>
            <a:ext cx="4137059" cy="1280890"/>
          </a:xfrm>
        </p:spPr>
        <p:txBody>
          <a:bodyPr>
            <a:normAutofit/>
          </a:bodyPr>
          <a:lstStyle/>
          <a:p>
            <a:r>
              <a:rPr lang="en-US" sz="3200"/>
              <a:t>Fine Art and the Qualities of Theatre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1CA882-91CF-41C0-B0ED-D1A8241103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83956" y="2133599"/>
            <a:ext cx="4344610" cy="401634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000000"/>
                </a:solidFill>
              </a:rPr>
              <a:t>Rules of Etiquette (Conventions) to Follow when attending a theatre performance:</a:t>
            </a:r>
          </a:p>
          <a:p>
            <a:r>
              <a:rPr lang="en-US" sz="2000" dirty="0">
                <a:solidFill>
                  <a:srgbClr val="000000"/>
                </a:solidFill>
              </a:rPr>
              <a:t>Arrive on time</a:t>
            </a:r>
          </a:p>
          <a:p>
            <a:r>
              <a:rPr lang="en-US" sz="2000" dirty="0">
                <a:solidFill>
                  <a:srgbClr val="000000"/>
                </a:solidFill>
              </a:rPr>
              <a:t>Don’t talk during the show.</a:t>
            </a:r>
          </a:p>
          <a:p>
            <a:r>
              <a:rPr lang="en-US" sz="2000" dirty="0">
                <a:solidFill>
                  <a:srgbClr val="000000"/>
                </a:solidFill>
              </a:rPr>
              <a:t>Don’t use your phone.</a:t>
            </a:r>
          </a:p>
          <a:p>
            <a:r>
              <a:rPr lang="en-US" sz="2000" dirty="0">
                <a:solidFill>
                  <a:srgbClr val="000000"/>
                </a:solidFill>
              </a:rPr>
              <a:t>Don’t eat or drink during the show.</a:t>
            </a:r>
          </a:p>
          <a:p>
            <a:r>
              <a:rPr lang="en-US" sz="2000" dirty="0">
                <a:solidFill>
                  <a:srgbClr val="000000"/>
                </a:solidFill>
              </a:rPr>
              <a:t>Don’t open candies with loud wrappers.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474ABD3-6509-43AA-9B43-FFA61BC04A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1916" y="1448782"/>
            <a:ext cx="5451627" cy="3640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9842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35879851-1A1D-4246-AAA1-C484E85833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418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F2E1389-EEA4-4B63-A3AF-1565AF51314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5000"/>
          </a:blip>
          <a:srcRect r="18666" b="-1"/>
          <a:stretch/>
        </p:blipFill>
        <p:spPr>
          <a:xfrm>
            <a:off x="-8825" y="10"/>
            <a:ext cx="12192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04500D-74D8-44FF-A06B-DB03F34F5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513" y="624110"/>
            <a:ext cx="8911687" cy="1280890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tx1"/>
                </a:solidFill>
              </a:rPr>
              <a:t>Fine Art and the Qualities of Theatre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8C31FC-9EF0-4086-B625-03A15CB850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89120" y="2244436"/>
            <a:ext cx="10725280" cy="4962186"/>
          </a:xfrm>
        </p:spPr>
        <p:txBody>
          <a:bodyPr>
            <a:normAutofit/>
          </a:bodyPr>
          <a:lstStyle/>
          <a:p>
            <a:pPr marL="0" indent="0">
              <a:buClr>
                <a:srgbClr val="BC9B70"/>
              </a:buClr>
              <a:buNone/>
            </a:pPr>
            <a:r>
              <a:rPr lang="en-US" sz="3200" b="1" dirty="0"/>
              <a:t>Theatre superstitions:</a:t>
            </a:r>
          </a:p>
          <a:p>
            <a:pPr>
              <a:buClr>
                <a:srgbClr val="BC9B70"/>
              </a:buClr>
            </a:pPr>
            <a:r>
              <a:rPr lang="en-US" sz="3200" dirty="0"/>
              <a:t>“Break a Leg”.</a:t>
            </a:r>
          </a:p>
          <a:p>
            <a:pPr>
              <a:buClr>
                <a:srgbClr val="BC9B70"/>
              </a:buClr>
            </a:pPr>
            <a:r>
              <a:rPr lang="en-US" sz="3200" dirty="0"/>
              <a:t>Saying “Macbeth” in a theater.</a:t>
            </a:r>
          </a:p>
          <a:p>
            <a:pPr>
              <a:buClr>
                <a:srgbClr val="BC9B70"/>
              </a:buClr>
            </a:pPr>
            <a:r>
              <a:rPr lang="en-US" sz="3200" dirty="0"/>
              <a:t>The “Ghost Light”</a:t>
            </a:r>
          </a:p>
        </p:txBody>
      </p:sp>
    </p:spTree>
    <p:extLst>
      <p:ext uri="{BB962C8B-B14F-4D97-AF65-F5344CB8AC3E}">
        <p14:creationId xmlns:p14="http://schemas.microsoft.com/office/powerpoint/2010/main" val="19701165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1DBE429-8660-4D88-BC47-B159B7251B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B7DF222-98CD-4513-8AEA-F83CF2A118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2306695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9183B1D-F451-4EE3-9A20-E385921C2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3391" y="624110"/>
            <a:ext cx="9383408" cy="1280890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bg1"/>
                </a:solidFill>
              </a:rPr>
              <a:t>How Theatre “Means”</a:t>
            </a:r>
          </a:p>
        </p:txBody>
      </p:sp>
      <p:sp>
        <p:nvSpPr>
          <p:cNvPr id="14" name="Freeform 11">
            <a:extLst>
              <a:ext uri="{FF2B5EF4-FFF2-40B4-BE49-F238E27FC236}">
                <a16:creationId xmlns:a16="http://schemas.microsoft.com/office/drawing/2014/main" id="{92C98781-DD9B-44BA-B873-BD5060A9C4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3538BBA7-91AE-45E7-82DC-5FED3F73EA0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0072795"/>
              </p:ext>
            </p:extLst>
          </p:nvPr>
        </p:nvGraphicFramePr>
        <p:xfrm>
          <a:off x="669699" y="2930805"/>
          <a:ext cx="10265786" cy="29619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100355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BB01FB5-37B9-4EBD-AF40-DE68D3CA46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0590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1D7F02-E9EA-4DE3-8A76-3A5EE42566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893" y="3101093"/>
            <a:ext cx="2454052" cy="3029344"/>
          </a:xfrm>
        </p:spPr>
        <p:txBody>
          <a:bodyPr>
            <a:normAutofit/>
          </a:bodyPr>
          <a:lstStyle/>
          <a:p>
            <a:r>
              <a:rPr lang="en-US" sz="2700">
                <a:solidFill>
                  <a:schemeClr val="bg1"/>
                </a:solidFill>
              </a:rPr>
              <a:t>Theatrical Conventions</a:t>
            </a: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06AF6A9A-0638-4916-AD29-9FC8FC07AE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159" y="3179901"/>
            <a:ext cx="1098194" cy="514066"/>
          </a:xfrm>
          <a:custGeom>
            <a:avLst/>
            <a:gdLst>
              <a:gd name="connsiteX0" fmla="*/ 10000 w 10044"/>
              <a:gd name="connsiteY0" fmla="*/ 4701 h 9966"/>
              <a:gd name="connsiteX1" fmla="*/ 8559 w 10044"/>
              <a:gd name="connsiteY1" fmla="*/ 188 h 9966"/>
              <a:gd name="connsiteX2" fmla="*/ 8527 w 10044"/>
              <a:gd name="connsiteY2" fmla="*/ 94 h 9966"/>
              <a:gd name="connsiteX3" fmla="*/ 8438 w 10044"/>
              <a:gd name="connsiteY3" fmla="*/ 0 h 9966"/>
              <a:gd name="connsiteX4" fmla="*/ 7867 w 10044"/>
              <a:gd name="connsiteY4" fmla="*/ 0 h 9966"/>
              <a:gd name="connsiteX5" fmla="*/ 0 w 10044"/>
              <a:gd name="connsiteY5" fmla="*/ 70 h 9966"/>
              <a:gd name="connsiteX6" fmla="*/ 3132 w 10044"/>
              <a:gd name="connsiteY6" fmla="*/ 9763 h 9966"/>
              <a:gd name="connsiteX7" fmla="*/ 7867 w 10044"/>
              <a:gd name="connsiteY7" fmla="*/ 9966 h 9966"/>
              <a:gd name="connsiteX8" fmla="*/ 8438 w 10044"/>
              <a:gd name="connsiteY8" fmla="*/ 9966 h 9966"/>
              <a:gd name="connsiteX9" fmla="*/ 8527 w 10044"/>
              <a:gd name="connsiteY9" fmla="*/ 9872 h 9966"/>
              <a:gd name="connsiteX10" fmla="*/ 8559 w 10044"/>
              <a:gd name="connsiteY10" fmla="*/ 9778 h 9966"/>
              <a:gd name="connsiteX11" fmla="*/ 10000 w 10044"/>
              <a:gd name="connsiteY11" fmla="*/ 5265 h 9966"/>
              <a:gd name="connsiteX12" fmla="*/ 10000 w 10044"/>
              <a:gd name="connsiteY12" fmla="*/ 4701 h 9966"/>
              <a:gd name="connsiteX0" fmla="*/ 6839 w 6883"/>
              <a:gd name="connsiteY0" fmla="*/ 4885 h 10168"/>
              <a:gd name="connsiteX1" fmla="*/ 5405 w 6883"/>
              <a:gd name="connsiteY1" fmla="*/ 357 h 10168"/>
              <a:gd name="connsiteX2" fmla="*/ 5373 w 6883"/>
              <a:gd name="connsiteY2" fmla="*/ 262 h 10168"/>
              <a:gd name="connsiteX3" fmla="*/ 5284 w 6883"/>
              <a:gd name="connsiteY3" fmla="*/ 168 h 10168"/>
              <a:gd name="connsiteX4" fmla="*/ 4716 w 6883"/>
              <a:gd name="connsiteY4" fmla="*/ 168 h 10168"/>
              <a:gd name="connsiteX5" fmla="*/ 50 w 6883"/>
              <a:gd name="connsiteY5" fmla="*/ 0 h 10168"/>
              <a:gd name="connsiteX6" fmla="*/ 1 w 6883"/>
              <a:gd name="connsiteY6" fmla="*/ 9964 h 10168"/>
              <a:gd name="connsiteX7" fmla="*/ 4716 w 6883"/>
              <a:gd name="connsiteY7" fmla="*/ 10168 h 10168"/>
              <a:gd name="connsiteX8" fmla="*/ 5284 w 6883"/>
              <a:gd name="connsiteY8" fmla="*/ 10168 h 10168"/>
              <a:gd name="connsiteX9" fmla="*/ 5373 w 6883"/>
              <a:gd name="connsiteY9" fmla="*/ 10074 h 10168"/>
              <a:gd name="connsiteX10" fmla="*/ 5405 w 6883"/>
              <a:gd name="connsiteY10" fmla="*/ 9979 h 10168"/>
              <a:gd name="connsiteX11" fmla="*/ 6839 w 6883"/>
              <a:gd name="connsiteY11" fmla="*/ 5451 h 10168"/>
              <a:gd name="connsiteX12" fmla="*/ 6839 w 6883"/>
              <a:gd name="connsiteY12" fmla="*/ 4885 h 10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83" h="10168">
                <a:moveTo>
                  <a:pt x="6839" y="4885"/>
                </a:moveTo>
                <a:lnTo>
                  <a:pt x="5405" y="357"/>
                </a:lnTo>
                <a:cubicBezTo>
                  <a:pt x="5395" y="325"/>
                  <a:pt x="5383" y="294"/>
                  <a:pt x="5373" y="262"/>
                </a:cubicBezTo>
                <a:cubicBezTo>
                  <a:pt x="5344" y="168"/>
                  <a:pt x="5314" y="168"/>
                  <a:pt x="5284" y="168"/>
                </a:cubicBezTo>
                <a:lnTo>
                  <a:pt x="4716" y="168"/>
                </a:lnTo>
                <a:lnTo>
                  <a:pt x="50" y="0"/>
                </a:lnTo>
                <a:cubicBezTo>
                  <a:pt x="59" y="3322"/>
                  <a:pt x="-8" y="6643"/>
                  <a:pt x="1" y="9964"/>
                </a:cubicBezTo>
                <a:lnTo>
                  <a:pt x="4716" y="10168"/>
                </a:lnTo>
                <a:lnTo>
                  <a:pt x="5284" y="10168"/>
                </a:lnTo>
                <a:cubicBezTo>
                  <a:pt x="5314" y="10168"/>
                  <a:pt x="5344" y="10074"/>
                  <a:pt x="5373" y="10074"/>
                </a:cubicBezTo>
                <a:cubicBezTo>
                  <a:pt x="5373" y="9979"/>
                  <a:pt x="5405" y="9979"/>
                  <a:pt x="5405" y="9979"/>
                </a:cubicBezTo>
                <a:lnTo>
                  <a:pt x="6839" y="5451"/>
                </a:lnTo>
                <a:cubicBezTo>
                  <a:pt x="6898" y="5262"/>
                  <a:pt x="6898" y="5074"/>
                  <a:pt x="6839" y="48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79057B2B-0D8C-47F2-836B-2E7DD46215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95736" y="0"/>
            <a:ext cx="739626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476751E1-311D-4F90-BFA6-7E41AF102DF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68496244"/>
              </p:ext>
            </p:extLst>
          </p:nvPr>
        </p:nvGraphicFramePr>
        <p:xfrm>
          <a:off x="4713144" y="641551"/>
          <a:ext cx="6832212" cy="52647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085077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2EC7880-C5D9-40A8-A6B0-3198AD07AD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786"/>
            <a:ext cx="4619543" cy="6854038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F28622-A2BD-4F0F-B3E3-791C3DEDAC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645106"/>
            <a:ext cx="3650279" cy="1259894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tx1"/>
                </a:solidFill>
              </a:rPr>
              <a:t>Theatrical Conventions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F348E-CA02-43C3-85B6-7914D8B087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8" y="2133600"/>
            <a:ext cx="4054109" cy="4016347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buClr>
                <a:srgbClr val="FCA820"/>
              </a:buClr>
              <a:defRPr/>
            </a:pPr>
            <a:r>
              <a:rPr lang="en-US" dirty="0"/>
              <a:t>Theatrical conventions are codes of conduct and communication.</a:t>
            </a:r>
          </a:p>
          <a:p>
            <a:pPr>
              <a:lnSpc>
                <a:spcPct val="90000"/>
              </a:lnSpc>
              <a:buClr>
                <a:srgbClr val="FCA820"/>
              </a:buClr>
              <a:defRPr/>
            </a:pPr>
            <a:endParaRPr lang="en-US" dirty="0"/>
          </a:p>
          <a:p>
            <a:pPr>
              <a:lnSpc>
                <a:spcPct val="90000"/>
              </a:lnSpc>
              <a:buClr>
                <a:srgbClr val="FCA820"/>
              </a:buClr>
              <a:defRPr/>
            </a:pPr>
            <a:r>
              <a:rPr lang="en-US" dirty="0"/>
              <a:t>Conventions allow us to share a common theatre experience.</a:t>
            </a:r>
          </a:p>
          <a:p>
            <a:pPr>
              <a:lnSpc>
                <a:spcPct val="90000"/>
              </a:lnSpc>
              <a:buClr>
                <a:srgbClr val="FCA820"/>
              </a:buClr>
              <a:defRPr/>
            </a:pPr>
            <a:endParaRPr lang="en-US" dirty="0"/>
          </a:p>
          <a:p>
            <a:pPr>
              <a:lnSpc>
                <a:spcPct val="90000"/>
              </a:lnSpc>
              <a:buClr>
                <a:srgbClr val="FCA820"/>
              </a:buClr>
              <a:defRPr/>
            </a:pPr>
            <a:r>
              <a:rPr lang="en-US" dirty="0"/>
              <a:t>“Style” is the combined effect of conventions working together.</a:t>
            </a:r>
          </a:p>
          <a:p>
            <a:pPr>
              <a:lnSpc>
                <a:spcPct val="90000"/>
              </a:lnSpc>
              <a:buClr>
                <a:srgbClr val="FCA820"/>
              </a:buClr>
              <a:defRPr/>
            </a:pPr>
            <a:endParaRPr lang="en-US" dirty="0"/>
          </a:p>
          <a:p>
            <a:pPr>
              <a:lnSpc>
                <a:spcPct val="90000"/>
              </a:lnSpc>
              <a:buClr>
                <a:srgbClr val="FCA820"/>
              </a:buClr>
              <a:defRPr/>
            </a:pPr>
            <a:r>
              <a:rPr lang="en-US" dirty="0"/>
              <a:t>Conventions and styles vary widely from culture to culture.</a:t>
            </a:r>
          </a:p>
          <a:p>
            <a:pPr>
              <a:lnSpc>
                <a:spcPct val="90000"/>
              </a:lnSpc>
              <a:buClr>
                <a:srgbClr val="FCA820"/>
              </a:buClr>
            </a:pPr>
            <a:endParaRPr lang="en-US" sz="15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814E627-B032-48E4-8613-10670CE0AB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580" r="29763" b="-1"/>
          <a:stretch/>
        </p:blipFill>
        <p:spPr>
          <a:xfrm>
            <a:off x="4619543" y="10"/>
            <a:ext cx="7572457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1187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BB01FB5-37B9-4EBD-AF40-DE68D3CA46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0590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FDF942-92D2-451B-8BAF-CC6834434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893" y="3101093"/>
            <a:ext cx="2454052" cy="3029344"/>
          </a:xfrm>
        </p:spPr>
        <p:txBody>
          <a:bodyPr>
            <a:normAutofit/>
          </a:bodyPr>
          <a:lstStyle/>
          <a:p>
            <a:r>
              <a:rPr lang="en-US" sz="2700">
                <a:solidFill>
                  <a:schemeClr val="bg1"/>
                </a:solidFill>
              </a:rPr>
              <a:t>Theatrical Conventions</a:t>
            </a: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06AF6A9A-0638-4916-AD29-9FC8FC07AE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159" y="3179901"/>
            <a:ext cx="1098194" cy="514066"/>
          </a:xfrm>
          <a:custGeom>
            <a:avLst/>
            <a:gdLst>
              <a:gd name="connsiteX0" fmla="*/ 10000 w 10044"/>
              <a:gd name="connsiteY0" fmla="*/ 4701 h 9966"/>
              <a:gd name="connsiteX1" fmla="*/ 8559 w 10044"/>
              <a:gd name="connsiteY1" fmla="*/ 188 h 9966"/>
              <a:gd name="connsiteX2" fmla="*/ 8527 w 10044"/>
              <a:gd name="connsiteY2" fmla="*/ 94 h 9966"/>
              <a:gd name="connsiteX3" fmla="*/ 8438 w 10044"/>
              <a:gd name="connsiteY3" fmla="*/ 0 h 9966"/>
              <a:gd name="connsiteX4" fmla="*/ 7867 w 10044"/>
              <a:gd name="connsiteY4" fmla="*/ 0 h 9966"/>
              <a:gd name="connsiteX5" fmla="*/ 0 w 10044"/>
              <a:gd name="connsiteY5" fmla="*/ 70 h 9966"/>
              <a:gd name="connsiteX6" fmla="*/ 3132 w 10044"/>
              <a:gd name="connsiteY6" fmla="*/ 9763 h 9966"/>
              <a:gd name="connsiteX7" fmla="*/ 7867 w 10044"/>
              <a:gd name="connsiteY7" fmla="*/ 9966 h 9966"/>
              <a:gd name="connsiteX8" fmla="*/ 8438 w 10044"/>
              <a:gd name="connsiteY8" fmla="*/ 9966 h 9966"/>
              <a:gd name="connsiteX9" fmla="*/ 8527 w 10044"/>
              <a:gd name="connsiteY9" fmla="*/ 9872 h 9966"/>
              <a:gd name="connsiteX10" fmla="*/ 8559 w 10044"/>
              <a:gd name="connsiteY10" fmla="*/ 9778 h 9966"/>
              <a:gd name="connsiteX11" fmla="*/ 10000 w 10044"/>
              <a:gd name="connsiteY11" fmla="*/ 5265 h 9966"/>
              <a:gd name="connsiteX12" fmla="*/ 10000 w 10044"/>
              <a:gd name="connsiteY12" fmla="*/ 4701 h 9966"/>
              <a:gd name="connsiteX0" fmla="*/ 6839 w 6883"/>
              <a:gd name="connsiteY0" fmla="*/ 4885 h 10168"/>
              <a:gd name="connsiteX1" fmla="*/ 5405 w 6883"/>
              <a:gd name="connsiteY1" fmla="*/ 357 h 10168"/>
              <a:gd name="connsiteX2" fmla="*/ 5373 w 6883"/>
              <a:gd name="connsiteY2" fmla="*/ 262 h 10168"/>
              <a:gd name="connsiteX3" fmla="*/ 5284 w 6883"/>
              <a:gd name="connsiteY3" fmla="*/ 168 h 10168"/>
              <a:gd name="connsiteX4" fmla="*/ 4716 w 6883"/>
              <a:gd name="connsiteY4" fmla="*/ 168 h 10168"/>
              <a:gd name="connsiteX5" fmla="*/ 50 w 6883"/>
              <a:gd name="connsiteY5" fmla="*/ 0 h 10168"/>
              <a:gd name="connsiteX6" fmla="*/ 1 w 6883"/>
              <a:gd name="connsiteY6" fmla="*/ 9964 h 10168"/>
              <a:gd name="connsiteX7" fmla="*/ 4716 w 6883"/>
              <a:gd name="connsiteY7" fmla="*/ 10168 h 10168"/>
              <a:gd name="connsiteX8" fmla="*/ 5284 w 6883"/>
              <a:gd name="connsiteY8" fmla="*/ 10168 h 10168"/>
              <a:gd name="connsiteX9" fmla="*/ 5373 w 6883"/>
              <a:gd name="connsiteY9" fmla="*/ 10074 h 10168"/>
              <a:gd name="connsiteX10" fmla="*/ 5405 w 6883"/>
              <a:gd name="connsiteY10" fmla="*/ 9979 h 10168"/>
              <a:gd name="connsiteX11" fmla="*/ 6839 w 6883"/>
              <a:gd name="connsiteY11" fmla="*/ 5451 h 10168"/>
              <a:gd name="connsiteX12" fmla="*/ 6839 w 6883"/>
              <a:gd name="connsiteY12" fmla="*/ 4885 h 10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83" h="10168">
                <a:moveTo>
                  <a:pt x="6839" y="4885"/>
                </a:moveTo>
                <a:lnTo>
                  <a:pt x="5405" y="357"/>
                </a:lnTo>
                <a:cubicBezTo>
                  <a:pt x="5395" y="325"/>
                  <a:pt x="5383" y="294"/>
                  <a:pt x="5373" y="262"/>
                </a:cubicBezTo>
                <a:cubicBezTo>
                  <a:pt x="5344" y="168"/>
                  <a:pt x="5314" y="168"/>
                  <a:pt x="5284" y="168"/>
                </a:cubicBezTo>
                <a:lnTo>
                  <a:pt x="4716" y="168"/>
                </a:lnTo>
                <a:lnTo>
                  <a:pt x="50" y="0"/>
                </a:lnTo>
                <a:cubicBezTo>
                  <a:pt x="59" y="3322"/>
                  <a:pt x="-8" y="6643"/>
                  <a:pt x="1" y="9964"/>
                </a:cubicBezTo>
                <a:lnTo>
                  <a:pt x="4716" y="10168"/>
                </a:lnTo>
                <a:lnTo>
                  <a:pt x="5284" y="10168"/>
                </a:lnTo>
                <a:cubicBezTo>
                  <a:pt x="5314" y="10168"/>
                  <a:pt x="5344" y="10074"/>
                  <a:pt x="5373" y="10074"/>
                </a:cubicBezTo>
                <a:cubicBezTo>
                  <a:pt x="5373" y="9979"/>
                  <a:pt x="5405" y="9979"/>
                  <a:pt x="5405" y="9979"/>
                </a:cubicBezTo>
                <a:lnTo>
                  <a:pt x="6839" y="5451"/>
                </a:lnTo>
                <a:cubicBezTo>
                  <a:pt x="6898" y="5262"/>
                  <a:pt x="6898" y="5074"/>
                  <a:pt x="6839" y="48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79057B2B-0D8C-47F2-836B-2E7DD46215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95736" y="0"/>
            <a:ext cx="739626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EF6B0FB0-121F-43F8-A2E0-9D84FDA379B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2346487"/>
              </p:ext>
            </p:extLst>
          </p:nvPr>
        </p:nvGraphicFramePr>
        <p:xfrm>
          <a:off x="4713144" y="641551"/>
          <a:ext cx="6832212" cy="52647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859915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B2EC7880-C5D9-40A8-A6B0-3198AD07AD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786"/>
            <a:ext cx="4619543" cy="6854038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309F62-21FD-45BB-9418-3BC8C941EE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645106"/>
            <a:ext cx="3650279" cy="1259894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tx1"/>
                </a:solidFill>
              </a:rPr>
              <a:t>Theatrical Conventions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3071F46-018E-4F63-B569-D4B2D2D9F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8416"/>
          <a:stretch/>
        </p:blipFill>
        <p:spPr>
          <a:xfrm>
            <a:off x="4619543" y="10"/>
            <a:ext cx="7572457" cy="6857990"/>
          </a:xfrm>
          <a:prstGeom prst="rect">
            <a:avLst/>
          </a:prstGeom>
        </p:spPr>
      </p:pic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474498DA-1BD6-442F-AF95-842E4474DE3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27708648"/>
              </p:ext>
            </p:extLst>
          </p:nvPr>
        </p:nvGraphicFramePr>
        <p:xfrm>
          <a:off x="649225" y="2133600"/>
          <a:ext cx="3760934" cy="391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977299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satMod val="92000"/>
                <a:lumMod val="120000"/>
              </a:schemeClr>
            </a:gs>
            <a:gs pos="100000">
              <a:schemeClr val="bg1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2B258D2B-6AC3-4B3A-A87C-FD7E651782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7620" y="-1"/>
            <a:ext cx="1220724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223FCBB-FFE3-473D-BA91-662B6D0692B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-1" b="504"/>
          <a:stretch/>
        </p:blipFill>
        <p:spPr>
          <a:xfrm>
            <a:off x="1" y="10"/>
            <a:ext cx="7574440" cy="6857990"/>
          </a:xfrm>
          <a:prstGeom prst="rect">
            <a:avLst/>
          </a:prstGeom>
        </p:spPr>
      </p:pic>
      <p:sp>
        <p:nvSpPr>
          <p:cNvPr id="12" name="Freeform 5">
            <a:extLst>
              <a:ext uri="{FF2B5EF4-FFF2-40B4-BE49-F238E27FC236}">
                <a16:creationId xmlns:a16="http://schemas.microsoft.com/office/drawing/2014/main" id="{8D55DD8B-9BF9-4B91-A22D-2D3F2AEFF1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1" y="659027"/>
            <a:ext cx="9042690" cy="1035152"/>
          </a:xfrm>
          <a:custGeom>
            <a:avLst/>
            <a:gdLst>
              <a:gd name="T0" fmla="*/ 1900 w 1902"/>
              <a:gd name="T1" fmla="*/ 77 h 163"/>
              <a:gd name="T2" fmla="*/ 1826 w 1902"/>
              <a:gd name="T3" fmla="*/ 3 h 163"/>
              <a:gd name="T4" fmla="*/ 1825 w 1902"/>
              <a:gd name="T5" fmla="*/ 2 h 163"/>
              <a:gd name="T6" fmla="*/ 1819 w 1902"/>
              <a:gd name="T7" fmla="*/ 0 h 163"/>
              <a:gd name="T8" fmla="*/ 1363 w 1902"/>
              <a:gd name="T9" fmla="*/ 0 h 163"/>
              <a:gd name="T10" fmla="*/ 1348 w 1902"/>
              <a:gd name="T11" fmla="*/ 0 h 163"/>
              <a:gd name="T12" fmla="*/ 1225 w 1902"/>
              <a:gd name="T13" fmla="*/ 0 h 163"/>
              <a:gd name="T14" fmla="*/ 1033 w 1902"/>
              <a:gd name="T15" fmla="*/ 0 h 163"/>
              <a:gd name="T16" fmla="*/ 892 w 1902"/>
              <a:gd name="T17" fmla="*/ 0 h 163"/>
              <a:gd name="T18" fmla="*/ 786 w 1902"/>
              <a:gd name="T19" fmla="*/ 0 h 163"/>
              <a:gd name="T20" fmla="*/ 577 w 1902"/>
              <a:gd name="T21" fmla="*/ 0 h 163"/>
              <a:gd name="T22" fmla="*/ 562 w 1902"/>
              <a:gd name="T23" fmla="*/ 0 h 163"/>
              <a:gd name="T24" fmla="*/ 439 w 1902"/>
              <a:gd name="T25" fmla="*/ 0 h 163"/>
              <a:gd name="T26" fmla="*/ 106 w 1902"/>
              <a:gd name="T27" fmla="*/ 0 h 163"/>
              <a:gd name="T28" fmla="*/ 0 w 1902"/>
              <a:gd name="T29" fmla="*/ 0 h 163"/>
              <a:gd name="T30" fmla="*/ 0 w 1902"/>
              <a:gd name="T31" fmla="*/ 163 h 163"/>
              <a:gd name="T32" fmla="*/ 106 w 1902"/>
              <a:gd name="T33" fmla="*/ 163 h 163"/>
              <a:gd name="T34" fmla="*/ 439 w 1902"/>
              <a:gd name="T35" fmla="*/ 163 h 163"/>
              <a:gd name="T36" fmla="*/ 562 w 1902"/>
              <a:gd name="T37" fmla="*/ 163 h 163"/>
              <a:gd name="T38" fmla="*/ 577 w 1902"/>
              <a:gd name="T39" fmla="*/ 163 h 163"/>
              <a:gd name="T40" fmla="*/ 786 w 1902"/>
              <a:gd name="T41" fmla="*/ 163 h 163"/>
              <a:gd name="T42" fmla="*/ 892 w 1902"/>
              <a:gd name="T43" fmla="*/ 163 h 163"/>
              <a:gd name="T44" fmla="*/ 1033 w 1902"/>
              <a:gd name="T45" fmla="*/ 163 h 163"/>
              <a:gd name="T46" fmla="*/ 1225 w 1902"/>
              <a:gd name="T47" fmla="*/ 163 h 163"/>
              <a:gd name="T48" fmla="*/ 1348 w 1902"/>
              <a:gd name="T49" fmla="*/ 163 h 163"/>
              <a:gd name="T50" fmla="*/ 1363 w 1902"/>
              <a:gd name="T51" fmla="*/ 163 h 163"/>
              <a:gd name="T52" fmla="*/ 1819 w 1902"/>
              <a:gd name="T53" fmla="*/ 163 h 163"/>
              <a:gd name="T54" fmla="*/ 1825 w 1902"/>
              <a:gd name="T55" fmla="*/ 161 h 163"/>
              <a:gd name="T56" fmla="*/ 1826 w 1902"/>
              <a:gd name="T57" fmla="*/ 160 h 163"/>
              <a:gd name="T58" fmla="*/ 1900 w 1902"/>
              <a:gd name="T59" fmla="*/ 86 h 163"/>
              <a:gd name="T60" fmla="*/ 1900 w 1902"/>
              <a:gd name="T61" fmla="*/ 77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902" h="163">
                <a:moveTo>
                  <a:pt x="1900" y="77"/>
                </a:moveTo>
                <a:cubicBezTo>
                  <a:pt x="1826" y="3"/>
                  <a:pt x="1826" y="3"/>
                  <a:pt x="1826" y="3"/>
                </a:cubicBezTo>
                <a:cubicBezTo>
                  <a:pt x="1825" y="2"/>
                  <a:pt x="1825" y="2"/>
                  <a:pt x="1825" y="2"/>
                </a:cubicBezTo>
                <a:cubicBezTo>
                  <a:pt x="1823" y="1"/>
                  <a:pt x="1821" y="0"/>
                  <a:pt x="1819" y="0"/>
                </a:cubicBezTo>
                <a:cubicBezTo>
                  <a:pt x="1363" y="0"/>
                  <a:pt x="1363" y="0"/>
                  <a:pt x="1363" y="0"/>
                </a:cubicBezTo>
                <a:cubicBezTo>
                  <a:pt x="1348" y="0"/>
                  <a:pt x="1348" y="0"/>
                  <a:pt x="1348" y="0"/>
                </a:cubicBezTo>
                <a:cubicBezTo>
                  <a:pt x="1225" y="0"/>
                  <a:pt x="1225" y="0"/>
                  <a:pt x="1225" y="0"/>
                </a:cubicBezTo>
                <a:cubicBezTo>
                  <a:pt x="1033" y="0"/>
                  <a:pt x="1033" y="0"/>
                  <a:pt x="1033" y="0"/>
                </a:cubicBezTo>
                <a:cubicBezTo>
                  <a:pt x="892" y="0"/>
                  <a:pt x="892" y="0"/>
                  <a:pt x="892" y="0"/>
                </a:cubicBezTo>
                <a:cubicBezTo>
                  <a:pt x="786" y="0"/>
                  <a:pt x="786" y="0"/>
                  <a:pt x="786" y="0"/>
                </a:cubicBezTo>
                <a:cubicBezTo>
                  <a:pt x="577" y="0"/>
                  <a:pt x="577" y="0"/>
                  <a:pt x="577" y="0"/>
                </a:cubicBezTo>
                <a:cubicBezTo>
                  <a:pt x="562" y="0"/>
                  <a:pt x="562" y="0"/>
                  <a:pt x="562" y="0"/>
                </a:cubicBezTo>
                <a:cubicBezTo>
                  <a:pt x="439" y="0"/>
                  <a:pt x="439" y="0"/>
                  <a:pt x="439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3"/>
                  <a:pt x="0" y="163"/>
                  <a:pt x="0" y="163"/>
                </a:cubicBezTo>
                <a:cubicBezTo>
                  <a:pt x="106" y="163"/>
                  <a:pt x="106" y="163"/>
                  <a:pt x="106" y="163"/>
                </a:cubicBezTo>
                <a:cubicBezTo>
                  <a:pt x="439" y="163"/>
                  <a:pt x="439" y="163"/>
                  <a:pt x="439" y="163"/>
                </a:cubicBezTo>
                <a:cubicBezTo>
                  <a:pt x="562" y="163"/>
                  <a:pt x="562" y="163"/>
                  <a:pt x="562" y="163"/>
                </a:cubicBezTo>
                <a:cubicBezTo>
                  <a:pt x="577" y="163"/>
                  <a:pt x="577" y="163"/>
                  <a:pt x="577" y="163"/>
                </a:cubicBezTo>
                <a:cubicBezTo>
                  <a:pt x="786" y="163"/>
                  <a:pt x="786" y="163"/>
                  <a:pt x="786" y="163"/>
                </a:cubicBezTo>
                <a:cubicBezTo>
                  <a:pt x="892" y="163"/>
                  <a:pt x="892" y="163"/>
                  <a:pt x="892" y="163"/>
                </a:cubicBezTo>
                <a:cubicBezTo>
                  <a:pt x="1033" y="163"/>
                  <a:pt x="1033" y="163"/>
                  <a:pt x="1033" y="163"/>
                </a:cubicBezTo>
                <a:cubicBezTo>
                  <a:pt x="1225" y="163"/>
                  <a:pt x="1225" y="163"/>
                  <a:pt x="1225" y="163"/>
                </a:cubicBezTo>
                <a:cubicBezTo>
                  <a:pt x="1348" y="163"/>
                  <a:pt x="1348" y="163"/>
                  <a:pt x="1348" y="163"/>
                </a:cubicBezTo>
                <a:cubicBezTo>
                  <a:pt x="1363" y="163"/>
                  <a:pt x="1363" y="163"/>
                  <a:pt x="1363" y="163"/>
                </a:cubicBezTo>
                <a:cubicBezTo>
                  <a:pt x="1819" y="163"/>
                  <a:pt x="1819" y="163"/>
                  <a:pt x="1819" y="163"/>
                </a:cubicBezTo>
                <a:cubicBezTo>
                  <a:pt x="1821" y="163"/>
                  <a:pt x="1823" y="162"/>
                  <a:pt x="1825" y="161"/>
                </a:cubicBezTo>
                <a:cubicBezTo>
                  <a:pt x="1825" y="160"/>
                  <a:pt x="1825" y="160"/>
                  <a:pt x="1826" y="160"/>
                </a:cubicBezTo>
                <a:cubicBezTo>
                  <a:pt x="1900" y="86"/>
                  <a:pt x="1900" y="86"/>
                  <a:pt x="1900" y="86"/>
                </a:cubicBezTo>
                <a:cubicBezTo>
                  <a:pt x="1902" y="83"/>
                  <a:pt x="1902" y="79"/>
                  <a:pt x="1900" y="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D4A11D-C8CF-4341-8077-F3EBCE471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1867" y="787400"/>
            <a:ext cx="7145866" cy="778933"/>
          </a:xfrm>
        </p:spPr>
        <p:txBody>
          <a:bodyPr anchor="ctr">
            <a:normAutofit/>
          </a:bodyPr>
          <a:lstStyle/>
          <a:p>
            <a:r>
              <a:rPr lang="en-US" sz="3200">
                <a:solidFill>
                  <a:srgbClr val="FEFFFF"/>
                </a:solidFill>
              </a:rPr>
              <a:t>How Theatre “Means”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2E3367-7D05-4181-84C4-3819A98EB8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60770" y="2017668"/>
            <a:ext cx="3750205" cy="3857816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Theater has a strong tendency to be allegorical.</a:t>
            </a:r>
            <a:b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(Having hidden meaning)</a:t>
            </a:r>
          </a:p>
          <a:p>
            <a:pPr marL="0" indent="0">
              <a:buNone/>
            </a:pP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The conclusions we reach about the onstage world are greatly influenced by our own personal experiences. </a:t>
            </a:r>
          </a:p>
        </p:txBody>
      </p:sp>
    </p:spTree>
    <p:extLst>
      <p:ext uri="{BB962C8B-B14F-4D97-AF65-F5344CB8AC3E}">
        <p14:creationId xmlns:p14="http://schemas.microsoft.com/office/powerpoint/2010/main" val="19889021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E3B21-171F-493B-B9DA-EB83BFAA70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7669" y="624110"/>
            <a:ext cx="4137059" cy="1280890"/>
          </a:xfrm>
        </p:spPr>
        <p:txBody>
          <a:bodyPr>
            <a:normAutofit/>
          </a:bodyPr>
          <a:lstStyle/>
          <a:p>
            <a:r>
              <a:rPr lang="en-US" sz="3200"/>
              <a:t>Chapter One- “Mapping Reality”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D57818-D0E4-486E-B2B5-738A10A2C9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83956" y="2133600"/>
            <a:ext cx="4140772" cy="3777622"/>
          </a:xfrm>
        </p:spPr>
        <p:txBody>
          <a:bodyPr>
            <a:normAutofit/>
          </a:bodyPr>
          <a:lstStyle/>
          <a:p>
            <a:r>
              <a:rPr lang="en-US" sz="1600" dirty="0">
                <a:solidFill>
                  <a:srgbClr val="000000"/>
                </a:solidFill>
              </a:rPr>
              <a:t>insight into the creation of Theatre</a:t>
            </a:r>
          </a:p>
          <a:p>
            <a:r>
              <a:rPr lang="en-US" sz="1600" dirty="0">
                <a:solidFill>
                  <a:srgbClr val="000000"/>
                </a:solidFill>
              </a:rPr>
              <a:t>Cultivates Appreciation.</a:t>
            </a:r>
          </a:p>
          <a:p>
            <a:r>
              <a:rPr lang="en-US" sz="1600" dirty="0">
                <a:solidFill>
                  <a:srgbClr val="000000"/>
                </a:solidFill>
              </a:rPr>
              <a:t>Covered in this chapter 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qualities of theatre, 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uses of theater, 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origins of theater, </a:t>
            </a:r>
          </a:p>
          <a:p>
            <a:pPr lvl="3"/>
            <a:r>
              <a:rPr lang="en-US" sz="1600" dirty="0">
                <a:solidFill>
                  <a:srgbClr val="000000"/>
                </a:solidFill>
              </a:rPr>
              <a:t>dramatic structure, </a:t>
            </a:r>
          </a:p>
          <a:p>
            <a:pPr lvl="3"/>
            <a:r>
              <a:rPr lang="en-US" sz="1600" dirty="0">
                <a:solidFill>
                  <a:srgbClr val="000000"/>
                </a:solidFill>
              </a:rPr>
              <a:t>dramatic characters, </a:t>
            </a:r>
          </a:p>
          <a:p>
            <a:pPr lvl="3"/>
            <a:r>
              <a:rPr lang="en-US" sz="1600" dirty="0">
                <a:solidFill>
                  <a:srgbClr val="000000"/>
                </a:solidFill>
              </a:rPr>
              <a:t>language. </a:t>
            </a:r>
          </a:p>
          <a:p>
            <a:endParaRPr lang="en-US" sz="1600" dirty="0">
              <a:solidFill>
                <a:srgbClr val="00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DFC6130-F167-4675-8E0D-AE4364C1F5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1916" y="1217805"/>
            <a:ext cx="5451627" cy="4102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5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satMod val="92000"/>
                <a:lumMod val="120000"/>
              </a:schemeClr>
            </a:gs>
            <a:gs pos="100000">
              <a:schemeClr val="bg1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9">
            <a:extLst>
              <a:ext uri="{FF2B5EF4-FFF2-40B4-BE49-F238E27FC236}">
                <a16:creationId xmlns:a16="http://schemas.microsoft.com/office/drawing/2014/main" id="{93262980-E907-4930-9E6E-3DC2025CE7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51770F-D08F-4B11-860D-C063BC83A8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645106"/>
            <a:ext cx="3650279" cy="1259894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5B3C48"/>
                </a:solidFill>
              </a:rPr>
              <a:t>The Uses of Theatre</a:t>
            </a:r>
          </a:p>
        </p:txBody>
      </p:sp>
      <p:sp>
        <p:nvSpPr>
          <p:cNvPr id="16" name="Rectangle 11">
            <a:extLst>
              <a:ext uri="{FF2B5EF4-FFF2-40B4-BE49-F238E27FC236}">
                <a16:creationId xmlns:a16="http://schemas.microsoft.com/office/drawing/2014/main" id="{AFD53EBD-B361-45AD-8ABF-9270B20B4A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rgbClr val="5B3C4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81354B-5424-4A3C-8088-6CEDB685E6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225" y="2133600"/>
            <a:ext cx="3650278" cy="3759253"/>
          </a:xfrm>
        </p:spPr>
        <p:txBody>
          <a:bodyPr>
            <a:normAutofit/>
          </a:bodyPr>
          <a:lstStyle/>
          <a:p>
            <a:pPr>
              <a:buClr>
                <a:srgbClr val="A76757"/>
              </a:buClr>
            </a:pPr>
            <a:r>
              <a:rPr lang="en-US" sz="2000" dirty="0"/>
              <a:t>Drama Therapy</a:t>
            </a:r>
          </a:p>
          <a:p>
            <a:pPr>
              <a:buClr>
                <a:srgbClr val="A76757"/>
              </a:buClr>
            </a:pPr>
            <a:r>
              <a:rPr lang="en-US" sz="2000" dirty="0"/>
              <a:t>To provide a moral education: The Middle Ages, Passion Plays, and Morality Plays.</a:t>
            </a:r>
          </a:p>
          <a:p>
            <a:pPr>
              <a:buClr>
                <a:srgbClr val="A76757"/>
              </a:buClr>
            </a:pPr>
            <a:r>
              <a:rPr lang="en-US" sz="2000" dirty="0"/>
              <a:t>Social Issues or Engaged Theatre.</a:t>
            </a:r>
          </a:p>
          <a:p>
            <a:pPr>
              <a:buClr>
                <a:srgbClr val="A76757"/>
              </a:buClr>
            </a:pPr>
            <a:r>
              <a:rPr lang="en-US" sz="2000" dirty="0"/>
              <a:t>Documentary or Verbatim Theatre.</a:t>
            </a:r>
          </a:p>
          <a:p>
            <a:pPr>
              <a:buClr>
                <a:srgbClr val="A76757"/>
              </a:buClr>
            </a:pPr>
            <a:endParaRPr lang="en-US" dirty="0"/>
          </a:p>
        </p:txBody>
      </p:sp>
      <p:sp>
        <p:nvSpPr>
          <p:cNvPr id="14" name="Freeform 11">
            <a:extLst>
              <a:ext uri="{FF2B5EF4-FFF2-40B4-BE49-F238E27FC236}">
                <a16:creationId xmlns:a16="http://schemas.microsoft.com/office/drawing/2014/main" id="{DA1A4CE7-6399-4B37-ACE2-CFC4B4077B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6061223"/>
            <a:ext cx="1038036" cy="506277"/>
          </a:xfrm>
          <a:custGeom>
            <a:avLst/>
            <a:gdLst>
              <a:gd name="connsiteX0" fmla="*/ 0 w 1038036"/>
              <a:gd name="connsiteY0" fmla="*/ 0 h 506277"/>
              <a:gd name="connsiteX1" fmla="*/ 182880 w 1038036"/>
              <a:gd name="connsiteY1" fmla="*/ 0 h 506277"/>
              <a:gd name="connsiteX2" fmla="*/ 291705 w 1038036"/>
              <a:gd name="connsiteY2" fmla="*/ 0 h 506277"/>
              <a:gd name="connsiteX3" fmla="*/ 291705 w 1038036"/>
              <a:gd name="connsiteY3" fmla="*/ 151 h 506277"/>
              <a:gd name="connsiteX4" fmla="*/ 692049 w 1038036"/>
              <a:gd name="connsiteY4" fmla="*/ 705 h 506277"/>
              <a:gd name="connsiteX5" fmla="*/ 782744 w 1038036"/>
              <a:gd name="connsiteY5" fmla="*/ 705 h 506277"/>
              <a:gd name="connsiteX6" fmla="*/ 797001 w 1038036"/>
              <a:gd name="connsiteY6" fmla="*/ 5473 h 506277"/>
              <a:gd name="connsiteX7" fmla="*/ 801982 w 1038036"/>
              <a:gd name="connsiteY7" fmla="*/ 10242 h 506277"/>
              <a:gd name="connsiteX8" fmla="*/ 1030951 w 1038036"/>
              <a:gd name="connsiteY8" fmla="*/ 239185 h 506277"/>
              <a:gd name="connsiteX9" fmla="*/ 1030951 w 1038036"/>
              <a:gd name="connsiteY9" fmla="*/ 267797 h 506277"/>
              <a:gd name="connsiteX10" fmla="*/ 801982 w 1038036"/>
              <a:gd name="connsiteY10" fmla="*/ 496740 h 506277"/>
              <a:gd name="connsiteX11" fmla="*/ 797001 w 1038036"/>
              <a:gd name="connsiteY11" fmla="*/ 501508 h 506277"/>
              <a:gd name="connsiteX12" fmla="*/ 782744 w 1038036"/>
              <a:gd name="connsiteY12" fmla="*/ 506277 h 506277"/>
              <a:gd name="connsiteX13" fmla="*/ 692049 w 1038036"/>
              <a:gd name="connsiteY13" fmla="*/ 506277 h 506277"/>
              <a:gd name="connsiteX14" fmla="*/ 291705 w 1038036"/>
              <a:gd name="connsiteY14" fmla="*/ 505140 h 506277"/>
              <a:gd name="connsiteX15" fmla="*/ 291705 w 1038036"/>
              <a:gd name="connsiteY15" fmla="*/ 506277 h 506277"/>
              <a:gd name="connsiteX16" fmla="*/ 0 w 1038036"/>
              <a:gd name="connsiteY16" fmla="*/ 506277 h 506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38036" h="506277">
                <a:moveTo>
                  <a:pt x="0" y="0"/>
                </a:moveTo>
                <a:lnTo>
                  <a:pt x="182880" y="0"/>
                </a:lnTo>
                <a:lnTo>
                  <a:pt x="291705" y="0"/>
                </a:lnTo>
                <a:lnTo>
                  <a:pt x="291705" y="151"/>
                </a:lnTo>
                <a:lnTo>
                  <a:pt x="692049" y="705"/>
                </a:lnTo>
                <a:lnTo>
                  <a:pt x="782744" y="705"/>
                </a:lnTo>
                <a:cubicBezTo>
                  <a:pt x="787553" y="705"/>
                  <a:pt x="792363" y="5473"/>
                  <a:pt x="797001" y="5473"/>
                </a:cubicBezTo>
                <a:cubicBezTo>
                  <a:pt x="797001" y="10242"/>
                  <a:pt x="801982" y="10242"/>
                  <a:pt x="801982" y="10242"/>
                </a:cubicBezTo>
                <a:lnTo>
                  <a:pt x="1030951" y="239185"/>
                </a:lnTo>
                <a:cubicBezTo>
                  <a:pt x="1040398" y="248722"/>
                  <a:pt x="1040398" y="258259"/>
                  <a:pt x="1030951" y="267797"/>
                </a:cubicBezTo>
                <a:lnTo>
                  <a:pt x="801982" y="496740"/>
                </a:lnTo>
                <a:cubicBezTo>
                  <a:pt x="800436" y="498363"/>
                  <a:pt x="798547" y="499885"/>
                  <a:pt x="797001" y="501508"/>
                </a:cubicBezTo>
                <a:cubicBezTo>
                  <a:pt x="792363" y="506277"/>
                  <a:pt x="787553" y="506277"/>
                  <a:pt x="782744" y="506277"/>
                </a:cubicBezTo>
                <a:lnTo>
                  <a:pt x="692049" y="506277"/>
                </a:lnTo>
                <a:lnTo>
                  <a:pt x="291705" y="505140"/>
                </a:lnTo>
                <a:lnTo>
                  <a:pt x="291705" y="506277"/>
                </a:lnTo>
                <a:lnTo>
                  <a:pt x="0" y="50627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583347-793A-4A42-A243-627358104A1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610" r="242" b="-1"/>
          <a:stretch/>
        </p:blipFill>
        <p:spPr>
          <a:xfrm>
            <a:off x="4619543" y="10"/>
            <a:ext cx="7572457" cy="6853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751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9">
            <a:extLst>
              <a:ext uri="{FF2B5EF4-FFF2-40B4-BE49-F238E27FC236}">
                <a16:creationId xmlns:a16="http://schemas.microsoft.com/office/drawing/2014/main" id="{31DBE429-8660-4D88-BC47-B159B7251B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1">
            <a:extLst>
              <a:ext uri="{FF2B5EF4-FFF2-40B4-BE49-F238E27FC236}">
                <a16:creationId xmlns:a16="http://schemas.microsoft.com/office/drawing/2014/main" id="{BB7DF222-98CD-4513-8AEA-F83CF2A118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2306695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F37CAF-D696-43FB-A9A1-FE565186C4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3391" y="624110"/>
            <a:ext cx="9383408" cy="128089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Origins of Theatre</a:t>
            </a:r>
          </a:p>
        </p:txBody>
      </p:sp>
      <p:sp>
        <p:nvSpPr>
          <p:cNvPr id="18" name="Freeform 11">
            <a:extLst>
              <a:ext uri="{FF2B5EF4-FFF2-40B4-BE49-F238E27FC236}">
                <a16:creationId xmlns:a16="http://schemas.microsoft.com/office/drawing/2014/main" id="{92C98781-DD9B-44BA-B873-BD5060A9C4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graphicFrame>
        <p:nvGraphicFramePr>
          <p:cNvPr id="19" name="Content Placeholder 2">
            <a:extLst>
              <a:ext uri="{FF2B5EF4-FFF2-40B4-BE49-F238E27FC236}">
                <a16:creationId xmlns:a16="http://schemas.microsoft.com/office/drawing/2014/main" id="{7A79080B-887E-41BF-A5CC-418685972DF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65723028"/>
              </p:ext>
            </p:extLst>
          </p:nvPr>
        </p:nvGraphicFramePr>
        <p:xfrm>
          <a:off x="961012" y="2930805"/>
          <a:ext cx="10265786" cy="29619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213211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satMod val="92000"/>
                <a:lumMod val="120000"/>
              </a:schemeClr>
            </a:gs>
            <a:gs pos="100000">
              <a:schemeClr val="bg1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2B258D2B-6AC3-4B3A-A87C-FD7E651782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7620" y="-1"/>
            <a:ext cx="1220724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C06DC93-43B0-4E9B-876F-40C88B7AD1D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79" r="15141" b="-2"/>
          <a:stretch/>
        </p:blipFill>
        <p:spPr>
          <a:xfrm>
            <a:off x="1" y="10"/>
            <a:ext cx="7574440" cy="6857990"/>
          </a:xfrm>
          <a:prstGeom prst="rect">
            <a:avLst/>
          </a:prstGeom>
        </p:spPr>
      </p:pic>
      <p:sp>
        <p:nvSpPr>
          <p:cNvPr id="12" name="Freeform 5">
            <a:extLst>
              <a:ext uri="{FF2B5EF4-FFF2-40B4-BE49-F238E27FC236}">
                <a16:creationId xmlns:a16="http://schemas.microsoft.com/office/drawing/2014/main" id="{8D55DD8B-9BF9-4B91-A22D-2D3F2AEFF1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1" y="659027"/>
            <a:ext cx="9042690" cy="1035152"/>
          </a:xfrm>
          <a:custGeom>
            <a:avLst/>
            <a:gdLst>
              <a:gd name="T0" fmla="*/ 1900 w 1902"/>
              <a:gd name="T1" fmla="*/ 77 h 163"/>
              <a:gd name="T2" fmla="*/ 1826 w 1902"/>
              <a:gd name="T3" fmla="*/ 3 h 163"/>
              <a:gd name="T4" fmla="*/ 1825 w 1902"/>
              <a:gd name="T5" fmla="*/ 2 h 163"/>
              <a:gd name="T6" fmla="*/ 1819 w 1902"/>
              <a:gd name="T7" fmla="*/ 0 h 163"/>
              <a:gd name="T8" fmla="*/ 1363 w 1902"/>
              <a:gd name="T9" fmla="*/ 0 h 163"/>
              <a:gd name="T10" fmla="*/ 1348 w 1902"/>
              <a:gd name="T11" fmla="*/ 0 h 163"/>
              <a:gd name="T12" fmla="*/ 1225 w 1902"/>
              <a:gd name="T13" fmla="*/ 0 h 163"/>
              <a:gd name="T14" fmla="*/ 1033 w 1902"/>
              <a:gd name="T15" fmla="*/ 0 h 163"/>
              <a:gd name="T16" fmla="*/ 892 w 1902"/>
              <a:gd name="T17" fmla="*/ 0 h 163"/>
              <a:gd name="T18" fmla="*/ 786 w 1902"/>
              <a:gd name="T19" fmla="*/ 0 h 163"/>
              <a:gd name="T20" fmla="*/ 577 w 1902"/>
              <a:gd name="T21" fmla="*/ 0 h 163"/>
              <a:gd name="T22" fmla="*/ 562 w 1902"/>
              <a:gd name="T23" fmla="*/ 0 h 163"/>
              <a:gd name="T24" fmla="*/ 439 w 1902"/>
              <a:gd name="T25" fmla="*/ 0 h 163"/>
              <a:gd name="T26" fmla="*/ 106 w 1902"/>
              <a:gd name="T27" fmla="*/ 0 h 163"/>
              <a:gd name="T28" fmla="*/ 0 w 1902"/>
              <a:gd name="T29" fmla="*/ 0 h 163"/>
              <a:gd name="T30" fmla="*/ 0 w 1902"/>
              <a:gd name="T31" fmla="*/ 163 h 163"/>
              <a:gd name="T32" fmla="*/ 106 w 1902"/>
              <a:gd name="T33" fmla="*/ 163 h 163"/>
              <a:gd name="T34" fmla="*/ 439 w 1902"/>
              <a:gd name="T35" fmla="*/ 163 h 163"/>
              <a:gd name="T36" fmla="*/ 562 w 1902"/>
              <a:gd name="T37" fmla="*/ 163 h 163"/>
              <a:gd name="T38" fmla="*/ 577 w 1902"/>
              <a:gd name="T39" fmla="*/ 163 h 163"/>
              <a:gd name="T40" fmla="*/ 786 w 1902"/>
              <a:gd name="T41" fmla="*/ 163 h 163"/>
              <a:gd name="T42" fmla="*/ 892 w 1902"/>
              <a:gd name="T43" fmla="*/ 163 h 163"/>
              <a:gd name="T44" fmla="*/ 1033 w 1902"/>
              <a:gd name="T45" fmla="*/ 163 h 163"/>
              <a:gd name="T46" fmla="*/ 1225 w 1902"/>
              <a:gd name="T47" fmla="*/ 163 h 163"/>
              <a:gd name="T48" fmla="*/ 1348 w 1902"/>
              <a:gd name="T49" fmla="*/ 163 h 163"/>
              <a:gd name="T50" fmla="*/ 1363 w 1902"/>
              <a:gd name="T51" fmla="*/ 163 h 163"/>
              <a:gd name="T52" fmla="*/ 1819 w 1902"/>
              <a:gd name="T53" fmla="*/ 163 h 163"/>
              <a:gd name="T54" fmla="*/ 1825 w 1902"/>
              <a:gd name="T55" fmla="*/ 161 h 163"/>
              <a:gd name="T56" fmla="*/ 1826 w 1902"/>
              <a:gd name="T57" fmla="*/ 160 h 163"/>
              <a:gd name="T58" fmla="*/ 1900 w 1902"/>
              <a:gd name="T59" fmla="*/ 86 h 163"/>
              <a:gd name="T60" fmla="*/ 1900 w 1902"/>
              <a:gd name="T61" fmla="*/ 77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902" h="163">
                <a:moveTo>
                  <a:pt x="1900" y="77"/>
                </a:moveTo>
                <a:cubicBezTo>
                  <a:pt x="1826" y="3"/>
                  <a:pt x="1826" y="3"/>
                  <a:pt x="1826" y="3"/>
                </a:cubicBezTo>
                <a:cubicBezTo>
                  <a:pt x="1825" y="2"/>
                  <a:pt x="1825" y="2"/>
                  <a:pt x="1825" y="2"/>
                </a:cubicBezTo>
                <a:cubicBezTo>
                  <a:pt x="1823" y="1"/>
                  <a:pt x="1821" y="0"/>
                  <a:pt x="1819" y="0"/>
                </a:cubicBezTo>
                <a:cubicBezTo>
                  <a:pt x="1363" y="0"/>
                  <a:pt x="1363" y="0"/>
                  <a:pt x="1363" y="0"/>
                </a:cubicBezTo>
                <a:cubicBezTo>
                  <a:pt x="1348" y="0"/>
                  <a:pt x="1348" y="0"/>
                  <a:pt x="1348" y="0"/>
                </a:cubicBezTo>
                <a:cubicBezTo>
                  <a:pt x="1225" y="0"/>
                  <a:pt x="1225" y="0"/>
                  <a:pt x="1225" y="0"/>
                </a:cubicBezTo>
                <a:cubicBezTo>
                  <a:pt x="1033" y="0"/>
                  <a:pt x="1033" y="0"/>
                  <a:pt x="1033" y="0"/>
                </a:cubicBezTo>
                <a:cubicBezTo>
                  <a:pt x="892" y="0"/>
                  <a:pt x="892" y="0"/>
                  <a:pt x="892" y="0"/>
                </a:cubicBezTo>
                <a:cubicBezTo>
                  <a:pt x="786" y="0"/>
                  <a:pt x="786" y="0"/>
                  <a:pt x="786" y="0"/>
                </a:cubicBezTo>
                <a:cubicBezTo>
                  <a:pt x="577" y="0"/>
                  <a:pt x="577" y="0"/>
                  <a:pt x="577" y="0"/>
                </a:cubicBezTo>
                <a:cubicBezTo>
                  <a:pt x="562" y="0"/>
                  <a:pt x="562" y="0"/>
                  <a:pt x="562" y="0"/>
                </a:cubicBezTo>
                <a:cubicBezTo>
                  <a:pt x="439" y="0"/>
                  <a:pt x="439" y="0"/>
                  <a:pt x="439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3"/>
                  <a:pt x="0" y="163"/>
                  <a:pt x="0" y="163"/>
                </a:cubicBezTo>
                <a:cubicBezTo>
                  <a:pt x="106" y="163"/>
                  <a:pt x="106" y="163"/>
                  <a:pt x="106" y="163"/>
                </a:cubicBezTo>
                <a:cubicBezTo>
                  <a:pt x="439" y="163"/>
                  <a:pt x="439" y="163"/>
                  <a:pt x="439" y="163"/>
                </a:cubicBezTo>
                <a:cubicBezTo>
                  <a:pt x="562" y="163"/>
                  <a:pt x="562" y="163"/>
                  <a:pt x="562" y="163"/>
                </a:cubicBezTo>
                <a:cubicBezTo>
                  <a:pt x="577" y="163"/>
                  <a:pt x="577" y="163"/>
                  <a:pt x="577" y="163"/>
                </a:cubicBezTo>
                <a:cubicBezTo>
                  <a:pt x="786" y="163"/>
                  <a:pt x="786" y="163"/>
                  <a:pt x="786" y="163"/>
                </a:cubicBezTo>
                <a:cubicBezTo>
                  <a:pt x="892" y="163"/>
                  <a:pt x="892" y="163"/>
                  <a:pt x="892" y="163"/>
                </a:cubicBezTo>
                <a:cubicBezTo>
                  <a:pt x="1033" y="163"/>
                  <a:pt x="1033" y="163"/>
                  <a:pt x="1033" y="163"/>
                </a:cubicBezTo>
                <a:cubicBezTo>
                  <a:pt x="1225" y="163"/>
                  <a:pt x="1225" y="163"/>
                  <a:pt x="1225" y="163"/>
                </a:cubicBezTo>
                <a:cubicBezTo>
                  <a:pt x="1348" y="163"/>
                  <a:pt x="1348" y="163"/>
                  <a:pt x="1348" y="163"/>
                </a:cubicBezTo>
                <a:cubicBezTo>
                  <a:pt x="1363" y="163"/>
                  <a:pt x="1363" y="163"/>
                  <a:pt x="1363" y="163"/>
                </a:cubicBezTo>
                <a:cubicBezTo>
                  <a:pt x="1819" y="163"/>
                  <a:pt x="1819" y="163"/>
                  <a:pt x="1819" y="163"/>
                </a:cubicBezTo>
                <a:cubicBezTo>
                  <a:pt x="1821" y="163"/>
                  <a:pt x="1823" y="162"/>
                  <a:pt x="1825" y="161"/>
                </a:cubicBezTo>
                <a:cubicBezTo>
                  <a:pt x="1825" y="160"/>
                  <a:pt x="1825" y="160"/>
                  <a:pt x="1826" y="160"/>
                </a:cubicBezTo>
                <a:cubicBezTo>
                  <a:pt x="1900" y="86"/>
                  <a:pt x="1900" y="86"/>
                  <a:pt x="1900" y="86"/>
                </a:cubicBezTo>
                <a:cubicBezTo>
                  <a:pt x="1902" y="83"/>
                  <a:pt x="1902" y="79"/>
                  <a:pt x="1900" y="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82CEF9-B821-44A6-BBF0-3B804CFC48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1867" y="787400"/>
            <a:ext cx="7145866" cy="778933"/>
          </a:xfrm>
        </p:spPr>
        <p:txBody>
          <a:bodyPr anchor="ctr">
            <a:normAutofit/>
          </a:bodyPr>
          <a:lstStyle/>
          <a:p>
            <a:r>
              <a:rPr lang="en-US" sz="3200">
                <a:solidFill>
                  <a:srgbClr val="FEFFFF"/>
                </a:solidFill>
              </a:rPr>
              <a:t>How to Read a Play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57AE11-8D26-4E9F-A715-9AD7132A98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60770" y="2017668"/>
            <a:ext cx="3750205" cy="3970438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Is reading a play like reading a novel?</a:t>
            </a:r>
          </a:p>
          <a:p>
            <a:pPr>
              <a:lnSpc>
                <a:spcPct val="90000"/>
              </a:lnSpc>
              <a:defRPr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The story: all events mentioned in the text</a:t>
            </a:r>
          </a:p>
          <a:p>
            <a:pPr>
              <a:lnSpc>
                <a:spcPct val="90000"/>
              </a:lnSpc>
              <a:defRPr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The plot: the structure of events taking place onstage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The Protagonist and the Antagonist. 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Dramatic Structure is the scaffolding on which a play is constructed.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Climactic Structure 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The Well Made Play</a:t>
            </a:r>
          </a:p>
          <a:p>
            <a:pPr>
              <a:lnSpc>
                <a:spcPct val="90000"/>
              </a:lnSpc>
            </a:pPr>
            <a:endParaRPr lang="en-US" sz="15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7423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9">
            <a:extLst>
              <a:ext uri="{FF2B5EF4-FFF2-40B4-BE49-F238E27FC236}">
                <a16:creationId xmlns:a16="http://schemas.microsoft.com/office/drawing/2014/main" id="{35879851-1A1D-4246-AAA1-C484E85833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418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E0D23E-00AE-413F-9F13-5188C2C8FED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5000"/>
          </a:blip>
          <a:srcRect t="12882" b="14066"/>
          <a:stretch/>
        </p:blipFill>
        <p:spPr>
          <a:xfrm>
            <a:off x="-8825" y="10"/>
            <a:ext cx="12192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D2BE1FF-8974-4129-9779-319B84160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513" y="624110"/>
            <a:ext cx="8911687" cy="1280890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tx1"/>
                </a:solidFill>
              </a:rPr>
              <a:t>How to Read a Play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FDAF80-EBED-4CA6-AEB5-AFC2BE418A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31800" y="2133600"/>
            <a:ext cx="8915400" cy="3777622"/>
          </a:xfrm>
        </p:spPr>
        <p:txBody>
          <a:bodyPr>
            <a:normAutofit lnSpcReduction="10000"/>
          </a:bodyPr>
          <a:lstStyle/>
          <a:p>
            <a:r>
              <a:rPr lang="en-US" sz="2400" dirty="0"/>
              <a:t>Dramatic Structure is the scaffolding on which a play is constructed.</a:t>
            </a:r>
          </a:p>
          <a:p>
            <a:r>
              <a:rPr lang="en-US" sz="2400" dirty="0"/>
              <a:t>Types of Dramatic Structure:</a:t>
            </a:r>
          </a:p>
          <a:p>
            <a:pPr lvl="1"/>
            <a:r>
              <a:rPr lang="en-US" sz="2000" dirty="0"/>
              <a:t>Climactic Structure </a:t>
            </a:r>
          </a:p>
          <a:p>
            <a:pPr lvl="1"/>
            <a:r>
              <a:rPr lang="en-US" sz="2000" dirty="0"/>
              <a:t>The Well Made Play</a:t>
            </a:r>
          </a:p>
          <a:p>
            <a:pPr lvl="1">
              <a:defRPr/>
            </a:pPr>
            <a:r>
              <a:rPr lang="en-US" sz="2000" dirty="0"/>
              <a:t>Episodic Structure </a:t>
            </a:r>
          </a:p>
          <a:p>
            <a:pPr lvl="1">
              <a:defRPr/>
            </a:pPr>
            <a:r>
              <a:rPr lang="en-US" sz="2000" dirty="0"/>
              <a:t>Circular Structure </a:t>
            </a:r>
          </a:p>
          <a:p>
            <a:pPr lvl="1">
              <a:defRPr/>
            </a:pPr>
            <a:r>
              <a:rPr lang="en-US" sz="2000" dirty="0"/>
              <a:t>Serial Structure </a:t>
            </a:r>
          </a:p>
          <a:p>
            <a:pPr lvl="1">
              <a:defRPr/>
            </a:pPr>
            <a:r>
              <a:rPr lang="en-US" sz="2000" dirty="0"/>
              <a:t>Structural Variation: Playing with time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72084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satMod val="92000"/>
                <a:lumMod val="120000"/>
              </a:schemeClr>
            </a:gs>
            <a:gs pos="100000">
              <a:schemeClr val="bg1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9D11FD5-487C-4A6B-836F-3831DC830F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69BB51-8107-4698-8A6D-BABD07BEBD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645106"/>
            <a:ext cx="3650279" cy="1259894"/>
          </a:xfrm>
        </p:spPr>
        <p:txBody>
          <a:bodyPr>
            <a:normAutofit/>
          </a:bodyPr>
          <a:lstStyle/>
          <a:p>
            <a:r>
              <a:rPr lang="en-US" dirty="0"/>
              <a:t>How to Read a Play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9765169-F70D-4841-BE65-62E10CBED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C5795A-33F1-4B89-94B6-05CCED29BE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225" y="2133600"/>
            <a:ext cx="4116984" cy="439933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/>
              <a:t>Climatic Structure includes:</a:t>
            </a:r>
          </a:p>
          <a:p>
            <a:pPr lvl="1">
              <a:lnSpc>
                <a:spcPct val="90000"/>
              </a:lnSpc>
            </a:pPr>
            <a:r>
              <a:rPr lang="en-US" sz="1800" dirty="0"/>
              <a:t>The point of attack: where the dramatic action begins</a:t>
            </a:r>
          </a:p>
          <a:p>
            <a:pPr lvl="1">
              <a:lnSpc>
                <a:spcPct val="90000"/>
              </a:lnSpc>
              <a:defRPr/>
            </a:pPr>
            <a:r>
              <a:rPr lang="en-US" sz="1800" dirty="0"/>
              <a:t>Exposition: revealing prior events</a:t>
            </a:r>
          </a:p>
          <a:p>
            <a:pPr lvl="1">
              <a:lnSpc>
                <a:spcPct val="90000"/>
              </a:lnSpc>
              <a:defRPr/>
            </a:pPr>
            <a:r>
              <a:rPr lang="en-US" sz="1800" dirty="0"/>
              <a:t>Rising Action</a:t>
            </a:r>
          </a:p>
          <a:p>
            <a:pPr lvl="1">
              <a:lnSpc>
                <a:spcPct val="90000"/>
              </a:lnSpc>
              <a:defRPr/>
            </a:pPr>
            <a:r>
              <a:rPr lang="en-US" sz="1800" dirty="0"/>
              <a:t>Climax: highest emotional intensity</a:t>
            </a:r>
          </a:p>
          <a:p>
            <a:pPr lvl="1">
              <a:lnSpc>
                <a:spcPct val="90000"/>
              </a:lnSpc>
              <a:defRPr/>
            </a:pPr>
            <a:r>
              <a:rPr lang="en-US" sz="1800" dirty="0"/>
              <a:t>Falling Action</a:t>
            </a:r>
          </a:p>
          <a:p>
            <a:pPr lvl="1">
              <a:lnSpc>
                <a:spcPct val="90000"/>
              </a:lnSpc>
              <a:defRPr/>
            </a:pPr>
            <a:r>
              <a:rPr lang="en-US" sz="1800" dirty="0"/>
              <a:t>Denouement: tying up the loose ends</a:t>
            </a:r>
          </a:p>
          <a:p>
            <a:pPr lvl="1">
              <a:lnSpc>
                <a:spcPct val="90000"/>
              </a:lnSpc>
              <a:defRPr/>
            </a:pPr>
            <a:r>
              <a:rPr lang="en-US" sz="1800" dirty="0"/>
              <a:t>Deus ex Machina: “god in the machine”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05F5F4D-446E-4F38-A5E0-03629863AE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543" y="1519380"/>
            <a:ext cx="6953577" cy="3494172"/>
          </a:xfrm>
          <a:prstGeom prst="rect">
            <a:avLst/>
          </a:prstGeom>
        </p:spPr>
      </p:pic>
      <p:sp>
        <p:nvSpPr>
          <p:cNvPr id="14" name="Freeform 14">
            <a:extLst>
              <a:ext uri="{FF2B5EF4-FFF2-40B4-BE49-F238E27FC236}">
                <a16:creationId xmlns:a16="http://schemas.microsoft.com/office/drawing/2014/main" id="{2A2CC818-8106-45C0-93D5-7051F99F2C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6061223"/>
            <a:ext cx="1038036" cy="506277"/>
          </a:xfrm>
          <a:custGeom>
            <a:avLst/>
            <a:gdLst>
              <a:gd name="connsiteX0" fmla="*/ 0 w 1038036"/>
              <a:gd name="connsiteY0" fmla="*/ 0 h 506277"/>
              <a:gd name="connsiteX1" fmla="*/ 182880 w 1038036"/>
              <a:gd name="connsiteY1" fmla="*/ 0 h 506277"/>
              <a:gd name="connsiteX2" fmla="*/ 291705 w 1038036"/>
              <a:gd name="connsiteY2" fmla="*/ 0 h 506277"/>
              <a:gd name="connsiteX3" fmla="*/ 291705 w 1038036"/>
              <a:gd name="connsiteY3" fmla="*/ 151 h 506277"/>
              <a:gd name="connsiteX4" fmla="*/ 692049 w 1038036"/>
              <a:gd name="connsiteY4" fmla="*/ 705 h 506277"/>
              <a:gd name="connsiteX5" fmla="*/ 782744 w 1038036"/>
              <a:gd name="connsiteY5" fmla="*/ 705 h 506277"/>
              <a:gd name="connsiteX6" fmla="*/ 797001 w 1038036"/>
              <a:gd name="connsiteY6" fmla="*/ 5473 h 506277"/>
              <a:gd name="connsiteX7" fmla="*/ 801982 w 1038036"/>
              <a:gd name="connsiteY7" fmla="*/ 10242 h 506277"/>
              <a:gd name="connsiteX8" fmla="*/ 1030951 w 1038036"/>
              <a:gd name="connsiteY8" fmla="*/ 239185 h 506277"/>
              <a:gd name="connsiteX9" fmla="*/ 1030951 w 1038036"/>
              <a:gd name="connsiteY9" fmla="*/ 267797 h 506277"/>
              <a:gd name="connsiteX10" fmla="*/ 801982 w 1038036"/>
              <a:gd name="connsiteY10" fmla="*/ 496740 h 506277"/>
              <a:gd name="connsiteX11" fmla="*/ 797001 w 1038036"/>
              <a:gd name="connsiteY11" fmla="*/ 501508 h 506277"/>
              <a:gd name="connsiteX12" fmla="*/ 782744 w 1038036"/>
              <a:gd name="connsiteY12" fmla="*/ 506277 h 506277"/>
              <a:gd name="connsiteX13" fmla="*/ 692049 w 1038036"/>
              <a:gd name="connsiteY13" fmla="*/ 506277 h 506277"/>
              <a:gd name="connsiteX14" fmla="*/ 291705 w 1038036"/>
              <a:gd name="connsiteY14" fmla="*/ 505140 h 506277"/>
              <a:gd name="connsiteX15" fmla="*/ 291705 w 1038036"/>
              <a:gd name="connsiteY15" fmla="*/ 506277 h 506277"/>
              <a:gd name="connsiteX16" fmla="*/ 0 w 1038036"/>
              <a:gd name="connsiteY16" fmla="*/ 506277 h 506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38036" h="506277">
                <a:moveTo>
                  <a:pt x="0" y="0"/>
                </a:moveTo>
                <a:lnTo>
                  <a:pt x="182880" y="0"/>
                </a:lnTo>
                <a:lnTo>
                  <a:pt x="291705" y="0"/>
                </a:lnTo>
                <a:lnTo>
                  <a:pt x="291705" y="151"/>
                </a:lnTo>
                <a:lnTo>
                  <a:pt x="692049" y="705"/>
                </a:lnTo>
                <a:lnTo>
                  <a:pt x="782744" y="705"/>
                </a:lnTo>
                <a:cubicBezTo>
                  <a:pt x="787553" y="705"/>
                  <a:pt x="792363" y="5473"/>
                  <a:pt x="797001" y="5473"/>
                </a:cubicBezTo>
                <a:cubicBezTo>
                  <a:pt x="797001" y="10242"/>
                  <a:pt x="801982" y="10242"/>
                  <a:pt x="801982" y="10242"/>
                </a:cubicBezTo>
                <a:lnTo>
                  <a:pt x="1030951" y="239185"/>
                </a:lnTo>
                <a:cubicBezTo>
                  <a:pt x="1040398" y="248722"/>
                  <a:pt x="1040398" y="258259"/>
                  <a:pt x="1030951" y="267797"/>
                </a:cubicBezTo>
                <a:lnTo>
                  <a:pt x="801982" y="496740"/>
                </a:lnTo>
                <a:cubicBezTo>
                  <a:pt x="800436" y="498363"/>
                  <a:pt x="798547" y="499885"/>
                  <a:pt x="797001" y="501508"/>
                </a:cubicBezTo>
                <a:cubicBezTo>
                  <a:pt x="792363" y="506277"/>
                  <a:pt x="787553" y="506277"/>
                  <a:pt x="782744" y="506277"/>
                </a:cubicBezTo>
                <a:lnTo>
                  <a:pt x="692049" y="506277"/>
                </a:lnTo>
                <a:lnTo>
                  <a:pt x="291705" y="505140"/>
                </a:lnTo>
                <a:lnTo>
                  <a:pt x="291705" y="506277"/>
                </a:lnTo>
                <a:lnTo>
                  <a:pt x="0" y="50627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7910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BB01FB5-37B9-4EBD-AF40-DE68D3CA46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0590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744CB7-B187-4854-A394-9EC4C8A15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893" y="3101093"/>
            <a:ext cx="2454052" cy="3029344"/>
          </a:xfrm>
        </p:spPr>
        <p:txBody>
          <a:bodyPr>
            <a:normAutofit/>
          </a:bodyPr>
          <a:lstStyle/>
          <a:p>
            <a:r>
              <a:rPr lang="en-US" sz="3200">
                <a:solidFill>
                  <a:schemeClr val="bg1"/>
                </a:solidFill>
              </a:rPr>
              <a:t>How to Read a Play</a:t>
            </a: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06AF6A9A-0638-4916-AD29-9FC8FC07AE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159" y="3179901"/>
            <a:ext cx="1098194" cy="514066"/>
          </a:xfrm>
          <a:custGeom>
            <a:avLst/>
            <a:gdLst>
              <a:gd name="connsiteX0" fmla="*/ 10000 w 10044"/>
              <a:gd name="connsiteY0" fmla="*/ 4701 h 9966"/>
              <a:gd name="connsiteX1" fmla="*/ 8559 w 10044"/>
              <a:gd name="connsiteY1" fmla="*/ 188 h 9966"/>
              <a:gd name="connsiteX2" fmla="*/ 8527 w 10044"/>
              <a:gd name="connsiteY2" fmla="*/ 94 h 9966"/>
              <a:gd name="connsiteX3" fmla="*/ 8438 w 10044"/>
              <a:gd name="connsiteY3" fmla="*/ 0 h 9966"/>
              <a:gd name="connsiteX4" fmla="*/ 7867 w 10044"/>
              <a:gd name="connsiteY4" fmla="*/ 0 h 9966"/>
              <a:gd name="connsiteX5" fmla="*/ 0 w 10044"/>
              <a:gd name="connsiteY5" fmla="*/ 70 h 9966"/>
              <a:gd name="connsiteX6" fmla="*/ 3132 w 10044"/>
              <a:gd name="connsiteY6" fmla="*/ 9763 h 9966"/>
              <a:gd name="connsiteX7" fmla="*/ 7867 w 10044"/>
              <a:gd name="connsiteY7" fmla="*/ 9966 h 9966"/>
              <a:gd name="connsiteX8" fmla="*/ 8438 w 10044"/>
              <a:gd name="connsiteY8" fmla="*/ 9966 h 9966"/>
              <a:gd name="connsiteX9" fmla="*/ 8527 w 10044"/>
              <a:gd name="connsiteY9" fmla="*/ 9872 h 9966"/>
              <a:gd name="connsiteX10" fmla="*/ 8559 w 10044"/>
              <a:gd name="connsiteY10" fmla="*/ 9778 h 9966"/>
              <a:gd name="connsiteX11" fmla="*/ 10000 w 10044"/>
              <a:gd name="connsiteY11" fmla="*/ 5265 h 9966"/>
              <a:gd name="connsiteX12" fmla="*/ 10000 w 10044"/>
              <a:gd name="connsiteY12" fmla="*/ 4701 h 9966"/>
              <a:gd name="connsiteX0" fmla="*/ 6839 w 6883"/>
              <a:gd name="connsiteY0" fmla="*/ 4885 h 10168"/>
              <a:gd name="connsiteX1" fmla="*/ 5405 w 6883"/>
              <a:gd name="connsiteY1" fmla="*/ 357 h 10168"/>
              <a:gd name="connsiteX2" fmla="*/ 5373 w 6883"/>
              <a:gd name="connsiteY2" fmla="*/ 262 h 10168"/>
              <a:gd name="connsiteX3" fmla="*/ 5284 w 6883"/>
              <a:gd name="connsiteY3" fmla="*/ 168 h 10168"/>
              <a:gd name="connsiteX4" fmla="*/ 4716 w 6883"/>
              <a:gd name="connsiteY4" fmla="*/ 168 h 10168"/>
              <a:gd name="connsiteX5" fmla="*/ 50 w 6883"/>
              <a:gd name="connsiteY5" fmla="*/ 0 h 10168"/>
              <a:gd name="connsiteX6" fmla="*/ 1 w 6883"/>
              <a:gd name="connsiteY6" fmla="*/ 9964 h 10168"/>
              <a:gd name="connsiteX7" fmla="*/ 4716 w 6883"/>
              <a:gd name="connsiteY7" fmla="*/ 10168 h 10168"/>
              <a:gd name="connsiteX8" fmla="*/ 5284 w 6883"/>
              <a:gd name="connsiteY8" fmla="*/ 10168 h 10168"/>
              <a:gd name="connsiteX9" fmla="*/ 5373 w 6883"/>
              <a:gd name="connsiteY9" fmla="*/ 10074 h 10168"/>
              <a:gd name="connsiteX10" fmla="*/ 5405 w 6883"/>
              <a:gd name="connsiteY10" fmla="*/ 9979 h 10168"/>
              <a:gd name="connsiteX11" fmla="*/ 6839 w 6883"/>
              <a:gd name="connsiteY11" fmla="*/ 5451 h 10168"/>
              <a:gd name="connsiteX12" fmla="*/ 6839 w 6883"/>
              <a:gd name="connsiteY12" fmla="*/ 4885 h 10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83" h="10168">
                <a:moveTo>
                  <a:pt x="6839" y="4885"/>
                </a:moveTo>
                <a:lnTo>
                  <a:pt x="5405" y="357"/>
                </a:lnTo>
                <a:cubicBezTo>
                  <a:pt x="5395" y="325"/>
                  <a:pt x="5383" y="294"/>
                  <a:pt x="5373" y="262"/>
                </a:cubicBezTo>
                <a:cubicBezTo>
                  <a:pt x="5344" y="168"/>
                  <a:pt x="5314" y="168"/>
                  <a:pt x="5284" y="168"/>
                </a:cubicBezTo>
                <a:lnTo>
                  <a:pt x="4716" y="168"/>
                </a:lnTo>
                <a:lnTo>
                  <a:pt x="50" y="0"/>
                </a:lnTo>
                <a:cubicBezTo>
                  <a:pt x="59" y="3322"/>
                  <a:pt x="-8" y="6643"/>
                  <a:pt x="1" y="9964"/>
                </a:cubicBezTo>
                <a:lnTo>
                  <a:pt x="4716" y="10168"/>
                </a:lnTo>
                <a:lnTo>
                  <a:pt x="5284" y="10168"/>
                </a:lnTo>
                <a:cubicBezTo>
                  <a:pt x="5314" y="10168"/>
                  <a:pt x="5344" y="10074"/>
                  <a:pt x="5373" y="10074"/>
                </a:cubicBezTo>
                <a:cubicBezTo>
                  <a:pt x="5373" y="9979"/>
                  <a:pt x="5405" y="9979"/>
                  <a:pt x="5405" y="9979"/>
                </a:cubicBezTo>
                <a:lnTo>
                  <a:pt x="6839" y="5451"/>
                </a:lnTo>
                <a:cubicBezTo>
                  <a:pt x="6898" y="5262"/>
                  <a:pt x="6898" y="5074"/>
                  <a:pt x="6839" y="48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79057B2B-0D8C-47F2-836B-2E7DD46215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95736" y="0"/>
            <a:ext cx="739626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8FF665F3-18D2-4093-A1A2-EDD1688F179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05842237"/>
              </p:ext>
            </p:extLst>
          </p:nvPr>
        </p:nvGraphicFramePr>
        <p:xfrm>
          <a:off x="4713144" y="641551"/>
          <a:ext cx="6832212" cy="52647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166960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FD67BE-A261-4E06-BA30-C7654B55F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7669" y="624110"/>
            <a:ext cx="4137059" cy="1280890"/>
          </a:xfrm>
        </p:spPr>
        <p:txBody>
          <a:bodyPr>
            <a:normAutofit/>
          </a:bodyPr>
          <a:lstStyle/>
          <a:p>
            <a:r>
              <a:rPr lang="en-US" sz="3200"/>
              <a:t>How to Read a Play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DD3258-A117-4996-B0D7-39226D1079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83956" y="2133600"/>
            <a:ext cx="5097170" cy="4372396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000000"/>
                </a:solidFill>
              </a:rPr>
              <a:t>Episodic Structure</a:t>
            </a:r>
          </a:p>
          <a:p>
            <a:pPr lvl="1">
              <a:defRPr/>
            </a:pPr>
            <a:r>
              <a:rPr lang="en-US" sz="1800" dirty="0">
                <a:solidFill>
                  <a:srgbClr val="000000"/>
                </a:solidFill>
              </a:rPr>
              <a:t>It has an early point of attack/plot, proliferation of characters and events.</a:t>
            </a:r>
          </a:p>
          <a:p>
            <a:pPr lvl="1">
              <a:defRPr/>
            </a:pPr>
            <a:r>
              <a:rPr lang="en-US" sz="1800" dirty="0">
                <a:solidFill>
                  <a:srgbClr val="000000"/>
                </a:solidFill>
              </a:rPr>
              <a:t>It has many subplots and parallel plots.</a:t>
            </a:r>
          </a:p>
          <a:p>
            <a:pPr lvl="1">
              <a:defRPr/>
            </a:pPr>
            <a:r>
              <a:rPr lang="en-US" sz="1800" dirty="0">
                <a:solidFill>
                  <a:srgbClr val="000000"/>
                </a:solidFill>
              </a:rPr>
              <a:t>It has a longer time frame</a:t>
            </a:r>
          </a:p>
          <a:p>
            <a:pPr lvl="1">
              <a:defRPr/>
            </a:pPr>
            <a:r>
              <a:rPr lang="en-US" sz="1800" dirty="0">
                <a:solidFill>
                  <a:srgbClr val="000000"/>
                </a:solidFill>
              </a:rPr>
              <a:t>Shakespeare almost always used this structure.</a:t>
            </a:r>
          </a:p>
          <a:p>
            <a:pPr lvl="1"/>
            <a:r>
              <a:rPr lang="en-US" sz="1800" dirty="0">
                <a:solidFill>
                  <a:srgbClr val="000000"/>
                </a:solidFill>
              </a:rPr>
              <a:t>Episodic structure is more expansive in scope unlike climactic which is constrictive.</a:t>
            </a:r>
          </a:p>
          <a:p>
            <a:endParaRPr lang="en-US" sz="1600" dirty="0">
              <a:solidFill>
                <a:srgbClr val="00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D1D1CDA-AE2D-445A-B108-09650B84EA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9806" y="683594"/>
            <a:ext cx="5451627" cy="2192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8948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BB01FB5-37B9-4EBD-AF40-DE68D3CA46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0590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528524-47A4-4443-90C8-4D8B0B9018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893" y="3101093"/>
            <a:ext cx="2454052" cy="3029344"/>
          </a:xfrm>
        </p:spPr>
        <p:txBody>
          <a:bodyPr>
            <a:normAutofit/>
          </a:bodyPr>
          <a:lstStyle/>
          <a:p>
            <a:r>
              <a:rPr lang="en-US" sz="3200">
                <a:solidFill>
                  <a:schemeClr val="bg1"/>
                </a:solidFill>
              </a:rPr>
              <a:t>How to Read a Play</a:t>
            </a: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06AF6A9A-0638-4916-AD29-9FC8FC07AE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159" y="3179901"/>
            <a:ext cx="1098194" cy="514066"/>
          </a:xfrm>
          <a:custGeom>
            <a:avLst/>
            <a:gdLst>
              <a:gd name="connsiteX0" fmla="*/ 10000 w 10044"/>
              <a:gd name="connsiteY0" fmla="*/ 4701 h 9966"/>
              <a:gd name="connsiteX1" fmla="*/ 8559 w 10044"/>
              <a:gd name="connsiteY1" fmla="*/ 188 h 9966"/>
              <a:gd name="connsiteX2" fmla="*/ 8527 w 10044"/>
              <a:gd name="connsiteY2" fmla="*/ 94 h 9966"/>
              <a:gd name="connsiteX3" fmla="*/ 8438 w 10044"/>
              <a:gd name="connsiteY3" fmla="*/ 0 h 9966"/>
              <a:gd name="connsiteX4" fmla="*/ 7867 w 10044"/>
              <a:gd name="connsiteY4" fmla="*/ 0 h 9966"/>
              <a:gd name="connsiteX5" fmla="*/ 0 w 10044"/>
              <a:gd name="connsiteY5" fmla="*/ 70 h 9966"/>
              <a:gd name="connsiteX6" fmla="*/ 3132 w 10044"/>
              <a:gd name="connsiteY6" fmla="*/ 9763 h 9966"/>
              <a:gd name="connsiteX7" fmla="*/ 7867 w 10044"/>
              <a:gd name="connsiteY7" fmla="*/ 9966 h 9966"/>
              <a:gd name="connsiteX8" fmla="*/ 8438 w 10044"/>
              <a:gd name="connsiteY8" fmla="*/ 9966 h 9966"/>
              <a:gd name="connsiteX9" fmla="*/ 8527 w 10044"/>
              <a:gd name="connsiteY9" fmla="*/ 9872 h 9966"/>
              <a:gd name="connsiteX10" fmla="*/ 8559 w 10044"/>
              <a:gd name="connsiteY10" fmla="*/ 9778 h 9966"/>
              <a:gd name="connsiteX11" fmla="*/ 10000 w 10044"/>
              <a:gd name="connsiteY11" fmla="*/ 5265 h 9966"/>
              <a:gd name="connsiteX12" fmla="*/ 10000 w 10044"/>
              <a:gd name="connsiteY12" fmla="*/ 4701 h 9966"/>
              <a:gd name="connsiteX0" fmla="*/ 6839 w 6883"/>
              <a:gd name="connsiteY0" fmla="*/ 4885 h 10168"/>
              <a:gd name="connsiteX1" fmla="*/ 5405 w 6883"/>
              <a:gd name="connsiteY1" fmla="*/ 357 h 10168"/>
              <a:gd name="connsiteX2" fmla="*/ 5373 w 6883"/>
              <a:gd name="connsiteY2" fmla="*/ 262 h 10168"/>
              <a:gd name="connsiteX3" fmla="*/ 5284 w 6883"/>
              <a:gd name="connsiteY3" fmla="*/ 168 h 10168"/>
              <a:gd name="connsiteX4" fmla="*/ 4716 w 6883"/>
              <a:gd name="connsiteY4" fmla="*/ 168 h 10168"/>
              <a:gd name="connsiteX5" fmla="*/ 50 w 6883"/>
              <a:gd name="connsiteY5" fmla="*/ 0 h 10168"/>
              <a:gd name="connsiteX6" fmla="*/ 1 w 6883"/>
              <a:gd name="connsiteY6" fmla="*/ 9964 h 10168"/>
              <a:gd name="connsiteX7" fmla="*/ 4716 w 6883"/>
              <a:gd name="connsiteY7" fmla="*/ 10168 h 10168"/>
              <a:gd name="connsiteX8" fmla="*/ 5284 w 6883"/>
              <a:gd name="connsiteY8" fmla="*/ 10168 h 10168"/>
              <a:gd name="connsiteX9" fmla="*/ 5373 w 6883"/>
              <a:gd name="connsiteY9" fmla="*/ 10074 h 10168"/>
              <a:gd name="connsiteX10" fmla="*/ 5405 w 6883"/>
              <a:gd name="connsiteY10" fmla="*/ 9979 h 10168"/>
              <a:gd name="connsiteX11" fmla="*/ 6839 w 6883"/>
              <a:gd name="connsiteY11" fmla="*/ 5451 h 10168"/>
              <a:gd name="connsiteX12" fmla="*/ 6839 w 6883"/>
              <a:gd name="connsiteY12" fmla="*/ 4885 h 10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83" h="10168">
                <a:moveTo>
                  <a:pt x="6839" y="4885"/>
                </a:moveTo>
                <a:lnTo>
                  <a:pt x="5405" y="357"/>
                </a:lnTo>
                <a:cubicBezTo>
                  <a:pt x="5395" y="325"/>
                  <a:pt x="5383" y="294"/>
                  <a:pt x="5373" y="262"/>
                </a:cubicBezTo>
                <a:cubicBezTo>
                  <a:pt x="5344" y="168"/>
                  <a:pt x="5314" y="168"/>
                  <a:pt x="5284" y="168"/>
                </a:cubicBezTo>
                <a:lnTo>
                  <a:pt x="4716" y="168"/>
                </a:lnTo>
                <a:lnTo>
                  <a:pt x="50" y="0"/>
                </a:lnTo>
                <a:cubicBezTo>
                  <a:pt x="59" y="3322"/>
                  <a:pt x="-8" y="6643"/>
                  <a:pt x="1" y="9964"/>
                </a:cubicBezTo>
                <a:lnTo>
                  <a:pt x="4716" y="10168"/>
                </a:lnTo>
                <a:lnTo>
                  <a:pt x="5284" y="10168"/>
                </a:lnTo>
                <a:cubicBezTo>
                  <a:pt x="5314" y="10168"/>
                  <a:pt x="5344" y="10074"/>
                  <a:pt x="5373" y="10074"/>
                </a:cubicBezTo>
                <a:cubicBezTo>
                  <a:pt x="5373" y="9979"/>
                  <a:pt x="5405" y="9979"/>
                  <a:pt x="5405" y="9979"/>
                </a:cubicBezTo>
                <a:lnTo>
                  <a:pt x="6839" y="5451"/>
                </a:lnTo>
                <a:cubicBezTo>
                  <a:pt x="6898" y="5262"/>
                  <a:pt x="6898" y="5074"/>
                  <a:pt x="6839" y="48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79057B2B-0D8C-47F2-836B-2E7DD46215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95736" y="0"/>
            <a:ext cx="739626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299F1C3D-F1BD-4E81-9E8B-08E82429143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48030875"/>
              </p:ext>
            </p:extLst>
          </p:nvPr>
        </p:nvGraphicFramePr>
        <p:xfrm>
          <a:off x="4713144" y="641551"/>
          <a:ext cx="6832212" cy="52647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062592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B2EC7880-C5D9-40A8-A6B0-3198AD07AD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786"/>
            <a:ext cx="4619543" cy="6854038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C50C5A2-48A7-4586-87B6-4C6B7C9B70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645106"/>
            <a:ext cx="3650279" cy="1259894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tx1"/>
                </a:solidFill>
              </a:rPr>
              <a:t>How to Read a Play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3ACC9E8-3FAD-4925-BA72-86BA8F47533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921" r="3507" b="2"/>
          <a:stretch/>
        </p:blipFill>
        <p:spPr>
          <a:xfrm>
            <a:off x="4619543" y="10"/>
            <a:ext cx="7572457" cy="6857990"/>
          </a:xfrm>
          <a:prstGeom prst="rect">
            <a:avLst/>
          </a:prstGeom>
        </p:spPr>
      </p:pic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FED2AACF-06EF-4DD0-8185-99FDC49C183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42519211"/>
              </p:ext>
            </p:extLst>
          </p:nvPr>
        </p:nvGraphicFramePr>
        <p:xfrm>
          <a:off x="649225" y="2133600"/>
          <a:ext cx="3650278" cy="37592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900078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5879851-1A1D-4246-AAA1-C484E85833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418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01C63A1-9F63-479F-A0C6-BEDE9FCBF77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5000"/>
          </a:blip>
          <a:srcRect t="15414"/>
          <a:stretch/>
        </p:blipFill>
        <p:spPr>
          <a:xfrm>
            <a:off x="-8825" y="10"/>
            <a:ext cx="12192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60EBEE9-3C6D-46DF-B566-D0E7D62E42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513" y="624110"/>
            <a:ext cx="8911687" cy="1280890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tx1"/>
                </a:solidFill>
              </a:rPr>
              <a:t>How to Read a Play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9D6164-5D5A-49B9-BAD3-A137166EBC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31800" y="2133600"/>
            <a:ext cx="8915400" cy="3777622"/>
          </a:xfrm>
        </p:spPr>
        <p:txBody>
          <a:bodyPr>
            <a:normAutofit/>
          </a:bodyPr>
          <a:lstStyle/>
          <a:p>
            <a:r>
              <a:rPr lang="en-US" sz="2400" b="1" dirty="0"/>
              <a:t>Structural Variation</a:t>
            </a:r>
            <a:endParaRPr lang="en-US" dirty="0"/>
          </a:p>
          <a:p>
            <a:pPr lvl="1"/>
            <a:r>
              <a:rPr lang="en-US" sz="1800" dirty="0"/>
              <a:t>Playing with time.</a:t>
            </a:r>
          </a:p>
          <a:p>
            <a:pPr lvl="1">
              <a:defRPr/>
            </a:pPr>
            <a:r>
              <a:rPr lang="en-US" sz="1800" dirty="0"/>
              <a:t>A play may not proceed in chronological order</a:t>
            </a:r>
          </a:p>
          <a:p>
            <a:pPr lvl="1">
              <a:defRPr/>
            </a:pPr>
            <a:r>
              <a:rPr lang="en-US" sz="1800" i="1" dirty="0"/>
              <a:t>The Glass Menagerie</a:t>
            </a:r>
            <a:r>
              <a:rPr lang="en-US" sz="1800" dirty="0"/>
              <a:t> and </a:t>
            </a:r>
            <a:r>
              <a:rPr lang="en-US" sz="1800" i="1" dirty="0"/>
              <a:t>Death of a Salesman </a:t>
            </a:r>
            <a:r>
              <a:rPr lang="en-US" sz="1800" dirty="0"/>
              <a:t>use flashbacks. </a:t>
            </a:r>
          </a:p>
          <a:p>
            <a:pPr lvl="1">
              <a:defRPr/>
            </a:pPr>
            <a:r>
              <a:rPr lang="en-US" sz="1800" dirty="0"/>
              <a:t>Harold Pinter’s </a:t>
            </a:r>
            <a:r>
              <a:rPr lang="en-US" sz="1800" i="1" dirty="0"/>
              <a:t>Betrayal – </a:t>
            </a:r>
            <a:r>
              <a:rPr lang="en-US" sz="1800" dirty="0"/>
              <a:t>moves backward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43617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BB01FB5-37B9-4EBD-AF40-DE68D3CA46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0590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FE2E0F-0F57-410A-9682-7B201F7AD6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893" y="3101093"/>
            <a:ext cx="2454052" cy="3029344"/>
          </a:xfrm>
        </p:spPr>
        <p:txBody>
          <a:bodyPr>
            <a:normAutofit/>
          </a:bodyPr>
          <a:lstStyle/>
          <a:p>
            <a:r>
              <a:rPr lang="en-US" sz="3200">
                <a:solidFill>
                  <a:schemeClr val="bg1"/>
                </a:solidFill>
              </a:rPr>
              <a:t>The Benefits of Studying Theatre</a:t>
            </a: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06AF6A9A-0638-4916-AD29-9FC8FC07AE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159" y="3179901"/>
            <a:ext cx="1098194" cy="514066"/>
          </a:xfrm>
          <a:custGeom>
            <a:avLst/>
            <a:gdLst>
              <a:gd name="connsiteX0" fmla="*/ 10000 w 10044"/>
              <a:gd name="connsiteY0" fmla="*/ 4701 h 9966"/>
              <a:gd name="connsiteX1" fmla="*/ 8559 w 10044"/>
              <a:gd name="connsiteY1" fmla="*/ 188 h 9966"/>
              <a:gd name="connsiteX2" fmla="*/ 8527 w 10044"/>
              <a:gd name="connsiteY2" fmla="*/ 94 h 9966"/>
              <a:gd name="connsiteX3" fmla="*/ 8438 w 10044"/>
              <a:gd name="connsiteY3" fmla="*/ 0 h 9966"/>
              <a:gd name="connsiteX4" fmla="*/ 7867 w 10044"/>
              <a:gd name="connsiteY4" fmla="*/ 0 h 9966"/>
              <a:gd name="connsiteX5" fmla="*/ 0 w 10044"/>
              <a:gd name="connsiteY5" fmla="*/ 70 h 9966"/>
              <a:gd name="connsiteX6" fmla="*/ 3132 w 10044"/>
              <a:gd name="connsiteY6" fmla="*/ 9763 h 9966"/>
              <a:gd name="connsiteX7" fmla="*/ 7867 w 10044"/>
              <a:gd name="connsiteY7" fmla="*/ 9966 h 9966"/>
              <a:gd name="connsiteX8" fmla="*/ 8438 w 10044"/>
              <a:gd name="connsiteY8" fmla="*/ 9966 h 9966"/>
              <a:gd name="connsiteX9" fmla="*/ 8527 w 10044"/>
              <a:gd name="connsiteY9" fmla="*/ 9872 h 9966"/>
              <a:gd name="connsiteX10" fmla="*/ 8559 w 10044"/>
              <a:gd name="connsiteY10" fmla="*/ 9778 h 9966"/>
              <a:gd name="connsiteX11" fmla="*/ 10000 w 10044"/>
              <a:gd name="connsiteY11" fmla="*/ 5265 h 9966"/>
              <a:gd name="connsiteX12" fmla="*/ 10000 w 10044"/>
              <a:gd name="connsiteY12" fmla="*/ 4701 h 9966"/>
              <a:gd name="connsiteX0" fmla="*/ 6839 w 6883"/>
              <a:gd name="connsiteY0" fmla="*/ 4885 h 10168"/>
              <a:gd name="connsiteX1" fmla="*/ 5405 w 6883"/>
              <a:gd name="connsiteY1" fmla="*/ 357 h 10168"/>
              <a:gd name="connsiteX2" fmla="*/ 5373 w 6883"/>
              <a:gd name="connsiteY2" fmla="*/ 262 h 10168"/>
              <a:gd name="connsiteX3" fmla="*/ 5284 w 6883"/>
              <a:gd name="connsiteY3" fmla="*/ 168 h 10168"/>
              <a:gd name="connsiteX4" fmla="*/ 4716 w 6883"/>
              <a:gd name="connsiteY4" fmla="*/ 168 h 10168"/>
              <a:gd name="connsiteX5" fmla="*/ 50 w 6883"/>
              <a:gd name="connsiteY5" fmla="*/ 0 h 10168"/>
              <a:gd name="connsiteX6" fmla="*/ 1 w 6883"/>
              <a:gd name="connsiteY6" fmla="*/ 9964 h 10168"/>
              <a:gd name="connsiteX7" fmla="*/ 4716 w 6883"/>
              <a:gd name="connsiteY7" fmla="*/ 10168 h 10168"/>
              <a:gd name="connsiteX8" fmla="*/ 5284 w 6883"/>
              <a:gd name="connsiteY8" fmla="*/ 10168 h 10168"/>
              <a:gd name="connsiteX9" fmla="*/ 5373 w 6883"/>
              <a:gd name="connsiteY9" fmla="*/ 10074 h 10168"/>
              <a:gd name="connsiteX10" fmla="*/ 5405 w 6883"/>
              <a:gd name="connsiteY10" fmla="*/ 9979 h 10168"/>
              <a:gd name="connsiteX11" fmla="*/ 6839 w 6883"/>
              <a:gd name="connsiteY11" fmla="*/ 5451 h 10168"/>
              <a:gd name="connsiteX12" fmla="*/ 6839 w 6883"/>
              <a:gd name="connsiteY12" fmla="*/ 4885 h 10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83" h="10168">
                <a:moveTo>
                  <a:pt x="6839" y="4885"/>
                </a:moveTo>
                <a:lnTo>
                  <a:pt x="5405" y="357"/>
                </a:lnTo>
                <a:cubicBezTo>
                  <a:pt x="5395" y="325"/>
                  <a:pt x="5383" y="294"/>
                  <a:pt x="5373" y="262"/>
                </a:cubicBezTo>
                <a:cubicBezTo>
                  <a:pt x="5344" y="168"/>
                  <a:pt x="5314" y="168"/>
                  <a:pt x="5284" y="168"/>
                </a:cubicBezTo>
                <a:lnTo>
                  <a:pt x="4716" y="168"/>
                </a:lnTo>
                <a:lnTo>
                  <a:pt x="50" y="0"/>
                </a:lnTo>
                <a:cubicBezTo>
                  <a:pt x="59" y="3322"/>
                  <a:pt x="-8" y="6643"/>
                  <a:pt x="1" y="9964"/>
                </a:cubicBezTo>
                <a:lnTo>
                  <a:pt x="4716" y="10168"/>
                </a:lnTo>
                <a:lnTo>
                  <a:pt x="5284" y="10168"/>
                </a:lnTo>
                <a:cubicBezTo>
                  <a:pt x="5314" y="10168"/>
                  <a:pt x="5344" y="10074"/>
                  <a:pt x="5373" y="10074"/>
                </a:cubicBezTo>
                <a:cubicBezTo>
                  <a:pt x="5373" y="9979"/>
                  <a:pt x="5405" y="9979"/>
                  <a:pt x="5405" y="9979"/>
                </a:cubicBezTo>
                <a:lnTo>
                  <a:pt x="6839" y="5451"/>
                </a:lnTo>
                <a:cubicBezTo>
                  <a:pt x="6898" y="5262"/>
                  <a:pt x="6898" y="5074"/>
                  <a:pt x="6839" y="48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79057B2B-0D8C-47F2-836B-2E7DD46215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95736" y="0"/>
            <a:ext cx="739626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43124456-6EB8-4120-BA14-32C7876C84C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86729584"/>
              </p:ext>
            </p:extLst>
          </p:nvPr>
        </p:nvGraphicFramePr>
        <p:xfrm>
          <a:off x="4713144" y="641551"/>
          <a:ext cx="6832212" cy="52647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364429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5F305C72-8769-4E0F-B31D-F4B1C9DC93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7620" y="-1"/>
            <a:ext cx="1220724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25" name="Group 11">
            <a:extLst>
              <a:ext uri="{FF2B5EF4-FFF2-40B4-BE49-F238E27FC236}">
                <a16:creationId xmlns:a16="http://schemas.microsoft.com/office/drawing/2014/main" id="{72583CFC-05A3-4743-9A2E-7C2095B8D4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836169" y="228600"/>
            <a:ext cx="2851523" cy="6638625"/>
            <a:chOff x="2487613" y="285750"/>
            <a:chExt cx="2428875" cy="5654676"/>
          </a:xfrm>
        </p:grpSpPr>
        <p:sp>
          <p:nvSpPr>
            <p:cNvPr id="39" name="Freeform 11">
              <a:extLst>
                <a:ext uri="{FF2B5EF4-FFF2-40B4-BE49-F238E27FC236}">
                  <a16:creationId xmlns:a16="http://schemas.microsoft.com/office/drawing/2014/main" id="{9A751892-92F2-4CB4-BCAB-6D0AAF8F16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5934046E-4D7C-4AA6-8633-29944553F1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421462AB-19D6-42DB-A850-F35B82C7B8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208D8C07-9637-45D3-9E40-7C5C400778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883C90A1-D75A-4818-9F01-B4BF19D7471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8808F87B-C4B8-4084-BD89-E41A1A44E7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E7FC0B23-1372-4455-98CE-E0FC7FF99A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D14B79DD-45AC-487C-B361-0312B3C85E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CDA09C7F-7AF3-4B6C-BC42-92780A6827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id="{FF7EBDD4-71BF-4FAF-B00B-444F9AE208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AF5E4290-F8B0-440E-A418-613A1552DF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FF0BF04A-FCC8-42BF-AD17-10F0ACB44D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06F0A57-55BB-457C-9C8C-3DEE71009A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677117" y="-786"/>
            <a:ext cx="2356675" cy="6854040"/>
            <a:chOff x="6627813" y="194833"/>
            <a:chExt cx="1952625" cy="5678918"/>
          </a:xfrm>
        </p:grpSpPr>
        <p:sp>
          <p:nvSpPr>
            <p:cNvPr id="27" name="Freeform 27">
              <a:extLst>
                <a:ext uri="{FF2B5EF4-FFF2-40B4-BE49-F238E27FC236}">
                  <a16:creationId xmlns:a16="http://schemas.microsoft.com/office/drawing/2014/main" id="{60DB408E-A426-4658-B39D-0BBF09463E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8" name="Freeform 28">
              <a:extLst>
                <a:ext uri="{FF2B5EF4-FFF2-40B4-BE49-F238E27FC236}">
                  <a16:creationId xmlns:a16="http://schemas.microsoft.com/office/drawing/2014/main" id="{BEFFABCA-CAA4-45E4-A7D4-DB3D2C864D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9" name="Freeform 29">
              <a:extLst>
                <a:ext uri="{FF2B5EF4-FFF2-40B4-BE49-F238E27FC236}">
                  <a16:creationId xmlns:a16="http://schemas.microsoft.com/office/drawing/2014/main" id="{99494AF8-97E4-4473-AA6E-B4AB1279E8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0" name="Freeform 30">
              <a:extLst>
                <a:ext uri="{FF2B5EF4-FFF2-40B4-BE49-F238E27FC236}">
                  <a16:creationId xmlns:a16="http://schemas.microsoft.com/office/drawing/2014/main" id="{D05C67DC-0E54-4C69-90BE-8374C7E970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1" name="Freeform 31">
              <a:extLst>
                <a:ext uri="{FF2B5EF4-FFF2-40B4-BE49-F238E27FC236}">
                  <a16:creationId xmlns:a16="http://schemas.microsoft.com/office/drawing/2014/main" id="{B2B38B94-E895-4324-B699-EEF28E0522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2" name="Freeform 32">
              <a:extLst>
                <a:ext uri="{FF2B5EF4-FFF2-40B4-BE49-F238E27FC236}">
                  <a16:creationId xmlns:a16="http://schemas.microsoft.com/office/drawing/2014/main" id="{41E77CC3-723C-4C87-A1BA-D8E35B8017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3" name="Freeform 33">
              <a:extLst>
                <a:ext uri="{FF2B5EF4-FFF2-40B4-BE49-F238E27FC236}">
                  <a16:creationId xmlns:a16="http://schemas.microsoft.com/office/drawing/2014/main" id="{CC5757E8-4CBE-4EA3-98AF-96361C9183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4" name="Freeform 34">
              <a:extLst>
                <a:ext uri="{FF2B5EF4-FFF2-40B4-BE49-F238E27FC236}">
                  <a16:creationId xmlns:a16="http://schemas.microsoft.com/office/drawing/2014/main" id="{51E4772B-9FB7-4AC7-B352-C444891670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5" name="Freeform 35">
              <a:extLst>
                <a:ext uri="{FF2B5EF4-FFF2-40B4-BE49-F238E27FC236}">
                  <a16:creationId xmlns:a16="http://schemas.microsoft.com/office/drawing/2014/main" id="{7F853444-696F-4B42-8C91-1F6EDD53DD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6" name="Freeform 36">
              <a:extLst>
                <a:ext uri="{FF2B5EF4-FFF2-40B4-BE49-F238E27FC236}">
                  <a16:creationId xmlns:a16="http://schemas.microsoft.com/office/drawing/2014/main" id="{CD1A3085-30B0-496B-B9D3-55280769A6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7" name="Freeform 37">
              <a:extLst>
                <a:ext uri="{FF2B5EF4-FFF2-40B4-BE49-F238E27FC236}">
                  <a16:creationId xmlns:a16="http://schemas.microsoft.com/office/drawing/2014/main" id="{1B2519D7-F51F-4583-9B50-41B493C1482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8" name="Freeform 38">
              <a:extLst>
                <a:ext uri="{FF2B5EF4-FFF2-40B4-BE49-F238E27FC236}">
                  <a16:creationId xmlns:a16="http://schemas.microsoft.com/office/drawing/2014/main" id="{6E1141E0-4F4D-4B40-BDB5-B2DD0FAEB3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FE5499B-FAC2-4B51-B94F-9D7868EC9B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3096" y="624110"/>
            <a:ext cx="5021516" cy="1280890"/>
          </a:xfrm>
        </p:spPr>
        <p:txBody>
          <a:bodyPr>
            <a:normAutofit/>
          </a:bodyPr>
          <a:lstStyle/>
          <a:p>
            <a:r>
              <a:rPr lang="en-US"/>
              <a:t>How to Read a Play: Dramatic Characters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5E0C91A-3F1D-43D7-9AB4-5D0A17D5C4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45704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2" name="Freeform 11">
            <a:extLst>
              <a:ext uri="{FF2B5EF4-FFF2-40B4-BE49-F238E27FC236}">
                <a16:creationId xmlns:a16="http://schemas.microsoft.com/office/drawing/2014/main" id="{3A6C27A1-A438-4EC6-93BF-EC26F29BBF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4645704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8C7E5DE-669B-48C0-A18F-1BA5974BB1C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917" r="24166"/>
          <a:stretch/>
        </p:blipFill>
        <p:spPr>
          <a:xfrm>
            <a:off x="-1554" y="1731"/>
            <a:ext cx="465585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737D87-EDA8-4C10-AC00-AD6A880D72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8191" y="2133600"/>
            <a:ext cx="5066419" cy="377762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/>
              <a:t>In the theatre, meaning comes from  not just what happens  ( story or how it happens, i.e. plot) but from WHO makes it happen and to WHOM. This is the human element that gives the play significance and emotional interest. </a:t>
            </a:r>
          </a:p>
          <a:p>
            <a:pPr>
              <a:lnSpc>
                <a:spcPct val="90000"/>
              </a:lnSpc>
              <a:defRPr/>
            </a:pPr>
            <a:r>
              <a:rPr lang="en-US"/>
              <a:t>What character in a movie or TV show do you find fascinating and why?</a:t>
            </a:r>
          </a:p>
          <a:p>
            <a:pPr>
              <a:lnSpc>
                <a:spcPct val="90000"/>
              </a:lnSpc>
              <a:defRPr/>
            </a:pPr>
            <a:r>
              <a:rPr lang="en-US"/>
              <a:t>Why are they so imprinted on your brain?</a:t>
            </a:r>
          </a:p>
          <a:p>
            <a:pPr>
              <a:lnSpc>
                <a:spcPct val="90000"/>
              </a:lnSpc>
              <a:defRPr/>
            </a:pPr>
            <a:r>
              <a:rPr lang="en-US"/>
              <a:t>What do you want in life?</a:t>
            </a:r>
          </a:p>
          <a:p>
            <a:pPr lvl="1">
              <a:lnSpc>
                <a:spcPct val="90000"/>
              </a:lnSpc>
              <a:defRPr/>
            </a:pPr>
            <a:r>
              <a:rPr lang="en-US"/>
              <a:t>The answer tells us about the values that drive and define our character. </a:t>
            </a:r>
          </a:p>
          <a:p>
            <a:pPr>
              <a:lnSpc>
                <a:spcPct val="90000"/>
              </a:lnSpc>
            </a:pPr>
            <a:endParaRPr lang="en-US"/>
          </a:p>
          <a:p>
            <a:pPr>
              <a:lnSpc>
                <a:spcPct val="90000"/>
              </a:lnSpc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48108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9">
            <a:extLst>
              <a:ext uri="{FF2B5EF4-FFF2-40B4-BE49-F238E27FC236}">
                <a16:creationId xmlns:a16="http://schemas.microsoft.com/office/drawing/2014/main" id="{1BB01FB5-37B9-4EBD-AF40-DE68D3CA46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0590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F93DF91-2AA9-4E6D-B78E-A0CA9727E6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893" y="3101093"/>
            <a:ext cx="2454052" cy="3029344"/>
          </a:xfrm>
        </p:spPr>
        <p:txBody>
          <a:bodyPr>
            <a:normAutofit/>
          </a:bodyPr>
          <a:lstStyle/>
          <a:p>
            <a:r>
              <a:rPr lang="en-US" sz="3200">
                <a:solidFill>
                  <a:schemeClr val="bg1"/>
                </a:solidFill>
              </a:rPr>
              <a:t>How to Read a Play: Dramatic Characters</a:t>
            </a:r>
          </a:p>
        </p:txBody>
      </p:sp>
      <p:sp>
        <p:nvSpPr>
          <p:cNvPr id="29" name="Freeform 11">
            <a:extLst>
              <a:ext uri="{FF2B5EF4-FFF2-40B4-BE49-F238E27FC236}">
                <a16:creationId xmlns:a16="http://schemas.microsoft.com/office/drawing/2014/main" id="{06AF6A9A-0638-4916-AD29-9FC8FC07AE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159" y="3179901"/>
            <a:ext cx="1098194" cy="514066"/>
          </a:xfrm>
          <a:custGeom>
            <a:avLst/>
            <a:gdLst>
              <a:gd name="connsiteX0" fmla="*/ 10000 w 10044"/>
              <a:gd name="connsiteY0" fmla="*/ 4701 h 9966"/>
              <a:gd name="connsiteX1" fmla="*/ 8559 w 10044"/>
              <a:gd name="connsiteY1" fmla="*/ 188 h 9966"/>
              <a:gd name="connsiteX2" fmla="*/ 8527 w 10044"/>
              <a:gd name="connsiteY2" fmla="*/ 94 h 9966"/>
              <a:gd name="connsiteX3" fmla="*/ 8438 w 10044"/>
              <a:gd name="connsiteY3" fmla="*/ 0 h 9966"/>
              <a:gd name="connsiteX4" fmla="*/ 7867 w 10044"/>
              <a:gd name="connsiteY4" fmla="*/ 0 h 9966"/>
              <a:gd name="connsiteX5" fmla="*/ 0 w 10044"/>
              <a:gd name="connsiteY5" fmla="*/ 70 h 9966"/>
              <a:gd name="connsiteX6" fmla="*/ 3132 w 10044"/>
              <a:gd name="connsiteY6" fmla="*/ 9763 h 9966"/>
              <a:gd name="connsiteX7" fmla="*/ 7867 w 10044"/>
              <a:gd name="connsiteY7" fmla="*/ 9966 h 9966"/>
              <a:gd name="connsiteX8" fmla="*/ 8438 w 10044"/>
              <a:gd name="connsiteY8" fmla="*/ 9966 h 9966"/>
              <a:gd name="connsiteX9" fmla="*/ 8527 w 10044"/>
              <a:gd name="connsiteY9" fmla="*/ 9872 h 9966"/>
              <a:gd name="connsiteX10" fmla="*/ 8559 w 10044"/>
              <a:gd name="connsiteY10" fmla="*/ 9778 h 9966"/>
              <a:gd name="connsiteX11" fmla="*/ 10000 w 10044"/>
              <a:gd name="connsiteY11" fmla="*/ 5265 h 9966"/>
              <a:gd name="connsiteX12" fmla="*/ 10000 w 10044"/>
              <a:gd name="connsiteY12" fmla="*/ 4701 h 9966"/>
              <a:gd name="connsiteX0" fmla="*/ 6839 w 6883"/>
              <a:gd name="connsiteY0" fmla="*/ 4885 h 10168"/>
              <a:gd name="connsiteX1" fmla="*/ 5405 w 6883"/>
              <a:gd name="connsiteY1" fmla="*/ 357 h 10168"/>
              <a:gd name="connsiteX2" fmla="*/ 5373 w 6883"/>
              <a:gd name="connsiteY2" fmla="*/ 262 h 10168"/>
              <a:gd name="connsiteX3" fmla="*/ 5284 w 6883"/>
              <a:gd name="connsiteY3" fmla="*/ 168 h 10168"/>
              <a:gd name="connsiteX4" fmla="*/ 4716 w 6883"/>
              <a:gd name="connsiteY4" fmla="*/ 168 h 10168"/>
              <a:gd name="connsiteX5" fmla="*/ 50 w 6883"/>
              <a:gd name="connsiteY5" fmla="*/ 0 h 10168"/>
              <a:gd name="connsiteX6" fmla="*/ 1 w 6883"/>
              <a:gd name="connsiteY6" fmla="*/ 9964 h 10168"/>
              <a:gd name="connsiteX7" fmla="*/ 4716 w 6883"/>
              <a:gd name="connsiteY7" fmla="*/ 10168 h 10168"/>
              <a:gd name="connsiteX8" fmla="*/ 5284 w 6883"/>
              <a:gd name="connsiteY8" fmla="*/ 10168 h 10168"/>
              <a:gd name="connsiteX9" fmla="*/ 5373 w 6883"/>
              <a:gd name="connsiteY9" fmla="*/ 10074 h 10168"/>
              <a:gd name="connsiteX10" fmla="*/ 5405 w 6883"/>
              <a:gd name="connsiteY10" fmla="*/ 9979 h 10168"/>
              <a:gd name="connsiteX11" fmla="*/ 6839 w 6883"/>
              <a:gd name="connsiteY11" fmla="*/ 5451 h 10168"/>
              <a:gd name="connsiteX12" fmla="*/ 6839 w 6883"/>
              <a:gd name="connsiteY12" fmla="*/ 4885 h 10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83" h="10168">
                <a:moveTo>
                  <a:pt x="6839" y="4885"/>
                </a:moveTo>
                <a:lnTo>
                  <a:pt x="5405" y="357"/>
                </a:lnTo>
                <a:cubicBezTo>
                  <a:pt x="5395" y="325"/>
                  <a:pt x="5383" y="294"/>
                  <a:pt x="5373" y="262"/>
                </a:cubicBezTo>
                <a:cubicBezTo>
                  <a:pt x="5344" y="168"/>
                  <a:pt x="5314" y="168"/>
                  <a:pt x="5284" y="168"/>
                </a:cubicBezTo>
                <a:lnTo>
                  <a:pt x="4716" y="168"/>
                </a:lnTo>
                <a:lnTo>
                  <a:pt x="50" y="0"/>
                </a:lnTo>
                <a:cubicBezTo>
                  <a:pt x="59" y="3322"/>
                  <a:pt x="-8" y="6643"/>
                  <a:pt x="1" y="9964"/>
                </a:cubicBezTo>
                <a:lnTo>
                  <a:pt x="4716" y="10168"/>
                </a:lnTo>
                <a:lnTo>
                  <a:pt x="5284" y="10168"/>
                </a:lnTo>
                <a:cubicBezTo>
                  <a:pt x="5314" y="10168"/>
                  <a:pt x="5344" y="10074"/>
                  <a:pt x="5373" y="10074"/>
                </a:cubicBezTo>
                <a:cubicBezTo>
                  <a:pt x="5373" y="9979"/>
                  <a:pt x="5405" y="9979"/>
                  <a:pt x="5405" y="9979"/>
                </a:cubicBezTo>
                <a:lnTo>
                  <a:pt x="6839" y="5451"/>
                </a:lnTo>
                <a:cubicBezTo>
                  <a:pt x="6898" y="5262"/>
                  <a:pt x="6898" y="5074"/>
                  <a:pt x="6839" y="48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 useBgFill="1">
        <p:nvSpPr>
          <p:cNvPr id="30" name="Rectangle 13">
            <a:extLst>
              <a:ext uri="{FF2B5EF4-FFF2-40B4-BE49-F238E27FC236}">
                <a16:creationId xmlns:a16="http://schemas.microsoft.com/office/drawing/2014/main" id="{79057B2B-0D8C-47F2-836B-2E7DD46215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95736" y="0"/>
            <a:ext cx="739626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B5A02757-170F-48BE-B379-3E36133B48E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8655283"/>
              </p:ext>
            </p:extLst>
          </p:nvPr>
        </p:nvGraphicFramePr>
        <p:xfrm>
          <a:off x="4713144" y="641551"/>
          <a:ext cx="6832212" cy="52647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315683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satMod val="92000"/>
                <a:lumMod val="120000"/>
              </a:schemeClr>
            </a:gs>
            <a:gs pos="100000">
              <a:schemeClr val="bg1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9">
            <a:extLst>
              <a:ext uri="{FF2B5EF4-FFF2-40B4-BE49-F238E27FC236}">
                <a16:creationId xmlns:a16="http://schemas.microsoft.com/office/drawing/2014/main" id="{E9D11FD5-487C-4A6B-836F-3831DC830F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2B385E5-C3A7-4786-900E-71DE696B8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645106"/>
            <a:ext cx="3650279" cy="1259894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800">
                <a:solidFill>
                  <a:srgbClr val="313458"/>
                </a:solidFill>
              </a:rPr>
              <a:t>How to Read a Play: Dramatic Characters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9765169-F70D-4841-BE65-62E10CBED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rgbClr val="31345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4693CB-BD92-40F5-8B40-F0C7B23745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225" y="2133600"/>
            <a:ext cx="3650278" cy="375925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Clr>
                <a:srgbClr val="F2F14B"/>
              </a:buClr>
              <a:defRPr/>
            </a:pPr>
            <a:r>
              <a:rPr lang="en-US" sz="1300" b="1" dirty="0"/>
              <a:t>Archetypal Characters:</a:t>
            </a:r>
          </a:p>
          <a:p>
            <a:pPr lvl="1">
              <a:lnSpc>
                <a:spcPct val="90000"/>
              </a:lnSpc>
              <a:buClr>
                <a:srgbClr val="F2F14B"/>
              </a:buClr>
              <a:defRPr/>
            </a:pPr>
            <a:r>
              <a:rPr lang="en-US" sz="1300" dirty="0"/>
              <a:t>The essence of particular human traits that enable them to speak across cultures and centuries.</a:t>
            </a:r>
          </a:p>
          <a:p>
            <a:pPr lvl="1">
              <a:lnSpc>
                <a:spcPct val="90000"/>
              </a:lnSpc>
              <a:buClr>
                <a:srgbClr val="F2F14B"/>
              </a:buClr>
              <a:defRPr/>
            </a:pPr>
            <a:r>
              <a:rPr lang="en-US" sz="1300" dirty="0"/>
              <a:t>Extraordinary people placed in extraordinary conditions. Their actions loom larger than their circumstances. </a:t>
            </a:r>
          </a:p>
          <a:p>
            <a:pPr lvl="1">
              <a:lnSpc>
                <a:spcPct val="90000"/>
              </a:lnSpc>
              <a:buClr>
                <a:srgbClr val="F2F14B"/>
              </a:buClr>
              <a:defRPr/>
            </a:pPr>
            <a:r>
              <a:rPr lang="en-US" sz="1300" dirty="0"/>
              <a:t>The quintessence of virtues and vices.</a:t>
            </a:r>
          </a:p>
          <a:p>
            <a:pPr lvl="1">
              <a:lnSpc>
                <a:spcPct val="90000"/>
              </a:lnSpc>
              <a:buClr>
                <a:srgbClr val="F2F14B"/>
              </a:buClr>
              <a:defRPr/>
            </a:pPr>
            <a:r>
              <a:rPr lang="en-US" sz="1300" dirty="0"/>
              <a:t>Oedipus is the archetype of the man blind to his own flaws who sees within only when he is blind.</a:t>
            </a:r>
          </a:p>
          <a:p>
            <a:pPr lvl="1">
              <a:lnSpc>
                <a:spcPct val="90000"/>
              </a:lnSpc>
              <a:buClr>
                <a:srgbClr val="F2F14B"/>
              </a:buClr>
              <a:defRPr/>
            </a:pPr>
            <a:r>
              <a:rPr lang="en-US" sz="1300" dirty="0"/>
              <a:t>These characters are who we can all become and fear. </a:t>
            </a:r>
          </a:p>
          <a:p>
            <a:pPr>
              <a:lnSpc>
                <a:spcPct val="90000"/>
              </a:lnSpc>
              <a:buClr>
                <a:srgbClr val="F2F14B"/>
              </a:buClr>
            </a:pPr>
            <a:endParaRPr lang="en-US" sz="13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7962E7-89FE-41CD-9156-2340468B1C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543" y="1258621"/>
            <a:ext cx="6953577" cy="4015690"/>
          </a:xfrm>
          <a:prstGeom prst="rect">
            <a:avLst/>
          </a:prstGeom>
        </p:spPr>
      </p:pic>
      <p:sp>
        <p:nvSpPr>
          <p:cNvPr id="14" name="Freeform 14">
            <a:extLst>
              <a:ext uri="{FF2B5EF4-FFF2-40B4-BE49-F238E27FC236}">
                <a16:creationId xmlns:a16="http://schemas.microsoft.com/office/drawing/2014/main" id="{2A2CC818-8106-45C0-93D5-7051F99F2C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6061223"/>
            <a:ext cx="1038036" cy="506277"/>
          </a:xfrm>
          <a:custGeom>
            <a:avLst/>
            <a:gdLst>
              <a:gd name="connsiteX0" fmla="*/ 0 w 1038036"/>
              <a:gd name="connsiteY0" fmla="*/ 0 h 506277"/>
              <a:gd name="connsiteX1" fmla="*/ 182880 w 1038036"/>
              <a:gd name="connsiteY1" fmla="*/ 0 h 506277"/>
              <a:gd name="connsiteX2" fmla="*/ 291705 w 1038036"/>
              <a:gd name="connsiteY2" fmla="*/ 0 h 506277"/>
              <a:gd name="connsiteX3" fmla="*/ 291705 w 1038036"/>
              <a:gd name="connsiteY3" fmla="*/ 151 h 506277"/>
              <a:gd name="connsiteX4" fmla="*/ 692049 w 1038036"/>
              <a:gd name="connsiteY4" fmla="*/ 705 h 506277"/>
              <a:gd name="connsiteX5" fmla="*/ 782744 w 1038036"/>
              <a:gd name="connsiteY5" fmla="*/ 705 h 506277"/>
              <a:gd name="connsiteX6" fmla="*/ 797001 w 1038036"/>
              <a:gd name="connsiteY6" fmla="*/ 5473 h 506277"/>
              <a:gd name="connsiteX7" fmla="*/ 801982 w 1038036"/>
              <a:gd name="connsiteY7" fmla="*/ 10242 h 506277"/>
              <a:gd name="connsiteX8" fmla="*/ 1030951 w 1038036"/>
              <a:gd name="connsiteY8" fmla="*/ 239185 h 506277"/>
              <a:gd name="connsiteX9" fmla="*/ 1030951 w 1038036"/>
              <a:gd name="connsiteY9" fmla="*/ 267797 h 506277"/>
              <a:gd name="connsiteX10" fmla="*/ 801982 w 1038036"/>
              <a:gd name="connsiteY10" fmla="*/ 496740 h 506277"/>
              <a:gd name="connsiteX11" fmla="*/ 797001 w 1038036"/>
              <a:gd name="connsiteY11" fmla="*/ 501508 h 506277"/>
              <a:gd name="connsiteX12" fmla="*/ 782744 w 1038036"/>
              <a:gd name="connsiteY12" fmla="*/ 506277 h 506277"/>
              <a:gd name="connsiteX13" fmla="*/ 692049 w 1038036"/>
              <a:gd name="connsiteY13" fmla="*/ 506277 h 506277"/>
              <a:gd name="connsiteX14" fmla="*/ 291705 w 1038036"/>
              <a:gd name="connsiteY14" fmla="*/ 505140 h 506277"/>
              <a:gd name="connsiteX15" fmla="*/ 291705 w 1038036"/>
              <a:gd name="connsiteY15" fmla="*/ 506277 h 506277"/>
              <a:gd name="connsiteX16" fmla="*/ 0 w 1038036"/>
              <a:gd name="connsiteY16" fmla="*/ 506277 h 506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38036" h="506277">
                <a:moveTo>
                  <a:pt x="0" y="0"/>
                </a:moveTo>
                <a:lnTo>
                  <a:pt x="182880" y="0"/>
                </a:lnTo>
                <a:lnTo>
                  <a:pt x="291705" y="0"/>
                </a:lnTo>
                <a:lnTo>
                  <a:pt x="291705" y="151"/>
                </a:lnTo>
                <a:lnTo>
                  <a:pt x="692049" y="705"/>
                </a:lnTo>
                <a:lnTo>
                  <a:pt x="782744" y="705"/>
                </a:lnTo>
                <a:cubicBezTo>
                  <a:pt x="787553" y="705"/>
                  <a:pt x="792363" y="5473"/>
                  <a:pt x="797001" y="5473"/>
                </a:cubicBezTo>
                <a:cubicBezTo>
                  <a:pt x="797001" y="10242"/>
                  <a:pt x="801982" y="10242"/>
                  <a:pt x="801982" y="10242"/>
                </a:cubicBezTo>
                <a:lnTo>
                  <a:pt x="1030951" y="239185"/>
                </a:lnTo>
                <a:cubicBezTo>
                  <a:pt x="1040398" y="248722"/>
                  <a:pt x="1040398" y="258259"/>
                  <a:pt x="1030951" y="267797"/>
                </a:cubicBezTo>
                <a:lnTo>
                  <a:pt x="801982" y="496740"/>
                </a:lnTo>
                <a:cubicBezTo>
                  <a:pt x="800436" y="498363"/>
                  <a:pt x="798547" y="499885"/>
                  <a:pt x="797001" y="501508"/>
                </a:cubicBezTo>
                <a:cubicBezTo>
                  <a:pt x="792363" y="506277"/>
                  <a:pt x="787553" y="506277"/>
                  <a:pt x="782744" y="506277"/>
                </a:cubicBezTo>
                <a:lnTo>
                  <a:pt x="692049" y="506277"/>
                </a:lnTo>
                <a:lnTo>
                  <a:pt x="291705" y="505140"/>
                </a:lnTo>
                <a:lnTo>
                  <a:pt x="291705" y="506277"/>
                </a:lnTo>
                <a:lnTo>
                  <a:pt x="0" y="50627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892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7">
            <a:extLst>
              <a:ext uri="{FF2B5EF4-FFF2-40B4-BE49-F238E27FC236}">
                <a16:creationId xmlns:a16="http://schemas.microsoft.com/office/drawing/2014/main" id="{3A3C2D7E-3F2E-404E-9B30-CB12DC972D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9">
            <a:extLst>
              <a:ext uri="{FF2B5EF4-FFF2-40B4-BE49-F238E27FC236}">
                <a16:creationId xmlns:a16="http://schemas.microsoft.com/office/drawing/2014/main" id="{F1F7FD00-BF97-4325-B7C2-E451F20840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2306695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A5481E4-6285-4A75-86F4-51ECBA9F2E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3391" y="624110"/>
            <a:ext cx="9383408" cy="1280890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bg1"/>
                </a:solidFill>
              </a:rPr>
              <a:t>How to Read a Play: Dramatic Characters</a:t>
            </a: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179B5294-DA4E-4926-B14A-DD6E07A12F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EFC722-C083-44DE-8ECB-0438C140EC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43392" y="2623930"/>
            <a:ext cx="9383408" cy="328729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400" b="1" dirty="0"/>
              <a:t>Psychological Characters:</a:t>
            </a:r>
          </a:p>
          <a:p>
            <a:pPr lvl="1">
              <a:defRPr/>
            </a:pPr>
            <a:r>
              <a:rPr lang="en-US" sz="2000" dirty="0"/>
              <a:t>Characters rich in detail and interest. We feel we are able to understand their character in depth, and comprehend their motivations and desires. </a:t>
            </a:r>
          </a:p>
          <a:p>
            <a:pPr lvl="1">
              <a:defRPr/>
            </a:pPr>
            <a:r>
              <a:rPr lang="en-US" sz="2000" dirty="0"/>
              <a:t>The characters can take on an imaginary life beyond the play itself. </a:t>
            </a:r>
          </a:p>
          <a:p>
            <a:pPr lvl="1"/>
            <a:r>
              <a:rPr lang="en-US" sz="2000" dirty="0"/>
              <a:t>Examples: Blanche Dubois from </a:t>
            </a:r>
            <a:r>
              <a:rPr lang="en-US" sz="2000" i="1" dirty="0"/>
              <a:t>A Streetcar Named Desire , </a:t>
            </a:r>
            <a:r>
              <a:rPr lang="en-US" sz="2000" dirty="0"/>
              <a:t>Willy Loman in </a:t>
            </a:r>
            <a:r>
              <a:rPr lang="en-US" sz="2000" i="1" dirty="0"/>
              <a:t>Death of  Salesman, </a:t>
            </a:r>
            <a:r>
              <a:rPr lang="en-US" sz="2000" dirty="0"/>
              <a:t>Plays written by Eugene O’Neill.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96592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5F305C72-8769-4E0F-B31D-F4B1C9DC93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7620" y="-1"/>
            <a:ext cx="1220724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2583CFC-05A3-4743-9A2E-7C2095B8D4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836169" y="228600"/>
            <a:ext cx="2851523" cy="6638625"/>
            <a:chOff x="2487613" y="285750"/>
            <a:chExt cx="2428875" cy="5654676"/>
          </a:xfrm>
        </p:grpSpPr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9A751892-92F2-4CB4-BCAB-6D0AAF8F16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5934046E-4D7C-4AA6-8633-29944553F1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421462AB-19D6-42DB-A850-F35B82C7B8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208D8C07-9637-45D3-9E40-7C5C400778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883C90A1-D75A-4818-9F01-B4BF19D7471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8808F87B-C4B8-4084-BD89-E41A1A44E7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E7FC0B23-1372-4455-98CE-E0FC7FF99A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D14B79DD-45AC-487C-B361-0312B3C85E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CDA09C7F-7AF3-4B6C-BC42-92780A6827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id="{FF7EBDD4-71BF-4FAF-B00B-444F9AE208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AF5E4290-F8B0-440E-A418-613A1552DF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FF0BF04A-FCC8-42BF-AD17-10F0ACB44D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06F0A57-55BB-457C-9C8C-3DEE71009A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677117" y="-786"/>
            <a:ext cx="2356675" cy="6854040"/>
            <a:chOff x="6627813" y="194833"/>
            <a:chExt cx="1952625" cy="5678918"/>
          </a:xfrm>
        </p:grpSpPr>
        <p:sp>
          <p:nvSpPr>
            <p:cNvPr id="27" name="Freeform 27">
              <a:extLst>
                <a:ext uri="{FF2B5EF4-FFF2-40B4-BE49-F238E27FC236}">
                  <a16:creationId xmlns:a16="http://schemas.microsoft.com/office/drawing/2014/main" id="{60DB408E-A426-4658-B39D-0BBF09463E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8" name="Freeform 28">
              <a:extLst>
                <a:ext uri="{FF2B5EF4-FFF2-40B4-BE49-F238E27FC236}">
                  <a16:creationId xmlns:a16="http://schemas.microsoft.com/office/drawing/2014/main" id="{BEFFABCA-CAA4-45E4-A7D4-DB3D2C864D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9" name="Freeform 29">
              <a:extLst>
                <a:ext uri="{FF2B5EF4-FFF2-40B4-BE49-F238E27FC236}">
                  <a16:creationId xmlns:a16="http://schemas.microsoft.com/office/drawing/2014/main" id="{99494AF8-97E4-4473-AA6E-B4AB1279E8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0" name="Freeform 30">
              <a:extLst>
                <a:ext uri="{FF2B5EF4-FFF2-40B4-BE49-F238E27FC236}">
                  <a16:creationId xmlns:a16="http://schemas.microsoft.com/office/drawing/2014/main" id="{D05C67DC-0E54-4C69-90BE-8374C7E970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1" name="Freeform 31">
              <a:extLst>
                <a:ext uri="{FF2B5EF4-FFF2-40B4-BE49-F238E27FC236}">
                  <a16:creationId xmlns:a16="http://schemas.microsoft.com/office/drawing/2014/main" id="{B2B38B94-E895-4324-B699-EEF28E0522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2" name="Freeform 32">
              <a:extLst>
                <a:ext uri="{FF2B5EF4-FFF2-40B4-BE49-F238E27FC236}">
                  <a16:creationId xmlns:a16="http://schemas.microsoft.com/office/drawing/2014/main" id="{41E77CC3-723C-4C87-A1BA-D8E35B8017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3" name="Freeform 33">
              <a:extLst>
                <a:ext uri="{FF2B5EF4-FFF2-40B4-BE49-F238E27FC236}">
                  <a16:creationId xmlns:a16="http://schemas.microsoft.com/office/drawing/2014/main" id="{CC5757E8-4CBE-4EA3-98AF-96361C9183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4" name="Freeform 34">
              <a:extLst>
                <a:ext uri="{FF2B5EF4-FFF2-40B4-BE49-F238E27FC236}">
                  <a16:creationId xmlns:a16="http://schemas.microsoft.com/office/drawing/2014/main" id="{51E4772B-9FB7-4AC7-B352-C444891670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5" name="Freeform 35">
              <a:extLst>
                <a:ext uri="{FF2B5EF4-FFF2-40B4-BE49-F238E27FC236}">
                  <a16:creationId xmlns:a16="http://schemas.microsoft.com/office/drawing/2014/main" id="{7F853444-696F-4B42-8C91-1F6EDD53DD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6" name="Freeform 36">
              <a:extLst>
                <a:ext uri="{FF2B5EF4-FFF2-40B4-BE49-F238E27FC236}">
                  <a16:creationId xmlns:a16="http://schemas.microsoft.com/office/drawing/2014/main" id="{CD1A3085-30B0-496B-B9D3-55280769A6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7" name="Freeform 37">
              <a:extLst>
                <a:ext uri="{FF2B5EF4-FFF2-40B4-BE49-F238E27FC236}">
                  <a16:creationId xmlns:a16="http://schemas.microsoft.com/office/drawing/2014/main" id="{1B2519D7-F51F-4583-9B50-41B493C1482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8" name="Freeform 38">
              <a:extLst>
                <a:ext uri="{FF2B5EF4-FFF2-40B4-BE49-F238E27FC236}">
                  <a16:creationId xmlns:a16="http://schemas.microsoft.com/office/drawing/2014/main" id="{6E1141E0-4F4D-4B40-BDB5-B2DD0FAEB3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5EA5F8C-5452-4498-8642-6A4261489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3096" y="624110"/>
            <a:ext cx="5021516" cy="1280890"/>
          </a:xfrm>
        </p:spPr>
        <p:txBody>
          <a:bodyPr>
            <a:normAutofit/>
          </a:bodyPr>
          <a:lstStyle/>
          <a:p>
            <a:r>
              <a:rPr lang="en-US" dirty="0"/>
              <a:t>How to Read a Play: Dramatic Characters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5E0C91A-3F1D-43D7-9AB4-5D0A17D5C4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45704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2" name="Freeform 11">
            <a:extLst>
              <a:ext uri="{FF2B5EF4-FFF2-40B4-BE49-F238E27FC236}">
                <a16:creationId xmlns:a16="http://schemas.microsoft.com/office/drawing/2014/main" id="{3A6C27A1-A438-4EC6-93BF-EC26F29BBF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4645704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78E6766-46F8-4369-95DF-9B829C375B5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381"/>
          <a:stretch/>
        </p:blipFill>
        <p:spPr>
          <a:xfrm>
            <a:off x="-1554" y="1731"/>
            <a:ext cx="465585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68707A-E78C-47E7-84D7-C8E692CD43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8191" y="2133600"/>
            <a:ext cx="5066419" cy="4370196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400" b="1" dirty="0"/>
              <a:t>Stock Characters:</a:t>
            </a:r>
          </a:p>
          <a:p>
            <a:pPr lvl="1">
              <a:defRPr/>
            </a:pPr>
            <a:r>
              <a:rPr lang="en-US" dirty="0"/>
              <a:t>The opposite of psychological characters.</a:t>
            </a:r>
          </a:p>
          <a:p>
            <a:pPr lvl="1">
              <a:defRPr/>
            </a:pPr>
            <a:r>
              <a:rPr lang="en-US" dirty="0"/>
              <a:t>Defined by externals – class, occupation, marital status – rather than by their individual characteristics</a:t>
            </a:r>
          </a:p>
          <a:p>
            <a:pPr lvl="1">
              <a:defRPr/>
            </a:pPr>
            <a:r>
              <a:rPr lang="en-US" dirty="0"/>
              <a:t>Servants, miserly merchants, shrewish wives, braggart soldiers and innocent lovers. </a:t>
            </a:r>
          </a:p>
          <a:p>
            <a:pPr lvl="1">
              <a:defRPr/>
            </a:pPr>
            <a:r>
              <a:rPr lang="en-US" dirty="0"/>
              <a:t>They are defined by their function in the plot.</a:t>
            </a:r>
          </a:p>
          <a:p>
            <a:pPr lvl="1">
              <a:defRPr/>
            </a:pPr>
            <a:r>
              <a:rPr lang="en-US" dirty="0"/>
              <a:t>Now most evident in television sitcoms.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02727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9" name="Rectangle 7">
            <a:extLst>
              <a:ext uri="{FF2B5EF4-FFF2-40B4-BE49-F238E27FC236}">
                <a16:creationId xmlns:a16="http://schemas.microsoft.com/office/drawing/2014/main" id="{0A46F010-D160-4609-8979-FFD8C1EA6C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99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0786FE-E0B2-4350-919C-F8A79083D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73062" y="624110"/>
            <a:ext cx="8131550" cy="1280890"/>
          </a:xfrm>
        </p:spPr>
        <p:txBody>
          <a:bodyPr>
            <a:normAutofit/>
          </a:bodyPr>
          <a:lstStyle/>
          <a:p>
            <a:r>
              <a:rPr lang="en-US"/>
              <a:t>How to Read a Play: Dramatic Characters</a:t>
            </a:r>
            <a:endParaRPr lang="en-US" dirty="0"/>
          </a:p>
        </p:txBody>
      </p:sp>
      <p:sp>
        <p:nvSpPr>
          <p:cNvPr id="41" name="Rectangle 9">
            <a:extLst>
              <a:ext uri="{FF2B5EF4-FFF2-40B4-BE49-F238E27FC236}">
                <a16:creationId xmlns:a16="http://schemas.microsoft.com/office/drawing/2014/main" id="{81B8C4F6-C3AC-4C94-8EC7-E4F7B7E9CD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2851515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B789310-9859-4942-98C8-3D2F12AAAE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" y="228600"/>
            <a:ext cx="2851523" cy="6638625"/>
            <a:chOff x="2487613" y="285750"/>
            <a:chExt cx="2428875" cy="5654676"/>
          </a:xfrm>
          <a:solidFill>
            <a:schemeClr val="tx2">
              <a:lumMod val="60000"/>
              <a:lumOff val="40000"/>
              <a:alpha val="40000"/>
            </a:schemeClr>
          </a:solidFill>
        </p:grpSpPr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FE9E5460-2AA9-4786-B69C-23DBEF3568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E344A2AF-3860-4427-B13E-98021C17AB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DDBDD44E-1DC0-48AB-8FEC-E098D91974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3151FF3E-5E3F-4D82-A684-0003BACEA8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C6CBF27E-7F0C-4489-95A7-82DE1C0460A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233BE304-221E-425E-A484-4B2E5F405B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10D5734E-EAEA-4A08-86A9-39BD5563EC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4D47FE86-98D1-4E35-86E4-16E9A19A64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F00661F9-B224-4DB1-8EFB-ABF9402BDE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id="{679DCB4E-8D36-4B7A-AF0C-8399F113AE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4FAD51F6-D24C-4FD6-BEAE-41F0E5A825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2" name="Freeform 22">
              <a:extLst>
                <a:ext uri="{FF2B5EF4-FFF2-40B4-BE49-F238E27FC236}">
                  <a16:creationId xmlns:a16="http://schemas.microsoft.com/office/drawing/2014/main" id="{87AC773F-6D31-458A-9DD7-76566C8A9C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F1CEC7A-E419-4950-AA57-B00546C29C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7224" y="-786"/>
            <a:ext cx="2356675" cy="6854040"/>
            <a:chOff x="6627813" y="194833"/>
            <a:chExt cx="1952625" cy="5678918"/>
          </a:xfrm>
          <a:solidFill>
            <a:schemeClr val="tx2">
              <a:lumMod val="75000"/>
              <a:alpha val="70000"/>
            </a:schemeClr>
          </a:solidFill>
        </p:grpSpPr>
        <p:sp>
          <p:nvSpPr>
            <p:cNvPr id="27" name="Freeform 27">
              <a:extLst>
                <a:ext uri="{FF2B5EF4-FFF2-40B4-BE49-F238E27FC236}">
                  <a16:creationId xmlns:a16="http://schemas.microsoft.com/office/drawing/2014/main" id="{7AE7DCD1-5235-45E8-B229-15A3E3962E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8" name="Freeform 28">
              <a:extLst>
                <a:ext uri="{FF2B5EF4-FFF2-40B4-BE49-F238E27FC236}">
                  <a16:creationId xmlns:a16="http://schemas.microsoft.com/office/drawing/2014/main" id="{C82E58C3-65A5-4079-BF94-E675AA410CD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9" name="Freeform 29">
              <a:extLst>
                <a:ext uri="{FF2B5EF4-FFF2-40B4-BE49-F238E27FC236}">
                  <a16:creationId xmlns:a16="http://schemas.microsoft.com/office/drawing/2014/main" id="{7AABE1FA-6DC8-4A47-AC5C-F05B9C111C2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0" name="Freeform 30">
              <a:extLst>
                <a:ext uri="{FF2B5EF4-FFF2-40B4-BE49-F238E27FC236}">
                  <a16:creationId xmlns:a16="http://schemas.microsoft.com/office/drawing/2014/main" id="{17BB7298-8900-4C67-B800-BD241F0199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1" name="Freeform 31">
              <a:extLst>
                <a:ext uri="{FF2B5EF4-FFF2-40B4-BE49-F238E27FC236}">
                  <a16:creationId xmlns:a16="http://schemas.microsoft.com/office/drawing/2014/main" id="{EE3442F8-53C2-490C-94EF-E423ECB957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2" name="Freeform 32">
              <a:extLst>
                <a:ext uri="{FF2B5EF4-FFF2-40B4-BE49-F238E27FC236}">
                  <a16:creationId xmlns:a16="http://schemas.microsoft.com/office/drawing/2014/main" id="{3DBEA916-8B10-493A-8CBF-9B5FA2A4A0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3" name="Freeform 33">
              <a:extLst>
                <a:ext uri="{FF2B5EF4-FFF2-40B4-BE49-F238E27FC236}">
                  <a16:creationId xmlns:a16="http://schemas.microsoft.com/office/drawing/2014/main" id="{248DB27B-F9EA-4F81-A746-7D57B768E0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4" name="Freeform 34">
              <a:extLst>
                <a:ext uri="{FF2B5EF4-FFF2-40B4-BE49-F238E27FC236}">
                  <a16:creationId xmlns:a16="http://schemas.microsoft.com/office/drawing/2014/main" id="{998E5C90-2A81-4013-AE09-2023B4407C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5" name="Freeform 35">
              <a:extLst>
                <a:ext uri="{FF2B5EF4-FFF2-40B4-BE49-F238E27FC236}">
                  <a16:creationId xmlns:a16="http://schemas.microsoft.com/office/drawing/2014/main" id="{86A8318B-7607-4519-8EEB-C7DD509653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6" name="Freeform 36">
              <a:extLst>
                <a:ext uri="{FF2B5EF4-FFF2-40B4-BE49-F238E27FC236}">
                  <a16:creationId xmlns:a16="http://schemas.microsoft.com/office/drawing/2014/main" id="{5009FB1B-4865-45DB-8727-F012E3ACA55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7" name="Freeform 37">
              <a:extLst>
                <a:ext uri="{FF2B5EF4-FFF2-40B4-BE49-F238E27FC236}">
                  <a16:creationId xmlns:a16="http://schemas.microsoft.com/office/drawing/2014/main" id="{5B209B64-3A98-4B1A-857A-2368AFED67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8" name="Freeform 38">
              <a:extLst>
                <a:ext uri="{FF2B5EF4-FFF2-40B4-BE49-F238E27FC236}">
                  <a16:creationId xmlns:a16="http://schemas.microsoft.com/office/drawing/2014/main" id="{EB3B5D03-7AE3-411C-A820-6844E7D0C61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40" name="Freeform 11">
            <a:extLst>
              <a:ext uri="{FF2B5EF4-FFF2-40B4-BE49-F238E27FC236}">
                <a16:creationId xmlns:a16="http://schemas.microsoft.com/office/drawing/2014/main" id="{91328346-8BAD-4616-B50B-5CFDA5648D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159" y="3411452"/>
            <a:ext cx="1098194" cy="514066"/>
          </a:xfrm>
          <a:custGeom>
            <a:avLst/>
            <a:gdLst>
              <a:gd name="connsiteX0" fmla="*/ 10000 w 10044"/>
              <a:gd name="connsiteY0" fmla="*/ 4701 h 9966"/>
              <a:gd name="connsiteX1" fmla="*/ 8559 w 10044"/>
              <a:gd name="connsiteY1" fmla="*/ 188 h 9966"/>
              <a:gd name="connsiteX2" fmla="*/ 8527 w 10044"/>
              <a:gd name="connsiteY2" fmla="*/ 94 h 9966"/>
              <a:gd name="connsiteX3" fmla="*/ 8438 w 10044"/>
              <a:gd name="connsiteY3" fmla="*/ 0 h 9966"/>
              <a:gd name="connsiteX4" fmla="*/ 7867 w 10044"/>
              <a:gd name="connsiteY4" fmla="*/ 0 h 9966"/>
              <a:gd name="connsiteX5" fmla="*/ 0 w 10044"/>
              <a:gd name="connsiteY5" fmla="*/ 70 h 9966"/>
              <a:gd name="connsiteX6" fmla="*/ 3132 w 10044"/>
              <a:gd name="connsiteY6" fmla="*/ 9763 h 9966"/>
              <a:gd name="connsiteX7" fmla="*/ 7867 w 10044"/>
              <a:gd name="connsiteY7" fmla="*/ 9966 h 9966"/>
              <a:gd name="connsiteX8" fmla="*/ 8438 w 10044"/>
              <a:gd name="connsiteY8" fmla="*/ 9966 h 9966"/>
              <a:gd name="connsiteX9" fmla="*/ 8527 w 10044"/>
              <a:gd name="connsiteY9" fmla="*/ 9872 h 9966"/>
              <a:gd name="connsiteX10" fmla="*/ 8559 w 10044"/>
              <a:gd name="connsiteY10" fmla="*/ 9778 h 9966"/>
              <a:gd name="connsiteX11" fmla="*/ 10000 w 10044"/>
              <a:gd name="connsiteY11" fmla="*/ 5265 h 9966"/>
              <a:gd name="connsiteX12" fmla="*/ 10000 w 10044"/>
              <a:gd name="connsiteY12" fmla="*/ 4701 h 9966"/>
              <a:gd name="connsiteX0" fmla="*/ 6839 w 6883"/>
              <a:gd name="connsiteY0" fmla="*/ 4885 h 10168"/>
              <a:gd name="connsiteX1" fmla="*/ 5405 w 6883"/>
              <a:gd name="connsiteY1" fmla="*/ 357 h 10168"/>
              <a:gd name="connsiteX2" fmla="*/ 5373 w 6883"/>
              <a:gd name="connsiteY2" fmla="*/ 262 h 10168"/>
              <a:gd name="connsiteX3" fmla="*/ 5284 w 6883"/>
              <a:gd name="connsiteY3" fmla="*/ 168 h 10168"/>
              <a:gd name="connsiteX4" fmla="*/ 4716 w 6883"/>
              <a:gd name="connsiteY4" fmla="*/ 168 h 10168"/>
              <a:gd name="connsiteX5" fmla="*/ 50 w 6883"/>
              <a:gd name="connsiteY5" fmla="*/ 0 h 10168"/>
              <a:gd name="connsiteX6" fmla="*/ 1 w 6883"/>
              <a:gd name="connsiteY6" fmla="*/ 9964 h 10168"/>
              <a:gd name="connsiteX7" fmla="*/ 4716 w 6883"/>
              <a:gd name="connsiteY7" fmla="*/ 10168 h 10168"/>
              <a:gd name="connsiteX8" fmla="*/ 5284 w 6883"/>
              <a:gd name="connsiteY8" fmla="*/ 10168 h 10168"/>
              <a:gd name="connsiteX9" fmla="*/ 5373 w 6883"/>
              <a:gd name="connsiteY9" fmla="*/ 10074 h 10168"/>
              <a:gd name="connsiteX10" fmla="*/ 5405 w 6883"/>
              <a:gd name="connsiteY10" fmla="*/ 9979 h 10168"/>
              <a:gd name="connsiteX11" fmla="*/ 6839 w 6883"/>
              <a:gd name="connsiteY11" fmla="*/ 5451 h 10168"/>
              <a:gd name="connsiteX12" fmla="*/ 6839 w 6883"/>
              <a:gd name="connsiteY12" fmla="*/ 4885 h 10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83" h="10168">
                <a:moveTo>
                  <a:pt x="6839" y="4885"/>
                </a:moveTo>
                <a:lnTo>
                  <a:pt x="5405" y="357"/>
                </a:lnTo>
                <a:cubicBezTo>
                  <a:pt x="5395" y="325"/>
                  <a:pt x="5383" y="294"/>
                  <a:pt x="5373" y="262"/>
                </a:cubicBezTo>
                <a:cubicBezTo>
                  <a:pt x="5344" y="168"/>
                  <a:pt x="5314" y="168"/>
                  <a:pt x="5284" y="168"/>
                </a:cubicBezTo>
                <a:lnTo>
                  <a:pt x="4716" y="168"/>
                </a:lnTo>
                <a:lnTo>
                  <a:pt x="50" y="0"/>
                </a:lnTo>
                <a:cubicBezTo>
                  <a:pt x="59" y="3322"/>
                  <a:pt x="-8" y="6643"/>
                  <a:pt x="1" y="9964"/>
                </a:cubicBezTo>
                <a:lnTo>
                  <a:pt x="4716" y="10168"/>
                </a:lnTo>
                <a:lnTo>
                  <a:pt x="5284" y="10168"/>
                </a:lnTo>
                <a:cubicBezTo>
                  <a:pt x="5314" y="10168"/>
                  <a:pt x="5344" y="10074"/>
                  <a:pt x="5373" y="10074"/>
                </a:cubicBezTo>
                <a:cubicBezTo>
                  <a:pt x="5373" y="9979"/>
                  <a:pt x="5405" y="9979"/>
                  <a:pt x="5405" y="9979"/>
                </a:cubicBezTo>
                <a:lnTo>
                  <a:pt x="6839" y="5451"/>
                </a:lnTo>
                <a:cubicBezTo>
                  <a:pt x="6898" y="5262"/>
                  <a:pt x="6898" y="5074"/>
                  <a:pt x="6839" y="48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F38E77-1C5D-43BC-93DA-BC9CB69AC3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73062" y="2133600"/>
            <a:ext cx="8131550" cy="4188922"/>
          </a:xfrm>
        </p:spPr>
        <p:txBody>
          <a:bodyPr>
            <a:normAutofit/>
          </a:bodyPr>
          <a:lstStyle/>
          <a:p>
            <a:r>
              <a:rPr lang="en-US" sz="2400" b="1" dirty="0"/>
              <a:t>Characters with a Dominant Trait:</a:t>
            </a:r>
          </a:p>
          <a:p>
            <a:pPr lvl="1"/>
            <a:r>
              <a:rPr lang="en-US" sz="2000" dirty="0"/>
              <a:t>In ancient times, the 4 </a:t>
            </a:r>
            <a:r>
              <a:rPr lang="en-US" sz="2000" dirty="0" err="1"/>
              <a:t>Humours</a:t>
            </a:r>
            <a:r>
              <a:rPr lang="en-US" sz="2000" dirty="0"/>
              <a:t> were thought to regulate emotions: Blood, phlegm, yellow bile and black bile. These were thought to regulate body functions and emotional life. An imbalance in one of these could cause extreme physical and mental disorder. </a:t>
            </a:r>
          </a:p>
          <a:p>
            <a:pPr lvl="1">
              <a:defRPr/>
            </a:pPr>
            <a:r>
              <a:rPr lang="en-US" sz="2000" dirty="0"/>
              <a:t>Out of this view came the idea of an obsessed personality with a dominant trait. </a:t>
            </a:r>
          </a:p>
        </p:txBody>
      </p:sp>
    </p:spTree>
    <p:extLst>
      <p:ext uri="{BB962C8B-B14F-4D97-AF65-F5344CB8AC3E}">
        <p14:creationId xmlns:p14="http://schemas.microsoft.com/office/powerpoint/2010/main" val="243595568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5" name="Rectangle 44">
            <a:extLst>
              <a:ext uri="{FF2B5EF4-FFF2-40B4-BE49-F238E27FC236}">
                <a16:creationId xmlns:a16="http://schemas.microsoft.com/office/drawing/2014/main" id="{35879851-1A1D-4246-AAA1-C484E85833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418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55034E4-C5AD-409A-9C28-979C55E0DCF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5000"/>
          </a:blip>
          <a:srcRect t="16974"/>
          <a:stretch/>
        </p:blipFill>
        <p:spPr>
          <a:xfrm>
            <a:off x="-8825" y="10"/>
            <a:ext cx="12192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4FA022-DFAD-4734-A80E-4A0EA524ED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513" y="624110"/>
            <a:ext cx="8911687" cy="1280890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tx1"/>
                </a:solidFill>
              </a:rPr>
              <a:t>How to Read a Play: Dramatic Characters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95CADC-CA46-4A20-9728-A1E0DC26C1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31799" y="2133599"/>
            <a:ext cx="9639811" cy="4388581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defRPr/>
            </a:pPr>
            <a:endParaRPr lang="en-US" b="1" dirty="0"/>
          </a:p>
          <a:p>
            <a:pPr>
              <a:lnSpc>
                <a:spcPct val="90000"/>
              </a:lnSpc>
              <a:defRPr/>
            </a:pPr>
            <a:r>
              <a:rPr lang="en-US" sz="2800" b="1" dirty="0"/>
              <a:t>Depersonalized Characters:</a:t>
            </a:r>
          </a:p>
          <a:p>
            <a:pPr lvl="1">
              <a:lnSpc>
                <a:spcPct val="90000"/>
              </a:lnSpc>
              <a:defRPr/>
            </a:pPr>
            <a:r>
              <a:rPr lang="en-US" sz="1800" dirty="0"/>
              <a:t>The individual is searching for meaning, purpose.</a:t>
            </a:r>
          </a:p>
          <a:p>
            <a:pPr lvl="1">
              <a:lnSpc>
                <a:spcPct val="90000"/>
              </a:lnSpc>
              <a:defRPr/>
            </a:pPr>
            <a:r>
              <a:rPr lang="en-US" sz="1800" dirty="0"/>
              <a:t>They fill their lives with games and rituals that substitute for the deeper connections they seek. They appear without a psychological past, but they are not stock characters. </a:t>
            </a:r>
          </a:p>
          <a:p>
            <a:pPr lvl="1">
              <a:lnSpc>
                <a:spcPct val="90000"/>
              </a:lnSpc>
              <a:defRPr/>
            </a:pPr>
            <a:r>
              <a:rPr lang="en-US" sz="1800" dirty="0"/>
              <a:t>They possess individuality without complexity. They are creatures of their current circumstance.</a:t>
            </a:r>
          </a:p>
          <a:p>
            <a:pPr lvl="1">
              <a:lnSpc>
                <a:spcPct val="90000"/>
              </a:lnSpc>
              <a:defRPr/>
            </a:pPr>
            <a:r>
              <a:rPr lang="en-US" sz="1800" dirty="0"/>
              <a:t>Eugene Ionesco’s </a:t>
            </a:r>
            <a:r>
              <a:rPr lang="en-US" sz="1800" i="1" dirty="0"/>
              <a:t>The Bald Soprano.</a:t>
            </a:r>
          </a:p>
          <a:p>
            <a:pPr lvl="1">
              <a:lnSpc>
                <a:spcPct val="90000"/>
              </a:lnSpc>
              <a:defRPr/>
            </a:pPr>
            <a:r>
              <a:rPr lang="en-US" sz="1800" dirty="0"/>
              <a:t>Samuel Beckett’s </a:t>
            </a:r>
            <a:r>
              <a:rPr lang="en-US" sz="1800" i="1" dirty="0"/>
              <a:t>Endgame.</a:t>
            </a:r>
            <a:endParaRPr lang="en-US" sz="1800" dirty="0"/>
          </a:p>
          <a:p>
            <a:pPr lvl="1">
              <a:lnSpc>
                <a:spcPct val="90000"/>
              </a:lnSpc>
              <a:defRPr/>
            </a:pPr>
            <a:r>
              <a:rPr lang="en-US" sz="1800" dirty="0"/>
              <a:t>People form patterns and diversions to provide purpose and meaning that is lacking.</a:t>
            </a:r>
          </a:p>
          <a:p>
            <a:pPr>
              <a:lnSpc>
                <a:spcPct val="9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15376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5879851-1A1D-4246-AAA1-C484E85833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418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AE084E0-F758-492D-AE64-301B88A7EF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5000"/>
          </a:blip>
          <a:srcRect b="11765"/>
          <a:stretch/>
        </p:blipFill>
        <p:spPr>
          <a:xfrm>
            <a:off x="-8825" y="10"/>
            <a:ext cx="12192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C62AF1-32DE-448A-B9B3-3E6D8AF07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513" y="624110"/>
            <a:ext cx="8911687" cy="1280890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tx1"/>
                </a:solidFill>
              </a:rPr>
              <a:t>How to Read a Play: Dramatic Language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E54D7C-EE74-41B6-A6DC-11F0B75FE8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31799" y="2133599"/>
            <a:ext cx="9785467" cy="4493777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400" b="1" dirty="0"/>
              <a:t>The playwright’s basic tool of expression is language</a:t>
            </a:r>
            <a:r>
              <a:rPr lang="en-US" dirty="0"/>
              <a:t>.</a:t>
            </a:r>
          </a:p>
          <a:p>
            <a:pPr>
              <a:defRPr/>
            </a:pPr>
            <a:r>
              <a:rPr lang="en-US" sz="2400" dirty="0"/>
              <a:t>Playwrights write for actors.</a:t>
            </a:r>
          </a:p>
          <a:p>
            <a:pPr>
              <a:defRPr/>
            </a:pPr>
            <a:r>
              <a:rPr lang="en-US" sz="2400" dirty="0"/>
              <a:t>Stage language is heightened, intensified, and stylized. It must be actable and “</a:t>
            </a:r>
            <a:r>
              <a:rPr lang="en-US" sz="2400" dirty="0" err="1"/>
              <a:t>speakable</a:t>
            </a:r>
            <a:r>
              <a:rPr lang="en-US" sz="2400" dirty="0"/>
              <a:t>”  and inspire physical expression.</a:t>
            </a:r>
          </a:p>
          <a:p>
            <a:pPr>
              <a:defRPr/>
            </a:pPr>
            <a:r>
              <a:rPr lang="en-US" sz="2400" dirty="0"/>
              <a:t>DIALOGUE - the primary form of language in the theatre.</a:t>
            </a:r>
          </a:p>
          <a:p>
            <a:pPr>
              <a:defRPr/>
            </a:pPr>
            <a:r>
              <a:rPr lang="en-US" sz="2400" dirty="0"/>
              <a:t>Language tells the story, advances the action</a:t>
            </a:r>
          </a:p>
          <a:p>
            <a:pPr>
              <a:defRPr/>
            </a:pPr>
            <a:r>
              <a:rPr lang="en-US" sz="2400" dirty="0"/>
              <a:t>Each line conveys information</a:t>
            </a:r>
          </a:p>
          <a:p>
            <a:pPr>
              <a:defRPr/>
            </a:pPr>
            <a:r>
              <a:rPr lang="en-US" sz="2400" dirty="0"/>
              <a:t>Language establishes location, character through dialect</a:t>
            </a:r>
          </a:p>
          <a:p>
            <a:pPr>
              <a:defRPr/>
            </a:pPr>
            <a:r>
              <a:rPr lang="en-US" sz="2400" dirty="0"/>
              <a:t>Dialogue must be shaped for climaxes, punchlines, etc.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07552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9">
            <a:extLst>
              <a:ext uri="{FF2B5EF4-FFF2-40B4-BE49-F238E27FC236}">
                <a16:creationId xmlns:a16="http://schemas.microsoft.com/office/drawing/2014/main" id="{31DBE429-8660-4D88-BC47-B159B7251B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11">
            <a:extLst>
              <a:ext uri="{FF2B5EF4-FFF2-40B4-BE49-F238E27FC236}">
                <a16:creationId xmlns:a16="http://schemas.microsoft.com/office/drawing/2014/main" id="{BB7DF222-98CD-4513-8AEA-F83CF2A118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2306695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4B86277-FCC4-4225-BED5-439DE1B4B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3391" y="624110"/>
            <a:ext cx="9383408" cy="1280890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bg1"/>
                </a:solidFill>
              </a:rPr>
              <a:t>How to Read a Play: Dramatic Language</a:t>
            </a:r>
          </a:p>
        </p:txBody>
      </p:sp>
      <p:sp>
        <p:nvSpPr>
          <p:cNvPr id="33" name="Freeform 11">
            <a:extLst>
              <a:ext uri="{FF2B5EF4-FFF2-40B4-BE49-F238E27FC236}">
                <a16:creationId xmlns:a16="http://schemas.microsoft.com/office/drawing/2014/main" id="{92C98781-DD9B-44BA-B873-BD5060A9C4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DFF6ABC8-9BF2-4504-944E-B8D89E12CD2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30329044"/>
              </p:ext>
            </p:extLst>
          </p:nvPr>
        </p:nvGraphicFramePr>
        <p:xfrm>
          <a:off x="961012" y="2930805"/>
          <a:ext cx="10265786" cy="29619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016140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2EC7880-C5D9-40A8-A6B0-3198AD07AD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786"/>
            <a:ext cx="4619543" cy="6854038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49FAC27-8E1E-4FD0-A201-96D4534F24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645106"/>
            <a:ext cx="3650279" cy="1259894"/>
          </a:xfrm>
        </p:spPr>
        <p:txBody>
          <a:bodyPr>
            <a:normAutofit/>
          </a:bodyPr>
          <a:lstStyle/>
          <a:p>
            <a:r>
              <a:rPr lang="en-US" sz="3300">
                <a:solidFill>
                  <a:schemeClr val="tx1"/>
                </a:solidFill>
              </a:rPr>
              <a:t>The Benefits of Studying Theatre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FB8090-1326-4881-BF5C-CF5CFE568F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225" y="2133600"/>
            <a:ext cx="3650278" cy="375925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buClrTx/>
              <a:buNone/>
            </a:pPr>
            <a:endParaRPr lang="en-US" altLang="en-US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ClrTx/>
            </a:pPr>
            <a:r>
              <a:rPr lang="en-US" altLang="en-US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Metaphor - mirror. </a:t>
            </a:r>
          </a:p>
          <a:p>
            <a:pPr lvl="1">
              <a:lnSpc>
                <a:spcPct val="90000"/>
              </a:lnSpc>
              <a:spcBef>
                <a:spcPct val="0"/>
              </a:spcBef>
              <a:buClrTx/>
            </a:pPr>
            <a:r>
              <a:rPr lang="en-US" altLang="en-US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It allows us to look at ourselves with an objective understanding of who and what we are. But it is not necessarily a replica of the real world. </a:t>
            </a:r>
          </a:p>
          <a:p>
            <a:pPr>
              <a:lnSpc>
                <a:spcPct val="90000"/>
              </a:lnSpc>
              <a:defRPr/>
            </a:pPr>
            <a:r>
              <a:rPr lang="en-US"/>
              <a:t>Theatre is driven by a human need to </a:t>
            </a:r>
          </a:p>
          <a:p>
            <a:pPr lvl="1">
              <a:lnSpc>
                <a:spcPct val="90000"/>
              </a:lnSpc>
              <a:defRPr/>
            </a:pPr>
            <a:r>
              <a:rPr lang="en-US"/>
              <a:t>comprehend the world</a:t>
            </a:r>
          </a:p>
          <a:p>
            <a:pPr lvl="1">
              <a:lnSpc>
                <a:spcPct val="90000"/>
              </a:lnSpc>
              <a:defRPr/>
            </a:pPr>
            <a:r>
              <a:rPr lang="en-US"/>
              <a:t>examine the world</a:t>
            </a:r>
          </a:p>
          <a:p>
            <a:pPr lvl="1">
              <a:lnSpc>
                <a:spcPct val="90000"/>
              </a:lnSpc>
              <a:defRPr/>
            </a:pPr>
            <a:r>
              <a:rPr lang="en-US"/>
              <a:t>challenge the world</a:t>
            </a:r>
          </a:p>
          <a:p>
            <a:pPr>
              <a:lnSpc>
                <a:spcPct val="90000"/>
              </a:lnSpc>
            </a:pPr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49096AC-3403-4B58-9ED8-F1C925D5FD1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448" r="13739"/>
          <a:stretch/>
        </p:blipFill>
        <p:spPr>
          <a:xfrm>
            <a:off x="4619543" y="10"/>
            <a:ext cx="7572457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6670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383AA-2013-4CF7-A533-9036597EF6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Fine Art and the Qualities of Theatre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0615E2-007F-4E34-B918-870C7426EE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The Romans: Vulgar Arts</a:t>
            </a:r>
          </a:p>
          <a:p>
            <a:r>
              <a:rPr lang="en-US" sz="2000" dirty="0"/>
              <a:t>Middle Ages: Mechanical Arts</a:t>
            </a:r>
          </a:p>
          <a:p>
            <a:r>
              <a:rPr lang="en-US" sz="2000" dirty="0"/>
              <a:t>17</a:t>
            </a:r>
            <a:r>
              <a:rPr lang="en-US" sz="2000" baseline="30000" dirty="0"/>
              <a:t>th</a:t>
            </a:r>
            <a:r>
              <a:rPr lang="en-US" sz="2000" dirty="0"/>
              <a:t> Century: Useful Arts</a:t>
            </a:r>
          </a:p>
          <a:p>
            <a:r>
              <a:rPr lang="en-US" sz="2000" dirty="0"/>
              <a:t>19</a:t>
            </a:r>
            <a:r>
              <a:rPr lang="en-US" sz="2000" baseline="30000" dirty="0"/>
              <a:t>th</a:t>
            </a:r>
            <a:r>
              <a:rPr lang="en-US" sz="2000" dirty="0"/>
              <a:t> Century: Industrial Arts</a:t>
            </a:r>
          </a:p>
          <a:p>
            <a:r>
              <a:rPr lang="en-US" sz="2000" dirty="0"/>
              <a:t>Philosophy, History, Languages, Math and Science – Liberal Arts</a:t>
            </a:r>
          </a:p>
          <a:p>
            <a:r>
              <a:rPr lang="en-US" sz="2000" dirty="0"/>
              <a:t>Fine Arts – Coined in the 18</a:t>
            </a:r>
            <a:r>
              <a:rPr lang="en-US" sz="2000" baseline="30000" dirty="0"/>
              <a:t>th</a:t>
            </a:r>
            <a:r>
              <a:rPr lang="en-US" sz="2000" dirty="0"/>
              <a:t> century</a:t>
            </a:r>
          </a:p>
          <a:p>
            <a:r>
              <a:rPr lang="en-US" sz="2000" dirty="0"/>
              <a:t>Aesthetics:   a branch of philosophy that deals with beauty and taste</a:t>
            </a:r>
          </a:p>
        </p:txBody>
      </p:sp>
    </p:spTree>
    <p:extLst>
      <p:ext uri="{BB962C8B-B14F-4D97-AF65-F5344CB8AC3E}">
        <p14:creationId xmlns:p14="http://schemas.microsoft.com/office/powerpoint/2010/main" val="41806301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BB01FB5-37B9-4EBD-AF40-DE68D3CA46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0590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CEB74F-7742-44C2-A8B4-FB359CD9A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893" y="3101093"/>
            <a:ext cx="2454052" cy="3029344"/>
          </a:xfrm>
        </p:spPr>
        <p:txBody>
          <a:bodyPr>
            <a:normAutofit/>
          </a:bodyPr>
          <a:lstStyle/>
          <a:p>
            <a:r>
              <a:rPr lang="en-US" sz="3200">
                <a:solidFill>
                  <a:schemeClr val="bg1"/>
                </a:solidFill>
              </a:rPr>
              <a:t>Fine Art and the Qualities of Theatre</a:t>
            </a: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06AF6A9A-0638-4916-AD29-9FC8FC07AE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159" y="3179901"/>
            <a:ext cx="1098194" cy="514066"/>
          </a:xfrm>
          <a:custGeom>
            <a:avLst/>
            <a:gdLst>
              <a:gd name="connsiteX0" fmla="*/ 10000 w 10044"/>
              <a:gd name="connsiteY0" fmla="*/ 4701 h 9966"/>
              <a:gd name="connsiteX1" fmla="*/ 8559 w 10044"/>
              <a:gd name="connsiteY1" fmla="*/ 188 h 9966"/>
              <a:gd name="connsiteX2" fmla="*/ 8527 w 10044"/>
              <a:gd name="connsiteY2" fmla="*/ 94 h 9966"/>
              <a:gd name="connsiteX3" fmla="*/ 8438 w 10044"/>
              <a:gd name="connsiteY3" fmla="*/ 0 h 9966"/>
              <a:gd name="connsiteX4" fmla="*/ 7867 w 10044"/>
              <a:gd name="connsiteY4" fmla="*/ 0 h 9966"/>
              <a:gd name="connsiteX5" fmla="*/ 0 w 10044"/>
              <a:gd name="connsiteY5" fmla="*/ 70 h 9966"/>
              <a:gd name="connsiteX6" fmla="*/ 3132 w 10044"/>
              <a:gd name="connsiteY6" fmla="*/ 9763 h 9966"/>
              <a:gd name="connsiteX7" fmla="*/ 7867 w 10044"/>
              <a:gd name="connsiteY7" fmla="*/ 9966 h 9966"/>
              <a:gd name="connsiteX8" fmla="*/ 8438 w 10044"/>
              <a:gd name="connsiteY8" fmla="*/ 9966 h 9966"/>
              <a:gd name="connsiteX9" fmla="*/ 8527 w 10044"/>
              <a:gd name="connsiteY9" fmla="*/ 9872 h 9966"/>
              <a:gd name="connsiteX10" fmla="*/ 8559 w 10044"/>
              <a:gd name="connsiteY10" fmla="*/ 9778 h 9966"/>
              <a:gd name="connsiteX11" fmla="*/ 10000 w 10044"/>
              <a:gd name="connsiteY11" fmla="*/ 5265 h 9966"/>
              <a:gd name="connsiteX12" fmla="*/ 10000 w 10044"/>
              <a:gd name="connsiteY12" fmla="*/ 4701 h 9966"/>
              <a:gd name="connsiteX0" fmla="*/ 6839 w 6883"/>
              <a:gd name="connsiteY0" fmla="*/ 4885 h 10168"/>
              <a:gd name="connsiteX1" fmla="*/ 5405 w 6883"/>
              <a:gd name="connsiteY1" fmla="*/ 357 h 10168"/>
              <a:gd name="connsiteX2" fmla="*/ 5373 w 6883"/>
              <a:gd name="connsiteY2" fmla="*/ 262 h 10168"/>
              <a:gd name="connsiteX3" fmla="*/ 5284 w 6883"/>
              <a:gd name="connsiteY3" fmla="*/ 168 h 10168"/>
              <a:gd name="connsiteX4" fmla="*/ 4716 w 6883"/>
              <a:gd name="connsiteY4" fmla="*/ 168 h 10168"/>
              <a:gd name="connsiteX5" fmla="*/ 50 w 6883"/>
              <a:gd name="connsiteY5" fmla="*/ 0 h 10168"/>
              <a:gd name="connsiteX6" fmla="*/ 1 w 6883"/>
              <a:gd name="connsiteY6" fmla="*/ 9964 h 10168"/>
              <a:gd name="connsiteX7" fmla="*/ 4716 w 6883"/>
              <a:gd name="connsiteY7" fmla="*/ 10168 h 10168"/>
              <a:gd name="connsiteX8" fmla="*/ 5284 w 6883"/>
              <a:gd name="connsiteY8" fmla="*/ 10168 h 10168"/>
              <a:gd name="connsiteX9" fmla="*/ 5373 w 6883"/>
              <a:gd name="connsiteY9" fmla="*/ 10074 h 10168"/>
              <a:gd name="connsiteX10" fmla="*/ 5405 w 6883"/>
              <a:gd name="connsiteY10" fmla="*/ 9979 h 10168"/>
              <a:gd name="connsiteX11" fmla="*/ 6839 w 6883"/>
              <a:gd name="connsiteY11" fmla="*/ 5451 h 10168"/>
              <a:gd name="connsiteX12" fmla="*/ 6839 w 6883"/>
              <a:gd name="connsiteY12" fmla="*/ 4885 h 10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83" h="10168">
                <a:moveTo>
                  <a:pt x="6839" y="4885"/>
                </a:moveTo>
                <a:lnTo>
                  <a:pt x="5405" y="357"/>
                </a:lnTo>
                <a:cubicBezTo>
                  <a:pt x="5395" y="325"/>
                  <a:pt x="5383" y="294"/>
                  <a:pt x="5373" y="262"/>
                </a:cubicBezTo>
                <a:cubicBezTo>
                  <a:pt x="5344" y="168"/>
                  <a:pt x="5314" y="168"/>
                  <a:pt x="5284" y="168"/>
                </a:cubicBezTo>
                <a:lnTo>
                  <a:pt x="4716" y="168"/>
                </a:lnTo>
                <a:lnTo>
                  <a:pt x="50" y="0"/>
                </a:lnTo>
                <a:cubicBezTo>
                  <a:pt x="59" y="3322"/>
                  <a:pt x="-8" y="6643"/>
                  <a:pt x="1" y="9964"/>
                </a:cubicBezTo>
                <a:lnTo>
                  <a:pt x="4716" y="10168"/>
                </a:lnTo>
                <a:lnTo>
                  <a:pt x="5284" y="10168"/>
                </a:lnTo>
                <a:cubicBezTo>
                  <a:pt x="5314" y="10168"/>
                  <a:pt x="5344" y="10074"/>
                  <a:pt x="5373" y="10074"/>
                </a:cubicBezTo>
                <a:cubicBezTo>
                  <a:pt x="5373" y="9979"/>
                  <a:pt x="5405" y="9979"/>
                  <a:pt x="5405" y="9979"/>
                </a:cubicBezTo>
                <a:lnTo>
                  <a:pt x="6839" y="5451"/>
                </a:lnTo>
                <a:cubicBezTo>
                  <a:pt x="6898" y="5262"/>
                  <a:pt x="6898" y="5074"/>
                  <a:pt x="6839" y="48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79057B2B-0D8C-47F2-836B-2E7DD46215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95736" y="0"/>
            <a:ext cx="739626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6E6AB3A7-C015-4515-B966-1B4556A9204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88814277"/>
              </p:ext>
            </p:extLst>
          </p:nvPr>
        </p:nvGraphicFramePr>
        <p:xfrm>
          <a:off x="4713144" y="641551"/>
          <a:ext cx="6832212" cy="52647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174836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satMod val="92000"/>
                <a:lumMod val="120000"/>
              </a:schemeClr>
            </a:gs>
            <a:gs pos="100000">
              <a:schemeClr val="bg1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3262980-E907-4930-9E6E-3DC2025CE7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C319A8-4BB7-48CB-8A7A-2ED7E6C4E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645106"/>
            <a:ext cx="3650279" cy="1259894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800">
                <a:solidFill>
                  <a:srgbClr val="3C3F79"/>
                </a:solidFill>
              </a:rPr>
              <a:t>Fine Art and the Qualities of Theatre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FD53EBD-B361-45AD-8ABF-9270B20B4A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rgbClr val="3C3F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CAEAA7-74A1-4062-BAA7-253609A6B5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225" y="2133600"/>
            <a:ext cx="3650278" cy="3759253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buClr>
                <a:srgbClr val="DA32B7"/>
              </a:buClr>
            </a:pPr>
            <a:r>
              <a:rPr lang="en-US" sz="1700" dirty="0"/>
              <a:t>Theatre needs a pretense of self – a presentation of character. </a:t>
            </a:r>
          </a:p>
          <a:p>
            <a:pPr>
              <a:lnSpc>
                <a:spcPct val="90000"/>
              </a:lnSpc>
              <a:buClr>
                <a:srgbClr val="DA32B7"/>
              </a:buClr>
            </a:pPr>
            <a:r>
              <a:rPr lang="en-US" sz="1700" dirty="0"/>
              <a:t>There are four universals of theatre:</a:t>
            </a:r>
          </a:p>
          <a:p>
            <a:pPr lvl="1">
              <a:lnSpc>
                <a:spcPct val="90000"/>
              </a:lnSpc>
              <a:buClr>
                <a:srgbClr val="DA32B7"/>
              </a:buClr>
            </a:pPr>
            <a:r>
              <a:rPr lang="en-US" sz="1700" dirty="0"/>
              <a:t>Theatre is highly collaborative.</a:t>
            </a:r>
          </a:p>
          <a:p>
            <a:pPr lvl="1">
              <a:lnSpc>
                <a:spcPct val="90000"/>
              </a:lnSpc>
              <a:buClr>
                <a:srgbClr val="DA32B7"/>
              </a:buClr>
            </a:pPr>
            <a:r>
              <a:rPr lang="en-US" sz="1700" dirty="0"/>
              <a:t>Theatre is immediate and ephemeral</a:t>
            </a:r>
          </a:p>
          <a:p>
            <a:pPr lvl="1">
              <a:lnSpc>
                <a:spcPct val="90000"/>
              </a:lnSpc>
              <a:buClr>
                <a:srgbClr val="DA32B7"/>
              </a:buClr>
            </a:pPr>
            <a:r>
              <a:rPr lang="en-US" sz="1700" dirty="0"/>
              <a:t>Theatre is a synthesis of many arts.</a:t>
            </a:r>
          </a:p>
          <a:p>
            <a:pPr lvl="1">
              <a:lnSpc>
                <a:spcPct val="90000"/>
              </a:lnSpc>
              <a:buClr>
                <a:srgbClr val="DA32B7"/>
              </a:buClr>
            </a:pPr>
            <a:r>
              <a:rPr lang="en-US" sz="1700" dirty="0"/>
              <a:t>The dynamics between the actor and the audience. </a:t>
            </a:r>
          </a:p>
          <a:p>
            <a:pPr>
              <a:lnSpc>
                <a:spcPct val="90000"/>
              </a:lnSpc>
              <a:buClr>
                <a:srgbClr val="DA32B7"/>
              </a:buClr>
            </a:pPr>
            <a:endParaRPr lang="en-US" sz="17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9FB8FAC-F94F-4E46-A49B-4C7D5E3934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511" r="7211"/>
          <a:stretch/>
        </p:blipFill>
        <p:spPr>
          <a:xfrm>
            <a:off x="4619543" y="640080"/>
            <a:ext cx="6953577" cy="5252773"/>
          </a:xfrm>
          <a:prstGeom prst="rect">
            <a:avLst/>
          </a:prstGeom>
        </p:spPr>
      </p:pic>
      <p:sp>
        <p:nvSpPr>
          <p:cNvPr id="14" name="Freeform 11">
            <a:extLst>
              <a:ext uri="{FF2B5EF4-FFF2-40B4-BE49-F238E27FC236}">
                <a16:creationId xmlns:a16="http://schemas.microsoft.com/office/drawing/2014/main" id="{DA1A4CE7-6399-4B37-ACE2-CFC4B4077B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6061223"/>
            <a:ext cx="1038036" cy="506277"/>
          </a:xfrm>
          <a:custGeom>
            <a:avLst/>
            <a:gdLst>
              <a:gd name="connsiteX0" fmla="*/ 0 w 1038036"/>
              <a:gd name="connsiteY0" fmla="*/ 0 h 506277"/>
              <a:gd name="connsiteX1" fmla="*/ 182880 w 1038036"/>
              <a:gd name="connsiteY1" fmla="*/ 0 h 506277"/>
              <a:gd name="connsiteX2" fmla="*/ 291705 w 1038036"/>
              <a:gd name="connsiteY2" fmla="*/ 0 h 506277"/>
              <a:gd name="connsiteX3" fmla="*/ 291705 w 1038036"/>
              <a:gd name="connsiteY3" fmla="*/ 151 h 506277"/>
              <a:gd name="connsiteX4" fmla="*/ 692049 w 1038036"/>
              <a:gd name="connsiteY4" fmla="*/ 705 h 506277"/>
              <a:gd name="connsiteX5" fmla="*/ 782744 w 1038036"/>
              <a:gd name="connsiteY5" fmla="*/ 705 h 506277"/>
              <a:gd name="connsiteX6" fmla="*/ 797001 w 1038036"/>
              <a:gd name="connsiteY6" fmla="*/ 5473 h 506277"/>
              <a:gd name="connsiteX7" fmla="*/ 801982 w 1038036"/>
              <a:gd name="connsiteY7" fmla="*/ 10242 h 506277"/>
              <a:gd name="connsiteX8" fmla="*/ 1030951 w 1038036"/>
              <a:gd name="connsiteY8" fmla="*/ 239185 h 506277"/>
              <a:gd name="connsiteX9" fmla="*/ 1030951 w 1038036"/>
              <a:gd name="connsiteY9" fmla="*/ 267797 h 506277"/>
              <a:gd name="connsiteX10" fmla="*/ 801982 w 1038036"/>
              <a:gd name="connsiteY10" fmla="*/ 496740 h 506277"/>
              <a:gd name="connsiteX11" fmla="*/ 797001 w 1038036"/>
              <a:gd name="connsiteY11" fmla="*/ 501508 h 506277"/>
              <a:gd name="connsiteX12" fmla="*/ 782744 w 1038036"/>
              <a:gd name="connsiteY12" fmla="*/ 506277 h 506277"/>
              <a:gd name="connsiteX13" fmla="*/ 692049 w 1038036"/>
              <a:gd name="connsiteY13" fmla="*/ 506277 h 506277"/>
              <a:gd name="connsiteX14" fmla="*/ 291705 w 1038036"/>
              <a:gd name="connsiteY14" fmla="*/ 505140 h 506277"/>
              <a:gd name="connsiteX15" fmla="*/ 291705 w 1038036"/>
              <a:gd name="connsiteY15" fmla="*/ 506277 h 506277"/>
              <a:gd name="connsiteX16" fmla="*/ 0 w 1038036"/>
              <a:gd name="connsiteY16" fmla="*/ 506277 h 506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38036" h="506277">
                <a:moveTo>
                  <a:pt x="0" y="0"/>
                </a:moveTo>
                <a:lnTo>
                  <a:pt x="182880" y="0"/>
                </a:lnTo>
                <a:lnTo>
                  <a:pt x="291705" y="0"/>
                </a:lnTo>
                <a:lnTo>
                  <a:pt x="291705" y="151"/>
                </a:lnTo>
                <a:lnTo>
                  <a:pt x="692049" y="705"/>
                </a:lnTo>
                <a:lnTo>
                  <a:pt x="782744" y="705"/>
                </a:lnTo>
                <a:cubicBezTo>
                  <a:pt x="787553" y="705"/>
                  <a:pt x="792363" y="5473"/>
                  <a:pt x="797001" y="5473"/>
                </a:cubicBezTo>
                <a:cubicBezTo>
                  <a:pt x="797001" y="10242"/>
                  <a:pt x="801982" y="10242"/>
                  <a:pt x="801982" y="10242"/>
                </a:cubicBezTo>
                <a:lnTo>
                  <a:pt x="1030951" y="239185"/>
                </a:lnTo>
                <a:cubicBezTo>
                  <a:pt x="1040398" y="248722"/>
                  <a:pt x="1040398" y="258259"/>
                  <a:pt x="1030951" y="267797"/>
                </a:cubicBezTo>
                <a:lnTo>
                  <a:pt x="801982" y="496740"/>
                </a:lnTo>
                <a:cubicBezTo>
                  <a:pt x="800436" y="498363"/>
                  <a:pt x="798547" y="499885"/>
                  <a:pt x="797001" y="501508"/>
                </a:cubicBezTo>
                <a:cubicBezTo>
                  <a:pt x="792363" y="506277"/>
                  <a:pt x="787553" y="506277"/>
                  <a:pt x="782744" y="506277"/>
                </a:cubicBezTo>
                <a:lnTo>
                  <a:pt x="692049" y="506277"/>
                </a:lnTo>
                <a:lnTo>
                  <a:pt x="291705" y="505140"/>
                </a:lnTo>
                <a:lnTo>
                  <a:pt x="291705" y="506277"/>
                </a:lnTo>
                <a:lnTo>
                  <a:pt x="0" y="50627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2590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7">
            <a:extLst>
              <a:ext uri="{FF2B5EF4-FFF2-40B4-BE49-F238E27FC236}">
                <a16:creationId xmlns:a16="http://schemas.microsoft.com/office/drawing/2014/main" id="{5BE0789E-91A7-4246-978E-A17FE1BF95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795735" cy="68580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3" name="Group 9">
            <a:extLst>
              <a:ext uri="{FF2B5EF4-FFF2-40B4-BE49-F238E27FC236}">
                <a16:creationId xmlns:a16="http://schemas.microsoft.com/office/drawing/2014/main" id="{3C6C0BD2-8B3C-4042-B4EE-5DB7665A37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7224" y="-786"/>
            <a:ext cx="2356675" cy="6854040"/>
            <a:chOff x="6627813" y="194833"/>
            <a:chExt cx="1952625" cy="5678918"/>
          </a:xfrm>
          <a:solidFill>
            <a:schemeClr val="bg2"/>
          </a:solidFill>
        </p:grpSpPr>
        <p:sp>
          <p:nvSpPr>
            <p:cNvPr id="11" name="Freeform 27">
              <a:extLst>
                <a:ext uri="{FF2B5EF4-FFF2-40B4-BE49-F238E27FC236}">
                  <a16:creationId xmlns:a16="http://schemas.microsoft.com/office/drawing/2014/main" id="{5F53669F-C1E6-43B8-AC6F-B44CE56BF7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4" name="Freeform 28">
              <a:extLst>
                <a:ext uri="{FF2B5EF4-FFF2-40B4-BE49-F238E27FC236}">
                  <a16:creationId xmlns:a16="http://schemas.microsoft.com/office/drawing/2014/main" id="{53966C25-DAEA-4318-8FBC-EC6FF8F5A1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3" name="Freeform 29">
              <a:extLst>
                <a:ext uri="{FF2B5EF4-FFF2-40B4-BE49-F238E27FC236}">
                  <a16:creationId xmlns:a16="http://schemas.microsoft.com/office/drawing/2014/main" id="{ED6EA716-EAD4-4023-8673-0809A1E245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4" name="Freeform 30">
              <a:extLst>
                <a:ext uri="{FF2B5EF4-FFF2-40B4-BE49-F238E27FC236}">
                  <a16:creationId xmlns:a16="http://schemas.microsoft.com/office/drawing/2014/main" id="{84261748-EFC0-4729-A7BB-A88FDAF6FA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5" name="Freeform 31">
              <a:extLst>
                <a:ext uri="{FF2B5EF4-FFF2-40B4-BE49-F238E27FC236}">
                  <a16:creationId xmlns:a16="http://schemas.microsoft.com/office/drawing/2014/main" id="{2C14F808-CC69-494F-98AC-CB750416CCF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6" name="Freeform 32">
              <a:extLst>
                <a:ext uri="{FF2B5EF4-FFF2-40B4-BE49-F238E27FC236}">
                  <a16:creationId xmlns:a16="http://schemas.microsoft.com/office/drawing/2014/main" id="{F1CA3607-84D0-4085-A363-796A17B1D7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7" name="Freeform 33">
              <a:extLst>
                <a:ext uri="{FF2B5EF4-FFF2-40B4-BE49-F238E27FC236}">
                  <a16:creationId xmlns:a16="http://schemas.microsoft.com/office/drawing/2014/main" id="{491E6160-2958-4A90-8B50-EDA182AABB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8" name="Freeform 34">
              <a:extLst>
                <a:ext uri="{FF2B5EF4-FFF2-40B4-BE49-F238E27FC236}">
                  <a16:creationId xmlns:a16="http://schemas.microsoft.com/office/drawing/2014/main" id="{559F6CB7-E057-499B-A859-3602769892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9" name="Freeform 35">
              <a:extLst>
                <a:ext uri="{FF2B5EF4-FFF2-40B4-BE49-F238E27FC236}">
                  <a16:creationId xmlns:a16="http://schemas.microsoft.com/office/drawing/2014/main" id="{FF12353D-CF89-4D03-8075-C161824E23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0" name="Freeform 36">
              <a:extLst>
                <a:ext uri="{FF2B5EF4-FFF2-40B4-BE49-F238E27FC236}">
                  <a16:creationId xmlns:a16="http://schemas.microsoft.com/office/drawing/2014/main" id="{5B91C9D6-FAF2-445B-AF1B-43992602A9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1" name="Freeform 37">
              <a:extLst>
                <a:ext uri="{FF2B5EF4-FFF2-40B4-BE49-F238E27FC236}">
                  <a16:creationId xmlns:a16="http://schemas.microsoft.com/office/drawing/2014/main" id="{570F7A1D-86B1-4AD1-B4A3-9AE2A52C85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" name="Freeform 38">
              <a:extLst>
                <a:ext uri="{FF2B5EF4-FFF2-40B4-BE49-F238E27FC236}">
                  <a16:creationId xmlns:a16="http://schemas.microsoft.com/office/drawing/2014/main" id="{52C6EBA8-95CC-4FE6-A8E4-3A6911E8A43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F8597A9-E5E4-40BA-AE01-7D0774718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7056" y="1093380"/>
            <a:ext cx="3068182" cy="4671240"/>
          </a:xfrm>
        </p:spPr>
        <p:txBody>
          <a:bodyPr anchor="ctr">
            <a:normAutofit/>
          </a:bodyPr>
          <a:lstStyle/>
          <a:p>
            <a:pPr algn="r"/>
            <a:r>
              <a:rPr lang="en-US" dirty="0"/>
              <a:t>Fine Art and the Qualities of Theatre</a:t>
            </a:r>
            <a:endParaRPr lang="en-US"/>
          </a:p>
        </p:txBody>
      </p:sp>
      <p:sp>
        <p:nvSpPr>
          <p:cNvPr id="24" name="Freeform 11">
            <a:extLst>
              <a:ext uri="{FF2B5EF4-FFF2-40B4-BE49-F238E27FC236}">
                <a16:creationId xmlns:a16="http://schemas.microsoft.com/office/drawing/2014/main" id="{15EDA122-4530-45D2-A70A-B1A967AAE5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159" y="3179901"/>
            <a:ext cx="1098194" cy="514066"/>
          </a:xfrm>
          <a:custGeom>
            <a:avLst/>
            <a:gdLst>
              <a:gd name="connsiteX0" fmla="*/ 10000 w 10044"/>
              <a:gd name="connsiteY0" fmla="*/ 4701 h 9966"/>
              <a:gd name="connsiteX1" fmla="*/ 8559 w 10044"/>
              <a:gd name="connsiteY1" fmla="*/ 188 h 9966"/>
              <a:gd name="connsiteX2" fmla="*/ 8527 w 10044"/>
              <a:gd name="connsiteY2" fmla="*/ 94 h 9966"/>
              <a:gd name="connsiteX3" fmla="*/ 8438 w 10044"/>
              <a:gd name="connsiteY3" fmla="*/ 0 h 9966"/>
              <a:gd name="connsiteX4" fmla="*/ 7867 w 10044"/>
              <a:gd name="connsiteY4" fmla="*/ 0 h 9966"/>
              <a:gd name="connsiteX5" fmla="*/ 0 w 10044"/>
              <a:gd name="connsiteY5" fmla="*/ 70 h 9966"/>
              <a:gd name="connsiteX6" fmla="*/ 3132 w 10044"/>
              <a:gd name="connsiteY6" fmla="*/ 9763 h 9966"/>
              <a:gd name="connsiteX7" fmla="*/ 7867 w 10044"/>
              <a:gd name="connsiteY7" fmla="*/ 9966 h 9966"/>
              <a:gd name="connsiteX8" fmla="*/ 8438 w 10044"/>
              <a:gd name="connsiteY8" fmla="*/ 9966 h 9966"/>
              <a:gd name="connsiteX9" fmla="*/ 8527 w 10044"/>
              <a:gd name="connsiteY9" fmla="*/ 9872 h 9966"/>
              <a:gd name="connsiteX10" fmla="*/ 8559 w 10044"/>
              <a:gd name="connsiteY10" fmla="*/ 9778 h 9966"/>
              <a:gd name="connsiteX11" fmla="*/ 10000 w 10044"/>
              <a:gd name="connsiteY11" fmla="*/ 5265 h 9966"/>
              <a:gd name="connsiteX12" fmla="*/ 10000 w 10044"/>
              <a:gd name="connsiteY12" fmla="*/ 4701 h 9966"/>
              <a:gd name="connsiteX0" fmla="*/ 6839 w 6883"/>
              <a:gd name="connsiteY0" fmla="*/ 4885 h 10168"/>
              <a:gd name="connsiteX1" fmla="*/ 5405 w 6883"/>
              <a:gd name="connsiteY1" fmla="*/ 357 h 10168"/>
              <a:gd name="connsiteX2" fmla="*/ 5373 w 6883"/>
              <a:gd name="connsiteY2" fmla="*/ 262 h 10168"/>
              <a:gd name="connsiteX3" fmla="*/ 5284 w 6883"/>
              <a:gd name="connsiteY3" fmla="*/ 168 h 10168"/>
              <a:gd name="connsiteX4" fmla="*/ 4716 w 6883"/>
              <a:gd name="connsiteY4" fmla="*/ 168 h 10168"/>
              <a:gd name="connsiteX5" fmla="*/ 50 w 6883"/>
              <a:gd name="connsiteY5" fmla="*/ 0 h 10168"/>
              <a:gd name="connsiteX6" fmla="*/ 1 w 6883"/>
              <a:gd name="connsiteY6" fmla="*/ 9964 h 10168"/>
              <a:gd name="connsiteX7" fmla="*/ 4716 w 6883"/>
              <a:gd name="connsiteY7" fmla="*/ 10168 h 10168"/>
              <a:gd name="connsiteX8" fmla="*/ 5284 w 6883"/>
              <a:gd name="connsiteY8" fmla="*/ 10168 h 10168"/>
              <a:gd name="connsiteX9" fmla="*/ 5373 w 6883"/>
              <a:gd name="connsiteY9" fmla="*/ 10074 h 10168"/>
              <a:gd name="connsiteX10" fmla="*/ 5405 w 6883"/>
              <a:gd name="connsiteY10" fmla="*/ 9979 h 10168"/>
              <a:gd name="connsiteX11" fmla="*/ 6839 w 6883"/>
              <a:gd name="connsiteY11" fmla="*/ 5451 h 10168"/>
              <a:gd name="connsiteX12" fmla="*/ 6839 w 6883"/>
              <a:gd name="connsiteY12" fmla="*/ 4885 h 10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83" h="10168">
                <a:moveTo>
                  <a:pt x="6839" y="4885"/>
                </a:moveTo>
                <a:lnTo>
                  <a:pt x="5405" y="357"/>
                </a:lnTo>
                <a:cubicBezTo>
                  <a:pt x="5395" y="325"/>
                  <a:pt x="5383" y="294"/>
                  <a:pt x="5373" y="262"/>
                </a:cubicBezTo>
                <a:cubicBezTo>
                  <a:pt x="5344" y="168"/>
                  <a:pt x="5314" y="168"/>
                  <a:pt x="5284" y="168"/>
                </a:cubicBezTo>
                <a:lnTo>
                  <a:pt x="4716" y="168"/>
                </a:lnTo>
                <a:lnTo>
                  <a:pt x="50" y="0"/>
                </a:lnTo>
                <a:cubicBezTo>
                  <a:pt x="59" y="3322"/>
                  <a:pt x="-8" y="6643"/>
                  <a:pt x="1" y="9964"/>
                </a:cubicBezTo>
                <a:lnTo>
                  <a:pt x="4716" y="10168"/>
                </a:lnTo>
                <a:lnTo>
                  <a:pt x="5284" y="10168"/>
                </a:lnTo>
                <a:cubicBezTo>
                  <a:pt x="5314" y="10168"/>
                  <a:pt x="5344" y="10074"/>
                  <a:pt x="5373" y="10074"/>
                </a:cubicBezTo>
                <a:cubicBezTo>
                  <a:pt x="5373" y="9979"/>
                  <a:pt x="5405" y="9979"/>
                  <a:pt x="5405" y="9979"/>
                </a:cubicBezTo>
                <a:lnTo>
                  <a:pt x="6839" y="5451"/>
                </a:lnTo>
                <a:cubicBezTo>
                  <a:pt x="6898" y="5262"/>
                  <a:pt x="6898" y="5074"/>
                  <a:pt x="6839" y="48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5" name="Rectangle 25">
            <a:extLst>
              <a:ext uri="{FF2B5EF4-FFF2-40B4-BE49-F238E27FC236}">
                <a16:creationId xmlns:a16="http://schemas.microsoft.com/office/drawing/2014/main" id="{9782F52E-0F94-4BFC-9F89-B054DDEAB9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95736" y="0"/>
            <a:ext cx="7396264" cy="6858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011451-9A16-495F-83B6-349B3A4A59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5509" y="1093380"/>
            <a:ext cx="6219103" cy="4679250"/>
          </a:xfrm>
        </p:spPr>
        <p:txBody>
          <a:bodyPr anchor="ctr">
            <a:normAutofit fontScale="92500" lnSpcReduction="10000"/>
          </a:bodyPr>
          <a:lstStyle/>
          <a:p>
            <a:r>
              <a:rPr lang="en-US" sz="2400" dirty="0"/>
              <a:t>Theatre is immediate:</a:t>
            </a:r>
          </a:p>
          <a:p>
            <a:pPr lvl="1">
              <a:defRPr/>
            </a:pPr>
            <a:r>
              <a:rPr lang="en-US" sz="2000" dirty="0">
                <a:latin typeface="Arial" charset="0"/>
              </a:rPr>
              <a:t>The performer onstage is live.</a:t>
            </a:r>
          </a:p>
          <a:p>
            <a:pPr>
              <a:defRPr/>
            </a:pPr>
            <a:endParaRPr lang="en-US" sz="2400" dirty="0">
              <a:latin typeface="Arial" charset="0"/>
            </a:endParaRPr>
          </a:p>
          <a:p>
            <a:pPr lvl="1">
              <a:defRPr/>
            </a:pPr>
            <a:r>
              <a:rPr lang="en-US" sz="2000" dirty="0">
                <a:latin typeface="Arial" charset="0"/>
              </a:rPr>
              <a:t>Mistakes are always possible.</a:t>
            </a:r>
          </a:p>
          <a:p>
            <a:pPr>
              <a:defRPr/>
            </a:pPr>
            <a:endParaRPr lang="en-US" sz="2400" dirty="0">
              <a:latin typeface="Arial" charset="0"/>
            </a:endParaRPr>
          </a:p>
          <a:p>
            <a:pPr lvl="1">
              <a:defRPr/>
            </a:pPr>
            <a:r>
              <a:rPr lang="en-US" sz="2000" dirty="0">
                <a:latin typeface="Arial" charset="0"/>
              </a:rPr>
              <a:t>Audience reactions are different every performance. </a:t>
            </a:r>
          </a:p>
          <a:p>
            <a:pPr>
              <a:defRPr/>
            </a:pPr>
            <a:endParaRPr lang="en-US" sz="2400" dirty="0">
              <a:latin typeface="Arial" charset="0"/>
            </a:endParaRPr>
          </a:p>
          <a:p>
            <a:pPr lvl="1">
              <a:defRPr/>
            </a:pPr>
            <a:r>
              <a:rPr lang="en-US" sz="2000" dirty="0">
                <a:latin typeface="Arial" charset="0"/>
              </a:rPr>
              <a:t>Audience participation can be vital to the performance. </a:t>
            </a:r>
          </a:p>
          <a:p>
            <a:pPr>
              <a:defRPr/>
            </a:pPr>
            <a:endParaRPr lang="en-US" sz="2400" dirty="0">
              <a:latin typeface="Arial" charset="0"/>
            </a:endParaRPr>
          </a:p>
          <a:p>
            <a:pPr lvl="1">
              <a:defRPr/>
            </a:pPr>
            <a:r>
              <a:rPr lang="en-US" sz="2000" dirty="0">
                <a:latin typeface="Arial" charset="0"/>
              </a:rPr>
              <a:t>The audience is a community.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68263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2EC7880-C5D9-40A8-A6B0-3198AD07AD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786"/>
            <a:ext cx="4619543" cy="6854038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A60D6B2-32AD-4D8D-9823-7D44EEC44E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645106"/>
            <a:ext cx="3650279" cy="1259894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800">
                <a:solidFill>
                  <a:schemeClr val="tx1"/>
                </a:solidFill>
              </a:rPr>
              <a:t>Fine Art and the Qualities of Theatre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60DF1-9869-4658-9ACD-2A10E98280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225" y="1759577"/>
            <a:ext cx="3650278" cy="4705959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  <a:buClr>
                <a:srgbClr val="C9CC65"/>
              </a:buClr>
            </a:pPr>
            <a:r>
              <a:rPr lang="en-US" sz="2100" dirty="0"/>
              <a:t>Theatre is collaborative:</a:t>
            </a:r>
          </a:p>
          <a:p>
            <a:pPr lvl="1">
              <a:lnSpc>
                <a:spcPct val="90000"/>
              </a:lnSpc>
              <a:buClr>
                <a:srgbClr val="C9CC65"/>
              </a:buClr>
              <a:defRPr/>
            </a:pPr>
            <a:r>
              <a:rPr lang="en-US" sz="2100" dirty="0">
                <a:latin typeface="Arial" charset="0"/>
              </a:rPr>
              <a:t>Everyone is working toward a common goal.</a:t>
            </a:r>
          </a:p>
          <a:p>
            <a:pPr>
              <a:lnSpc>
                <a:spcPct val="90000"/>
              </a:lnSpc>
              <a:buClr>
                <a:srgbClr val="C9CC65"/>
              </a:buClr>
              <a:defRPr/>
            </a:pPr>
            <a:endParaRPr lang="en-US" sz="2100" dirty="0">
              <a:latin typeface="Arial" charset="0"/>
            </a:endParaRPr>
          </a:p>
          <a:p>
            <a:pPr lvl="1">
              <a:lnSpc>
                <a:spcPct val="90000"/>
              </a:lnSpc>
              <a:buClr>
                <a:srgbClr val="C9CC65"/>
              </a:buClr>
              <a:defRPr/>
            </a:pPr>
            <a:r>
              <a:rPr lang="en-US" sz="2100" dirty="0">
                <a:latin typeface="Arial" charset="0"/>
              </a:rPr>
              <a:t>Everyone is a valued contributor.</a:t>
            </a:r>
          </a:p>
          <a:p>
            <a:pPr>
              <a:lnSpc>
                <a:spcPct val="90000"/>
              </a:lnSpc>
              <a:buClr>
                <a:srgbClr val="C9CC65"/>
              </a:buClr>
              <a:defRPr/>
            </a:pPr>
            <a:endParaRPr lang="en-US" sz="2100" dirty="0">
              <a:latin typeface="Arial" charset="0"/>
            </a:endParaRPr>
          </a:p>
          <a:p>
            <a:pPr lvl="1">
              <a:lnSpc>
                <a:spcPct val="90000"/>
              </a:lnSpc>
              <a:buClr>
                <a:srgbClr val="C9CC65"/>
              </a:buClr>
              <a:defRPr/>
            </a:pPr>
            <a:r>
              <a:rPr lang="en-US" sz="2100" dirty="0">
                <a:latin typeface="Arial" charset="0"/>
              </a:rPr>
              <a:t>Some team members are creative.</a:t>
            </a:r>
          </a:p>
          <a:p>
            <a:pPr>
              <a:lnSpc>
                <a:spcPct val="90000"/>
              </a:lnSpc>
              <a:buClr>
                <a:srgbClr val="C9CC65"/>
              </a:buClr>
              <a:defRPr/>
            </a:pPr>
            <a:endParaRPr lang="en-US" sz="2100" dirty="0">
              <a:latin typeface="Arial" charset="0"/>
            </a:endParaRPr>
          </a:p>
          <a:p>
            <a:pPr lvl="1">
              <a:lnSpc>
                <a:spcPct val="90000"/>
              </a:lnSpc>
              <a:buClr>
                <a:srgbClr val="C9CC65"/>
              </a:buClr>
              <a:defRPr/>
            </a:pPr>
            <a:r>
              <a:rPr lang="en-US" sz="2100" dirty="0">
                <a:latin typeface="Arial" charset="0"/>
              </a:rPr>
              <a:t>Some team members are support staff.</a:t>
            </a:r>
          </a:p>
          <a:p>
            <a:pPr>
              <a:lnSpc>
                <a:spcPct val="90000"/>
              </a:lnSpc>
              <a:buClr>
                <a:srgbClr val="C9CC65"/>
              </a:buClr>
              <a:defRPr/>
            </a:pPr>
            <a:endParaRPr lang="en-US" sz="2100" dirty="0">
              <a:latin typeface="Arial" charset="0"/>
            </a:endParaRPr>
          </a:p>
          <a:p>
            <a:pPr lvl="1">
              <a:lnSpc>
                <a:spcPct val="90000"/>
              </a:lnSpc>
              <a:buClr>
                <a:srgbClr val="C9CC65"/>
              </a:buClr>
              <a:defRPr/>
            </a:pPr>
            <a:r>
              <a:rPr lang="en-US" sz="2100" dirty="0">
                <a:latin typeface="Arial" charset="0"/>
              </a:rPr>
              <a:t>The audience also collaborates</a:t>
            </a:r>
            <a:r>
              <a:rPr lang="en-US" sz="1500" dirty="0">
                <a:latin typeface="Arial" charset="0"/>
              </a:rPr>
              <a:t>.</a:t>
            </a:r>
          </a:p>
          <a:p>
            <a:pPr>
              <a:lnSpc>
                <a:spcPct val="90000"/>
              </a:lnSpc>
              <a:buClr>
                <a:srgbClr val="C9CC65"/>
              </a:buClr>
            </a:pPr>
            <a:endParaRPr lang="en-US" sz="15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7193EF0-AC51-4E48-AB36-065A3C3010C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265" r="26655" b="-1"/>
          <a:stretch/>
        </p:blipFill>
        <p:spPr>
          <a:xfrm>
            <a:off x="4619543" y="10"/>
            <a:ext cx="7572457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3592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1942</Words>
  <Application>Microsoft Office PowerPoint</Application>
  <PresentationFormat>Widescreen</PresentationFormat>
  <Paragraphs>260</Paragraphs>
  <Slides>38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2" baseType="lpstr">
      <vt:lpstr>Arial</vt:lpstr>
      <vt:lpstr>Century Gothic</vt:lpstr>
      <vt:lpstr>Wingdings 3</vt:lpstr>
      <vt:lpstr>Wisp</vt:lpstr>
      <vt:lpstr>THEATRICAL WORLDS</vt:lpstr>
      <vt:lpstr>Chapter One- “Mapping Reality”</vt:lpstr>
      <vt:lpstr>The Benefits of Studying Theatre</vt:lpstr>
      <vt:lpstr>The Benefits of Studying Theatre</vt:lpstr>
      <vt:lpstr>Fine Art and the Qualities of Theatre</vt:lpstr>
      <vt:lpstr>Fine Art and the Qualities of Theatre</vt:lpstr>
      <vt:lpstr>Fine Art and the Qualities of Theatre</vt:lpstr>
      <vt:lpstr>Fine Art and the Qualities of Theatre</vt:lpstr>
      <vt:lpstr>Fine Art and the Qualities of Theatre</vt:lpstr>
      <vt:lpstr>Fine Art and the Qualities of Theatre</vt:lpstr>
      <vt:lpstr>Fine Art and the Qualities of Theatre</vt:lpstr>
      <vt:lpstr>Fine Art and the Qualities of Theatre </vt:lpstr>
      <vt:lpstr>Fine Art and the Qualities of Theatre</vt:lpstr>
      <vt:lpstr>How Theatre “Means”</vt:lpstr>
      <vt:lpstr>Theatrical Conventions</vt:lpstr>
      <vt:lpstr>Theatrical Conventions</vt:lpstr>
      <vt:lpstr>Theatrical Conventions</vt:lpstr>
      <vt:lpstr>Theatrical Conventions</vt:lpstr>
      <vt:lpstr>How Theatre “Means”</vt:lpstr>
      <vt:lpstr>The Uses of Theatre</vt:lpstr>
      <vt:lpstr>Origins of Theatre</vt:lpstr>
      <vt:lpstr>How to Read a Play</vt:lpstr>
      <vt:lpstr>How to Read a Play</vt:lpstr>
      <vt:lpstr>How to Read a Play</vt:lpstr>
      <vt:lpstr>How to Read a Play</vt:lpstr>
      <vt:lpstr>How to Read a Play</vt:lpstr>
      <vt:lpstr>How to Read a Play</vt:lpstr>
      <vt:lpstr>How to Read a Play</vt:lpstr>
      <vt:lpstr>How to Read a Play</vt:lpstr>
      <vt:lpstr>How to Read a Play: Dramatic Characters</vt:lpstr>
      <vt:lpstr>How to Read a Play: Dramatic Characters</vt:lpstr>
      <vt:lpstr>How to Read a Play: Dramatic Characters</vt:lpstr>
      <vt:lpstr>How to Read a Play: Dramatic Characters</vt:lpstr>
      <vt:lpstr>How to Read a Play: Dramatic Characters</vt:lpstr>
      <vt:lpstr>How to Read a Play: Dramatic Characters</vt:lpstr>
      <vt:lpstr>How to Read a Play: Dramatic Characters</vt:lpstr>
      <vt:lpstr>How to Read a Play: Dramatic Language</vt:lpstr>
      <vt:lpstr>How to Read a Play: Dramatic Language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THEATRICAL WORLDS</dc:title>
  <dc:creator>Chad Daniel</dc:creator>
  <cp:lastModifiedBy>Chad Daniel</cp:lastModifiedBy>
  <cp:revision>7</cp:revision>
  <dcterms:created xsi:type="dcterms:W3CDTF">2019-08-12T03:26:39Z</dcterms:created>
  <dcterms:modified xsi:type="dcterms:W3CDTF">2020-05-22T15:25:07Z</dcterms:modified>
</cp:coreProperties>
</file>