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64" r:id="rId3"/>
    <p:sldId id="261" r:id="rId4"/>
    <p:sldId id="263" r:id="rId5"/>
    <p:sldId id="262" r:id="rId6"/>
    <p:sldId id="260" r:id="rId7"/>
    <p:sldId id="259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154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mitriy Beznosko" userId="8bcdeb23-d2dd-465e-bda6-8e644f22b48c" providerId="ADAL" clId="{D5BEF005-9AC4-46F4-8BDD-891CC96FD520}"/>
    <pc:docChg chg="undo custSel addSld delSld modSld">
      <pc:chgData name="Dmitriy Beznosko" userId="8bcdeb23-d2dd-465e-bda6-8e644f22b48c" providerId="ADAL" clId="{D5BEF005-9AC4-46F4-8BDD-891CC96FD520}" dt="2021-04-11T00:37:45.463" v="563" actId="1076"/>
      <pc:docMkLst>
        <pc:docMk/>
      </pc:docMkLst>
      <pc:sldChg chg="modSp mod">
        <pc:chgData name="Dmitriy Beznosko" userId="8bcdeb23-d2dd-465e-bda6-8e644f22b48c" providerId="ADAL" clId="{D5BEF005-9AC4-46F4-8BDD-891CC96FD520}" dt="2021-04-10T21:37:44.029" v="2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D5BEF005-9AC4-46F4-8BDD-891CC96FD520}" dt="2021-04-10T21:37:44.029" v="2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 setBg">
        <pc:chgData name="Dmitriy Beznosko" userId="8bcdeb23-d2dd-465e-bda6-8e644f22b48c" providerId="ADAL" clId="{D5BEF005-9AC4-46F4-8BDD-891CC96FD520}" dt="2021-04-10T21:38:48.301" v="53" actId="20577"/>
        <pc:sldMkLst>
          <pc:docMk/>
          <pc:sldMk cId="585641883" sldId="258"/>
        </pc:sldMkLst>
        <pc:spChg chg="add del mod">
          <ac:chgData name="Dmitriy Beznosko" userId="8bcdeb23-d2dd-465e-bda6-8e644f22b48c" providerId="ADAL" clId="{D5BEF005-9AC4-46F4-8BDD-891CC96FD520}" dt="2021-04-10T21:38:18.473" v="4" actId="478"/>
          <ac:spMkLst>
            <pc:docMk/>
            <pc:sldMk cId="585641883" sldId="258"/>
            <ac:spMk id="2" creationId="{D8F7DEE0-68A9-4AFC-AB85-9B0364D7D92B}"/>
          </ac:spMkLst>
        </pc:spChg>
        <pc:spChg chg="mod">
          <ac:chgData name="Dmitriy Beznosko" userId="8bcdeb23-d2dd-465e-bda6-8e644f22b48c" providerId="ADAL" clId="{D5BEF005-9AC4-46F4-8BDD-891CC96FD520}" dt="2021-04-10T21:38:48.301" v="53" actId="20577"/>
          <ac:spMkLst>
            <pc:docMk/>
            <pc:sldMk cId="585641883" sldId="258"/>
            <ac:spMk id="3" creationId="{20F2DE3C-071F-4371-A751-20B82D2A5A9F}"/>
          </ac:spMkLst>
        </pc:spChg>
        <pc:spChg chg="mod">
          <ac:chgData name="Dmitriy Beznosko" userId="8bcdeb23-d2dd-465e-bda6-8e644f22b48c" providerId="ADAL" clId="{D5BEF005-9AC4-46F4-8BDD-891CC96FD520}" dt="2021-04-10T21:38:29.756" v="6" actId="26606"/>
          <ac:spMkLst>
            <pc:docMk/>
            <pc:sldMk cId="585641883" sldId="258"/>
            <ac:spMk id="4" creationId="{E50B2389-C23C-401D-9B3E-8D66D903464E}"/>
          </ac:spMkLst>
        </pc:spChg>
        <pc:spChg chg="mod ord">
          <ac:chgData name="Dmitriy Beznosko" userId="8bcdeb23-d2dd-465e-bda6-8e644f22b48c" providerId="ADAL" clId="{D5BEF005-9AC4-46F4-8BDD-891CC96FD520}" dt="2021-04-10T21:38:29.756" v="6" actId="26606"/>
          <ac:spMkLst>
            <pc:docMk/>
            <pc:sldMk cId="585641883" sldId="258"/>
            <ac:spMk id="5" creationId="{028AE18B-D4DE-4667-AB85-22FA55714F8F}"/>
          </ac:spMkLst>
        </pc:spChg>
        <pc:spChg chg="add del">
          <ac:chgData name="Dmitriy Beznosko" userId="8bcdeb23-d2dd-465e-bda6-8e644f22b48c" providerId="ADAL" clId="{D5BEF005-9AC4-46F4-8BDD-891CC96FD520}" dt="2021-04-10T21:38:29.756" v="6" actId="26606"/>
          <ac:spMkLst>
            <pc:docMk/>
            <pc:sldMk cId="585641883" sldId="258"/>
            <ac:spMk id="16" creationId="{4C42E43C-D40D-4231-887F-A151902A5BC1}"/>
          </ac:spMkLst>
        </pc:spChg>
        <pc:picChg chg="mod ord">
          <ac:chgData name="Dmitriy Beznosko" userId="8bcdeb23-d2dd-465e-bda6-8e644f22b48c" providerId="ADAL" clId="{D5BEF005-9AC4-46F4-8BDD-891CC96FD520}" dt="2021-04-10T21:38:29.756" v="6" actId="26606"/>
          <ac:picMkLst>
            <pc:docMk/>
            <pc:sldMk cId="585641883" sldId="258"/>
            <ac:picMk id="11" creationId="{62342579-BEC1-44AD-9F15-3ACFA671C1CE}"/>
          </ac:picMkLst>
        </pc:picChg>
      </pc:sldChg>
      <pc:sldChg chg="addSp delSp modSp new add del mod modClrScheme chgLayout">
        <pc:chgData name="Dmitriy Beznosko" userId="8bcdeb23-d2dd-465e-bda6-8e644f22b48c" providerId="ADAL" clId="{D5BEF005-9AC4-46F4-8BDD-891CC96FD520}" dt="2021-04-10T21:47:44.497" v="175" actId="20577"/>
        <pc:sldMkLst>
          <pc:docMk/>
          <pc:sldMk cId="337294339" sldId="259"/>
        </pc:sldMkLst>
        <pc:spChg chg="del mod ord">
          <ac:chgData name="Dmitriy Beznosko" userId="8bcdeb23-d2dd-465e-bda6-8e644f22b48c" providerId="ADAL" clId="{D5BEF005-9AC4-46F4-8BDD-891CC96FD520}" dt="2021-04-10T21:43:27.306" v="55" actId="700"/>
          <ac:spMkLst>
            <pc:docMk/>
            <pc:sldMk cId="337294339" sldId="259"/>
            <ac:spMk id="2" creationId="{21B2CA4F-E756-4CF8-BEB4-54309885FC71}"/>
          </ac:spMkLst>
        </pc:spChg>
        <pc:spChg chg="del mod ord">
          <ac:chgData name="Dmitriy Beznosko" userId="8bcdeb23-d2dd-465e-bda6-8e644f22b48c" providerId="ADAL" clId="{D5BEF005-9AC4-46F4-8BDD-891CC96FD520}" dt="2021-04-10T21:43:27.306" v="55" actId="700"/>
          <ac:spMkLst>
            <pc:docMk/>
            <pc:sldMk cId="337294339" sldId="259"/>
            <ac:spMk id="3" creationId="{10D7F78E-4A84-4E3F-B788-A85A48DEA48D}"/>
          </ac:spMkLst>
        </pc:spChg>
        <pc:spChg chg="mod ord">
          <ac:chgData name="Dmitriy Beznosko" userId="8bcdeb23-d2dd-465e-bda6-8e644f22b48c" providerId="ADAL" clId="{D5BEF005-9AC4-46F4-8BDD-891CC96FD520}" dt="2021-04-10T21:43:27.306" v="55" actId="700"/>
          <ac:spMkLst>
            <pc:docMk/>
            <pc:sldMk cId="337294339" sldId="259"/>
            <ac:spMk id="4" creationId="{D19BBED3-6F76-4A90-852A-2B852DDA1356}"/>
          </ac:spMkLst>
        </pc:spChg>
        <pc:spChg chg="add mod ord">
          <ac:chgData name="Dmitriy Beznosko" userId="8bcdeb23-d2dd-465e-bda6-8e644f22b48c" providerId="ADAL" clId="{D5BEF005-9AC4-46F4-8BDD-891CC96FD520}" dt="2021-04-10T21:44:45.855" v="101" actId="27636"/>
          <ac:spMkLst>
            <pc:docMk/>
            <pc:sldMk cId="337294339" sldId="259"/>
            <ac:spMk id="5" creationId="{A1695E55-B2E6-4410-8D0E-EDADCEF656C7}"/>
          </ac:spMkLst>
        </pc:spChg>
        <pc:spChg chg="add del mod ord">
          <ac:chgData name="Dmitriy Beznosko" userId="8bcdeb23-d2dd-465e-bda6-8e644f22b48c" providerId="ADAL" clId="{D5BEF005-9AC4-46F4-8BDD-891CC96FD520}" dt="2021-04-10T21:46:40.700" v="153" actId="26606"/>
          <ac:spMkLst>
            <pc:docMk/>
            <pc:sldMk cId="337294339" sldId="259"/>
            <ac:spMk id="6" creationId="{3D444FF6-6665-42C7-88B5-329442EA0FAA}"/>
          </ac:spMkLst>
        </pc:spChg>
        <pc:spChg chg="add mod">
          <ac:chgData name="Dmitriy Beznosko" userId="8bcdeb23-d2dd-465e-bda6-8e644f22b48c" providerId="ADAL" clId="{D5BEF005-9AC4-46F4-8BDD-891CC96FD520}" dt="2021-04-10T21:46:12.119" v="148" actId="1076"/>
          <ac:spMkLst>
            <pc:docMk/>
            <pc:sldMk cId="337294339" sldId="259"/>
            <ac:spMk id="7" creationId="{C3D39954-6630-4DD9-A5E1-15035456DED0}"/>
          </ac:spMkLst>
        </pc:spChg>
        <pc:graphicFrameChg chg="add del">
          <ac:chgData name="Dmitriy Beznosko" userId="8bcdeb23-d2dd-465e-bda6-8e644f22b48c" providerId="ADAL" clId="{D5BEF005-9AC4-46F4-8BDD-891CC96FD520}" dt="2021-04-10T21:46:31.959" v="150" actId="26606"/>
          <ac:graphicFrameMkLst>
            <pc:docMk/>
            <pc:sldMk cId="337294339" sldId="259"/>
            <ac:graphicFrameMk id="1028" creationId="{14DD6B77-A050-4263-93C5-70C871192911}"/>
          </ac:graphicFrameMkLst>
        </pc:graphicFrameChg>
        <pc:graphicFrameChg chg="add del">
          <ac:chgData name="Dmitriy Beznosko" userId="8bcdeb23-d2dd-465e-bda6-8e644f22b48c" providerId="ADAL" clId="{D5BEF005-9AC4-46F4-8BDD-891CC96FD520}" dt="2021-04-10T21:46:40.677" v="152" actId="26606"/>
          <ac:graphicFrameMkLst>
            <pc:docMk/>
            <pc:sldMk cId="337294339" sldId="259"/>
            <ac:graphicFrameMk id="1030" creationId="{75DCC622-7354-4C29-8645-1DE142A60DB9}"/>
          </ac:graphicFrameMkLst>
        </pc:graphicFrameChg>
        <pc:graphicFrameChg chg="add mod modGraphic">
          <ac:chgData name="Dmitriy Beznosko" userId="8bcdeb23-d2dd-465e-bda6-8e644f22b48c" providerId="ADAL" clId="{D5BEF005-9AC4-46F4-8BDD-891CC96FD520}" dt="2021-04-10T21:47:44.497" v="175" actId="20577"/>
          <ac:graphicFrameMkLst>
            <pc:docMk/>
            <pc:sldMk cId="337294339" sldId="259"/>
            <ac:graphicFrameMk id="1032" creationId="{14DD6B77-A050-4263-93C5-70C871192911}"/>
          </ac:graphicFrameMkLst>
        </pc:graphicFrameChg>
        <pc:picChg chg="mod">
          <ac:chgData name="Dmitriy Beznosko" userId="8bcdeb23-d2dd-465e-bda6-8e644f22b48c" providerId="ADAL" clId="{D5BEF005-9AC4-46F4-8BDD-891CC96FD520}" dt="2021-04-10T21:44:48.545" v="102" actId="1076"/>
          <ac:picMkLst>
            <pc:docMk/>
            <pc:sldMk cId="337294339" sldId="259"/>
            <ac:picMk id="1026" creationId="{09E5E0C5-0EDB-48C1-A41F-1B2C4C7342F5}"/>
          </ac:picMkLst>
        </pc:picChg>
      </pc:sldChg>
      <pc:sldChg chg="del">
        <pc:chgData name="Dmitriy Beznosko" userId="8bcdeb23-d2dd-465e-bda6-8e644f22b48c" providerId="ADAL" clId="{D5BEF005-9AC4-46F4-8BDD-891CC96FD520}" dt="2021-04-10T21:37:38.294" v="0" actId="47"/>
        <pc:sldMkLst>
          <pc:docMk/>
          <pc:sldMk cId="2699787521" sldId="259"/>
        </pc:sldMkLst>
      </pc:sldChg>
      <pc:sldChg chg="addSp">
        <pc:chgData name="Dmitriy Beznosko" userId="8bcdeb23-d2dd-465e-bda6-8e644f22b48c" providerId="ADAL" clId="{D5BEF005-9AC4-46F4-8BDD-891CC96FD520}" dt="2021-04-10T21:44:34.872" v="96"/>
        <pc:sldMkLst>
          <pc:docMk/>
          <pc:sldMk cId="3971930119" sldId="259"/>
        </pc:sldMkLst>
        <pc:picChg chg="add">
          <ac:chgData name="Dmitriy Beznosko" userId="8bcdeb23-d2dd-465e-bda6-8e644f22b48c" providerId="ADAL" clId="{D5BEF005-9AC4-46F4-8BDD-891CC96FD520}" dt="2021-04-10T21:44:34.872" v="96"/>
          <ac:picMkLst>
            <pc:docMk/>
            <pc:sldMk cId="3971930119" sldId="259"/>
            <ac:picMk id="1026" creationId="{09E5E0C5-0EDB-48C1-A41F-1B2C4C7342F5}"/>
          </ac:picMkLst>
        </pc:picChg>
      </pc:sldChg>
      <pc:sldChg chg="addSp delSp modSp new add del mod setBg modClrScheme chgLayout">
        <pc:chgData name="Dmitriy Beznosko" userId="8bcdeb23-d2dd-465e-bda6-8e644f22b48c" providerId="ADAL" clId="{D5BEF005-9AC4-46F4-8BDD-891CC96FD520}" dt="2021-04-10T21:59:01.769" v="444" actId="1035"/>
        <pc:sldMkLst>
          <pc:docMk/>
          <pc:sldMk cId="1558450209" sldId="260"/>
        </pc:sldMkLst>
        <pc:spChg chg="del mod ord">
          <ac:chgData name="Dmitriy Beznosko" userId="8bcdeb23-d2dd-465e-bda6-8e644f22b48c" providerId="ADAL" clId="{D5BEF005-9AC4-46F4-8BDD-891CC96FD520}" dt="2021-04-10T21:49:05.534" v="177" actId="700"/>
          <ac:spMkLst>
            <pc:docMk/>
            <pc:sldMk cId="1558450209" sldId="260"/>
            <ac:spMk id="2" creationId="{A0CDFA00-1DEB-4707-AA99-BE7EA623C291}"/>
          </ac:spMkLst>
        </pc:spChg>
        <pc:spChg chg="del mod ord">
          <ac:chgData name="Dmitriy Beznosko" userId="8bcdeb23-d2dd-465e-bda6-8e644f22b48c" providerId="ADAL" clId="{D5BEF005-9AC4-46F4-8BDD-891CC96FD520}" dt="2021-04-10T21:49:05.534" v="177" actId="700"/>
          <ac:spMkLst>
            <pc:docMk/>
            <pc:sldMk cId="1558450209" sldId="260"/>
            <ac:spMk id="3" creationId="{40B7E069-2A0F-4B75-8D2E-6C0F930992A3}"/>
          </ac:spMkLst>
        </pc:spChg>
        <pc:spChg chg="mod ord">
          <ac:chgData name="Dmitriy Beznosko" userId="8bcdeb23-d2dd-465e-bda6-8e644f22b48c" providerId="ADAL" clId="{D5BEF005-9AC4-46F4-8BDD-891CC96FD520}" dt="2021-04-10T21:53:39.995" v="390" actId="26606"/>
          <ac:spMkLst>
            <pc:docMk/>
            <pc:sldMk cId="1558450209" sldId="260"/>
            <ac:spMk id="4" creationId="{28CEBB67-2458-4525-98EC-17F1580FF6A0}"/>
          </ac:spMkLst>
        </pc:spChg>
        <pc:spChg chg="add mod ord">
          <ac:chgData name="Dmitriy Beznosko" userId="8bcdeb23-d2dd-465e-bda6-8e644f22b48c" providerId="ADAL" clId="{D5BEF005-9AC4-46F4-8BDD-891CC96FD520}" dt="2021-04-10T21:53:39.995" v="390" actId="26606"/>
          <ac:spMkLst>
            <pc:docMk/>
            <pc:sldMk cId="1558450209" sldId="260"/>
            <ac:spMk id="5" creationId="{4073F160-B789-4894-9B6C-D2B4CD42A2AE}"/>
          </ac:spMkLst>
        </pc:spChg>
        <pc:spChg chg="add del mod ord">
          <ac:chgData name="Dmitriy Beznosko" userId="8bcdeb23-d2dd-465e-bda6-8e644f22b48c" providerId="ADAL" clId="{D5BEF005-9AC4-46F4-8BDD-891CC96FD520}" dt="2021-04-10T21:53:48.592" v="393" actId="26606"/>
          <ac:spMkLst>
            <pc:docMk/>
            <pc:sldMk cId="1558450209" sldId="260"/>
            <ac:spMk id="6" creationId="{D0CC2CC0-C93B-4680-B31D-DB70F088B66F}"/>
          </ac:spMkLst>
        </pc:spChg>
        <pc:spChg chg="add del mod">
          <ac:chgData name="Dmitriy Beznosko" userId="8bcdeb23-d2dd-465e-bda6-8e644f22b48c" providerId="ADAL" clId="{D5BEF005-9AC4-46F4-8BDD-891CC96FD520}" dt="2021-04-10T21:51:28.927" v="211" actId="478"/>
          <ac:spMkLst>
            <pc:docMk/>
            <pc:sldMk cId="1558450209" sldId="260"/>
            <ac:spMk id="9" creationId="{02CA857C-5A15-4B64-A90B-FB21A62E567C}"/>
          </ac:spMkLst>
        </pc:spChg>
        <pc:spChg chg="add del mod">
          <ac:chgData name="Dmitriy Beznosko" userId="8bcdeb23-d2dd-465e-bda6-8e644f22b48c" providerId="ADAL" clId="{D5BEF005-9AC4-46F4-8BDD-891CC96FD520}" dt="2021-04-10T21:51:36.167" v="214" actId="478"/>
          <ac:spMkLst>
            <pc:docMk/>
            <pc:sldMk cId="1558450209" sldId="260"/>
            <ac:spMk id="12" creationId="{86535161-64C3-42F4-97DD-AC0551A9A533}"/>
          </ac:spMkLst>
        </pc:spChg>
        <pc:spChg chg="add del mod">
          <ac:chgData name="Dmitriy Beznosko" userId="8bcdeb23-d2dd-465e-bda6-8e644f22b48c" providerId="ADAL" clId="{D5BEF005-9AC4-46F4-8BDD-891CC96FD520}" dt="2021-04-10T21:51:33.648" v="213" actId="478"/>
          <ac:spMkLst>
            <pc:docMk/>
            <pc:sldMk cId="1558450209" sldId="260"/>
            <ac:spMk id="15" creationId="{2979CFE7-9F34-4908-A472-0AC3021E453B}"/>
          </ac:spMkLst>
        </pc:spChg>
        <pc:graphicFrameChg chg="add del">
          <ac:chgData name="Dmitriy Beznosko" userId="8bcdeb23-d2dd-465e-bda6-8e644f22b48c" providerId="ADAL" clId="{D5BEF005-9AC4-46F4-8BDD-891CC96FD520}" dt="2021-04-10T21:53:48.567" v="392" actId="26606"/>
          <ac:graphicFrameMkLst>
            <pc:docMk/>
            <pc:sldMk cId="1558450209" sldId="260"/>
            <ac:graphicFrameMk id="13" creationId="{905F1199-C1AD-4FAF-A240-1FF54B5BA8CF}"/>
          </ac:graphicFrameMkLst>
        </pc:graphicFrameChg>
        <pc:graphicFrameChg chg="add mod">
          <ac:chgData name="Dmitriy Beznosko" userId="8bcdeb23-d2dd-465e-bda6-8e644f22b48c" providerId="ADAL" clId="{D5BEF005-9AC4-46F4-8BDD-891CC96FD520}" dt="2021-04-10T21:54:40.796" v="409" actId="20577"/>
          <ac:graphicFrameMkLst>
            <pc:docMk/>
            <pc:sldMk cId="1558450209" sldId="260"/>
            <ac:graphicFrameMk id="16" creationId="{E9068E65-67BC-4DA0-87B7-15203FA57B3A}"/>
          </ac:graphicFrameMkLst>
        </pc:graphicFrameChg>
        <pc:picChg chg="add mod ord">
          <ac:chgData name="Dmitriy Beznosko" userId="8bcdeb23-d2dd-465e-bda6-8e644f22b48c" providerId="ADAL" clId="{D5BEF005-9AC4-46F4-8BDD-891CC96FD520}" dt="2021-04-10T21:59:01.769" v="444" actId="1035"/>
          <ac:picMkLst>
            <pc:docMk/>
            <pc:sldMk cId="1558450209" sldId="260"/>
            <ac:picMk id="8" creationId="{9BBDC769-2BEB-4C5B-872A-BE2B98A42B05}"/>
          </ac:picMkLst>
        </pc:picChg>
        <pc:picChg chg="add mod ord">
          <ac:chgData name="Dmitriy Beznosko" userId="8bcdeb23-d2dd-465e-bda6-8e644f22b48c" providerId="ADAL" clId="{D5BEF005-9AC4-46F4-8BDD-891CC96FD520}" dt="2021-04-10T21:58:38.821" v="434" actId="1076"/>
          <ac:picMkLst>
            <pc:docMk/>
            <pc:sldMk cId="1558450209" sldId="260"/>
            <ac:picMk id="11" creationId="{0147AE7E-B6BC-4F1D-B74F-28B66455FDAD}"/>
          </ac:picMkLst>
        </pc:picChg>
        <pc:picChg chg="add del mod">
          <ac:chgData name="Dmitriy Beznosko" userId="8bcdeb23-d2dd-465e-bda6-8e644f22b48c" providerId="ADAL" clId="{D5BEF005-9AC4-46F4-8BDD-891CC96FD520}" dt="2021-04-10T21:51:54.534" v="215" actId="478"/>
          <ac:picMkLst>
            <pc:docMk/>
            <pc:sldMk cId="1558450209" sldId="260"/>
            <ac:picMk id="14" creationId="{C82A1289-CE96-448F-A496-4CB6E7F1092F}"/>
          </ac:picMkLst>
        </pc:picChg>
        <pc:picChg chg="mod">
          <ac:chgData name="Dmitriy Beznosko" userId="8bcdeb23-d2dd-465e-bda6-8e644f22b48c" providerId="ADAL" clId="{D5BEF005-9AC4-46F4-8BDD-891CC96FD520}" dt="2021-04-10T21:58:57.663" v="442" actId="1076"/>
          <ac:picMkLst>
            <pc:docMk/>
            <pc:sldMk cId="1558450209" sldId="260"/>
            <ac:picMk id="4098" creationId="{4D2CA74A-0B57-43F0-87E5-3199FF476AA9}"/>
          </ac:picMkLst>
        </pc:picChg>
      </pc:sldChg>
      <pc:sldChg chg="addSp">
        <pc:chgData name="Dmitriy Beznosko" userId="8bcdeb23-d2dd-465e-bda6-8e644f22b48c" providerId="ADAL" clId="{D5BEF005-9AC4-46F4-8BDD-891CC96FD520}" dt="2021-04-10T21:58:42.338" v="436"/>
        <pc:sldMkLst>
          <pc:docMk/>
          <pc:sldMk cId="1890766407" sldId="260"/>
        </pc:sldMkLst>
        <pc:picChg chg="add">
          <ac:chgData name="Dmitriy Beznosko" userId="8bcdeb23-d2dd-465e-bda6-8e644f22b48c" providerId="ADAL" clId="{D5BEF005-9AC4-46F4-8BDD-891CC96FD520}" dt="2021-04-10T21:58:42.338" v="436"/>
          <ac:picMkLst>
            <pc:docMk/>
            <pc:sldMk cId="1890766407" sldId="260"/>
            <ac:picMk id="4098" creationId="{4D2CA74A-0B57-43F0-87E5-3199FF476AA9}"/>
          </ac:picMkLst>
        </pc:picChg>
      </pc:sldChg>
      <pc:sldChg chg="addSp">
        <pc:chgData name="Dmitriy Beznosko" userId="8bcdeb23-d2dd-465e-bda6-8e644f22b48c" providerId="ADAL" clId="{D5BEF005-9AC4-46F4-8BDD-891CC96FD520}" dt="2021-04-10T21:58:29.456" v="431"/>
        <pc:sldMkLst>
          <pc:docMk/>
          <pc:sldMk cId="2581126694" sldId="260"/>
        </pc:sldMkLst>
        <pc:picChg chg="add">
          <ac:chgData name="Dmitriy Beznosko" userId="8bcdeb23-d2dd-465e-bda6-8e644f22b48c" providerId="ADAL" clId="{D5BEF005-9AC4-46F4-8BDD-891CC96FD520}" dt="2021-04-10T21:58:29.456" v="431"/>
          <ac:picMkLst>
            <pc:docMk/>
            <pc:sldMk cId="2581126694" sldId="260"/>
            <ac:picMk id="3074" creationId="{5BC7F3AD-4744-4A31-8B6D-2BB448F23921}"/>
          </ac:picMkLst>
        </pc:picChg>
      </pc:sldChg>
      <pc:sldChg chg="del">
        <pc:chgData name="Dmitriy Beznosko" userId="8bcdeb23-d2dd-465e-bda6-8e644f22b48c" providerId="ADAL" clId="{D5BEF005-9AC4-46F4-8BDD-891CC96FD520}" dt="2021-04-10T21:37:38.294" v="0" actId="47"/>
        <pc:sldMkLst>
          <pc:docMk/>
          <pc:sldMk cId="4264318133" sldId="260"/>
        </pc:sldMkLst>
      </pc:sldChg>
      <pc:sldChg chg="addSp">
        <pc:chgData name="Dmitriy Beznosko" userId="8bcdeb23-d2dd-465e-bda6-8e644f22b48c" providerId="ADAL" clId="{D5BEF005-9AC4-46F4-8BDD-891CC96FD520}" dt="2021-04-10T21:55:33.666" v="424"/>
        <pc:sldMkLst>
          <pc:docMk/>
          <pc:sldMk cId="2149323919" sldId="261"/>
        </pc:sldMkLst>
        <pc:picChg chg="add">
          <ac:chgData name="Dmitriy Beznosko" userId="8bcdeb23-d2dd-465e-bda6-8e644f22b48c" providerId="ADAL" clId="{D5BEF005-9AC4-46F4-8BDD-891CC96FD520}" dt="2021-04-10T21:55:33.666" v="424"/>
          <ac:picMkLst>
            <pc:docMk/>
            <pc:sldMk cId="2149323919" sldId="261"/>
            <ac:picMk id="2050" creationId="{BDA3A96D-3FA2-4A14-9150-8B405B65BC33}"/>
          </ac:picMkLst>
        </pc:picChg>
      </pc:sldChg>
      <pc:sldChg chg="del">
        <pc:chgData name="Dmitriy Beznosko" userId="8bcdeb23-d2dd-465e-bda6-8e644f22b48c" providerId="ADAL" clId="{D5BEF005-9AC4-46F4-8BDD-891CC96FD520}" dt="2021-04-10T21:37:38.294" v="0" actId="47"/>
        <pc:sldMkLst>
          <pc:docMk/>
          <pc:sldMk cId="2271151881" sldId="261"/>
        </pc:sldMkLst>
      </pc:sldChg>
      <pc:sldChg chg="addSp delSp modSp new add del mod setBg modClrScheme chgLayout">
        <pc:chgData name="Dmitriy Beznosko" userId="8bcdeb23-d2dd-465e-bda6-8e644f22b48c" providerId="ADAL" clId="{D5BEF005-9AC4-46F4-8BDD-891CC96FD520}" dt="2021-04-10T21:57:28.528" v="430" actId="962"/>
        <pc:sldMkLst>
          <pc:docMk/>
          <pc:sldMk cId="2960956544" sldId="261"/>
        </pc:sldMkLst>
        <pc:spChg chg="del mod ord">
          <ac:chgData name="Dmitriy Beznosko" userId="8bcdeb23-d2dd-465e-bda6-8e644f22b48c" providerId="ADAL" clId="{D5BEF005-9AC4-46F4-8BDD-891CC96FD520}" dt="2021-04-10T21:54:51.309" v="411" actId="700"/>
          <ac:spMkLst>
            <pc:docMk/>
            <pc:sldMk cId="2960956544" sldId="261"/>
            <ac:spMk id="2" creationId="{125E20D5-9BE7-473A-A2C3-C8CE5EDA8832}"/>
          </ac:spMkLst>
        </pc:spChg>
        <pc:spChg chg="del mod ord">
          <ac:chgData name="Dmitriy Beznosko" userId="8bcdeb23-d2dd-465e-bda6-8e644f22b48c" providerId="ADAL" clId="{D5BEF005-9AC4-46F4-8BDD-891CC96FD520}" dt="2021-04-10T21:54:51.309" v="411" actId="700"/>
          <ac:spMkLst>
            <pc:docMk/>
            <pc:sldMk cId="2960956544" sldId="261"/>
            <ac:spMk id="3" creationId="{CCAA3F2F-BD90-4A09-B61A-5C135AE0436F}"/>
          </ac:spMkLst>
        </pc:spChg>
        <pc:spChg chg="mod ord">
          <ac:chgData name="Dmitriy Beznosko" userId="8bcdeb23-d2dd-465e-bda6-8e644f22b48c" providerId="ADAL" clId="{D5BEF005-9AC4-46F4-8BDD-891CC96FD520}" dt="2021-04-10T21:55:42.145" v="426" actId="26606"/>
          <ac:spMkLst>
            <pc:docMk/>
            <pc:sldMk cId="2960956544" sldId="261"/>
            <ac:spMk id="4" creationId="{D7912361-F576-4BD4-9760-05CEA8A14C96}"/>
          </ac:spMkLst>
        </pc:spChg>
        <pc:spChg chg="add mod ord">
          <ac:chgData name="Dmitriy Beznosko" userId="8bcdeb23-d2dd-465e-bda6-8e644f22b48c" providerId="ADAL" clId="{D5BEF005-9AC4-46F4-8BDD-891CC96FD520}" dt="2021-04-10T21:55:42.145" v="426" actId="26606"/>
          <ac:spMkLst>
            <pc:docMk/>
            <pc:sldMk cId="2960956544" sldId="261"/>
            <ac:spMk id="5" creationId="{759C958E-AF0E-4541-9E70-46DBD4479B41}"/>
          </ac:spMkLst>
        </pc:spChg>
        <pc:spChg chg="add mod ord">
          <ac:chgData name="Dmitriy Beznosko" userId="8bcdeb23-d2dd-465e-bda6-8e644f22b48c" providerId="ADAL" clId="{D5BEF005-9AC4-46F4-8BDD-891CC96FD520}" dt="2021-04-10T21:57:28.528" v="430" actId="962"/>
          <ac:spMkLst>
            <pc:docMk/>
            <pc:sldMk cId="2960956544" sldId="261"/>
            <ac:spMk id="6" creationId="{A3A7BEAF-09AA-45EF-AC37-CAA4689EB2BE}"/>
          </ac:spMkLst>
        </pc:spChg>
        <pc:spChg chg="add">
          <ac:chgData name="Dmitriy Beznosko" userId="8bcdeb23-d2dd-465e-bda6-8e644f22b48c" providerId="ADAL" clId="{D5BEF005-9AC4-46F4-8BDD-891CC96FD520}" dt="2021-04-10T21:55:42.145" v="426" actId="26606"/>
          <ac:spMkLst>
            <pc:docMk/>
            <pc:sldMk cId="2960956544" sldId="261"/>
            <ac:spMk id="71" creationId="{E53F4E5A-C9EE-4859-B46B-F018F7D73A03}"/>
          </ac:spMkLst>
        </pc:spChg>
        <pc:picChg chg="mod ord">
          <ac:chgData name="Dmitriy Beznosko" userId="8bcdeb23-d2dd-465e-bda6-8e644f22b48c" providerId="ADAL" clId="{D5BEF005-9AC4-46F4-8BDD-891CC96FD520}" dt="2021-04-10T21:57:28.528" v="429" actId="27614"/>
          <ac:picMkLst>
            <pc:docMk/>
            <pc:sldMk cId="2960956544" sldId="261"/>
            <ac:picMk id="2050" creationId="{BDA3A96D-3FA2-4A14-9150-8B405B65BC33}"/>
          </ac:picMkLst>
        </pc:picChg>
        <pc:cxnChg chg="add">
          <ac:chgData name="Dmitriy Beznosko" userId="8bcdeb23-d2dd-465e-bda6-8e644f22b48c" providerId="ADAL" clId="{D5BEF005-9AC4-46F4-8BDD-891CC96FD520}" dt="2021-04-10T21:55:42.145" v="426" actId="26606"/>
          <ac:cxnSpMkLst>
            <pc:docMk/>
            <pc:sldMk cId="2960956544" sldId="261"/>
            <ac:cxnSpMk id="73" creationId="{041A955B-D579-48FD-A51C-51B0C0B69F9A}"/>
          </ac:cxnSpMkLst>
        </pc:cxnChg>
      </pc:sldChg>
      <pc:sldChg chg="del">
        <pc:chgData name="Dmitriy Beznosko" userId="8bcdeb23-d2dd-465e-bda6-8e644f22b48c" providerId="ADAL" clId="{D5BEF005-9AC4-46F4-8BDD-891CC96FD520}" dt="2021-04-10T21:37:38.294" v="0" actId="47"/>
        <pc:sldMkLst>
          <pc:docMk/>
          <pc:sldMk cId="71763378" sldId="262"/>
        </pc:sldMkLst>
      </pc:sldChg>
      <pc:sldChg chg="addSp delSp modSp new mod setBg modClrScheme modAnim setClrOvrMap chgLayout">
        <pc:chgData name="Dmitriy Beznosko" userId="8bcdeb23-d2dd-465e-bda6-8e644f22b48c" providerId="ADAL" clId="{D5BEF005-9AC4-46F4-8BDD-891CC96FD520}" dt="2021-04-10T22:06:10.623" v="474" actId="1076"/>
        <pc:sldMkLst>
          <pc:docMk/>
          <pc:sldMk cId="3517355671" sldId="262"/>
        </pc:sldMkLst>
        <pc:spChg chg="del mod ord">
          <ac:chgData name="Dmitriy Beznosko" userId="8bcdeb23-d2dd-465e-bda6-8e644f22b48c" providerId="ADAL" clId="{D5BEF005-9AC4-46F4-8BDD-891CC96FD520}" dt="2021-04-10T22:03:25.106" v="446" actId="700"/>
          <ac:spMkLst>
            <pc:docMk/>
            <pc:sldMk cId="3517355671" sldId="262"/>
            <ac:spMk id="2" creationId="{4A707F4A-8284-4614-AF95-6243F4AD3955}"/>
          </ac:spMkLst>
        </pc:spChg>
        <pc:spChg chg="del mod ord">
          <ac:chgData name="Dmitriy Beznosko" userId="8bcdeb23-d2dd-465e-bda6-8e644f22b48c" providerId="ADAL" clId="{D5BEF005-9AC4-46F4-8BDD-891CC96FD520}" dt="2021-04-10T22:03:25.106" v="446" actId="700"/>
          <ac:spMkLst>
            <pc:docMk/>
            <pc:sldMk cId="3517355671" sldId="262"/>
            <ac:spMk id="3" creationId="{195E2CA4-0E35-42A8-B8B0-625ECB846CF9}"/>
          </ac:spMkLst>
        </pc:spChg>
        <pc:spChg chg="mod ord">
          <ac:chgData name="Dmitriy Beznosko" userId="8bcdeb23-d2dd-465e-bda6-8e644f22b48c" providerId="ADAL" clId="{D5BEF005-9AC4-46F4-8BDD-891CC96FD520}" dt="2021-04-10T22:03:55.482" v="465" actId="26606"/>
          <ac:spMkLst>
            <pc:docMk/>
            <pc:sldMk cId="3517355671" sldId="262"/>
            <ac:spMk id="4" creationId="{338F459E-5847-4FCB-B671-78A0D5871CF4}"/>
          </ac:spMkLst>
        </pc:spChg>
        <pc:spChg chg="add mod ord">
          <ac:chgData name="Dmitriy Beznosko" userId="8bcdeb23-d2dd-465e-bda6-8e644f22b48c" providerId="ADAL" clId="{D5BEF005-9AC4-46F4-8BDD-891CC96FD520}" dt="2021-04-10T22:05:49.057" v="469" actId="27636"/>
          <ac:spMkLst>
            <pc:docMk/>
            <pc:sldMk cId="3517355671" sldId="262"/>
            <ac:spMk id="5" creationId="{EF2E18B1-B670-4E1E-844B-176C21279E42}"/>
          </ac:spMkLst>
        </pc:spChg>
        <pc:spChg chg="add del mod ord">
          <ac:chgData name="Dmitriy Beznosko" userId="8bcdeb23-d2dd-465e-bda6-8e644f22b48c" providerId="ADAL" clId="{D5BEF005-9AC4-46F4-8BDD-891CC96FD520}" dt="2021-04-10T22:05:09.110" v="466" actId="478"/>
          <ac:spMkLst>
            <pc:docMk/>
            <pc:sldMk cId="3517355671" sldId="262"/>
            <ac:spMk id="6" creationId="{FCB6810F-822D-495F-BB07-CFF42D667911}"/>
          </ac:spMkLst>
        </pc:spChg>
        <pc:spChg chg="add">
          <ac:chgData name="Dmitriy Beznosko" userId="8bcdeb23-d2dd-465e-bda6-8e644f22b48c" providerId="ADAL" clId="{D5BEF005-9AC4-46F4-8BDD-891CC96FD520}" dt="2021-04-10T22:03:55.482" v="465" actId="26606"/>
          <ac:spMkLst>
            <pc:docMk/>
            <pc:sldMk cId="3517355671" sldId="262"/>
            <ac:spMk id="11" creationId="{5DB0431E-0B04-44A1-9C51-531E28D18A60}"/>
          </ac:spMkLst>
        </pc:spChg>
        <pc:spChg chg="add del">
          <ac:chgData name="Dmitriy Beznosko" userId="8bcdeb23-d2dd-465e-bda6-8e644f22b48c" providerId="ADAL" clId="{D5BEF005-9AC4-46F4-8BDD-891CC96FD520}" dt="2021-04-10T22:03:49.750" v="464" actId="26606"/>
          <ac:spMkLst>
            <pc:docMk/>
            <pc:sldMk cId="3517355671" sldId="262"/>
            <ac:spMk id="12" creationId="{C75470D1-A9BC-450A-94B8-E09E222C0CFB}"/>
          </ac:spMkLst>
        </pc:spChg>
        <pc:spChg chg="add">
          <ac:chgData name="Dmitriy Beznosko" userId="8bcdeb23-d2dd-465e-bda6-8e644f22b48c" providerId="ADAL" clId="{D5BEF005-9AC4-46F4-8BDD-891CC96FD520}" dt="2021-04-10T22:03:55.482" v="465" actId="26606"/>
          <ac:spMkLst>
            <pc:docMk/>
            <pc:sldMk cId="3517355671" sldId="262"/>
            <ac:spMk id="13" creationId="{6B424749-EEE0-49C9-9ABF-97B171A3EA00}"/>
          </ac:spMkLst>
        </pc:spChg>
        <pc:spChg chg="add del">
          <ac:chgData name="Dmitriy Beznosko" userId="8bcdeb23-d2dd-465e-bda6-8e644f22b48c" providerId="ADAL" clId="{D5BEF005-9AC4-46F4-8BDD-891CC96FD520}" dt="2021-04-10T22:03:49.750" v="464" actId="26606"/>
          <ac:spMkLst>
            <pc:docMk/>
            <pc:sldMk cId="3517355671" sldId="262"/>
            <ac:spMk id="14" creationId="{22D982D4-2536-4421-A3B2-A1A256DC3F02}"/>
          </ac:spMkLst>
        </pc:spChg>
        <pc:spChg chg="add del">
          <ac:chgData name="Dmitriy Beznosko" userId="8bcdeb23-d2dd-465e-bda6-8e644f22b48c" providerId="ADAL" clId="{D5BEF005-9AC4-46F4-8BDD-891CC96FD520}" dt="2021-04-10T22:03:49.750" v="464" actId="26606"/>
          <ac:spMkLst>
            <pc:docMk/>
            <pc:sldMk cId="3517355671" sldId="262"/>
            <ac:spMk id="16" creationId="{FD524136-2AA1-46F5-A843-66E9B20FFA22}"/>
          </ac:spMkLst>
        </pc:spChg>
        <pc:spChg chg="add del">
          <ac:chgData name="Dmitriy Beznosko" userId="8bcdeb23-d2dd-465e-bda6-8e644f22b48c" providerId="ADAL" clId="{D5BEF005-9AC4-46F4-8BDD-891CC96FD520}" dt="2021-04-10T22:03:49.750" v="464" actId="26606"/>
          <ac:spMkLst>
            <pc:docMk/>
            <pc:sldMk cId="3517355671" sldId="262"/>
            <ac:spMk id="18" creationId="{E4386D1F-5841-4698-A90D-5EC11CE95D71}"/>
          </ac:spMkLst>
        </pc:spChg>
        <pc:picChg chg="add mod">
          <ac:chgData name="Dmitriy Beznosko" userId="8bcdeb23-d2dd-465e-bda6-8e644f22b48c" providerId="ADAL" clId="{D5BEF005-9AC4-46F4-8BDD-891CC96FD520}" dt="2021-04-10T22:06:10.623" v="474" actId="1076"/>
          <ac:picMkLst>
            <pc:docMk/>
            <pc:sldMk cId="3517355671" sldId="262"/>
            <ac:picMk id="7" creationId="{0406031C-CA7B-4A79-84A6-6CE6FC2FE053}"/>
          </ac:picMkLst>
        </pc:picChg>
        <pc:picChg chg="add del">
          <ac:chgData name="Dmitriy Beznosko" userId="8bcdeb23-d2dd-465e-bda6-8e644f22b48c" providerId="ADAL" clId="{D5BEF005-9AC4-46F4-8BDD-891CC96FD520}" dt="2021-04-10T22:03:49.750" v="464" actId="26606"/>
          <ac:picMkLst>
            <pc:docMk/>
            <pc:sldMk cId="3517355671" sldId="262"/>
            <ac:picMk id="8" creationId="{2E516EE5-C300-4FC5-9CBC-6BF055680D41}"/>
          </ac:picMkLst>
        </pc:picChg>
      </pc:sldChg>
      <pc:sldChg chg="addSp delSp modSp add mod setBg delAnim modAnim delDesignElem">
        <pc:chgData name="Dmitriy Beznosko" userId="8bcdeb23-d2dd-465e-bda6-8e644f22b48c" providerId="ADAL" clId="{D5BEF005-9AC4-46F4-8BDD-891CC96FD520}" dt="2021-04-11T00:31:10.731" v="492" actId="14100"/>
        <pc:sldMkLst>
          <pc:docMk/>
          <pc:sldMk cId="739205343" sldId="263"/>
        </pc:sldMkLst>
        <pc:spChg chg="mod">
          <ac:chgData name="Dmitriy Beznosko" userId="8bcdeb23-d2dd-465e-bda6-8e644f22b48c" providerId="ADAL" clId="{D5BEF005-9AC4-46F4-8BDD-891CC96FD520}" dt="2021-04-11T00:30:03.040" v="484" actId="6549"/>
          <ac:spMkLst>
            <pc:docMk/>
            <pc:sldMk cId="739205343" sldId="263"/>
            <ac:spMk id="5" creationId="{EF2E18B1-B670-4E1E-844B-176C21279E42}"/>
          </ac:spMkLst>
        </pc:spChg>
        <pc:spChg chg="del">
          <ac:chgData name="Dmitriy Beznosko" userId="8bcdeb23-d2dd-465e-bda6-8e644f22b48c" providerId="ADAL" clId="{D5BEF005-9AC4-46F4-8BDD-891CC96FD520}" dt="2021-04-11T00:29:21.897" v="476"/>
          <ac:spMkLst>
            <pc:docMk/>
            <pc:sldMk cId="739205343" sldId="263"/>
            <ac:spMk id="11" creationId="{5DB0431E-0B04-44A1-9C51-531E28D18A60}"/>
          </ac:spMkLst>
        </pc:spChg>
        <pc:spChg chg="del">
          <ac:chgData name="Dmitriy Beznosko" userId="8bcdeb23-d2dd-465e-bda6-8e644f22b48c" providerId="ADAL" clId="{D5BEF005-9AC4-46F4-8BDD-891CC96FD520}" dt="2021-04-11T00:29:21.897" v="476"/>
          <ac:spMkLst>
            <pc:docMk/>
            <pc:sldMk cId="739205343" sldId="263"/>
            <ac:spMk id="13" creationId="{6B424749-EEE0-49C9-9ABF-97B171A3EA00}"/>
          </ac:spMkLst>
        </pc:spChg>
        <pc:picChg chg="add mod">
          <ac:chgData name="Dmitriy Beznosko" userId="8bcdeb23-d2dd-465e-bda6-8e644f22b48c" providerId="ADAL" clId="{D5BEF005-9AC4-46F4-8BDD-891CC96FD520}" dt="2021-04-11T00:31:10.731" v="492" actId="14100"/>
          <ac:picMkLst>
            <pc:docMk/>
            <pc:sldMk cId="739205343" sldId="263"/>
            <ac:picMk id="2" creationId="{92B080C9-9099-4BE2-8264-49C28EFD55D9}"/>
          </ac:picMkLst>
        </pc:picChg>
        <pc:picChg chg="del">
          <ac:chgData name="Dmitriy Beznosko" userId="8bcdeb23-d2dd-465e-bda6-8e644f22b48c" providerId="ADAL" clId="{D5BEF005-9AC4-46F4-8BDD-891CC96FD520}" dt="2021-04-11T00:29:38.547" v="477" actId="478"/>
          <ac:picMkLst>
            <pc:docMk/>
            <pc:sldMk cId="739205343" sldId="263"/>
            <ac:picMk id="7" creationId="{0406031C-CA7B-4A79-84A6-6CE6FC2FE053}"/>
          </ac:picMkLst>
        </pc:picChg>
      </pc:sldChg>
      <pc:sldChg chg="del">
        <pc:chgData name="Dmitriy Beznosko" userId="8bcdeb23-d2dd-465e-bda6-8e644f22b48c" providerId="ADAL" clId="{D5BEF005-9AC4-46F4-8BDD-891CC96FD520}" dt="2021-04-10T21:37:38.294" v="0" actId="47"/>
        <pc:sldMkLst>
          <pc:docMk/>
          <pc:sldMk cId="3227373784" sldId="263"/>
        </pc:sldMkLst>
      </pc:sldChg>
      <pc:sldChg chg="addSp delSp modSp new mod modClrScheme chgLayout">
        <pc:chgData name="Dmitriy Beznosko" userId="8bcdeb23-d2dd-465e-bda6-8e644f22b48c" providerId="ADAL" clId="{D5BEF005-9AC4-46F4-8BDD-891CC96FD520}" dt="2021-04-11T00:37:45.463" v="563" actId="1076"/>
        <pc:sldMkLst>
          <pc:docMk/>
          <pc:sldMk cId="1393449742" sldId="264"/>
        </pc:sldMkLst>
        <pc:spChg chg="del mod ord">
          <ac:chgData name="Dmitriy Beznosko" userId="8bcdeb23-d2dd-465e-bda6-8e644f22b48c" providerId="ADAL" clId="{D5BEF005-9AC4-46F4-8BDD-891CC96FD520}" dt="2021-04-11T00:33:00.753" v="494" actId="700"/>
          <ac:spMkLst>
            <pc:docMk/>
            <pc:sldMk cId="1393449742" sldId="264"/>
            <ac:spMk id="2" creationId="{B822D18C-33FA-4626-87BA-B57828BF05FF}"/>
          </ac:spMkLst>
        </pc:spChg>
        <pc:spChg chg="del mod ord">
          <ac:chgData name="Dmitriy Beznosko" userId="8bcdeb23-d2dd-465e-bda6-8e644f22b48c" providerId="ADAL" clId="{D5BEF005-9AC4-46F4-8BDD-891CC96FD520}" dt="2021-04-11T00:33:00.753" v="494" actId="700"/>
          <ac:spMkLst>
            <pc:docMk/>
            <pc:sldMk cId="1393449742" sldId="264"/>
            <ac:spMk id="3" creationId="{C9E7C007-7AD3-4FD6-A48A-DA1F0755FFEE}"/>
          </ac:spMkLst>
        </pc:spChg>
        <pc:spChg chg="mod ord">
          <ac:chgData name="Dmitriy Beznosko" userId="8bcdeb23-d2dd-465e-bda6-8e644f22b48c" providerId="ADAL" clId="{D5BEF005-9AC4-46F4-8BDD-891CC96FD520}" dt="2021-04-11T00:33:00.753" v="494" actId="700"/>
          <ac:spMkLst>
            <pc:docMk/>
            <pc:sldMk cId="1393449742" sldId="264"/>
            <ac:spMk id="4" creationId="{DCECB6A2-C683-4EB3-AC56-A56E15495AB2}"/>
          </ac:spMkLst>
        </pc:spChg>
        <pc:spChg chg="add mod ord">
          <ac:chgData name="Dmitriy Beznosko" userId="8bcdeb23-d2dd-465e-bda6-8e644f22b48c" providerId="ADAL" clId="{D5BEF005-9AC4-46F4-8BDD-891CC96FD520}" dt="2021-04-11T00:33:11.040" v="507" actId="14100"/>
          <ac:spMkLst>
            <pc:docMk/>
            <pc:sldMk cId="1393449742" sldId="264"/>
            <ac:spMk id="5" creationId="{D58B5431-C995-4267-BB99-8643E408FD12}"/>
          </ac:spMkLst>
        </pc:spChg>
        <pc:spChg chg="add mod ord">
          <ac:chgData name="Dmitriy Beznosko" userId="8bcdeb23-d2dd-465e-bda6-8e644f22b48c" providerId="ADAL" clId="{D5BEF005-9AC4-46F4-8BDD-891CC96FD520}" dt="2021-04-11T00:37:45.463" v="563" actId="1076"/>
          <ac:spMkLst>
            <pc:docMk/>
            <pc:sldMk cId="1393449742" sldId="264"/>
            <ac:spMk id="6" creationId="{7561D63C-EB3A-490B-9D8D-3F5E82A87AEB}"/>
          </ac:spMkLst>
        </pc:spChg>
        <pc:spChg chg="add del mod">
          <ac:chgData name="Dmitriy Beznosko" userId="8bcdeb23-d2dd-465e-bda6-8e644f22b48c" providerId="ADAL" clId="{D5BEF005-9AC4-46F4-8BDD-891CC96FD520}" dt="2021-04-11T00:36:47.784" v="554" actId="478"/>
          <ac:spMkLst>
            <pc:docMk/>
            <pc:sldMk cId="1393449742" sldId="264"/>
            <ac:spMk id="9" creationId="{20E489B4-A659-454C-8CE3-062D004A6E32}"/>
          </ac:spMkLst>
        </pc:spChg>
        <pc:picChg chg="add mod modCrop">
          <ac:chgData name="Dmitriy Beznosko" userId="8bcdeb23-d2dd-465e-bda6-8e644f22b48c" providerId="ADAL" clId="{D5BEF005-9AC4-46F4-8BDD-891CC96FD520}" dt="2021-04-11T00:37:40.965" v="562" actId="1076"/>
          <ac:picMkLst>
            <pc:docMk/>
            <pc:sldMk cId="1393449742" sldId="264"/>
            <ac:picMk id="8" creationId="{2E984A3E-860A-4C4A-BFE9-A52434B8FBD0}"/>
          </ac:picMkLst>
        </pc:picChg>
      </pc:sldChg>
      <pc:sldChg chg="addSp delSp add del setBg delDesignElem">
        <pc:chgData name="Dmitriy Beznosko" userId="8bcdeb23-d2dd-465e-bda6-8e644f22b48c" providerId="ADAL" clId="{D5BEF005-9AC4-46F4-8BDD-891CC96FD520}" dt="2021-04-11T00:29:46.365" v="480"/>
        <pc:sldMkLst>
          <pc:docMk/>
          <pc:sldMk cId="1983149648" sldId="264"/>
        </pc:sldMkLst>
        <pc:spChg chg="add del">
          <ac:chgData name="Dmitriy Beznosko" userId="8bcdeb23-d2dd-465e-bda6-8e644f22b48c" providerId="ADAL" clId="{D5BEF005-9AC4-46F4-8BDD-891CC96FD520}" dt="2021-04-11T00:29:46.365" v="480"/>
          <ac:spMkLst>
            <pc:docMk/>
            <pc:sldMk cId="1983149648" sldId="264"/>
            <ac:spMk id="11" creationId="{5DB0431E-0B04-44A1-9C51-531E28D18A60}"/>
          </ac:spMkLst>
        </pc:spChg>
        <pc:spChg chg="add del">
          <ac:chgData name="Dmitriy Beznosko" userId="8bcdeb23-d2dd-465e-bda6-8e644f22b48c" providerId="ADAL" clId="{D5BEF005-9AC4-46F4-8BDD-891CC96FD520}" dt="2021-04-11T00:29:46.365" v="480"/>
          <ac:spMkLst>
            <pc:docMk/>
            <pc:sldMk cId="1983149648" sldId="264"/>
            <ac:spMk id="13" creationId="{6B424749-EEE0-49C9-9ABF-97B171A3EA00}"/>
          </ac:spMkLst>
        </pc:spChg>
      </pc:sldChg>
      <pc:sldChg chg="del">
        <pc:chgData name="Dmitriy Beznosko" userId="8bcdeb23-d2dd-465e-bda6-8e644f22b48c" providerId="ADAL" clId="{D5BEF005-9AC4-46F4-8BDD-891CC96FD520}" dt="2021-04-10T21:37:38.294" v="0" actId="47"/>
        <pc:sldMkLst>
          <pc:docMk/>
          <pc:sldMk cId="3081873799" sldId="264"/>
        </pc:sldMkLst>
      </pc:sldChg>
      <pc:sldChg chg="del">
        <pc:chgData name="Dmitriy Beznosko" userId="8bcdeb23-d2dd-465e-bda6-8e644f22b48c" providerId="ADAL" clId="{D5BEF005-9AC4-46F4-8BDD-891CC96FD520}" dt="2021-04-10T21:37:38.294" v="0" actId="47"/>
        <pc:sldMkLst>
          <pc:docMk/>
          <pc:sldMk cId="1655613937" sldId="265"/>
        </pc:sldMkLst>
      </pc:sldChg>
      <pc:sldChg chg="del">
        <pc:chgData name="Dmitriy Beznosko" userId="8bcdeb23-d2dd-465e-bda6-8e644f22b48c" providerId="ADAL" clId="{D5BEF005-9AC4-46F4-8BDD-891CC96FD520}" dt="2021-04-10T21:37:38.294" v="0" actId="47"/>
        <pc:sldMkLst>
          <pc:docMk/>
          <pc:sldMk cId="3512066722" sldId="266"/>
        </pc:sldMkLst>
      </pc:sldChg>
      <pc:sldChg chg="del">
        <pc:chgData name="Dmitriy Beznosko" userId="8bcdeb23-d2dd-465e-bda6-8e644f22b48c" providerId="ADAL" clId="{D5BEF005-9AC4-46F4-8BDD-891CC96FD520}" dt="2021-04-10T21:37:38.294" v="0" actId="47"/>
        <pc:sldMkLst>
          <pc:docMk/>
          <pc:sldMk cId="2643413310" sldId="267"/>
        </pc:sldMkLst>
      </pc:sldChg>
      <pc:sldChg chg="del">
        <pc:chgData name="Dmitriy Beznosko" userId="8bcdeb23-d2dd-465e-bda6-8e644f22b48c" providerId="ADAL" clId="{D5BEF005-9AC4-46F4-8BDD-891CC96FD520}" dt="2021-04-10T21:37:38.294" v="0" actId="47"/>
        <pc:sldMkLst>
          <pc:docMk/>
          <pc:sldMk cId="3707646326" sldId="268"/>
        </pc:sldMkLst>
      </pc:sldChg>
    </pc:docChg>
  </pc:docChgLst>
  <pc:docChgLst>
    <pc:chgData name="Dmitriy Beznosko" userId="8bcdeb23-d2dd-465e-bda6-8e644f22b48c" providerId="ADAL" clId="{3EB36EB7-0589-4C28-9670-A74336F96F12}"/>
    <pc:docChg chg="modSld">
      <pc:chgData name="Dmitriy Beznosko" userId="8bcdeb23-d2dd-465e-bda6-8e644f22b48c" providerId="ADAL" clId="{3EB36EB7-0589-4C28-9670-A74336F96F12}" dt="2021-04-19T19:56:11.846" v="0" actId="20577"/>
      <pc:docMkLst>
        <pc:docMk/>
      </pc:docMkLst>
      <pc:sldChg chg="modSp mod">
        <pc:chgData name="Dmitriy Beznosko" userId="8bcdeb23-d2dd-465e-bda6-8e644f22b48c" providerId="ADAL" clId="{3EB36EB7-0589-4C28-9670-A74336F96F12}" dt="2021-04-19T19:56:11.846" v="0" actId="20577"/>
        <pc:sldMkLst>
          <pc:docMk/>
          <pc:sldMk cId="585641883" sldId="258"/>
        </pc:sldMkLst>
        <pc:spChg chg="mod">
          <ac:chgData name="Dmitriy Beznosko" userId="8bcdeb23-d2dd-465e-bda6-8e644f22b48c" providerId="ADAL" clId="{3EB36EB7-0589-4C28-9670-A74336F96F12}" dt="2021-04-19T19:56:11.846" v="0" actId="20577"/>
          <ac:spMkLst>
            <pc:docMk/>
            <pc:sldMk cId="585641883" sldId="258"/>
            <ac:spMk id="3" creationId="{20F2DE3C-071F-4371-A751-20B82D2A5A9F}"/>
          </ac:spMkLst>
        </pc:spChg>
      </pc:sldChg>
    </pc:docChg>
  </pc:docChgLst>
  <pc:docChgLst>
    <pc:chgData name="Dmitriy Beznosko" userId="8bcdeb23-d2dd-465e-bda6-8e644f22b48c" providerId="ADAL" clId="{86D45529-C498-4803-841E-3292A6D2D73F}"/>
    <pc:docChg chg="undo custSel addSld delSld modSld sldOrd">
      <pc:chgData name="Dmitriy Beznosko" userId="8bcdeb23-d2dd-465e-bda6-8e644f22b48c" providerId="ADAL" clId="{86D45529-C498-4803-841E-3292A6D2D73F}" dt="2021-04-21T19:56:06.178" v="516" actId="6549"/>
      <pc:docMkLst>
        <pc:docMk/>
      </pc:docMkLst>
      <pc:sldChg chg="modSp mod">
        <pc:chgData name="Dmitriy Beznosko" userId="8bcdeb23-d2dd-465e-bda6-8e644f22b48c" providerId="ADAL" clId="{86D45529-C498-4803-841E-3292A6D2D73F}" dt="2021-04-11T23:19:29.347" v="1" actId="20577"/>
        <pc:sldMkLst>
          <pc:docMk/>
          <pc:sldMk cId="4186887544" sldId="257"/>
        </pc:sldMkLst>
        <pc:spChg chg="mod">
          <ac:chgData name="Dmitriy Beznosko" userId="8bcdeb23-d2dd-465e-bda6-8e644f22b48c" providerId="ADAL" clId="{86D45529-C498-4803-841E-3292A6D2D73F}" dt="2021-04-11T23:19:29.347" v="1" actId="20577"/>
          <ac:spMkLst>
            <pc:docMk/>
            <pc:sldMk cId="4186887544" sldId="257"/>
            <ac:spMk id="2" creationId="{0A085278-B6F6-4825-A44F-8C128C113109}"/>
          </ac:spMkLst>
        </pc:spChg>
      </pc:sldChg>
      <pc:sldChg chg="addSp delSp modSp mod">
        <pc:chgData name="Dmitriy Beznosko" userId="8bcdeb23-d2dd-465e-bda6-8e644f22b48c" providerId="ADAL" clId="{86D45529-C498-4803-841E-3292A6D2D73F}" dt="2021-04-11T23:20:41.987" v="156" actId="20577"/>
        <pc:sldMkLst>
          <pc:docMk/>
          <pc:sldMk cId="585641883" sldId="258"/>
        </pc:sldMkLst>
        <pc:spChg chg="add del mod">
          <ac:chgData name="Dmitriy Beznosko" userId="8bcdeb23-d2dd-465e-bda6-8e644f22b48c" providerId="ADAL" clId="{86D45529-C498-4803-841E-3292A6D2D73F}" dt="2021-04-11T23:20:07.735" v="4" actId="478"/>
          <ac:spMkLst>
            <pc:docMk/>
            <pc:sldMk cId="585641883" sldId="258"/>
            <ac:spMk id="2" creationId="{42784559-742A-4AAA-B442-E8E3CAF2EE9E}"/>
          </ac:spMkLst>
        </pc:spChg>
        <pc:spChg chg="mod">
          <ac:chgData name="Dmitriy Beznosko" userId="8bcdeb23-d2dd-465e-bda6-8e644f22b48c" providerId="ADAL" clId="{86D45529-C498-4803-841E-3292A6D2D73F}" dt="2021-04-11T23:20:41.987" v="156" actId="20577"/>
          <ac:spMkLst>
            <pc:docMk/>
            <pc:sldMk cId="585641883" sldId="258"/>
            <ac:spMk id="3" creationId="{20F2DE3C-071F-4371-A751-20B82D2A5A9F}"/>
          </ac:spMkLst>
        </pc:spChg>
        <pc:picChg chg="mod">
          <ac:chgData name="Dmitriy Beznosko" userId="8bcdeb23-d2dd-465e-bda6-8e644f22b48c" providerId="ADAL" clId="{86D45529-C498-4803-841E-3292A6D2D73F}" dt="2021-04-11T23:20:02.839" v="3" actId="14826"/>
          <ac:picMkLst>
            <pc:docMk/>
            <pc:sldMk cId="585641883" sldId="258"/>
            <ac:picMk id="11" creationId="{62342579-BEC1-44AD-9F15-3ACFA671C1CE}"/>
          </ac:picMkLst>
        </pc:picChg>
      </pc:sldChg>
      <pc:sldChg chg="del">
        <pc:chgData name="Dmitriy Beznosko" userId="8bcdeb23-d2dd-465e-bda6-8e644f22b48c" providerId="ADAL" clId="{86D45529-C498-4803-841E-3292A6D2D73F}" dt="2021-04-11T23:19:35.484" v="2" actId="47"/>
        <pc:sldMkLst>
          <pc:docMk/>
          <pc:sldMk cId="337294339" sldId="259"/>
        </pc:sldMkLst>
      </pc:sldChg>
      <pc:sldChg chg="addSp delSp modSp new mod setBg modClrScheme chgLayout">
        <pc:chgData name="Dmitriy Beznosko" userId="8bcdeb23-d2dd-465e-bda6-8e644f22b48c" providerId="ADAL" clId="{86D45529-C498-4803-841E-3292A6D2D73F}" dt="2021-04-17T16:15:11.367" v="256" actId="14100"/>
        <pc:sldMkLst>
          <pc:docMk/>
          <pc:sldMk cId="1062406442" sldId="259"/>
        </pc:sldMkLst>
        <pc:spChg chg="del mod ord">
          <ac:chgData name="Dmitriy Beznosko" userId="8bcdeb23-d2dd-465e-bda6-8e644f22b48c" providerId="ADAL" clId="{86D45529-C498-4803-841E-3292A6D2D73F}" dt="2021-04-17T16:13:13.874" v="232" actId="700"/>
          <ac:spMkLst>
            <pc:docMk/>
            <pc:sldMk cId="1062406442" sldId="259"/>
            <ac:spMk id="2" creationId="{696B7F2F-8A6E-4C52-A95B-8DF06557CC93}"/>
          </ac:spMkLst>
        </pc:spChg>
        <pc:spChg chg="del mod ord">
          <ac:chgData name="Dmitriy Beznosko" userId="8bcdeb23-d2dd-465e-bda6-8e644f22b48c" providerId="ADAL" clId="{86D45529-C498-4803-841E-3292A6D2D73F}" dt="2021-04-17T16:13:13.874" v="232" actId="700"/>
          <ac:spMkLst>
            <pc:docMk/>
            <pc:sldMk cId="1062406442" sldId="259"/>
            <ac:spMk id="3" creationId="{D0BFA5D3-9AAA-4214-B8CC-45102D8FC3D1}"/>
          </ac:spMkLst>
        </pc:spChg>
        <pc:spChg chg="mod ord">
          <ac:chgData name="Dmitriy Beznosko" userId="8bcdeb23-d2dd-465e-bda6-8e644f22b48c" providerId="ADAL" clId="{86D45529-C498-4803-841E-3292A6D2D73F}" dt="2021-04-17T16:13:13.874" v="232" actId="700"/>
          <ac:spMkLst>
            <pc:docMk/>
            <pc:sldMk cId="1062406442" sldId="259"/>
            <ac:spMk id="4" creationId="{D912E4BD-E43B-41D4-B2C5-362F30BB4F83}"/>
          </ac:spMkLst>
        </pc:spChg>
        <pc:spChg chg="add del">
          <ac:chgData name="Dmitriy Beznosko" userId="8bcdeb23-d2dd-465e-bda6-8e644f22b48c" providerId="ADAL" clId="{86D45529-C498-4803-841E-3292A6D2D73F}" dt="2021-04-17T16:13:06.917" v="228" actId="22"/>
          <ac:spMkLst>
            <pc:docMk/>
            <pc:sldMk cId="1062406442" sldId="259"/>
            <ac:spMk id="7" creationId="{8658ECE8-95E1-4B09-AAE6-85EA87446DC7}"/>
          </ac:spMkLst>
        </pc:spChg>
        <pc:spChg chg="add mod ord">
          <ac:chgData name="Dmitriy Beznosko" userId="8bcdeb23-d2dd-465e-bda6-8e644f22b48c" providerId="ADAL" clId="{86D45529-C498-4803-841E-3292A6D2D73F}" dt="2021-04-17T16:13:39.735" v="244" actId="14100"/>
          <ac:spMkLst>
            <pc:docMk/>
            <pc:sldMk cId="1062406442" sldId="259"/>
            <ac:spMk id="8" creationId="{5240CA28-1DCD-4E4C-9352-941010115856}"/>
          </ac:spMkLst>
        </pc:spChg>
        <pc:spChg chg="add mod ord">
          <ac:chgData name="Dmitriy Beznosko" userId="8bcdeb23-d2dd-465e-bda6-8e644f22b48c" providerId="ADAL" clId="{86D45529-C498-4803-841E-3292A6D2D73F}" dt="2021-04-17T16:15:11.367" v="256" actId="14100"/>
          <ac:spMkLst>
            <pc:docMk/>
            <pc:sldMk cId="1062406442" sldId="259"/>
            <ac:spMk id="9" creationId="{BFE395F7-E566-4FF5-B9B1-0C488A56E9A0}"/>
          </ac:spMkLst>
        </pc:spChg>
        <pc:picChg chg="add mod modCrop">
          <ac:chgData name="Dmitriy Beznosko" userId="8bcdeb23-d2dd-465e-bda6-8e644f22b48c" providerId="ADAL" clId="{86D45529-C498-4803-841E-3292A6D2D73F}" dt="2021-04-17T16:14:49.713" v="250" actId="1076"/>
          <ac:picMkLst>
            <pc:docMk/>
            <pc:sldMk cId="1062406442" sldId="259"/>
            <ac:picMk id="5" creationId="{17CEBEEE-A3ED-46EE-BEBA-3D0A5647BE81}"/>
          </ac:picMkLst>
        </pc:picChg>
      </pc:sldChg>
      <pc:sldChg chg="del">
        <pc:chgData name="Dmitriy Beznosko" userId="8bcdeb23-d2dd-465e-bda6-8e644f22b48c" providerId="ADAL" clId="{86D45529-C498-4803-841E-3292A6D2D73F}" dt="2021-04-11T23:19:35.484" v="2" actId="47"/>
        <pc:sldMkLst>
          <pc:docMk/>
          <pc:sldMk cId="1558450209" sldId="260"/>
        </pc:sldMkLst>
      </pc:sldChg>
      <pc:sldChg chg="addSp delSp modSp new mod ord setBg modClrScheme modAnim chgLayout">
        <pc:chgData name="Dmitriy Beznosko" userId="8bcdeb23-d2dd-465e-bda6-8e644f22b48c" providerId="ADAL" clId="{86D45529-C498-4803-841E-3292A6D2D73F}" dt="2021-04-17T16:15:18.539" v="258"/>
        <pc:sldMkLst>
          <pc:docMk/>
          <pc:sldMk cId="3873192834" sldId="260"/>
        </pc:sldMkLst>
        <pc:spChg chg="del mod ord">
          <ac:chgData name="Dmitriy Beznosko" userId="8bcdeb23-d2dd-465e-bda6-8e644f22b48c" providerId="ADAL" clId="{86D45529-C498-4803-841E-3292A6D2D73F}" dt="2021-04-12T00:00:23.378" v="161" actId="700"/>
          <ac:spMkLst>
            <pc:docMk/>
            <pc:sldMk cId="3873192834" sldId="260"/>
            <ac:spMk id="2" creationId="{61F7E41A-94FE-4C0F-81B5-543E2E7A9B0C}"/>
          </ac:spMkLst>
        </pc:spChg>
        <pc:spChg chg="del mod ord">
          <ac:chgData name="Dmitriy Beznosko" userId="8bcdeb23-d2dd-465e-bda6-8e644f22b48c" providerId="ADAL" clId="{86D45529-C498-4803-841E-3292A6D2D73F}" dt="2021-04-12T00:00:23.378" v="161" actId="700"/>
          <ac:spMkLst>
            <pc:docMk/>
            <pc:sldMk cId="3873192834" sldId="260"/>
            <ac:spMk id="3" creationId="{82508095-074C-44F4-AA45-C6D172CB23BE}"/>
          </ac:spMkLst>
        </pc:spChg>
        <pc:spChg chg="mod ord">
          <ac:chgData name="Dmitriy Beznosko" userId="8bcdeb23-d2dd-465e-bda6-8e644f22b48c" providerId="ADAL" clId="{86D45529-C498-4803-841E-3292A6D2D73F}" dt="2021-04-12T00:00:23.378" v="161" actId="700"/>
          <ac:spMkLst>
            <pc:docMk/>
            <pc:sldMk cId="3873192834" sldId="260"/>
            <ac:spMk id="4" creationId="{1637F668-AC07-470B-AAF1-73CD2DB07FF3}"/>
          </ac:spMkLst>
        </pc:spChg>
        <pc:spChg chg="add mod ord">
          <ac:chgData name="Dmitriy Beznosko" userId="8bcdeb23-d2dd-465e-bda6-8e644f22b48c" providerId="ADAL" clId="{86D45529-C498-4803-841E-3292A6D2D73F}" dt="2021-04-17T16:11:47.008" v="220" actId="20577"/>
          <ac:spMkLst>
            <pc:docMk/>
            <pc:sldMk cId="3873192834" sldId="260"/>
            <ac:spMk id="5" creationId="{B8695A08-2A2C-42E3-9FC0-1F9922B6D646}"/>
          </ac:spMkLst>
        </pc:spChg>
        <pc:spChg chg="add del mod ord">
          <ac:chgData name="Dmitriy Beznosko" userId="8bcdeb23-d2dd-465e-bda6-8e644f22b48c" providerId="ADAL" clId="{86D45529-C498-4803-841E-3292A6D2D73F}" dt="2021-04-12T00:00:37.813" v="204" actId="478"/>
          <ac:spMkLst>
            <pc:docMk/>
            <pc:sldMk cId="3873192834" sldId="260"/>
            <ac:spMk id="6" creationId="{2A050CF4-FBFD-44E2-9DE5-C2CF8AEB8DD8}"/>
          </ac:spMkLst>
        </pc:spChg>
        <pc:picChg chg="add mod">
          <ac:chgData name="Dmitriy Beznosko" userId="8bcdeb23-d2dd-465e-bda6-8e644f22b48c" providerId="ADAL" clId="{86D45529-C498-4803-841E-3292A6D2D73F}" dt="2021-04-12T00:01:09.802" v="211" actId="1076"/>
          <ac:picMkLst>
            <pc:docMk/>
            <pc:sldMk cId="3873192834" sldId="260"/>
            <ac:picMk id="7" creationId="{77EA621B-371F-47F8-BC8A-2E0063B24CF8}"/>
          </ac:picMkLst>
        </pc:picChg>
      </pc:sldChg>
      <pc:sldChg chg="addSp delSp modSp add mod ord setBg">
        <pc:chgData name="Dmitriy Beznosko" userId="8bcdeb23-d2dd-465e-bda6-8e644f22b48c" providerId="ADAL" clId="{86D45529-C498-4803-841E-3292A6D2D73F}" dt="2021-04-17T16:17:11.899" v="299" actId="26606"/>
        <pc:sldMkLst>
          <pc:docMk/>
          <pc:sldMk cId="871238711" sldId="261"/>
        </pc:sldMkLst>
        <pc:spChg chg="mod">
          <ac:chgData name="Dmitriy Beznosko" userId="8bcdeb23-d2dd-465e-bda6-8e644f22b48c" providerId="ADAL" clId="{86D45529-C498-4803-841E-3292A6D2D73F}" dt="2021-04-12T00:01:33.686" v="213" actId="26606"/>
          <ac:spMkLst>
            <pc:docMk/>
            <pc:sldMk cId="871238711" sldId="261"/>
            <ac:spMk id="2" creationId="{00000000-0000-0000-0000-000000000000}"/>
          </ac:spMkLst>
        </pc:spChg>
        <pc:spChg chg="mod ord">
          <ac:chgData name="Dmitriy Beznosko" userId="8bcdeb23-d2dd-465e-bda6-8e644f22b48c" providerId="ADAL" clId="{86D45529-C498-4803-841E-3292A6D2D73F}" dt="2021-04-17T16:14:56.744" v="251" actId="21"/>
          <ac:spMkLst>
            <pc:docMk/>
            <pc:sldMk cId="871238711" sldId="261"/>
            <ac:spMk id="3" creationId="{00000000-0000-0000-0000-000000000000}"/>
          </ac:spMkLst>
        </pc:spChg>
        <pc:spChg chg="mod ord">
          <ac:chgData name="Dmitriy Beznosko" userId="8bcdeb23-d2dd-465e-bda6-8e644f22b48c" providerId="ADAL" clId="{86D45529-C498-4803-841E-3292A6D2D73F}" dt="2021-04-12T00:01:33.686" v="213" actId="26606"/>
          <ac:spMkLst>
            <pc:docMk/>
            <pc:sldMk cId="871238711" sldId="261"/>
            <ac:spMk id="4" creationId="{00000000-0000-0000-0000-000000000000}"/>
          </ac:spMkLst>
        </pc:spChg>
        <pc:spChg chg="add del mod">
          <ac:chgData name="Dmitriy Beznosko" userId="8bcdeb23-d2dd-465e-bda6-8e644f22b48c" providerId="ADAL" clId="{86D45529-C498-4803-841E-3292A6D2D73F}" dt="2021-04-17T16:16:14.886" v="266" actId="478"/>
          <ac:spMkLst>
            <pc:docMk/>
            <pc:sldMk cId="871238711" sldId="261"/>
            <ac:spMk id="8" creationId="{27031BC4-F747-4D04-9ABD-7E02E25D3F91}"/>
          </ac:spMkLst>
        </pc:spChg>
        <pc:spChg chg="add del mod">
          <ac:chgData name="Dmitriy Beznosko" userId="8bcdeb23-d2dd-465e-bda6-8e644f22b48c" providerId="ADAL" clId="{86D45529-C498-4803-841E-3292A6D2D73F}" dt="2021-04-17T16:16:12.925" v="265" actId="478"/>
          <ac:spMkLst>
            <pc:docMk/>
            <pc:sldMk cId="871238711" sldId="261"/>
            <ac:spMk id="11" creationId="{2A98F5D1-E681-47B4-8B40-9F648C0E7F6A}"/>
          </ac:spMkLst>
        </pc:spChg>
        <pc:spChg chg="add del">
          <ac:chgData name="Dmitriy Beznosko" userId="8bcdeb23-d2dd-465e-bda6-8e644f22b48c" providerId="ADAL" clId="{86D45529-C498-4803-841E-3292A6D2D73F}" dt="2021-04-17T16:17:11.899" v="299" actId="26606"/>
          <ac:spMkLst>
            <pc:docMk/>
            <pc:sldMk cId="871238711" sldId="261"/>
            <ac:spMk id="71" creationId="{E53F4E5A-C9EE-4859-B46B-F018F7D73A03}"/>
          </ac:spMkLst>
        </pc:spChg>
        <pc:spChg chg="add">
          <ac:chgData name="Dmitriy Beznosko" userId="8bcdeb23-d2dd-465e-bda6-8e644f22b48c" providerId="ADAL" clId="{86D45529-C498-4803-841E-3292A6D2D73F}" dt="2021-04-17T16:17:11.899" v="299" actId="26606"/>
          <ac:spMkLst>
            <pc:docMk/>
            <pc:sldMk cId="871238711" sldId="261"/>
            <ac:spMk id="135" creationId="{E53F4E5A-C9EE-4859-B46B-F018F7D73A03}"/>
          </ac:spMkLst>
        </pc:spChg>
        <pc:picChg chg="del mod">
          <ac:chgData name="Dmitriy Beznosko" userId="8bcdeb23-d2dd-465e-bda6-8e644f22b48c" providerId="ADAL" clId="{86D45529-C498-4803-841E-3292A6D2D73F}" dt="2021-04-17T16:12:03.143" v="223" actId="21"/>
          <ac:picMkLst>
            <pc:docMk/>
            <pc:sldMk cId="871238711" sldId="261"/>
            <ac:picMk id="5" creationId="{00000000-0000-0000-0000-000000000000}"/>
          </ac:picMkLst>
        </pc:picChg>
        <pc:picChg chg="add del mod">
          <ac:chgData name="Dmitriy Beznosko" userId="8bcdeb23-d2dd-465e-bda6-8e644f22b48c" providerId="ADAL" clId="{86D45529-C498-4803-841E-3292A6D2D73F}" dt="2021-04-17T16:17:02.885" v="297" actId="21"/>
          <ac:picMkLst>
            <pc:docMk/>
            <pc:sldMk cId="871238711" sldId="261"/>
            <ac:picMk id="7" creationId="{4994D2E6-9812-4556-8FCA-0AA13605CA11}"/>
          </ac:picMkLst>
        </pc:picChg>
        <pc:picChg chg="add mod ord">
          <ac:chgData name="Dmitriy Beznosko" userId="8bcdeb23-d2dd-465e-bda6-8e644f22b48c" providerId="ADAL" clId="{86D45529-C498-4803-841E-3292A6D2D73F}" dt="2021-04-17T16:17:11.899" v="299" actId="26606"/>
          <ac:picMkLst>
            <pc:docMk/>
            <pc:sldMk cId="871238711" sldId="261"/>
            <ac:picMk id="10" creationId="{C5DF941F-8A65-48C5-AD23-7CEE8EF21733}"/>
          </ac:picMkLst>
        </pc:picChg>
        <pc:picChg chg="mod">
          <ac:chgData name="Dmitriy Beznosko" userId="8bcdeb23-d2dd-465e-bda6-8e644f22b48c" providerId="ADAL" clId="{86D45529-C498-4803-841E-3292A6D2D73F}" dt="2021-04-12T00:01:33.686" v="213" actId="26606"/>
          <ac:picMkLst>
            <pc:docMk/>
            <pc:sldMk cId="871238711" sldId="261"/>
            <ac:picMk id="2050" creationId="{00000000-0000-0000-0000-000000000000}"/>
          </ac:picMkLst>
        </pc:picChg>
        <pc:cxnChg chg="add del">
          <ac:chgData name="Dmitriy Beznosko" userId="8bcdeb23-d2dd-465e-bda6-8e644f22b48c" providerId="ADAL" clId="{86D45529-C498-4803-841E-3292A6D2D73F}" dt="2021-04-17T16:17:11.899" v="299" actId="26606"/>
          <ac:cxnSpMkLst>
            <pc:docMk/>
            <pc:sldMk cId="871238711" sldId="261"/>
            <ac:cxnSpMk id="73" creationId="{041A955B-D579-48FD-A51C-51B0C0B69F9A}"/>
          </ac:cxnSpMkLst>
        </pc:cxnChg>
        <pc:cxnChg chg="add">
          <ac:chgData name="Dmitriy Beznosko" userId="8bcdeb23-d2dd-465e-bda6-8e644f22b48c" providerId="ADAL" clId="{86D45529-C498-4803-841E-3292A6D2D73F}" dt="2021-04-17T16:17:11.899" v="299" actId="26606"/>
          <ac:cxnSpMkLst>
            <pc:docMk/>
            <pc:sldMk cId="871238711" sldId="261"/>
            <ac:cxnSpMk id="137" creationId="{041A955B-D579-48FD-A51C-51B0C0B69F9A}"/>
          </ac:cxnSpMkLst>
        </pc:cxnChg>
      </pc:sldChg>
      <pc:sldChg chg="del">
        <pc:chgData name="Dmitriy Beznosko" userId="8bcdeb23-d2dd-465e-bda6-8e644f22b48c" providerId="ADAL" clId="{86D45529-C498-4803-841E-3292A6D2D73F}" dt="2021-04-11T23:19:35.484" v="2" actId="47"/>
        <pc:sldMkLst>
          <pc:docMk/>
          <pc:sldMk cId="2960956544" sldId="261"/>
        </pc:sldMkLst>
      </pc:sldChg>
      <pc:sldChg chg="addSp delSp modSp new mod modClrScheme chgLayout">
        <pc:chgData name="Dmitriy Beznosko" userId="8bcdeb23-d2dd-465e-bda6-8e644f22b48c" providerId="ADAL" clId="{86D45529-C498-4803-841E-3292A6D2D73F}" dt="2021-04-21T19:56:06.178" v="516" actId="6549"/>
        <pc:sldMkLst>
          <pc:docMk/>
          <pc:sldMk cId="1097244321" sldId="262"/>
        </pc:sldMkLst>
        <pc:spChg chg="del mod ord">
          <ac:chgData name="Dmitriy Beznosko" userId="8bcdeb23-d2dd-465e-bda6-8e644f22b48c" providerId="ADAL" clId="{86D45529-C498-4803-841E-3292A6D2D73F}" dt="2021-04-17T16:16:42.174" v="270" actId="700"/>
          <ac:spMkLst>
            <pc:docMk/>
            <pc:sldMk cId="1097244321" sldId="262"/>
            <ac:spMk id="2" creationId="{E52CF42C-11CF-441A-B9B5-872B61AE2D97}"/>
          </ac:spMkLst>
        </pc:spChg>
        <pc:spChg chg="del mod ord">
          <ac:chgData name="Dmitriy Beznosko" userId="8bcdeb23-d2dd-465e-bda6-8e644f22b48c" providerId="ADAL" clId="{86D45529-C498-4803-841E-3292A6D2D73F}" dt="2021-04-17T16:16:42.174" v="270" actId="700"/>
          <ac:spMkLst>
            <pc:docMk/>
            <pc:sldMk cId="1097244321" sldId="262"/>
            <ac:spMk id="3" creationId="{CABA9E95-7640-4CA4-AF91-1B7BE1611782}"/>
          </ac:spMkLst>
        </pc:spChg>
        <pc:spChg chg="mod ord">
          <ac:chgData name="Dmitriy Beznosko" userId="8bcdeb23-d2dd-465e-bda6-8e644f22b48c" providerId="ADAL" clId="{86D45529-C498-4803-841E-3292A6D2D73F}" dt="2021-04-17T16:16:42.174" v="270" actId="700"/>
          <ac:spMkLst>
            <pc:docMk/>
            <pc:sldMk cId="1097244321" sldId="262"/>
            <ac:spMk id="4" creationId="{91720D2D-9122-4281-AD3B-FC9F27D5B583}"/>
          </ac:spMkLst>
        </pc:spChg>
        <pc:spChg chg="add mod ord">
          <ac:chgData name="Dmitriy Beznosko" userId="8bcdeb23-d2dd-465e-bda6-8e644f22b48c" providerId="ADAL" clId="{86D45529-C498-4803-841E-3292A6D2D73F}" dt="2021-04-17T16:17:42.367" v="304" actId="27636"/>
          <ac:spMkLst>
            <pc:docMk/>
            <pc:sldMk cId="1097244321" sldId="262"/>
            <ac:spMk id="5" creationId="{54211762-BF1A-4CBA-8BCE-33F2338C328A}"/>
          </ac:spMkLst>
        </pc:spChg>
        <pc:spChg chg="add mod ord">
          <ac:chgData name="Dmitriy Beznosko" userId="8bcdeb23-d2dd-465e-bda6-8e644f22b48c" providerId="ADAL" clId="{86D45529-C498-4803-841E-3292A6D2D73F}" dt="2021-04-21T19:56:06.178" v="516" actId="6549"/>
          <ac:spMkLst>
            <pc:docMk/>
            <pc:sldMk cId="1097244321" sldId="262"/>
            <ac:spMk id="6" creationId="{29B4B11A-A852-4AB7-90A6-F7C1F3935C79}"/>
          </ac:spMkLst>
        </pc:spChg>
        <pc:picChg chg="add mod">
          <ac:chgData name="Dmitriy Beznosko" userId="8bcdeb23-d2dd-465e-bda6-8e644f22b48c" providerId="ADAL" clId="{86D45529-C498-4803-841E-3292A6D2D73F}" dt="2021-04-17T19:25:13.581" v="395" actId="1076"/>
          <ac:picMkLst>
            <pc:docMk/>
            <pc:sldMk cId="1097244321" sldId="262"/>
            <ac:picMk id="7" creationId="{2D4C26FF-A062-4EED-A892-8F0363920D7F}"/>
          </ac:picMkLst>
        </pc:picChg>
      </pc:sldChg>
      <pc:sldChg chg="del">
        <pc:chgData name="Dmitriy Beznosko" userId="8bcdeb23-d2dd-465e-bda6-8e644f22b48c" providerId="ADAL" clId="{86D45529-C498-4803-841E-3292A6D2D73F}" dt="2021-04-11T23:19:35.484" v="2" actId="47"/>
        <pc:sldMkLst>
          <pc:docMk/>
          <pc:sldMk cId="3517355671" sldId="262"/>
        </pc:sldMkLst>
      </pc:sldChg>
      <pc:sldChg chg="del">
        <pc:chgData name="Dmitriy Beznosko" userId="8bcdeb23-d2dd-465e-bda6-8e644f22b48c" providerId="ADAL" clId="{86D45529-C498-4803-841E-3292A6D2D73F}" dt="2021-04-11T23:19:35.484" v="2" actId="47"/>
        <pc:sldMkLst>
          <pc:docMk/>
          <pc:sldMk cId="739205343" sldId="263"/>
        </pc:sldMkLst>
      </pc:sldChg>
      <pc:sldChg chg="addSp delSp modSp new mod setBg modClrScheme addAnim delAnim chgLayout">
        <pc:chgData name="Dmitriy Beznosko" userId="8bcdeb23-d2dd-465e-bda6-8e644f22b48c" providerId="ADAL" clId="{86D45529-C498-4803-841E-3292A6D2D73F}" dt="2021-04-17T16:30:24.890" v="393" actId="1076"/>
        <pc:sldMkLst>
          <pc:docMk/>
          <pc:sldMk cId="1183119541" sldId="263"/>
        </pc:sldMkLst>
        <pc:spChg chg="del mod ord">
          <ac:chgData name="Dmitriy Beznosko" userId="8bcdeb23-d2dd-465e-bda6-8e644f22b48c" providerId="ADAL" clId="{86D45529-C498-4803-841E-3292A6D2D73F}" dt="2021-04-17T16:19:55.054" v="308" actId="700"/>
          <ac:spMkLst>
            <pc:docMk/>
            <pc:sldMk cId="1183119541" sldId="263"/>
            <ac:spMk id="2" creationId="{CA285B44-592C-4FC6-9D35-8FC75F4B5832}"/>
          </ac:spMkLst>
        </pc:spChg>
        <pc:spChg chg="del mod ord">
          <ac:chgData name="Dmitriy Beznosko" userId="8bcdeb23-d2dd-465e-bda6-8e644f22b48c" providerId="ADAL" clId="{86D45529-C498-4803-841E-3292A6D2D73F}" dt="2021-04-17T16:19:55.054" v="308" actId="700"/>
          <ac:spMkLst>
            <pc:docMk/>
            <pc:sldMk cId="1183119541" sldId="263"/>
            <ac:spMk id="3" creationId="{E14C2D04-B104-4186-A709-2A69DF98FA48}"/>
          </ac:spMkLst>
        </pc:spChg>
        <pc:spChg chg="mod ord">
          <ac:chgData name="Dmitriy Beznosko" userId="8bcdeb23-d2dd-465e-bda6-8e644f22b48c" providerId="ADAL" clId="{86D45529-C498-4803-841E-3292A6D2D73F}" dt="2021-04-17T16:30:06.717" v="387" actId="26606"/>
          <ac:spMkLst>
            <pc:docMk/>
            <pc:sldMk cId="1183119541" sldId="263"/>
            <ac:spMk id="4" creationId="{D8639EC2-8295-4C70-BEF3-D67BF836EC8D}"/>
          </ac:spMkLst>
        </pc:spChg>
        <pc:spChg chg="add mod ord">
          <ac:chgData name="Dmitriy Beznosko" userId="8bcdeb23-d2dd-465e-bda6-8e644f22b48c" providerId="ADAL" clId="{86D45529-C498-4803-841E-3292A6D2D73F}" dt="2021-04-17T16:30:24.890" v="393" actId="1076"/>
          <ac:spMkLst>
            <pc:docMk/>
            <pc:sldMk cId="1183119541" sldId="263"/>
            <ac:spMk id="5" creationId="{F3EFFFF2-7A01-4C1C-9D02-EDC4ED7FF483}"/>
          </ac:spMkLst>
        </pc:spChg>
        <pc:spChg chg="add mod ord">
          <ac:chgData name="Dmitriy Beznosko" userId="8bcdeb23-d2dd-465e-bda6-8e644f22b48c" providerId="ADAL" clId="{86D45529-C498-4803-841E-3292A6D2D73F}" dt="2021-04-17T16:30:21.348" v="392" actId="1076"/>
          <ac:spMkLst>
            <pc:docMk/>
            <pc:sldMk cId="1183119541" sldId="263"/>
            <ac:spMk id="6" creationId="{72986F44-A186-439F-82EA-B7515AA73A3A}"/>
          </ac:spMkLst>
        </pc:spChg>
        <pc:spChg chg="add del">
          <ac:chgData name="Dmitriy Beznosko" userId="8bcdeb23-d2dd-465e-bda6-8e644f22b48c" providerId="ADAL" clId="{86D45529-C498-4803-841E-3292A6D2D73F}" dt="2021-04-17T16:30:06.717" v="387" actId="26606"/>
          <ac:spMkLst>
            <pc:docMk/>
            <pc:sldMk cId="1183119541" sldId="263"/>
            <ac:spMk id="12" creationId="{323D50B8-1D27-420D-BA4A-249914120C5D}"/>
          </ac:spMkLst>
        </pc:spChg>
        <pc:spChg chg="add del">
          <ac:chgData name="Dmitriy Beznosko" userId="8bcdeb23-d2dd-465e-bda6-8e644f22b48c" providerId="ADAL" clId="{86D45529-C498-4803-841E-3292A6D2D73F}" dt="2021-04-17T16:30:06.717" v="387" actId="26606"/>
          <ac:spMkLst>
            <pc:docMk/>
            <pc:sldMk cId="1183119541" sldId="263"/>
            <ac:spMk id="13" creationId="{2EFBB176-B6C1-4B5A-AADA-F930947E09CC}"/>
          </ac:spMkLst>
        </pc:spChg>
        <pc:spChg chg="add del">
          <ac:chgData name="Dmitriy Beznosko" userId="8bcdeb23-d2dd-465e-bda6-8e644f22b48c" providerId="ADAL" clId="{86D45529-C498-4803-841E-3292A6D2D73F}" dt="2021-04-17T16:30:06.717" v="387" actId="26606"/>
          <ac:spMkLst>
            <pc:docMk/>
            <pc:sldMk cId="1183119541" sldId="263"/>
            <ac:spMk id="14" creationId="{918CDC34-0F26-409D-B10F-578D4DCC46DE}"/>
          </ac:spMkLst>
        </pc:spChg>
        <pc:spChg chg="add del">
          <ac:chgData name="Dmitriy Beznosko" userId="8bcdeb23-d2dd-465e-bda6-8e644f22b48c" providerId="ADAL" clId="{86D45529-C498-4803-841E-3292A6D2D73F}" dt="2021-04-17T16:29:59.186" v="385" actId="26606"/>
          <ac:spMkLst>
            <pc:docMk/>
            <pc:sldMk cId="1183119541" sldId="263"/>
            <ac:spMk id="15" creationId="{D2781DDF-FAC9-41BA-A2E2-B4F31ED7333B}"/>
          </ac:spMkLst>
        </pc:spChg>
        <pc:spChg chg="add del">
          <ac:chgData name="Dmitriy Beznosko" userId="8bcdeb23-d2dd-465e-bda6-8e644f22b48c" providerId="ADAL" clId="{86D45529-C498-4803-841E-3292A6D2D73F}" dt="2021-04-17T16:29:59.186" v="385" actId="26606"/>
          <ac:spMkLst>
            <pc:docMk/>
            <pc:sldMk cId="1183119541" sldId="263"/>
            <ac:spMk id="17" creationId="{AB68432F-C05C-4620-B6D8-9C6E9BD184AC}"/>
          </ac:spMkLst>
        </pc:spChg>
        <pc:spChg chg="add del">
          <ac:chgData name="Dmitriy Beznosko" userId="8bcdeb23-d2dd-465e-bda6-8e644f22b48c" providerId="ADAL" clId="{86D45529-C498-4803-841E-3292A6D2D73F}" dt="2021-04-17T16:29:59.186" v="385" actId="26606"/>
          <ac:spMkLst>
            <pc:docMk/>
            <pc:sldMk cId="1183119541" sldId="263"/>
            <ac:spMk id="19" creationId="{54310E88-1508-4822-B179-4627703E2B74}"/>
          </ac:spMkLst>
        </pc:spChg>
        <pc:picChg chg="add mod ord">
          <ac:chgData name="Dmitriy Beznosko" userId="8bcdeb23-d2dd-465e-bda6-8e644f22b48c" providerId="ADAL" clId="{86D45529-C498-4803-841E-3292A6D2D73F}" dt="2021-04-17T16:30:18.132" v="391" actId="1076"/>
          <ac:picMkLst>
            <pc:docMk/>
            <pc:sldMk cId="1183119541" sldId="263"/>
            <ac:picMk id="8" creationId="{6E2B40FC-13F4-48FE-95DD-AEC701C14738}"/>
          </ac:picMkLst>
        </pc:picChg>
        <pc:picChg chg="add mod modCrop">
          <ac:chgData name="Dmitriy Beznosko" userId="8bcdeb23-d2dd-465e-bda6-8e644f22b48c" providerId="ADAL" clId="{86D45529-C498-4803-841E-3292A6D2D73F}" dt="2021-04-17T16:30:15.857" v="390" actId="1076"/>
          <ac:picMkLst>
            <pc:docMk/>
            <pc:sldMk cId="1183119541" sldId="263"/>
            <ac:picMk id="10" creationId="{85833340-01B2-4282-A094-8F7047919B20}"/>
          </ac:picMkLst>
        </pc:picChg>
      </pc:sldChg>
      <pc:sldChg chg="del">
        <pc:chgData name="Dmitriy Beznosko" userId="8bcdeb23-d2dd-465e-bda6-8e644f22b48c" providerId="ADAL" clId="{86D45529-C498-4803-841E-3292A6D2D73F}" dt="2021-04-11T23:19:35.484" v="2" actId="47"/>
        <pc:sldMkLst>
          <pc:docMk/>
          <pc:sldMk cId="1393449742" sldId="264"/>
        </pc:sldMkLst>
      </pc:sldChg>
      <pc:sldChg chg="addSp delSp modSp new mod modClrScheme modAnim chgLayout">
        <pc:chgData name="Dmitriy Beznosko" userId="8bcdeb23-d2dd-465e-bda6-8e644f22b48c" providerId="ADAL" clId="{86D45529-C498-4803-841E-3292A6D2D73F}" dt="2021-04-19T02:08:40.833" v="515" actId="1037"/>
        <pc:sldMkLst>
          <pc:docMk/>
          <pc:sldMk cId="3915707291" sldId="264"/>
        </pc:sldMkLst>
        <pc:spChg chg="del mod ord">
          <ac:chgData name="Dmitriy Beznosko" userId="8bcdeb23-d2dd-465e-bda6-8e644f22b48c" providerId="ADAL" clId="{86D45529-C498-4803-841E-3292A6D2D73F}" dt="2021-04-19T02:06:48.273" v="397" actId="700"/>
          <ac:spMkLst>
            <pc:docMk/>
            <pc:sldMk cId="3915707291" sldId="264"/>
            <ac:spMk id="2" creationId="{981CE962-0548-4AAA-8B2C-43E2C138B084}"/>
          </ac:spMkLst>
        </pc:spChg>
        <pc:spChg chg="del mod ord">
          <ac:chgData name="Dmitriy Beznosko" userId="8bcdeb23-d2dd-465e-bda6-8e644f22b48c" providerId="ADAL" clId="{86D45529-C498-4803-841E-3292A6D2D73F}" dt="2021-04-19T02:06:48.273" v="397" actId="700"/>
          <ac:spMkLst>
            <pc:docMk/>
            <pc:sldMk cId="3915707291" sldId="264"/>
            <ac:spMk id="3" creationId="{98D15E7C-49DA-4E95-9F90-A833ECBD56FB}"/>
          </ac:spMkLst>
        </pc:spChg>
        <pc:spChg chg="mod ord">
          <ac:chgData name="Dmitriy Beznosko" userId="8bcdeb23-d2dd-465e-bda6-8e644f22b48c" providerId="ADAL" clId="{86D45529-C498-4803-841E-3292A6D2D73F}" dt="2021-04-19T02:06:48.273" v="397" actId="700"/>
          <ac:spMkLst>
            <pc:docMk/>
            <pc:sldMk cId="3915707291" sldId="264"/>
            <ac:spMk id="4" creationId="{F7C4E510-99D8-4A0D-9492-F10EE85E358C}"/>
          </ac:spMkLst>
        </pc:spChg>
        <pc:spChg chg="add mod ord">
          <ac:chgData name="Dmitriy Beznosko" userId="8bcdeb23-d2dd-465e-bda6-8e644f22b48c" providerId="ADAL" clId="{86D45529-C498-4803-841E-3292A6D2D73F}" dt="2021-04-19T02:08:33.468" v="509" actId="1076"/>
          <ac:spMkLst>
            <pc:docMk/>
            <pc:sldMk cId="3915707291" sldId="264"/>
            <ac:spMk id="5" creationId="{B142EDB5-023F-4EBB-BEB2-3EB0BB2DF5F0}"/>
          </ac:spMkLst>
        </pc:spChg>
        <pc:spChg chg="add mod ord">
          <ac:chgData name="Dmitriy Beznosko" userId="8bcdeb23-d2dd-465e-bda6-8e644f22b48c" providerId="ADAL" clId="{86D45529-C498-4803-841E-3292A6D2D73F}" dt="2021-04-19T02:08:19.388" v="507" actId="113"/>
          <ac:spMkLst>
            <pc:docMk/>
            <pc:sldMk cId="3915707291" sldId="264"/>
            <ac:spMk id="6" creationId="{E0A56F64-292F-4B9B-B8B3-E51EA7B011C0}"/>
          </ac:spMkLst>
        </pc:spChg>
        <pc:picChg chg="add mod">
          <ac:chgData name="Dmitriy Beznosko" userId="8bcdeb23-d2dd-465e-bda6-8e644f22b48c" providerId="ADAL" clId="{86D45529-C498-4803-841E-3292A6D2D73F}" dt="2021-04-19T02:08:40.833" v="515" actId="1037"/>
          <ac:picMkLst>
            <pc:docMk/>
            <pc:sldMk cId="3915707291" sldId="264"/>
            <ac:picMk id="7" creationId="{77747365-B239-48B0-A1F4-C700F8FF2EE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2CBBF-96B7-4A46-AD77-9FA96E7F604C}" type="datetime1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666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7D234-3CDB-4D27-9388-D090840B867A}" type="datetimeFigureOut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9955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418195" y="0"/>
            <a:ext cx="73152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6404" y="1828801"/>
            <a:ext cx="644652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831456" y="1044178"/>
            <a:ext cx="1904999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1C14D95C-C1E4-411A-8F7E-763157FE8D81}" type="datetime1">
              <a:rPr lang="en-US" smtClean="0"/>
              <a:t>4/21/2021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6993255" y="4092178"/>
            <a:ext cx="3581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41055" y="6172201"/>
            <a:ext cx="685800" cy="593725"/>
          </a:xfrm>
          <a:prstGeom prst="rect">
            <a:avLst/>
          </a:prstGeom>
        </p:spPr>
        <p:txBody>
          <a:bodyPr vert="horz" lIns="27432" tIns="45720" rIns="27432" bIns="45720" rtlCol="0" anchor="ctr">
            <a:normAutofit/>
          </a:bodyPr>
          <a:lstStyle>
            <a:lvl1pPr algn="ctr">
              <a:defRPr sz="32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1981FBF-D86C-4C24-9F66-A76C0A1A1C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846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91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openstax.org/books/astronom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hLHo9ZM3Bis?feature=oembed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astronomy.stackexchange.com/questions/546/why-is-our-solar-system-tipped-about-63%C2%B0-with-respect-to-the-plane-of-our-gal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axpixels.net/Comet-Illumination-Violet-Celtic-Symbol-Triskell-1189764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ourses.lumenlearning.com/towson-astronomy-2/chapter/formation-of-the-solar-system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ceFl7NlpykQ?feature=oembe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n1BHpoPYYM" TargetMode="External"/><Relationship Id="rId2" Type="http://schemas.openxmlformats.org/officeDocument/2006/relationships/slideLayout" Target="../slideLayouts/slideLayout1.xml"/><Relationship Id="rId1" Type="http://schemas.openxmlformats.org/officeDocument/2006/relationships/video" Target="https://www.youtube.com/embed/Ln1BHpoPYYM" TargetMode="Externa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en.wikipedia.org/wiki/Planetary_nebula" TargetMode="External"/><Relationship Id="rId4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85278-B6F6-4825-A44F-8C128C11310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Astronomy 1010</a:t>
            </a:r>
            <a:br>
              <a:rPr lang="en-US" dirty="0"/>
            </a:br>
            <a:r>
              <a:rPr lang="en-US" dirty="0"/>
              <a:t>chapter 14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5F2AD8A-4728-46F4-8E3D-33E74053167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Clayton State University</a:t>
            </a:r>
          </a:p>
          <a:p>
            <a:r>
              <a:rPr lang="en-US" dirty="0"/>
              <a:t>Slides </a:t>
            </a:r>
            <a:r>
              <a:rPr lang="en-US"/>
              <a:t>for Astronomy textbook </a:t>
            </a:r>
            <a:r>
              <a:rPr lang="en-US" dirty="0"/>
              <a:t>from OpenStax</a:t>
            </a:r>
          </a:p>
          <a:p>
            <a:r>
              <a:rPr lang="en-US" dirty="0">
                <a:hlinkClick r:id="rId2"/>
              </a:rPr>
              <a:t>https://openstax.org/books/astronomy/</a:t>
            </a:r>
            <a:r>
              <a:rPr lang="en-US" dirty="0"/>
              <a:t> </a:t>
            </a:r>
          </a:p>
        </p:txBody>
      </p:sp>
      <p:pic>
        <p:nvPicPr>
          <p:cNvPr id="1026" name="Picture 2" descr="Affordable Learning Georgia">
            <a:extLst>
              <a:ext uri="{FF2B5EF4-FFF2-40B4-BE49-F238E27FC236}">
                <a16:creationId xmlns:a16="http://schemas.microsoft.com/office/drawing/2014/main" id="{9AA78AD2-D230-4C7E-8B45-8C0C3EA869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114" y="5511062"/>
            <a:ext cx="3671151" cy="7844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Galileo">
            <a:extLst>
              <a:ext uri="{FF2B5EF4-FFF2-40B4-BE49-F238E27FC236}">
                <a16:creationId xmlns:a16="http://schemas.microsoft.com/office/drawing/2014/main" id="{7E89D24D-9E0E-4A08-8E61-592005CD85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5555530"/>
            <a:ext cx="3276600" cy="7620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C9A19C7-537F-4024-A0FA-F918D4E0933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4531" y="275538"/>
            <a:ext cx="1051734" cy="7148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358A32A-3214-4E01-BF0E-90B78E7A7096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228" y="278686"/>
            <a:ext cx="2703830" cy="7239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86887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42EDB5-023F-4EBB-BEB2-3EB0BB2DF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260" y="172657"/>
            <a:ext cx="7269480" cy="1025718"/>
          </a:xfrm>
        </p:spPr>
        <p:txBody>
          <a:bodyPr>
            <a:normAutofit fontScale="90000"/>
          </a:bodyPr>
          <a:lstStyle/>
          <a:p>
            <a:r>
              <a:rPr lang="en-US" dirty="0"/>
              <a:t>What heats up the meteors and spaceships at reentry?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A56F64-292F-4B9B-B8B3-E51EA7B01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0906" y="6357003"/>
            <a:ext cx="6446520" cy="408923"/>
          </a:xfrm>
        </p:spPr>
        <p:txBody>
          <a:bodyPr>
            <a:normAutofit/>
          </a:bodyPr>
          <a:lstStyle/>
          <a:p>
            <a:r>
              <a:rPr lang="en-US" sz="2000" b="1" dirty="0"/>
              <a:t>Is it NOT friction! But what is it?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C4E510-99D8-4A0D-9492-F10EE85E35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2</a:t>
            </a:fld>
            <a:endParaRPr lang="en-US"/>
          </a:p>
        </p:txBody>
      </p:sp>
      <p:pic>
        <p:nvPicPr>
          <p:cNvPr id="7" name="Online Media 6" title="Heat Shields - Things Kerbal Space Program Doesn't Teach">
            <a:hlinkClick r:id="" action="ppaction://media"/>
            <a:extLst>
              <a:ext uri="{FF2B5EF4-FFF2-40B4-BE49-F238E27FC236}">
                <a16:creationId xmlns:a16="http://schemas.microsoft.com/office/drawing/2014/main" id="{77747365-B239-48B0-A1F4-C700F8FF2EE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62968" y="1215668"/>
            <a:ext cx="8878799" cy="5016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570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5" name="Rectangle 134">
            <a:extLst>
              <a:ext uri="{FF2B5EF4-FFF2-40B4-BE49-F238E27FC236}">
                <a16:creationId xmlns:a16="http://schemas.microsoft.com/office/drawing/2014/main" id="{E53F4E5A-C9EE-4859-B46B-F018F7D73A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846963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1" y="4564674"/>
            <a:ext cx="3008115" cy="1615461"/>
          </a:xfrm>
        </p:spPr>
        <p:txBody>
          <a:bodyPr anchor="ctr">
            <a:normAutofit/>
          </a:bodyPr>
          <a:lstStyle/>
          <a:p>
            <a:r>
              <a:rPr lang="en-US" sz="2800"/>
              <a:t>Solar System formation</a:t>
            </a:r>
          </a:p>
        </p:txBody>
      </p:sp>
      <p:pic>
        <p:nvPicPr>
          <p:cNvPr id="2050" name="Picture 2" descr="Image result for solar system form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2601" y="763396"/>
            <a:ext cx="3008115" cy="3348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C5DF941F-8A65-48C5-AD23-7CEE8EF217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966480" y="1092809"/>
            <a:ext cx="4013714" cy="2689188"/>
          </a:xfrm>
          <a:prstGeom prst="rect">
            <a:avLst/>
          </a:prstGeom>
        </p:spPr>
      </p:pic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041A955B-D579-48FD-A51C-51B0C0B69F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3714750" y="4813604"/>
            <a:ext cx="0" cy="111760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6480" y="4564673"/>
            <a:ext cx="4017132" cy="1615463"/>
          </a:xfrm>
        </p:spPr>
        <p:txBody>
          <a:bodyPr anchor="ctr">
            <a:normAutofit/>
          </a:bodyPr>
          <a:lstStyle/>
          <a:p>
            <a:r>
              <a:rPr lang="en-US" sz="1400" dirty="0"/>
              <a:t>From a gas cloud</a:t>
            </a:r>
          </a:p>
          <a:p>
            <a:r>
              <a:rPr lang="en-US" sz="1400" dirty="0"/>
              <a:t>Planets migration</a:t>
            </a: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69630" y="6172200"/>
            <a:ext cx="685800" cy="59372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41981FBF-D86C-4C24-9F66-A76C0A1A1C3D}" type="slidenum">
              <a:rPr lang="en-US" smtClean="0"/>
              <a:pPr>
                <a:spcAft>
                  <a:spcPts val="600"/>
                </a:spcAft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238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EFFFF2-7A01-4C1C-9D02-EDC4ED7FF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0043" y="586634"/>
            <a:ext cx="4241957" cy="821256"/>
          </a:xfrm>
        </p:spPr>
        <p:txBody>
          <a:bodyPr>
            <a:normAutofit fontScale="90000"/>
          </a:bodyPr>
          <a:lstStyle/>
          <a:p>
            <a:r>
              <a:rPr lang="en-US" dirty="0"/>
              <a:t>Evidence of early composition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986F44-A186-439F-82EA-B7515AA73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468" y="1942682"/>
            <a:ext cx="6446520" cy="426801"/>
          </a:xfrm>
        </p:spPr>
        <p:txBody>
          <a:bodyPr/>
          <a:lstStyle/>
          <a:p>
            <a:r>
              <a:rPr lang="en-US" dirty="0"/>
              <a:t>Comets and meteorites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639EC2-8295-4C70-BEF3-D67BF836EC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4</a:t>
            </a:fld>
            <a:endParaRPr lang="en-US"/>
          </a:p>
        </p:txBody>
      </p:sp>
      <p:pic>
        <p:nvPicPr>
          <p:cNvPr id="8" name="Picture 7" descr="A picture containing comet, nature, night sky, light&#10;&#10;Description automatically generated">
            <a:extLst>
              <a:ext uri="{FF2B5EF4-FFF2-40B4-BE49-F238E27FC236}">
                <a16:creationId xmlns:a16="http://schemas.microsoft.com/office/drawing/2014/main" id="{6E2B40FC-13F4-48FE-95DD-AEC701C147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965202" y="873097"/>
            <a:ext cx="4241957" cy="2386101"/>
          </a:xfrm>
          <a:prstGeom prst="rect">
            <a:avLst/>
          </a:prstGeom>
        </p:spPr>
      </p:pic>
      <p:pic>
        <p:nvPicPr>
          <p:cNvPr id="10" name="Picture 9" descr="Text, letter&#10;&#10;Description automatically generated">
            <a:extLst>
              <a:ext uri="{FF2B5EF4-FFF2-40B4-BE49-F238E27FC236}">
                <a16:creationId xmlns:a16="http://schemas.microsoft.com/office/drawing/2014/main" id="{85833340-01B2-4282-A094-8F7047919B2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9948" y="3437737"/>
            <a:ext cx="8128000" cy="3328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31195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4211762-BF1A-4CBA-8BCE-33F2338C32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601394"/>
          </a:xfrm>
        </p:spPr>
        <p:txBody>
          <a:bodyPr>
            <a:normAutofit fontScale="90000"/>
          </a:bodyPr>
          <a:lstStyle/>
          <a:p>
            <a:r>
              <a:rPr lang="en-US" dirty="0"/>
              <a:t>Solar System formation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B4B11A-A852-4AB7-90A6-F7C1F3935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757" y="6065708"/>
            <a:ext cx="6446520" cy="530599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720D2D-9122-4281-AD3B-FC9F27D5B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5</a:t>
            </a:fld>
            <a:endParaRPr lang="en-US"/>
          </a:p>
        </p:txBody>
      </p:sp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2D4C26FF-A062-4EED-A892-8F0363920D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144" y="967154"/>
            <a:ext cx="9144000" cy="478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7244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8695A08-2A2C-42E3-9FC0-1F9922B6D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7260" y="121541"/>
            <a:ext cx="7269480" cy="1042757"/>
          </a:xfrm>
        </p:spPr>
        <p:txBody>
          <a:bodyPr>
            <a:normAutofit fontScale="90000"/>
          </a:bodyPr>
          <a:lstStyle/>
          <a:p>
            <a:r>
              <a:rPr lang="en-US" dirty="0"/>
              <a:t>Why planets orbit in the same orbital plane?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37F668-AC07-470B-AAF1-73CD2DB07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6</a:t>
            </a:fld>
            <a:endParaRPr lang="en-US"/>
          </a:p>
        </p:txBody>
      </p:sp>
      <p:pic>
        <p:nvPicPr>
          <p:cNvPr id="7" name="Online Media 6" title="Why Are All the Planets on the Same Orbital Plane?">
            <a:hlinkClick r:id="" action="ppaction://media"/>
            <a:extLst>
              <a:ext uri="{FF2B5EF4-FFF2-40B4-BE49-F238E27FC236}">
                <a16:creationId xmlns:a16="http://schemas.microsoft.com/office/drawing/2014/main" id="{77EA621B-371F-47F8-BC8A-2E0063B24CF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06175" y="1223420"/>
            <a:ext cx="8931649" cy="5046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192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5240CA28-1DCD-4E4C-9352-941010115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6404" y="365760"/>
            <a:ext cx="7269480" cy="724705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A Planetary Migration</a:t>
            </a:r>
            <a:br>
              <a:rPr lang="en-US" b="1" dirty="0"/>
            </a:br>
            <a:endParaRPr lang="en-US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BFE395F7-E566-4FF5-B9B1-0C488A56E9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46404" y="6128183"/>
            <a:ext cx="6446520" cy="541393"/>
          </a:xfrm>
        </p:spPr>
        <p:txBody>
          <a:bodyPr/>
          <a:lstStyle/>
          <a:p>
            <a:r>
              <a:rPr lang="en-US" sz="1800" dirty="0">
                <a:hlinkClick r:id="rId3"/>
              </a:rPr>
              <a:t>https://www.youtube.com/watch?v=Ln1BHpoPYYM</a:t>
            </a:r>
            <a:endParaRPr lang="en-US" sz="18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12E4BD-E43B-41D4-B2C5-362F30BB4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CB905857-8EFC-4F61-985E-AF1AE17440E6}" type="slidenum">
              <a:rPr lang="en-US" smtClean="0"/>
              <a:pPr>
                <a:spcAft>
                  <a:spcPts val="600"/>
                </a:spcAft>
              </a:pPr>
              <a:t>7</a:t>
            </a:fld>
            <a:endParaRPr lang="en-US"/>
          </a:p>
        </p:txBody>
      </p:sp>
      <p:pic>
        <p:nvPicPr>
          <p:cNvPr id="5" name="Ln1BHpoPYYM">
            <a:extLst>
              <a:ext uri="{FF2B5EF4-FFF2-40B4-BE49-F238E27FC236}">
                <a16:creationId xmlns:a16="http://schemas.microsoft.com/office/drawing/2014/main" id="{17CEBEEE-A3ED-46EE-BEBA-3D0A5647BE81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4"/>
          <a:srcRect t="12324" b="12363"/>
          <a:stretch/>
        </p:blipFill>
        <p:spPr>
          <a:xfrm>
            <a:off x="138330" y="864704"/>
            <a:ext cx="8867339" cy="500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4064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0F2DE3C-071F-4371-A751-20B82D2A5A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5767" y="5791674"/>
            <a:ext cx="6858000" cy="914400"/>
          </a:xfrm>
        </p:spPr>
        <p:txBody>
          <a:bodyPr>
            <a:normAutofit fontScale="92500" lnSpcReduction="20000"/>
          </a:bodyPr>
          <a:lstStyle/>
          <a:p>
            <a:r>
              <a:rPr lang="en-US" sz="1800" dirty="0"/>
              <a:t>While this was initially called a ‘planetary nebula’, it has nothing to do with planets formation</a:t>
            </a:r>
          </a:p>
          <a:p>
            <a:r>
              <a:rPr lang="en-US" sz="1800" dirty="0"/>
              <a:t>In fact, it’s a remnant of the dead star!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0B2389-C23C-401D-9B3E-8D66D90346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05857-8EFC-4F61-985E-AF1AE17440E6}" type="slidenum">
              <a:rPr lang="en-US" smtClean="0"/>
              <a:t>8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8AE18B-D4DE-4667-AB85-22FA55714F8F}"/>
              </a:ext>
            </a:extLst>
          </p:cNvPr>
          <p:cNvSpPr/>
          <p:nvPr/>
        </p:nvSpPr>
        <p:spPr>
          <a:xfrm>
            <a:off x="1434769" y="309327"/>
            <a:ext cx="56156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5400" b="1">
                <a:ln/>
                <a:solidFill>
                  <a:schemeClr val="accent4"/>
                </a:solidFill>
              </a:rPr>
              <a:t>Any questions?</a:t>
            </a:r>
            <a:endParaRPr lang="en-US" sz="54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9" name="Graphic 8" descr="Customer review outline">
            <a:extLst>
              <a:ext uri="{FF2B5EF4-FFF2-40B4-BE49-F238E27FC236}">
                <a16:creationId xmlns:a16="http://schemas.microsoft.com/office/drawing/2014/main" id="{47020943-81C0-4032-B7E2-01CA8C1183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49972" y="309327"/>
            <a:ext cx="914400" cy="9144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2342579-BEC1-44AD-9F15-3ACFA671C1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/>
        </p:blipFill>
        <p:spPr>
          <a:xfrm>
            <a:off x="2521385" y="1707796"/>
            <a:ext cx="3442407" cy="3442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641883"/>
      </p:ext>
    </p:extLst>
  </p:cSld>
  <p:clrMapOvr>
    <a:masterClrMapping/>
  </p:clrMapOvr>
</p:sld>
</file>

<file path=ppt/theme/theme1.xml><?xml version="1.0" encoding="utf-8"?>
<a:theme xmlns:a="http://schemas.openxmlformats.org/drawingml/2006/main" name="View">
  <a:themeElements>
    <a:clrScheme name="View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ew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ew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813</TotalTime>
  <Words>128</Words>
  <Application>Microsoft Office PowerPoint</Application>
  <PresentationFormat>On-screen Show (4:3)</PresentationFormat>
  <Paragraphs>25</Paragraphs>
  <Slides>8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Century Schoolbook</vt:lpstr>
      <vt:lpstr>Wingdings 2</vt:lpstr>
      <vt:lpstr>View</vt:lpstr>
      <vt:lpstr>Astronomy 1010 chapter 14</vt:lpstr>
      <vt:lpstr>What heats up the meteors and spaceships at reentry?</vt:lpstr>
      <vt:lpstr>Solar System formation</vt:lpstr>
      <vt:lpstr>Evidence of early composition</vt:lpstr>
      <vt:lpstr>Solar System formation</vt:lpstr>
      <vt:lpstr>Why planets orbit in the same orbital plane?</vt:lpstr>
      <vt:lpstr>A Planetary Migration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Astronomy 1010 chapter 3</dc:title>
  <dc:creator>Dmitriy Beznosko</dc:creator>
  <cp:lastModifiedBy>Dmitriy Beznosko</cp:lastModifiedBy>
  <cp:revision>9</cp:revision>
  <dcterms:created xsi:type="dcterms:W3CDTF">2021-01-31T00:35:04Z</dcterms:created>
  <dcterms:modified xsi:type="dcterms:W3CDTF">2021-04-21T19:56:07Z</dcterms:modified>
</cp:coreProperties>
</file>