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7" r:id="rId2"/>
    <p:sldId id="259" r:id="rId3"/>
    <p:sldId id="260" r:id="rId4"/>
    <p:sldId id="261" r:id="rId5"/>
    <p:sldId id="262" r:id="rId6"/>
    <p:sldId id="263" r:id="rId7"/>
    <p:sldId id="264" r:id="rId8"/>
    <p:sldId id="268" r:id="rId9"/>
    <p:sldId id="265" r:id="rId10"/>
    <p:sldId id="269" r:id="rId11"/>
    <p:sldId id="266" r:id="rId12"/>
    <p:sldId id="270" r:id="rId13"/>
    <p:sldId id="258" r:id="rId1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6" d="100"/>
          <a:sy n="86" d="100"/>
        </p:scale>
        <p:origin x="874" y="1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mitriy Beznosko" userId="8bcdeb23-d2dd-465e-bda6-8e644f22b48c" providerId="ADAL" clId="{AEFF1D48-1305-4F0F-BCE0-A3363B0EFD46}"/>
    <pc:docChg chg="undo custSel addSld delSld modSld">
      <pc:chgData name="Dmitriy Beznosko" userId="8bcdeb23-d2dd-465e-bda6-8e644f22b48c" providerId="ADAL" clId="{AEFF1D48-1305-4F0F-BCE0-A3363B0EFD46}" dt="2021-03-27T21:47:27.155" v="560" actId="1076"/>
      <pc:docMkLst>
        <pc:docMk/>
      </pc:docMkLst>
      <pc:sldChg chg="modSp mod">
        <pc:chgData name="Dmitriy Beznosko" userId="8bcdeb23-d2dd-465e-bda6-8e644f22b48c" providerId="ADAL" clId="{AEFF1D48-1305-4F0F-BCE0-A3363B0EFD46}" dt="2021-03-27T21:06:19.209" v="244" actId="20577"/>
        <pc:sldMkLst>
          <pc:docMk/>
          <pc:sldMk cId="4186887544" sldId="257"/>
        </pc:sldMkLst>
        <pc:spChg chg="mod">
          <ac:chgData name="Dmitriy Beznosko" userId="8bcdeb23-d2dd-465e-bda6-8e644f22b48c" providerId="ADAL" clId="{AEFF1D48-1305-4F0F-BCE0-A3363B0EFD46}" dt="2021-03-27T21:06:19.209" v="244" actId="20577"/>
          <ac:spMkLst>
            <pc:docMk/>
            <pc:sldMk cId="4186887544" sldId="257"/>
            <ac:spMk id="2" creationId="{0A085278-B6F6-4825-A44F-8C128C113109}"/>
          </ac:spMkLst>
        </pc:spChg>
      </pc:sldChg>
      <pc:sldChg chg="addSp delSp modSp new mod">
        <pc:chgData name="Dmitriy Beznosko" userId="8bcdeb23-d2dd-465e-bda6-8e644f22b48c" providerId="ADAL" clId="{AEFF1D48-1305-4F0F-BCE0-A3363B0EFD46}" dt="2021-03-27T21:26:35.703" v="383" actId="1076"/>
        <pc:sldMkLst>
          <pc:docMk/>
          <pc:sldMk cId="585641883" sldId="258"/>
        </pc:sldMkLst>
        <pc:spChg chg="del mod">
          <ac:chgData name="Dmitriy Beznosko" userId="8bcdeb23-d2dd-465e-bda6-8e644f22b48c" providerId="ADAL" clId="{AEFF1D48-1305-4F0F-BCE0-A3363B0EFD46}" dt="2021-03-27T20:30:44.425" v="46" actId="478"/>
          <ac:spMkLst>
            <pc:docMk/>
            <pc:sldMk cId="585641883" sldId="258"/>
            <ac:spMk id="2" creationId="{FF4F4E3C-712E-4723-9188-16A22A90445E}"/>
          </ac:spMkLst>
        </pc:spChg>
        <pc:spChg chg="add del mod">
          <ac:chgData name="Dmitriy Beznosko" userId="8bcdeb23-d2dd-465e-bda6-8e644f22b48c" providerId="ADAL" clId="{AEFF1D48-1305-4F0F-BCE0-A3363B0EFD46}" dt="2021-03-27T21:26:25.257" v="380" actId="14100"/>
          <ac:spMkLst>
            <pc:docMk/>
            <pc:sldMk cId="585641883" sldId="258"/>
            <ac:spMk id="3" creationId="{20F2DE3C-071F-4371-A751-20B82D2A5A9F}"/>
          </ac:spMkLst>
        </pc:spChg>
        <pc:spChg chg="add mod">
          <ac:chgData name="Dmitriy Beznosko" userId="8bcdeb23-d2dd-465e-bda6-8e644f22b48c" providerId="ADAL" clId="{AEFF1D48-1305-4F0F-BCE0-A3363B0EFD46}" dt="2021-03-27T20:31:01.783" v="50" actId="1076"/>
          <ac:spMkLst>
            <pc:docMk/>
            <pc:sldMk cId="585641883" sldId="258"/>
            <ac:spMk id="5" creationId="{028AE18B-D4DE-4667-AB85-22FA55714F8F}"/>
          </ac:spMkLst>
        </pc:spChg>
        <pc:spChg chg="add del mod">
          <ac:chgData name="Dmitriy Beznosko" userId="8bcdeb23-d2dd-465e-bda6-8e644f22b48c" providerId="ADAL" clId="{AEFF1D48-1305-4F0F-BCE0-A3363B0EFD46}" dt="2021-03-27T20:30:47.562" v="47" actId="478"/>
          <ac:spMkLst>
            <pc:docMk/>
            <pc:sldMk cId="585641883" sldId="258"/>
            <ac:spMk id="7" creationId="{82E67780-2B69-4EF4-A4AD-44E76F25D906}"/>
          </ac:spMkLst>
        </pc:spChg>
        <pc:spChg chg="add del mod">
          <ac:chgData name="Dmitriy Beznosko" userId="8bcdeb23-d2dd-465e-bda6-8e644f22b48c" providerId="ADAL" clId="{AEFF1D48-1305-4F0F-BCE0-A3363B0EFD46}" dt="2021-03-27T21:26:16.131" v="377" actId="478"/>
          <ac:spMkLst>
            <pc:docMk/>
            <pc:sldMk cId="585641883" sldId="258"/>
            <ac:spMk id="12" creationId="{DA662368-912D-4BD2-A1C5-50AEBA79801D}"/>
          </ac:spMkLst>
        </pc:spChg>
        <pc:picChg chg="add mod">
          <ac:chgData name="Dmitriy Beznosko" userId="8bcdeb23-d2dd-465e-bda6-8e644f22b48c" providerId="ADAL" clId="{AEFF1D48-1305-4F0F-BCE0-A3363B0EFD46}" dt="2021-03-27T21:26:33.447" v="382" actId="1076"/>
          <ac:picMkLst>
            <pc:docMk/>
            <pc:sldMk cId="585641883" sldId="258"/>
            <ac:picMk id="9" creationId="{47020943-81C0-4032-B7E2-01CA8C1183D7}"/>
          </ac:picMkLst>
        </pc:picChg>
        <pc:picChg chg="add mod">
          <ac:chgData name="Dmitriy Beznosko" userId="8bcdeb23-d2dd-465e-bda6-8e644f22b48c" providerId="ADAL" clId="{AEFF1D48-1305-4F0F-BCE0-A3363B0EFD46}" dt="2021-03-27T21:26:35.703" v="383" actId="1076"/>
          <ac:picMkLst>
            <pc:docMk/>
            <pc:sldMk cId="585641883" sldId="258"/>
            <ac:picMk id="11" creationId="{62342579-BEC1-44AD-9F15-3ACFA671C1CE}"/>
          </ac:picMkLst>
        </pc:picChg>
      </pc:sldChg>
      <pc:sldChg chg="del">
        <pc:chgData name="Dmitriy Beznosko" userId="8bcdeb23-d2dd-465e-bda6-8e644f22b48c" providerId="ADAL" clId="{AEFF1D48-1305-4F0F-BCE0-A3363B0EFD46}" dt="2021-03-27T20:29:51.014" v="0" actId="47"/>
        <pc:sldMkLst>
          <pc:docMk/>
          <pc:sldMk cId="3801027390" sldId="258"/>
        </pc:sldMkLst>
      </pc:sldChg>
      <pc:sldChg chg="addSp delSp modSp add mod setBg">
        <pc:chgData name="Dmitriy Beznosko" userId="8bcdeb23-d2dd-465e-bda6-8e644f22b48c" providerId="ADAL" clId="{AEFF1D48-1305-4F0F-BCE0-A3363B0EFD46}" dt="2021-03-27T20:42:21.343" v="125" actId="1076"/>
        <pc:sldMkLst>
          <pc:docMk/>
          <pc:sldMk cId="3583203439" sldId="259"/>
        </pc:sldMkLst>
        <pc:spChg chg="mod">
          <ac:chgData name="Dmitriy Beznosko" userId="8bcdeb23-d2dd-465e-bda6-8e644f22b48c" providerId="ADAL" clId="{AEFF1D48-1305-4F0F-BCE0-A3363B0EFD46}" dt="2021-03-27T20:42:05.678" v="121" actId="26606"/>
          <ac:spMkLst>
            <pc:docMk/>
            <pc:sldMk cId="3583203439" sldId="259"/>
            <ac:spMk id="2" creationId="{00000000-0000-0000-0000-000000000000}"/>
          </ac:spMkLst>
        </pc:spChg>
        <pc:spChg chg="mod">
          <ac:chgData name="Dmitriy Beznosko" userId="8bcdeb23-d2dd-465e-bda6-8e644f22b48c" providerId="ADAL" clId="{AEFF1D48-1305-4F0F-BCE0-A3363B0EFD46}" dt="2021-03-27T20:42:05.678" v="121" actId="26606"/>
          <ac:spMkLst>
            <pc:docMk/>
            <pc:sldMk cId="3583203439" sldId="259"/>
            <ac:spMk id="3" creationId="{00000000-0000-0000-0000-000000000000}"/>
          </ac:spMkLst>
        </pc:spChg>
        <pc:spChg chg="mod ord">
          <ac:chgData name="Dmitriy Beznosko" userId="8bcdeb23-d2dd-465e-bda6-8e644f22b48c" providerId="ADAL" clId="{AEFF1D48-1305-4F0F-BCE0-A3363B0EFD46}" dt="2021-03-27T20:42:05.678" v="121" actId="26606"/>
          <ac:spMkLst>
            <pc:docMk/>
            <pc:sldMk cId="3583203439" sldId="259"/>
            <ac:spMk id="4" creationId="{00000000-0000-0000-0000-000000000000}"/>
          </ac:spMkLst>
        </pc:spChg>
        <pc:spChg chg="add del">
          <ac:chgData name="Dmitriy Beznosko" userId="8bcdeb23-d2dd-465e-bda6-8e644f22b48c" providerId="ADAL" clId="{AEFF1D48-1305-4F0F-BCE0-A3363B0EFD46}" dt="2021-03-27T20:41:44.870" v="118" actId="26606"/>
          <ac:spMkLst>
            <pc:docMk/>
            <pc:sldMk cId="3583203439" sldId="259"/>
            <ac:spMk id="71" creationId="{E53F4E5A-C9EE-4859-B46B-F018F7D73A03}"/>
          </ac:spMkLst>
        </pc:spChg>
        <pc:spChg chg="add del">
          <ac:chgData name="Dmitriy Beznosko" userId="8bcdeb23-d2dd-465e-bda6-8e644f22b48c" providerId="ADAL" clId="{AEFF1D48-1305-4F0F-BCE0-A3363B0EFD46}" dt="2021-03-27T20:42:03.239" v="120" actId="26606"/>
          <ac:spMkLst>
            <pc:docMk/>
            <pc:sldMk cId="3583203439" sldId="259"/>
            <ac:spMk id="75" creationId="{64BC717F-58B3-4A4E-BC3B-1B11323AD5C9}"/>
          </ac:spMkLst>
        </pc:spChg>
        <pc:spChg chg="add del">
          <ac:chgData name="Dmitriy Beznosko" userId="8bcdeb23-d2dd-465e-bda6-8e644f22b48c" providerId="ADAL" clId="{AEFF1D48-1305-4F0F-BCE0-A3363B0EFD46}" dt="2021-03-27T20:42:03.239" v="120" actId="26606"/>
          <ac:spMkLst>
            <pc:docMk/>
            <pc:sldMk cId="3583203439" sldId="259"/>
            <ac:spMk id="77" creationId="{1EE75710-64C5-4CA8-8A7C-82EE4125C90D}"/>
          </ac:spMkLst>
        </pc:spChg>
        <pc:spChg chg="add del">
          <ac:chgData name="Dmitriy Beznosko" userId="8bcdeb23-d2dd-465e-bda6-8e644f22b48c" providerId="ADAL" clId="{AEFF1D48-1305-4F0F-BCE0-A3363B0EFD46}" dt="2021-03-27T20:42:03.239" v="120" actId="26606"/>
          <ac:spMkLst>
            <pc:docMk/>
            <pc:sldMk cId="3583203439" sldId="259"/>
            <ac:spMk id="79" creationId="{435050B1-74E1-4A81-923D-0F5971A3BC01}"/>
          </ac:spMkLst>
        </pc:spChg>
        <pc:spChg chg="add del">
          <ac:chgData name="Dmitriy Beznosko" userId="8bcdeb23-d2dd-465e-bda6-8e644f22b48c" providerId="ADAL" clId="{AEFF1D48-1305-4F0F-BCE0-A3363B0EFD46}" dt="2021-03-27T20:42:03.239" v="120" actId="26606"/>
          <ac:spMkLst>
            <pc:docMk/>
            <pc:sldMk cId="3583203439" sldId="259"/>
            <ac:spMk id="1028" creationId="{5D5E0904-721C-4D68-9EB8-1C9752E329A7}"/>
          </ac:spMkLst>
        </pc:spChg>
        <pc:spChg chg="add del">
          <ac:chgData name="Dmitriy Beznosko" userId="8bcdeb23-d2dd-465e-bda6-8e644f22b48c" providerId="ADAL" clId="{AEFF1D48-1305-4F0F-BCE0-A3363B0EFD46}" dt="2021-03-27T20:42:03.239" v="120" actId="26606"/>
          <ac:spMkLst>
            <pc:docMk/>
            <pc:sldMk cId="3583203439" sldId="259"/>
            <ac:spMk id="1029" creationId="{D0CDF5D3-7220-42A0-9D37-ECF3BF283B37}"/>
          </ac:spMkLst>
        </pc:spChg>
        <pc:spChg chg="add">
          <ac:chgData name="Dmitriy Beznosko" userId="8bcdeb23-d2dd-465e-bda6-8e644f22b48c" providerId="ADAL" clId="{AEFF1D48-1305-4F0F-BCE0-A3363B0EFD46}" dt="2021-03-27T20:42:05.678" v="121" actId="26606"/>
          <ac:spMkLst>
            <pc:docMk/>
            <pc:sldMk cId="3583203439" sldId="259"/>
            <ac:spMk id="1030" creationId="{E53F4E5A-C9EE-4859-B46B-F018F7D73A03}"/>
          </ac:spMkLst>
        </pc:spChg>
        <pc:picChg chg="mod ord">
          <ac:chgData name="Dmitriy Beznosko" userId="8bcdeb23-d2dd-465e-bda6-8e644f22b48c" providerId="ADAL" clId="{AEFF1D48-1305-4F0F-BCE0-A3363B0EFD46}" dt="2021-03-27T20:42:21.343" v="125" actId="1076"/>
          <ac:picMkLst>
            <pc:docMk/>
            <pc:sldMk cId="3583203439" sldId="259"/>
            <ac:picMk id="1026" creationId="{00000000-0000-0000-0000-000000000000}"/>
          </ac:picMkLst>
        </pc:picChg>
        <pc:cxnChg chg="add del">
          <ac:chgData name="Dmitriy Beznosko" userId="8bcdeb23-d2dd-465e-bda6-8e644f22b48c" providerId="ADAL" clId="{AEFF1D48-1305-4F0F-BCE0-A3363B0EFD46}" dt="2021-03-27T20:41:44.870" v="118" actId="26606"/>
          <ac:cxnSpMkLst>
            <pc:docMk/>
            <pc:sldMk cId="3583203439" sldId="259"/>
            <ac:cxnSpMk id="73" creationId="{041A955B-D579-48FD-A51C-51B0C0B69F9A}"/>
          </ac:cxnSpMkLst>
        </pc:cxnChg>
        <pc:cxnChg chg="add">
          <ac:chgData name="Dmitriy Beznosko" userId="8bcdeb23-d2dd-465e-bda6-8e644f22b48c" providerId="ADAL" clId="{AEFF1D48-1305-4F0F-BCE0-A3363B0EFD46}" dt="2021-03-27T20:42:05.678" v="121" actId="26606"/>
          <ac:cxnSpMkLst>
            <pc:docMk/>
            <pc:sldMk cId="3583203439" sldId="259"/>
            <ac:cxnSpMk id="1031" creationId="{041A955B-D579-48FD-A51C-51B0C0B69F9A}"/>
          </ac:cxnSpMkLst>
        </pc:cxnChg>
      </pc:sldChg>
      <pc:sldChg chg="del">
        <pc:chgData name="Dmitriy Beznosko" userId="8bcdeb23-d2dd-465e-bda6-8e644f22b48c" providerId="ADAL" clId="{AEFF1D48-1305-4F0F-BCE0-A3363B0EFD46}" dt="2021-03-27T20:29:51.129" v="1" actId="47"/>
        <pc:sldMkLst>
          <pc:docMk/>
          <pc:sldMk cId="4146556353" sldId="259"/>
        </pc:sldMkLst>
      </pc:sldChg>
      <pc:sldChg chg="del">
        <pc:chgData name="Dmitriy Beznosko" userId="8bcdeb23-d2dd-465e-bda6-8e644f22b48c" providerId="ADAL" clId="{AEFF1D48-1305-4F0F-BCE0-A3363B0EFD46}" dt="2021-03-27T20:29:51.338" v="2" actId="47"/>
        <pc:sldMkLst>
          <pc:docMk/>
          <pc:sldMk cId="1543466912" sldId="260"/>
        </pc:sldMkLst>
      </pc:sldChg>
      <pc:sldChg chg="modSp add mod setBg">
        <pc:chgData name="Dmitriy Beznosko" userId="8bcdeb23-d2dd-465e-bda6-8e644f22b48c" providerId="ADAL" clId="{AEFF1D48-1305-4F0F-BCE0-A3363B0EFD46}" dt="2021-03-27T21:45:16.088" v="429" actId="20577"/>
        <pc:sldMkLst>
          <pc:docMk/>
          <pc:sldMk cId="2256737379" sldId="260"/>
        </pc:sldMkLst>
        <pc:spChg chg="mod">
          <ac:chgData name="Dmitriy Beznosko" userId="8bcdeb23-d2dd-465e-bda6-8e644f22b48c" providerId="ADAL" clId="{AEFF1D48-1305-4F0F-BCE0-A3363B0EFD46}" dt="2021-03-27T21:44:42.561" v="385" actId="14100"/>
          <ac:spMkLst>
            <pc:docMk/>
            <pc:sldMk cId="2256737379" sldId="260"/>
            <ac:spMk id="2" creationId="{00000000-0000-0000-0000-000000000000}"/>
          </ac:spMkLst>
        </pc:spChg>
        <pc:spChg chg="mod">
          <ac:chgData name="Dmitriy Beznosko" userId="8bcdeb23-d2dd-465e-bda6-8e644f22b48c" providerId="ADAL" clId="{AEFF1D48-1305-4F0F-BCE0-A3363B0EFD46}" dt="2021-03-27T21:45:16.088" v="429" actId="20577"/>
          <ac:spMkLst>
            <pc:docMk/>
            <pc:sldMk cId="2256737379" sldId="260"/>
            <ac:spMk id="3" creationId="{00000000-0000-0000-0000-000000000000}"/>
          </ac:spMkLst>
        </pc:spChg>
        <pc:spChg chg="mod">
          <ac:chgData name="Dmitriy Beznosko" userId="8bcdeb23-d2dd-465e-bda6-8e644f22b48c" providerId="ADAL" clId="{AEFF1D48-1305-4F0F-BCE0-A3363B0EFD46}" dt="2021-03-27T21:44:39.415" v="384" actId="26606"/>
          <ac:spMkLst>
            <pc:docMk/>
            <pc:sldMk cId="2256737379" sldId="260"/>
            <ac:spMk id="4" creationId="{00000000-0000-0000-0000-000000000000}"/>
          </ac:spMkLst>
        </pc:spChg>
        <pc:picChg chg="mod ord">
          <ac:chgData name="Dmitriy Beznosko" userId="8bcdeb23-d2dd-465e-bda6-8e644f22b48c" providerId="ADAL" clId="{AEFF1D48-1305-4F0F-BCE0-A3363B0EFD46}" dt="2021-03-27T21:44:39.415" v="384" actId="26606"/>
          <ac:picMkLst>
            <pc:docMk/>
            <pc:sldMk cId="2256737379" sldId="260"/>
            <ac:picMk id="2050" creationId="{00000000-0000-0000-0000-000000000000}"/>
          </ac:picMkLst>
        </pc:picChg>
      </pc:sldChg>
      <pc:sldChg chg="del">
        <pc:chgData name="Dmitriy Beznosko" userId="8bcdeb23-d2dd-465e-bda6-8e644f22b48c" providerId="ADAL" clId="{AEFF1D48-1305-4F0F-BCE0-A3363B0EFD46}" dt="2021-03-27T20:29:52.186" v="3" actId="47"/>
        <pc:sldMkLst>
          <pc:docMk/>
          <pc:sldMk cId="998517668" sldId="261"/>
        </pc:sldMkLst>
      </pc:sldChg>
      <pc:sldChg chg="addSp delSp modSp add mod">
        <pc:chgData name="Dmitriy Beznosko" userId="8bcdeb23-d2dd-465e-bda6-8e644f22b48c" providerId="ADAL" clId="{AEFF1D48-1305-4F0F-BCE0-A3363B0EFD46}" dt="2021-03-27T21:46:09.220" v="524" actId="1076"/>
        <pc:sldMkLst>
          <pc:docMk/>
          <pc:sldMk cId="2532053204" sldId="261"/>
        </pc:sldMkLst>
        <pc:spChg chg="mod">
          <ac:chgData name="Dmitriy Beznosko" userId="8bcdeb23-d2dd-465e-bda6-8e644f22b48c" providerId="ADAL" clId="{AEFF1D48-1305-4F0F-BCE0-A3363B0EFD46}" dt="2021-03-27T21:45:35.475" v="432" actId="27636"/>
          <ac:spMkLst>
            <pc:docMk/>
            <pc:sldMk cId="2532053204" sldId="261"/>
            <ac:spMk id="2" creationId="{00000000-0000-0000-0000-000000000000}"/>
          </ac:spMkLst>
        </pc:spChg>
        <pc:spChg chg="add del mod">
          <ac:chgData name="Dmitriy Beznosko" userId="8bcdeb23-d2dd-465e-bda6-8e644f22b48c" providerId="ADAL" clId="{AEFF1D48-1305-4F0F-BCE0-A3363B0EFD46}" dt="2021-03-27T21:46:09.220" v="524" actId="1076"/>
          <ac:spMkLst>
            <pc:docMk/>
            <pc:sldMk cId="2532053204" sldId="261"/>
            <ac:spMk id="3" creationId="{00000000-0000-0000-0000-000000000000}"/>
          </ac:spMkLst>
        </pc:spChg>
        <pc:spChg chg="add del mod">
          <ac:chgData name="Dmitriy Beznosko" userId="8bcdeb23-d2dd-465e-bda6-8e644f22b48c" providerId="ADAL" clId="{AEFF1D48-1305-4F0F-BCE0-A3363B0EFD46}" dt="2021-03-27T21:15:52.599" v="251" actId="931"/>
          <ac:spMkLst>
            <pc:docMk/>
            <pc:sldMk cId="2532053204" sldId="261"/>
            <ac:spMk id="7" creationId="{F76366BD-2B94-4462-B683-CF6E43F4E5C8}"/>
          </ac:spMkLst>
        </pc:spChg>
        <pc:picChg chg="add del mod">
          <ac:chgData name="Dmitriy Beznosko" userId="8bcdeb23-d2dd-465e-bda6-8e644f22b48c" providerId="ADAL" clId="{AEFF1D48-1305-4F0F-BCE0-A3363B0EFD46}" dt="2021-03-27T21:15:52.599" v="251" actId="931"/>
          <ac:picMkLst>
            <pc:docMk/>
            <pc:sldMk cId="2532053204" sldId="261"/>
            <ac:picMk id="6" creationId="{78BC8B91-B53C-406C-B677-39C3471CA8C7}"/>
          </ac:picMkLst>
        </pc:picChg>
      </pc:sldChg>
      <pc:sldChg chg="modSp add mod">
        <pc:chgData name="Dmitriy Beznosko" userId="8bcdeb23-d2dd-465e-bda6-8e644f22b48c" providerId="ADAL" clId="{AEFF1D48-1305-4F0F-BCE0-A3363B0EFD46}" dt="2021-03-27T21:47:27.155" v="560" actId="1076"/>
        <pc:sldMkLst>
          <pc:docMk/>
          <pc:sldMk cId="3211332282" sldId="262"/>
        </pc:sldMkLst>
        <pc:spChg chg="mod">
          <ac:chgData name="Dmitriy Beznosko" userId="8bcdeb23-d2dd-465e-bda6-8e644f22b48c" providerId="ADAL" clId="{AEFF1D48-1305-4F0F-BCE0-A3363B0EFD46}" dt="2021-03-27T21:47:03.716" v="555" actId="14100"/>
          <ac:spMkLst>
            <pc:docMk/>
            <pc:sldMk cId="3211332282" sldId="262"/>
            <ac:spMk id="2" creationId="{00000000-0000-0000-0000-000000000000}"/>
          </ac:spMkLst>
        </pc:spChg>
        <pc:spChg chg="mod">
          <ac:chgData name="Dmitriy Beznosko" userId="8bcdeb23-d2dd-465e-bda6-8e644f22b48c" providerId="ADAL" clId="{AEFF1D48-1305-4F0F-BCE0-A3363B0EFD46}" dt="2021-03-27T21:46:56.340" v="554" actId="20577"/>
          <ac:spMkLst>
            <pc:docMk/>
            <pc:sldMk cId="3211332282" sldId="262"/>
            <ac:spMk id="3" creationId="{00000000-0000-0000-0000-000000000000}"/>
          </ac:spMkLst>
        </pc:spChg>
        <pc:spChg chg="mod">
          <ac:chgData name="Dmitriy Beznosko" userId="8bcdeb23-d2dd-465e-bda6-8e644f22b48c" providerId="ADAL" clId="{AEFF1D48-1305-4F0F-BCE0-A3363B0EFD46}" dt="2021-03-27T21:47:23.248" v="559" actId="14100"/>
          <ac:spMkLst>
            <pc:docMk/>
            <pc:sldMk cId="3211332282" sldId="262"/>
            <ac:spMk id="6" creationId="{00000000-0000-0000-0000-000000000000}"/>
          </ac:spMkLst>
        </pc:spChg>
        <pc:spChg chg="mod">
          <ac:chgData name="Dmitriy Beznosko" userId="8bcdeb23-d2dd-465e-bda6-8e644f22b48c" providerId="ADAL" clId="{AEFF1D48-1305-4F0F-BCE0-A3363B0EFD46}" dt="2021-03-27T21:47:19.607" v="558" actId="1076"/>
          <ac:spMkLst>
            <pc:docMk/>
            <pc:sldMk cId="3211332282" sldId="262"/>
            <ac:spMk id="8" creationId="{00000000-0000-0000-0000-000000000000}"/>
          </ac:spMkLst>
        </pc:spChg>
        <pc:picChg chg="mod">
          <ac:chgData name="Dmitriy Beznosko" userId="8bcdeb23-d2dd-465e-bda6-8e644f22b48c" providerId="ADAL" clId="{AEFF1D48-1305-4F0F-BCE0-A3363B0EFD46}" dt="2021-03-27T21:47:27.155" v="560" actId="1076"/>
          <ac:picMkLst>
            <pc:docMk/>
            <pc:sldMk cId="3211332282" sldId="262"/>
            <ac:picMk id="6146" creationId="{00000000-0000-0000-0000-000000000000}"/>
          </ac:picMkLst>
        </pc:picChg>
      </pc:sldChg>
      <pc:sldChg chg="del">
        <pc:chgData name="Dmitriy Beznosko" userId="8bcdeb23-d2dd-465e-bda6-8e644f22b48c" providerId="ADAL" clId="{AEFF1D48-1305-4F0F-BCE0-A3363B0EFD46}" dt="2021-03-27T20:29:52.262" v="4" actId="47"/>
        <pc:sldMkLst>
          <pc:docMk/>
          <pc:sldMk cId="3945322993" sldId="262"/>
        </pc:sldMkLst>
      </pc:sldChg>
      <pc:sldChg chg="modSp add mod">
        <pc:chgData name="Dmitriy Beznosko" userId="8bcdeb23-d2dd-465e-bda6-8e644f22b48c" providerId="ADAL" clId="{AEFF1D48-1305-4F0F-BCE0-A3363B0EFD46}" dt="2021-03-27T21:46:26.939" v="532" actId="20577"/>
        <pc:sldMkLst>
          <pc:docMk/>
          <pc:sldMk cId="746690866" sldId="263"/>
        </pc:sldMkLst>
        <pc:spChg chg="mod">
          <ac:chgData name="Dmitriy Beznosko" userId="8bcdeb23-d2dd-465e-bda6-8e644f22b48c" providerId="ADAL" clId="{AEFF1D48-1305-4F0F-BCE0-A3363B0EFD46}" dt="2021-03-27T21:46:26.939" v="532" actId="20577"/>
          <ac:spMkLst>
            <pc:docMk/>
            <pc:sldMk cId="746690866" sldId="263"/>
            <ac:spMk id="3" creationId="{00000000-0000-0000-0000-000000000000}"/>
          </ac:spMkLst>
        </pc:spChg>
      </pc:sldChg>
      <pc:sldChg chg="del">
        <pc:chgData name="Dmitriy Beznosko" userId="8bcdeb23-d2dd-465e-bda6-8e644f22b48c" providerId="ADAL" clId="{AEFF1D48-1305-4F0F-BCE0-A3363B0EFD46}" dt="2021-03-27T20:29:52.655" v="5" actId="47"/>
        <pc:sldMkLst>
          <pc:docMk/>
          <pc:sldMk cId="1325607051" sldId="263"/>
        </pc:sldMkLst>
      </pc:sldChg>
      <pc:sldChg chg="addSp delSp modSp add mod setBg setClrOvrMap">
        <pc:chgData name="Dmitriy Beznosko" userId="8bcdeb23-d2dd-465e-bda6-8e644f22b48c" providerId="ADAL" clId="{AEFF1D48-1305-4F0F-BCE0-A3363B0EFD46}" dt="2021-03-27T20:40:08.592" v="108" actId="14100"/>
        <pc:sldMkLst>
          <pc:docMk/>
          <pc:sldMk cId="878674124" sldId="264"/>
        </pc:sldMkLst>
        <pc:spChg chg="mod">
          <ac:chgData name="Dmitriy Beznosko" userId="8bcdeb23-d2dd-465e-bda6-8e644f22b48c" providerId="ADAL" clId="{AEFF1D48-1305-4F0F-BCE0-A3363B0EFD46}" dt="2021-03-27T20:39:56.710" v="103" actId="26606"/>
          <ac:spMkLst>
            <pc:docMk/>
            <pc:sldMk cId="878674124" sldId="264"/>
            <ac:spMk id="2" creationId="{00000000-0000-0000-0000-000000000000}"/>
          </ac:spMkLst>
        </pc:spChg>
        <pc:spChg chg="mod">
          <ac:chgData name="Dmitriy Beznosko" userId="8bcdeb23-d2dd-465e-bda6-8e644f22b48c" providerId="ADAL" clId="{AEFF1D48-1305-4F0F-BCE0-A3363B0EFD46}" dt="2021-03-27T20:40:00.473" v="105" actId="27636"/>
          <ac:spMkLst>
            <pc:docMk/>
            <pc:sldMk cId="878674124" sldId="264"/>
            <ac:spMk id="3" creationId="{00000000-0000-0000-0000-000000000000}"/>
          </ac:spMkLst>
        </pc:spChg>
        <pc:spChg chg="mod ord">
          <ac:chgData name="Dmitriy Beznosko" userId="8bcdeb23-d2dd-465e-bda6-8e644f22b48c" providerId="ADAL" clId="{AEFF1D48-1305-4F0F-BCE0-A3363B0EFD46}" dt="2021-03-27T20:39:56.710" v="103" actId="26606"/>
          <ac:spMkLst>
            <pc:docMk/>
            <pc:sldMk cId="878674124" sldId="264"/>
            <ac:spMk id="4" creationId="{00000000-0000-0000-0000-000000000000}"/>
          </ac:spMkLst>
        </pc:spChg>
        <pc:spChg chg="add del mod">
          <ac:chgData name="Dmitriy Beznosko" userId="8bcdeb23-d2dd-465e-bda6-8e644f22b48c" providerId="ADAL" clId="{AEFF1D48-1305-4F0F-BCE0-A3363B0EFD46}" dt="2021-03-27T20:37:38.481" v="81" actId="478"/>
          <ac:spMkLst>
            <pc:docMk/>
            <pc:sldMk cId="878674124" sldId="264"/>
            <ac:spMk id="7" creationId="{24FE6C1E-8E7E-4E21-8CC1-CEA3B648379D}"/>
          </ac:spMkLst>
        </pc:spChg>
        <pc:spChg chg="add del mod">
          <ac:chgData name="Dmitriy Beznosko" userId="8bcdeb23-d2dd-465e-bda6-8e644f22b48c" providerId="ADAL" clId="{AEFF1D48-1305-4F0F-BCE0-A3363B0EFD46}" dt="2021-03-27T20:38:34.161" v="90" actId="478"/>
          <ac:spMkLst>
            <pc:docMk/>
            <pc:sldMk cId="878674124" sldId="264"/>
            <ac:spMk id="10" creationId="{42636DBC-F5A1-434C-A749-841173D9D338}"/>
          </ac:spMkLst>
        </pc:spChg>
        <pc:spChg chg="add del mod">
          <ac:chgData name="Dmitriy Beznosko" userId="8bcdeb23-d2dd-465e-bda6-8e644f22b48c" providerId="ADAL" clId="{AEFF1D48-1305-4F0F-BCE0-A3363B0EFD46}" dt="2021-03-27T20:39:37.094" v="100" actId="478"/>
          <ac:spMkLst>
            <pc:docMk/>
            <pc:sldMk cId="878674124" sldId="264"/>
            <ac:spMk id="13" creationId="{31F2BDBC-3962-422E-93CF-DA7DFD2EFC15}"/>
          </ac:spMkLst>
        </pc:spChg>
        <pc:spChg chg="add del">
          <ac:chgData name="Dmitriy Beznosko" userId="8bcdeb23-d2dd-465e-bda6-8e644f22b48c" providerId="ADAL" clId="{AEFF1D48-1305-4F0F-BCE0-A3363B0EFD46}" dt="2021-03-27T20:39:56.710" v="103" actId="26606"/>
          <ac:spMkLst>
            <pc:docMk/>
            <pc:sldMk cId="878674124" sldId="264"/>
            <ac:spMk id="17" creationId="{250C1E33-6B69-48B0-90CF-2962FC60F656}"/>
          </ac:spMkLst>
        </pc:spChg>
        <pc:spChg chg="add del">
          <ac:chgData name="Dmitriy Beznosko" userId="8bcdeb23-d2dd-465e-bda6-8e644f22b48c" providerId="ADAL" clId="{AEFF1D48-1305-4F0F-BCE0-A3363B0EFD46}" dt="2021-03-27T20:39:56.710" v="103" actId="26606"/>
          <ac:spMkLst>
            <pc:docMk/>
            <pc:sldMk cId="878674124" sldId="264"/>
            <ac:spMk id="19" creationId="{FD71846D-E89E-46D2-8BC5-10C7F0E6C957}"/>
          </ac:spMkLst>
        </pc:spChg>
        <pc:spChg chg="add del">
          <ac:chgData name="Dmitriy Beznosko" userId="8bcdeb23-d2dd-465e-bda6-8e644f22b48c" providerId="ADAL" clId="{AEFF1D48-1305-4F0F-BCE0-A3363B0EFD46}" dt="2021-03-27T20:39:56.710" v="103" actId="26606"/>
          <ac:spMkLst>
            <pc:docMk/>
            <pc:sldMk cId="878674124" sldId="264"/>
            <ac:spMk id="21" creationId="{A3CA0314-3B28-4E87-BF56-4499636337DE}"/>
          </ac:spMkLst>
        </pc:spChg>
        <pc:picChg chg="add mod ord">
          <ac:chgData name="Dmitriy Beznosko" userId="8bcdeb23-d2dd-465e-bda6-8e644f22b48c" providerId="ADAL" clId="{AEFF1D48-1305-4F0F-BCE0-A3363B0EFD46}" dt="2021-03-27T20:40:08.592" v="108" actId="14100"/>
          <ac:picMkLst>
            <pc:docMk/>
            <pc:sldMk cId="878674124" sldId="264"/>
            <ac:picMk id="6" creationId="{A6C824B8-6FE0-46D0-891B-586CEC6CA402}"/>
          </ac:picMkLst>
        </pc:picChg>
        <pc:picChg chg="add mod">
          <ac:chgData name="Dmitriy Beznosko" userId="8bcdeb23-d2dd-465e-bda6-8e644f22b48c" providerId="ADAL" clId="{AEFF1D48-1305-4F0F-BCE0-A3363B0EFD46}" dt="2021-03-27T20:40:02.887" v="106" actId="1076"/>
          <ac:picMkLst>
            <pc:docMk/>
            <pc:sldMk cId="878674124" sldId="264"/>
            <ac:picMk id="9" creationId="{048ABC7B-5861-4C61-ABCB-9A0EFF167B2E}"/>
          </ac:picMkLst>
        </pc:picChg>
        <pc:picChg chg="add del mod">
          <ac:chgData name="Dmitriy Beznosko" userId="8bcdeb23-d2dd-465e-bda6-8e644f22b48c" providerId="ADAL" clId="{AEFF1D48-1305-4F0F-BCE0-A3363B0EFD46}" dt="2021-03-27T20:40:05.594" v="107" actId="1076"/>
          <ac:picMkLst>
            <pc:docMk/>
            <pc:sldMk cId="878674124" sldId="264"/>
            <ac:picMk id="12" creationId="{E04EF292-7FC8-42FA-83E0-A0E39DA284AB}"/>
          </ac:picMkLst>
        </pc:picChg>
      </pc:sldChg>
      <pc:sldChg chg="del">
        <pc:chgData name="Dmitriy Beznosko" userId="8bcdeb23-d2dd-465e-bda6-8e644f22b48c" providerId="ADAL" clId="{AEFF1D48-1305-4F0F-BCE0-A3363B0EFD46}" dt="2021-03-27T20:29:52.891" v="6" actId="47"/>
        <pc:sldMkLst>
          <pc:docMk/>
          <pc:sldMk cId="1670288246" sldId="264"/>
        </pc:sldMkLst>
      </pc:sldChg>
      <pc:sldChg chg="addSp delSp modSp add mod setBg">
        <pc:chgData name="Dmitriy Beznosko" userId="8bcdeb23-d2dd-465e-bda6-8e644f22b48c" providerId="ADAL" clId="{AEFF1D48-1305-4F0F-BCE0-A3363B0EFD46}" dt="2021-03-27T21:20:13.090" v="286" actId="27636"/>
        <pc:sldMkLst>
          <pc:docMk/>
          <pc:sldMk cId="884088027" sldId="265"/>
        </pc:sldMkLst>
        <pc:spChg chg="mod">
          <ac:chgData name="Dmitriy Beznosko" userId="8bcdeb23-d2dd-465e-bda6-8e644f22b48c" providerId="ADAL" clId="{AEFF1D48-1305-4F0F-BCE0-A3363B0EFD46}" dt="2021-03-27T21:20:08.789" v="284" actId="14100"/>
          <ac:spMkLst>
            <pc:docMk/>
            <pc:sldMk cId="884088027" sldId="265"/>
            <ac:spMk id="2" creationId="{00000000-0000-0000-0000-000000000000}"/>
          </ac:spMkLst>
        </pc:spChg>
        <pc:spChg chg="mod">
          <ac:chgData name="Dmitriy Beznosko" userId="8bcdeb23-d2dd-465e-bda6-8e644f22b48c" providerId="ADAL" clId="{AEFF1D48-1305-4F0F-BCE0-A3363B0EFD46}" dt="2021-03-27T21:20:13.090" v="286" actId="27636"/>
          <ac:spMkLst>
            <pc:docMk/>
            <pc:sldMk cId="884088027" sldId="265"/>
            <ac:spMk id="3" creationId="{00000000-0000-0000-0000-000000000000}"/>
          </ac:spMkLst>
        </pc:spChg>
        <pc:spChg chg="mod ord">
          <ac:chgData name="Dmitriy Beznosko" userId="8bcdeb23-d2dd-465e-bda6-8e644f22b48c" providerId="ADAL" clId="{AEFF1D48-1305-4F0F-BCE0-A3363B0EFD46}" dt="2021-03-27T21:19:41.499" v="270" actId="26606"/>
          <ac:spMkLst>
            <pc:docMk/>
            <pc:sldMk cId="884088027" sldId="265"/>
            <ac:spMk id="4" creationId="{00000000-0000-0000-0000-000000000000}"/>
          </ac:spMkLst>
        </pc:spChg>
        <pc:spChg chg="add del mod">
          <ac:chgData name="Dmitriy Beznosko" userId="8bcdeb23-d2dd-465e-bda6-8e644f22b48c" providerId="ADAL" clId="{AEFF1D48-1305-4F0F-BCE0-A3363B0EFD46}" dt="2021-03-27T21:17:09.033" v="260" actId="478"/>
          <ac:spMkLst>
            <pc:docMk/>
            <pc:sldMk cId="884088027" sldId="265"/>
            <ac:spMk id="7" creationId="{BA9D5D2F-0E6C-4EA0-B53E-874638807988}"/>
          </ac:spMkLst>
        </pc:spChg>
        <pc:spChg chg="add del mod">
          <ac:chgData name="Dmitriy Beznosko" userId="8bcdeb23-d2dd-465e-bda6-8e644f22b48c" providerId="ADAL" clId="{AEFF1D48-1305-4F0F-BCE0-A3363B0EFD46}" dt="2021-03-27T21:19:29.646" v="266" actId="478"/>
          <ac:spMkLst>
            <pc:docMk/>
            <pc:sldMk cId="884088027" sldId="265"/>
            <ac:spMk id="10" creationId="{16C5B41B-2FE4-428A-8ED0-847889523C27}"/>
          </ac:spMkLst>
        </pc:spChg>
        <pc:picChg chg="add mod">
          <ac:chgData name="Dmitriy Beznosko" userId="8bcdeb23-d2dd-465e-bda6-8e644f22b48c" providerId="ADAL" clId="{AEFF1D48-1305-4F0F-BCE0-A3363B0EFD46}" dt="2021-03-27T21:19:41.499" v="270" actId="26606"/>
          <ac:picMkLst>
            <pc:docMk/>
            <pc:sldMk cId="884088027" sldId="265"/>
            <ac:picMk id="6" creationId="{95CEC141-F9F1-4FD0-A3CD-E45D37F1FED4}"/>
          </ac:picMkLst>
        </pc:picChg>
        <pc:picChg chg="add mod ord">
          <ac:chgData name="Dmitriy Beznosko" userId="8bcdeb23-d2dd-465e-bda6-8e644f22b48c" providerId="ADAL" clId="{AEFF1D48-1305-4F0F-BCE0-A3363B0EFD46}" dt="2021-03-27T21:19:41.499" v="270" actId="26606"/>
          <ac:picMkLst>
            <pc:docMk/>
            <pc:sldMk cId="884088027" sldId="265"/>
            <ac:picMk id="9" creationId="{E4D39BEB-5573-4C03-9C4E-1FB7EA97665B}"/>
          </ac:picMkLst>
        </pc:picChg>
      </pc:sldChg>
      <pc:sldChg chg="del">
        <pc:chgData name="Dmitriy Beznosko" userId="8bcdeb23-d2dd-465e-bda6-8e644f22b48c" providerId="ADAL" clId="{AEFF1D48-1305-4F0F-BCE0-A3363B0EFD46}" dt="2021-03-27T20:29:53.528" v="7" actId="47"/>
        <pc:sldMkLst>
          <pc:docMk/>
          <pc:sldMk cId="2827053885" sldId="265"/>
        </pc:sldMkLst>
      </pc:sldChg>
      <pc:sldChg chg="del">
        <pc:chgData name="Dmitriy Beznosko" userId="8bcdeb23-d2dd-465e-bda6-8e644f22b48c" providerId="ADAL" clId="{AEFF1D48-1305-4F0F-BCE0-A3363B0EFD46}" dt="2021-03-27T20:29:53.832" v="8" actId="47"/>
        <pc:sldMkLst>
          <pc:docMk/>
          <pc:sldMk cId="2396212617" sldId="266"/>
        </pc:sldMkLst>
      </pc:sldChg>
      <pc:sldChg chg="addSp modSp add mod setBg">
        <pc:chgData name="Dmitriy Beznosko" userId="8bcdeb23-d2dd-465e-bda6-8e644f22b48c" providerId="ADAL" clId="{AEFF1D48-1305-4F0F-BCE0-A3363B0EFD46}" dt="2021-03-27T21:05:41.962" v="242" actId="27636"/>
        <pc:sldMkLst>
          <pc:docMk/>
          <pc:sldMk cId="2665978682" sldId="266"/>
        </pc:sldMkLst>
        <pc:spChg chg="mod ord">
          <ac:chgData name="Dmitriy Beznosko" userId="8bcdeb23-d2dd-465e-bda6-8e644f22b48c" providerId="ADAL" clId="{AEFF1D48-1305-4F0F-BCE0-A3363B0EFD46}" dt="2021-03-27T21:05:37.138" v="240" actId="27636"/>
          <ac:spMkLst>
            <pc:docMk/>
            <pc:sldMk cId="2665978682" sldId="266"/>
            <ac:spMk id="2" creationId="{00000000-0000-0000-0000-000000000000}"/>
          </ac:spMkLst>
        </pc:spChg>
        <pc:spChg chg="mod">
          <ac:chgData name="Dmitriy Beznosko" userId="8bcdeb23-d2dd-465e-bda6-8e644f22b48c" providerId="ADAL" clId="{AEFF1D48-1305-4F0F-BCE0-A3363B0EFD46}" dt="2021-03-27T21:05:41.962" v="242" actId="27636"/>
          <ac:spMkLst>
            <pc:docMk/>
            <pc:sldMk cId="2665978682" sldId="266"/>
            <ac:spMk id="3" creationId="{00000000-0000-0000-0000-000000000000}"/>
          </ac:spMkLst>
        </pc:spChg>
        <pc:spChg chg="mod ord">
          <ac:chgData name="Dmitriy Beznosko" userId="8bcdeb23-d2dd-465e-bda6-8e644f22b48c" providerId="ADAL" clId="{AEFF1D48-1305-4F0F-BCE0-A3363B0EFD46}" dt="2021-03-27T21:04:40.589" v="209" actId="26606"/>
          <ac:spMkLst>
            <pc:docMk/>
            <pc:sldMk cId="2665978682" sldId="266"/>
            <ac:spMk id="4" creationId="{00000000-0000-0000-0000-000000000000}"/>
          </ac:spMkLst>
        </pc:spChg>
        <pc:picChg chg="add mod">
          <ac:chgData name="Dmitriy Beznosko" userId="8bcdeb23-d2dd-465e-bda6-8e644f22b48c" providerId="ADAL" clId="{AEFF1D48-1305-4F0F-BCE0-A3363B0EFD46}" dt="2021-03-27T21:04:47.851" v="211" actId="14100"/>
          <ac:picMkLst>
            <pc:docMk/>
            <pc:sldMk cId="2665978682" sldId="266"/>
            <ac:picMk id="6" creationId="{6AD1FCA0-CB42-490E-9A41-A876D59BBDF9}"/>
          </ac:picMkLst>
        </pc:picChg>
        <pc:picChg chg="mod ord">
          <ac:chgData name="Dmitriy Beznosko" userId="8bcdeb23-d2dd-465e-bda6-8e644f22b48c" providerId="ADAL" clId="{AEFF1D48-1305-4F0F-BCE0-A3363B0EFD46}" dt="2021-03-27T21:04:52.282" v="213" actId="14100"/>
          <ac:picMkLst>
            <pc:docMk/>
            <pc:sldMk cId="2665978682" sldId="266"/>
            <ac:picMk id="7170" creationId="{00000000-0000-0000-0000-000000000000}"/>
          </ac:picMkLst>
        </pc:picChg>
      </pc:sldChg>
      <pc:sldChg chg="del">
        <pc:chgData name="Dmitriy Beznosko" userId="8bcdeb23-d2dd-465e-bda6-8e644f22b48c" providerId="ADAL" clId="{AEFF1D48-1305-4F0F-BCE0-A3363B0EFD46}" dt="2021-03-27T20:29:54.315" v="9" actId="47"/>
        <pc:sldMkLst>
          <pc:docMk/>
          <pc:sldMk cId="2018649081" sldId="267"/>
        </pc:sldMkLst>
      </pc:sldChg>
      <pc:sldChg chg="addSp delSp modSp add del mod setBg">
        <pc:chgData name="Dmitriy Beznosko" userId="8bcdeb23-d2dd-465e-bda6-8e644f22b48c" providerId="ADAL" clId="{AEFF1D48-1305-4F0F-BCE0-A3363B0EFD46}" dt="2021-03-27T21:04:25.223" v="206" actId="47"/>
        <pc:sldMkLst>
          <pc:docMk/>
          <pc:sldMk cId="2675316530" sldId="267"/>
        </pc:sldMkLst>
        <pc:spChg chg="mod">
          <ac:chgData name="Dmitriy Beznosko" userId="8bcdeb23-d2dd-465e-bda6-8e644f22b48c" providerId="ADAL" clId="{AEFF1D48-1305-4F0F-BCE0-A3363B0EFD46}" dt="2021-03-27T21:03:59.307" v="201" actId="26606"/>
          <ac:spMkLst>
            <pc:docMk/>
            <pc:sldMk cId="2675316530" sldId="267"/>
            <ac:spMk id="2" creationId="{00000000-0000-0000-0000-000000000000}"/>
          </ac:spMkLst>
        </pc:spChg>
        <pc:spChg chg="add del mod">
          <ac:chgData name="Dmitriy Beznosko" userId="8bcdeb23-d2dd-465e-bda6-8e644f22b48c" providerId="ADAL" clId="{AEFF1D48-1305-4F0F-BCE0-A3363B0EFD46}" dt="2021-03-27T21:03:59.307" v="201" actId="26606"/>
          <ac:spMkLst>
            <pc:docMk/>
            <pc:sldMk cId="2675316530" sldId="267"/>
            <ac:spMk id="3" creationId="{00000000-0000-0000-0000-000000000000}"/>
          </ac:spMkLst>
        </pc:spChg>
        <pc:spChg chg="mod ord">
          <ac:chgData name="Dmitriy Beznosko" userId="8bcdeb23-d2dd-465e-bda6-8e644f22b48c" providerId="ADAL" clId="{AEFF1D48-1305-4F0F-BCE0-A3363B0EFD46}" dt="2021-03-27T21:03:59.307" v="201" actId="26606"/>
          <ac:spMkLst>
            <pc:docMk/>
            <pc:sldMk cId="2675316530" sldId="267"/>
            <ac:spMk id="4" creationId="{00000000-0000-0000-0000-000000000000}"/>
          </ac:spMkLst>
        </pc:spChg>
        <pc:spChg chg="add del">
          <ac:chgData name="Dmitriy Beznosko" userId="8bcdeb23-d2dd-465e-bda6-8e644f22b48c" providerId="ADAL" clId="{AEFF1D48-1305-4F0F-BCE0-A3363B0EFD46}" dt="2021-03-27T21:01:09.743" v="195" actId="26606"/>
          <ac:spMkLst>
            <pc:docMk/>
            <pc:sldMk cId="2675316530" sldId="267"/>
            <ac:spMk id="71" creationId="{5D5E0904-721C-4D68-9EB8-1C9752E329A7}"/>
          </ac:spMkLst>
        </pc:spChg>
        <pc:spChg chg="add del">
          <ac:chgData name="Dmitriy Beznosko" userId="8bcdeb23-d2dd-465e-bda6-8e644f22b48c" providerId="ADAL" clId="{AEFF1D48-1305-4F0F-BCE0-A3363B0EFD46}" dt="2021-03-27T21:01:09.743" v="195" actId="26606"/>
          <ac:spMkLst>
            <pc:docMk/>
            <pc:sldMk cId="2675316530" sldId="267"/>
            <ac:spMk id="73" creationId="{D0CDF5D3-7220-42A0-9D37-ECF3BF283B37}"/>
          </ac:spMkLst>
        </pc:spChg>
        <pc:spChg chg="add del">
          <ac:chgData name="Dmitriy Beznosko" userId="8bcdeb23-d2dd-465e-bda6-8e644f22b48c" providerId="ADAL" clId="{AEFF1D48-1305-4F0F-BCE0-A3363B0EFD46}" dt="2021-03-27T21:01:09.743" v="195" actId="26606"/>
          <ac:spMkLst>
            <pc:docMk/>
            <pc:sldMk cId="2675316530" sldId="267"/>
            <ac:spMk id="75" creationId="{64BC717F-58B3-4A4E-BC3B-1B11323AD5C9}"/>
          </ac:spMkLst>
        </pc:spChg>
        <pc:spChg chg="add del">
          <ac:chgData name="Dmitriy Beznosko" userId="8bcdeb23-d2dd-465e-bda6-8e644f22b48c" providerId="ADAL" clId="{AEFF1D48-1305-4F0F-BCE0-A3363B0EFD46}" dt="2021-03-27T21:01:09.743" v="195" actId="26606"/>
          <ac:spMkLst>
            <pc:docMk/>
            <pc:sldMk cId="2675316530" sldId="267"/>
            <ac:spMk id="77" creationId="{1EE75710-64C5-4CA8-8A7C-82EE4125C90D}"/>
          </ac:spMkLst>
        </pc:spChg>
        <pc:spChg chg="add del">
          <ac:chgData name="Dmitriy Beznosko" userId="8bcdeb23-d2dd-465e-bda6-8e644f22b48c" providerId="ADAL" clId="{AEFF1D48-1305-4F0F-BCE0-A3363B0EFD46}" dt="2021-03-27T21:01:09.743" v="195" actId="26606"/>
          <ac:spMkLst>
            <pc:docMk/>
            <pc:sldMk cId="2675316530" sldId="267"/>
            <ac:spMk id="79" creationId="{435050B1-74E1-4A81-923D-0F5971A3BC01}"/>
          </ac:spMkLst>
        </pc:spChg>
        <pc:spChg chg="add del mod">
          <ac:chgData name="Dmitriy Beznosko" userId="8bcdeb23-d2dd-465e-bda6-8e644f22b48c" providerId="ADAL" clId="{AEFF1D48-1305-4F0F-BCE0-A3363B0EFD46}" dt="2021-03-27T21:03:59.307" v="201" actId="26606"/>
          <ac:spMkLst>
            <pc:docMk/>
            <pc:sldMk cId="2675316530" sldId="267"/>
            <ac:spMk id="8197" creationId="{00000000-0000-0000-0000-000000000000}"/>
          </ac:spMkLst>
        </pc:spChg>
        <pc:picChg chg="add del">
          <ac:chgData name="Dmitriy Beznosko" userId="8bcdeb23-d2dd-465e-bda6-8e644f22b48c" providerId="ADAL" clId="{AEFF1D48-1305-4F0F-BCE0-A3363B0EFD46}" dt="2021-03-27T21:01:09.743" v="195" actId="26606"/>
          <ac:picMkLst>
            <pc:docMk/>
            <pc:sldMk cId="2675316530" sldId="267"/>
            <ac:picMk id="8194" creationId="{00000000-0000-0000-0000-000000000000}"/>
          </ac:picMkLst>
        </pc:picChg>
      </pc:sldChg>
      <pc:sldChg chg="addSp delSp modSp add mod setBg">
        <pc:chgData name="Dmitriy Beznosko" userId="8bcdeb23-d2dd-465e-bda6-8e644f22b48c" providerId="ADAL" clId="{AEFF1D48-1305-4F0F-BCE0-A3363B0EFD46}" dt="2021-03-27T20:41:26.589" v="116" actId="26606"/>
        <pc:sldMkLst>
          <pc:docMk/>
          <pc:sldMk cId="1902645647" sldId="268"/>
        </pc:sldMkLst>
        <pc:spChg chg="mod">
          <ac:chgData name="Dmitriy Beznosko" userId="8bcdeb23-d2dd-465e-bda6-8e644f22b48c" providerId="ADAL" clId="{AEFF1D48-1305-4F0F-BCE0-A3363B0EFD46}" dt="2021-03-27T20:41:26.589" v="116" actId="26606"/>
          <ac:spMkLst>
            <pc:docMk/>
            <pc:sldMk cId="1902645647" sldId="268"/>
            <ac:spMk id="2" creationId="{00000000-0000-0000-0000-000000000000}"/>
          </ac:spMkLst>
        </pc:spChg>
        <pc:spChg chg="mod">
          <ac:chgData name="Dmitriy Beznosko" userId="8bcdeb23-d2dd-465e-bda6-8e644f22b48c" providerId="ADAL" clId="{AEFF1D48-1305-4F0F-BCE0-A3363B0EFD46}" dt="2021-03-27T20:41:26.589" v="116" actId="26606"/>
          <ac:spMkLst>
            <pc:docMk/>
            <pc:sldMk cId="1902645647" sldId="268"/>
            <ac:spMk id="3" creationId="{00000000-0000-0000-0000-000000000000}"/>
          </ac:spMkLst>
        </pc:spChg>
        <pc:spChg chg="mod">
          <ac:chgData name="Dmitriy Beznosko" userId="8bcdeb23-d2dd-465e-bda6-8e644f22b48c" providerId="ADAL" clId="{AEFF1D48-1305-4F0F-BCE0-A3363B0EFD46}" dt="2021-03-27T20:41:26.589" v="116" actId="26606"/>
          <ac:spMkLst>
            <pc:docMk/>
            <pc:sldMk cId="1902645647" sldId="268"/>
            <ac:spMk id="4" creationId="{00000000-0000-0000-0000-000000000000}"/>
          </ac:spMkLst>
        </pc:spChg>
        <pc:spChg chg="add del mod">
          <ac:chgData name="Dmitriy Beznosko" userId="8bcdeb23-d2dd-465e-bda6-8e644f22b48c" providerId="ADAL" clId="{AEFF1D48-1305-4F0F-BCE0-A3363B0EFD46}" dt="2021-03-27T20:40:51.384" v="113" actId="478"/>
          <ac:spMkLst>
            <pc:docMk/>
            <pc:sldMk cId="1902645647" sldId="268"/>
            <ac:spMk id="7" creationId="{4F44BAAD-E332-49EE-935B-83B38B7D5CB5}"/>
          </ac:spMkLst>
        </pc:spChg>
        <pc:picChg chg="add mod ord">
          <ac:chgData name="Dmitriy Beznosko" userId="8bcdeb23-d2dd-465e-bda6-8e644f22b48c" providerId="ADAL" clId="{AEFF1D48-1305-4F0F-BCE0-A3363B0EFD46}" dt="2021-03-27T20:41:26.589" v="116" actId="26606"/>
          <ac:picMkLst>
            <pc:docMk/>
            <pc:sldMk cId="1902645647" sldId="268"/>
            <ac:picMk id="6" creationId="{64F35CEC-103F-42C6-8BC4-53E04437D200}"/>
          </ac:picMkLst>
        </pc:picChg>
      </pc:sldChg>
      <pc:sldChg chg="addSp delSp modSp add mod setBg">
        <pc:chgData name="Dmitriy Beznosko" userId="8bcdeb23-d2dd-465e-bda6-8e644f22b48c" providerId="ADAL" clId="{AEFF1D48-1305-4F0F-BCE0-A3363B0EFD46}" dt="2021-03-27T21:22:42.870" v="309" actId="1076"/>
        <pc:sldMkLst>
          <pc:docMk/>
          <pc:sldMk cId="1074227079" sldId="269"/>
        </pc:sldMkLst>
        <pc:spChg chg="mod">
          <ac:chgData name="Dmitriy Beznosko" userId="8bcdeb23-d2dd-465e-bda6-8e644f22b48c" providerId="ADAL" clId="{AEFF1D48-1305-4F0F-BCE0-A3363B0EFD46}" dt="2021-03-27T21:22:24.272" v="303" actId="14100"/>
          <ac:spMkLst>
            <pc:docMk/>
            <pc:sldMk cId="1074227079" sldId="269"/>
            <ac:spMk id="2" creationId="{00000000-0000-0000-0000-000000000000}"/>
          </ac:spMkLst>
        </pc:spChg>
        <pc:spChg chg="mod">
          <ac:chgData name="Dmitriy Beznosko" userId="8bcdeb23-d2dd-465e-bda6-8e644f22b48c" providerId="ADAL" clId="{AEFF1D48-1305-4F0F-BCE0-A3363B0EFD46}" dt="2021-03-27T21:22:29.289" v="306" actId="403"/>
          <ac:spMkLst>
            <pc:docMk/>
            <pc:sldMk cId="1074227079" sldId="269"/>
            <ac:spMk id="3" creationId="{00000000-0000-0000-0000-000000000000}"/>
          </ac:spMkLst>
        </pc:spChg>
        <pc:spChg chg="mod ord">
          <ac:chgData name="Dmitriy Beznosko" userId="8bcdeb23-d2dd-465e-bda6-8e644f22b48c" providerId="ADAL" clId="{AEFF1D48-1305-4F0F-BCE0-A3363B0EFD46}" dt="2021-03-27T21:22:14.207" v="300" actId="26606"/>
          <ac:spMkLst>
            <pc:docMk/>
            <pc:sldMk cId="1074227079" sldId="269"/>
            <ac:spMk id="4" creationId="{00000000-0000-0000-0000-000000000000}"/>
          </ac:spMkLst>
        </pc:spChg>
        <pc:spChg chg="add del mod">
          <ac:chgData name="Dmitriy Beznosko" userId="8bcdeb23-d2dd-465e-bda6-8e644f22b48c" providerId="ADAL" clId="{AEFF1D48-1305-4F0F-BCE0-A3363B0EFD46}" dt="2021-03-27T21:21:31.231" v="290" actId="478"/>
          <ac:spMkLst>
            <pc:docMk/>
            <pc:sldMk cId="1074227079" sldId="269"/>
            <ac:spMk id="7" creationId="{2541BECB-FC3A-4261-B488-8DAF61F45D2D}"/>
          </ac:spMkLst>
        </pc:spChg>
        <pc:spChg chg="add del mod">
          <ac:chgData name="Dmitriy Beznosko" userId="8bcdeb23-d2dd-465e-bda6-8e644f22b48c" providerId="ADAL" clId="{AEFF1D48-1305-4F0F-BCE0-A3363B0EFD46}" dt="2021-03-27T21:22:06.611" v="296" actId="478"/>
          <ac:spMkLst>
            <pc:docMk/>
            <pc:sldMk cId="1074227079" sldId="269"/>
            <ac:spMk id="10" creationId="{B49F6E1F-6729-4598-B0AF-697889B26A2B}"/>
          </ac:spMkLst>
        </pc:spChg>
        <pc:spChg chg="add del">
          <ac:chgData name="Dmitriy Beznosko" userId="8bcdeb23-d2dd-465e-bda6-8e644f22b48c" providerId="ADAL" clId="{AEFF1D48-1305-4F0F-BCE0-A3363B0EFD46}" dt="2021-03-27T21:22:14.202" v="299" actId="26606"/>
          <ac:spMkLst>
            <pc:docMk/>
            <pc:sldMk cId="1074227079" sldId="269"/>
            <ac:spMk id="14" creationId="{7CBFFB10-5F3C-45A5-9821-92FB368A3C33}"/>
          </ac:spMkLst>
        </pc:spChg>
        <pc:spChg chg="add del">
          <ac:chgData name="Dmitriy Beznosko" userId="8bcdeb23-d2dd-465e-bda6-8e644f22b48c" providerId="ADAL" clId="{AEFF1D48-1305-4F0F-BCE0-A3363B0EFD46}" dt="2021-03-27T21:22:14.202" v="299" actId="26606"/>
          <ac:spMkLst>
            <pc:docMk/>
            <pc:sldMk cId="1074227079" sldId="269"/>
            <ac:spMk id="16" creationId="{F2D1D0DF-B556-464D-8B70-C84F513E51CC}"/>
          </ac:spMkLst>
        </pc:spChg>
        <pc:spChg chg="add del">
          <ac:chgData name="Dmitriy Beznosko" userId="8bcdeb23-d2dd-465e-bda6-8e644f22b48c" providerId="ADAL" clId="{AEFF1D48-1305-4F0F-BCE0-A3363B0EFD46}" dt="2021-03-27T21:22:14.202" v="299" actId="26606"/>
          <ac:spMkLst>
            <pc:docMk/>
            <pc:sldMk cId="1074227079" sldId="269"/>
            <ac:spMk id="18" creationId="{812316E4-8A32-4D31-BCBA-DA0E40A9B030}"/>
          </ac:spMkLst>
        </pc:spChg>
        <pc:spChg chg="add del">
          <ac:chgData name="Dmitriy Beznosko" userId="8bcdeb23-d2dd-465e-bda6-8e644f22b48c" providerId="ADAL" clId="{AEFF1D48-1305-4F0F-BCE0-A3363B0EFD46}" dt="2021-03-27T21:22:14.202" v="299" actId="26606"/>
          <ac:spMkLst>
            <pc:docMk/>
            <pc:sldMk cId="1074227079" sldId="269"/>
            <ac:spMk id="20" creationId="{7CD16D11-6E07-4936-9174-D33F9D88ED44}"/>
          </ac:spMkLst>
        </pc:spChg>
        <pc:spChg chg="add del">
          <ac:chgData name="Dmitriy Beznosko" userId="8bcdeb23-d2dd-465e-bda6-8e644f22b48c" providerId="ADAL" clId="{AEFF1D48-1305-4F0F-BCE0-A3363B0EFD46}" dt="2021-03-27T21:22:14.202" v="299" actId="26606"/>
          <ac:spMkLst>
            <pc:docMk/>
            <pc:sldMk cId="1074227079" sldId="269"/>
            <ac:spMk id="22" creationId="{6FAC2A80-44B3-424E-9614-534D5F430967}"/>
          </ac:spMkLst>
        </pc:spChg>
        <pc:picChg chg="add mod ord">
          <ac:chgData name="Dmitriy Beznosko" userId="8bcdeb23-d2dd-465e-bda6-8e644f22b48c" providerId="ADAL" clId="{AEFF1D48-1305-4F0F-BCE0-A3363B0EFD46}" dt="2021-03-27T21:22:42.870" v="309" actId="1076"/>
          <ac:picMkLst>
            <pc:docMk/>
            <pc:sldMk cId="1074227079" sldId="269"/>
            <ac:picMk id="6" creationId="{6DC601F6-0959-402C-A454-BC6A4A248999}"/>
          </ac:picMkLst>
        </pc:picChg>
        <pc:picChg chg="add mod ord">
          <ac:chgData name="Dmitriy Beznosko" userId="8bcdeb23-d2dd-465e-bda6-8e644f22b48c" providerId="ADAL" clId="{AEFF1D48-1305-4F0F-BCE0-A3363B0EFD46}" dt="2021-03-27T21:22:38.262" v="308" actId="1076"/>
          <ac:picMkLst>
            <pc:docMk/>
            <pc:sldMk cId="1074227079" sldId="269"/>
            <ac:picMk id="9" creationId="{1F6DAFC2-D2F2-478C-B8FB-240FD2FA5414}"/>
          </ac:picMkLst>
        </pc:picChg>
      </pc:sldChg>
      <pc:sldChg chg="del">
        <pc:chgData name="Dmitriy Beznosko" userId="8bcdeb23-d2dd-465e-bda6-8e644f22b48c" providerId="ADAL" clId="{AEFF1D48-1305-4F0F-BCE0-A3363B0EFD46}" dt="2021-03-27T20:29:55.115" v="10" actId="47"/>
        <pc:sldMkLst>
          <pc:docMk/>
          <pc:sldMk cId="2906433402" sldId="269"/>
        </pc:sldMkLst>
      </pc:sldChg>
      <pc:sldChg chg="delSp modSp add mod setBg">
        <pc:chgData name="Dmitriy Beznosko" userId="8bcdeb23-d2dd-465e-bda6-8e644f22b48c" providerId="ADAL" clId="{AEFF1D48-1305-4F0F-BCE0-A3363B0EFD46}" dt="2021-03-27T21:23:46.045" v="320" actId="403"/>
        <pc:sldMkLst>
          <pc:docMk/>
          <pc:sldMk cId="2699787521" sldId="270"/>
        </pc:sldMkLst>
        <pc:spChg chg="mod">
          <ac:chgData name="Dmitriy Beznosko" userId="8bcdeb23-d2dd-465e-bda6-8e644f22b48c" providerId="ADAL" clId="{AEFF1D48-1305-4F0F-BCE0-A3363B0EFD46}" dt="2021-03-27T21:23:41.357" v="317" actId="1076"/>
          <ac:spMkLst>
            <pc:docMk/>
            <pc:sldMk cId="2699787521" sldId="270"/>
            <ac:spMk id="2" creationId="{00000000-0000-0000-0000-000000000000}"/>
          </ac:spMkLst>
        </pc:spChg>
        <pc:spChg chg="mod">
          <ac:chgData name="Dmitriy Beznosko" userId="8bcdeb23-d2dd-465e-bda6-8e644f22b48c" providerId="ADAL" clId="{AEFF1D48-1305-4F0F-BCE0-A3363B0EFD46}" dt="2021-03-27T21:23:46.045" v="320" actId="403"/>
          <ac:spMkLst>
            <pc:docMk/>
            <pc:sldMk cId="2699787521" sldId="270"/>
            <ac:spMk id="3" creationId="{00000000-0000-0000-0000-000000000000}"/>
          </ac:spMkLst>
        </pc:spChg>
        <pc:spChg chg="mod ord">
          <ac:chgData name="Dmitriy Beznosko" userId="8bcdeb23-d2dd-465e-bda6-8e644f22b48c" providerId="ADAL" clId="{AEFF1D48-1305-4F0F-BCE0-A3363B0EFD46}" dt="2021-03-27T21:23:37.555" v="316" actId="26606"/>
          <ac:spMkLst>
            <pc:docMk/>
            <pc:sldMk cId="2699787521" sldId="270"/>
            <ac:spMk id="4" creationId="{00000000-0000-0000-0000-000000000000}"/>
          </ac:spMkLst>
        </pc:spChg>
        <pc:spChg chg="del">
          <ac:chgData name="Dmitriy Beznosko" userId="8bcdeb23-d2dd-465e-bda6-8e644f22b48c" providerId="ADAL" clId="{AEFF1D48-1305-4F0F-BCE0-A3363B0EFD46}" dt="2021-03-27T20:46:40.382" v="179" actId="478"/>
          <ac:spMkLst>
            <pc:docMk/>
            <pc:sldMk cId="2699787521" sldId="270"/>
            <ac:spMk id="5" creationId="{00000000-0000-0000-0000-000000000000}"/>
          </ac:spMkLst>
        </pc:spChg>
        <pc:picChg chg="mod">
          <ac:chgData name="Dmitriy Beznosko" userId="8bcdeb23-d2dd-465e-bda6-8e644f22b48c" providerId="ADAL" clId="{AEFF1D48-1305-4F0F-BCE0-A3363B0EFD46}" dt="2021-03-27T21:23:37.555" v="316" actId="26606"/>
          <ac:picMkLst>
            <pc:docMk/>
            <pc:sldMk cId="2699787521" sldId="270"/>
            <ac:picMk id="1026" creationId="{00000000-0000-0000-0000-000000000000}"/>
          </ac:picMkLst>
        </pc:picChg>
        <pc:picChg chg="mod">
          <ac:chgData name="Dmitriy Beznosko" userId="8bcdeb23-d2dd-465e-bda6-8e644f22b48c" providerId="ADAL" clId="{AEFF1D48-1305-4F0F-BCE0-A3363B0EFD46}" dt="2021-03-27T21:23:37.555" v="316" actId="26606"/>
          <ac:picMkLst>
            <pc:docMk/>
            <pc:sldMk cId="2699787521" sldId="270"/>
            <ac:picMk id="1028" creationId="{00000000-0000-0000-0000-000000000000}"/>
          </ac:picMkLst>
        </pc:picChg>
      </pc:sldChg>
    </pc:docChg>
  </pc:docChgLst>
  <pc:docChgLst>
    <pc:chgData name="Dmitriy Beznosko" userId="8bcdeb23-d2dd-465e-bda6-8e644f22b48c" providerId="ADAL" clId="{BC565D5E-B6F3-4963-97DD-4C7C11CB6C61}"/>
    <pc:docChg chg="undo redo custSel addSld delSld modSld">
      <pc:chgData name="Dmitriy Beznosko" userId="8bcdeb23-d2dd-465e-bda6-8e644f22b48c" providerId="ADAL" clId="{BC565D5E-B6F3-4963-97DD-4C7C11CB6C61}" dt="2021-01-31T01:25:23.383" v="1014" actId="478"/>
      <pc:docMkLst>
        <pc:docMk/>
      </pc:docMkLst>
      <pc:sldChg chg="add">
        <pc:chgData name="Dmitriy Beznosko" userId="8bcdeb23-d2dd-465e-bda6-8e644f22b48c" providerId="ADAL" clId="{BC565D5E-B6F3-4963-97DD-4C7C11CB6C61}" dt="2021-01-31T00:37:48.893" v="1"/>
        <pc:sldMkLst>
          <pc:docMk/>
          <pc:sldMk cId="3801027390" sldId="258"/>
        </pc:sldMkLst>
      </pc:sldChg>
      <pc:sldChg chg="add">
        <pc:chgData name="Dmitriy Beznosko" userId="8bcdeb23-d2dd-465e-bda6-8e644f22b48c" providerId="ADAL" clId="{BC565D5E-B6F3-4963-97DD-4C7C11CB6C61}" dt="2021-01-31T00:37:53.254" v="3"/>
        <pc:sldMkLst>
          <pc:docMk/>
          <pc:sldMk cId="4146556353" sldId="259"/>
        </pc:sldMkLst>
      </pc:sldChg>
      <pc:sldChg chg="add">
        <pc:chgData name="Dmitriy Beznosko" userId="8bcdeb23-d2dd-465e-bda6-8e644f22b48c" providerId="ADAL" clId="{BC565D5E-B6F3-4963-97DD-4C7C11CB6C61}" dt="2021-01-31T00:37:55.382" v="5"/>
        <pc:sldMkLst>
          <pc:docMk/>
          <pc:sldMk cId="1543466912" sldId="260"/>
        </pc:sldMkLst>
      </pc:sldChg>
      <pc:sldChg chg="add">
        <pc:chgData name="Dmitriy Beznosko" userId="8bcdeb23-d2dd-465e-bda6-8e644f22b48c" providerId="ADAL" clId="{BC565D5E-B6F3-4963-97DD-4C7C11CB6C61}" dt="2021-01-31T00:37:58.652" v="7"/>
        <pc:sldMkLst>
          <pc:docMk/>
          <pc:sldMk cId="998517668" sldId="261"/>
        </pc:sldMkLst>
      </pc:sldChg>
      <pc:sldChg chg="add">
        <pc:chgData name="Dmitriy Beznosko" userId="8bcdeb23-d2dd-465e-bda6-8e644f22b48c" providerId="ADAL" clId="{BC565D5E-B6F3-4963-97DD-4C7C11CB6C61}" dt="2021-01-31T00:38:04.018" v="9"/>
        <pc:sldMkLst>
          <pc:docMk/>
          <pc:sldMk cId="3945322993" sldId="262"/>
        </pc:sldMkLst>
      </pc:sldChg>
      <pc:sldChg chg="add">
        <pc:chgData name="Dmitriy Beznosko" userId="8bcdeb23-d2dd-465e-bda6-8e644f22b48c" providerId="ADAL" clId="{BC565D5E-B6F3-4963-97DD-4C7C11CB6C61}" dt="2021-01-31T00:38:05.705" v="11"/>
        <pc:sldMkLst>
          <pc:docMk/>
          <pc:sldMk cId="1325607051" sldId="263"/>
        </pc:sldMkLst>
      </pc:sldChg>
      <pc:sldChg chg="add">
        <pc:chgData name="Dmitriy Beznosko" userId="8bcdeb23-d2dd-465e-bda6-8e644f22b48c" providerId="ADAL" clId="{BC565D5E-B6F3-4963-97DD-4C7C11CB6C61}" dt="2021-01-31T00:38:07.857" v="13"/>
        <pc:sldMkLst>
          <pc:docMk/>
          <pc:sldMk cId="1670288246" sldId="264"/>
        </pc:sldMkLst>
      </pc:sldChg>
      <pc:sldChg chg="addSp modSp add mod">
        <pc:chgData name="Dmitriy Beznosko" userId="8bcdeb23-d2dd-465e-bda6-8e644f22b48c" providerId="ADAL" clId="{BC565D5E-B6F3-4963-97DD-4C7C11CB6C61}" dt="2021-01-31T01:09:04.709" v="289" actId="1076"/>
        <pc:sldMkLst>
          <pc:docMk/>
          <pc:sldMk cId="2827053885" sldId="265"/>
        </pc:sldMkLst>
        <pc:spChg chg="mod">
          <ac:chgData name="Dmitriy Beznosko" userId="8bcdeb23-d2dd-465e-bda6-8e644f22b48c" providerId="ADAL" clId="{BC565D5E-B6F3-4963-97DD-4C7C11CB6C61}" dt="2021-01-31T01:08:32.730" v="281" actId="14100"/>
          <ac:spMkLst>
            <pc:docMk/>
            <pc:sldMk cId="2827053885" sldId="265"/>
            <ac:spMk id="3" creationId="{00000000-0000-0000-0000-000000000000}"/>
          </ac:spMkLst>
        </pc:spChg>
        <pc:spChg chg="add mod">
          <ac:chgData name="Dmitriy Beznosko" userId="8bcdeb23-d2dd-465e-bda6-8e644f22b48c" providerId="ADAL" clId="{BC565D5E-B6F3-4963-97DD-4C7C11CB6C61}" dt="2021-01-31T01:09:04.709" v="289" actId="1076"/>
          <ac:spMkLst>
            <pc:docMk/>
            <pc:sldMk cId="2827053885" sldId="265"/>
            <ac:spMk id="9" creationId="{3ECEA376-0E31-4B42-B30C-EC8A44F859F7}"/>
          </ac:spMkLst>
        </pc:spChg>
        <pc:picChg chg="add mod">
          <ac:chgData name="Dmitriy Beznosko" userId="8bcdeb23-d2dd-465e-bda6-8e644f22b48c" providerId="ADAL" clId="{BC565D5E-B6F3-4963-97DD-4C7C11CB6C61}" dt="2021-01-31T01:08:36.935" v="282" actId="1076"/>
          <ac:picMkLst>
            <pc:docMk/>
            <pc:sldMk cId="2827053885" sldId="265"/>
            <ac:picMk id="6" creationId="{636BC1E0-FD72-4E95-BC75-0630216BEEEE}"/>
          </ac:picMkLst>
        </pc:picChg>
        <pc:picChg chg="mod">
          <ac:chgData name="Dmitriy Beznosko" userId="8bcdeb23-d2dd-465e-bda6-8e644f22b48c" providerId="ADAL" clId="{BC565D5E-B6F3-4963-97DD-4C7C11CB6C61}" dt="2021-01-31T01:08:40.496" v="283" actId="1076"/>
          <ac:picMkLst>
            <pc:docMk/>
            <pc:sldMk cId="2827053885" sldId="265"/>
            <ac:picMk id="9218" creationId="{00000000-0000-0000-0000-000000000000}"/>
          </ac:picMkLst>
        </pc:picChg>
      </pc:sldChg>
      <pc:sldChg chg="add">
        <pc:chgData name="Dmitriy Beznosko" userId="8bcdeb23-d2dd-465e-bda6-8e644f22b48c" providerId="ADAL" clId="{BC565D5E-B6F3-4963-97DD-4C7C11CB6C61}" dt="2021-01-31T01:03:08.965" v="232"/>
        <pc:sldMkLst>
          <pc:docMk/>
          <pc:sldMk cId="2396212617" sldId="266"/>
        </pc:sldMkLst>
      </pc:sldChg>
      <pc:sldChg chg="add del">
        <pc:chgData name="Dmitriy Beznosko" userId="8bcdeb23-d2dd-465e-bda6-8e644f22b48c" providerId="ADAL" clId="{BC565D5E-B6F3-4963-97DD-4C7C11CB6C61}" dt="2021-01-31T00:38:20.642" v="18" actId="27028"/>
        <pc:sldMkLst>
          <pc:docMk/>
          <pc:sldMk cId="4015861225" sldId="266"/>
        </pc:sldMkLst>
      </pc:sldChg>
      <pc:sldChg chg="addSp delSp modSp add mod setBg">
        <pc:chgData name="Dmitriy Beznosko" userId="8bcdeb23-d2dd-465e-bda6-8e644f22b48c" providerId="ADAL" clId="{BC565D5E-B6F3-4963-97DD-4C7C11CB6C61}" dt="2021-01-31T01:25:23.383" v="1014" actId="478"/>
        <pc:sldMkLst>
          <pc:docMk/>
          <pc:sldMk cId="2018649081" sldId="267"/>
        </pc:sldMkLst>
        <pc:spChg chg="mod">
          <ac:chgData name="Dmitriy Beznosko" userId="8bcdeb23-d2dd-465e-bda6-8e644f22b48c" providerId="ADAL" clId="{BC565D5E-B6F3-4963-97DD-4C7C11CB6C61}" dt="2021-01-31T01:24:54.823" v="1004" actId="26606"/>
          <ac:spMkLst>
            <pc:docMk/>
            <pc:sldMk cId="2018649081" sldId="267"/>
            <ac:spMk id="2" creationId="{00000000-0000-0000-0000-000000000000}"/>
          </ac:spMkLst>
        </pc:spChg>
        <pc:spChg chg="mod">
          <ac:chgData name="Dmitriy Beznosko" userId="8bcdeb23-d2dd-465e-bda6-8e644f22b48c" providerId="ADAL" clId="{BC565D5E-B6F3-4963-97DD-4C7C11CB6C61}" dt="2021-01-31T01:24:54.823" v="1004" actId="26606"/>
          <ac:spMkLst>
            <pc:docMk/>
            <pc:sldMk cId="2018649081" sldId="267"/>
            <ac:spMk id="4" creationId="{00000000-0000-0000-0000-000000000000}"/>
          </ac:spMkLst>
        </pc:spChg>
        <pc:spChg chg="add mod">
          <ac:chgData name="Dmitriy Beznosko" userId="8bcdeb23-d2dd-465e-bda6-8e644f22b48c" providerId="ADAL" clId="{BC565D5E-B6F3-4963-97DD-4C7C11CB6C61}" dt="2021-01-31T01:24:54.823" v="1004" actId="26606"/>
          <ac:spMkLst>
            <pc:docMk/>
            <pc:sldMk cId="2018649081" sldId="267"/>
            <ac:spMk id="6" creationId="{D3C8CF15-E994-4729-8CF8-777FB11C2EF6}"/>
          </ac:spMkLst>
        </pc:spChg>
        <pc:spChg chg="add del mod">
          <ac:chgData name="Dmitriy Beznosko" userId="8bcdeb23-d2dd-465e-bda6-8e644f22b48c" providerId="ADAL" clId="{BC565D5E-B6F3-4963-97DD-4C7C11CB6C61}" dt="2021-01-31T01:25:23.383" v="1014" actId="478"/>
          <ac:spMkLst>
            <pc:docMk/>
            <pc:sldMk cId="2018649081" sldId="267"/>
            <ac:spMk id="8" creationId="{F9105EF2-980A-4402-A343-717925CDEF8D}"/>
          </ac:spMkLst>
        </pc:spChg>
        <pc:spChg chg="add del">
          <ac:chgData name="Dmitriy Beznosko" userId="8bcdeb23-d2dd-465e-bda6-8e644f22b48c" providerId="ADAL" clId="{BC565D5E-B6F3-4963-97DD-4C7C11CB6C61}" dt="2021-01-31T01:24:54.823" v="1004" actId="26606"/>
          <ac:spMkLst>
            <pc:docMk/>
            <pc:sldMk cId="2018649081" sldId="267"/>
            <ac:spMk id="13" creationId="{50CF6C96-4596-4D83-A9F9-A3AB22AB4D89}"/>
          </ac:spMkLst>
        </pc:spChg>
        <pc:picChg chg="add mod">
          <ac:chgData name="Dmitriy Beznosko" userId="8bcdeb23-d2dd-465e-bda6-8e644f22b48c" providerId="ADAL" clId="{BC565D5E-B6F3-4963-97DD-4C7C11CB6C61}" dt="2021-01-31T01:25:10.726" v="1013" actId="1037"/>
          <ac:picMkLst>
            <pc:docMk/>
            <pc:sldMk cId="2018649081" sldId="267"/>
            <ac:picMk id="7" creationId="{983D67BF-CA2B-4FB3-ABA6-C5FF7FAAABD5}"/>
          </ac:picMkLst>
        </pc:picChg>
        <pc:picChg chg="del mod">
          <ac:chgData name="Dmitriy Beznosko" userId="8bcdeb23-d2dd-465e-bda6-8e644f22b48c" providerId="ADAL" clId="{BC565D5E-B6F3-4963-97DD-4C7C11CB6C61}" dt="2021-01-31T01:20:39.096" v="749" actId="478"/>
          <ac:picMkLst>
            <pc:docMk/>
            <pc:sldMk cId="2018649081" sldId="267"/>
            <ac:picMk id="11266" creationId="{00000000-0000-0000-0000-000000000000}"/>
          </ac:picMkLst>
        </pc:picChg>
      </pc:sldChg>
      <pc:sldChg chg="new del">
        <pc:chgData name="Dmitriy Beznosko" userId="8bcdeb23-d2dd-465e-bda6-8e644f22b48c" providerId="ADAL" clId="{BC565D5E-B6F3-4963-97DD-4C7C11CB6C61}" dt="2021-01-31T01:17:18.701" v="562" actId="47"/>
        <pc:sldMkLst>
          <pc:docMk/>
          <pc:sldMk cId="3893302005" sldId="268"/>
        </pc:sldMkLst>
      </pc:sldChg>
      <pc:sldChg chg="addSp modSp new mod">
        <pc:chgData name="Dmitriy Beznosko" userId="8bcdeb23-d2dd-465e-bda6-8e644f22b48c" providerId="ADAL" clId="{BC565D5E-B6F3-4963-97DD-4C7C11CB6C61}" dt="2021-01-31T01:17:13.505" v="561" actId="1036"/>
        <pc:sldMkLst>
          <pc:docMk/>
          <pc:sldMk cId="2906433402" sldId="269"/>
        </pc:sldMkLst>
        <pc:spChg chg="mod">
          <ac:chgData name="Dmitriy Beznosko" userId="8bcdeb23-d2dd-465e-bda6-8e644f22b48c" providerId="ADAL" clId="{BC565D5E-B6F3-4963-97DD-4C7C11CB6C61}" dt="2021-01-31T01:10:27.914" v="306" actId="20577"/>
          <ac:spMkLst>
            <pc:docMk/>
            <pc:sldMk cId="2906433402" sldId="269"/>
            <ac:spMk id="2" creationId="{C46727F1-414C-40CC-B93F-BF23D38C123C}"/>
          </ac:spMkLst>
        </pc:spChg>
        <pc:spChg chg="mod">
          <ac:chgData name="Dmitriy Beznosko" userId="8bcdeb23-d2dd-465e-bda6-8e644f22b48c" providerId="ADAL" clId="{BC565D5E-B6F3-4963-97DD-4C7C11CB6C61}" dt="2021-01-31T01:16:48.121" v="553" actId="27636"/>
          <ac:spMkLst>
            <pc:docMk/>
            <pc:sldMk cId="2906433402" sldId="269"/>
            <ac:spMk id="3" creationId="{6C2982A8-6FA4-42D4-91B7-538ABFA83AEE}"/>
          </ac:spMkLst>
        </pc:spChg>
        <pc:spChg chg="add mod">
          <ac:chgData name="Dmitriy Beznosko" userId="8bcdeb23-d2dd-465e-bda6-8e644f22b48c" providerId="ADAL" clId="{BC565D5E-B6F3-4963-97DD-4C7C11CB6C61}" dt="2021-01-31T01:17:13.505" v="561" actId="1036"/>
          <ac:spMkLst>
            <pc:docMk/>
            <pc:sldMk cId="2906433402" sldId="269"/>
            <ac:spMk id="5" creationId="{F1CAC2DE-23AA-4A71-9F8F-9DB1EBE7191D}"/>
          </ac:spMkLst>
        </pc:spChg>
      </pc:sldChg>
      <pc:sldMasterChg chg="addSldLayout">
        <pc:chgData name="Dmitriy Beznosko" userId="8bcdeb23-d2dd-465e-bda6-8e644f22b48c" providerId="ADAL" clId="{BC565D5E-B6F3-4963-97DD-4C7C11CB6C61}" dt="2021-01-31T00:37:48.893" v="0" actId="27028"/>
        <pc:sldMasterMkLst>
          <pc:docMk/>
          <pc:sldMasterMk cId="3550846268" sldId="2147483672"/>
        </pc:sldMasterMkLst>
        <pc:sldLayoutChg chg="add">
          <pc:chgData name="Dmitriy Beznosko" userId="8bcdeb23-d2dd-465e-bda6-8e644f22b48c" providerId="ADAL" clId="{BC565D5E-B6F3-4963-97DD-4C7C11CB6C61}" dt="2021-01-31T00:37:48.893" v="0" actId="27028"/>
          <pc:sldLayoutMkLst>
            <pc:docMk/>
            <pc:sldMasterMk cId="3550846268" sldId="2147483672"/>
            <pc:sldLayoutMk cId="728666449" sldId="2147483674"/>
          </pc:sldLayoutMkLst>
        </pc:sldLayoutChg>
      </pc:sldMasterChg>
    </pc:docChg>
  </pc:docChgLst>
  <pc:docChgLst>
    <pc:chgData name="Dmitriy Beznosko" userId="8bcdeb23-d2dd-465e-bda6-8e644f22b48c" providerId="ADAL" clId="{D1EACA7E-2153-400B-8B73-389F311493D5}"/>
    <pc:docChg chg="undo custSel modSld">
      <pc:chgData name="Dmitriy Beznosko" userId="8bcdeb23-d2dd-465e-bda6-8e644f22b48c" providerId="ADAL" clId="{D1EACA7E-2153-400B-8B73-389F311493D5}" dt="2021-03-29T19:58:05.381" v="9" actId="20577"/>
      <pc:docMkLst>
        <pc:docMk/>
      </pc:docMkLst>
      <pc:sldChg chg="modSp mod">
        <pc:chgData name="Dmitriy Beznosko" userId="8bcdeb23-d2dd-465e-bda6-8e644f22b48c" providerId="ADAL" clId="{D1EACA7E-2153-400B-8B73-389F311493D5}" dt="2021-03-29T19:58:05.381" v="9" actId="20577"/>
        <pc:sldMkLst>
          <pc:docMk/>
          <pc:sldMk cId="1902645647" sldId="268"/>
        </pc:sldMkLst>
        <pc:spChg chg="mod">
          <ac:chgData name="Dmitriy Beznosko" userId="8bcdeb23-d2dd-465e-bda6-8e644f22b48c" providerId="ADAL" clId="{D1EACA7E-2153-400B-8B73-389F311493D5}" dt="2021-03-29T19:58:05.381" v="9" actId="20577"/>
          <ac:spMkLst>
            <pc:docMk/>
            <pc:sldMk cId="1902645647" sldId="268"/>
            <ac:spMk id="3" creationId="{00000000-0000-0000-0000-000000000000}"/>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4A2CBBF-96B7-4A46-AD77-9FA96E7F604C}" type="datetime1">
              <a:rPr lang="en-US" smtClean="0"/>
              <a:t>3/29/2021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1981FBF-D86C-4C24-9F66-A76C0A1A1C3D}" type="slidenum">
              <a:rPr lang="en-US" smtClean="0"/>
              <a:t>‹#›</a:t>
            </a:fld>
            <a:endParaRPr lang="en-US"/>
          </a:p>
        </p:txBody>
      </p:sp>
    </p:spTree>
    <p:extLst>
      <p:ext uri="{BB962C8B-B14F-4D97-AF65-F5344CB8AC3E}">
        <p14:creationId xmlns:p14="http://schemas.microsoft.com/office/powerpoint/2010/main" val="728666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477D234-3CDB-4D27-9388-D090840B867A}" type="datetimeFigureOut">
              <a:rPr lang="en-US" smtClean="0"/>
              <a:t>3/29/2021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B905857-8EFC-4F61-985E-AF1AE17440E6}" type="slidenum">
              <a:rPr lang="en-US" smtClean="0"/>
              <a:t>‹#›</a:t>
            </a:fld>
            <a:endParaRPr lang="en-US"/>
          </a:p>
        </p:txBody>
      </p:sp>
    </p:spTree>
    <p:extLst>
      <p:ext uri="{BB962C8B-B14F-4D97-AF65-F5344CB8AC3E}">
        <p14:creationId xmlns:p14="http://schemas.microsoft.com/office/powerpoint/2010/main" val="345995519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8418195" y="0"/>
            <a:ext cx="73152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946404" y="365760"/>
            <a:ext cx="7269480" cy="1325562"/>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946404" y="1828801"/>
            <a:ext cx="6446520" cy="435133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rot="16200000">
            <a:off x="7831456" y="1044178"/>
            <a:ext cx="1904999" cy="273844"/>
          </a:xfrm>
          <a:prstGeom prst="rect">
            <a:avLst/>
          </a:prstGeom>
        </p:spPr>
        <p:txBody>
          <a:bodyPr vert="horz" lIns="91440" tIns="45720" rIns="91440" bIns="45720" rtlCol="0" anchor="ctr"/>
          <a:lstStyle>
            <a:lvl1pPr algn="r">
              <a:defRPr sz="1050" b="0">
                <a:solidFill>
                  <a:schemeClr val="tx2">
                    <a:lumMod val="20000"/>
                    <a:lumOff val="80000"/>
                  </a:schemeClr>
                </a:solidFill>
              </a:defRPr>
            </a:lvl1pPr>
          </a:lstStyle>
          <a:p>
            <a:fld id="{1C14D95C-C1E4-411A-8F7E-763157FE8D81}" type="datetime1">
              <a:rPr lang="en-US" smtClean="0"/>
              <a:t>3/29/2021</a:t>
            </a:fld>
            <a:endParaRPr lang="en-US"/>
          </a:p>
        </p:txBody>
      </p:sp>
      <p:sp>
        <p:nvSpPr>
          <p:cNvPr id="5" name="Footer Placeholder 4"/>
          <p:cNvSpPr>
            <a:spLocks noGrp="1"/>
          </p:cNvSpPr>
          <p:nvPr>
            <p:ph type="ftr" sz="quarter" idx="3"/>
          </p:nvPr>
        </p:nvSpPr>
        <p:spPr>
          <a:xfrm rot="16200000">
            <a:off x="6993255" y="4092178"/>
            <a:ext cx="3581400" cy="273844"/>
          </a:xfrm>
          <a:prstGeom prst="rect">
            <a:avLst/>
          </a:prstGeom>
        </p:spPr>
        <p:txBody>
          <a:bodyPr vert="horz" lIns="91440" tIns="45720" rIns="91440" bIns="45720" rtlCol="0" anchor="ctr"/>
          <a:lstStyle>
            <a:lvl1pPr algn="l">
              <a:defRPr sz="1050">
                <a:solidFill>
                  <a:schemeClr val="tx2">
                    <a:lumMod val="20000"/>
                    <a:lumOff val="80000"/>
                  </a:schemeClr>
                </a:solidFill>
              </a:defRPr>
            </a:lvl1pPr>
          </a:lstStyle>
          <a:p>
            <a:endParaRPr lang="en-US"/>
          </a:p>
        </p:txBody>
      </p:sp>
      <p:sp>
        <p:nvSpPr>
          <p:cNvPr id="6" name="Slide Number Placeholder 5"/>
          <p:cNvSpPr>
            <a:spLocks noGrp="1"/>
          </p:cNvSpPr>
          <p:nvPr>
            <p:ph type="sldNum" sz="quarter" idx="4"/>
          </p:nvPr>
        </p:nvSpPr>
        <p:spPr>
          <a:xfrm>
            <a:off x="8441055" y="6172201"/>
            <a:ext cx="685800" cy="593725"/>
          </a:xfrm>
          <a:prstGeom prst="rect">
            <a:avLst/>
          </a:prstGeom>
        </p:spPr>
        <p:txBody>
          <a:bodyPr vert="horz" lIns="27432" tIns="45720" rIns="27432" bIns="45720" rtlCol="0" anchor="ctr">
            <a:normAutofit/>
          </a:bodyPr>
          <a:lstStyle>
            <a:lvl1pPr algn="ctr">
              <a:defRPr sz="3200">
                <a:solidFill>
                  <a:schemeClr val="tx2">
                    <a:lumMod val="60000"/>
                    <a:lumOff val="40000"/>
                  </a:schemeClr>
                </a:solidFill>
              </a:defRPr>
            </a:lvl1pPr>
          </a:lstStyle>
          <a:p>
            <a:fld id="{41981FBF-D86C-4C24-9F66-A76C0A1A1C3D}" type="slidenum">
              <a:rPr lang="en-US" smtClean="0"/>
              <a:t>‹#›</a:t>
            </a:fld>
            <a:endParaRPr lang="en-US"/>
          </a:p>
        </p:txBody>
      </p:sp>
    </p:spTree>
    <p:extLst>
      <p:ext uri="{BB962C8B-B14F-4D97-AF65-F5344CB8AC3E}">
        <p14:creationId xmlns:p14="http://schemas.microsoft.com/office/powerpoint/2010/main" val="3550846268"/>
      </p:ext>
    </p:extLst>
  </p:cSld>
  <p:clrMap bg1="lt1" tx1="dk1" bg2="lt2" tx2="dk2" accent1="accent1" accent2="accent2" accent3="accent3" accent4="accent4" accent5="accent5" accent6="accent6" hlink="hlink" folHlink="folHlink"/>
  <p:sldLayoutIdLst>
    <p:sldLayoutId id="2147483674" r:id="rId1"/>
    <p:sldLayoutId id="2147483915" r:id="rId2"/>
  </p:sldLayoutIdLst>
  <p:hf hdr="0" ftr="0" dt="0"/>
  <p:txStyles>
    <p:titleStyle>
      <a:lvl1pPr algn="l" defTabSz="914400" rtl="0" eaLnBrk="1" latinLnBrk="0" hangingPunct="1">
        <a:lnSpc>
          <a:spcPct val="90000"/>
        </a:lnSpc>
        <a:spcBef>
          <a:spcPct val="0"/>
        </a:spcBef>
        <a:buNone/>
        <a:defRPr sz="4000" kern="1200" spc="-50" baseline="0">
          <a:solidFill>
            <a:schemeClr val="tx1"/>
          </a:solidFill>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s://openstax.org/books/astronomy/" TargetMode="Externa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hyperlink" Target="https://commons.wikimedia.org/wiki/File:Allan_Ramsay_-_King_George_III_-_66.21B_-_Indianapolis_Museum_of_Art.jpg" TargetMode="External"/><Relationship Id="rId2" Type="http://schemas.openxmlformats.org/officeDocument/2006/relationships/image" Target="../media/image19.jpeg"/><Relationship Id="rId1" Type="http://schemas.openxmlformats.org/officeDocument/2006/relationships/slideLayout" Target="../slideLayouts/slideLayout1.xml"/><Relationship Id="rId5" Type="http://schemas.openxmlformats.org/officeDocument/2006/relationships/hyperlink" Target="https://ca.wikipedia.org/wiki/Joseph_Banks" TargetMode="External"/><Relationship Id="rId4" Type="http://schemas.openxmlformats.org/officeDocument/2006/relationships/image" Target="../media/image20.JPG"/></Relationships>
</file>

<file path=ppt/slides/_rels/slide11.xml.rels><?xml version="1.0" encoding="UTF-8" standalone="yes"?>
<Relationships xmlns="http://schemas.openxmlformats.org/package/2006/relationships"><Relationship Id="rId3" Type="http://schemas.openxmlformats.org/officeDocument/2006/relationships/hyperlink" Target="https://www.youtube.com/watch?v=rXc405l-J4Q" TargetMode="External"/><Relationship Id="rId7" Type="http://schemas.openxmlformats.org/officeDocument/2006/relationships/image" Target="../media/image22.jpeg"/><Relationship Id="rId2" Type="http://schemas.openxmlformats.org/officeDocument/2006/relationships/hyperlink" Target="https://www.youtube.com/watch?v=m4NXbFOiOGk" TargetMode="Externa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hyperlink" Target="https://www.youtube.com/watch?v=qXCmPxVy-QA" TargetMode="External"/><Relationship Id="rId4" Type="http://schemas.openxmlformats.org/officeDocument/2006/relationships/hyperlink" Target="https://www.youtube.com/watch?v=OI9FUri3FOM"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hyperlink" Target="http://astronomy.stackexchange.com/questions/273/why-is-the-hubble-telescope-in-space" TargetMode="External"/><Relationship Id="rId4" Type="http://schemas.openxmlformats.org/officeDocument/2006/relationships/image" Target="../media/image27.jpg"/></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Layout" Target="../slideLayouts/slideLayout1.xml"/><Relationship Id="rId4" Type="http://schemas.openxmlformats.org/officeDocument/2006/relationships/image" Target="../media/image9.gif"/></Relationships>
</file>

<file path=ppt/slides/_rels/slide5.xml.rels><?xml version="1.0" encoding="UTF-8" standalone="yes"?>
<Relationships xmlns="http://schemas.openxmlformats.org/package/2006/relationships"><Relationship Id="rId3" Type="http://schemas.openxmlformats.org/officeDocument/2006/relationships/hyperlink" Target="https://www.youtube.com/watch?v=msiLWxDayuA" TargetMode="External"/><Relationship Id="rId2" Type="http://schemas.openxmlformats.org/officeDocument/2006/relationships/image" Target="../media/image10.jpeg"/><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s://www.astrofisicayfisica.com/2011/08/cronologia-astronomica-del-19-de-agosto.html" TargetMode="External"/><Relationship Id="rId7" Type="http://schemas.openxmlformats.org/officeDocument/2006/relationships/hyperlink" Target="https://en.wikipedia.org/wiki/1799_in_France" TargetMode="External"/><Relationship Id="rId2" Type="http://schemas.openxmlformats.org/officeDocument/2006/relationships/image" Target="../media/image13.jpg"/><Relationship Id="rId1" Type="http://schemas.openxmlformats.org/officeDocument/2006/relationships/slideLayout" Target="../slideLayouts/slideLayout1.xml"/><Relationship Id="rId6" Type="http://schemas.openxmlformats.org/officeDocument/2006/relationships/image" Target="../media/image15.jpg"/><Relationship Id="rId5" Type="http://schemas.openxmlformats.org/officeDocument/2006/relationships/hyperlink" Target="https://de.wikipedia.org/wiki/Claudius_Ptolem%C3%A4us" TargetMode="Externa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hyperlink" Target="https://en.wikisource.org/wiki/A_Short_History_of_Astronomy_(1898)/Chapter_12" TargetMode="External"/><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hyperlink" Target="https://commons.wikimedia.org/wiki/File:Johann_Elert_Bode.jpg" TargetMode="External"/><Relationship Id="rId2" Type="http://schemas.openxmlformats.org/officeDocument/2006/relationships/image" Target="../media/image17.jpg"/><Relationship Id="rId1" Type="http://schemas.openxmlformats.org/officeDocument/2006/relationships/slideLayout" Target="../slideLayouts/slideLayout1.xml"/><Relationship Id="rId5" Type="http://schemas.openxmlformats.org/officeDocument/2006/relationships/hyperlink" Target="https://www.astroblogs.nl/2014/10/20/de-komeet-die-het-dichtst-bij-de-aarde-gekomen-lexells-komeet/" TargetMode="External"/><Relationship Id="rId4" Type="http://schemas.openxmlformats.org/officeDocument/2006/relationships/image" Target="../media/image1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85278-B6F6-4825-A44F-8C128C113109}"/>
              </a:ext>
            </a:extLst>
          </p:cNvPr>
          <p:cNvSpPr>
            <a:spLocks noGrp="1"/>
          </p:cNvSpPr>
          <p:nvPr>
            <p:ph type="ctrTitle"/>
          </p:nvPr>
        </p:nvSpPr>
        <p:spPr/>
        <p:txBody>
          <a:bodyPr/>
          <a:lstStyle/>
          <a:p>
            <a:r>
              <a:rPr lang="en-US" dirty="0"/>
              <a:t>Astronomy 1010</a:t>
            </a:r>
            <a:br>
              <a:rPr lang="en-US" dirty="0"/>
            </a:br>
            <a:r>
              <a:rPr lang="en-US" dirty="0"/>
              <a:t>chapter 11</a:t>
            </a:r>
          </a:p>
        </p:txBody>
      </p:sp>
      <p:sp>
        <p:nvSpPr>
          <p:cNvPr id="3" name="Subtitle 2">
            <a:extLst>
              <a:ext uri="{FF2B5EF4-FFF2-40B4-BE49-F238E27FC236}">
                <a16:creationId xmlns:a16="http://schemas.microsoft.com/office/drawing/2014/main" id="{A5F2AD8A-4728-46F4-8E3D-33E740531674}"/>
              </a:ext>
            </a:extLst>
          </p:cNvPr>
          <p:cNvSpPr>
            <a:spLocks noGrp="1"/>
          </p:cNvSpPr>
          <p:nvPr>
            <p:ph type="subTitle" idx="1"/>
          </p:nvPr>
        </p:nvSpPr>
        <p:spPr/>
        <p:txBody>
          <a:bodyPr/>
          <a:lstStyle/>
          <a:p>
            <a:r>
              <a:rPr lang="en-US" dirty="0"/>
              <a:t>Clayton State University</a:t>
            </a:r>
          </a:p>
          <a:p>
            <a:r>
              <a:rPr lang="en-US" dirty="0"/>
              <a:t>Slides for Astronomy textbook from OpenStax</a:t>
            </a:r>
          </a:p>
          <a:p>
            <a:r>
              <a:rPr lang="en-US" dirty="0">
                <a:hlinkClick r:id="rId2"/>
              </a:rPr>
              <a:t>https://openstax.org/books/astronomy/</a:t>
            </a:r>
            <a:r>
              <a:rPr lang="en-US" dirty="0"/>
              <a:t> </a:t>
            </a:r>
          </a:p>
        </p:txBody>
      </p:sp>
      <p:pic>
        <p:nvPicPr>
          <p:cNvPr id="1026" name="Picture 2" descr="Affordable Learning Georgia">
            <a:extLst>
              <a:ext uri="{FF2B5EF4-FFF2-40B4-BE49-F238E27FC236}">
                <a16:creationId xmlns:a16="http://schemas.microsoft.com/office/drawing/2014/main" id="{9AA78AD2-D230-4C7E-8B45-8C0C3EA869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65114" y="5511062"/>
            <a:ext cx="3671151" cy="784434"/>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Galileo">
            <a:extLst>
              <a:ext uri="{FF2B5EF4-FFF2-40B4-BE49-F238E27FC236}">
                <a16:creationId xmlns:a16="http://schemas.microsoft.com/office/drawing/2014/main" id="{7E89D24D-9E0E-4A08-8E61-592005CD853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228" y="5555530"/>
            <a:ext cx="3276600" cy="762000"/>
          </a:xfrm>
          <a:prstGeom prst="rect">
            <a:avLst/>
          </a:prstGeom>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DC9A19C7-537F-4024-A0FA-F918D4E09331}"/>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7084531" y="275538"/>
            <a:ext cx="1051734" cy="714850"/>
          </a:xfrm>
          <a:prstGeom prst="rect">
            <a:avLst/>
          </a:prstGeom>
        </p:spPr>
      </p:pic>
      <p:pic>
        <p:nvPicPr>
          <p:cNvPr id="7" name="Picture 6">
            <a:extLst>
              <a:ext uri="{FF2B5EF4-FFF2-40B4-BE49-F238E27FC236}">
                <a16:creationId xmlns:a16="http://schemas.microsoft.com/office/drawing/2014/main" id="{4358A32A-3214-4E01-BF0E-90B78E7A7096}"/>
              </a:ext>
            </a:extLst>
          </p:cNvPr>
          <p:cNvPicPr/>
          <p:nvPr/>
        </p:nvPicPr>
        <p:blipFill>
          <a:blip r:embed="rId6">
            <a:extLst>
              <a:ext uri="{28A0092B-C50C-407E-A947-70E740481C1C}">
                <a14:useLocalDpi xmlns:a14="http://schemas.microsoft.com/office/drawing/2010/main" val="0"/>
              </a:ext>
            </a:extLst>
          </a:blip>
          <a:srcRect/>
          <a:stretch>
            <a:fillRect/>
          </a:stretch>
        </p:blipFill>
        <p:spPr bwMode="auto">
          <a:xfrm>
            <a:off x="401228" y="278686"/>
            <a:ext cx="2703830" cy="723900"/>
          </a:xfrm>
          <a:prstGeom prst="rect">
            <a:avLst/>
          </a:prstGeom>
          <a:noFill/>
          <a:ln>
            <a:noFill/>
          </a:ln>
        </p:spPr>
      </p:pic>
    </p:spTree>
    <p:extLst>
      <p:ext uri="{BB962C8B-B14F-4D97-AF65-F5344CB8AC3E}">
        <p14:creationId xmlns:p14="http://schemas.microsoft.com/office/powerpoint/2010/main" val="41868875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46403" y="151644"/>
            <a:ext cx="4278739" cy="910423"/>
          </a:xfrm>
        </p:spPr>
        <p:txBody>
          <a:bodyPr>
            <a:normAutofit/>
          </a:bodyPr>
          <a:lstStyle/>
          <a:p>
            <a:r>
              <a:rPr lang="en-US" dirty="0"/>
              <a:t>Uranus discovery</a:t>
            </a:r>
          </a:p>
        </p:txBody>
      </p:sp>
      <p:sp>
        <p:nvSpPr>
          <p:cNvPr id="3" name="Content Placeholder 2"/>
          <p:cNvSpPr>
            <a:spLocks noGrp="1"/>
          </p:cNvSpPr>
          <p:nvPr>
            <p:ph idx="1"/>
          </p:nvPr>
        </p:nvSpPr>
        <p:spPr>
          <a:xfrm>
            <a:off x="800810" y="1181338"/>
            <a:ext cx="3861784" cy="5103574"/>
          </a:xfrm>
        </p:spPr>
        <p:txBody>
          <a:bodyPr>
            <a:normAutofit/>
          </a:bodyPr>
          <a:lstStyle/>
          <a:p>
            <a:r>
              <a:rPr lang="en-US" dirty="0"/>
              <a:t>By 1783, Herschel acknowledged this to Royal Society president Joseph Banks: "By the observation of the most eminent Astronomers in Europe it appears that the new star, which I had the </a:t>
            </a:r>
            <a:r>
              <a:rPr lang="en-US" dirty="0" err="1"/>
              <a:t>honour</a:t>
            </a:r>
            <a:r>
              <a:rPr lang="en-US" dirty="0"/>
              <a:t> of pointing out to them in March 1781, is a Primary Planet of our Solar System.“</a:t>
            </a:r>
          </a:p>
          <a:p>
            <a:r>
              <a:rPr lang="en-US" dirty="0"/>
              <a:t>In recognition of his achievement, King George III gave Herschel an annual stipend of £200 on condition that he move to Windsor so that the Royal Family could look through his telescopes.</a:t>
            </a:r>
          </a:p>
        </p:txBody>
      </p:sp>
      <p:pic>
        <p:nvPicPr>
          <p:cNvPr id="6" name="Picture 5">
            <a:extLst>
              <a:ext uri="{FF2B5EF4-FFF2-40B4-BE49-F238E27FC236}">
                <a16:creationId xmlns:a16="http://schemas.microsoft.com/office/drawing/2014/main" id="{6DC601F6-0959-402C-A454-BC6A4A248999}"/>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5701861" y="3835265"/>
            <a:ext cx="1728500" cy="2628899"/>
          </a:xfrm>
          <a:prstGeom prst="rect">
            <a:avLst/>
          </a:prstGeom>
        </p:spPr>
      </p:pic>
      <p:pic>
        <p:nvPicPr>
          <p:cNvPr id="9" name="Picture 8" descr="A picture containing indoor, person, older&#10;&#10;Description automatically generated">
            <a:extLst>
              <a:ext uri="{FF2B5EF4-FFF2-40B4-BE49-F238E27FC236}">
                <a16:creationId xmlns:a16="http://schemas.microsoft.com/office/drawing/2014/main" id="{1F6DAFC2-D2F2-478C-B8FB-240FD2FA5414}"/>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5663654" y="868539"/>
            <a:ext cx="1804915" cy="2628899"/>
          </a:xfrm>
          <a:prstGeom prst="rect">
            <a:avLst/>
          </a:prstGeom>
        </p:spPr>
      </p:pic>
      <p:sp>
        <p:nvSpPr>
          <p:cNvPr id="4" name="Slide Number Placeholder 3"/>
          <p:cNvSpPr>
            <a:spLocks noGrp="1"/>
          </p:cNvSpPr>
          <p:nvPr>
            <p:ph type="sldNum" sz="quarter" idx="12"/>
          </p:nvPr>
        </p:nvSpPr>
        <p:spPr>
          <a:xfrm>
            <a:off x="8469630" y="6172200"/>
            <a:ext cx="685800" cy="593725"/>
          </a:xfrm>
        </p:spPr>
        <p:txBody>
          <a:bodyPr>
            <a:normAutofit/>
          </a:bodyPr>
          <a:lstStyle/>
          <a:p>
            <a:pPr>
              <a:spcAft>
                <a:spcPts val="600"/>
              </a:spcAft>
            </a:pPr>
            <a:fld id="{41981FBF-D86C-4C24-9F66-A76C0A1A1C3D}" type="slidenum">
              <a:rPr lang="en-US" smtClean="0"/>
              <a:pPr>
                <a:spcAft>
                  <a:spcPts val="600"/>
                </a:spcAft>
              </a:pPr>
              <a:t>10</a:t>
            </a:fld>
            <a:endParaRPr lang="en-US"/>
          </a:p>
        </p:txBody>
      </p:sp>
    </p:spTree>
    <p:extLst>
      <p:ext uri="{BB962C8B-B14F-4D97-AF65-F5344CB8AC3E}">
        <p14:creationId xmlns:p14="http://schemas.microsoft.com/office/powerpoint/2010/main" val="10742270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46404" y="640081"/>
            <a:ext cx="3716190" cy="507179"/>
          </a:xfrm>
        </p:spPr>
        <p:txBody>
          <a:bodyPr>
            <a:normAutofit fontScale="90000"/>
          </a:bodyPr>
          <a:lstStyle/>
          <a:p>
            <a:r>
              <a:rPr lang="en-US" dirty="0"/>
              <a:t>Uranus</a:t>
            </a:r>
          </a:p>
        </p:txBody>
      </p:sp>
      <p:sp>
        <p:nvSpPr>
          <p:cNvPr id="3" name="Content Placeholder 2"/>
          <p:cNvSpPr>
            <a:spLocks noGrp="1"/>
          </p:cNvSpPr>
          <p:nvPr>
            <p:ph idx="1"/>
          </p:nvPr>
        </p:nvSpPr>
        <p:spPr>
          <a:xfrm>
            <a:off x="522514" y="1294928"/>
            <a:ext cx="4140080" cy="4989984"/>
          </a:xfrm>
        </p:spPr>
        <p:txBody>
          <a:bodyPr>
            <a:normAutofit/>
          </a:bodyPr>
          <a:lstStyle/>
          <a:p>
            <a:r>
              <a:rPr lang="en-US" dirty="0"/>
              <a:t>Rotates on its side</a:t>
            </a:r>
          </a:p>
          <a:p>
            <a:r>
              <a:rPr lang="en-US" dirty="0"/>
              <a:t>Ice giant planet</a:t>
            </a:r>
          </a:p>
          <a:p>
            <a:r>
              <a:rPr lang="en-US" dirty="0">
                <a:hlinkClick r:id="rId2"/>
              </a:rPr>
              <a:t>https://www.youtube.com/watch?v=m4NXbFOiOGk</a:t>
            </a:r>
            <a:r>
              <a:rPr lang="en-US" dirty="0"/>
              <a:t> </a:t>
            </a:r>
          </a:p>
          <a:p>
            <a:r>
              <a:rPr lang="en-US" dirty="0">
                <a:hlinkClick r:id="rId3"/>
              </a:rPr>
              <a:t>https://www.youtube.com/watch?v=rXc405l-J4Q</a:t>
            </a:r>
            <a:r>
              <a:rPr lang="en-US" dirty="0"/>
              <a:t> </a:t>
            </a:r>
          </a:p>
          <a:p>
            <a:r>
              <a:rPr lang="en-US" dirty="0">
                <a:hlinkClick r:id="rId4"/>
              </a:rPr>
              <a:t>https://www.youtube.com/watch?v=OI9FUri3FOM</a:t>
            </a:r>
            <a:r>
              <a:rPr lang="en-US" dirty="0"/>
              <a:t> </a:t>
            </a:r>
          </a:p>
          <a:p>
            <a:r>
              <a:rPr lang="en-US" dirty="0"/>
              <a:t>Additional videos:</a:t>
            </a:r>
          </a:p>
          <a:p>
            <a:pPr lvl="1"/>
            <a:r>
              <a:rPr lang="en-US" dirty="0">
                <a:hlinkClick r:id="rId5"/>
              </a:rPr>
              <a:t>https://www.youtube.com/watch?v=qXCmPxVy-QA</a:t>
            </a:r>
            <a:r>
              <a:rPr lang="en-US" dirty="0"/>
              <a:t> </a:t>
            </a:r>
          </a:p>
        </p:txBody>
      </p:sp>
      <p:pic>
        <p:nvPicPr>
          <p:cNvPr id="6" name="Picture 2" descr="https://upload.wikimedia.org/wikipedia/commons/thumb/f/fe/Uranus-intern-en.png/800px-Uranus-intern-en.png">
            <a:extLst>
              <a:ext uri="{FF2B5EF4-FFF2-40B4-BE49-F238E27FC236}">
                <a16:creationId xmlns:a16="http://schemas.microsoft.com/office/drawing/2014/main" id="{6AD1FCA0-CB42-490E-9A41-A876D59BBDF9}"/>
              </a:ext>
            </a:extLst>
          </p:cNvPr>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572000" y="339686"/>
            <a:ext cx="3716190" cy="2768560"/>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Image result for planet uranus"/>
          <p:cNvPicPr>
            <a:picLocks noChangeAspect="1" noChangeArrowheads="1"/>
          </p:cNvPicPr>
          <p:nvPr/>
        </p:nvPicPr>
        <p:blipFill rotWithShape="1">
          <a:blip r:embed="rId7">
            <a:extLst>
              <a:ext uri="{28A0092B-C50C-407E-A947-70E740481C1C}">
                <a14:useLocalDpi xmlns:a14="http://schemas.microsoft.com/office/drawing/2010/main" val="0"/>
              </a:ext>
            </a:extLst>
          </a:blip>
          <a:srcRect l="24079" r="23626"/>
          <a:stretch/>
        </p:blipFill>
        <p:spPr bwMode="auto">
          <a:xfrm>
            <a:off x="4970498" y="3259610"/>
            <a:ext cx="3227097" cy="3471158"/>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a:xfrm>
            <a:off x="8469630" y="6172200"/>
            <a:ext cx="685800" cy="593725"/>
          </a:xfrm>
        </p:spPr>
        <p:txBody>
          <a:bodyPr>
            <a:normAutofit/>
          </a:bodyPr>
          <a:lstStyle/>
          <a:p>
            <a:pPr>
              <a:spcAft>
                <a:spcPts val="600"/>
              </a:spcAft>
            </a:pPr>
            <a:fld id="{41981FBF-D86C-4C24-9F66-A76C0A1A1C3D}" type="slidenum">
              <a:rPr lang="en-US" smtClean="0"/>
              <a:pPr>
                <a:spcAft>
                  <a:spcPts val="600"/>
                </a:spcAft>
              </a:pPr>
              <a:t>11</a:t>
            </a:fld>
            <a:endParaRPr lang="en-US"/>
          </a:p>
        </p:txBody>
      </p:sp>
    </p:spTree>
    <p:extLst>
      <p:ext uri="{BB962C8B-B14F-4D97-AF65-F5344CB8AC3E}">
        <p14:creationId xmlns:p14="http://schemas.microsoft.com/office/powerpoint/2010/main" val="266597868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46404" y="191400"/>
            <a:ext cx="3716190" cy="1606948"/>
          </a:xfrm>
        </p:spPr>
        <p:txBody>
          <a:bodyPr>
            <a:normAutofit/>
          </a:bodyPr>
          <a:lstStyle/>
          <a:p>
            <a:r>
              <a:rPr lang="en-US" dirty="0"/>
              <a:t>Discovery of new planets</a:t>
            </a:r>
          </a:p>
        </p:txBody>
      </p:sp>
      <p:sp>
        <p:nvSpPr>
          <p:cNvPr id="3" name="Content Placeholder 2"/>
          <p:cNvSpPr>
            <a:spLocks noGrp="1"/>
          </p:cNvSpPr>
          <p:nvPr>
            <p:ph idx="1"/>
          </p:nvPr>
        </p:nvSpPr>
        <p:spPr>
          <a:xfrm>
            <a:off x="550912" y="1959430"/>
            <a:ext cx="4111682" cy="4325482"/>
          </a:xfrm>
        </p:spPr>
        <p:txBody>
          <a:bodyPr>
            <a:normAutofit/>
          </a:bodyPr>
          <a:lstStyle/>
          <a:p>
            <a:r>
              <a:rPr lang="en-US" dirty="0"/>
              <a:t>All bodies gravitationally affect each other</a:t>
            </a:r>
          </a:p>
          <a:p>
            <a:r>
              <a:rPr lang="en-US" dirty="0"/>
              <a:t>This changes trajectories</a:t>
            </a:r>
          </a:p>
          <a:p>
            <a:r>
              <a:rPr lang="en-US" dirty="0"/>
              <a:t>If know trajectory, can predict effects of known planets and see if that is true</a:t>
            </a:r>
          </a:p>
          <a:p>
            <a:r>
              <a:rPr lang="en-US" dirty="0"/>
              <a:t>If deviations observed, assume its due to another planet – calculate its parameters and start looking for it</a:t>
            </a:r>
          </a:p>
          <a:p>
            <a:r>
              <a:rPr lang="en-US" dirty="0"/>
              <a:t>Neptune and Pluto discovery in the next class slides.</a:t>
            </a:r>
          </a:p>
        </p:txBody>
      </p:sp>
      <p:pic>
        <p:nvPicPr>
          <p:cNvPr id="1026" name="Picture 2" descr="https://upload.wikimedia.org/wikipedia/commons/thumb/0/01/Gravitational_perturbation.svg/800px-Gravitational_perturbation.svg.pn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060121" y="944243"/>
            <a:ext cx="2980431" cy="232473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Related image"/>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060121" y="3589021"/>
            <a:ext cx="2980431" cy="1728649"/>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a:xfrm>
            <a:off x="8469630" y="6172200"/>
            <a:ext cx="685800" cy="593725"/>
          </a:xfrm>
        </p:spPr>
        <p:txBody>
          <a:bodyPr>
            <a:normAutofit/>
          </a:bodyPr>
          <a:lstStyle/>
          <a:p>
            <a:pPr>
              <a:spcAft>
                <a:spcPts val="600"/>
              </a:spcAft>
            </a:pPr>
            <a:fld id="{41981FBF-D86C-4C24-9F66-A76C0A1A1C3D}" type="slidenum">
              <a:rPr lang="en-US" smtClean="0"/>
              <a:pPr>
                <a:spcAft>
                  <a:spcPts val="600"/>
                </a:spcAft>
              </a:pPr>
              <a:t>12</a:t>
            </a:fld>
            <a:endParaRPr lang="en-US"/>
          </a:p>
        </p:txBody>
      </p:sp>
    </p:spTree>
    <p:extLst>
      <p:ext uri="{BB962C8B-B14F-4D97-AF65-F5344CB8AC3E}">
        <p14:creationId xmlns:p14="http://schemas.microsoft.com/office/powerpoint/2010/main" val="26997875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20F2DE3C-071F-4371-A751-20B82D2A5A9F}"/>
              </a:ext>
            </a:extLst>
          </p:cNvPr>
          <p:cNvSpPr>
            <a:spLocks noGrp="1"/>
          </p:cNvSpPr>
          <p:nvPr>
            <p:ph type="subTitle" idx="1"/>
          </p:nvPr>
        </p:nvSpPr>
        <p:spPr>
          <a:xfrm>
            <a:off x="535767" y="5791674"/>
            <a:ext cx="6858000" cy="914400"/>
          </a:xfrm>
        </p:spPr>
        <p:txBody>
          <a:bodyPr>
            <a:normAutofit/>
          </a:bodyPr>
          <a:lstStyle/>
          <a:p>
            <a:r>
              <a:rPr lang="en-US" sz="1800" dirty="0"/>
              <a:t>Which planets have the rings? Why only they?</a:t>
            </a:r>
          </a:p>
        </p:txBody>
      </p:sp>
      <p:sp>
        <p:nvSpPr>
          <p:cNvPr id="4" name="Slide Number Placeholder 3">
            <a:extLst>
              <a:ext uri="{FF2B5EF4-FFF2-40B4-BE49-F238E27FC236}">
                <a16:creationId xmlns:a16="http://schemas.microsoft.com/office/drawing/2014/main" id="{E50B2389-C23C-401D-9B3E-8D66D903464E}"/>
              </a:ext>
            </a:extLst>
          </p:cNvPr>
          <p:cNvSpPr>
            <a:spLocks noGrp="1"/>
          </p:cNvSpPr>
          <p:nvPr>
            <p:ph type="sldNum" sz="quarter" idx="12"/>
          </p:nvPr>
        </p:nvSpPr>
        <p:spPr/>
        <p:txBody>
          <a:bodyPr/>
          <a:lstStyle/>
          <a:p>
            <a:fld id="{CB905857-8EFC-4F61-985E-AF1AE17440E6}" type="slidenum">
              <a:rPr lang="en-US" smtClean="0"/>
              <a:t>13</a:t>
            </a:fld>
            <a:endParaRPr lang="en-US"/>
          </a:p>
        </p:txBody>
      </p:sp>
      <p:sp>
        <p:nvSpPr>
          <p:cNvPr id="5" name="Rectangle 4">
            <a:extLst>
              <a:ext uri="{FF2B5EF4-FFF2-40B4-BE49-F238E27FC236}">
                <a16:creationId xmlns:a16="http://schemas.microsoft.com/office/drawing/2014/main" id="{028AE18B-D4DE-4667-AB85-22FA55714F8F}"/>
              </a:ext>
            </a:extLst>
          </p:cNvPr>
          <p:cNvSpPr/>
          <p:nvPr/>
        </p:nvSpPr>
        <p:spPr>
          <a:xfrm>
            <a:off x="1434769" y="309327"/>
            <a:ext cx="5615640" cy="923330"/>
          </a:xfrm>
          <a:prstGeom prst="rect">
            <a:avLst/>
          </a:prstGeom>
          <a:noFill/>
        </p:spPr>
        <p:txBody>
          <a:bodyPr wrap="none" lIns="91440" tIns="45720" rIns="91440" bIns="45720">
            <a:spAutoFit/>
            <a:scene3d>
              <a:camera prst="orthographicFront"/>
              <a:lightRig rig="soft" dir="t">
                <a:rot lat="0" lon="0" rev="15600000"/>
              </a:lightRig>
            </a:scene3d>
            <a:sp3d extrusionH="57150" prstMaterial="softEdge">
              <a:bevelT w="25400" h="38100"/>
            </a:sp3d>
          </a:bodyPr>
          <a:lstStyle/>
          <a:p>
            <a:pPr algn="ctr"/>
            <a:r>
              <a:rPr lang="en-US" sz="5400" b="1" dirty="0">
                <a:ln/>
                <a:solidFill>
                  <a:schemeClr val="accent4"/>
                </a:solidFill>
              </a:rPr>
              <a:t>Any questions?</a:t>
            </a:r>
          </a:p>
        </p:txBody>
      </p:sp>
      <p:pic>
        <p:nvPicPr>
          <p:cNvPr id="9" name="Graphic 8" descr="Customer review outline">
            <a:extLst>
              <a:ext uri="{FF2B5EF4-FFF2-40B4-BE49-F238E27FC236}">
                <a16:creationId xmlns:a16="http://schemas.microsoft.com/office/drawing/2014/main" id="{47020943-81C0-4032-B7E2-01CA8C1183D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349972" y="309327"/>
            <a:ext cx="914400" cy="914400"/>
          </a:xfrm>
          <a:prstGeom prst="rect">
            <a:avLst/>
          </a:prstGeom>
        </p:spPr>
      </p:pic>
      <p:pic>
        <p:nvPicPr>
          <p:cNvPr id="11" name="Picture 10" descr="A satellite in space&#10;&#10;Description automatically generated with low confidence">
            <a:extLst>
              <a:ext uri="{FF2B5EF4-FFF2-40B4-BE49-F238E27FC236}">
                <a16:creationId xmlns:a16="http://schemas.microsoft.com/office/drawing/2014/main" id="{62342579-BEC1-44AD-9F15-3ACFA671C1CE}"/>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194589" y="1547812"/>
            <a:ext cx="6096000" cy="3762375"/>
          </a:xfrm>
          <a:prstGeom prst="rect">
            <a:avLst/>
          </a:prstGeom>
        </p:spPr>
      </p:pic>
    </p:spTree>
    <p:extLst>
      <p:ext uri="{BB962C8B-B14F-4D97-AF65-F5344CB8AC3E}">
        <p14:creationId xmlns:p14="http://schemas.microsoft.com/office/powerpoint/2010/main" val="5856418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30" name="Rectangle 70">
            <a:extLst>
              <a:ext uri="{FF2B5EF4-FFF2-40B4-BE49-F238E27FC236}">
                <a16:creationId xmlns:a16="http://schemas.microsoft.com/office/drawing/2014/main" id="{E53F4E5A-C9EE-4859-B46B-F018F7D73A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846963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82601" y="4564674"/>
            <a:ext cx="3008115" cy="1615461"/>
          </a:xfrm>
        </p:spPr>
        <p:txBody>
          <a:bodyPr anchor="ctr">
            <a:normAutofit/>
          </a:bodyPr>
          <a:lstStyle/>
          <a:p>
            <a:r>
              <a:rPr lang="en-US" sz="2800"/>
              <a:t>Outer Planets</a:t>
            </a:r>
          </a:p>
        </p:txBody>
      </p:sp>
      <p:pic>
        <p:nvPicPr>
          <p:cNvPr id="1026" name="Picture 2" descr="Image result for outer planets"/>
          <p:cNvPicPr>
            <a:picLocks noChangeAspect="1" noChangeArrowheads="1"/>
          </p:cNvPicPr>
          <p:nvPr/>
        </p:nvPicPr>
        <p:blipFill rotWithShape="1">
          <a:blip r:embed="rId2">
            <a:extLst>
              <a:ext uri="{28A0092B-C50C-407E-A947-70E740481C1C}">
                <a14:useLocalDpi xmlns:a14="http://schemas.microsoft.com/office/drawing/2010/main" val="0"/>
              </a:ext>
            </a:extLst>
          </a:blip>
          <a:stretch/>
        </p:blipFill>
        <p:spPr bwMode="auto">
          <a:xfrm>
            <a:off x="482601" y="726978"/>
            <a:ext cx="7690924" cy="3341574"/>
          </a:xfrm>
          <a:prstGeom prst="rect">
            <a:avLst/>
          </a:prstGeom>
          <a:extLst>
            <a:ext uri="{909E8E84-426E-40DD-AFC4-6F175D3DCCD1}">
              <a14:hiddenFill xmlns:a14="http://schemas.microsoft.com/office/drawing/2010/main">
                <a:solidFill>
                  <a:srgbClr val="FFFFFF"/>
                </a:solidFill>
              </a14:hiddenFill>
            </a:ext>
          </a:extLst>
        </p:spPr>
      </p:pic>
      <p:cxnSp>
        <p:nvCxnSpPr>
          <p:cNvPr id="1031" name="Straight Connector 72">
            <a:extLst>
              <a:ext uri="{FF2B5EF4-FFF2-40B4-BE49-F238E27FC236}">
                <a16:creationId xmlns:a16="http://schemas.microsoft.com/office/drawing/2014/main" id="{041A955B-D579-48FD-A51C-51B0C0B69F9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714750" y="4813604"/>
            <a:ext cx="0" cy="111760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Content Placeholder 2"/>
          <p:cNvSpPr>
            <a:spLocks noGrp="1"/>
          </p:cNvSpPr>
          <p:nvPr>
            <p:ph idx="1"/>
          </p:nvPr>
        </p:nvSpPr>
        <p:spPr>
          <a:xfrm>
            <a:off x="3966480" y="4564673"/>
            <a:ext cx="4249403" cy="1615463"/>
          </a:xfrm>
        </p:spPr>
        <p:txBody>
          <a:bodyPr anchor="ctr">
            <a:normAutofit/>
          </a:bodyPr>
          <a:lstStyle/>
          <a:p>
            <a:r>
              <a:rPr lang="en-US" sz="1400"/>
              <a:t>Jupiter, Saturn, Uranus and Neptune</a:t>
            </a:r>
          </a:p>
        </p:txBody>
      </p:sp>
      <p:sp>
        <p:nvSpPr>
          <p:cNvPr id="4" name="Slide Number Placeholder 3"/>
          <p:cNvSpPr>
            <a:spLocks noGrp="1"/>
          </p:cNvSpPr>
          <p:nvPr>
            <p:ph type="sldNum" sz="quarter" idx="12"/>
          </p:nvPr>
        </p:nvSpPr>
        <p:spPr>
          <a:xfrm>
            <a:off x="8469630" y="6172200"/>
            <a:ext cx="685800" cy="593725"/>
          </a:xfrm>
        </p:spPr>
        <p:txBody>
          <a:bodyPr>
            <a:normAutofit/>
          </a:bodyPr>
          <a:lstStyle/>
          <a:p>
            <a:pPr>
              <a:spcAft>
                <a:spcPts val="600"/>
              </a:spcAft>
            </a:pPr>
            <a:fld id="{41981FBF-D86C-4C24-9F66-A76C0A1A1C3D}" type="slidenum">
              <a:rPr lang="en-US" smtClean="0"/>
              <a:pPr>
                <a:spcAft>
                  <a:spcPts val="600"/>
                </a:spcAft>
              </a:pPr>
              <a:t>2</a:t>
            </a:fld>
            <a:endParaRPr lang="en-US"/>
          </a:p>
        </p:txBody>
      </p:sp>
    </p:spTree>
    <p:extLst>
      <p:ext uri="{BB962C8B-B14F-4D97-AF65-F5344CB8AC3E}">
        <p14:creationId xmlns:p14="http://schemas.microsoft.com/office/powerpoint/2010/main" val="35832034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815348" y="645106"/>
            <a:ext cx="3400535" cy="814526"/>
          </a:xfrm>
        </p:spPr>
        <p:txBody>
          <a:bodyPr>
            <a:normAutofit/>
          </a:bodyPr>
          <a:lstStyle/>
          <a:p>
            <a:r>
              <a:rPr lang="en-US" dirty="0"/>
              <a:t>Jupiter</a:t>
            </a:r>
          </a:p>
        </p:txBody>
      </p:sp>
      <p:pic>
        <p:nvPicPr>
          <p:cNvPr id="2050" name="Picture 2" descr="Image result for planet jupite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9866" r="6266" b="3"/>
          <a:stretch/>
        </p:blipFill>
        <p:spPr bwMode="auto">
          <a:xfrm>
            <a:off x="482394" y="645106"/>
            <a:ext cx="4088720" cy="5535031"/>
          </a:xfrm>
          <a:prstGeom prst="rect">
            <a:avLst/>
          </a:prstGeom>
          <a:noFill/>
          <a:extLst>
            <a:ext uri="{909E8E84-426E-40DD-AFC4-6F175D3DCCD1}">
              <a14:hiddenFill xmlns:a14="http://schemas.microsoft.com/office/drawing/2010/main">
                <a:solidFill>
                  <a:srgbClr val="FFFFFF"/>
                </a:solidFill>
              </a14:hiddenFill>
            </a:ext>
          </a:extLst>
        </p:spPr>
      </p:pic>
      <p:sp>
        <p:nvSpPr>
          <p:cNvPr id="3" name="Content Placeholder 2"/>
          <p:cNvSpPr>
            <a:spLocks noGrp="1"/>
          </p:cNvSpPr>
          <p:nvPr>
            <p:ph idx="1"/>
          </p:nvPr>
        </p:nvSpPr>
        <p:spPr>
          <a:xfrm>
            <a:off x="4815347" y="1647056"/>
            <a:ext cx="3429001" cy="4533081"/>
          </a:xfrm>
        </p:spPr>
        <p:txBody>
          <a:bodyPr>
            <a:normAutofit/>
          </a:bodyPr>
          <a:lstStyle/>
          <a:p>
            <a:r>
              <a:rPr lang="en-US" dirty="0"/>
              <a:t>1/1000 of Sun</a:t>
            </a:r>
          </a:p>
          <a:p>
            <a:r>
              <a:rPr lang="en-US" dirty="0"/>
              <a:t>75% hydrogen</a:t>
            </a:r>
          </a:p>
          <a:p>
            <a:r>
              <a:rPr lang="en-US" dirty="0"/>
              <a:t>~25% Helium</a:t>
            </a:r>
          </a:p>
          <a:p>
            <a:r>
              <a:rPr lang="en-US" dirty="0"/>
              <a:t>No surface</a:t>
            </a:r>
          </a:p>
          <a:p>
            <a:r>
              <a:rPr lang="en-US" dirty="0"/>
              <a:t>Boundaries between storms</a:t>
            </a:r>
          </a:p>
          <a:p>
            <a:r>
              <a:rPr lang="en-US" dirty="0"/>
              <a:t>Faint rings</a:t>
            </a:r>
          </a:p>
          <a:p>
            <a:r>
              <a:rPr lang="en-US" dirty="0"/>
              <a:t>~79 moons</a:t>
            </a:r>
          </a:p>
          <a:p>
            <a:r>
              <a:rPr lang="en-US" dirty="0"/>
              <a:t>In fiction literature:</a:t>
            </a:r>
          </a:p>
          <a:p>
            <a:pPr lvl="1"/>
            <a:r>
              <a:rPr lang="en-US" dirty="0"/>
              <a:t>‘City’, a 1952 science fiction novel by American writer Clifford D. </a:t>
            </a:r>
            <a:r>
              <a:rPr lang="en-US" dirty="0" err="1"/>
              <a:t>Simak</a:t>
            </a:r>
            <a:r>
              <a:rPr lang="en-US" dirty="0"/>
              <a:t>.</a:t>
            </a:r>
          </a:p>
        </p:txBody>
      </p:sp>
      <p:sp>
        <p:nvSpPr>
          <p:cNvPr id="4" name="Slide Number Placeholder 3"/>
          <p:cNvSpPr>
            <a:spLocks noGrp="1"/>
          </p:cNvSpPr>
          <p:nvPr>
            <p:ph type="sldNum" sz="quarter" idx="12"/>
          </p:nvPr>
        </p:nvSpPr>
        <p:spPr>
          <a:xfrm>
            <a:off x="8469630" y="6172200"/>
            <a:ext cx="685800" cy="593725"/>
          </a:xfrm>
        </p:spPr>
        <p:txBody>
          <a:bodyPr>
            <a:normAutofit/>
          </a:bodyPr>
          <a:lstStyle/>
          <a:p>
            <a:pPr>
              <a:spcAft>
                <a:spcPts val="600"/>
              </a:spcAft>
            </a:pPr>
            <a:fld id="{41981FBF-D86C-4C24-9F66-A76C0A1A1C3D}" type="slidenum">
              <a:rPr lang="en-US" smtClean="0"/>
              <a:pPr>
                <a:spcAft>
                  <a:spcPts val="600"/>
                </a:spcAft>
              </a:pPr>
              <a:t>3</a:t>
            </a:fld>
            <a:endParaRPr lang="en-US"/>
          </a:p>
        </p:txBody>
      </p:sp>
    </p:spTree>
    <p:extLst>
      <p:ext uri="{BB962C8B-B14F-4D97-AF65-F5344CB8AC3E}">
        <p14:creationId xmlns:p14="http://schemas.microsoft.com/office/powerpoint/2010/main" val="22567373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54016" y="365760"/>
            <a:ext cx="5061867" cy="628153"/>
          </a:xfrm>
        </p:spPr>
        <p:txBody>
          <a:bodyPr>
            <a:normAutofit fontScale="90000"/>
          </a:bodyPr>
          <a:lstStyle/>
          <a:p>
            <a:r>
              <a:rPr lang="en-US" dirty="0"/>
              <a:t>Look inside</a:t>
            </a:r>
          </a:p>
        </p:txBody>
      </p:sp>
      <p:sp>
        <p:nvSpPr>
          <p:cNvPr id="3" name="Content Placeholder 2"/>
          <p:cNvSpPr>
            <a:spLocks noGrp="1"/>
          </p:cNvSpPr>
          <p:nvPr>
            <p:ph idx="1"/>
          </p:nvPr>
        </p:nvSpPr>
        <p:spPr>
          <a:xfrm>
            <a:off x="2538335" y="993913"/>
            <a:ext cx="3934340" cy="1033828"/>
          </a:xfrm>
        </p:spPr>
        <p:txBody>
          <a:bodyPr>
            <a:normAutofit lnSpcReduction="10000"/>
          </a:bodyPr>
          <a:lstStyle/>
          <a:p>
            <a:r>
              <a:rPr lang="en-US" dirty="0"/>
              <a:t>Radiates more heat than receives from the Sun</a:t>
            </a:r>
          </a:p>
          <a:p>
            <a:r>
              <a:rPr lang="en-US" dirty="0"/>
              <a:t>Possibly from continued collapse</a:t>
            </a:r>
          </a:p>
        </p:txBody>
      </p:sp>
      <p:sp>
        <p:nvSpPr>
          <p:cNvPr id="4" name="Slide Number Placeholder 3"/>
          <p:cNvSpPr>
            <a:spLocks noGrp="1"/>
          </p:cNvSpPr>
          <p:nvPr>
            <p:ph type="sldNum" sz="quarter" idx="12"/>
          </p:nvPr>
        </p:nvSpPr>
        <p:spPr/>
        <p:txBody>
          <a:bodyPr/>
          <a:lstStyle/>
          <a:p>
            <a:fld id="{41981FBF-D86C-4C24-9F66-A76C0A1A1C3D}" type="slidenum">
              <a:rPr lang="en-US" smtClean="0"/>
              <a:t>4</a:t>
            </a:fld>
            <a:endParaRPr lang="en-US"/>
          </a:p>
        </p:txBody>
      </p:sp>
      <p:pic>
        <p:nvPicPr>
          <p:cNvPr id="4098" name="Picture 2" descr="https://upload.wikimedia.org/wikipedia/commons/0/02/SolarSystem_OrdersOfMagnitude_Sun-Jupiter-Earth-Moon.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
          <a:stretch/>
        </p:blipFill>
        <p:spPr bwMode="auto">
          <a:xfrm>
            <a:off x="6723961" y="8302"/>
            <a:ext cx="2358888" cy="2352059"/>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Diagram of Jupiter's moons, surface, and interio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2261178"/>
            <a:ext cx="9126855" cy="4563429"/>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s://upload.wikimedia.org/wikipedia/commons/thumb/a/a3/790106-0203_Voyager_58M_to_31M_reduced.gif/220px-790106-0203_Voyager_58M_to_31M_reduced.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91550" y="8302"/>
            <a:ext cx="2095500" cy="2152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20532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34457"/>
            <a:ext cx="7269480" cy="675481"/>
          </a:xfrm>
        </p:spPr>
        <p:txBody>
          <a:bodyPr/>
          <a:lstStyle/>
          <a:p>
            <a:r>
              <a:rPr lang="en-US" dirty="0"/>
              <a:t>Saturn</a:t>
            </a:r>
          </a:p>
        </p:txBody>
      </p:sp>
      <p:sp>
        <p:nvSpPr>
          <p:cNvPr id="3" name="Content Placeholder 2"/>
          <p:cNvSpPr>
            <a:spLocks noGrp="1"/>
          </p:cNvSpPr>
          <p:nvPr>
            <p:ph idx="1"/>
          </p:nvPr>
        </p:nvSpPr>
        <p:spPr>
          <a:xfrm>
            <a:off x="486365" y="1185125"/>
            <a:ext cx="3599092" cy="2339126"/>
          </a:xfrm>
        </p:spPr>
        <p:txBody>
          <a:bodyPr/>
          <a:lstStyle/>
          <a:p>
            <a:r>
              <a:rPr lang="en-US" dirty="0"/>
              <a:t>Rings</a:t>
            </a:r>
          </a:p>
          <a:p>
            <a:r>
              <a:rPr lang="en-US" dirty="0"/>
              <a:t>2</a:t>
            </a:r>
            <a:r>
              <a:rPr lang="en-US" baseline="30000" dirty="0"/>
              <a:t>nd</a:t>
            </a:r>
            <a:r>
              <a:rPr lang="en-US" dirty="0"/>
              <a:t> largest</a:t>
            </a:r>
          </a:p>
          <a:p>
            <a:r>
              <a:rPr lang="en-US" dirty="0"/>
              <a:t>1100mi/h winds</a:t>
            </a:r>
          </a:p>
          <a:p>
            <a:r>
              <a:rPr lang="en-US" dirty="0"/>
              <a:t>62 moons</a:t>
            </a:r>
          </a:p>
          <a:p>
            <a:r>
              <a:rPr lang="en-US" dirty="0"/>
              <a:t>Has lowest density</a:t>
            </a:r>
          </a:p>
          <a:p>
            <a:endParaRPr lang="en-US" dirty="0"/>
          </a:p>
        </p:txBody>
      </p:sp>
      <p:sp>
        <p:nvSpPr>
          <p:cNvPr id="4" name="Slide Number Placeholder 3"/>
          <p:cNvSpPr>
            <a:spLocks noGrp="1"/>
          </p:cNvSpPr>
          <p:nvPr>
            <p:ph type="sldNum" sz="quarter" idx="12"/>
          </p:nvPr>
        </p:nvSpPr>
        <p:spPr/>
        <p:txBody>
          <a:bodyPr/>
          <a:lstStyle/>
          <a:p>
            <a:fld id="{41981FBF-D86C-4C24-9F66-A76C0A1A1C3D}" type="slidenum">
              <a:rPr lang="en-US" smtClean="0"/>
              <a:t>5</a:t>
            </a:fld>
            <a:endParaRPr lang="en-US"/>
          </a:p>
        </p:txBody>
      </p:sp>
      <p:pic>
        <p:nvPicPr>
          <p:cNvPr id="6146" name="Picture 2"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91098" y="95250"/>
            <a:ext cx="6096000" cy="3333750"/>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p:cNvSpPr txBox="1">
            <a:spLocks/>
          </p:cNvSpPr>
          <p:nvPr/>
        </p:nvSpPr>
        <p:spPr>
          <a:xfrm>
            <a:off x="403065" y="3999438"/>
            <a:ext cx="4617616" cy="1673437"/>
          </a:xfrm>
          <a:prstGeom prst="rect">
            <a:avLst/>
          </a:prstGeom>
        </p:spPr>
        <p:txBody>
          <a:bodyPr vert="horz" lIns="91440" tIns="45720" rIns="91440" bIns="45720" rtlCol="0">
            <a:normAutofit/>
          </a:bodyPr>
          <a:lst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a:lstStyle>
          <a:p>
            <a:r>
              <a:rPr lang="en-US" dirty="0"/>
              <a:t> Titan, Saturn's largest moon, and the second-largest in the Solar System, is larger than the planet Mercury, but less massive, and is the only moon in the Solar System to have a substantial atmosphere </a:t>
            </a:r>
          </a:p>
        </p:txBody>
      </p:sp>
      <p:sp>
        <p:nvSpPr>
          <p:cNvPr id="8" name="Rectangle 7"/>
          <p:cNvSpPr/>
          <p:nvPr/>
        </p:nvSpPr>
        <p:spPr>
          <a:xfrm>
            <a:off x="536166" y="5961195"/>
            <a:ext cx="4640635" cy="646331"/>
          </a:xfrm>
          <a:prstGeom prst="rect">
            <a:avLst/>
          </a:prstGeom>
        </p:spPr>
        <p:txBody>
          <a:bodyPr wrap="square">
            <a:spAutoFit/>
          </a:bodyPr>
          <a:lstStyle/>
          <a:p>
            <a:r>
              <a:rPr lang="en-US" dirty="0">
                <a:hlinkClick r:id="rId3"/>
              </a:rPr>
              <a:t>https://www.youtube.com/watch?v=msiLWxDayuA</a:t>
            </a:r>
            <a:r>
              <a:rPr lang="en-US" dirty="0"/>
              <a:t> </a:t>
            </a:r>
          </a:p>
        </p:txBody>
      </p:sp>
      <p:pic>
        <p:nvPicPr>
          <p:cNvPr id="6148" name="Picture 4" descr="Image result for planet tita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32922" y="3531565"/>
            <a:ext cx="3104461" cy="31044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13322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365760"/>
            <a:ext cx="7269480" cy="482379"/>
          </a:xfrm>
        </p:spPr>
        <p:txBody>
          <a:bodyPr>
            <a:normAutofit fontScale="90000"/>
          </a:bodyPr>
          <a:lstStyle/>
          <a:p>
            <a:r>
              <a:rPr lang="en-US" dirty="0"/>
              <a:t>Saturn</a:t>
            </a:r>
          </a:p>
        </p:txBody>
      </p:sp>
      <p:sp>
        <p:nvSpPr>
          <p:cNvPr id="3" name="Content Placeholder 2"/>
          <p:cNvSpPr>
            <a:spLocks noGrp="1"/>
          </p:cNvSpPr>
          <p:nvPr>
            <p:ph idx="1"/>
          </p:nvPr>
        </p:nvSpPr>
        <p:spPr>
          <a:xfrm>
            <a:off x="3376230" y="365761"/>
            <a:ext cx="4126393" cy="577038"/>
          </a:xfrm>
        </p:spPr>
        <p:txBody>
          <a:bodyPr/>
          <a:lstStyle/>
          <a:p>
            <a:r>
              <a:rPr lang="en-US" dirty="0"/>
              <a:t>  </a:t>
            </a:r>
          </a:p>
        </p:txBody>
      </p:sp>
      <p:sp>
        <p:nvSpPr>
          <p:cNvPr id="4" name="Slide Number Placeholder 3"/>
          <p:cNvSpPr>
            <a:spLocks noGrp="1"/>
          </p:cNvSpPr>
          <p:nvPr>
            <p:ph type="sldNum" sz="quarter" idx="12"/>
          </p:nvPr>
        </p:nvSpPr>
        <p:spPr/>
        <p:txBody>
          <a:bodyPr/>
          <a:lstStyle/>
          <a:p>
            <a:fld id="{41981FBF-D86C-4C24-9F66-A76C0A1A1C3D}" type="slidenum">
              <a:rPr lang="en-US" smtClean="0"/>
              <a:t>6</a:t>
            </a:fld>
            <a:endParaRPr lang="en-US"/>
          </a:p>
        </p:txBody>
      </p:sp>
      <p:pic>
        <p:nvPicPr>
          <p:cNvPr id="5122" name="Picture 2" descr="Related ima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051431"/>
            <a:ext cx="9126856" cy="58065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66908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46404" y="365760"/>
            <a:ext cx="7269480" cy="310101"/>
          </a:xfrm>
        </p:spPr>
        <p:txBody>
          <a:bodyPr>
            <a:normAutofit fontScale="90000"/>
          </a:bodyPr>
          <a:lstStyle/>
          <a:p>
            <a:r>
              <a:rPr lang="en-US"/>
              <a:t>Uranus discovery</a:t>
            </a:r>
            <a:endParaRPr lang="en-US" dirty="0"/>
          </a:p>
        </p:txBody>
      </p:sp>
      <p:sp>
        <p:nvSpPr>
          <p:cNvPr id="3" name="Content Placeholder 2"/>
          <p:cNvSpPr>
            <a:spLocks noGrp="1"/>
          </p:cNvSpPr>
          <p:nvPr>
            <p:ph idx="1"/>
          </p:nvPr>
        </p:nvSpPr>
        <p:spPr>
          <a:xfrm>
            <a:off x="318052" y="657308"/>
            <a:ext cx="4253948" cy="6108618"/>
          </a:xfrm>
        </p:spPr>
        <p:txBody>
          <a:bodyPr>
            <a:normAutofit/>
          </a:bodyPr>
          <a:lstStyle/>
          <a:p>
            <a:r>
              <a:rPr lang="en-US" dirty="0"/>
              <a:t>Uranus had been observed on many occasions before its recognition as a planet, but it was generally mistaken for a star.</a:t>
            </a:r>
          </a:p>
          <a:p>
            <a:r>
              <a:rPr lang="en-US" dirty="0"/>
              <a:t> Possibly the earliest known observation was by </a:t>
            </a:r>
            <a:r>
              <a:rPr lang="en-US" dirty="0" err="1"/>
              <a:t>Hipparchos</a:t>
            </a:r>
            <a:r>
              <a:rPr lang="en-US" dirty="0"/>
              <a:t>, who in 128 BC might have recorded it as a star for his star catalogue that was later incorporated into Ptolemy's Almagest.</a:t>
            </a:r>
          </a:p>
          <a:p>
            <a:r>
              <a:rPr lang="en-US" dirty="0"/>
              <a:t> The earliest definite sighting was in 1690, when John </a:t>
            </a:r>
            <a:r>
              <a:rPr lang="en-US" dirty="0" err="1"/>
              <a:t>Flamsteed</a:t>
            </a:r>
            <a:r>
              <a:rPr lang="en-US" dirty="0"/>
              <a:t> observed it at least six times, cataloguing it as 34 Tauri. The French astronomer Pierre Charles Le Monnier observed Uranus at least twelve times between 1750 and 1769 including on four consecutive nights.</a:t>
            </a:r>
          </a:p>
        </p:txBody>
      </p:sp>
      <p:sp>
        <p:nvSpPr>
          <p:cNvPr id="4" name="Slide Number Placeholder 3"/>
          <p:cNvSpPr>
            <a:spLocks noGrp="1"/>
          </p:cNvSpPr>
          <p:nvPr>
            <p:ph type="sldNum" sz="quarter" idx="12"/>
          </p:nvPr>
        </p:nvSpPr>
        <p:spPr/>
        <p:txBody>
          <a:bodyPr/>
          <a:lstStyle/>
          <a:p>
            <a:fld id="{41981FBF-D86C-4C24-9F66-A76C0A1A1C3D}" type="slidenum">
              <a:rPr lang="en-US" smtClean="0"/>
              <a:t>7</a:t>
            </a:fld>
            <a:endParaRPr lang="en-US"/>
          </a:p>
        </p:txBody>
      </p:sp>
      <p:pic>
        <p:nvPicPr>
          <p:cNvPr id="6" name="Picture 5" descr="A picture containing text, old, black, vintage&#10;&#10;Description automatically generated">
            <a:extLst>
              <a:ext uri="{FF2B5EF4-FFF2-40B4-BE49-F238E27FC236}">
                <a16:creationId xmlns:a16="http://schemas.microsoft.com/office/drawing/2014/main" id="{A6C824B8-6FE0-46D0-891B-586CEC6CA402}"/>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5662465" y="2183201"/>
            <a:ext cx="2600504" cy="3371024"/>
          </a:xfrm>
          <a:prstGeom prst="rect">
            <a:avLst/>
          </a:prstGeom>
        </p:spPr>
      </p:pic>
      <p:pic>
        <p:nvPicPr>
          <p:cNvPr id="9" name="Picture 8" descr="A picture containing text, book&#10;&#10;Description automatically generated">
            <a:extLst>
              <a:ext uri="{FF2B5EF4-FFF2-40B4-BE49-F238E27FC236}">
                <a16:creationId xmlns:a16="http://schemas.microsoft.com/office/drawing/2014/main" id="{048ABC7B-5861-4C61-ABCB-9A0EFF167B2E}"/>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5105029" y="255579"/>
            <a:ext cx="1523457" cy="1817441"/>
          </a:xfrm>
          <a:prstGeom prst="rect">
            <a:avLst/>
          </a:prstGeom>
        </p:spPr>
      </p:pic>
      <p:pic>
        <p:nvPicPr>
          <p:cNvPr id="12" name="Picture 11" descr="A painting of a person&#10;&#10;Description automatically generated with medium confidence">
            <a:extLst>
              <a:ext uri="{FF2B5EF4-FFF2-40B4-BE49-F238E27FC236}">
                <a16:creationId xmlns:a16="http://schemas.microsoft.com/office/drawing/2014/main" id="{E04EF292-7FC8-42FA-83E0-A0E39DA284AB}"/>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4537018" y="4869605"/>
            <a:ext cx="952500" cy="1466850"/>
          </a:xfrm>
          <a:prstGeom prst="rect">
            <a:avLst/>
          </a:prstGeom>
        </p:spPr>
      </p:pic>
    </p:spTree>
    <p:extLst>
      <p:ext uri="{BB962C8B-B14F-4D97-AF65-F5344CB8AC3E}">
        <p14:creationId xmlns:p14="http://schemas.microsoft.com/office/powerpoint/2010/main" val="8786741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723967" y="365760"/>
            <a:ext cx="4498259" cy="1325562"/>
          </a:xfrm>
        </p:spPr>
        <p:txBody>
          <a:bodyPr>
            <a:normAutofit/>
          </a:bodyPr>
          <a:lstStyle/>
          <a:p>
            <a:r>
              <a:rPr lang="en-US" dirty="0"/>
              <a:t>Uranus discovery</a:t>
            </a:r>
          </a:p>
        </p:txBody>
      </p:sp>
      <p:pic>
        <p:nvPicPr>
          <p:cNvPr id="6" name="Picture 5" descr="A portrait of a person&#10;&#10;Description automatically generated with medium confidence">
            <a:extLst>
              <a:ext uri="{FF2B5EF4-FFF2-40B4-BE49-F238E27FC236}">
                <a16:creationId xmlns:a16="http://schemas.microsoft.com/office/drawing/2014/main" id="{64F35CEC-103F-42C6-8BC4-53E04437D200}"/>
              </a:ext>
            </a:extLst>
          </p:cNvPr>
          <p:cNvPicPr>
            <a:picLocks noChangeAspect="1"/>
          </p:cNvPicPr>
          <p:nvPr/>
        </p:nvPicPr>
        <p:blipFill rotWithShape="1">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rcRect l="23851" r="9844"/>
          <a:stretch/>
        </p:blipFill>
        <p:spPr>
          <a:xfrm>
            <a:off x="20" y="10"/>
            <a:ext cx="3489963" cy="6857990"/>
          </a:xfrm>
          <a:prstGeom prst="rect">
            <a:avLst/>
          </a:prstGeom>
        </p:spPr>
      </p:pic>
      <p:sp>
        <p:nvSpPr>
          <p:cNvPr id="3" name="Content Placeholder 2"/>
          <p:cNvSpPr>
            <a:spLocks noGrp="1"/>
          </p:cNvSpPr>
          <p:nvPr>
            <p:ph idx="1"/>
          </p:nvPr>
        </p:nvSpPr>
        <p:spPr>
          <a:xfrm>
            <a:off x="3723967" y="2005739"/>
            <a:ext cx="4511678" cy="4174398"/>
          </a:xfrm>
        </p:spPr>
        <p:txBody>
          <a:bodyPr>
            <a:normAutofit/>
          </a:bodyPr>
          <a:lstStyle/>
          <a:p>
            <a:r>
              <a:rPr lang="en-US" sz="1500" dirty="0"/>
              <a:t>Sir William Herschel observed Uranus on 13 March 1781 from the garden of his house at 19 New King Street in Bath, Somerset, England (now the Herschel Museum of Astronomy), and initially reported it (on 26 April 1781) as a comet. Herschel "engaged in a series of observations on the parallax of the fixed stars", using a telescope of his own design.</a:t>
            </a:r>
          </a:p>
          <a:p>
            <a:r>
              <a:rPr lang="en-US" sz="1500" dirty="0"/>
              <a:t>Herschel notified the British Astronomer Royal Nevil Maskelyne of his discovery and received this flummoxed reply from him on 23 April 1781: "I don't know what to call it. It is as likely to be a regular planet moving in an orbit nearly circular to the sun as a Comet moving in a very eccentric ellipsis. I have not yet seen any coma or tail to it.”</a:t>
            </a:r>
          </a:p>
        </p:txBody>
      </p:sp>
      <p:sp>
        <p:nvSpPr>
          <p:cNvPr id="4" name="Slide Number Placeholder 3"/>
          <p:cNvSpPr>
            <a:spLocks noGrp="1"/>
          </p:cNvSpPr>
          <p:nvPr>
            <p:ph type="sldNum" sz="quarter" idx="12"/>
          </p:nvPr>
        </p:nvSpPr>
        <p:spPr>
          <a:xfrm>
            <a:off x="8469630" y="6172200"/>
            <a:ext cx="685800" cy="593725"/>
          </a:xfrm>
        </p:spPr>
        <p:txBody>
          <a:bodyPr>
            <a:normAutofit/>
          </a:bodyPr>
          <a:lstStyle/>
          <a:p>
            <a:pPr>
              <a:spcAft>
                <a:spcPts val="600"/>
              </a:spcAft>
            </a:pPr>
            <a:fld id="{41981FBF-D86C-4C24-9F66-A76C0A1A1C3D}" type="slidenum">
              <a:rPr lang="en-US" smtClean="0"/>
              <a:pPr>
                <a:spcAft>
                  <a:spcPts val="600"/>
                </a:spcAft>
              </a:pPr>
              <a:t>8</a:t>
            </a:fld>
            <a:endParaRPr lang="en-US"/>
          </a:p>
        </p:txBody>
      </p:sp>
    </p:spTree>
    <p:extLst>
      <p:ext uri="{BB962C8B-B14F-4D97-AF65-F5344CB8AC3E}">
        <p14:creationId xmlns:p14="http://schemas.microsoft.com/office/powerpoint/2010/main" val="19026456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46404" y="640081"/>
            <a:ext cx="3903892" cy="592371"/>
          </a:xfrm>
        </p:spPr>
        <p:txBody>
          <a:bodyPr>
            <a:normAutofit fontScale="90000"/>
          </a:bodyPr>
          <a:lstStyle/>
          <a:p>
            <a:r>
              <a:rPr lang="en-US" dirty="0"/>
              <a:t>Uranus discovery</a:t>
            </a:r>
          </a:p>
        </p:txBody>
      </p:sp>
      <p:sp>
        <p:nvSpPr>
          <p:cNvPr id="3" name="Content Placeholder 2"/>
          <p:cNvSpPr>
            <a:spLocks noGrp="1"/>
          </p:cNvSpPr>
          <p:nvPr>
            <p:ph idx="1"/>
          </p:nvPr>
        </p:nvSpPr>
        <p:spPr>
          <a:xfrm>
            <a:off x="545232" y="1442594"/>
            <a:ext cx="4117362" cy="4842318"/>
          </a:xfrm>
        </p:spPr>
        <p:txBody>
          <a:bodyPr>
            <a:normAutofit lnSpcReduction="10000"/>
          </a:bodyPr>
          <a:lstStyle/>
          <a:p>
            <a:r>
              <a:rPr lang="en-US" dirty="0"/>
              <a:t>Finnish-Swedish astronomer Anders Johan </a:t>
            </a:r>
            <a:r>
              <a:rPr lang="en-US" dirty="0" err="1"/>
              <a:t>Lexell</a:t>
            </a:r>
            <a:r>
              <a:rPr lang="en-US" dirty="0"/>
              <a:t>, working in Russia, was the first to compute the orbit of the new object. Its nearly circular orbit led him to a conclusion that it was a planet rather than a comet.</a:t>
            </a:r>
          </a:p>
          <a:p>
            <a:r>
              <a:rPr lang="en-US" dirty="0"/>
              <a:t> Berlin astronomer Johann </a:t>
            </a:r>
            <a:r>
              <a:rPr lang="en-US" dirty="0" err="1"/>
              <a:t>Elert</a:t>
            </a:r>
            <a:r>
              <a:rPr lang="en-US" dirty="0"/>
              <a:t> Bode described Herschel's discovery as "a moving star that can be deemed a hitherto unknown planet-like object circulating beyond the orbit of Saturn". Bode concluded that its near-circular orbit was more like a planet than a comet.</a:t>
            </a:r>
          </a:p>
          <a:p>
            <a:r>
              <a:rPr lang="en-US" dirty="0"/>
              <a:t>The object was soon universally accepted as a new planet. </a:t>
            </a:r>
          </a:p>
        </p:txBody>
      </p:sp>
      <p:pic>
        <p:nvPicPr>
          <p:cNvPr id="6" name="Picture 5" descr="A picture containing text, person, person, old&#10;&#10;Description automatically generated">
            <a:extLst>
              <a:ext uri="{FF2B5EF4-FFF2-40B4-BE49-F238E27FC236}">
                <a16:creationId xmlns:a16="http://schemas.microsoft.com/office/drawing/2014/main" id="{95CEC141-F9F1-4FD0-A3CD-E45D37F1FED4}"/>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5534924" y="640081"/>
            <a:ext cx="2030824" cy="2628899"/>
          </a:xfrm>
          <a:prstGeom prst="rect">
            <a:avLst/>
          </a:prstGeom>
        </p:spPr>
      </p:pic>
      <p:pic>
        <p:nvPicPr>
          <p:cNvPr id="9" name="Picture 8" descr="A picture containing text&#10;&#10;Description automatically generated">
            <a:extLst>
              <a:ext uri="{FF2B5EF4-FFF2-40B4-BE49-F238E27FC236}">
                <a16:creationId xmlns:a16="http://schemas.microsoft.com/office/drawing/2014/main" id="{E4D39BEB-5573-4C03-9C4E-1FB7EA97665B}"/>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5513853" y="3589021"/>
            <a:ext cx="2072966" cy="2628899"/>
          </a:xfrm>
          <a:prstGeom prst="rect">
            <a:avLst/>
          </a:prstGeom>
        </p:spPr>
      </p:pic>
      <p:sp>
        <p:nvSpPr>
          <p:cNvPr id="4" name="Slide Number Placeholder 3"/>
          <p:cNvSpPr>
            <a:spLocks noGrp="1"/>
          </p:cNvSpPr>
          <p:nvPr>
            <p:ph type="sldNum" sz="quarter" idx="12"/>
          </p:nvPr>
        </p:nvSpPr>
        <p:spPr>
          <a:xfrm>
            <a:off x="8469630" y="6172200"/>
            <a:ext cx="685800" cy="593725"/>
          </a:xfrm>
        </p:spPr>
        <p:txBody>
          <a:bodyPr>
            <a:normAutofit/>
          </a:bodyPr>
          <a:lstStyle/>
          <a:p>
            <a:pPr>
              <a:spcAft>
                <a:spcPts val="600"/>
              </a:spcAft>
            </a:pPr>
            <a:fld id="{41981FBF-D86C-4C24-9F66-A76C0A1A1C3D}" type="slidenum">
              <a:rPr lang="en-US" smtClean="0"/>
              <a:pPr>
                <a:spcAft>
                  <a:spcPts val="600"/>
                </a:spcAft>
              </a:pPr>
              <a:t>9</a:t>
            </a:fld>
            <a:endParaRPr lang="en-US"/>
          </a:p>
        </p:txBody>
      </p:sp>
    </p:spTree>
    <p:extLst>
      <p:ext uri="{BB962C8B-B14F-4D97-AF65-F5344CB8AC3E}">
        <p14:creationId xmlns:p14="http://schemas.microsoft.com/office/powerpoint/2010/main" val="884088027"/>
      </p:ext>
    </p:extLst>
  </p:cSld>
  <p:clrMapOvr>
    <a:masterClrMapping/>
  </p:clrMapOvr>
</p:sld>
</file>

<file path=ppt/theme/theme1.xml><?xml version="1.0" encoding="utf-8"?>
<a:theme xmlns:a="http://schemas.openxmlformats.org/drawingml/2006/main" name="View">
  <a:themeElements>
    <a:clrScheme name="View">
      <a:dk1>
        <a:srgbClr val="000000"/>
      </a:dk1>
      <a:lt1>
        <a:srgbClr val="FFFFFF"/>
      </a:lt1>
      <a:dk2>
        <a:srgbClr val="46464A"/>
      </a:dk2>
      <a:lt2>
        <a:srgbClr val="D6D3CC"/>
      </a:lt2>
      <a:accent1>
        <a:srgbClr val="6F6F74"/>
      </a:accent1>
      <a:accent2>
        <a:srgbClr val="92A9B9"/>
      </a:accent2>
      <a:accent3>
        <a:srgbClr val="A7B789"/>
      </a:accent3>
      <a:accent4>
        <a:srgbClr val="B9A489"/>
      </a:accent4>
      <a:accent5>
        <a:srgbClr val="8D6374"/>
      </a:accent5>
      <a:accent6>
        <a:srgbClr val="9B7362"/>
      </a:accent6>
      <a:hlink>
        <a:srgbClr val="67AABF"/>
      </a:hlink>
      <a:folHlink>
        <a:srgbClr val="ABAFA5"/>
      </a:folHlink>
    </a:clrScheme>
    <a:fontScheme name="View">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ew">
      <a:fillStyleLst>
        <a:solidFill>
          <a:schemeClr val="phClr"/>
        </a:solidFill>
        <a:solidFill>
          <a:schemeClr val="phClr">
            <a:tint val="60000"/>
            <a:satMod val="120000"/>
          </a:schemeClr>
        </a:solidFill>
        <a:solidFill>
          <a:schemeClr val="phClr">
            <a:shade val="75000"/>
            <a:satMod val="16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2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969A8A2-35DB-4E3B-8885-16FD20568674}"/>
    </a:ext>
  </a:extLst>
</a:theme>
</file>

<file path=docProps/app.xml><?xml version="1.0" encoding="utf-8"?>
<Properties xmlns="http://schemas.openxmlformats.org/officeDocument/2006/extended-properties" xmlns:vt="http://schemas.openxmlformats.org/officeDocument/2006/docPropsVTypes">
  <Template>Office Theme</Template>
  <TotalTime>183</TotalTime>
  <Words>744</Words>
  <Application>Microsoft Office PowerPoint</Application>
  <PresentationFormat>On-screen Show (4:3)</PresentationFormat>
  <Paragraphs>71</Paragraphs>
  <Slides>13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Century Schoolbook</vt:lpstr>
      <vt:lpstr>Wingdings 2</vt:lpstr>
      <vt:lpstr>View</vt:lpstr>
      <vt:lpstr>Astronomy 1010 chapter 11</vt:lpstr>
      <vt:lpstr>Outer Planets</vt:lpstr>
      <vt:lpstr>Jupiter</vt:lpstr>
      <vt:lpstr>Look inside</vt:lpstr>
      <vt:lpstr>Saturn</vt:lpstr>
      <vt:lpstr>Saturn</vt:lpstr>
      <vt:lpstr>Uranus discovery</vt:lpstr>
      <vt:lpstr>Uranus discovery</vt:lpstr>
      <vt:lpstr>Uranus discovery</vt:lpstr>
      <vt:lpstr>Uranus discovery</vt:lpstr>
      <vt:lpstr>Uranus</vt:lpstr>
      <vt:lpstr>Discovery of new planets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Astronomy 1010 chapter 3</dc:title>
  <dc:creator>Dmitriy Beznosko</dc:creator>
  <cp:lastModifiedBy>Dmitriy Beznosko</cp:lastModifiedBy>
  <cp:revision>2</cp:revision>
  <dcterms:created xsi:type="dcterms:W3CDTF">2021-01-31T00:35:04Z</dcterms:created>
  <dcterms:modified xsi:type="dcterms:W3CDTF">2021-03-29T19:58:24Z</dcterms:modified>
</cp:coreProperties>
</file>