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 id="268" r:id="rId3"/>
    <p:sldId id="271" r:id="rId4"/>
    <p:sldId id="272" r:id="rId5"/>
    <p:sldId id="273" r:id="rId6"/>
    <p:sldId id="275" r:id="rId7"/>
    <p:sldId id="274" r:id="rId8"/>
    <p:sldId id="276" r:id="rId9"/>
    <p:sldId id="277" r:id="rId10"/>
    <p:sldId id="278" r:id="rId11"/>
    <p:sldId id="279" r:id="rId12"/>
    <p:sldId id="282" r:id="rId13"/>
    <p:sldId id="267"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1382" y="48"/>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mitriy Beznosko" userId="8bcdeb23-d2dd-465e-bda6-8e644f22b48c" providerId="ADAL" clId="{C5753A45-2D79-48C0-AD66-BC600BC9DC73}"/>
    <pc:docChg chg="undo custSel addSld delSld modSld">
      <pc:chgData name="Dmitriy Beznosko" userId="8bcdeb23-d2dd-465e-bda6-8e644f22b48c" providerId="ADAL" clId="{C5753A45-2D79-48C0-AD66-BC600BC9DC73}" dt="2021-02-21T17:40:47.140" v="1563" actId="313"/>
      <pc:docMkLst>
        <pc:docMk/>
      </pc:docMkLst>
      <pc:sldChg chg="modSp mod">
        <pc:chgData name="Dmitriy Beznosko" userId="8bcdeb23-d2dd-465e-bda6-8e644f22b48c" providerId="ADAL" clId="{C5753A45-2D79-48C0-AD66-BC600BC9DC73}" dt="2021-02-21T16:08:30.143" v="0" actId="20577"/>
        <pc:sldMkLst>
          <pc:docMk/>
          <pc:sldMk cId="4186887544" sldId="257"/>
        </pc:sldMkLst>
        <pc:spChg chg="mod">
          <ac:chgData name="Dmitriy Beznosko" userId="8bcdeb23-d2dd-465e-bda6-8e644f22b48c" providerId="ADAL" clId="{C5753A45-2D79-48C0-AD66-BC600BC9DC73}" dt="2021-02-21T16:08:30.143" v="0" actId="20577"/>
          <ac:spMkLst>
            <pc:docMk/>
            <pc:sldMk cId="4186887544" sldId="257"/>
            <ac:spMk id="2" creationId="{0A085278-B6F6-4825-A44F-8C128C113109}"/>
          </ac:spMkLst>
        </pc:spChg>
      </pc:sldChg>
      <pc:sldChg chg="addSp delSp modSp add mod setBg">
        <pc:chgData name="Dmitriy Beznosko" userId="8bcdeb23-d2dd-465e-bda6-8e644f22b48c" providerId="ADAL" clId="{C5753A45-2D79-48C0-AD66-BC600BC9DC73}" dt="2021-02-21T17:31:11.592" v="1242" actId="20577"/>
        <pc:sldMkLst>
          <pc:docMk/>
          <pc:sldMk cId="1278415835" sldId="258"/>
        </pc:sldMkLst>
        <pc:spChg chg="mod">
          <ac:chgData name="Dmitriy Beznosko" userId="8bcdeb23-d2dd-465e-bda6-8e644f22b48c" providerId="ADAL" clId="{C5753A45-2D79-48C0-AD66-BC600BC9DC73}" dt="2021-02-21T17:29:43.250" v="1190" actId="26606"/>
          <ac:spMkLst>
            <pc:docMk/>
            <pc:sldMk cId="1278415835" sldId="258"/>
            <ac:spMk id="2" creationId="{00000000-0000-0000-0000-000000000000}"/>
          </ac:spMkLst>
        </pc:spChg>
        <pc:spChg chg="mod ord">
          <ac:chgData name="Dmitriy Beznosko" userId="8bcdeb23-d2dd-465e-bda6-8e644f22b48c" providerId="ADAL" clId="{C5753A45-2D79-48C0-AD66-BC600BC9DC73}" dt="2021-02-21T17:31:11.592" v="1242" actId="20577"/>
          <ac:spMkLst>
            <pc:docMk/>
            <pc:sldMk cId="1278415835" sldId="258"/>
            <ac:spMk id="3" creationId="{00000000-0000-0000-0000-000000000000}"/>
          </ac:spMkLst>
        </pc:spChg>
        <pc:spChg chg="mod ord">
          <ac:chgData name="Dmitriy Beznosko" userId="8bcdeb23-d2dd-465e-bda6-8e644f22b48c" providerId="ADAL" clId="{C5753A45-2D79-48C0-AD66-BC600BC9DC73}" dt="2021-02-21T17:29:43.250" v="1190" actId="26606"/>
          <ac:spMkLst>
            <pc:docMk/>
            <pc:sldMk cId="1278415835" sldId="258"/>
            <ac:spMk id="4" creationId="{00000000-0000-0000-0000-000000000000}"/>
          </ac:spMkLst>
        </pc:spChg>
        <pc:spChg chg="add del">
          <ac:chgData name="Dmitriy Beznosko" userId="8bcdeb23-d2dd-465e-bda6-8e644f22b48c" providerId="ADAL" clId="{C5753A45-2D79-48C0-AD66-BC600BC9DC73}" dt="2021-02-21T17:29:43.250" v="1190" actId="26606"/>
          <ac:spMkLst>
            <pc:docMk/>
            <pc:sldMk cId="1278415835" sldId="258"/>
            <ac:spMk id="73" creationId="{001D9966-4027-4CE1-BAFF-9FA0E578605C}"/>
          </ac:spMkLst>
        </pc:spChg>
        <pc:spChg chg="add del">
          <ac:chgData name="Dmitriy Beznosko" userId="8bcdeb23-d2dd-465e-bda6-8e644f22b48c" providerId="ADAL" clId="{C5753A45-2D79-48C0-AD66-BC600BC9DC73}" dt="2021-02-21T17:29:43.250" v="1190" actId="26606"/>
          <ac:spMkLst>
            <pc:docMk/>
            <pc:sldMk cId="1278415835" sldId="258"/>
            <ac:spMk id="75" creationId="{874F3938-6B59-4FDD-B882-12FAA4978F6C}"/>
          </ac:spMkLst>
        </pc:spChg>
        <pc:spChg chg="add del">
          <ac:chgData name="Dmitriy Beznosko" userId="8bcdeb23-d2dd-465e-bda6-8e644f22b48c" providerId="ADAL" clId="{C5753A45-2D79-48C0-AD66-BC600BC9DC73}" dt="2021-02-21T17:29:43.250" v="1190" actId="26606"/>
          <ac:spMkLst>
            <pc:docMk/>
            <pc:sldMk cId="1278415835" sldId="258"/>
            <ac:spMk id="137" creationId="{7F5E9321-8E84-45AC-AD89-51E914F68B42}"/>
          </ac:spMkLst>
        </pc:spChg>
        <pc:spChg chg="add del">
          <ac:chgData name="Dmitriy Beznosko" userId="8bcdeb23-d2dd-465e-bda6-8e644f22b48c" providerId="ADAL" clId="{C5753A45-2D79-48C0-AD66-BC600BC9DC73}" dt="2021-02-21T17:29:43.250" v="1190" actId="26606"/>
          <ac:spMkLst>
            <pc:docMk/>
            <pc:sldMk cId="1278415835" sldId="258"/>
            <ac:spMk id="139" creationId="{C1A700DC-DD5C-4DE0-AC7B-CCBF3E1743AA}"/>
          </ac:spMkLst>
        </pc:spChg>
        <pc:spChg chg="add del">
          <ac:chgData name="Dmitriy Beznosko" userId="8bcdeb23-d2dd-465e-bda6-8e644f22b48c" providerId="ADAL" clId="{C5753A45-2D79-48C0-AD66-BC600BC9DC73}" dt="2021-02-21T17:29:43.250" v="1190" actId="26606"/>
          <ac:spMkLst>
            <pc:docMk/>
            <pc:sldMk cId="1278415835" sldId="258"/>
            <ac:spMk id="141" creationId="{9F861D4E-31C2-4893-913B-12F1EB82E24D}"/>
          </ac:spMkLst>
        </pc:spChg>
        <pc:spChg chg="add del">
          <ac:chgData name="Dmitriy Beznosko" userId="8bcdeb23-d2dd-465e-bda6-8e644f22b48c" providerId="ADAL" clId="{C5753A45-2D79-48C0-AD66-BC600BC9DC73}" dt="2021-02-21T17:29:43.250" v="1190" actId="26606"/>
          <ac:spMkLst>
            <pc:docMk/>
            <pc:sldMk cId="1278415835" sldId="258"/>
            <ac:spMk id="143" creationId="{DB554A7E-41A3-4DC5-9E04-47E7C1562002}"/>
          </ac:spMkLst>
        </pc:spChg>
        <pc:picChg chg="add mod">
          <ac:chgData name="Dmitriy Beznosko" userId="8bcdeb23-d2dd-465e-bda6-8e644f22b48c" providerId="ADAL" clId="{C5753A45-2D79-48C0-AD66-BC600BC9DC73}" dt="2021-02-21T17:29:43.250" v="1190" actId="26606"/>
          <ac:picMkLst>
            <pc:docMk/>
            <pc:sldMk cId="1278415835" sldId="258"/>
            <ac:picMk id="6" creationId="{E5C73187-776B-4BB0-8CE1-463FC5AFC0AC}"/>
          </ac:picMkLst>
        </pc:picChg>
        <pc:picChg chg="mod ord">
          <ac:chgData name="Dmitriy Beznosko" userId="8bcdeb23-d2dd-465e-bda6-8e644f22b48c" providerId="ADAL" clId="{C5753A45-2D79-48C0-AD66-BC600BC9DC73}" dt="2021-02-21T17:29:43.250" v="1190" actId="26606"/>
          <ac:picMkLst>
            <pc:docMk/>
            <pc:sldMk cId="1278415835" sldId="258"/>
            <ac:picMk id="1026" creationId="{00000000-0000-0000-0000-000000000000}"/>
          </ac:picMkLst>
        </pc:picChg>
        <pc:picChg chg="mod ord">
          <ac:chgData name="Dmitriy Beznosko" userId="8bcdeb23-d2dd-465e-bda6-8e644f22b48c" providerId="ADAL" clId="{C5753A45-2D79-48C0-AD66-BC600BC9DC73}" dt="2021-02-21T17:29:43.250" v="1190" actId="26606"/>
          <ac:picMkLst>
            <pc:docMk/>
            <pc:sldMk cId="1278415835" sldId="258"/>
            <ac:picMk id="1028" creationId="{00000000-0000-0000-0000-000000000000}"/>
          </ac:picMkLst>
        </pc:picChg>
        <pc:picChg chg="del">
          <ac:chgData name="Dmitriy Beznosko" userId="8bcdeb23-d2dd-465e-bda6-8e644f22b48c" providerId="ADAL" clId="{C5753A45-2D79-48C0-AD66-BC600BC9DC73}" dt="2021-02-21T16:17:42.880" v="27" actId="478"/>
          <ac:picMkLst>
            <pc:docMk/>
            <pc:sldMk cId="1278415835" sldId="258"/>
            <ac:picMk id="1030" creationId="{00000000-0000-0000-0000-000000000000}"/>
          </ac:picMkLst>
        </pc:picChg>
      </pc:sldChg>
      <pc:sldChg chg="del">
        <pc:chgData name="Dmitriy Beznosko" userId="8bcdeb23-d2dd-465e-bda6-8e644f22b48c" providerId="ADAL" clId="{C5753A45-2D79-48C0-AD66-BC600BC9DC73}" dt="2021-02-21T16:08:35.604" v="1" actId="47"/>
        <pc:sldMkLst>
          <pc:docMk/>
          <pc:sldMk cId="3801027390" sldId="258"/>
        </pc:sldMkLst>
      </pc:sldChg>
      <pc:sldChg chg="addSp delSp modSp add mod setBg">
        <pc:chgData name="Dmitriy Beznosko" userId="8bcdeb23-d2dd-465e-bda6-8e644f22b48c" providerId="ADAL" clId="{C5753A45-2D79-48C0-AD66-BC600BC9DC73}" dt="2021-02-21T17:35:11.030" v="1415" actId="20577"/>
        <pc:sldMkLst>
          <pc:docMk/>
          <pc:sldMk cId="2023331127" sldId="259"/>
        </pc:sldMkLst>
        <pc:spChg chg="mod">
          <ac:chgData name="Dmitriy Beznosko" userId="8bcdeb23-d2dd-465e-bda6-8e644f22b48c" providerId="ADAL" clId="{C5753A45-2D79-48C0-AD66-BC600BC9DC73}" dt="2021-02-21T17:31:46.416" v="1245" actId="26606"/>
          <ac:spMkLst>
            <pc:docMk/>
            <pc:sldMk cId="2023331127" sldId="259"/>
            <ac:spMk id="2" creationId="{00000000-0000-0000-0000-000000000000}"/>
          </ac:spMkLst>
        </pc:spChg>
        <pc:spChg chg="mod">
          <ac:chgData name="Dmitriy Beznosko" userId="8bcdeb23-d2dd-465e-bda6-8e644f22b48c" providerId="ADAL" clId="{C5753A45-2D79-48C0-AD66-BC600BC9DC73}" dt="2021-02-21T17:35:11.030" v="1415" actId="20577"/>
          <ac:spMkLst>
            <pc:docMk/>
            <pc:sldMk cId="2023331127" sldId="259"/>
            <ac:spMk id="3" creationId="{00000000-0000-0000-0000-000000000000}"/>
          </ac:spMkLst>
        </pc:spChg>
        <pc:spChg chg="mod">
          <ac:chgData name="Dmitriy Beznosko" userId="8bcdeb23-d2dd-465e-bda6-8e644f22b48c" providerId="ADAL" clId="{C5753A45-2D79-48C0-AD66-BC600BC9DC73}" dt="2021-02-21T17:31:46.416" v="1245" actId="26606"/>
          <ac:spMkLst>
            <pc:docMk/>
            <pc:sldMk cId="2023331127" sldId="259"/>
            <ac:spMk id="4" creationId="{00000000-0000-0000-0000-000000000000}"/>
          </ac:spMkLst>
        </pc:spChg>
        <pc:spChg chg="add del">
          <ac:chgData name="Dmitriy Beznosko" userId="8bcdeb23-d2dd-465e-bda6-8e644f22b48c" providerId="ADAL" clId="{C5753A45-2D79-48C0-AD66-BC600BC9DC73}" dt="2021-02-21T17:31:46.411" v="1244" actId="26606"/>
          <ac:spMkLst>
            <pc:docMk/>
            <pc:sldMk cId="2023331127" sldId="259"/>
            <ac:spMk id="75" creationId="{001D9966-4027-4CE1-BAFF-9FA0E578605C}"/>
          </ac:spMkLst>
        </pc:spChg>
        <pc:spChg chg="add del">
          <ac:chgData name="Dmitriy Beznosko" userId="8bcdeb23-d2dd-465e-bda6-8e644f22b48c" providerId="ADAL" clId="{C5753A45-2D79-48C0-AD66-BC600BC9DC73}" dt="2021-02-21T17:31:46.411" v="1244" actId="26606"/>
          <ac:spMkLst>
            <pc:docMk/>
            <pc:sldMk cId="2023331127" sldId="259"/>
            <ac:spMk id="77" creationId="{874F3938-6B59-4FDD-B882-12FAA4978F6C}"/>
          </ac:spMkLst>
        </pc:spChg>
        <pc:spChg chg="add">
          <ac:chgData name="Dmitriy Beznosko" userId="8bcdeb23-d2dd-465e-bda6-8e644f22b48c" providerId="ADAL" clId="{C5753A45-2D79-48C0-AD66-BC600BC9DC73}" dt="2021-02-21T17:31:46.416" v="1245" actId="26606"/>
          <ac:spMkLst>
            <pc:docMk/>
            <pc:sldMk cId="2023331127" sldId="259"/>
            <ac:spMk id="2056" creationId="{6F7E013D-0DE5-4A1E-B229-8063BAAE9644}"/>
          </ac:spMkLst>
        </pc:spChg>
        <pc:picChg chg="mod ord">
          <ac:chgData name="Dmitriy Beznosko" userId="8bcdeb23-d2dd-465e-bda6-8e644f22b48c" providerId="ADAL" clId="{C5753A45-2D79-48C0-AD66-BC600BC9DC73}" dt="2021-02-21T17:32:00.352" v="1247" actId="1076"/>
          <ac:picMkLst>
            <pc:docMk/>
            <pc:sldMk cId="2023331127" sldId="259"/>
            <ac:picMk id="2050" creationId="{00000000-0000-0000-0000-000000000000}"/>
          </ac:picMkLst>
        </pc:picChg>
        <pc:picChg chg="mod">
          <ac:chgData name="Dmitriy Beznosko" userId="8bcdeb23-d2dd-465e-bda6-8e644f22b48c" providerId="ADAL" clId="{C5753A45-2D79-48C0-AD66-BC600BC9DC73}" dt="2021-02-21T17:32:20.904" v="1252" actId="1076"/>
          <ac:picMkLst>
            <pc:docMk/>
            <pc:sldMk cId="2023331127" sldId="259"/>
            <ac:picMk id="2052" creationId="{00000000-0000-0000-0000-000000000000}"/>
          </ac:picMkLst>
        </pc:picChg>
        <pc:picChg chg="mod">
          <ac:chgData name="Dmitriy Beznosko" userId="8bcdeb23-d2dd-465e-bda6-8e644f22b48c" providerId="ADAL" clId="{C5753A45-2D79-48C0-AD66-BC600BC9DC73}" dt="2021-02-21T17:32:03.603" v="1248" actId="1076"/>
          <ac:picMkLst>
            <pc:docMk/>
            <pc:sldMk cId="2023331127" sldId="259"/>
            <ac:picMk id="2054" creationId="{00000000-0000-0000-0000-000000000000}"/>
          </ac:picMkLst>
        </pc:picChg>
      </pc:sldChg>
      <pc:sldChg chg="del">
        <pc:chgData name="Dmitriy Beznosko" userId="8bcdeb23-d2dd-465e-bda6-8e644f22b48c" providerId="ADAL" clId="{C5753A45-2D79-48C0-AD66-BC600BC9DC73}" dt="2021-02-21T16:08:35.604" v="1" actId="47"/>
        <pc:sldMkLst>
          <pc:docMk/>
          <pc:sldMk cId="4146556353" sldId="259"/>
        </pc:sldMkLst>
      </pc:sldChg>
      <pc:sldChg chg="del">
        <pc:chgData name="Dmitriy Beznosko" userId="8bcdeb23-d2dd-465e-bda6-8e644f22b48c" providerId="ADAL" clId="{C5753A45-2D79-48C0-AD66-BC600BC9DC73}" dt="2021-02-21T16:08:35.604" v="1" actId="47"/>
        <pc:sldMkLst>
          <pc:docMk/>
          <pc:sldMk cId="1543466912" sldId="260"/>
        </pc:sldMkLst>
      </pc:sldChg>
      <pc:sldChg chg="addSp delSp modSp add mod setBg">
        <pc:chgData name="Dmitriy Beznosko" userId="8bcdeb23-d2dd-465e-bda6-8e644f22b48c" providerId="ADAL" clId="{C5753A45-2D79-48C0-AD66-BC600BC9DC73}" dt="2021-02-21T17:29:04.321" v="1184" actId="255"/>
        <pc:sldMkLst>
          <pc:docMk/>
          <pc:sldMk cId="3766048430" sldId="260"/>
        </pc:sldMkLst>
        <pc:spChg chg="mod">
          <ac:chgData name="Dmitriy Beznosko" userId="8bcdeb23-d2dd-465e-bda6-8e644f22b48c" providerId="ADAL" clId="{C5753A45-2D79-48C0-AD66-BC600BC9DC73}" dt="2021-02-21T17:27:24.722" v="1123" actId="27636"/>
          <ac:spMkLst>
            <pc:docMk/>
            <pc:sldMk cId="3766048430" sldId="260"/>
            <ac:spMk id="2" creationId="{00000000-0000-0000-0000-000000000000}"/>
          </ac:spMkLst>
        </pc:spChg>
        <pc:spChg chg="mod ord">
          <ac:chgData name="Dmitriy Beznosko" userId="8bcdeb23-d2dd-465e-bda6-8e644f22b48c" providerId="ADAL" clId="{C5753A45-2D79-48C0-AD66-BC600BC9DC73}" dt="2021-02-21T17:29:04.321" v="1184" actId="255"/>
          <ac:spMkLst>
            <pc:docMk/>
            <pc:sldMk cId="3766048430" sldId="260"/>
            <ac:spMk id="3" creationId="{00000000-0000-0000-0000-000000000000}"/>
          </ac:spMkLst>
        </pc:spChg>
        <pc:spChg chg="mod ord">
          <ac:chgData name="Dmitriy Beznosko" userId="8bcdeb23-d2dd-465e-bda6-8e644f22b48c" providerId="ADAL" clId="{C5753A45-2D79-48C0-AD66-BC600BC9DC73}" dt="2021-02-21T17:27:04.929" v="1119" actId="26606"/>
          <ac:spMkLst>
            <pc:docMk/>
            <pc:sldMk cId="3766048430" sldId="260"/>
            <ac:spMk id="4" creationId="{00000000-0000-0000-0000-000000000000}"/>
          </ac:spMkLst>
        </pc:spChg>
        <pc:spChg chg="add del">
          <ac:chgData name="Dmitriy Beznosko" userId="8bcdeb23-d2dd-465e-bda6-8e644f22b48c" providerId="ADAL" clId="{C5753A45-2D79-48C0-AD66-BC600BC9DC73}" dt="2021-02-21T17:26:48.820" v="1109" actId="26606"/>
          <ac:spMkLst>
            <pc:docMk/>
            <pc:sldMk cId="3766048430" sldId="260"/>
            <ac:spMk id="75" creationId="{6F7E013D-0DE5-4A1E-B229-8063BAAE9644}"/>
          </ac:spMkLst>
        </pc:spChg>
        <pc:spChg chg="add del">
          <ac:chgData name="Dmitriy Beznosko" userId="8bcdeb23-d2dd-465e-bda6-8e644f22b48c" providerId="ADAL" clId="{C5753A45-2D79-48C0-AD66-BC600BC9DC73}" dt="2021-02-21T17:26:54.274" v="1112" actId="26606"/>
          <ac:spMkLst>
            <pc:docMk/>
            <pc:sldMk cId="3766048430" sldId="260"/>
            <ac:spMk id="77" creationId="{C1A700DC-DD5C-4DE0-AC7B-CCBF3E1743AA}"/>
          </ac:spMkLst>
        </pc:spChg>
        <pc:spChg chg="add del">
          <ac:chgData name="Dmitriy Beznosko" userId="8bcdeb23-d2dd-465e-bda6-8e644f22b48c" providerId="ADAL" clId="{C5753A45-2D79-48C0-AD66-BC600BC9DC73}" dt="2021-02-21T17:26:54.274" v="1112" actId="26606"/>
          <ac:spMkLst>
            <pc:docMk/>
            <pc:sldMk cId="3766048430" sldId="260"/>
            <ac:spMk id="79" creationId="{9F861D4E-31C2-4893-913B-12F1EB82E24D}"/>
          </ac:spMkLst>
        </pc:spChg>
        <pc:spChg chg="add del">
          <ac:chgData name="Dmitriy Beznosko" userId="8bcdeb23-d2dd-465e-bda6-8e644f22b48c" providerId="ADAL" clId="{C5753A45-2D79-48C0-AD66-BC600BC9DC73}" dt="2021-02-21T17:26:54.274" v="1112" actId="26606"/>
          <ac:spMkLst>
            <pc:docMk/>
            <pc:sldMk cId="3766048430" sldId="260"/>
            <ac:spMk id="81" creationId="{DB554A7E-41A3-4DC5-9E04-47E7C1562002}"/>
          </ac:spMkLst>
        </pc:spChg>
        <pc:spChg chg="add del">
          <ac:chgData name="Dmitriy Beznosko" userId="8bcdeb23-d2dd-465e-bda6-8e644f22b48c" providerId="ADAL" clId="{C5753A45-2D79-48C0-AD66-BC600BC9DC73}" dt="2021-02-21T17:26:54.274" v="1112" actId="26606"/>
          <ac:spMkLst>
            <pc:docMk/>
            <pc:sldMk cId="3766048430" sldId="260"/>
            <ac:spMk id="4104" creationId="{7F5E9321-8E84-45AC-AD89-51E914F68B42}"/>
          </ac:spMkLst>
        </pc:spChg>
        <pc:spChg chg="add del">
          <ac:chgData name="Dmitriy Beznosko" userId="8bcdeb23-d2dd-465e-bda6-8e644f22b48c" providerId="ADAL" clId="{C5753A45-2D79-48C0-AD66-BC600BC9DC73}" dt="2021-02-21T17:26:58.230" v="1115" actId="26606"/>
          <ac:spMkLst>
            <pc:docMk/>
            <pc:sldMk cId="3766048430" sldId="260"/>
            <ac:spMk id="4106" creationId="{FF19E647-F6F0-4ABE-B7B9-F27F45A457FA}"/>
          </ac:spMkLst>
        </pc:spChg>
        <pc:spChg chg="add del">
          <ac:chgData name="Dmitriy Beznosko" userId="8bcdeb23-d2dd-465e-bda6-8e644f22b48c" providerId="ADAL" clId="{C5753A45-2D79-48C0-AD66-BC600BC9DC73}" dt="2021-02-21T17:27:04.875" v="1118" actId="26606"/>
          <ac:spMkLst>
            <pc:docMk/>
            <pc:sldMk cId="3766048430" sldId="260"/>
            <ac:spMk id="4109" creationId="{FF19E647-F6F0-4ABE-B7B9-F27F45A457FA}"/>
          </ac:spMkLst>
        </pc:spChg>
        <pc:spChg chg="add del">
          <ac:chgData name="Dmitriy Beznosko" userId="8bcdeb23-d2dd-465e-bda6-8e644f22b48c" providerId="ADAL" clId="{C5753A45-2D79-48C0-AD66-BC600BC9DC73}" dt="2021-02-21T17:27:04.875" v="1118" actId="26606"/>
          <ac:spMkLst>
            <pc:docMk/>
            <pc:sldMk cId="3766048430" sldId="260"/>
            <ac:spMk id="4110" creationId="{FA2289DB-F4F2-44AA-8ED3-0141E331B7AA}"/>
          </ac:spMkLst>
        </pc:spChg>
        <pc:spChg chg="add del">
          <ac:chgData name="Dmitriy Beznosko" userId="8bcdeb23-d2dd-465e-bda6-8e644f22b48c" providerId="ADAL" clId="{C5753A45-2D79-48C0-AD66-BC600BC9DC73}" dt="2021-02-21T17:27:04.875" v="1118" actId="26606"/>
          <ac:spMkLst>
            <pc:docMk/>
            <pc:sldMk cId="3766048430" sldId="260"/>
            <ac:spMk id="4111" creationId="{44C115A1-A2B9-496D-8FC5-3B6AA2BC9C8F}"/>
          </ac:spMkLst>
        </pc:spChg>
        <pc:spChg chg="add del">
          <ac:chgData name="Dmitriy Beznosko" userId="8bcdeb23-d2dd-465e-bda6-8e644f22b48c" providerId="ADAL" clId="{C5753A45-2D79-48C0-AD66-BC600BC9DC73}" dt="2021-02-21T17:27:04.875" v="1118" actId="26606"/>
          <ac:spMkLst>
            <pc:docMk/>
            <pc:sldMk cId="3766048430" sldId="260"/>
            <ac:spMk id="4112" creationId="{29FA7D49-FB1E-4C96-AD88-49252278DBD1}"/>
          </ac:spMkLst>
        </pc:spChg>
        <pc:spChg chg="add">
          <ac:chgData name="Dmitriy Beznosko" userId="8bcdeb23-d2dd-465e-bda6-8e644f22b48c" providerId="ADAL" clId="{C5753A45-2D79-48C0-AD66-BC600BC9DC73}" dt="2021-02-21T17:27:04.929" v="1119" actId="26606"/>
          <ac:spMkLst>
            <pc:docMk/>
            <pc:sldMk cId="3766048430" sldId="260"/>
            <ac:spMk id="4114" creationId="{6F7E013D-0DE5-4A1E-B229-8063BAAE9644}"/>
          </ac:spMkLst>
        </pc:spChg>
        <pc:picChg chg="mod ord">
          <ac:chgData name="Dmitriy Beznosko" userId="8bcdeb23-d2dd-465e-bda6-8e644f22b48c" providerId="ADAL" clId="{C5753A45-2D79-48C0-AD66-BC600BC9DC73}" dt="2021-02-21T17:27:20.097" v="1121" actId="1076"/>
          <ac:picMkLst>
            <pc:docMk/>
            <pc:sldMk cId="3766048430" sldId="260"/>
            <ac:picMk id="4098" creationId="{00000000-0000-0000-0000-000000000000}"/>
          </ac:picMkLst>
        </pc:picChg>
        <pc:picChg chg="mod ord">
          <ac:chgData name="Dmitriy Beznosko" userId="8bcdeb23-d2dd-465e-bda6-8e644f22b48c" providerId="ADAL" clId="{C5753A45-2D79-48C0-AD66-BC600BC9DC73}" dt="2021-02-21T17:28:42.726" v="1180" actId="1076"/>
          <ac:picMkLst>
            <pc:docMk/>
            <pc:sldMk cId="3766048430" sldId="260"/>
            <ac:picMk id="4100" creationId="{00000000-0000-0000-0000-000000000000}"/>
          </ac:picMkLst>
        </pc:picChg>
        <pc:picChg chg="mod ord">
          <ac:chgData name="Dmitriy Beznosko" userId="8bcdeb23-d2dd-465e-bda6-8e644f22b48c" providerId="ADAL" clId="{C5753A45-2D79-48C0-AD66-BC600BC9DC73}" dt="2021-02-21T17:28:46.754" v="1181" actId="1076"/>
          <ac:picMkLst>
            <pc:docMk/>
            <pc:sldMk cId="3766048430" sldId="260"/>
            <ac:picMk id="4102" creationId="{00000000-0000-0000-0000-000000000000}"/>
          </ac:picMkLst>
        </pc:picChg>
        <pc:cxnChg chg="add del">
          <ac:chgData name="Dmitriy Beznosko" userId="8bcdeb23-d2dd-465e-bda6-8e644f22b48c" providerId="ADAL" clId="{C5753A45-2D79-48C0-AD66-BC600BC9DC73}" dt="2021-02-21T17:27:04.875" v="1118" actId="26606"/>
          <ac:cxnSpMkLst>
            <pc:docMk/>
            <pc:sldMk cId="3766048430" sldId="260"/>
            <ac:cxnSpMk id="83" creationId="{92BFA6EF-C8B5-4562-9718-3167CB1C9C27}"/>
          </ac:cxnSpMkLst>
        </pc:cxnChg>
        <pc:cxnChg chg="add del">
          <ac:chgData name="Dmitriy Beznosko" userId="8bcdeb23-d2dd-465e-bda6-8e644f22b48c" providerId="ADAL" clId="{C5753A45-2D79-48C0-AD66-BC600BC9DC73}" dt="2021-02-21T17:26:58.230" v="1115" actId="26606"/>
          <ac:cxnSpMkLst>
            <pc:docMk/>
            <pc:sldMk cId="3766048430" sldId="260"/>
            <ac:cxnSpMk id="4107" creationId="{92BFA6EF-C8B5-4562-9718-3167CB1C9C27}"/>
          </ac:cxnSpMkLst>
        </pc:cxnChg>
      </pc:sldChg>
      <pc:sldChg chg="addSp delSp modSp add mod setBg">
        <pc:chgData name="Dmitriy Beznosko" userId="8bcdeb23-d2dd-465e-bda6-8e644f22b48c" providerId="ADAL" clId="{C5753A45-2D79-48C0-AD66-BC600BC9DC73}" dt="2021-02-21T17:26:26.550" v="1107" actId="27636"/>
        <pc:sldMkLst>
          <pc:docMk/>
          <pc:sldMk cId="129183904" sldId="261"/>
        </pc:sldMkLst>
        <pc:spChg chg="mod">
          <ac:chgData name="Dmitriy Beznosko" userId="8bcdeb23-d2dd-465e-bda6-8e644f22b48c" providerId="ADAL" clId="{C5753A45-2D79-48C0-AD66-BC600BC9DC73}" dt="2021-02-21T17:26:16.376" v="1103" actId="14100"/>
          <ac:spMkLst>
            <pc:docMk/>
            <pc:sldMk cId="129183904" sldId="261"/>
            <ac:spMk id="2" creationId="{00000000-0000-0000-0000-000000000000}"/>
          </ac:spMkLst>
        </pc:spChg>
        <pc:spChg chg="mod">
          <ac:chgData name="Dmitriy Beznosko" userId="8bcdeb23-d2dd-465e-bda6-8e644f22b48c" providerId="ADAL" clId="{C5753A45-2D79-48C0-AD66-BC600BC9DC73}" dt="2021-02-21T17:26:26.550" v="1107" actId="27636"/>
          <ac:spMkLst>
            <pc:docMk/>
            <pc:sldMk cId="129183904" sldId="261"/>
            <ac:spMk id="3" creationId="{00000000-0000-0000-0000-000000000000}"/>
          </ac:spMkLst>
        </pc:spChg>
        <pc:spChg chg="mod ord">
          <ac:chgData name="Dmitriy Beznosko" userId="8bcdeb23-d2dd-465e-bda6-8e644f22b48c" providerId="ADAL" clId="{C5753A45-2D79-48C0-AD66-BC600BC9DC73}" dt="2021-02-21T17:24:26.490" v="1087" actId="26606"/>
          <ac:spMkLst>
            <pc:docMk/>
            <pc:sldMk cId="129183904" sldId="261"/>
            <ac:spMk id="4" creationId="{00000000-0000-0000-0000-000000000000}"/>
          </ac:spMkLst>
        </pc:spChg>
        <pc:spChg chg="add del mod">
          <ac:chgData name="Dmitriy Beznosko" userId="8bcdeb23-d2dd-465e-bda6-8e644f22b48c" providerId="ADAL" clId="{C5753A45-2D79-48C0-AD66-BC600BC9DC73}" dt="2021-02-21T17:25:44.177" v="1093" actId="478"/>
          <ac:spMkLst>
            <pc:docMk/>
            <pc:sldMk cId="129183904" sldId="261"/>
            <ac:spMk id="7" creationId="{41CD1985-3B0C-4C78-964C-42A125FDF167}"/>
          </ac:spMkLst>
        </pc:spChg>
        <pc:picChg chg="add mod">
          <ac:chgData name="Dmitriy Beznosko" userId="8bcdeb23-d2dd-465e-bda6-8e644f22b48c" providerId="ADAL" clId="{C5753A45-2D79-48C0-AD66-BC600BC9DC73}" dt="2021-02-21T17:26:09.667" v="1101" actId="14100"/>
          <ac:picMkLst>
            <pc:docMk/>
            <pc:sldMk cId="129183904" sldId="261"/>
            <ac:picMk id="6" creationId="{2EF78774-9C69-461F-B6C0-1B78B60E9A2E}"/>
          </ac:picMkLst>
        </pc:picChg>
        <pc:picChg chg="mod ord">
          <ac:chgData name="Dmitriy Beznosko" userId="8bcdeb23-d2dd-465e-bda6-8e644f22b48c" providerId="ADAL" clId="{C5753A45-2D79-48C0-AD66-BC600BC9DC73}" dt="2021-02-21T17:25:58.220" v="1098" actId="14100"/>
          <ac:picMkLst>
            <pc:docMk/>
            <pc:sldMk cId="129183904" sldId="261"/>
            <ac:picMk id="1026" creationId="{00000000-0000-0000-0000-000000000000}"/>
          </ac:picMkLst>
        </pc:picChg>
      </pc:sldChg>
      <pc:sldChg chg="del">
        <pc:chgData name="Dmitriy Beznosko" userId="8bcdeb23-d2dd-465e-bda6-8e644f22b48c" providerId="ADAL" clId="{C5753A45-2D79-48C0-AD66-BC600BC9DC73}" dt="2021-02-21T16:08:35.604" v="1" actId="47"/>
        <pc:sldMkLst>
          <pc:docMk/>
          <pc:sldMk cId="998517668" sldId="261"/>
        </pc:sldMkLst>
      </pc:sldChg>
      <pc:sldChg chg="addSp modSp add mod setBg">
        <pc:chgData name="Dmitriy Beznosko" userId="8bcdeb23-d2dd-465e-bda6-8e644f22b48c" providerId="ADAL" clId="{C5753A45-2D79-48C0-AD66-BC600BC9DC73}" dt="2021-02-21T17:23:59.823" v="1080" actId="1076"/>
        <pc:sldMkLst>
          <pc:docMk/>
          <pc:sldMk cId="292715162" sldId="262"/>
        </pc:sldMkLst>
        <pc:spChg chg="mod">
          <ac:chgData name="Dmitriy Beznosko" userId="8bcdeb23-d2dd-465e-bda6-8e644f22b48c" providerId="ADAL" clId="{C5753A45-2D79-48C0-AD66-BC600BC9DC73}" dt="2021-02-21T17:23:46.278" v="1077" actId="26606"/>
          <ac:spMkLst>
            <pc:docMk/>
            <pc:sldMk cId="292715162" sldId="262"/>
            <ac:spMk id="2" creationId="{00000000-0000-0000-0000-000000000000}"/>
          </ac:spMkLst>
        </pc:spChg>
        <pc:spChg chg="mod">
          <ac:chgData name="Dmitriy Beznosko" userId="8bcdeb23-d2dd-465e-bda6-8e644f22b48c" providerId="ADAL" clId="{C5753A45-2D79-48C0-AD66-BC600BC9DC73}" dt="2021-02-21T17:23:46.278" v="1077" actId="26606"/>
          <ac:spMkLst>
            <pc:docMk/>
            <pc:sldMk cId="292715162" sldId="262"/>
            <ac:spMk id="3" creationId="{00000000-0000-0000-0000-000000000000}"/>
          </ac:spMkLst>
        </pc:spChg>
        <pc:spChg chg="mod">
          <ac:chgData name="Dmitriy Beznosko" userId="8bcdeb23-d2dd-465e-bda6-8e644f22b48c" providerId="ADAL" clId="{C5753A45-2D79-48C0-AD66-BC600BC9DC73}" dt="2021-02-21T17:23:46.278" v="1077" actId="26606"/>
          <ac:spMkLst>
            <pc:docMk/>
            <pc:sldMk cId="292715162" sldId="262"/>
            <ac:spMk id="4" creationId="{00000000-0000-0000-0000-000000000000}"/>
          </ac:spMkLst>
        </pc:spChg>
        <pc:spChg chg="add">
          <ac:chgData name="Dmitriy Beznosko" userId="8bcdeb23-d2dd-465e-bda6-8e644f22b48c" providerId="ADAL" clId="{C5753A45-2D79-48C0-AD66-BC600BC9DC73}" dt="2021-02-21T17:23:46.278" v="1077" actId="26606"/>
          <ac:spMkLst>
            <pc:docMk/>
            <pc:sldMk cId="292715162" sldId="262"/>
            <ac:spMk id="74" creationId="{6F7E013D-0DE5-4A1E-B229-8063BAAE9644}"/>
          </ac:spMkLst>
        </pc:spChg>
        <pc:picChg chg="mod">
          <ac:chgData name="Dmitriy Beznosko" userId="8bcdeb23-d2dd-465e-bda6-8e644f22b48c" providerId="ADAL" clId="{C5753A45-2D79-48C0-AD66-BC600BC9DC73}" dt="2021-02-21T17:23:59.823" v="1080" actId="1076"/>
          <ac:picMkLst>
            <pc:docMk/>
            <pc:sldMk cId="292715162" sldId="262"/>
            <ac:picMk id="2050" creationId="{00000000-0000-0000-0000-000000000000}"/>
          </ac:picMkLst>
        </pc:picChg>
        <pc:picChg chg="mod ord">
          <ac:chgData name="Dmitriy Beznosko" userId="8bcdeb23-d2dd-465e-bda6-8e644f22b48c" providerId="ADAL" clId="{C5753A45-2D79-48C0-AD66-BC600BC9DC73}" dt="2021-02-21T17:23:57.889" v="1079" actId="1076"/>
          <ac:picMkLst>
            <pc:docMk/>
            <pc:sldMk cId="292715162" sldId="262"/>
            <ac:picMk id="5122" creationId="{00000000-0000-0000-0000-000000000000}"/>
          </ac:picMkLst>
        </pc:picChg>
        <pc:picChg chg="mod">
          <ac:chgData name="Dmitriy Beznosko" userId="8bcdeb23-d2dd-465e-bda6-8e644f22b48c" providerId="ADAL" clId="{C5753A45-2D79-48C0-AD66-BC600BC9DC73}" dt="2021-02-21T17:23:55.286" v="1078" actId="1076"/>
          <ac:picMkLst>
            <pc:docMk/>
            <pc:sldMk cId="292715162" sldId="262"/>
            <ac:picMk id="5124" creationId="{00000000-0000-0000-0000-000000000000}"/>
          </ac:picMkLst>
        </pc:picChg>
      </pc:sldChg>
      <pc:sldChg chg="del">
        <pc:chgData name="Dmitriy Beznosko" userId="8bcdeb23-d2dd-465e-bda6-8e644f22b48c" providerId="ADAL" clId="{C5753A45-2D79-48C0-AD66-BC600BC9DC73}" dt="2021-02-21T16:08:35.604" v="1" actId="47"/>
        <pc:sldMkLst>
          <pc:docMk/>
          <pc:sldMk cId="3945322993" sldId="262"/>
        </pc:sldMkLst>
      </pc:sldChg>
      <pc:sldChg chg="del">
        <pc:chgData name="Dmitriy Beznosko" userId="8bcdeb23-d2dd-465e-bda6-8e644f22b48c" providerId="ADAL" clId="{C5753A45-2D79-48C0-AD66-BC600BC9DC73}" dt="2021-02-21T16:08:35.604" v="1" actId="47"/>
        <pc:sldMkLst>
          <pc:docMk/>
          <pc:sldMk cId="1325607051" sldId="263"/>
        </pc:sldMkLst>
      </pc:sldChg>
      <pc:sldChg chg="addSp">
        <pc:chgData name="Dmitriy Beznosko" userId="8bcdeb23-d2dd-465e-bda6-8e644f22b48c" providerId="ADAL" clId="{C5753A45-2D79-48C0-AD66-BC600BC9DC73}" dt="2021-02-21T16:36:25.178" v="149"/>
        <pc:sldMkLst>
          <pc:docMk/>
          <pc:sldMk cId="2190085228" sldId="263"/>
        </pc:sldMkLst>
        <pc:spChg chg="add">
          <ac:chgData name="Dmitriy Beznosko" userId="8bcdeb23-d2dd-465e-bda6-8e644f22b48c" providerId="ADAL" clId="{C5753A45-2D79-48C0-AD66-BC600BC9DC73}" dt="2021-02-21T16:36:25.178" v="149"/>
          <ac:spMkLst>
            <pc:docMk/>
            <pc:sldMk cId="2190085228" sldId="263"/>
            <ac:spMk id="6" creationId="{307DCEBB-8234-4941-850E-D8C6B606F1F6}"/>
          </ac:spMkLst>
        </pc:spChg>
        <pc:spChg chg="add">
          <ac:chgData name="Dmitriy Beznosko" userId="8bcdeb23-d2dd-465e-bda6-8e644f22b48c" providerId="ADAL" clId="{C5753A45-2D79-48C0-AD66-BC600BC9DC73}" dt="2021-02-21T16:36:25.178" v="149"/>
          <ac:spMkLst>
            <pc:docMk/>
            <pc:sldMk cId="2190085228" sldId="263"/>
            <ac:spMk id="7" creationId="{A37A6CB4-774E-4B7F-B43A-D8A741E4E25D}"/>
          </ac:spMkLst>
        </pc:spChg>
        <pc:spChg chg="add">
          <ac:chgData name="Dmitriy Beznosko" userId="8bcdeb23-d2dd-465e-bda6-8e644f22b48c" providerId="ADAL" clId="{C5753A45-2D79-48C0-AD66-BC600BC9DC73}" dt="2021-02-21T16:36:25.178" v="149"/>
          <ac:spMkLst>
            <pc:docMk/>
            <pc:sldMk cId="2190085228" sldId="263"/>
            <ac:spMk id="10" creationId="{7AFE698F-0147-400A-9694-6EC2F2A026C3}"/>
          </ac:spMkLst>
        </pc:spChg>
        <pc:spChg chg="add">
          <ac:chgData name="Dmitriy Beznosko" userId="8bcdeb23-d2dd-465e-bda6-8e644f22b48c" providerId="ADAL" clId="{C5753A45-2D79-48C0-AD66-BC600BC9DC73}" dt="2021-02-21T16:36:25.178" v="149"/>
          <ac:spMkLst>
            <pc:docMk/>
            <pc:sldMk cId="2190085228" sldId="263"/>
            <ac:spMk id="18" creationId="{019637C6-A621-42BA-B68A-FC45FF1F6A6E}"/>
          </ac:spMkLst>
        </pc:spChg>
        <pc:spChg chg="add">
          <ac:chgData name="Dmitriy Beznosko" userId="8bcdeb23-d2dd-465e-bda6-8e644f22b48c" providerId="ADAL" clId="{C5753A45-2D79-48C0-AD66-BC600BC9DC73}" dt="2021-02-21T16:36:25.178" v="149"/>
          <ac:spMkLst>
            <pc:docMk/>
            <pc:sldMk cId="2190085228" sldId="263"/>
            <ac:spMk id="19" creationId="{2798A645-53F6-45C4-8208-A238D5801DE9}"/>
          </ac:spMkLst>
        </pc:spChg>
        <pc:spChg chg="add">
          <ac:chgData name="Dmitriy Beznosko" userId="8bcdeb23-d2dd-465e-bda6-8e644f22b48c" providerId="ADAL" clId="{C5753A45-2D79-48C0-AD66-BC600BC9DC73}" dt="2021-02-21T16:36:25.178" v="149"/>
          <ac:spMkLst>
            <pc:docMk/>
            <pc:sldMk cId="2190085228" sldId="263"/>
            <ac:spMk id="20" creationId="{E388CEC4-764B-46D4-8D6E-82B9AB8EF624}"/>
          </ac:spMkLst>
        </pc:spChg>
        <pc:spChg chg="add">
          <ac:chgData name="Dmitriy Beznosko" userId="8bcdeb23-d2dd-465e-bda6-8e644f22b48c" providerId="ADAL" clId="{C5753A45-2D79-48C0-AD66-BC600BC9DC73}" dt="2021-02-21T16:36:25.178" v="149"/>
          <ac:spMkLst>
            <pc:docMk/>
            <pc:sldMk cId="2190085228" sldId="263"/>
            <ac:spMk id="21" creationId="{D21B469B-56CB-4292-9E8C-1846BE12C586}"/>
          </ac:spMkLst>
        </pc:spChg>
        <pc:spChg chg="add">
          <ac:chgData name="Dmitriy Beznosko" userId="8bcdeb23-d2dd-465e-bda6-8e644f22b48c" providerId="ADAL" clId="{C5753A45-2D79-48C0-AD66-BC600BC9DC73}" dt="2021-02-21T16:36:25.178" v="149"/>
          <ac:spMkLst>
            <pc:docMk/>
            <pc:sldMk cId="2190085228" sldId="263"/>
            <ac:spMk id="22" creationId="{84992793-DC35-4CE3-AF3E-DC4B9D1510A8}"/>
          </ac:spMkLst>
        </pc:spChg>
        <pc:picChg chg="add">
          <ac:chgData name="Dmitriy Beznosko" userId="8bcdeb23-d2dd-465e-bda6-8e644f22b48c" providerId="ADAL" clId="{C5753A45-2D79-48C0-AD66-BC600BC9DC73}" dt="2021-02-21T16:36:25.178" v="149"/>
          <ac:picMkLst>
            <pc:docMk/>
            <pc:sldMk cId="2190085228" sldId="263"/>
            <ac:picMk id="2049" creationId="{3408BB53-A638-47D6-B7A9-D0A183C4332F}"/>
          </ac:picMkLst>
        </pc:picChg>
        <pc:cxnChg chg="add">
          <ac:chgData name="Dmitriy Beznosko" userId="8bcdeb23-d2dd-465e-bda6-8e644f22b48c" providerId="ADAL" clId="{C5753A45-2D79-48C0-AD66-BC600BC9DC73}" dt="2021-02-21T16:36:25.178" v="149"/>
          <ac:cxnSpMkLst>
            <pc:docMk/>
            <pc:sldMk cId="2190085228" sldId="263"/>
            <ac:cxnSpMk id="8" creationId="{07CF2FF0-6DF4-4E2F-B03F-1BB46E872F1B}"/>
          </ac:cxnSpMkLst>
        </pc:cxnChg>
        <pc:cxnChg chg="add">
          <ac:chgData name="Dmitriy Beznosko" userId="8bcdeb23-d2dd-465e-bda6-8e644f22b48c" providerId="ADAL" clId="{C5753A45-2D79-48C0-AD66-BC600BC9DC73}" dt="2021-02-21T16:36:25.178" v="149"/>
          <ac:cxnSpMkLst>
            <pc:docMk/>
            <pc:sldMk cId="2190085228" sldId="263"/>
            <ac:cxnSpMk id="9" creationId="{4644AA48-D937-4F67-8E38-06584CDA03B2}"/>
          </ac:cxnSpMkLst>
        </pc:cxnChg>
        <pc:cxnChg chg="add">
          <ac:chgData name="Dmitriy Beznosko" userId="8bcdeb23-d2dd-465e-bda6-8e644f22b48c" providerId="ADAL" clId="{C5753A45-2D79-48C0-AD66-BC600BC9DC73}" dt="2021-02-21T16:36:25.178" v="149"/>
          <ac:cxnSpMkLst>
            <pc:docMk/>
            <pc:sldMk cId="2190085228" sldId="263"/>
            <ac:cxnSpMk id="11" creationId="{6AE2ABFE-D298-4E7F-AA5A-04BD56B5C6DF}"/>
          </ac:cxnSpMkLst>
        </pc:cxnChg>
        <pc:cxnChg chg="add">
          <ac:chgData name="Dmitriy Beznosko" userId="8bcdeb23-d2dd-465e-bda6-8e644f22b48c" providerId="ADAL" clId="{C5753A45-2D79-48C0-AD66-BC600BC9DC73}" dt="2021-02-21T16:36:25.178" v="149"/>
          <ac:cxnSpMkLst>
            <pc:docMk/>
            <pc:sldMk cId="2190085228" sldId="263"/>
            <ac:cxnSpMk id="12" creationId="{3CE4D085-231A-4800-909D-1BEA75A3DBAD}"/>
          </ac:cxnSpMkLst>
        </pc:cxnChg>
        <pc:cxnChg chg="add">
          <ac:chgData name="Dmitriy Beznosko" userId="8bcdeb23-d2dd-465e-bda6-8e644f22b48c" providerId="ADAL" clId="{C5753A45-2D79-48C0-AD66-BC600BC9DC73}" dt="2021-02-21T16:36:25.178" v="149"/>
          <ac:cxnSpMkLst>
            <pc:docMk/>
            <pc:sldMk cId="2190085228" sldId="263"/>
            <ac:cxnSpMk id="13" creationId="{D4B91109-3541-4A3C-BD83-3B7EC4AA60E5}"/>
          </ac:cxnSpMkLst>
        </pc:cxnChg>
        <pc:cxnChg chg="add">
          <ac:chgData name="Dmitriy Beznosko" userId="8bcdeb23-d2dd-465e-bda6-8e644f22b48c" providerId="ADAL" clId="{C5753A45-2D79-48C0-AD66-BC600BC9DC73}" dt="2021-02-21T16:36:25.178" v="149"/>
          <ac:cxnSpMkLst>
            <pc:docMk/>
            <pc:sldMk cId="2190085228" sldId="263"/>
            <ac:cxnSpMk id="14" creationId="{254CCB3E-A6A9-4F4A-A79D-371BB00F4614}"/>
          </ac:cxnSpMkLst>
        </pc:cxnChg>
        <pc:cxnChg chg="add">
          <ac:chgData name="Dmitriy Beznosko" userId="8bcdeb23-d2dd-465e-bda6-8e644f22b48c" providerId="ADAL" clId="{C5753A45-2D79-48C0-AD66-BC600BC9DC73}" dt="2021-02-21T16:36:25.178" v="149"/>
          <ac:cxnSpMkLst>
            <pc:docMk/>
            <pc:sldMk cId="2190085228" sldId="263"/>
            <ac:cxnSpMk id="15" creationId="{BE8CBE45-F484-4B3D-B631-3E9995FF3D94}"/>
          </ac:cxnSpMkLst>
        </pc:cxnChg>
        <pc:cxnChg chg="add">
          <ac:chgData name="Dmitriy Beznosko" userId="8bcdeb23-d2dd-465e-bda6-8e644f22b48c" providerId="ADAL" clId="{C5753A45-2D79-48C0-AD66-BC600BC9DC73}" dt="2021-02-21T16:36:25.178" v="149"/>
          <ac:cxnSpMkLst>
            <pc:docMk/>
            <pc:sldMk cId="2190085228" sldId="263"/>
            <ac:cxnSpMk id="16" creationId="{9485D185-6341-412B-B788-6B00DFC18EB4}"/>
          </ac:cxnSpMkLst>
        </pc:cxnChg>
        <pc:cxnChg chg="add">
          <ac:chgData name="Dmitriy Beznosko" userId="8bcdeb23-d2dd-465e-bda6-8e644f22b48c" providerId="ADAL" clId="{C5753A45-2D79-48C0-AD66-BC600BC9DC73}" dt="2021-02-21T16:36:25.178" v="149"/>
          <ac:cxnSpMkLst>
            <pc:docMk/>
            <pc:sldMk cId="2190085228" sldId="263"/>
            <ac:cxnSpMk id="17" creationId="{BD54B7D3-6D25-4888-BB8D-5834567195AE}"/>
          </ac:cxnSpMkLst>
        </pc:cxnChg>
      </pc:sldChg>
      <pc:sldChg chg="addSp delSp modSp add del mod">
        <pc:chgData name="Dmitriy Beznosko" userId="8bcdeb23-d2dd-465e-bda6-8e644f22b48c" providerId="ADAL" clId="{C5753A45-2D79-48C0-AD66-BC600BC9DC73}" dt="2021-02-21T17:01:36.753" v="538" actId="1076"/>
        <pc:sldMkLst>
          <pc:docMk/>
          <pc:sldMk cId="4051114773" sldId="263"/>
        </pc:sldMkLst>
        <pc:spChg chg="mod">
          <ac:chgData name="Dmitriy Beznosko" userId="8bcdeb23-d2dd-465e-bda6-8e644f22b48c" providerId="ADAL" clId="{C5753A45-2D79-48C0-AD66-BC600BC9DC73}" dt="2021-02-21T16:49:12.036" v="323" actId="1076"/>
          <ac:spMkLst>
            <pc:docMk/>
            <pc:sldMk cId="4051114773" sldId="263"/>
            <ac:spMk id="2" creationId="{00000000-0000-0000-0000-000000000000}"/>
          </ac:spMkLst>
        </pc:spChg>
        <pc:spChg chg="mod">
          <ac:chgData name="Dmitriy Beznosko" userId="8bcdeb23-d2dd-465e-bda6-8e644f22b48c" providerId="ADAL" clId="{C5753A45-2D79-48C0-AD66-BC600BC9DC73}" dt="2021-02-21T16:54:23.946" v="498" actId="27636"/>
          <ac:spMkLst>
            <pc:docMk/>
            <pc:sldMk cId="4051114773" sldId="263"/>
            <ac:spMk id="3" creationId="{00000000-0000-0000-0000-000000000000}"/>
          </ac:spMkLst>
        </pc:spChg>
        <pc:spChg chg="del mod">
          <ac:chgData name="Dmitriy Beznosko" userId="8bcdeb23-d2dd-465e-bda6-8e644f22b48c" providerId="ADAL" clId="{C5753A45-2D79-48C0-AD66-BC600BC9DC73}" dt="2021-02-21T16:36:35.614" v="152" actId="478"/>
          <ac:spMkLst>
            <pc:docMk/>
            <pc:sldMk cId="4051114773" sldId="263"/>
            <ac:spMk id="6" creationId="{307DCEBB-8234-4941-850E-D8C6B606F1F6}"/>
          </ac:spMkLst>
        </pc:spChg>
        <pc:spChg chg="del mod">
          <ac:chgData name="Dmitriy Beznosko" userId="8bcdeb23-d2dd-465e-bda6-8e644f22b48c" providerId="ADAL" clId="{C5753A45-2D79-48C0-AD66-BC600BC9DC73}" dt="2021-02-21T16:36:35.614" v="152" actId="478"/>
          <ac:spMkLst>
            <pc:docMk/>
            <pc:sldMk cId="4051114773" sldId="263"/>
            <ac:spMk id="7" creationId="{A37A6CB4-774E-4B7F-B43A-D8A741E4E25D}"/>
          </ac:spMkLst>
        </pc:spChg>
        <pc:spChg chg="del mod">
          <ac:chgData name="Dmitriy Beznosko" userId="8bcdeb23-d2dd-465e-bda6-8e644f22b48c" providerId="ADAL" clId="{C5753A45-2D79-48C0-AD66-BC600BC9DC73}" dt="2021-02-21T16:36:35.614" v="152" actId="478"/>
          <ac:spMkLst>
            <pc:docMk/>
            <pc:sldMk cId="4051114773" sldId="263"/>
            <ac:spMk id="10" creationId="{7AFE698F-0147-400A-9694-6EC2F2A026C3}"/>
          </ac:spMkLst>
        </pc:spChg>
        <pc:spChg chg="del mod">
          <ac:chgData name="Dmitriy Beznosko" userId="8bcdeb23-d2dd-465e-bda6-8e644f22b48c" providerId="ADAL" clId="{C5753A45-2D79-48C0-AD66-BC600BC9DC73}" dt="2021-02-21T16:36:35.614" v="152" actId="478"/>
          <ac:spMkLst>
            <pc:docMk/>
            <pc:sldMk cId="4051114773" sldId="263"/>
            <ac:spMk id="18" creationId="{019637C6-A621-42BA-B68A-FC45FF1F6A6E}"/>
          </ac:spMkLst>
        </pc:spChg>
        <pc:spChg chg="del mod">
          <ac:chgData name="Dmitriy Beznosko" userId="8bcdeb23-d2dd-465e-bda6-8e644f22b48c" providerId="ADAL" clId="{C5753A45-2D79-48C0-AD66-BC600BC9DC73}" dt="2021-02-21T16:36:35.614" v="152" actId="478"/>
          <ac:spMkLst>
            <pc:docMk/>
            <pc:sldMk cId="4051114773" sldId="263"/>
            <ac:spMk id="19" creationId="{2798A645-53F6-45C4-8208-A238D5801DE9}"/>
          </ac:spMkLst>
        </pc:spChg>
        <pc:spChg chg="del mod">
          <ac:chgData name="Dmitriy Beznosko" userId="8bcdeb23-d2dd-465e-bda6-8e644f22b48c" providerId="ADAL" clId="{C5753A45-2D79-48C0-AD66-BC600BC9DC73}" dt="2021-02-21T16:36:35.614" v="152" actId="478"/>
          <ac:spMkLst>
            <pc:docMk/>
            <pc:sldMk cId="4051114773" sldId="263"/>
            <ac:spMk id="20" creationId="{E388CEC4-764B-46D4-8D6E-82B9AB8EF624}"/>
          </ac:spMkLst>
        </pc:spChg>
        <pc:spChg chg="del mod">
          <ac:chgData name="Dmitriy Beznosko" userId="8bcdeb23-d2dd-465e-bda6-8e644f22b48c" providerId="ADAL" clId="{C5753A45-2D79-48C0-AD66-BC600BC9DC73}" dt="2021-02-21T16:36:35.614" v="152" actId="478"/>
          <ac:spMkLst>
            <pc:docMk/>
            <pc:sldMk cId="4051114773" sldId="263"/>
            <ac:spMk id="21" creationId="{D21B469B-56CB-4292-9E8C-1846BE12C586}"/>
          </ac:spMkLst>
        </pc:spChg>
        <pc:spChg chg="del mod">
          <ac:chgData name="Dmitriy Beznosko" userId="8bcdeb23-d2dd-465e-bda6-8e644f22b48c" providerId="ADAL" clId="{C5753A45-2D79-48C0-AD66-BC600BC9DC73}" dt="2021-02-21T16:36:35.614" v="152" actId="478"/>
          <ac:spMkLst>
            <pc:docMk/>
            <pc:sldMk cId="4051114773" sldId="263"/>
            <ac:spMk id="22" creationId="{84992793-DC35-4CE3-AF3E-DC4B9D1510A8}"/>
          </ac:spMkLst>
        </pc:spChg>
        <pc:spChg chg="add mod">
          <ac:chgData name="Dmitriy Beznosko" userId="8bcdeb23-d2dd-465e-bda6-8e644f22b48c" providerId="ADAL" clId="{C5753A45-2D79-48C0-AD66-BC600BC9DC73}" dt="2021-02-21T16:39:12.397" v="154"/>
          <ac:spMkLst>
            <pc:docMk/>
            <pc:sldMk cId="4051114773" sldId="263"/>
            <ac:spMk id="27" creationId="{60FD4179-BC25-4650-88A1-2970B20D1290}"/>
          </ac:spMkLst>
        </pc:spChg>
        <pc:spChg chg="add mod">
          <ac:chgData name="Dmitriy Beznosko" userId="8bcdeb23-d2dd-465e-bda6-8e644f22b48c" providerId="ADAL" clId="{C5753A45-2D79-48C0-AD66-BC600BC9DC73}" dt="2021-02-21T16:39:12.397" v="154"/>
          <ac:spMkLst>
            <pc:docMk/>
            <pc:sldMk cId="4051114773" sldId="263"/>
            <ac:spMk id="29" creationId="{2114884C-56D7-4D92-82B6-2ED533135B7F}"/>
          </ac:spMkLst>
        </pc:spChg>
        <pc:spChg chg="add mod">
          <ac:chgData name="Dmitriy Beznosko" userId="8bcdeb23-d2dd-465e-bda6-8e644f22b48c" providerId="ADAL" clId="{C5753A45-2D79-48C0-AD66-BC600BC9DC73}" dt="2021-02-21T16:39:25.492" v="157" actId="14100"/>
          <ac:spMkLst>
            <pc:docMk/>
            <pc:sldMk cId="4051114773" sldId="263"/>
            <ac:spMk id="35" creationId="{F19E6871-B120-40BA-B042-3855057542D0}"/>
          </ac:spMkLst>
        </pc:spChg>
        <pc:spChg chg="add mod">
          <ac:chgData name="Dmitriy Beznosko" userId="8bcdeb23-d2dd-465e-bda6-8e644f22b48c" providerId="ADAL" clId="{C5753A45-2D79-48C0-AD66-BC600BC9DC73}" dt="2021-02-21T16:39:12.397" v="154"/>
          <ac:spMkLst>
            <pc:docMk/>
            <pc:sldMk cId="4051114773" sldId="263"/>
            <ac:spMk id="42" creationId="{C1663C87-C360-416C-A2D7-0BC990967937}"/>
          </ac:spMkLst>
        </pc:spChg>
        <pc:spChg chg="add mod">
          <ac:chgData name="Dmitriy Beznosko" userId="8bcdeb23-d2dd-465e-bda6-8e644f22b48c" providerId="ADAL" clId="{C5753A45-2D79-48C0-AD66-BC600BC9DC73}" dt="2021-02-21T16:39:41.848" v="181" actId="1037"/>
          <ac:spMkLst>
            <pc:docMk/>
            <pc:sldMk cId="4051114773" sldId="263"/>
            <ac:spMk id="43" creationId="{400206C3-0EE5-4F63-87EE-258FFB2C1E38}"/>
          </ac:spMkLst>
        </pc:spChg>
        <pc:spChg chg="add mod">
          <ac:chgData name="Dmitriy Beznosko" userId="8bcdeb23-d2dd-465e-bda6-8e644f22b48c" providerId="ADAL" clId="{C5753A45-2D79-48C0-AD66-BC600BC9DC73}" dt="2021-02-21T16:39:12.397" v="154"/>
          <ac:spMkLst>
            <pc:docMk/>
            <pc:sldMk cId="4051114773" sldId="263"/>
            <ac:spMk id="44" creationId="{97BDC4BA-935D-4149-B8BE-4C1DE72CAFCA}"/>
          </ac:spMkLst>
        </pc:spChg>
        <pc:spChg chg="add mod">
          <ac:chgData name="Dmitriy Beznosko" userId="8bcdeb23-d2dd-465e-bda6-8e644f22b48c" providerId="ADAL" clId="{C5753A45-2D79-48C0-AD66-BC600BC9DC73}" dt="2021-02-21T16:43:35.014" v="182"/>
          <ac:spMkLst>
            <pc:docMk/>
            <pc:sldMk cId="4051114773" sldId="263"/>
            <ac:spMk id="53" creationId="{F7B268ED-7CD1-45FF-80B1-E2A4C1D61C6A}"/>
          </ac:spMkLst>
        </pc:spChg>
        <pc:spChg chg="add mod">
          <ac:chgData name="Dmitriy Beznosko" userId="8bcdeb23-d2dd-465e-bda6-8e644f22b48c" providerId="ADAL" clId="{C5753A45-2D79-48C0-AD66-BC600BC9DC73}" dt="2021-02-21T16:44:02.367" v="186" actId="1076"/>
          <ac:spMkLst>
            <pc:docMk/>
            <pc:sldMk cId="4051114773" sldId="263"/>
            <ac:spMk id="54" creationId="{2D84A001-AE17-4729-849E-B93399C99040}"/>
          </ac:spMkLst>
        </pc:spChg>
        <pc:spChg chg="add mod">
          <ac:chgData name="Dmitriy Beznosko" userId="8bcdeb23-d2dd-465e-bda6-8e644f22b48c" providerId="ADAL" clId="{C5753A45-2D79-48C0-AD66-BC600BC9DC73}" dt="2021-02-21T16:43:35.014" v="182"/>
          <ac:spMkLst>
            <pc:docMk/>
            <pc:sldMk cId="4051114773" sldId="263"/>
            <ac:spMk id="58" creationId="{5D820F14-0527-4AFE-933F-2483CEA97DB5}"/>
          </ac:spMkLst>
        </pc:spChg>
        <pc:spChg chg="add mod">
          <ac:chgData name="Dmitriy Beznosko" userId="8bcdeb23-d2dd-465e-bda6-8e644f22b48c" providerId="ADAL" clId="{C5753A45-2D79-48C0-AD66-BC600BC9DC73}" dt="2021-02-21T16:43:35.014" v="182"/>
          <ac:spMkLst>
            <pc:docMk/>
            <pc:sldMk cId="4051114773" sldId="263"/>
            <ac:spMk id="64" creationId="{5D90096D-22DE-4CCE-A7B2-6F4A2B2BF8C1}"/>
          </ac:spMkLst>
        </pc:spChg>
        <pc:spChg chg="add mod">
          <ac:chgData name="Dmitriy Beznosko" userId="8bcdeb23-d2dd-465e-bda6-8e644f22b48c" providerId="ADAL" clId="{C5753A45-2D79-48C0-AD66-BC600BC9DC73}" dt="2021-02-21T16:43:35.014" v="182"/>
          <ac:spMkLst>
            <pc:docMk/>
            <pc:sldMk cId="4051114773" sldId="263"/>
            <ac:spMk id="66" creationId="{211229C7-44A9-4348-B1AB-0C8ACFBC3D14}"/>
          </ac:spMkLst>
        </pc:spChg>
        <pc:spChg chg="add mod">
          <ac:chgData name="Dmitriy Beznosko" userId="8bcdeb23-d2dd-465e-bda6-8e644f22b48c" providerId="ADAL" clId="{C5753A45-2D79-48C0-AD66-BC600BC9DC73}" dt="2021-02-21T16:48:46.196" v="320" actId="1076"/>
          <ac:spMkLst>
            <pc:docMk/>
            <pc:sldMk cId="4051114773" sldId="263"/>
            <ac:spMk id="68" creationId="{2B21F4D8-0F1E-4874-8117-4E146FCB37A4}"/>
          </ac:spMkLst>
        </pc:spChg>
        <pc:spChg chg="add del mod">
          <ac:chgData name="Dmitriy Beznosko" userId="8bcdeb23-d2dd-465e-bda6-8e644f22b48c" providerId="ADAL" clId="{C5753A45-2D79-48C0-AD66-BC600BC9DC73}" dt="2021-02-21T16:57:14.986" v="513" actId="478"/>
          <ac:spMkLst>
            <pc:docMk/>
            <pc:sldMk cId="4051114773" sldId="263"/>
            <ac:spMk id="69" creationId="{768CDB5E-FB30-4D85-B600-1F775697F7A5}"/>
          </ac:spMkLst>
        </pc:spChg>
        <pc:spChg chg="add del mod">
          <ac:chgData name="Dmitriy Beznosko" userId="8bcdeb23-d2dd-465e-bda6-8e644f22b48c" providerId="ADAL" clId="{C5753A45-2D79-48C0-AD66-BC600BC9DC73}" dt="2021-02-21T17:00:57.504" v="527" actId="478"/>
          <ac:spMkLst>
            <pc:docMk/>
            <pc:sldMk cId="4051114773" sldId="263"/>
            <ac:spMk id="72" creationId="{3403AEC2-745F-4538-B279-2E6123E49DBF}"/>
          </ac:spMkLst>
        </pc:spChg>
        <pc:grpChg chg="add mod">
          <ac:chgData name="Dmitriy Beznosko" userId="8bcdeb23-d2dd-465e-bda6-8e644f22b48c" providerId="ADAL" clId="{C5753A45-2D79-48C0-AD66-BC600BC9DC73}" dt="2021-02-21T16:39:19.593" v="156" actId="14100"/>
          <ac:grpSpMkLst>
            <pc:docMk/>
            <pc:sldMk cId="4051114773" sldId="263"/>
            <ac:grpSpMk id="25" creationId="{CE9B9E89-DC6D-4D14-B78D-F7317361B2BD}"/>
          </ac:grpSpMkLst>
        </pc:grpChg>
        <pc:grpChg chg="add mod">
          <ac:chgData name="Dmitriy Beznosko" userId="8bcdeb23-d2dd-465e-bda6-8e644f22b48c" providerId="ADAL" clId="{C5753A45-2D79-48C0-AD66-BC600BC9DC73}" dt="2021-02-21T16:39:12.397" v="154"/>
          <ac:grpSpMkLst>
            <pc:docMk/>
            <pc:sldMk cId="4051114773" sldId="263"/>
            <ac:grpSpMk id="26" creationId="{C3E59021-62D9-4947-9989-C8F4EA5E8579}"/>
          </ac:grpSpMkLst>
        </pc:grpChg>
        <pc:grpChg chg="add mod">
          <ac:chgData name="Dmitriy Beznosko" userId="8bcdeb23-d2dd-465e-bda6-8e644f22b48c" providerId="ADAL" clId="{C5753A45-2D79-48C0-AD66-BC600BC9DC73}" dt="2021-02-21T16:39:12.397" v="154"/>
          <ac:grpSpMkLst>
            <pc:docMk/>
            <pc:sldMk cId="4051114773" sldId="263"/>
            <ac:grpSpMk id="30" creationId="{9A50E2CB-CCCD-4662-AB4C-EB639A75BDCC}"/>
          </ac:grpSpMkLst>
        </pc:grpChg>
        <pc:grpChg chg="add mod">
          <ac:chgData name="Dmitriy Beznosko" userId="8bcdeb23-d2dd-465e-bda6-8e644f22b48c" providerId="ADAL" clId="{C5753A45-2D79-48C0-AD66-BC600BC9DC73}" dt="2021-02-21T16:39:12.397" v="154"/>
          <ac:grpSpMkLst>
            <pc:docMk/>
            <pc:sldMk cId="4051114773" sldId="263"/>
            <ac:grpSpMk id="31" creationId="{448C9676-4FF3-4815-83D1-BE1178210DE0}"/>
          </ac:grpSpMkLst>
        </pc:grpChg>
        <pc:grpChg chg="add mod">
          <ac:chgData name="Dmitriy Beznosko" userId="8bcdeb23-d2dd-465e-bda6-8e644f22b48c" providerId="ADAL" clId="{C5753A45-2D79-48C0-AD66-BC600BC9DC73}" dt="2021-02-21T16:45:27.743" v="285" actId="1037"/>
          <ac:grpSpMkLst>
            <pc:docMk/>
            <pc:sldMk cId="4051114773" sldId="263"/>
            <ac:grpSpMk id="45" creationId="{3278C414-127D-476F-A3B1-64BFF13F1416}"/>
          </ac:grpSpMkLst>
        </pc:grpChg>
        <pc:grpChg chg="add mod">
          <ac:chgData name="Dmitriy Beznosko" userId="8bcdeb23-d2dd-465e-bda6-8e644f22b48c" providerId="ADAL" clId="{C5753A45-2D79-48C0-AD66-BC600BC9DC73}" dt="2021-02-21T16:43:35.014" v="182"/>
          <ac:grpSpMkLst>
            <pc:docMk/>
            <pc:sldMk cId="4051114773" sldId="263"/>
            <ac:grpSpMk id="46" creationId="{BBD13ED4-26AE-4C3D-B6AD-18FBCCA5431F}"/>
          </ac:grpSpMkLst>
        </pc:grpChg>
        <pc:grpChg chg="add mod">
          <ac:chgData name="Dmitriy Beznosko" userId="8bcdeb23-d2dd-465e-bda6-8e644f22b48c" providerId="ADAL" clId="{C5753A45-2D79-48C0-AD66-BC600BC9DC73}" dt="2021-02-21T16:43:35.014" v="182"/>
          <ac:grpSpMkLst>
            <pc:docMk/>
            <pc:sldMk cId="4051114773" sldId="263"/>
            <ac:grpSpMk id="52" creationId="{26A82834-1AE2-435F-928F-44DC1D4CD22C}"/>
          </ac:grpSpMkLst>
        </pc:grpChg>
        <pc:picChg chg="del mod">
          <ac:chgData name="Dmitriy Beznosko" userId="8bcdeb23-d2dd-465e-bda6-8e644f22b48c" providerId="ADAL" clId="{C5753A45-2D79-48C0-AD66-BC600BC9DC73}" dt="2021-02-21T16:39:28.460" v="158" actId="478"/>
          <ac:picMkLst>
            <pc:docMk/>
            <pc:sldMk cId="4051114773" sldId="263"/>
            <ac:picMk id="5" creationId="{00000000-0000-0000-0000-000000000000}"/>
          </ac:picMkLst>
        </pc:picChg>
        <pc:picChg chg="add mod">
          <ac:chgData name="Dmitriy Beznosko" userId="8bcdeb23-d2dd-465e-bda6-8e644f22b48c" providerId="ADAL" clId="{C5753A45-2D79-48C0-AD66-BC600BC9DC73}" dt="2021-02-21T16:36:04.727" v="147"/>
          <ac:picMkLst>
            <pc:docMk/>
            <pc:sldMk cId="4051114773" sldId="263"/>
            <ac:picMk id="7" creationId="{E3317BA3-EFEB-4AB9-A7F9-AA85E077DEF1}"/>
          </ac:picMkLst>
        </pc:picChg>
        <pc:picChg chg="add mod">
          <ac:chgData name="Dmitriy Beznosko" userId="8bcdeb23-d2dd-465e-bda6-8e644f22b48c" providerId="ADAL" clId="{C5753A45-2D79-48C0-AD66-BC600BC9DC73}" dt="2021-02-21T16:39:12.397" v="154"/>
          <ac:picMkLst>
            <pc:docMk/>
            <pc:sldMk cId="4051114773" sldId="263"/>
            <ac:picMk id="36" creationId="{24E87B02-1954-4C45-AD76-57AFB8FD3184}"/>
          </ac:picMkLst>
        </pc:picChg>
        <pc:picChg chg="add mod">
          <ac:chgData name="Dmitriy Beznosko" userId="8bcdeb23-d2dd-465e-bda6-8e644f22b48c" providerId="ADAL" clId="{C5753A45-2D79-48C0-AD66-BC600BC9DC73}" dt="2021-02-21T16:44:56.425" v="206" actId="1037"/>
          <ac:picMkLst>
            <pc:docMk/>
            <pc:sldMk cId="4051114773" sldId="263"/>
            <ac:picMk id="55" creationId="{417FA49F-B430-4CD2-8BA9-DB6A8563C4FB}"/>
          </ac:picMkLst>
        </pc:picChg>
        <pc:picChg chg="add mod modCrop">
          <ac:chgData name="Dmitriy Beznosko" userId="8bcdeb23-d2dd-465e-bda6-8e644f22b48c" providerId="ADAL" clId="{C5753A45-2D79-48C0-AD66-BC600BC9DC73}" dt="2021-02-21T17:01:36.753" v="538" actId="1076"/>
          <ac:picMkLst>
            <pc:docMk/>
            <pc:sldMk cId="4051114773" sldId="263"/>
            <ac:picMk id="67" creationId="{AFA23FFC-C9A9-45EF-A785-43937B26D048}"/>
          </ac:picMkLst>
        </pc:picChg>
        <pc:picChg chg="add mod">
          <ac:chgData name="Dmitriy Beznosko" userId="8bcdeb23-d2dd-465e-bda6-8e644f22b48c" providerId="ADAL" clId="{C5753A45-2D79-48C0-AD66-BC600BC9DC73}" dt="2021-02-21T17:01:33.058" v="537" actId="1036"/>
          <ac:picMkLst>
            <pc:docMk/>
            <pc:sldMk cId="4051114773" sldId="263"/>
            <ac:picMk id="71" creationId="{8329AB08-6ED0-4BE6-A477-C0121F34814B}"/>
          </ac:picMkLst>
        </pc:picChg>
        <pc:picChg chg="del mod">
          <ac:chgData name="Dmitriy Beznosko" userId="8bcdeb23-d2dd-465e-bda6-8e644f22b48c" providerId="ADAL" clId="{C5753A45-2D79-48C0-AD66-BC600BC9DC73}" dt="2021-02-21T16:36:35.614" v="152" actId="478"/>
          <ac:picMkLst>
            <pc:docMk/>
            <pc:sldMk cId="4051114773" sldId="263"/>
            <ac:picMk id="2049" creationId="{3408BB53-A638-47D6-B7A9-D0A183C4332F}"/>
          </ac:picMkLst>
        </pc:picChg>
        <pc:picChg chg="mod">
          <ac:chgData name="Dmitriy Beznosko" userId="8bcdeb23-d2dd-465e-bda6-8e644f22b48c" providerId="ADAL" clId="{C5753A45-2D79-48C0-AD66-BC600BC9DC73}" dt="2021-02-21T16:57:44.490" v="517" actId="1076"/>
          <ac:picMkLst>
            <pc:docMk/>
            <pc:sldMk cId="4051114773" sldId="263"/>
            <ac:picMk id="3074" creationId="{00000000-0000-0000-0000-000000000000}"/>
          </ac:picMkLst>
        </pc:picChg>
        <pc:cxnChg chg="del mod">
          <ac:chgData name="Dmitriy Beznosko" userId="8bcdeb23-d2dd-465e-bda6-8e644f22b48c" providerId="ADAL" clId="{C5753A45-2D79-48C0-AD66-BC600BC9DC73}" dt="2021-02-21T16:36:35.614" v="152" actId="478"/>
          <ac:cxnSpMkLst>
            <pc:docMk/>
            <pc:sldMk cId="4051114773" sldId="263"/>
            <ac:cxnSpMk id="8" creationId="{07CF2FF0-6DF4-4E2F-B03F-1BB46E872F1B}"/>
          </ac:cxnSpMkLst>
        </pc:cxnChg>
        <pc:cxnChg chg="del mod">
          <ac:chgData name="Dmitriy Beznosko" userId="8bcdeb23-d2dd-465e-bda6-8e644f22b48c" providerId="ADAL" clId="{C5753A45-2D79-48C0-AD66-BC600BC9DC73}" dt="2021-02-21T16:36:35.614" v="152" actId="478"/>
          <ac:cxnSpMkLst>
            <pc:docMk/>
            <pc:sldMk cId="4051114773" sldId="263"/>
            <ac:cxnSpMk id="9" creationId="{4644AA48-D937-4F67-8E38-06584CDA03B2}"/>
          </ac:cxnSpMkLst>
        </pc:cxnChg>
        <pc:cxnChg chg="del mod">
          <ac:chgData name="Dmitriy Beznosko" userId="8bcdeb23-d2dd-465e-bda6-8e644f22b48c" providerId="ADAL" clId="{C5753A45-2D79-48C0-AD66-BC600BC9DC73}" dt="2021-02-21T16:36:35.614" v="152" actId="478"/>
          <ac:cxnSpMkLst>
            <pc:docMk/>
            <pc:sldMk cId="4051114773" sldId="263"/>
            <ac:cxnSpMk id="11" creationId="{6AE2ABFE-D298-4E7F-AA5A-04BD56B5C6DF}"/>
          </ac:cxnSpMkLst>
        </pc:cxnChg>
        <pc:cxnChg chg="del mod">
          <ac:chgData name="Dmitriy Beznosko" userId="8bcdeb23-d2dd-465e-bda6-8e644f22b48c" providerId="ADAL" clId="{C5753A45-2D79-48C0-AD66-BC600BC9DC73}" dt="2021-02-21T16:36:35.614" v="152" actId="478"/>
          <ac:cxnSpMkLst>
            <pc:docMk/>
            <pc:sldMk cId="4051114773" sldId="263"/>
            <ac:cxnSpMk id="12" creationId="{3CE4D085-231A-4800-909D-1BEA75A3DBAD}"/>
          </ac:cxnSpMkLst>
        </pc:cxnChg>
        <pc:cxnChg chg="del mod">
          <ac:chgData name="Dmitriy Beznosko" userId="8bcdeb23-d2dd-465e-bda6-8e644f22b48c" providerId="ADAL" clId="{C5753A45-2D79-48C0-AD66-BC600BC9DC73}" dt="2021-02-21T16:36:35.614" v="152" actId="478"/>
          <ac:cxnSpMkLst>
            <pc:docMk/>
            <pc:sldMk cId="4051114773" sldId="263"/>
            <ac:cxnSpMk id="13" creationId="{D4B91109-3541-4A3C-BD83-3B7EC4AA60E5}"/>
          </ac:cxnSpMkLst>
        </pc:cxnChg>
        <pc:cxnChg chg="del mod">
          <ac:chgData name="Dmitriy Beznosko" userId="8bcdeb23-d2dd-465e-bda6-8e644f22b48c" providerId="ADAL" clId="{C5753A45-2D79-48C0-AD66-BC600BC9DC73}" dt="2021-02-21T16:36:35.614" v="152" actId="478"/>
          <ac:cxnSpMkLst>
            <pc:docMk/>
            <pc:sldMk cId="4051114773" sldId="263"/>
            <ac:cxnSpMk id="14" creationId="{254CCB3E-A6A9-4F4A-A79D-371BB00F4614}"/>
          </ac:cxnSpMkLst>
        </pc:cxnChg>
        <pc:cxnChg chg="del mod">
          <ac:chgData name="Dmitriy Beznosko" userId="8bcdeb23-d2dd-465e-bda6-8e644f22b48c" providerId="ADAL" clId="{C5753A45-2D79-48C0-AD66-BC600BC9DC73}" dt="2021-02-21T16:36:35.614" v="152" actId="478"/>
          <ac:cxnSpMkLst>
            <pc:docMk/>
            <pc:sldMk cId="4051114773" sldId="263"/>
            <ac:cxnSpMk id="15" creationId="{BE8CBE45-F484-4B3D-B631-3E9995FF3D94}"/>
          </ac:cxnSpMkLst>
        </pc:cxnChg>
        <pc:cxnChg chg="del mod">
          <ac:chgData name="Dmitriy Beznosko" userId="8bcdeb23-d2dd-465e-bda6-8e644f22b48c" providerId="ADAL" clId="{C5753A45-2D79-48C0-AD66-BC600BC9DC73}" dt="2021-02-21T16:36:35.614" v="152" actId="478"/>
          <ac:cxnSpMkLst>
            <pc:docMk/>
            <pc:sldMk cId="4051114773" sldId="263"/>
            <ac:cxnSpMk id="16" creationId="{9485D185-6341-412B-B788-6B00DFC18EB4}"/>
          </ac:cxnSpMkLst>
        </pc:cxnChg>
        <pc:cxnChg chg="del mod">
          <ac:chgData name="Dmitriy Beznosko" userId="8bcdeb23-d2dd-465e-bda6-8e644f22b48c" providerId="ADAL" clId="{C5753A45-2D79-48C0-AD66-BC600BC9DC73}" dt="2021-02-21T16:36:35.614" v="152" actId="478"/>
          <ac:cxnSpMkLst>
            <pc:docMk/>
            <pc:sldMk cId="4051114773" sldId="263"/>
            <ac:cxnSpMk id="17" creationId="{BD54B7D3-6D25-4888-BB8D-5834567195AE}"/>
          </ac:cxnSpMkLst>
        </pc:cxnChg>
        <pc:cxnChg chg="add mod">
          <ac:chgData name="Dmitriy Beznosko" userId="8bcdeb23-d2dd-465e-bda6-8e644f22b48c" providerId="ADAL" clId="{C5753A45-2D79-48C0-AD66-BC600BC9DC73}" dt="2021-02-21T16:39:12.397" v="154"/>
          <ac:cxnSpMkLst>
            <pc:docMk/>
            <pc:sldMk cId="4051114773" sldId="263"/>
            <ac:cxnSpMk id="28" creationId="{C9A0E9D2-3FBD-4473-88B0-6397350E44CD}"/>
          </ac:cxnSpMkLst>
        </pc:cxnChg>
        <pc:cxnChg chg="add mod">
          <ac:chgData name="Dmitriy Beznosko" userId="8bcdeb23-d2dd-465e-bda6-8e644f22b48c" providerId="ADAL" clId="{C5753A45-2D79-48C0-AD66-BC600BC9DC73}" dt="2021-02-21T16:39:12.397" v="154"/>
          <ac:cxnSpMkLst>
            <pc:docMk/>
            <pc:sldMk cId="4051114773" sldId="263"/>
            <ac:cxnSpMk id="32" creationId="{8E3164C7-BB49-47E6-8BAF-0D97AF69B450}"/>
          </ac:cxnSpMkLst>
        </pc:cxnChg>
        <pc:cxnChg chg="add mod">
          <ac:chgData name="Dmitriy Beznosko" userId="8bcdeb23-d2dd-465e-bda6-8e644f22b48c" providerId="ADAL" clId="{C5753A45-2D79-48C0-AD66-BC600BC9DC73}" dt="2021-02-21T16:39:12.397" v="154"/>
          <ac:cxnSpMkLst>
            <pc:docMk/>
            <pc:sldMk cId="4051114773" sldId="263"/>
            <ac:cxnSpMk id="33" creationId="{29E4B404-1788-45D9-947A-BDFC1039D7A0}"/>
          </ac:cxnSpMkLst>
        </pc:cxnChg>
        <pc:cxnChg chg="add mod">
          <ac:chgData name="Dmitriy Beznosko" userId="8bcdeb23-d2dd-465e-bda6-8e644f22b48c" providerId="ADAL" clId="{C5753A45-2D79-48C0-AD66-BC600BC9DC73}" dt="2021-02-21T16:39:12.397" v="154"/>
          <ac:cxnSpMkLst>
            <pc:docMk/>
            <pc:sldMk cId="4051114773" sldId="263"/>
            <ac:cxnSpMk id="34" creationId="{530CB46C-2E93-4B5B-AB62-A68C79A234A5}"/>
          </ac:cxnSpMkLst>
        </pc:cxnChg>
        <pc:cxnChg chg="add mod">
          <ac:chgData name="Dmitriy Beznosko" userId="8bcdeb23-d2dd-465e-bda6-8e644f22b48c" providerId="ADAL" clId="{C5753A45-2D79-48C0-AD66-BC600BC9DC73}" dt="2021-02-21T16:39:12.397" v="154"/>
          <ac:cxnSpMkLst>
            <pc:docMk/>
            <pc:sldMk cId="4051114773" sldId="263"/>
            <ac:cxnSpMk id="37" creationId="{F8E7E163-6EE7-4591-911C-9B5871D2F1DD}"/>
          </ac:cxnSpMkLst>
        </pc:cxnChg>
        <pc:cxnChg chg="add mod">
          <ac:chgData name="Dmitriy Beznosko" userId="8bcdeb23-d2dd-465e-bda6-8e644f22b48c" providerId="ADAL" clId="{C5753A45-2D79-48C0-AD66-BC600BC9DC73}" dt="2021-02-21T16:39:12.397" v="154"/>
          <ac:cxnSpMkLst>
            <pc:docMk/>
            <pc:sldMk cId="4051114773" sldId="263"/>
            <ac:cxnSpMk id="38" creationId="{C4CDE4E9-1891-49EE-8882-29D06D2D63F3}"/>
          </ac:cxnSpMkLst>
        </pc:cxnChg>
        <pc:cxnChg chg="add mod">
          <ac:chgData name="Dmitriy Beznosko" userId="8bcdeb23-d2dd-465e-bda6-8e644f22b48c" providerId="ADAL" clId="{C5753A45-2D79-48C0-AD66-BC600BC9DC73}" dt="2021-02-21T16:39:12.397" v="154"/>
          <ac:cxnSpMkLst>
            <pc:docMk/>
            <pc:sldMk cId="4051114773" sldId="263"/>
            <ac:cxnSpMk id="39" creationId="{3A635780-4AD9-48BD-AB90-EBD6D0ACC3B3}"/>
          </ac:cxnSpMkLst>
        </pc:cxnChg>
        <pc:cxnChg chg="add mod">
          <ac:chgData name="Dmitriy Beznosko" userId="8bcdeb23-d2dd-465e-bda6-8e644f22b48c" providerId="ADAL" clId="{C5753A45-2D79-48C0-AD66-BC600BC9DC73}" dt="2021-02-21T16:39:12.397" v="154"/>
          <ac:cxnSpMkLst>
            <pc:docMk/>
            <pc:sldMk cId="4051114773" sldId="263"/>
            <ac:cxnSpMk id="40" creationId="{73AAE2FE-7EA6-4F31-8990-B194CEC310D7}"/>
          </ac:cxnSpMkLst>
        </pc:cxnChg>
        <pc:cxnChg chg="add mod">
          <ac:chgData name="Dmitriy Beznosko" userId="8bcdeb23-d2dd-465e-bda6-8e644f22b48c" providerId="ADAL" clId="{C5753A45-2D79-48C0-AD66-BC600BC9DC73}" dt="2021-02-21T16:39:12.397" v="154"/>
          <ac:cxnSpMkLst>
            <pc:docMk/>
            <pc:sldMk cId="4051114773" sldId="263"/>
            <ac:cxnSpMk id="41" creationId="{EAAD6F96-5B86-40F0-B6A5-65ECE917EADB}"/>
          </ac:cxnSpMkLst>
        </pc:cxnChg>
        <pc:cxnChg chg="add mod">
          <ac:chgData name="Dmitriy Beznosko" userId="8bcdeb23-d2dd-465e-bda6-8e644f22b48c" providerId="ADAL" clId="{C5753A45-2D79-48C0-AD66-BC600BC9DC73}" dt="2021-02-21T16:43:35.014" v="182"/>
          <ac:cxnSpMkLst>
            <pc:docMk/>
            <pc:sldMk cId="4051114773" sldId="263"/>
            <ac:cxnSpMk id="47" creationId="{765FB2F2-ABBD-4FFD-AFE1-97864B48BA32}"/>
          </ac:cxnSpMkLst>
        </pc:cxnChg>
        <pc:cxnChg chg="add mod">
          <ac:chgData name="Dmitriy Beznosko" userId="8bcdeb23-d2dd-465e-bda6-8e644f22b48c" providerId="ADAL" clId="{C5753A45-2D79-48C0-AD66-BC600BC9DC73}" dt="2021-02-21T16:43:35.014" v="182"/>
          <ac:cxnSpMkLst>
            <pc:docMk/>
            <pc:sldMk cId="4051114773" sldId="263"/>
            <ac:cxnSpMk id="48" creationId="{0D45E5C8-5671-4A29-A78C-F561BD4F342D}"/>
          </ac:cxnSpMkLst>
        </pc:cxnChg>
        <pc:cxnChg chg="add mod">
          <ac:chgData name="Dmitriy Beznosko" userId="8bcdeb23-d2dd-465e-bda6-8e644f22b48c" providerId="ADAL" clId="{C5753A45-2D79-48C0-AD66-BC600BC9DC73}" dt="2021-02-21T16:43:35.014" v="182"/>
          <ac:cxnSpMkLst>
            <pc:docMk/>
            <pc:sldMk cId="4051114773" sldId="263"/>
            <ac:cxnSpMk id="49" creationId="{9C741BA0-AB44-48C4-8075-0F38A747E460}"/>
          </ac:cxnSpMkLst>
        </pc:cxnChg>
        <pc:cxnChg chg="add mod">
          <ac:chgData name="Dmitriy Beznosko" userId="8bcdeb23-d2dd-465e-bda6-8e644f22b48c" providerId="ADAL" clId="{C5753A45-2D79-48C0-AD66-BC600BC9DC73}" dt="2021-02-21T16:43:35.014" v="182"/>
          <ac:cxnSpMkLst>
            <pc:docMk/>
            <pc:sldMk cId="4051114773" sldId="263"/>
            <ac:cxnSpMk id="50" creationId="{E5490EA0-EF65-480B-978B-C5B8FF8BD530}"/>
          </ac:cxnSpMkLst>
        </pc:cxnChg>
        <pc:cxnChg chg="add mod">
          <ac:chgData name="Dmitriy Beznosko" userId="8bcdeb23-d2dd-465e-bda6-8e644f22b48c" providerId="ADAL" clId="{C5753A45-2D79-48C0-AD66-BC600BC9DC73}" dt="2021-02-21T16:43:35.014" v="182"/>
          <ac:cxnSpMkLst>
            <pc:docMk/>
            <pc:sldMk cId="4051114773" sldId="263"/>
            <ac:cxnSpMk id="51" creationId="{82B22776-2179-4653-8244-B4D53E643E6A}"/>
          </ac:cxnSpMkLst>
        </pc:cxnChg>
        <pc:cxnChg chg="add mod">
          <ac:chgData name="Dmitriy Beznosko" userId="8bcdeb23-d2dd-465e-bda6-8e644f22b48c" providerId="ADAL" clId="{C5753A45-2D79-48C0-AD66-BC600BC9DC73}" dt="2021-02-21T16:43:35.014" v="182"/>
          <ac:cxnSpMkLst>
            <pc:docMk/>
            <pc:sldMk cId="4051114773" sldId="263"/>
            <ac:cxnSpMk id="56" creationId="{7C204AAD-FDA9-4140-A482-D77D9B5E30DD}"/>
          </ac:cxnSpMkLst>
        </pc:cxnChg>
        <pc:cxnChg chg="add mod">
          <ac:chgData name="Dmitriy Beznosko" userId="8bcdeb23-d2dd-465e-bda6-8e644f22b48c" providerId="ADAL" clId="{C5753A45-2D79-48C0-AD66-BC600BC9DC73}" dt="2021-02-21T16:43:35.014" v="182"/>
          <ac:cxnSpMkLst>
            <pc:docMk/>
            <pc:sldMk cId="4051114773" sldId="263"/>
            <ac:cxnSpMk id="57" creationId="{FDDA0FFF-109B-4721-A803-3023ED9512D0}"/>
          </ac:cxnSpMkLst>
        </pc:cxnChg>
        <pc:cxnChg chg="add mod">
          <ac:chgData name="Dmitriy Beznosko" userId="8bcdeb23-d2dd-465e-bda6-8e644f22b48c" providerId="ADAL" clId="{C5753A45-2D79-48C0-AD66-BC600BC9DC73}" dt="2021-02-21T16:43:35.014" v="182"/>
          <ac:cxnSpMkLst>
            <pc:docMk/>
            <pc:sldMk cId="4051114773" sldId="263"/>
            <ac:cxnSpMk id="59" creationId="{705924A1-8011-46D2-9646-086BBCF7D50A}"/>
          </ac:cxnSpMkLst>
        </pc:cxnChg>
        <pc:cxnChg chg="add mod">
          <ac:chgData name="Dmitriy Beznosko" userId="8bcdeb23-d2dd-465e-bda6-8e644f22b48c" providerId="ADAL" clId="{C5753A45-2D79-48C0-AD66-BC600BC9DC73}" dt="2021-02-21T16:43:35.014" v="182"/>
          <ac:cxnSpMkLst>
            <pc:docMk/>
            <pc:sldMk cId="4051114773" sldId="263"/>
            <ac:cxnSpMk id="60" creationId="{DBEC498B-5DDB-4270-8C7E-A8C0251AF2E4}"/>
          </ac:cxnSpMkLst>
        </pc:cxnChg>
        <pc:cxnChg chg="add mod">
          <ac:chgData name="Dmitriy Beznosko" userId="8bcdeb23-d2dd-465e-bda6-8e644f22b48c" providerId="ADAL" clId="{C5753A45-2D79-48C0-AD66-BC600BC9DC73}" dt="2021-02-21T16:43:35.014" v="182"/>
          <ac:cxnSpMkLst>
            <pc:docMk/>
            <pc:sldMk cId="4051114773" sldId="263"/>
            <ac:cxnSpMk id="61" creationId="{5735557B-0627-4C56-821D-830BCB802C8D}"/>
          </ac:cxnSpMkLst>
        </pc:cxnChg>
        <pc:cxnChg chg="add mod">
          <ac:chgData name="Dmitriy Beznosko" userId="8bcdeb23-d2dd-465e-bda6-8e644f22b48c" providerId="ADAL" clId="{C5753A45-2D79-48C0-AD66-BC600BC9DC73}" dt="2021-02-21T16:43:35.014" v="182"/>
          <ac:cxnSpMkLst>
            <pc:docMk/>
            <pc:sldMk cId="4051114773" sldId="263"/>
            <ac:cxnSpMk id="62" creationId="{E3A3B454-C933-46F2-BB28-FFCB8F4C593A}"/>
          </ac:cxnSpMkLst>
        </pc:cxnChg>
        <pc:cxnChg chg="add mod">
          <ac:chgData name="Dmitriy Beznosko" userId="8bcdeb23-d2dd-465e-bda6-8e644f22b48c" providerId="ADAL" clId="{C5753A45-2D79-48C0-AD66-BC600BC9DC73}" dt="2021-02-21T16:43:35.014" v="182"/>
          <ac:cxnSpMkLst>
            <pc:docMk/>
            <pc:sldMk cId="4051114773" sldId="263"/>
            <ac:cxnSpMk id="63" creationId="{98C2A162-CD8D-46D8-9CBB-34D8719C0146}"/>
          </ac:cxnSpMkLst>
        </pc:cxnChg>
        <pc:cxnChg chg="add mod">
          <ac:chgData name="Dmitriy Beznosko" userId="8bcdeb23-d2dd-465e-bda6-8e644f22b48c" providerId="ADAL" clId="{C5753A45-2D79-48C0-AD66-BC600BC9DC73}" dt="2021-02-21T16:43:35.014" v="182"/>
          <ac:cxnSpMkLst>
            <pc:docMk/>
            <pc:sldMk cId="4051114773" sldId="263"/>
            <ac:cxnSpMk id="65" creationId="{B03CFA8D-CCB8-4BCF-93FD-FE5F00DD50CE}"/>
          </ac:cxnSpMkLst>
        </pc:cxnChg>
      </pc:sldChg>
      <pc:sldChg chg="del">
        <pc:chgData name="Dmitriy Beznosko" userId="8bcdeb23-d2dd-465e-bda6-8e644f22b48c" providerId="ADAL" clId="{C5753A45-2D79-48C0-AD66-BC600BC9DC73}" dt="2021-02-21T16:08:35.604" v="1" actId="47"/>
        <pc:sldMkLst>
          <pc:docMk/>
          <pc:sldMk cId="1670288246" sldId="264"/>
        </pc:sldMkLst>
      </pc:sldChg>
      <pc:sldChg chg="addSp delSp modSp add mod setBg">
        <pc:chgData name="Dmitriy Beznosko" userId="8bcdeb23-d2dd-465e-bda6-8e644f22b48c" providerId="ADAL" clId="{C5753A45-2D79-48C0-AD66-BC600BC9DC73}" dt="2021-02-21T17:23:29.025" v="1076" actId="26606"/>
        <pc:sldMkLst>
          <pc:docMk/>
          <pc:sldMk cId="2981864676" sldId="264"/>
        </pc:sldMkLst>
        <pc:spChg chg="mod">
          <ac:chgData name="Dmitriy Beznosko" userId="8bcdeb23-d2dd-465e-bda6-8e644f22b48c" providerId="ADAL" clId="{C5753A45-2D79-48C0-AD66-BC600BC9DC73}" dt="2021-02-21T17:23:29.025" v="1076" actId="26606"/>
          <ac:spMkLst>
            <pc:docMk/>
            <pc:sldMk cId="2981864676" sldId="264"/>
            <ac:spMk id="2" creationId="{00000000-0000-0000-0000-000000000000}"/>
          </ac:spMkLst>
        </pc:spChg>
        <pc:spChg chg="mod">
          <ac:chgData name="Dmitriy Beznosko" userId="8bcdeb23-d2dd-465e-bda6-8e644f22b48c" providerId="ADAL" clId="{C5753A45-2D79-48C0-AD66-BC600BC9DC73}" dt="2021-02-21T17:23:29.025" v="1076" actId="26606"/>
          <ac:spMkLst>
            <pc:docMk/>
            <pc:sldMk cId="2981864676" sldId="264"/>
            <ac:spMk id="3" creationId="{00000000-0000-0000-0000-000000000000}"/>
          </ac:spMkLst>
        </pc:spChg>
        <pc:spChg chg="mod ord">
          <ac:chgData name="Dmitriy Beznosko" userId="8bcdeb23-d2dd-465e-bda6-8e644f22b48c" providerId="ADAL" clId="{C5753A45-2D79-48C0-AD66-BC600BC9DC73}" dt="2021-02-21T17:23:29.025" v="1076" actId="26606"/>
          <ac:spMkLst>
            <pc:docMk/>
            <pc:sldMk cId="2981864676" sldId="264"/>
            <ac:spMk id="4" creationId="{00000000-0000-0000-0000-000000000000}"/>
          </ac:spMkLst>
        </pc:spChg>
        <pc:spChg chg="add del mod">
          <ac:chgData name="Dmitriy Beznosko" userId="8bcdeb23-d2dd-465e-bda6-8e644f22b48c" providerId="ADAL" clId="{C5753A45-2D79-48C0-AD66-BC600BC9DC73}" dt="2021-02-21T17:03:30.843" v="546" actId="478"/>
          <ac:spMkLst>
            <pc:docMk/>
            <pc:sldMk cId="2981864676" sldId="264"/>
            <ac:spMk id="7" creationId="{E00EA3B3-80BC-4555-BC78-6F3308C2E0EE}"/>
          </ac:spMkLst>
        </pc:spChg>
        <pc:spChg chg="add del mod">
          <ac:chgData name="Dmitriy Beznosko" userId="8bcdeb23-d2dd-465e-bda6-8e644f22b48c" providerId="ADAL" clId="{C5753A45-2D79-48C0-AD66-BC600BC9DC73}" dt="2021-02-21T17:03:23.588" v="544" actId="478"/>
          <ac:spMkLst>
            <pc:docMk/>
            <pc:sldMk cId="2981864676" sldId="264"/>
            <ac:spMk id="10" creationId="{93702D0C-2BFC-4673-979B-A42C74D81B70}"/>
          </ac:spMkLst>
        </pc:spChg>
        <pc:spChg chg="add del mod">
          <ac:chgData name="Dmitriy Beznosko" userId="8bcdeb23-d2dd-465e-bda6-8e644f22b48c" providerId="ADAL" clId="{C5753A45-2D79-48C0-AD66-BC600BC9DC73}" dt="2021-02-21T17:05:45.323" v="570" actId="478"/>
          <ac:spMkLst>
            <pc:docMk/>
            <pc:sldMk cId="2981864676" sldId="264"/>
            <ac:spMk id="13" creationId="{2DD471A8-B0CB-4233-822D-5600B649C073}"/>
          </ac:spMkLst>
        </pc:spChg>
        <pc:spChg chg="add del mod">
          <ac:chgData name="Dmitriy Beznosko" userId="8bcdeb23-d2dd-465e-bda6-8e644f22b48c" providerId="ADAL" clId="{C5753A45-2D79-48C0-AD66-BC600BC9DC73}" dt="2021-02-21T17:05:26.649" v="564" actId="478"/>
          <ac:spMkLst>
            <pc:docMk/>
            <pc:sldMk cId="2981864676" sldId="264"/>
            <ac:spMk id="16" creationId="{5FCFAB9D-CA56-440C-9373-CA479E5EE4D3}"/>
          </ac:spMkLst>
        </pc:spChg>
        <pc:picChg chg="add mod ord">
          <ac:chgData name="Dmitriy Beznosko" userId="8bcdeb23-d2dd-465e-bda6-8e644f22b48c" providerId="ADAL" clId="{C5753A45-2D79-48C0-AD66-BC600BC9DC73}" dt="2021-02-21T17:23:29.025" v="1076" actId="26606"/>
          <ac:picMkLst>
            <pc:docMk/>
            <pc:sldMk cId="2981864676" sldId="264"/>
            <ac:picMk id="6" creationId="{F2C691F3-3253-4260-BB52-936FC6100D34}"/>
          </ac:picMkLst>
        </pc:picChg>
        <pc:picChg chg="add del mod">
          <ac:chgData name="Dmitriy Beznosko" userId="8bcdeb23-d2dd-465e-bda6-8e644f22b48c" providerId="ADAL" clId="{C5753A45-2D79-48C0-AD66-BC600BC9DC73}" dt="2021-02-21T17:03:23.588" v="544" actId="478"/>
          <ac:picMkLst>
            <pc:docMk/>
            <pc:sldMk cId="2981864676" sldId="264"/>
            <ac:picMk id="9" creationId="{9A7206E2-1947-4751-A1FB-9597743E6363}"/>
          </ac:picMkLst>
        </pc:picChg>
        <pc:picChg chg="add mod ord">
          <ac:chgData name="Dmitriy Beznosko" userId="8bcdeb23-d2dd-465e-bda6-8e644f22b48c" providerId="ADAL" clId="{C5753A45-2D79-48C0-AD66-BC600BC9DC73}" dt="2021-02-21T17:23:29.025" v="1076" actId="26606"/>
          <ac:picMkLst>
            <pc:docMk/>
            <pc:sldMk cId="2981864676" sldId="264"/>
            <ac:picMk id="12" creationId="{672544BF-9AE3-4076-A8AB-7F46BAF16284}"/>
          </ac:picMkLst>
        </pc:picChg>
        <pc:picChg chg="add mod">
          <ac:chgData name="Dmitriy Beznosko" userId="8bcdeb23-d2dd-465e-bda6-8e644f22b48c" providerId="ADAL" clId="{C5753A45-2D79-48C0-AD66-BC600BC9DC73}" dt="2021-02-21T17:23:29.025" v="1076" actId="26606"/>
          <ac:picMkLst>
            <pc:docMk/>
            <pc:sldMk cId="2981864676" sldId="264"/>
            <ac:picMk id="15" creationId="{E0F68D4F-2F80-4330-BFDF-105BDA95E5F7}"/>
          </ac:picMkLst>
        </pc:picChg>
        <pc:picChg chg="del mod">
          <ac:chgData name="Dmitriy Beznosko" userId="8bcdeb23-d2dd-465e-bda6-8e644f22b48c" providerId="ADAL" clId="{C5753A45-2D79-48C0-AD66-BC600BC9DC73}" dt="2021-02-21T17:05:34.009" v="566" actId="478"/>
          <ac:picMkLst>
            <pc:docMk/>
            <pc:sldMk cId="2981864676" sldId="264"/>
            <ac:picMk id="4098" creationId="{00000000-0000-0000-0000-000000000000}"/>
          </ac:picMkLst>
        </pc:picChg>
      </pc:sldChg>
      <pc:sldChg chg="addSp delSp modSp add mod">
        <pc:chgData name="Dmitriy Beznosko" userId="8bcdeb23-d2dd-465e-bda6-8e644f22b48c" providerId="ADAL" clId="{C5753A45-2D79-48C0-AD66-BC600BC9DC73}" dt="2021-02-21T17:14:14.189" v="772" actId="20577"/>
        <pc:sldMkLst>
          <pc:docMk/>
          <pc:sldMk cId="1300733794" sldId="265"/>
        </pc:sldMkLst>
        <pc:spChg chg="mod">
          <ac:chgData name="Dmitriy Beznosko" userId="8bcdeb23-d2dd-465e-bda6-8e644f22b48c" providerId="ADAL" clId="{C5753A45-2D79-48C0-AD66-BC600BC9DC73}" dt="2021-02-21T17:08:35.346" v="687" actId="20577"/>
          <ac:spMkLst>
            <pc:docMk/>
            <pc:sldMk cId="1300733794" sldId="265"/>
            <ac:spMk id="2" creationId="{00000000-0000-0000-0000-000000000000}"/>
          </ac:spMkLst>
        </pc:spChg>
        <pc:spChg chg="mod">
          <ac:chgData name="Dmitriy Beznosko" userId="8bcdeb23-d2dd-465e-bda6-8e644f22b48c" providerId="ADAL" clId="{C5753A45-2D79-48C0-AD66-BC600BC9DC73}" dt="2021-02-21T17:14:14.189" v="772" actId="20577"/>
          <ac:spMkLst>
            <pc:docMk/>
            <pc:sldMk cId="1300733794" sldId="265"/>
            <ac:spMk id="3" creationId="{00000000-0000-0000-0000-000000000000}"/>
          </ac:spMkLst>
        </pc:spChg>
        <pc:spChg chg="add del mod">
          <ac:chgData name="Dmitriy Beznosko" userId="8bcdeb23-d2dd-465e-bda6-8e644f22b48c" providerId="ADAL" clId="{C5753A45-2D79-48C0-AD66-BC600BC9DC73}" dt="2021-02-21T17:08:10.715" v="678" actId="478"/>
          <ac:spMkLst>
            <pc:docMk/>
            <pc:sldMk cId="1300733794" sldId="265"/>
            <ac:spMk id="7" creationId="{6AD6A994-071F-43FE-8140-C45E623CB228}"/>
          </ac:spMkLst>
        </pc:spChg>
        <pc:spChg chg="add del mod">
          <ac:chgData name="Dmitriy Beznosko" userId="8bcdeb23-d2dd-465e-bda6-8e644f22b48c" providerId="ADAL" clId="{C5753A45-2D79-48C0-AD66-BC600BC9DC73}" dt="2021-02-21T17:12:33.431" v="703" actId="478"/>
          <ac:spMkLst>
            <pc:docMk/>
            <pc:sldMk cId="1300733794" sldId="265"/>
            <ac:spMk id="10" creationId="{4848469E-B6DE-485C-A50C-AABF9E01E449}"/>
          </ac:spMkLst>
        </pc:spChg>
        <pc:spChg chg="add del mod">
          <ac:chgData name="Dmitriy Beznosko" userId="8bcdeb23-d2dd-465e-bda6-8e644f22b48c" providerId="ADAL" clId="{C5753A45-2D79-48C0-AD66-BC600BC9DC73}" dt="2021-02-21T17:12:20.179" v="699" actId="478"/>
          <ac:spMkLst>
            <pc:docMk/>
            <pc:sldMk cId="1300733794" sldId="265"/>
            <ac:spMk id="13" creationId="{82788E86-7885-4F4D-8F92-372A71A5557B}"/>
          </ac:spMkLst>
        </pc:spChg>
        <pc:spChg chg="add del mod">
          <ac:chgData name="Dmitriy Beznosko" userId="8bcdeb23-d2dd-465e-bda6-8e644f22b48c" providerId="ADAL" clId="{C5753A45-2D79-48C0-AD66-BC600BC9DC73}" dt="2021-02-21T17:12:22.971" v="700" actId="478"/>
          <ac:spMkLst>
            <pc:docMk/>
            <pc:sldMk cId="1300733794" sldId="265"/>
            <ac:spMk id="16" creationId="{FC3A17B3-4EFA-4DAF-8C77-A12D7D894094}"/>
          </ac:spMkLst>
        </pc:spChg>
        <pc:picChg chg="add mod modCrop">
          <ac:chgData name="Dmitriy Beznosko" userId="8bcdeb23-d2dd-465e-bda6-8e644f22b48c" providerId="ADAL" clId="{C5753A45-2D79-48C0-AD66-BC600BC9DC73}" dt="2021-02-21T17:08:32.149" v="684" actId="1076"/>
          <ac:picMkLst>
            <pc:docMk/>
            <pc:sldMk cId="1300733794" sldId="265"/>
            <ac:picMk id="6" creationId="{C71E1503-7A1D-447E-AAAD-03B4AB7BD833}"/>
          </ac:picMkLst>
        </pc:picChg>
        <pc:picChg chg="add mod">
          <ac:chgData name="Dmitriy Beznosko" userId="8bcdeb23-d2dd-465e-bda6-8e644f22b48c" providerId="ADAL" clId="{C5753A45-2D79-48C0-AD66-BC600BC9DC73}" dt="2021-02-21T17:13:30.316" v="713" actId="14100"/>
          <ac:picMkLst>
            <pc:docMk/>
            <pc:sldMk cId="1300733794" sldId="265"/>
            <ac:picMk id="9" creationId="{255CA100-7B09-4C8E-993F-86CB1E2BD320}"/>
          </ac:picMkLst>
        </pc:picChg>
        <pc:picChg chg="add mod">
          <ac:chgData name="Dmitriy Beznosko" userId="8bcdeb23-d2dd-465e-bda6-8e644f22b48c" providerId="ADAL" clId="{C5753A45-2D79-48C0-AD66-BC600BC9DC73}" dt="2021-02-21T17:13:50.936" v="722" actId="14100"/>
          <ac:picMkLst>
            <pc:docMk/>
            <pc:sldMk cId="1300733794" sldId="265"/>
            <ac:picMk id="12" creationId="{1F6BC936-1A4D-4058-B700-BE32E2038E1C}"/>
          </ac:picMkLst>
        </pc:picChg>
        <pc:picChg chg="add mod">
          <ac:chgData name="Dmitriy Beznosko" userId="8bcdeb23-d2dd-465e-bda6-8e644f22b48c" providerId="ADAL" clId="{C5753A45-2D79-48C0-AD66-BC600BC9DC73}" dt="2021-02-21T17:13:38.315" v="720" actId="1037"/>
          <ac:picMkLst>
            <pc:docMk/>
            <pc:sldMk cId="1300733794" sldId="265"/>
            <ac:picMk id="15" creationId="{679E51FF-6A62-4E12-AEBC-100C8A4ED091}"/>
          </ac:picMkLst>
        </pc:picChg>
        <pc:picChg chg="del mod">
          <ac:chgData name="Dmitriy Beznosko" userId="8bcdeb23-d2dd-465e-bda6-8e644f22b48c" providerId="ADAL" clId="{C5753A45-2D79-48C0-AD66-BC600BC9DC73}" dt="2021-02-21T17:08:01.601" v="675" actId="478"/>
          <ac:picMkLst>
            <pc:docMk/>
            <pc:sldMk cId="1300733794" sldId="265"/>
            <ac:picMk id="5122" creationId="{00000000-0000-0000-0000-000000000000}"/>
          </ac:picMkLst>
        </pc:picChg>
        <pc:picChg chg="del mod">
          <ac:chgData name="Dmitriy Beznosko" userId="8bcdeb23-d2dd-465e-bda6-8e644f22b48c" providerId="ADAL" clId="{C5753A45-2D79-48C0-AD66-BC600BC9DC73}" dt="2021-02-21T17:12:16.595" v="698" actId="478"/>
          <ac:picMkLst>
            <pc:docMk/>
            <pc:sldMk cId="1300733794" sldId="265"/>
            <ac:picMk id="5124" creationId="{00000000-0000-0000-0000-000000000000}"/>
          </ac:picMkLst>
        </pc:picChg>
        <pc:picChg chg="del mod">
          <ac:chgData name="Dmitriy Beznosko" userId="8bcdeb23-d2dd-465e-bda6-8e644f22b48c" providerId="ADAL" clId="{C5753A45-2D79-48C0-AD66-BC600BC9DC73}" dt="2021-02-21T17:13:23.493" v="711" actId="478"/>
          <ac:picMkLst>
            <pc:docMk/>
            <pc:sldMk cId="1300733794" sldId="265"/>
            <ac:picMk id="5126" creationId="{00000000-0000-0000-0000-000000000000}"/>
          </ac:picMkLst>
        </pc:picChg>
      </pc:sldChg>
      <pc:sldChg chg="del">
        <pc:chgData name="Dmitriy Beznosko" userId="8bcdeb23-d2dd-465e-bda6-8e644f22b48c" providerId="ADAL" clId="{C5753A45-2D79-48C0-AD66-BC600BC9DC73}" dt="2021-02-21T16:08:35.604" v="1" actId="47"/>
        <pc:sldMkLst>
          <pc:docMk/>
          <pc:sldMk cId="2827053885" sldId="265"/>
        </pc:sldMkLst>
      </pc:sldChg>
      <pc:sldChg chg="addSp delSp modSp add mod setBg setClrOvrMap">
        <pc:chgData name="Dmitriy Beznosko" userId="8bcdeb23-d2dd-465e-bda6-8e644f22b48c" providerId="ADAL" clId="{C5753A45-2D79-48C0-AD66-BC600BC9DC73}" dt="2021-02-21T17:40:47.140" v="1563" actId="313"/>
        <pc:sldMkLst>
          <pc:docMk/>
          <pc:sldMk cId="1098808913" sldId="266"/>
        </pc:sldMkLst>
        <pc:spChg chg="mod">
          <ac:chgData name="Dmitriy Beznosko" userId="8bcdeb23-d2dd-465e-bda6-8e644f22b48c" providerId="ADAL" clId="{C5753A45-2D79-48C0-AD66-BC600BC9DC73}" dt="2021-02-21T17:40:10.190" v="1504" actId="26606"/>
          <ac:spMkLst>
            <pc:docMk/>
            <pc:sldMk cId="1098808913" sldId="266"/>
            <ac:spMk id="2" creationId="{00000000-0000-0000-0000-000000000000}"/>
          </ac:spMkLst>
        </pc:spChg>
        <pc:spChg chg="del">
          <ac:chgData name="Dmitriy Beznosko" userId="8bcdeb23-d2dd-465e-bda6-8e644f22b48c" providerId="ADAL" clId="{C5753A45-2D79-48C0-AD66-BC600BC9DC73}" dt="2021-02-21T17:38:37.580" v="1419" actId="931"/>
          <ac:spMkLst>
            <pc:docMk/>
            <pc:sldMk cId="1098808913" sldId="266"/>
            <ac:spMk id="3" creationId="{00000000-0000-0000-0000-000000000000}"/>
          </ac:spMkLst>
        </pc:spChg>
        <pc:spChg chg="mod ord">
          <ac:chgData name="Dmitriy Beznosko" userId="8bcdeb23-d2dd-465e-bda6-8e644f22b48c" providerId="ADAL" clId="{C5753A45-2D79-48C0-AD66-BC600BC9DC73}" dt="2021-02-21T17:38:47.752" v="1428" actId="26606"/>
          <ac:spMkLst>
            <pc:docMk/>
            <pc:sldMk cId="1098808913" sldId="266"/>
            <ac:spMk id="4" creationId="{00000000-0000-0000-0000-000000000000}"/>
          </ac:spMkLst>
        </pc:spChg>
        <pc:spChg chg="add del mod ord">
          <ac:chgData name="Dmitriy Beznosko" userId="8bcdeb23-d2dd-465e-bda6-8e644f22b48c" providerId="ADAL" clId="{C5753A45-2D79-48C0-AD66-BC600BC9DC73}" dt="2021-02-21T17:39:57.707" v="1500" actId="478"/>
          <ac:spMkLst>
            <pc:docMk/>
            <pc:sldMk cId="1098808913" sldId="266"/>
            <ac:spMk id="7" creationId="{0D6014D0-F625-4158-BC36-50EB67ACAE4F}"/>
          </ac:spMkLst>
        </pc:spChg>
        <pc:spChg chg="add del mod">
          <ac:chgData name="Dmitriy Beznosko" userId="8bcdeb23-d2dd-465e-bda6-8e644f22b48c" providerId="ADAL" clId="{C5753A45-2D79-48C0-AD66-BC600BC9DC73}" dt="2021-02-21T17:39:56.149" v="1499" actId="478"/>
          <ac:spMkLst>
            <pc:docMk/>
            <pc:sldMk cId="1098808913" sldId="266"/>
            <ac:spMk id="10" creationId="{59499392-1807-4253-B6CC-E780DF9D1A04}"/>
          </ac:spMkLst>
        </pc:spChg>
        <pc:spChg chg="add del mod">
          <ac:chgData name="Dmitriy Beznosko" userId="8bcdeb23-d2dd-465e-bda6-8e644f22b48c" providerId="ADAL" clId="{C5753A45-2D79-48C0-AD66-BC600BC9DC73}" dt="2021-02-21T17:39:59.546" v="1501" actId="478"/>
          <ac:spMkLst>
            <pc:docMk/>
            <pc:sldMk cId="1098808913" sldId="266"/>
            <ac:spMk id="13" creationId="{37C11BE8-0789-4910-9802-7FA7DA9328A6}"/>
          </ac:spMkLst>
        </pc:spChg>
        <pc:spChg chg="add del">
          <ac:chgData name="Dmitriy Beznosko" userId="8bcdeb23-d2dd-465e-bda6-8e644f22b48c" providerId="ADAL" clId="{C5753A45-2D79-48C0-AD66-BC600BC9DC73}" dt="2021-02-21T17:38:47.740" v="1427" actId="26606"/>
          <ac:spMkLst>
            <pc:docMk/>
            <pc:sldMk cId="1098808913" sldId="266"/>
            <ac:spMk id="73" creationId="{B9C655CB-AA1F-4349-ABB4-980B8591A6C7}"/>
          </ac:spMkLst>
        </pc:spChg>
        <pc:spChg chg="add del">
          <ac:chgData name="Dmitriy Beznosko" userId="8bcdeb23-d2dd-465e-bda6-8e644f22b48c" providerId="ADAL" clId="{C5753A45-2D79-48C0-AD66-BC600BC9DC73}" dt="2021-02-21T17:38:47.740" v="1427" actId="26606"/>
          <ac:spMkLst>
            <pc:docMk/>
            <pc:sldMk cId="1098808913" sldId="266"/>
            <ac:spMk id="75" creationId="{2352D320-0280-41F6-B398-08C78FE476EF}"/>
          </ac:spMkLst>
        </pc:spChg>
        <pc:spChg chg="add del">
          <ac:chgData name="Dmitriy Beznosko" userId="8bcdeb23-d2dd-465e-bda6-8e644f22b48c" providerId="ADAL" clId="{C5753A45-2D79-48C0-AD66-BC600BC9DC73}" dt="2021-02-21T17:38:47.740" v="1427" actId="26606"/>
          <ac:spMkLst>
            <pc:docMk/>
            <pc:sldMk cId="1098808913" sldId="266"/>
            <ac:spMk id="77" creationId="{4C87BAB3-F535-453A-BE0D-E5BD8D4B0330}"/>
          </ac:spMkLst>
        </pc:spChg>
        <pc:spChg chg="add del">
          <ac:chgData name="Dmitriy Beznosko" userId="8bcdeb23-d2dd-465e-bda6-8e644f22b48c" providerId="ADAL" clId="{C5753A45-2D79-48C0-AD66-BC600BC9DC73}" dt="2021-02-21T17:38:47.740" v="1427" actId="26606"/>
          <ac:spMkLst>
            <pc:docMk/>
            <pc:sldMk cId="1098808913" sldId="266"/>
            <ac:spMk id="79" creationId="{D7475AAA-7F7C-467B-BF5D-93FE15D130BC}"/>
          </ac:spMkLst>
        </pc:spChg>
        <pc:spChg chg="add del">
          <ac:chgData name="Dmitriy Beznosko" userId="8bcdeb23-d2dd-465e-bda6-8e644f22b48c" providerId="ADAL" clId="{C5753A45-2D79-48C0-AD66-BC600BC9DC73}" dt="2021-02-21T17:38:47.740" v="1427" actId="26606"/>
          <ac:spMkLst>
            <pc:docMk/>
            <pc:sldMk cId="1098808913" sldId="266"/>
            <ac:spMk id="6150" creationId="{7D55A694-B11E-4351-AEA8-07BB0A0FF4D6}"/>
          </ac:spMkLst>
        </pc:spChg>
        <pc:spChg chg="add mod ord">
          <ac:chgData name="Dmitriy Beznosko" userId="8bcdeb23-d2dd-465e-bda6-8e644f22b48c" providerId="ADAL" clId="{C5753A45-2D79-48C0-AD66-BC600BC9DC73}" dt="2021-02-21T17:40:47.140" v="1563" actId="313"/>
          <ac:spMkLst>
            <pc:docMk/>
            <pc:sldMk cId="1098808913" sldId="266"/>
            <ac:spMk id="6152" creationId="{999FDB30-E46C-4238-848F-3760D9437C19}"/>
          </ac:spMkLst>
        </pc:spChg>
        <pc:spChg chg="add del">
          <ac:chgData name="Dmitriy Beznosko" userId="8bcdeb23-d2dd-465e-bda6-8e644f22b48c" providerId="ADAL" clId="{C5753A45-2D79-48C0-AD66-BC600BC9DC73}" dt="2021-02-21T17:40:10.179" v="1503" actId="26606"/>
          <ac:spMkLst>
            <pc:docMk/>
            <pc:sldMk cId="1098808913" sldId="266"/>
            <ac:spMk id="6154" creationId="{2EDDCC72-73EA-4A65-9103-4477DD5A55CB}"/>
          </ac:spMkLst>
        </pc:spChg>
        <pc:spChg chg="add">
          <ac:chgData name="Dmitriy Beznosko" userId="8bcdeb23-d2dd-465e-bda6-8e644f22b48c" providerId="ADAL" clId="{C5753A45-2D79-48C0-AD66-BC600BC9DC73}" dt="2021-02-21T17:40:10.190" v="1504" actId="26606"/>
          <ac:spMkLst>
            <pc:docMk/>
            <pc:sldMk cId="1098808913" sldId="266"/>
            <ac:spMk id="6156" creationId="{6F1EDDAC-BA92-4DD6-8233-2E8EEB3CAF21}"/>
          </ac:spMkLst>
        </pc:spChg>
        <pc:picChg chg="add mod ord">
          <ac:chgData name="Dmitriy Beznosko" userId="8bcdeb23-d2dd-465e-bda6-8e644f22b48c" providerId="ADAL" clId="{C5753A45-2D79-48C0-AD66-BC600BC9DC73}" dt="2021-02-21T17:40:10.190" v="1504" actId="26606"/>
          <ac:picMkLst>
            <pc:docMk/>
            <pc:sldMk cId="1098808913" sldId="266"/>
            <ac:picMk id="6" creationId="{1D13A507-5669-42DA-95A7-2BAACAFBB1FE}"/>
          </ac:picMkLst>
        </pc:picChg>
        <pc:picChg chg="add mod ord">
          <ac:chgData name="Dmitriy Beznosko" userId="8bcdeb23-d2dd-465e-bda6-8e644f22b48c" providerId="ADAL" clId="{C5753A45-2D79-48C0-AD66-BC600BC9DC73}" dt="2021-02-21T17:40:10.190" v="1504" actId="26606"/>
          <ac:picMkLst>
            <pc:docMk/>
            <pc:sldMk cId="1098808913" sldId="266"/>
            <ac:picMk id="9" creationId="{EDA94853-D3A1-4A9A-A1BC-39776A56F8D9}"/>
          </ac:picMkLst>
        </pc:picChg>
        <pc:picChg chg="add mod ord">
          <ac:chgData name="Dmitriy Beznosko" userId="8bcdeb23-d2dd-465e-bda6-8e644f22b48c" providerId="ADAL" clId="{C5753A45-2D79-48C0-AD66-BC600BC9DC73}" dt="2021-02-21T17:40:10.190" v="1504" actId="26606"/>
          <ac:picMkLst>
            <pc:docMk/>
            <pc:sldMk cId="1098808913" sldId="266"/>
            <ac:picMk id="12" creationId="{FDEB4036-F5CA-4EB1-89FC-59DB27CD76F2}"/>
          </ac:picMkLst>
        </pc:picChg>
        <pc:picChg chg="add del mod">
          <ac:chgData name="Dmitriy Beznosko" userId="8bcdeb23-d2dd-465e-bda6-8e644f22b48c" providerId="ADAL" clId="{C5753A45-2D79-48C0-AD66-BC600BC9DC73}" dt="2021-02-21T17:40:10.190" v="1504" actId="26606"/>
          <ac:picMkLst>
            <pc:docMk/>
            <pc:sldMk cId="1098808913" sldId="266"/>
            <ac:picMk id="6146" creationId="{00000000-0000-0000-0000-000000000000}"/>
          </ac:picMkLst>
        </pc:picChg>
        <pc:cxnChg chg="add">
          <ac:chgData name="Dmitriy Beznosko" userId="8bcdeb23-d2dd-465e-bda6-8e644f22b48c" providerId="ADAL" clId="{C5753A45-2D79-48C0-AD66-BC600BC9DC73}" dt="2021-02-21T17:40:10.190" v="1504" actId="26606"/>
          <ac:cxnSpMkLst>
            <pc:docMk/>
            <pc:sldMk cId="1098808913" sldId="266"/>
            <ac:cxnSpMk id="6157" creationId="{92BFA6EF-C8B5-4562-9718-3167CB1C9C27}"/>
          </ac:cxnSpMkLst>
        </pc:cxnChg>
      </pc:sldChg>
      <pc:sldChg chg="del">
        <pc:chgData name="Dmitriy Beznosko" userId="8bcdeb23-d2dd-465e-bda6-8e644f22b48c" providerId="ADAL" clId="{C5753A45-2D79-48C0-AD66-BC600BC9DC73}" dt="2021-02-21T16:08:35.604" v="1" actId="47"/>
        <pc:sldMkLst>
          <pc:docMk/>
          <pc:sldMk cId="2396212617" sldId="266"/>
        </pc:sldMkLst>
      </pc:sldChg>
      <pc:sldChg chg="addSp delSp modSp add mod">
        <pc:chgData name="Dmitriy Beznosko" userId="8bcdeb23-d2dd-465e-bda6-8e644f22b48c" providerId="ADAL" clId="{C5753A45-2D79-48C0-AD66-BC600BC9DC73}" dt="2021-02-21T17:17:09.848" v="830" actId="1076"/>
        <pc:sldMkLst>
          <pc:docMk/>
          <pc:sldMk cId="1705520674" sldId="267"/>
        </pc:sldMkLst>
        <pc:spChg chg="mod">
          <ac:chgData name="Dmitriy Beznosko" userId="8bcdeb23-d2dd-465e-bda6-8e644f22b48c" providerId="ADAL" clId="{C5753A45-2D79-48C0-AD66-BC600BC9DC73}" dt="2021-02-21T17:16:44.081" v="826" actId="20577"/>
          <ac:spMkLst>
            <pc:docMk/>
            <pc:sldMk cId="1705520674" sldId="267"/>
            <ac:spMk id="2" creationId="{00000000-0000-0000-0000-000000000000}"/>
          </ac:spMkLst>
        </pc:spChg>
        <pc:spChg chg="del mod">
          <ac:chgData name="Dmitriy Beznosko" userId="8bcdeb23-d2dd-465e-bda6-8e644f22b48c" providerId="ADAL" clId="{C5753A45-2D79-48C0-AD66-BC600BC9DC73}" dt="2021-02-21T17:17:02.885" v="828" actId="931"/>
          <ac:spMkLst>
            <pc:docMk/>
            <pc:sldMk cId="1705520674" sldId="267"/>
            <ac:spMk id="3" creationId="{00000000-0000-0000-0000-000000000000}"/>
          </ac:spMkLst>
        </pc:spChg>
        <pc:picChg chg="add mod">
          <ac:chgData name="Dmitriy Beznosko" userId="8bcdeb23-d2dd-465e-bda6-8e644f22b48c" providerId="ADAL" clId="{C5753A45-2D79-48C0-AD66-BC600BC9DC73}" dt="2021-02-21T17:17:09.848" v="830" actId="1076"/>
          <ac:picMkLst>
            <pc:docMk/>
            <pc:sldMk cId="1705520674" sldId="267"/>
            <ac:picMk id="6" creationId="{0F47983B-27B0-43C8-A062-94506E82F4B5}"/>
          </ac:picMkLst>
        </pc:picChg>
      </pc:sldChg>
      <pc:sldChg chg="del">
        <pc:chgData name="Dmitriy Beznosko" userId="8bcdeb23-d2dd-465e-bda6-8e644f22b48c" providerId="ADAL" clId="{C5753A45-2D79-48C0-AD66-BC600BC9DC73}" dt="2021-02-21T16:08:35.604" v="1" actId="47"/>
        <pc:sldMkLst>
          <pc:docMk/>
          <pc:sldMk cId="2018649081" sldId="267"/>
        </pc:sldMkLst>
      </pc:sldChg>
      <pc:sldChg chg="addSp delSp modSp new mod setBg modClrScheme chgLayout">
        <pc:chgData name="Dmitriy Beznosko" userId="8bcdeb23-d2dd-465e-bda6-8e644f22b48c" providerId="ADAL" clId="{C5753A45-2D79-48C0-AD66-BC600BC9DC73}" dt="2021-02-21T17:23:13.960" v="1074" actId="1076"/>
        <pc:sldMkLst>
          <pc:docMk/>
          <pc:sldMk cId="1239041771" sldId="268"/>
        </pc:sldMkLst>
        <pc:spChg chg="del mod ord">
          <ac:chgData name="Dmitriy Beznosko" userId="8bcdeb23-d2dd-465e-bda6-8e644f22b48c" providerId="ADAL" clId="{C5753A45-2D79-48C0-AD66-BC600BC9DC73}" dt="2021-02-21T17:17:35.336" v="832" actId="700"/>
          <ac:spMkLst>
            <pc:docMk/>
            <pc:sldMk cId="1239041771" sldId="268"/>
            <ac:spMk id="2" creationId="{B1DA2FF5-C42F-45AC-AED2-7C4B7872EFFF}"/>
          </ac:spMkLst>
        </pc:spChg>
        <pc:spChg chg="del mod ord">
          <ac:chgData name="Dmitriy Beznosko" userId="8bcdeb23-d2dd-465e-bda6-8e644f22b48c" providerId="ADAL" clId="{C5753A45-2D79-48C0-AD66-BC600BC9DC73}" dt="2021-02-21T17:17:35.336" v="832" actId="700"/>
          <ac:spMkLst>
            <pc:docMk/>
            <pc:sldMk cId="1239041771" sldId="268"/>
            <ac:spMk id="3" creationId="{E941C7C7-A614-428F-8CFA-A7E194F30802}"/>
          </ac:spMkLst>
        </pc:spChg>
        <pc:spChg chg="mod ord">
          <ac:chgData name="Dmitriy Beznosko" userId="8bcdeb23-d2dd-465e-bda6-8e644f22b48c" providerId="ADAL" clId="{C5753A45-2D79-48C0-AD66-BC600BC9DC73}" dt="2021-02-21T17:23:03.023" v="1072" actId="26606"/>
          <ac:spMkLst>
            <pc:docMk/>
            <pc:sldMk cId="1239041771" sldId="268"/>
            <ac:spMk id="4" creationId="{A8074C52-C1D4-4F49-99F6-86D26280099E}"/>
          </ac:spMkLst>
        </pc:spChg>
        <pc:spChg chg="add mod ord">
          <ac:chgData name="Dmitriy Beznosko" userId="8bcdeb23-d2dd-465e-bda6-8e644f22b48c" providerId="ADAL" clId="{C5753A45-2D79-48C0-AD66-BC600BC9DC73}" dt="2021-02-21T17:23:03.023" v="1072" actId="26606"/>
          <ac:spMkLst>
            <pc:docMk/>
            <pc:sldMk cId="1239041771" sldId="268"/>
            <ac:spMk id="5" creationId="{EA616572-88B1-4ABB-AE1B-43642CFBE8AF}"/>
          </ac:spMkLst>
        </pc:spChg>
        <pc:spChg chg="add mod ord">
          <ac:chgData name="Dmitriy Beznosko" userId="8bcdeb23-d2dd-465e-bda6-8e644f22b48c" providerId="ADAL" clId="{C5753A45-2D79-48C0-AD66-BC600BC9DC73}" dt="2021-02-21T17:23:03.023" v="1072" actId="26606"/>
          <ac:spMkLst>
            <pc:docMk/>
            <pc:sldMk cId="1239041771" sldId="268"/>
            <ac:spMk id="6" creationId="{36644A7F-0DAC-496F-B7F0-4871179B7BC3}"/>
          </ac:spMkLst>
        </pc:spChg>
        <pc:spChg chg="add del mod">
          <ac:chgData name="Dmitriy Beznosko" userId="8bcdeb23-d2dd-465e-bda6-8e644f22b48c" providerId="ADAL" clId="{C5753A45-2D79-48C0-AD66-BC600BC9DC73}" dt="2021-02-21T17:19:51.788" v="885" actId="478"/>
          <ac:spMkLst>
            <pc:docMk/>
            <pc:sldMk cId="1239041771" sldId="268"/>
            <ac:spMk id="9" creationId="{46BA31F1-4156-4478-A37C-E4E4ECAF997A}"/>
          </ac:spMkLst>
        </pc:spChg>
        <pc:spChg chg="add del mod">
          <ac:chgData name="Dmitriy Beznosko" userId="8bcdeb23-d2dd-465e-bda6-8e644f22b48c" providerId="ADAL" clId="{C5753A45-2D79-48C0-AD66-BC600BC9DC73}" dt="2021-02-21T17:19:41.594" v="881" actId="478"/>
          <ac:spMkLst>
            <pc:docMk/>
            <pc:sldMk cId="1239041771" sldId="268"/>
            <ac:spMk id="12" creationId="{4F592F03-66D4-4868-8A63-5DED1B9D5520}"/>
          </ac:spMkLst>
        </pc:spChg>
        <pc:spChg chg="add del mod">
          <ac:chgData name="Dmitriy Beznosko" userId="8bcdeb23-d2dd-465e-bda6-8e644f22b48c" providerId="ADAL" clId="{C5753A45-2D79-48C0-AD66-BC600BC9DC73}" dt="2021-02-21T17:19:39.295" v="880" actId="478"/>
          <ac:spMkLst>
            <pc:docMk/>
            <pc:sldMk cId="1239041771" sldId="268"/>
            <ac:spMk id="15" creationId="{8DFADF02-5690-425B-834F-40D1E7D95033}"/>
          </ac:spMkLst>
        </pc:spChg>
        <pc:spChg chg="add del">
          <ac:chgData name="Dmitriy Beznosko" userId="8bcdeb23-d2dd-465e-bda6-8e644f22b48c" providerId="ADAL" clId="{C5753A45-2D79-48C0-AD66-BC600BC9DC73}" dt="2021-02-21T17:22:44.909" v="1067" actId="26606"/>
          <ac:spMkLst>
            <pc:docMk/>
            <pc:sldMk cId="1239041771" sldId="268"/>
            <ac:spMk id="16" creationId="{E2A53059-D7B9-4249-ACFA-426AA0C68351}"/>
          </ac:spMkLst>
        </pc:spChg>
        <pc:spChg chg="add del">
          <ac:chgData name="Dmitriy Beznosko" userId="8bcdeb23-d2dd-465e-bda6-8e644f22b48c" providerId="ADAL" clId="{C5753A45-2D79-48C0-AD66-BC600BC9DC73}" dt="2021-02-21T17:22:44.909" v="1067" actId="26606"/>
          <ac:spMkLst>
            <pc:docMk/>
            <pc:sldMk cId="1239041771" sldId="268"/>
            <ac:spMk id="18" creationId="{F230AD75-6717-4566-9CA9-25308C0596EE}"/>
          </ac:spMkLst>
        </pc:spChg>
        <pc:picChg chg="add mod ord">
          <ac:chgData name="Dmitriy Beznosko" userId="8bcdeb23-d2dd-465e-bda6-8e644f22b48c" providerId="ADAL" clId="{C5753A45-2D79-48C0-AD66-BC600BC9DC73}" dt="2021-02-21T17:23:13.960" v="1074" actId="1076"/>
          <ac:picMkLst>
            <pc:docMk/>
            <pc:sldMk cId="1239041771" sldId="268"/>
            <ac:picMk id="8" creationId="{E1100CA8-D9CE-4FE0-8D6C-E0EAEA836B5C}"/>
          </ac:picMkLst>
        </pc:picChg>
        <pc:picChg chg="add mod">
          <ac:chgData name="Dmitriy Beznosko" userId="8bcdeb23-d2dd-465e-bda6-8e644f22b48c" providerId="ADAL" clId="{C5753A45-2D79-48C0-AD66-BC600BC9DC73}" dt="2021-02-21T17:23:03.023" v="1072" actId="26606"/>
          <ac:picMkLst>
            <pc:docMk/>
            <pc:sldMk cId="1239041771" sldId="268"/>
            <ac:picMk id="11" creationId="{BBE1F0A2-98B3-4DB9-BC3E-6B31A4E9CA78}"/>
          </ac:picMkLst>
        </pc:picChg>
        <pc:picChg chg="add del mod">
          <ac:chgData name="Dmitriy Beznosko" userId="8bcdeb23-d2dd-465e-bda6-8e644f22b48c" providerId="ADAL" clId="{C5753A45-2D79-48C0-AD66-BC600BC9DC73}" dt="2021-02-21T17:20:06.250" v="891" actId="478"/>
          <ac:picMkLst>
            <pc:docMk/>
            <pc:sldMk cId="1239041771" sldId="268"/>
            <ac:picMk id="14" creationId="{560D1B09-63E3-4AA6-B059-A1C95FE203C7}"/>
          </ac:picMkLst>
        </pc:picChg>
      </pc:sldChg>
      <pc:sldChg chg="del">
        <pc:chgData name="Dmitriy Beznosko" userId="8bcdeb23-d2dd-465e-bda6-8e644f22b48c" providerId="ADAL" clId="{C5753A45-2D79-48C0-AD66-BC600BC9DC73}" dt="2021-02-21T16:08:35.604" v="1" actId="47"/>
        <pc:sldMkLst>
          <pc:docMk/>
          <pc:sldMk cId="2906433402" sldId="269"/>
        </pc:sldMkLst>
      </pc:sldChg>
    </pc:docChg>
  </pc:docChgLst>
  <pc:docChgLst>
    <pc:chgData name="Dmitriy" userId="8bcdeb23-d2dd-465e-bda6-8e644f22b48c" providerId="ADAL" clId="{0ABB12C1-BDE3-4047-AD28-BDD1213AC962}"/>
    <pc:docChg chg="undo custSel addSld delSld modSld sldOrd">
      <pc:chgData name="Dmitriy" userId="8bcdeb23-d2dd-465e-bda6-8e644f22b48c" providerId="ADAL" clId="{0ABB12C1-BDE3-4047-AD28-BDD1213AC962}" dt="2021-03-01T03:02:09.041" v="2426" actId="20577"/>
      <pc:docMkLst>
        <pc:docMk/>
      </pc:docMkLst>
      <pc:sldChg chg="modSp mod">
        <pc:chgData name="Dmitriy" userId="8bcdeb23-d2dd-465e-bda6-8e644f22b48c" providerId="ADAL" clId="{0ABB12C1-BDE3-4047-AD28-BDD1213AC962}" dt="2021-02-26T02:07:45.947" v="1" actId="20577"/>
        <pc:sldMkLst>
          <pc:docMk/>
          <pc:sldMk cId="4186887544" sldId="257"/>
        </pc:sldMkLst>
        <pc:spChg chg="mod">
          <ac:chgData name="Dmitriy" userId="8bcdeb23-d2dd-465e-bda6-8e644f22b48c" providerId="ADAL" clId="{0ABB12C1-BDE3-4047-AD28-BDD1213AC962}" dt="2021-02-26T02:07:45.947" v="1" actId="20577"/>
          <ac:spMkLst>
            <pc:docMk/>
            <pc:sldMk cId="4186887544" sldId="257"/>
            <ac:spMk id="2" creationId="{0A085278-B6F6-4825-A44F-8C128C113109}"/>
          </ac:spMkLst>
        </pc:spChg>
      </pc:sldChg>
      <pc:sldChg chg="del">
        <pc:chgData name="Dmitriy" userId="8bcdeb23-d2dd-465e-bda6-8e644f22b48c" providerId="ADAL" clId="{0ABB12C1-BDE3-4047-AD28-BDD1213AC962}" dt="2021-02-26T02:07:41.244" v="0" actId="47"/>
        <pc:sldMkLst>
          <pc:docMk/>
          <pc:sldMk cId="1278415835" sldId="258"/>
        </pc:sldMkLst>
      </pc:sldChg>
      <pc:sldChg chg="del">
        <pc:chgData name="Dmitriy" userId="8bcdeb23-d2dd-465e-bda6-8e644f22b48c" providerId="ADAL" clId="{0ABB12C1-BDE3-4047-AD28-BDD1213AC962}" dt="2021-02-26T02:07:41.244" v="0" actId="47"/>
        <pc:sldMkLst>
          <pc:docMk/>
          <pc:sldMk cId="2023331127" sldId="259"/>
        </pc:sldMkLst>
      </pc:sldChg>
      <pc:sldChg chg="del">
        <pc:chgData name="Dmitriy" userId="8bcdeb23-d2dd-465e-bda6-8e644f22b48c" providerId="ADAL" clId="{0ABB12C1-BDE3-4047-AD28-BDD1213AC962}" dt="2021-02-26T02:07:41.244" v="0" actId="47"/>
        <pc:sldMkLst>
          <pc:docMk/>
          <pc:sldMk cId="3766048430" sldId="260"/>
        </pc:sldMkLst>
      </pc:sldChg>
      <pc:sldChg chg="del">
        <pc:chgData name="Dmitriy" userId="8bcdeb23-d2dd-465e-bda6-8e644f22b48c" providerId="ADAL" clId="{0ABB12C1-BDE3-4047-AD28-BDD1213AC962}" dt="2021-02-26T02:07:41.244" v="0" actId="47"/>
        <pc:sldMkLst>
          <pc:docMk/>
          <pc:sldMk cId="129183904" sldId="261"/>
        </pc:sldMkLst>
      </pc:sldChg>
      <pc:sldChg chg="del">
        <pc:chgData name="Dmitriy" userId="8bcdeb23-d2dd-465e-bda6-8e644f22b48c" providerId="ADAL" clId="{0ABB12C1-BDE3-4047-AD28-BDD1213AC962}" dt="2021-02-26T02:07:41.244" v="0" actId="47"/>
        <pc:sldMkLst>
          <pc:docMk/>
          <pc:sldMk cId="292715162" sldId="262"/>
        </pc:sldMkLst>
      </pc:sldChg>
      <pc:sldChg chg="del">
        <pc:chgData name="Dmitriy" userId="8bcdeb23-d2dd-465e-bda6-8e644f22b48c" providerId="ADAL" clId="{0ABB12C1-BDE3-4047-AD28-BDD1213AC962}" dt="2021-02-26T02:07:41.244" v="0" actId="47"/>
        <pc:sldMkLst>
          <pc:docMk/>
          <pc:sldMk cId="4051114773" sldId="263"/>
        </pc:sldMkLst>
      </pc:sldChg>
      <pc:sldChg chg="del">
        <pc:chgData name="Dmitriy" userId="8bcdeb23-d2dd-465e-bda6-8e644f22b48c" providerId="ADAL" clId="{0ABB12C1-BDE3-4047-AD28-BDD1213AC962}" dt="2021-02-26T02:07:41.244" v="0" actId="47"/>
        <pc:sldMkLst>
          <pc:docMk/>
          <pc:sldMk cId="2981864676" sldId="264"/>
        </pc:sldMkLst>
      </pc:sldChg>
      <pc:sldChg chg="del">
        <pc:chgData name="Dmitriy" userId="8bcdeb23-d2dd-465e-bda6-8e644f22b48c" providerId="ADAL" clId="{0ABB12C1-BDE3-4047-AD28-BDD1213AC962}" dt="2021-02-26T02:07:41.244" v="0" actId="47"/>
        <pc:sldMkLst>
          <pc:docMk/>
          <pc:sldMk cId="1300733794" sldId="265"/>
        </pc:sldMkLst>
      </pc:sldChg>
      <pc:sldChg chg="del">
        <pc:chgData name="Dmitriy" userId="8bcdeb23-d2dd-465e-bda6-8e644f22b48c" providerId="ADAL" clId="{0ABB12C1-BDE3-4047-AD28-BDD1213AC962}" dt="2021-02-26T02:07:41.244" v="0" actId="47"/>
        <pc:sldMkLst>
          <pc:docMk/>
          <pc:sldMk cId="1098808913" sldId="266"/>
        </pc:sldMkLst>
      </pc:sldChg>
      <pc:sldChg chg="addSp delSp modSp add mod modAnim">
        <pc:chgData name="Dmitriy" userId="8bcdeb23-d2dd-465e-bda6-8e644f22b48c" providerId="ADAL" clId="{0ABB12C1-BDE3-4047-AD28-BDD1213AC962}" dt="2021-03-01T02:29:44.209" v="1306"/>
        <pc:sldMkLst>
          <pc:docMk/>
          <pc:sldMk cId="553402399" sldId="268"/>
        </pc:sldMkLst>
        <pc:spChg chg="mod">
          <ac:chgData name="Dmitriy" userId="8bcdeb23-d2dd-465e-bda6-8e644f22b48c" providerId="ADAL" clId="{0ABB12C1-BDE3-4047-AD28-BDD1213AC962}" dt="2021-02-26T02:31:19.895" v="7" actId="20577"/>
          <ac:spMkLst>
            <pc:docMk/>
            <pc:sldMk cId="553402399" sldId="268"/>
            <ac:spMk id="3" creationId="{00000000-0000-0000-0000-000000000000}"/>
          </ac:spMkLst>
        </pc:spChg>
        <pc:spChg chg="add del mod">
          <ac:chgData name="Dmitriy" userId="8bcdeb23-d2dd-465e-bda6-8e644f22b48c" providerId="ADAL" clId="{0ABB12C1-BDE3-4047-AD28-BDD1213AC962}" dt="2021-02-26T02:48:08.823" v="244" actId="478"/>
          <ac:spMkLst>
            <pc:docMk/>
            <pc:sldMk cId="553402399" sldId="268"/>
            <ac:spMk id="7" creationId="{2777EF55-D21C-4C67-980C-4289F66312DB}"/>
          </ac:spMkLst>
        </pc:spChg>
        <pc:picChg chg="add mod">
          <ac:chgData name="Dmitriy" userId="8bcdeb23-d2dd-465e-bda6-8e644f22b48c" providerId="ADAL" clId="{0ABB12C1-BDE3-4047-AD28-BDD1213AC962}" dt="2021-03-01T02:29:40.453" v="1305" actId="14100"/>
          <ac:picMkLst>
            <pc:docMk/>
            <pc:sldMk cId="553402399" sldId="268"/>
            <ac:picMk id="6" creationId="{8D24DA5B-1D33-4337-A42B-7CA13A90A2EB}"/>
          </ac:picMkLst>
        </pc:picChg>
      </pc:sldChg>
      <pc:sldChg chg="del">
        <pc:chgData name="Dmitriy" userId="8bcdeb23-d2dd-465e-bda6-8e644f22b48c" providerId="ADAL" clId="{0ABB12C1-BDE3-4047-AD28-BDD1213AC962}" dt="2021-02-26T02:07:41.244" v="0" actId="47"/>
        <pc:sldMkLst>
          <pc:docMk/>
          <pc:sldMk cId="1239041771" sldId="268"/>
        </pc:sldMkLst>
      </pc:sldChg>
      <pc:sldChg chg="add del">
        <pc:chgData name="Dmitriy" userId="8bcdeb23-d2dd-465e-bda6-8e644f22b48c" providerId="ADAL" clId="{0ABB12C1-BDE3-4047-AD28-BDD1213AC962}" dt="2021-02-26T02:36:55.992" v="16" actId="47"/>
        <pc:sldMkLst>
          <pc:docMk/>
          <pc:sldMk cId="2699787521" sldId="269"/>
        </pc:sldMkLst>
      </pc:sldChg>
      <pc:sldChg chg="modSp add del mod">
        <pc:chgData name="Dmitriy" userId="8bcdeb23-d2dd-465e-bda6-8e644f22b48c" providerId="ADAL" clId="{0ABB12C1-BDE3-4047-AD28-BDD1213AC962}" dt="2021-02-26T02:45:23.920" v="203" actId="47"/>
        <pc:sldMkLst>
          <pc:docMk/>
          <pc:sldMk cId="871238711" sldId="270"/>
        </pc:sldMkLst>
        <pc:spChg chg="mod">
          <ac:chgData name="Dmitriy" userId="8bcdeb23-d2dd-465e-bda6-8e644f22b48c" providerId="ADAL" clId="{0ABB12C1-BDE3-4047-AD28-BDD1213AC962}" dt="2021-02-26T02:44:15.666" v="197" actId="313"/>
          <ac:spMkLst>
            <pc:docMk/>
            <pc:sldMk cId="871238711" sldId="270"/>
            <ac:spMk id="3" creationId="{00000000-0000-0000-0000-000000000000}"/>
          </ac:spMkLst>
        </pc:spChg>
      </pc:sldChg>
      <pc:sldChg chg="modSp add mod">
        <pc:chgData name="Dmitriy" userId="8bcdeb23-d2dd-465e-bda6-8e644f22b48c" providerId="ADAL" clId="{0ABB12C1-BDE3-4047-AD28-BDD1213AC962}" dt="2021-03-01T02:30:03.784" v="1313" actId="20577"/>
        <pc:sldMkLst>
          <pc:docMk/>
          <pc:sldMk cId="3583203439" sldId="271"/>
        </pc:sldMkLst>
        <pc:spChg chg="mod">
          <ac:chgData name="Dmitriy" userId="8bcdeb23-d2dd-465e-bda6-8e644f22b48c" providerId="ADAL" clId="{0ABB12C1-BDE3-4047-AD28-BDD1213AC962}" dt="2021-02-26T02:41:54.062" v="33" actId="14100"/>
          <ac:spMkLst>
            <pc:docMk/>
            <pc:sldMk cId="3583203439" sldId="271"/>
            <ac:spMk id="2" creationId="{00000000-0000-0000-0000-000000000000}"/>
          </ac:spMkLst>
        </pc:spChg>
        <pc:spChg chg="mod">
          <ac:chgData name="Dmitriy" userId="8bcdeb23-d2dd-465e-bda6-8e644f22b48c" providerId="ADAL" clId="{0ABB12C1-BDE3-4047-AD28-BDD1213AC962}" dt="2021-03-01T02:30:03.784" v="1313" actId="20577"/>
          <ac:spMkLst>
            <pc:docMk/>
            <pc:sldMk cId="3583203439" sldId="271"/>
            <ac:spMk id="3" creationId="{00000000-0000-0000-0000-000000000000}"/>
          </ac:spMkLst>
        </pc:spChg>
        <pc:picChg chg="mod">
          <ac:chgData name="Dmitriy" userId="8bcdeb23-d2dd-465e-bda6-8e644f22b48c" providerId="ADAL" clId="{0ABB12C1-BDE3-4047-AD28-BDD1213AC962}" dt="2021-02-26T02:41:58.598" v="35" actId="1076"/>
          <ac:picMkLst>
            <pc:docMk/>
            <pc:sldMk cId="3583203439" sldId="271"/>
            <ac:picMk id="2052" creationId="{00000000-0000-0000-0000-000000000000}"/>
          </ac:picMkLst>
        </pc:picChg>
      </pc:sldChg>
      <pc:sldChg chg="modSp add mod">
        <pc:chgData name="Dmitriy" userId="8bcdeb23-d2dd-465e-bda6-8e644f22b48c" providerId="ADAL" clId="{0ABB12C1-BDE3-4047-AD28-BDD1213AC962}" dt="2021-02-26T02:42:56.830" v="161" actId="20577"/>
        <pc:sldMkLst>
          <pc:docMk/>
          <pc:sldMk cId="2342075622" sldId="272"/>
        </pc:sldMkLst>
        <pc:spChg chg="mod">
          <ac:chgData name="Dmitriy" userId="8bcdeb23-d2dd-465e-bda6-8e644f22b48c" providerId="ADAL" clId="{0ABB12C1-BDE3-4047-AD28-BDD1213AC962}" dt="2021-02-26T02:41:44.255" v="31" actId="14100"/>
          <ac:spMkLst>
            <pc:docMk/>
            <pc:sldMk cId="2342075622" sldId="272"/>
            <ac:spMk id="2" creationId="{00000000-0000-0000-0000-000000000000}"/>
          </ac:spMkLst>
        </pc:spChg>
        <pc:spChg chg="mod">
          <ac:chgData name="Dmitriy" userId="8bcdeb23-d2dd-465e-bda6-8e644f22b48c" providerId="ADAL" clId="{0ABB12C1-BDE3-4047-AD28-BDD1213AC962}" dt="2021-02-26T02:42:56.830" v="161" actId="20577"/>
          <ac:spMkLst>
            <pc:docMk/>
            <pc:sldMk cId="2342075622" sldId="272"/>
            <ac:spMk id="3" creationId="{00000000-0000-0000-0000-000000000000}"/>
          </ac:spMkLst>
        </pc:spChg>
        <pc:picChg chg="mod">
          <ac:chgData name="Dmitriy" userId="8bcdeb23-d2dd-465e-bda6-8e644f22b48c" providerId="ADAL" clId="{0ABB12C1-BDE3-4047-AD28-BDD1213AC962}" dt="2021-02-26T02:41:49.586" v="32" actId="1076"/>
          <ac:picMkLst>
            <pc:docMk/>
            <pc:sldMk cId="2342075622" sldId="272"/>
            <ac:picMk id="1026" creationId="{00000000-0000-0000-0000-000000000000}"/>
          </ac:picMkLst>
        </pc:picChg>
      </pc:sldChg>
      <pc:sldChg chg="addSp delSp modSp add mod setBg">
        <pc:chgData name="Dmitriy" userId="8bcdeb23-d2dd-465e-bda6-8e644f22b48c" providerId="ADAL" clId="{0ABB12C1-BDE3-4047-AD28-BDD1213AC962}" dt="2021-03-01T02:38:13.113" v="1743" actId="26606"/>
        <pc:sldMkLst>
          <pc:docMk/>
          <pc:sldMk cId="1107629315" sldId="273"/>
        </pc:sldMkLst>
        <pc:spChg chg="mod">
          <ac:chgData name="Dmitriy" userId="8bcdeb23-d2dd-465e-bda6-8e644f22b48c" providerId="ADAL" clId="{0ABB12C1-BDE3-4047-AD28-BDD1213AC962}" dt="2021-03-01T02:38:13.113" v="1743" actId="26606"/>
          <ac:spMkLst>
            <pc:docMk/>
            <pc:sldMk cId="1107629315" sldId="273"/>
            <ac:spMk id="2" creationId="{00000000-0000-0000-0000-000000000000}"/>
          </ac:spMkLst>
        </pc:spChg>
        <pc:spChg chg="mod ord">
          <ac:chgData name="Dmitriy" userId="8bcdeb23-d2dd-465e-bda6-8e644f22b48c" providerId="ADAL" clId="{0ABB12C1-BDE3-4047-AD28-BDD1213AC962}" dt="2021-03-01T02:38:13.113" v="1743" actId="26606"/>
          <ac:spMkLst>
            <pc:docMk/>
            <pc:sldMk cId="1107629315" sldId="273"/>
            <ac:spMk id="3" creationId="{00000000-0000-0000-0000-000000000000}"/>
          </ac:spMkLst>
        </pc:spChg>
        <pc:spChg chg="mod">
          <ac:chgData name="Dmitriy" userId="8bcdeb23-d2dd-465e-bda6-8e644f22b48c" providerId="ADAL" clId="{0ABB12C1-BDE3-4047-AD28-BDD1213AC962}" dt="2021-03-01T02:38:13.113" v="1743" actId="26606"/>
          <ac:spMkLst>
            <pc:docMk/>
            <pc:sldMk cId="1107629315" sldId="273"/>
            <ac:spMk id="4" creationId="{00000000-0000-0000-0000-000000000000}"/>
          </ac:spMkLst>
        </pc:spChg>
        <pc:spChg chg="add del">
          <ac:chgData name="Dmitriy" userId="8bcdeb23-d2dd-465e-bda6-8e644f22b48c" providerId="ADAL" clId="{0ABB12C1-BDE3-4047-AD28-BDD1213AC962}" dt="2021-03-01T02:38:08.922" v="1742" actId="26606"/>
          <ac:spMkLst>
            <pc:docMk/>
            <pc:sldMk cId="1107629315" sldId="273"/>
            <ac:spMk id="71" creationId="{0B67D982-25C5-4CC2-AA64-276BE3B2CA75}"/>
          </ac:spMkLst>
        </pc:spChg>
        <pc:picChg chg="mod ord">
          <ac:chgData name="Dmitriy" userId="8bcdeb23-d2dd-465e-bda6-8e644f22b48c" providerId="ADAL" clId="{0ABB12C1-BDE3-4047-AD28-BDD1213AC962}" dt="2021-03-01T02:38:13.113" v="1743" actId="26606"/>
          <ac:picMkLst>
            <pc:docMk/>
            <pc:sldMk cId="1107629315" sldId="273"/>
            <ac:picMk id="3074" creationId="{00000000-0000-0000-0000-000000000000}"/>
          </ac:picMkLst>
        </pc:picChg>
      </pc:sldChg>
      <pc:sldChg chg="modSp add mod setBg">
        <pc:chgData name="Dmitriy" userId="8bcdeb23-d2dd-465e-bda6-8e644f22b48c" providerId="ADAL" clId="{0ABB12C1-BDE3-4047-AD28-BDD1213AC962}" dt="2021-03-01T02:48:19.610" v="1858" actId="26606"/>
        <pc:sldMkLst>
          <pc:docMk/>
          <pc:sldMk cId="530716784" sldId="274"/>
        </pc:sldMkLst>
        <pc:spChg chg="mod">
          <ac:chgData name="Dmitriy" userId="8bcdeb23-d2dd-465e-bda6-8e644f22b48c" providerId="ADAL" clId="{0ABB12C1-BDE3-4047-AD28-BDD1213AC962}" dt="2021-03-01T02:48:19.610" v="1858" actId="26606"/>
          <ac:spMkLst>
            <pc:docMk/>
            <pc:sldMk cId="530716784" sldId="274"/>
            <ac:spMk id="2" creationId="{00000000-0000-0000-0000-000000000000}"/>
          </ac:spMkLst>
        </pc:spChg>
        <pc:spChg chg="mod">
          <ac:chgData name="Dmitriy" userId="8bcdeb23-d2dd-465e-bda6-8e644f22b48c" providerId="ADAL" clId="{0ABB12C1-BDE3-4047-AD28-BDD1213AC962}" dt="2021-03-01T02:48:19.610" v="1858" actId="26606"/>
          <ac:spMkLst>
            <pc:docMk/>
            <pc:sldMk cId="530716784" sldId="274"/>
            <ac:spMk id="3" creationId="{00000000-0000-0000-0000-000000000000}"/>
          </ac:spMkLst>
        </pc:spChg>
        <pc:spChg chg="mod ord">
          <ac:chgData name="Dmitriy" userId="8bcdeb23-d2dd-465e-bda6-8e644f22b48c" providerId="ADAL" clId="{0ABB12C1-BDE3-4047-AD28-BDD1213AC962}" dt="2021-03-01T02:48:19.610" v="1858" actId="26606"/>
          <ac:spMkLst>
            <pc:docMk/>
            <pc:sldMk cId="530716784" sldId="274"/>
            <ac:spMk id="4" creationId="{00000000-0000-0000-0000-000000000000}"/>
          </ac:spMkLst>
        </pc:spChg>
        <pc:picChg chg="mod">
          <ac:chgData name="Dmitriy" userId="8bcdeb23-d2dd-465e-bda6-8e644f22b48c" providerId="ADAL" clId="{0ABB12C1-BDE3-4047-AD28-BDD1213AC962}" dt="2021-03-01T02:48:19.610" v="1858" actId="26606"/>
          <ac:picMkLst>
            <pc:docMk/>
            <pc:sldMk cId="530716784" sldId="274"/>
            <ac:picMk id="2050" creationId="{00000000-0000-0000-0000-000000000000}"/>
          </ac:picMkLst>
        </pc:picChg>
        <pc:picChg chg="mod ord">
          <ac:chgData name="Dmitriy" userId="8bcdeb23-d2dd-465e-bda6-8e644f22b48c" providerId="ADAL" clId="{0ABB12C1-BDE3-4047-AD28-BDD1213AC962}" dt="2021-03-01T02:48:19.610" v="1858" actId="26606"/>
          <ac:picMkLst>
            <pc:docMk/>
            <pc:sldMk cId="530716784" sldId="274"/>
            <ac:picMk id="2052" creationId="{00000000-0000-0000-0000-000000000000}"/>
          </ac:picMkLst>
        </pc:picChg>
        <pc:picChg chg="mod">
          <ac:chgData name="Dmitriy" userId="8bcdeb23-d2dd-465e-bda6-8e644f22b48c" providerId="ADAL" clId="{0ABB12C1-BDE3-4047-AD28-BDD1213AC962}" dt="2021-03-01T02:48:19.610" v="1858" actId="26606"/>
          <ac:picMkLst>
            <pc:docMk/>
            <pc:sldMk cId="530716784" sldId="274"/>
            <ac:picMk id="2054" creationId="{00000000-0000-0000-0000-000000000000}"/>
          </ac:picMkLst>
        </pc:picChg>
      </pc:sldChg>
      <pc:sldChg chg="addSp delSp modSp add mod ord setBg">
        <pc:chgData name="Dmitriy" userId="8bcdeb23-d2dd-465e-bda6-8e644f22b48c" providerId="ADAL" clId="{0ABB12C1-BDE3-4047-AD28-BDD1213AC962}" dt="2021-03-01T02:46:46.998" v="1856"/>
        <pc:sldMkLst>
          <pc:docMk/>
          <pc:sldMk cId="4097425355" sldId="275"/>
        </pc:sldMkLst>
        <pc:spChg chg="mod">
          <ac:chgData name="Dmitriy" userId="8bcdeb23-d2dd-465e-bda6-8e644f22b48c" providerId="ADAL" clId="{0ABB12C1-BDE3-4047-AD28-BDD1213AC962}" dt="2021-03-01T02:38:46.889" v="1747" actId="26606"/>
          <ac:spMkLst>
            <pc:docMk/>
            <pc:sldMk cId="4097425355" sldId="275"/>
            <ac:spMk id="2" creationId="{00000000-0000-0000-0000-000000000000}"/>
          </ac:spMkLst>
        </pc:spChg>
        <pc:spChg chg="del mod">
          <ac:chgData name="Dmitriy" userId="8bcdeb23-d2dd-465e-bda6-8e644f22b48c" providerId="ADAL" clId="{0ABB12C1-BDE3-4047-AD28-BDD1213AC962}" dt="2021-03-01T02:38:51.960" v="1748" actId="26606"/>
          <ac:spMkLst>
            <pc:docMk/>
            <pc:sldMk cId="4097425355" sldId="275"/>
            <ac:spMk id="3" creationId="{00000000-0000-0000-0000-000000000000}"/>
          </ac:spMkLst>
        </pc:spChg>
        <pc:spChg chg="mod ord">
          <ac:chgData name="Dmitriy" userId="8bcdeb23-d2dd-465e-bda6-8e644f22b48c" providerId="ADAL" clId="{0ABB12C1-BDE3-4047-AD28-BDD1213AC962}" dt="2021-03-01T02:38:46.889" v="1747" actId="26606"/>
          <ac:spMkLst>
            <pc:docMk/>
            <pc:sldMk cId="4097425355" sldId="275"/>
            <ac:spMk id="4" creationId="{00000000-0000-0000-0000-000000000000}"/>
          </ac:spMkLst>
        </pc:spChg>
        <pc:spChg chg="add mod">
          <ac:chgData name="Dmitriy" userId="8bcdeb23-d2dd-465e-bda6-8e644f22b48c" providerId="ADAL" clId="{0ABB12C1-BDE3-4047-AD28-BDD1213AC962}" dt="2021-03-01T02:46:46.998" v="1856"/>
          <ac:spMkLst>
            <pc:docMk/>
            <pc:sldMk cId="4097425355" sldId="275"/>
            <ac:spMk id="7" creationId="{9C4B8896-B7E6-4F95-9843-AE706D279DEC}"/>
          </ac:spMkLst>
        </pc:spChg>
        <pc:graphicFrameChg chg="add mod modGraphic">
          <ac:chgData name="Dmitriy" userId="8bcdeb23-d2dd-465e-bda6-8e644f22b48c" providerId="ADAL" clId="{0ABB12C1-BDE3-4047-AD28-BDD1213AC962}" dt="2021-03-01T02:46:30.154" v="1852"/>
          <ac:graphicFrameMkLst>
            <pc:docMk/>
            <pc:sldMk cId="4097425355" sldId="275"/>
            <ac:graphicFrameMk id="1028" creationId="{EC60CF63-307B-41BB-A8CC-EE51981DEDAC}"/>
          </ac:graphicFrameMkLst>
        </pc:graphicFrameChg>
        <pc:picChg chg="mod ord">
          <ac:chgData name="Dmitriy" userId="8bcdeb23-d2dd-465e-bda6-8e644f22b48c" providerId="ADAL" clId="{0ABB12C1-BDE3-4047-AD28-BDD1213AC962}" dt="2021-03-01T02:43:52.730" v="1800" actId="1076"/>
          <ac:picMkLst>
            <pc:docMk/>
            <pc:sldMk cId="4097425355" sldId="275"/>
            <ac:picMk id="1026" creationId="{00000000-0000-0000-0000-000000000000}"/>
          </ac:picMkLst>
        </pc:picChg>
      </pc:sldChg>
      <pc:sldChg chg="add del">
        <pc:chgData name="Dmitriy" userId="8bcdeb23-d2dd-465e-bda6-8e644f22b48c" providerId="ADAL" clId="{0ABB12C1-BDE3-4047-AD28-BDD1213AC962}" dt="2021-02-26T02:45:21.360" v="202" actId="47"/>
        <pc:sldMkLst>
          <pc:docMk/>
          <pc:sldMk cId="339232193" sldId="276"/>
        </pc:sldMkLst>
      </pc:sldChg>
      <pc:sldChg chg="addSp delSp modSp new mod setBg modClrScheme addAnim delAnim chgLayout">
        <pc:chgData name="Dmitriy" userId="8bcdeb23-d2dd-465e-bda6-8e644f22b48c" providerId="ADAL" clId="{0ABB12C1-BDE3-4047-AD28-BDD1213AC962}" dt="2021-03-01T02:33:00.582" v="1589" actId="20577"/>
        <pc:sldMkLst>
          <pc:docMk/>
          <pc:sldMk cId="2616120133" sldId="276"/>
        </pc:sldMkLst>
        <pc:spChg chg="del mod ord">
          <ac:chgData name="Dmitriy" userId="8bcdeb23-d2dd-465e-bda6-8e644f22b48c" providerId="ADAL" clId="{0ABB12C1-BDE3-4047-AD28-BDD1213AC962}" dt="2021-02-26T02:45:35.598" v="205" actId="700"/>
          <ac:spMkLst>
            <pc:docMk/>
            <pc:sldMk cId="2616120133" sldId="276"/>
            <ac:spMk id="2" creationId="{C84069D3-3AD3-429F-BE0D-35D8B8D0D298}"/>
          </ac:spMkLst>
        </pc:spChg>
        <pc:spChg chg="del mod ord">
          <ac:chgData name="Dmitriy" userId="8bcdeb23-d2dd-465e-bda6-8e644f22b48c" providerId="ADAL" clId="{0ABB12C1-BDE3-4047-AD28-BDD1213AC962}" dt="2021-02-26T02:45:35.598" v="205" actId="700"/>
          <ac:spMkLst>
            <pc:docMk/>
            <pc:sldMk cId="2616120133" sldId="276"/>
            <ac:spMk id="3" creationId="{1CE5538D-BD05-4D15-9A83-BC2DB908A7AB}"/>
          </ac:spMkLst>
        </pc:spChg>
        <pc:spChg chg="mod ord">
          <ac:chgData name="Dmitriy" userId="8bcdeb23-d2dd-465e-bda6-8e644f22b48c" providerId="ADAL" clId="{0ABB12C1-BDE3-4047-AD28-BDD1213AC962}" dt="2021-03-01T02:31:02.211" v="1316" actId="26606"/>
          <ac:spMkLst>
            <pc:docMk/>
            <pc:sldMk cId="2616120133" sldId="276"/>
            <ac:spMk id="4" creationId="{9D8C87AD-BA7D-42E1-8F7A-F78D28AD3F41}"/>
          </ac:spMkLst>
        </pc:spChg>
        <pc:spChg chg="add mod ord">
          <ac:chgData name="Dmitriy" userId="8bcdeb23-d2dd-465e-bda6-8e644f22b48c" providerId="ADAL" clId="{0ABB12C1-BDE3-4047-AD28-BDD1213AC962}" dt="2021-03-01T02:31:12.401" v="1318" actId="403"/>
          <ac:spMkLst>
            <pc:docMk/>
            <pc:sldMk cId="2616120133" sldId="276"/>
            <ac:spMk id="5" creationId="{283F0130-E7B3-4EF9-A961-2C898D3DE553}"/>
          </ac:spMkLst>
        </pc:spChg>
        <pc:spChg chg="add del mod ord">
          <ac:chgData name="Dmitriy" userId="8bcdeb23-d2dd-465e-bda6-8e644f22b48c" providerId="ADAL" clId="{0ABB12C1-BDE3-4047-AD28-BDD1213AC962}" dt="2021-02-26T02:47:12.448" v="220" actId="931"/>
          <ac:spMkLst>
            <pc:docMk/>
            <pc:sldMk cId="2616120133" sldId="276"/>
            <ac:spMk id="6" creationId="{45EC075C-A543-4E9B-BD29-89B60E516A5D}"/>
          </ac:spMkLst>
        </pc:spChg>
        <pc:spChg chg="add del mod">
          <ac:chgData name="Dmitriy" userId="8bcdeb23-d2dd-465e-bda6-8e644f22b48c" providerId="ADAL" clId="{0ABB12C1-BDE3-4047-AD28-BDD1213AC962}" dt="2021-02-26T02:48:34.817" v="246" actId="478"/>
          <ac:spMkLst>
            <pc:docMk/>
            <pc:sldMk cId="2616120133" sldId="276"/>
            <ac:spMk id="9" creationId="{19153A8D-B293-40A2-AD93-F63D25296696}"/>
          </ac:spMkLst>
        </pc:spChg>
        <pc:spChg chg="add del mod">
          <ac:chgData name="Dmitriy" userId="8bcdeb23-d2dd-465e-bda6-8e644f22b48c" providerId="ADAL" clId="{0ABB12C1-BDE3-4047-AD28-BDD1213AC962}" dt="2021-02-26T02:48:42.582" v="249" actId="478"/>
          <ac:spMkLst>
            <pc:docMk/>
            <pc:sldMk cId="2616120133" sldId="276"/>
            <ac:spMk id="12" creationId="{B7EE8D72-63F8-4B3F-8016-3F3E9439BEFA}"/>
          </ac:spMkLst>
        </pc:spChg>
        <pc:spChg chg="add del mod">
          <ac:chgData name="Dmitriy" userId="8bcdeb23-d2dd-465e-bda6-8e644f22b48c" providerId="ADAL" clId="{0ABB12C1-BDE3-4047-AD28-BDD1213AC962}" dt="2021-02-26T02:47:43.468" v="239" actId="21"/>
          <ac:spMkLst>
            <pc:docMk/>
            <pc:sldMk cId="2616120133" sldId="276"/>
            <ac:spMk id="15" creationId="{E23369CE-8A57-4B3C-9544-1CB51B0DCBB5}"/>
          </ac:spMkLst>
        </pc:spChg>
        <pc:spChg chg="add del mod">
          <ac:chgData name="Dmitriy" userId="8bcdeb23-d2dd-465e-bda6-8e644f22b48c" providerId="ADAL" clId="{0ABB12C1-BDE3-4047-AD28-BDD1213AC962}" dt="2021-02-26T02:47:28.542" v="236" actId="478"/>
          <ac:spMkLst>
            <pc:docMk/>
            <pc:sldMk cId="2616120133" sldId="276"/>
            <ac:spMk id="18" creationId="{F745245B-B7D3-49EF-A336-A06F38B966EA}"/>
          </ac:spMkLst>
        </pc:spChg>
        <pc:spChg chg="add del mod">
          <ac:chgData name="Dmitriy" userId="8bcdeb23-d2dd-465e-bda6-8e644f22b48c" providerId="ADAL" clId="{0ABB12C1-BDE3-4047-AD28-BDD1213AC962}" dt="2021-02-26T02:49:08.804" v="253" actId="478"/>
          <ac:spMkLst>
            <pc:docMk/>
            <pc:sldMk cId="2616120133" sldId="276"/>
            <ac:spMk id="21" creationId="{B76FCC50-855D-4FC8-9B4A-2E4CFB59C4CA}"/>
          </ac:spMkLst>
        </pc:spChg>
        <pc:spChg chg="add del mod">
          <ac:chgData name="Dmitriy" userId="8bcdeb23-d2dd-465e-bda6-8e644f22b48c" providerId="ADAL" clId="{0ABB12C1-BDE3-4047-AD28-BDD1213AC962}" dt="2021-02-26T02:50:29.229" v="274" actId="478"/>
          <ac:spMkLst>
            <pc:docMk/>
            <pc:sldMk cId="2616120133" sldId="276"/>
            <ac:spMk id="24" creationId="{82E84F94-FE61-4F82-B8A9-6028C8B15C4A}"/>
          </ac:spMkLst>
        </pc:spChg>
        <pc:spChg chg="add del mod">
          <ac:chgData name="Dmitriy" userId="8bcdeb23-d2dd-465e-bda6-8e644f22b48c" providerId="ADAL" clId="{0ABB12C1-BDE3-4047-AD28-BDD1213AC962}" dt="2021-02-26T02:48:38.647" v="248" actId="478"/>
          <ac:spMkLst>
            <pc:docMk/>
            <pc:sldMk cId="2616120133" sldId="276"/>
            <ac:spMk id="26" creationId="{57F7B651-D575-4C8B-96D7-7E1904234103}"/>
          </ac:spMkLst>
        </pc:spChg>
        <pc:spChg chg="add mod ord">
          <ac:chgData name="Dmitriy" userId="8bcdeb23-d2dd-465e-bda6-8e644f22b48c" providerId="ADAL" clId="{0ABB12C1-BDE3-4047-AD28-BDD1213AC962}" dt="2021-03-01T02:33:00.582" v="1589" actId="20577"/>
          <ac:spMkLst>
            <pc:docMk/>
            <pc:sldMk cId="2616120133" sldId="276"/>
            <ac:spMk id="28" creationId="{06AFBE08-45DD-4A86-BB79-A175B65400AB}"/>
          </ac:spMkLst>
        </pc:spChg>
        <pc:spChg chg="add del">
          <ac:chgData name="Dmitriy" userId="8bcdeb23-d2dd-465e-bda6-8e644f22b48c" providerId="ADAL" clId="{0ABB12C1-BDE3-4047-AD28-BDD1213AC962}" dt="2021-02-26T02:49:46.654" v="269" actId="26606"/>
          <ac:spMkLst>
            <pc:docMk/>
            <pc:sldMk cId="2616120133" sldId="276"/>
            <ac:spMk id="30" creationId="{5D5E0904-721C-4D68-9EB8-1C9752E329A7}"/>
          </ac:spMkLst>
        </pc:spChg>
        <pc:spChg chg="add del">
          <ac:chgData name="Dmitriy" userId="8bcdeb23-d2dd-465e-bda6-8e644f22b48c" providerId="ADAL" clId="{0ABB12C1-BDE3-4047-AD28-BDD1213AC962}" dt="2021-02-26T02:49:42.996" v="265" actId="26606"/>
          <ac:spMkLst>
            <pc:docMk/>
            <pc:sldMk cId="2616120133" sldId="276"/>
            <ac:spMk id="33" creationId="{50CF6C96-4596-4D83-A9F9-A3AB22AB4D89}"/>
          </ac:spMkLst>
        </pc:spChg>
        <pc:spChg chg="add del">
          <ac:chgData name="Dmitriy" userId="8bcdeb23-d2dd-465e-bda6-8e644f22b48c" providerId="ADAL" clId="{0ABB12C1-BDE3-4047-AD28-BDD1213AC962}" dt="2021-02-26T02:49:46.654" v="269" actId="26606"/>
          <ac:spMkLst>
            <pc:docMk/>
            <pc:sldMk cId="2616120133" sldId="276"/>
            <ac:spMk id="35" creationId="{E2C05438-8975-4783-BCC7-9A4F0BD17978}"/>
          </ac:spMkLst>
        </pc:spChg>
        <pc:spChg chg="add del">
          <ac:chgData name="Dmitriy" userId="8bcdeb23-d2dd-465e-bda6-8e644f22b48c" providerId="ADAL" clId="{0ABB12C1-BDE3-4047-AD28-BDD1213AC962}" dt="2021-02-26T02:49:46.654" v="269" actId="26606"/>
          <ac:spMkLst>
            <pc:docMk/>
            <pc:sldMk cId="2616120133" sldId="276"/>
            <ac:spMk id="37" creationId="{DF0ACCC9-A5C0-44FC-9472-E3E4BF4B41A7}"/>
          </ac:spMkLst>
        </pc:spChg>
        <pc:spChg chg="add del">
          <ac:chgData name="Dmitriy" userId="8bcdeb23-d2dd-465e-bda6-8e644f22b48c" providerId="ADAL" clId="{0ABB12C1-BDE3-4047-AD28-BDD1213AC962}" dt="2021-02-26T02:49:46.654" v="269" actId="26606"/>
          <ac:spMkLst>
            <pc:docMk/>
            <pc:sldMk cId="2616120133" sldId="276"/>
            <ac:spMk id="39" creationId="{E8B8E8AE-1882-46F3-94E7-A2A39149475C}"/>
          </ac:spMkLst>
        </pc:spChg>
        <pc:spChg chg="add del">
          <ac:chgData name="Dmitriy" userId="8bcdeb23-d2dd-465e-bda6-8e644f22b48c" providerId="ADAL" clId="{0ABB12C1-BDE3-4047-AD28-BDD1213AC962}" dt="2021-02-26T02:49:46.654" v="269" actId="26606"/>
          <ac:spMkLst>
            <pc:docMk/>
            <pc:sldMk cId="2616120133" sldId="276"/>
            <ac:spMk id="41" creationId="{F5AE0C4B-4D5E-48B0-929B-038F7E948410}"/>
          </ac:spMkLst>
        </pc:spChg>
        <pc:spChg chg="add del">
          <ac:chgData name="Dmitriy" userId="8bcdeb23-d2dd-465e-bda6-8e644f22b48c" providerId="ADAL" clId="{0ABB12C1-BDE3-4047-AD28-BDD1213AC962}" dt="2021-03-01T02:31:02.211" v="1316" actId="26606"/>
          <ac:spMkLst>
            <pc:docMk/>
            <pc:sldMk cId="2616120133" sldId="276"/>
            <ac:spMk id="43" creationId="{5D5E0904-721C-4D68-9EB8-1C9752E329A7}"/>
          </ac:spMkLst>
        </pc:spChg>
        <pc:spChg chg="add del">
          <ac:chgData name="Dmitriy" userId="8bcdeb23-d2dd-465e-bda6-8e644f22b48c" providerId="ADAL" clId="{0ABB12C1-BDE3-4047-AD28-BDD1213AC962}" dt="2021-03-01T02:31:02.211" v="1316" actId="26606"/>
          <ac:spMkLst>
            <pc:docMk/>
            <pc:sldMk cId="2616120133" sldId="276"/>
            <ac:spMk id="44" creationId="{B298ECBA-3258-45DF-8FD4-7581736BCCBC}"/>
          </ac:spMkLst>
        </pc:spChg>
        <pc:spChg chg="add del">
          <ac:chgData name="Dmitriy" userId="8bcdeb23-d2dd-465e-bda6-8e644f22b48c" providerId="ADAL" clId="{0ABB12C1-BDE3-4047-AD28-BDD1213AC962}" dt="2021-03-01T02:31:02.211" v="1316" actId="26606"/>
          <ac:spMkLst>
            <pc:docMk/>
            <pc:sldMk cId="2616120133" sldId="276"/>
            <ac:spMk id="45" creationId="{B62BF453-BD82-4B90-9FE7-51703133806E}"/>
          </ac:spMkLst>
        </pc:spChg>
        <pc:spChg chg="add del">
          <ac:chgData name="Dmitriy" userId="8bcdeb23-d2dd-465e-bda6-8e644f22b48c" providerId="ADAL" clId="{0ABB12C1-BDE3-4047-AD28-BDD1213AC962}" dt="2021-03-01T02:31:02.211" v="1316" actId="26606"/>
          <ac:spMkLst>
            <pc:docMk/>
            <pc:sldMk cId="2616120133" sldId="276"/>
            <ac:spMk id="46" creationId="{072366D3-9B5C-42E1-9906-77FF6BB55EAB}"/>
          </ac:spMkLst>
        </pc:spChg>
        <pc:spChg chg="add del">
          <ac:chgData name="Dmitriy" userId="8bcdeb23-d2dd-465e-bda6-8e644f22b48c" providerId="ADAL" clId="{0ABB12C1-BDE3-4047-AD28-BDD1213AC962}" dt="2021-03-01T02:31:02.211" v="1316" actId="26606"/>
          <ac:spMkLst>
            <pc:docMk/>
            <pc:sldMk cId="2616120133" sldId="276"/>
            <ac:spMk id="47" creationId="{121F5E60-4E89-4B16-A245-12BD9935998D}"/>
          </ac:spMkLst>
        </pc:spChg>
        <pc:picChg chg="add del mod">
          <ac:chgData name="Dmitriy" userId="8bcdeb23-d2dd-465e-bda6-8e644f22b48c" providerId="ADAL" clId="{0ABB12C1-BDE3-4047-AD28-BDD1213AC962}" dt="2021-02-26T02:48:52.229" v="251" actId="478"/>
          <ac:picMkLst>
            <pc:docMk/>
            <pc:sldMk cId="2616120133" sldId="276"/>
            <ac:picMk id="8" creationId="{2EC18DA9-CFFA-4D46-802F-6A3F4C17E825}"/>
          </ac:picMkLst>
        </pc:picChg>
        <pc:picChg chg="add del mod">
          <ac:chgData name="Dmitriy" userId="8bcdeb23-d2dd-465e-bda6-8e644f22b48c" providerId="ADAL" clId="{0ABB12C1-BDE3-4047-AD28-BDD1213AC962}" dt="2021-02-26T02:49:26.693" v="260" actId="478"/>
          <ac:picMkLst>
            <pc:docMk/>
            <pc:sldMk cId="2616120133" sldId="276"/>
            <ac:picMk id="11" creationId="{94BA2D7B-D307-4255-AFBA-C190E7A94E15}"/>
          </ac:picMkLst>
        </pc:picChg>
        <pc:picChg chg="add del mod">
          <ac:chgData name="Dmitriy" userId="8bcdeb23-d2dd-465e-bda6-8e644f22b48c" providerId="ADAL" clId="{0ABB12C1-BDE3-4047-AD28-BDD1213AC962}" dt="2021-02-26T02:47:43.468" v="239" actId="21"/>
          <ac:picMkLst>
            <pc:docMk/>
            <pc:sldMk cId="2616120133" sldId="276"/>
            <ac:picMk id="14" creationId="{C4EA7F4E-2D18-410E-A948-78F5CA5A1A9C}"/>
          </ac:picMkLst>
        </pc:picChg>
        <pc:picChg chg="add del mod">
          <ac:chgData name="Dmitriy" userId="8bcdeb23-d2dd-465e-bda6-8e644f22b48c" providerId="ADAL" clId="{0ABB12C1-BDE3-4047-AD28-BDD1213AC962}" dt="2021-02-26T02:47:28.542" v="236" actId="478"/>
          <ac:picMkLst>
            <pc:docMk/>
            <pc:sldMk cId="2616120133" sldId="276"/>
            <ac:picMk id="17" creationId="{CC62139F-439E-45F5-AB55-FEB1A23D5FDF}"/>
          </ac:picMkLst>
        </pc:picChg>
        <pc:picChg chg="add del mod">
          <ac:chgData name="Dmitriy" userId="8bcdeb23-d2dd-465e-bda6-8e644f22b48c" providerId="ADAL" clId="{0ABB12C1-BDE3-4047-AD28-BDD1213AC962}" dt="2021-02-26T02:49:08.804" v="253" actId="478"/>
          <ac:picMkLst>
            <pc:docMk/>
            <pc:sldMk cId="2616120133" sldId="276"/>
            <ac:picMk id="20" creationId="{04B1C185-422C-4029-AF27-CE07A3944051}"/>
          </ac:picMkLst>
        </pc:picChg>
        <pc:picChg chg="add mod modCrop">
          <ac:chgData name="Dmitriy" userId="8bcdeb23-d2dd-465e-bda6-8e644f22b48c" providerId="ADAL" clId="{0ABB12C1-BDE3-4047-AD28-BDD1213AC962}" dt="2021-03-01T02:31:02.211" v="1316" actId="26606"/>
          <ac:picMkLst>
            <pc:docMk/>
            <pc:sldMk cId="2616120133" sldId="276"/>
            <ac:picMk id="23" creationId="{CD431BDE-BE94-4586-85FB-A8BA8860D6FE}"/>
          </ac:picMkLst>
        </pc:picChg>
      </pc:sldChg>
      <pc:sldChg chg="addSp delSp modSp new mod setBg modClrScheme chgLayout">
        <pc:chgData name="Dmitriy" userId="8bcdeb23-d2dd-465e-bda6-8e644f22b48c" providerId="ADAL" clId="{0ABB12C1-BDE3-4047-AD28-BDD1213AC962}" dt="2021-03-01T02:50:52.558" v="1946" actId="20577"/>
        <pc:sldMkLst>
          <pc:docMk/>
          <pc:sldMk cId="2636319998" sldId="277"/>
        </pc:sldMkLst>
        <pc:spChg chg="del mod ord">
          <ac:chgData name="Dmitriy" userId="8bcdeb23-d2dd-465e-bda6-8e644f22b48c" providerId="ADAL" clId="{0ABB12C1-BDE3-4047-AD28-BDD1213AC962}" dt="2021-03-01T02:13:08.721" v="293" actId="700"/>
          <ac:spMkLst>
            <pc:docMk/>
            <pc:sldMk cId="2636319998" sldId="277"/>
            <ac:spMk id="2" creationId="{EA07BC92-DC8D-45E1-9D6F-A3F0E88D9221}"/>
          </ac:spMkLst>
        </pc:spChg>
        <pc:spChg chg="del mod ord">
          <ac:chgData name="Dmitriy" userId="8bcdeb23-d2dd-465e-bda6-8e644f22b48c" providerId="ADAL" clId="{0ABB12C1-BDE3-4047-AD28-BDD1213AC962}" dt="2021-03-01T02:13:08.721" v="293" actId="700"/>
          <ac:spMkLst>
            <pc:docMk/>
            <pc:sldMk cId="2636319998" sldId="277"/>
            <ac:spMk id="3" creationId="{C66D3A13-EDEB-4766-8CC4-5DB9BAFCAAA3}"/>
          </ac:spMkLst>
        </pc:spChg>
        <pc:spChg chg="mod ord">
          <ac:chgData name="Dmitriy" userId="8bcdeb23-d2dd-465e-bda6-8e644f22b48c" providerId="ADAL" clId="{0ABB12C1-BDE3-4047-AD28-BDD1213AC962}" dt="2021-03-01T02:23:28.718" v="747" actId="26606"/>
          <ac:spMkLst>
            <pc:docMk/>
            <pc:sldMk cId="2636319998" sldId="277"/>
            <ac:spMk id="4" creationId="{49C0B11D-AEC8-49F9-BD07-D150EC0FE695}"/>
          </ac:spMkLst>
        </pc:spChg>
        <pc:spChg chg="add mod ord">
          <ac:chgData name="Dmitriy" userId="8bcdeb23-d2dd-465e-bda6-8e644f22b48c" providerId="ADAL" clId="{0ABB12C1-BDE3-4047-AD28-BDD1213AC962}" dt="2021-03-01T02:24:10.116" v="757" actId="14100"/>
          <ac:spMkLst>
            <pc:docMk/>
            <pc:sldMk cId="2636319998" sldId="277"/>
            <ac:spMk id="5" creationId="{45B9F4D7-448D-4A51-93D2-C9B9C311C941}"/>
          </ac:spMkLst>
        </pc:spChg>
        <pc:spChg chg="add mod ord">
          <ac:chgData name="Dmitriy" userId="8bcdeb23-d2dd-465e-bda6-8e644f22b48c" providerId="ADAL" clId="{0ABB12C1-BDE3-4047-AD28-BDD1213AC962}" dt="2021-03-01T02:50:52.558" v="1946" actId="20577"/>
          <ac:spMkLst>
            <pc:docMk/>
            <pc:sldMk cId="2636319998" sldId="277"/>
            <ac:spMk id="6" creationId="{C407AB3A-3658-4348-8203-8E54A008F9C0}"/>
          </ac:spMkLst>
        </pc:spChg>
        <pc:spChg chg="add del mod">
          <ac:chgData name="Dmitriy" userId="8bcdeb23-d2dd-465e-bda6-8e644f22b48c" providerId="ADAL" clId="{0ABB12C1-BDE3-4047-AD28-BDD1213AC962}" dt="2021-03-01T02:14:44.444" v="361" actId="478"/>
          <ac:spMkLst>
            <pc:docMk/>
            <pc:sldMk cId="2636319998" sldId="277"/>
            <ac:spMk id="9" creationId="{63CBEBAA-CF38-4DAF-B858-55D125AD8DBD}"/>
          </ac:spMkLst>
        </pc:spChg>
        <pc:spChg chg="add del mod">
          <ac:chgData name="Dmitriy" userId="8bcdeb23-d2dd-465e-bda6-8e644f22b48c" providerId="ADAL" clId="{0ABB12C1-BDE3-4047-AD28-BDD1213AC962}" dt="2021-03-01T02:18:54.069" v="391" actId="478"/>
          <ac:spMkLst>
            <pc:docMk/>
            <pc:sldMk cId="2636319998" sldId="277"/>
            <ac:spMk id="12" creationId="{E53D3834-8E1F-4FFB-9460-6545AC288F5F}"/>
          </ac:spMkLst>
        </pc:spChg>
        <pc:spChg chg="add del mod">
          <ac:chgData name="Dmitriy" userId="8bcdeb23-d2dd-465e-bda6-8e644f22b48c" providerId="ADAL" clId="{0ABB12C1-BDE3-4047-AD28-BDD1213AC962}" dt="2021-03-01T02:18:50.115" v="389" actId="478"/>
          <ac:spMkLst>
            <pc:docMk/>
            <pc:sldMk cId="2636319998" sldId="277"/>
            <ac:spMk id="15" creationId="{FA7356FF-3D10-4608-8ADF-51E401761DAD}"/>
          </ac:spMkLst>
        </pc:spChg>
        <pc:spChg chg="add del mod">
          <ac:chgData name="Dmitriy" userId="8bcdeb23-d2dd-465e-bda6-8e644f22b48c" providerId="ADAL" clId="{0ABB12C1-BDE3-4047-AD28-BDD1213AC962}" dt="2021-03-01T02:18:57.048" v="392" actId="478"/>
          <ac:spMkLst>
            <pc:docMk/>
            <pc:sldMk cId="2636319998" sldId="277"/>
            <ac:spMk id="18" creationId="{505620FA-6816-4CB6-8585-D161D8CBD306}"/>
          </ac:spMkLst>
        </pc:spChg>
        <pc:spChg chg="add del">
          <ac:chgData name="Dmitriy" userId="8bcdeb23-d2dd-465e-bda6-8e644f22b48c" providerId="ADAL" clId="{0ABB12C1-BDE3-4047-AD28-BDD1213AC962}" dt="2021-03-01T02:23:28.718" v="747" actId="26606"/>
          <ac:spMkLst>
            <pc:docMk/>
            <pc:sldMk cId="2636319998" sldId="277"/>
            <ac:spMk id="19" creationId="{C2C1DDAA-D882-4FF1-A3CE-E86DB88D440E}"/>
          </ac:spMkLst>
        </pc:spChg>
        <pc:spChg chg="add del mod">
          <ac:chgData name="Dmitriy" userId="8bcdeb23-d2dd-465e-bda6-8e644f22b48c" providerId="ADAL" clId="{0ABB12C1-BDE3-4047-AD28-BDD1213AC962}" dt="2021-03-01T02:18:52.308" v="390" actId="478"/>
          <ac:spMkLst>
            <pc:docMk/>
            <pc:sldMk cId="2636319998" sldId="277"/>
            <ac:spMk id="21" creationId="{9DB4C765-7CD8-4CBD-BA03-3E05F7C0CDAE}"/>
          </ac:spMkLst>
        </pc:spChg>
        <pc:spChg chg="add del">
          <ac:chgData name="Dmitriy" userId="8bcdeb23-d2dd-465e-bda6-8e644f22b48c" providerId="ADAL" clId="{0ABB12C1-BDE3-4047-AD28-BDD1213AC962}" dt="2021-03-01T02:23:28.718" v="747" actId="26606"/>
          <ac:spMkLst>
            <pc:docMk/>
            <pc:sldMk cId="2636319998" sldId="277"/>
            <ac:spMk id="22" creationId="{D1039D44-D9E7-4F27-B51A-A9D87AB787F6}"/>
          </ac:spMkLst>
        </pc:spChg>
        <pc:spChg chg="add del mod">
          <ac:chgData name="Dmitriy" userId="8bcdeb23-d2dd-465e-bda6-8e644f22b48c" providerId="ADAL" clId="{0ABB12C1-BDE3-4047-AD28-BDD1213AC962}" dt="2021-03-01T02:17:55.841" v="384" actId="478"/>
          <ac:spMkLst>
            <pc:docMk/>
            <pc:sldMk cId="2636319998" sldId="277"/>
            <ac:spMk id="24" creationId="{4F566050-B012-4A2E-87B4-3D6C335973D5}"/>
          </ac:spMkLst>
        </pc:spChg>
        <pc:spChg chg="add del">
          <ac:chgData name="Dmitriy" userId="8bcdeb23-d2dd-465e-bda6-8e644f22b48c" providerId="ADAL" clId="{0ABB12C1-BDE3-4047-AD28-BDD1213AC962}" dt="2021-03-01T02:23:28.718" v="747" actId="26606"/>
          <ac:spMkLst>
            <pc:docMk/>
            <pc:sldMk cId="2636319998" sldId="277"/>
            <ac:spMk id="25" creationId="{E3010638-0FEA-47F7-8EC7-88B0FE33ECD4}"/>
          </ac:spMkLst>
        </pc:spChg>
        <pc:spChg chg="add del mod">
          <ac:chgData name="Dmitriy" userId="8bcdeb23-d2dd-465e-bda6-8e644f22b48c" providerId="ADAL" clId="{0ABB12C1-BDE3-4047-AD28-BDD1213AC962}" dt="2021-03-01T02:17:51.340" v="383" actId="478"/>
          <ac:spMkLst>
            <pc:docMk/>
            <pc:sldMk cId="2636319998" sldId="277"/>
            <ac:spMk id="27" creationId="{D1CFB218-BF5B-4374-B69B-CD20F57F6A80}"/>
          </ac:spMkLst>
        </pc:spChg>
        <pc:picChg chg="add del mod">
          <ac:chgData name="Dmitriy" userId="8bcdeb23-d2dd-465e-bda6-8e644f22b48c" providerId="ADAL" clId="{0ABB12C1-BDE3-4047-AD28-BDD1213AC962}" dt="2021-03-01T02:15:03.507" v="363" actId="478"/>
          <ac:picMkLst>
            <pc:docMk/>
            <pc:sldMk cId="2636319998" sldId="277"/>
            <ac:picMk id="8" creationId="{49377AB5-63CE-40AA-AAD2-361E98637B5E}"/>
          </ac:picMkLst>
        </pc:picChg>
        <pc:picChg chg="add mod">
          <ac:chgData name="Dmitriy" userId="8bcdeb23-d2dd-465e-bda6-8e644f22b48c" providerId="ADAL" clId="{0ABB12C1-BDE3-4047-AD28-BDD1213AC962}" dt="2021-03-01T02:25:26.024" v="939" actId="1076"/>
          <ac:picMkLst>
            <pc:docMk/>
            <pc:sldMk cId="2636319998" sldId="277"/>
            <ac:picMk id="11" creationId="{6025450C-39D0-4DC4-85FD-C287FCA39B8C}"/>
          </ac:picMkLst>
        </pc:picChg>
        <pc:picChg chg="add del mod">
          <ac:chgData name="Dmitriy" userId="8bcdeb23-d2dd-465e-bda6-8e644f22b48c" providerId="ADAL" clId="{0ABB12C1-BDE3-4047-AD28-BDD1213AC962}" dt="2021-03-01T02:19:16.851" v="395" actId="478"/>
          <ac:picMkLst>
            <pc:docMk/>
            <pc:sldMk cId="2636319998" sldId="277"/>
            <ac:picMk id="14" creationId="{14210E9D-43C6-45A3-BD76-735ADF9E33FD}"/>
          </ac:picMkLst>
        </pc:picChg>
        <pc:picChg chg="add mod ord modCrop">
          <ac:chgData name="Dmitriy" userId="8bcdeb23-d2dd-465e-bda6-8e644f22b48c" providerId="ADAL" clId="{0ABB12C1-BDE3-4047-AD28-BDD1213AC962}" dt="2021-03-01T02:23:43.356" v="749" actId="1076"/>
          <ac:picMkLst>
            <pc:docMk/>
            <pc:sldMk cId="2636319998" sldId="277"/>
            <ac:picMk id="17" creationId="{11432717-11A0-40EA-978E-D7BE49FE0EF7}"/>
          </ac:picMkLst>
        </pc:picChg>
        <pc:picChg chg="add del mod">
          <ac:chgData name="Dmitriy" userId="8bcdeb23-d2dd-465e-bda6-8e644f22b48c" providerId="ADAL" clId="{0ABB12C1-BDE3-4047-AD28-BDD1213AC962}" dt="2021-03-01T02:20:00.374" v="399" actId="21"/>
          <ac:picMkLst>
            <pc:docMk/>
            <pc:sldMk cId="2636319998" sldId="277"/>
            <ac:picMk id="20" creationId="{32E0CCCA-321F-4536-AE29-F7F50AE5D706}"/>
          </ac:picMkLst>
        </pc:picChg>
        <pc:picChg chg="add del mod">
          <ac:chgData name="Dmitriy" userId="8bcdeb23-d2dd-465e-bda6-8e644f22b48c" providerId="ADAL" clId="{0ABB12C1-BDE3-4047-AD28-BDD1213AC962}" dt="2021-03-01T02:19:44.673" v="397" actId="478"/>
          <ac:picMkLst>
            <pc:docMk/>
            <pc:sldMk cId="2636319998" sldId="277"/>
            <ac:picMk id="23" creationId="{2729CCFE-1221-4A55-9DFF-AAD07CD6D9A8}"/>
          </ac:picMkLst>
        </pc:picChg>
        <pc:picChg chg="add del mod">
          <ac:chgData name="Dmitriy" userId="8bcdeb23-d2dd-465e-bda6-8e644f22b48c" providerId="ADAL" clId="{0ABB12C1-BDE3-4047-AD28-BDD1213AC962}" dt="2021-03-01T02:17:51.340" v="383" actId="478"/>
          <ac:picMkLst>
            <pc:docMk/>
            <pc:sldMk cId="2636319998" sldId="277"/>
            <ac:picMk id="26" creationId="{55882EB5-A538-4B5B-BAB8-296BFA0FF9BC}"/>
          </ac:picMkLst>
        </pc:picChg>
      </pc:sldChg>
      <pc:sldChg chg="addSp delSp modSp add mod setBg">
        <pc:chgData name="Dmitriy" userId="8bcdeb23-d2dd-465e-bda6-8e644f22b48c" providerId="ADAL" clId="{0ABB12C1-BDE3-4047-AD28-BDD1213AC962}" dt="2021-03-01T02:59:49.666" v="2241" actId="1076"/>
        <pc:sldMkLst>
          <pc:docMk/>
          <pc:sldMk cId="911466877" sldId="278"/>
        </pc:sldMkLst>
        <pc:spChg chg="mod ord">
          <ac:chgData name="Dmitriy" userId="8bcdeb23-d2dd-465e-bda6-8e644f22b48c" providerId="ADAL" clId="{0ABB12C1-BDE3-4047-AD28-BDD1213AC962}" dt="2021-03-01T02:59:02.901" v="2232" actId="26606"/>
          <ac:spMkLst>
            <pc:docMk/>
            <pc:sldMk cId="911466877" sldId="278"/>
            <ac:spMk id="4" creationId="{49C0B11D-AEC8-49F9-BD07-D150EC0FE695}"/>
          </ac:spMkLst>
        </pc:spChg>
        <pc:spChg chg="mod">
          <ac:chgData name="Dmitriy" userId="8bcdeb23-d2dd-465e-bda6-8e644f22b48c" providerId="ADAL" clId="{0ABB12C1-BDE3-4047-AD28-BDD1213AC962}" dt="2021-03-01T02:59:36.373" v="2239" actId="14100"/>
          <ac:spMkLst>
            <pc:docMk/>
            <pc:sldMk cId="911466877" sldId="278"/>
            <ac:spMk id="5" creationId="{45B9F4D7-448D-4A51-93D2-C9B9C311C941}"/>
          </ac:spMkLst>
        </pc:spChg>
        <pc:spChg chg="mod ord">
          <ac:chgData name="Dmitriy" userId="8bcdeb23-d2dd-465e-bda6-8e644f22b48c" providerId="ADAL" clId="{0ABB12C1-BDE3-4047-AD28-BDD1213AC962}" dt="2021-03-01T02:59:45.037" v="2240" actId="14100"/>
          <ac:spMkLst>
            <pc:docMk/>
            <pc:sldMk cId="911466877" sldId="278"/>
            <ac:spMk id="6" creationId="{C407AB3A-3658-4348-8203-8E54A008F9C0}"/>
          </ac:spMkLst>
        </pc:spChg>
        <pc:spChg chg="add del">
          <ac:chgData name="Dmitriy" userId="8bcdeb23-d2dd-465e-bda6-8e644f22b48c" providerId="ADAL" clId="{0ABB12C1-BDE3-4047-AD28-BDD1213AC962}" dt="2021-03-01T02:59:02.901" v="2232" actId="26606"/>
          <ac:spMkLst>
            <pc:docMk/>
            <pc:sldMk cId="911466877" sldId="278"/>
            <ac:spMk id="12" creationId="{60C2BF78-EE5B-49C7-ADD9-58CDBD13E3AA}"/>
          </ac:spMkLst>
        </pc:spChg>
        <pc:picChg chg="add mod">
          <ac:chgData name="Dmitriy" userId="8bcdeb23-d2dd-465e-bda6-8e644f22b48c" providerId="ADAL" clId="{0ABB12C1-BDE3-4047-AD28-BDD1213AC962}" dt="2021-03-01T02:59:49.666" v="2241" actId="1076"/>
          <ac:picMkLst>
            <pc:docMk/>
            <pc:sldMk cId="911466877" sldId="278"/>
            <ac:picMk id="7" creationId="{3CD62CC0-50EE-48B0-89D3-4A9BAE7E287B}"/>
          </ac:picMkLst>
        </pc:picChg>
      </pc:sldChg>
      <pc:sldChg chg="addSp delSp modSp add mod setBg">
        <pc:chgData name="Dmitriy" userId="8bcdeb23-d2dd-465e-bda6-8e644f22b48c" providerId="ADAL" clId="{0ABB12C1-BDE3-4047-AD28-BDD1213AC962}" dt="2021-03-01T03:02:09.041" v="2426" actId="20577"/>
        <pc:sldMkLst>
          <pc:docMk/>
          <pc:sldMk cId="1879264491" sldId="279"/>
        </pc:sldMkLst>
        <pc:spChg chg="mod ord">
          <ac:chgData name="Dmitriy" userId="8bcdeb23-d2dd-465e-bda6-8e644f22b48c" providerId="ADAL" clId="{0ABB12C1-BDE3-4047-AD28-BDD1213AC962}" dt="2021-03-01T03:00:58.126" v="2244" actId="26606"/>
          <ac:spMkLst>
            <pc:docMk/>
            <pc:sldMk cId="1879264491" sldId="279"/>
            <ac:spMk id="4" creationId="{49C0B11D-AEC8-49F9-BD07-D150EC0FE695}"/>
          </ac:spMkLst>
        </pc:spChg>
        <pc:spChg chg="mod">
          <ac:chgData name="Dmitriy" userId="8bcdeb23-d2dd-465e-bda6-8e644f22b48c" providerId="ADAL" clId="{0ABB12C1-BDE3-4047-AD28-BDD1213AC962}" dt="2021-03-01T02:57:17.042" v="2104" actId="26606"/>
          <ac:spMkLst>
            <pc:docMk/>
            <pc:sldMk cId="1879264491" sldId="279"/>
            <ac:spMk id="5" creationId="{45B9F4D7-448D-4A51-93D2-C9B9C311C941}"/>
          </ac:spMkLst>
        </pc:spChg>
        <pc:spChg chg="mod">
          <ac:chgData name="Dmitriy" userId="8bcdeb23-d2dd-465e-bda6-8e644f22b48c" providerId="ADAL" clId="{0ABB12C1-BDE3-4047-AD28-BDD1213AC962}" dt="2021-03-01T03:02:09.041" v="2426" actId="20577"/>
          <ac:spMkLst>
            <pc:docMk/>
            <pc:sldMk cId="1879264491" sldId="279"/>
            <ac:spMk id="6" creationId="{C407AB3A-3658-4348-8203-8E54A008F9C0}"/>
          </ac:spMkLst>
        </pc:spChg>
        <pc:picChg chg="add del mod">
          <ac:chgData name="Dmitriy" userId="8bcdeb23-d2dd-465e-bda6-8e644f22b48c" providerId="ADAL" clId="{0ABB12C1-BDE3-4047-AD28-BDD1213AC962}" dt="2021-03-01T03:00:51.177" v="2242" actId="478"/>
          <ac:picMkLst>
            <pc:docMk/>
            <pc:sldMk cId="1879264491" sldId="279"/>
            <ac:picMk id="3" creationId="{13E9EDDD-25F9-469C-8BCC-ADA0B9941BA3}"/>
          </ac:picMkLst>
        </pc:picChg>
        <pc:picChg chg="add mod modCrop">
          <ac:chgData name="Dmitriy" userId="8bcdeb23-d2dd-465e-bda6-8e644f22b48c" providerId="ADAL" clId="{0ABB12C1-BDE3-4047-AD28-BDD1213AC962}" dt="2021-03-01T03:01:15.197" v="2248" actId="1076"/>
          <ac:picMkLst>
            <pc:docMk/>
            <pc:sldMk cId="1879264491" sldId="279"/>
            <ac:picMk id="8" creationId="{36C071CF-D326-46B0-B0C8-DF0845EC3DAA}"/>
          </ac:picMkLst>
        </pc:picChg>
      </pc:sldChg>
      <pc:sldChg chg="add del">
        <pc:chgData name="Dmitriy" userId="8bcdeb23-d2dd-465e-bda6-8e644f22b48c" providerId="ADAL" clId="{0ABB12C1-BDE3-4047-AD28-BDD1213AC962}" dt="2021-03-01T02:55:35.002" v="2098" actId="47"/>
        <pc:sldMkLst>
          <pc:docMk/>
          <pc:sldMk cId="959774561" sldId="280"/>
        </pc:sldMkLst>
      </pc:sldChg>
      <pc:sldChg chg="add del">
        <pc:chgData name="Dmitriy" userId="8bcdeb23-d2dd-465e-bda6-8e644f22b48c" providerId="ADAL" clId="{0ABB12C1-BDE3-4047-AD28-BDD1213AC962}" dt="2021-03-01T02:55:36.334" v="2099" actId="47"/>
        <pc:sldMkLst>
          <pc:docMk/>
          <pc:sldMk cId="2899941572" sldId="281"/>
        </pc:sldMkLst>
      </pc:sldChg>
      <pc:sldChg chg="addSp delSp modSp add mod setBg addAnim delAnim">
        <pc:chgData name="Dmitriy" userId="8bcdeb23-d2dd-465e-bda6-8e644f22b48c" providerId="ADAL" clId="{0ABB12C1-BDE3-4047-AD28-BDD1213AC962}" dt="2021-03-01T02:55:22.583" v="2097" actId="1076"/>
        <pc:sldMkLst>
          <pc:docMk/>
          <pc:sldMk cId="885394359" sldId="282"/>
        </pc:sldMkLst>
        <pc:spChg chg="mod ord">
          <ac:chgData name="Dmitriy" userId="8bcdeb23-d2dd-465e-bda6-8e644f22b48c" providerId="ADAL" clId="{0ABB12C1-BDE3-4047-AD28-BDD1213AC962}" dt="2021-03-01T02:55:04.721" v="2092" actId="26606"/>
          <ac:spMkLst>
            <pc:docMk/>
            <pc:sldMk cId="885394359" sldId="282"/>
            <ac:spMk id="4" creationId="{49C0B11D-AEC8-49F9-BD07-D150EC0FE695}"/>
          </ac:spMkLst>
        </pc:spChg>
        <pc:spChg chg="mod">
          <ac:chgData name="Dmitriy" userId="8bcdeb23-d2dd-465e-bda6-8e644f22b48c" providerId="ADAL" clId="{0ABB12C1-BDE3-4047-AD28-BDD1213AC962}" dt="2021-03-01T02:55:04.721" v="2092" actId="26606"/>
          <ac:spMkLst>
            <pc:docMk/>
            <pc:sldMk cId="885394359" sldId="282"/>
            <ac:spMk id="5" creationId="{45B9F4D7-448D-4A51-93D2-C9B9C311C941}"/>
          </ac:spMkLst>
        </pc:spChg>
        <pc:spChg chg="del">
          <ac:chgData name="Dmitriy" userId="8bcdeb23-d2dd-465e-bda6-8e644f22b48c" providerId="ADAL" clId="{0ABB12C1-BDE3-4047-AD28-BDD1213AC962}" dt="2021-03-01T02:52:26.200" v="1947" actId="931"/>
          <ac:spMkLst>
            <pc:docMk/>
            <pc:sldMk cId="885394359" sldId="282"/>
            <ac:spMk id="6" creationId="{C407AB3A-3658-4348-8203-8E54A008F9C0}"/>
          </ac:spMkLst>
        </pc:spChg>
        <pc:spChg chg="add del mod">
          <ac:chgData name="Dmitriy" userId="8bcdeb23-d2dd-465e-bda6-8e644f22b48c" providerId="ADAL" clId="{0ABB12C1-BDE3-4047-AD28-BDD1213AC962}" dt="2021-03-01T02:52:58.073" v="1963" actId="478"/>
          <ac:spMkLst>
            <pc:docMk/>
            <pc:sldMk cId="885394359" sldId="282"/>
            <ac:spMk id="7" creationId="{A24B1CDE-B4BB-4D7B-9281-33104AD84293}"/>
          </ac:spMkLst>
        </pc:spChg>
        <pc:spChg chg="add del mod">
          <ac:chgData name="Dmitriy" userId="8bcdeb23-d2dd-465e-bda6-8e644f22b48c" providerId="ADAL" clId="{0ABB12C1-BDE3-4047-AD28-BDD1213AC962}" dt="2021-03-01T02:52:34.978" v="1955" actId="478"/>
          <ac:spMkLst>
            <pc:docMk/>
            <pc:sldMk cId="885394359" sldId="282"/>
            <ac:spMk id="10" creationId="{4391A590-1DA3-40F8-92E6-F9CE07E3C2B7}"/>
          </ac:spMkLst>
        </pc:spChg>
        <pc:spChg chg="add del">
          <ac:chgData name="Dmitriy" userId="8bcdeb23-d2dd-465e-bda6-8e644f22b48c" providerId="ADAL" clId="{0ABB12C1-BDE3-4047-AD28-BDD1213AC962}" dt="2021-03-01T02:52:51.183" v="1961" actId="26606"/>
          <ac:spMkLst>
            <pc:docMk/>
            <pc:sldMk cId="885394359" sldId="282"/>
            <ac:spMk id="11" creationId="{BEF4DE70-355A-4A9A-9574-AC735AB8E769}"/>
          </ac:spMkLst>
        </pc:spChg>
        <pc:spChg chg="add del mod">
          <ac:chgData name="Dmitriy" userId="8bcdeb23-d2dd-465e-bda6-8e644f22b48c" providerId="ADAL" clId="{0ABB12C1-BDE3-4047-AD28-BDD1213AC962}" dt="2021-03-01T02:52:38.512" v="1956" actId="478"/>
          <ac:spMkLst>
            <pc:docMk/>
            <pc:sldMk cId="885394359" sldId="282"/>
            <ac:spMk id="13" creationId="{6CC9A2CB-7693-4EDC-8AB4-1DC0D16E335A}"/>
          </ac:spMkLst>
        </pc:spChg>
        <pc:spChg chg="add del mod">
          <ac:chgData name="Dmitriy" userId="8bcdeb23-d2dd-465e-bda6-8e644f22b48c" providerId="ADAL" clId="{0ABB12C1-BDE3-4047-AD28-BDD1213AC962}" dt="2021-03-01T02:54:06.771" v="1968" actId="931"/>
          <ac:spMkLst>
            <pc:docMk/>
            <pc:sldMk cId="885394359" sldId="282"/>
            <ac:spMk id="15" creationId="{1D516430-C950-4C9A-A4F8-A7389E484FCF}"/>
          </ac:spMkLst>
        </pc:spChg>
        <pc:spChg chg="add del mod">
          <ac:chgData name="Dmitriy" userId="8bcdeb23-d2dd-465e-bda6-8e644f22b48c" providerId="ADAL" clId="{0ABB12C1-BDE3-4047-AD28-BDD1213AC962}" dt="2021-03-01T02:54:45.247" v="2086" actId="478"/>
          <ac:spMkLst>
            <pc:docMk/>
            <pc:sldMk cId="885394359" sldId="282"/>
            <ac:spMk id="18" creationId="{7C71D228-DCD8-405F-B54B-0B02A762F49B}"/>
          </ac:spMkLst>
        </pc:spChg>
        <pc:spChg chg="add mod">
          <ac:chgData name="Dmitriy" userId="8bcdeb23-d2dd-465e-bda6-8e644f22b48c" providerId="ADAL" clId="{0ABB12C1-BDE3-4047-AD28-BDD1213AC962}" dt="2021-03-01T02:55:04.721" v="2092" actId="26606"/>
          <ac:spMkLst>
            <pc:docMk/>
            <pc:sldMk cId="885394359" sldId="282"/>
            <ac:spMk id="22" creationId="{D945614D-346F-480C-AB5A-51B483EB7B01}"/>
          </ac:spMkLst>
        </pc:spChg>
        <pc:spChg chg="add del">
          <ac:chgData name="Dmitriy" userId="8bcdeb23-d2dd-465e-bda6-8e644f22b48c" providerId="ADAL" clId="{0ABB12C1-BDE3-4047-AD28-BDD1213AC962}" dt="2021-03-01T02:55:04.721" v="2092" actId="26606"/>
          <ac:spMkLst>
            <pc:docMk/>
            <pc:sldMk cId="885394359" sldId="282"/>
            <ac:spMk id="25" creationId="{E53F4E5A-C9EE-4859-B46B-F018F7D73A03}"/>
          </ac:spMkLst>
        </pc:spChg>
        <pc:spChg chg="add del">
          <ac:chgData name="Dmitriy" userId="8bcdeb23-d2dd-465e-bda6-8e644f22b48c" providerId="ADAL" clId="{0ABB12C1-BDE3-4047-AD28-BDD1213AC962}" dt="2021-03-01T02:54:55.621" v="2089" actId="26606"/>
          <ac:spMkLst>
            <pc:docMk/>
            <pc:sldMk cId="885394359" sldId="282"/>
            <ac:spMk id="32" creationId="{E53F4E5A-C9EE-4859-B46B-F018F7D73A03}"/>
          </ac:spMkLst>
        </pc:spChg>
        <pc:spChg chg="add del">
          <ac:chgData name="Dmitriy" userId="8bcdeb23-d2dd-465e-bda6-8e644f22b48c" providerId="ADAL" clId="{0ABB12C1-BDE3-4047-AD28-BDD1213AC962}" dt="2021-03-01T02:55:04.721" v="2092" actId="26606"/>
          <ac:spMkLst>
            <pc:docMk/>
            <pc:sldMk cId="885394359" sldId="282"/>
            <ac:spMk id="36" creationId="{9F1CB7E2-0098-4A7C-B377-037DCA4C80AD}"/>
          </ac:spMkLst>
        </pc:spChg>
        <pc:spChg chg="add del">
          <ac:chgData name="Dmitriy" userId="8bcdeb23-d2dd-465e-bda6-8e644f22b48c" providerId="ADAL" clId="{0ABB12C1-BDE3-4047-AD28-BDD1213AC962}" dt="2021-03-01T02:55:04.721" v="2092" actId="26606"/>
          <ac:spMkLst>
            <pc:docMk/>
            <pc:sldMk cId="885394359" sldId="282"/>
            <ac:spMk id="37" creationId="{F1ACBE00-0221-433D-8EA5-D9D7B45F35BE}"/>
          </ac:spMkLst>
        </pc:spChg>
        <pc:spChg chg="add del">
          <ac:chgData name="Dmitriy" userId="8bcdeb23-d2dd-465e-bda6-8e644f22b48c" providerId="ADAL" clId="{0ABB12C1-BDE3-4047-AD28-BDD1213AC962}" dt="2021-03-01T02:55:04.721" v="2092" actId="26606"/>
          <ac:spMkLst>
            <pc:docMk/>
            <pc:sldMk cId="885394359" sldId="282"/>
            <ac:spMk id="38" creationId="{06980910-96FA-4DA6-93F5-97873AF1B76D}"/>
          </ac:spMkLst>
        </pc:spChg>
        <pc:picChg chg="add del mod">
          <ac:chgData name="Dmitriy" userId="8bcdeb23-d2dd-465e-bda6-8e644f22b48c" providerId="ADAL" clId="{0ABB12C1-BDE3-4047-AD28-BDD1213AC962}" dt="2021-03-01T02:53:35.244" v="1967" actId="478"/>
          <ac:picMkLst>
            <pc:docMk/>
            <pc:sldMk cId="885394359" sldId="282"/>
            <ac:picMk id="3" creationId="{4581321D-52AC-4912-8C51-8F1A51FF6C43}"/>
          </ac:picMkLst>
        </pc:picChg>
        <pc:picChg chg="add del mod ord">
          <ac:chgData name="Dmitriy" userId="8bcdeb23-d2dd-465e-bda6-8e644f22b48c" providerId="ADAL" clId="{0ABB12C1-BDE3-4047-AD28-BDD1213AC962}" dt="2021-03-01T02:53:29.586" v="1966" actId="478"/>
          <ac:picMkLst>
            <pc:docMk/>
            <pc:sldMk cId="885394359" sldId="282"/>
            <ac:picMk id="9" creationId="{D6A27F17-AE97-4ABF-8596-5E29B5D9A7EB}"/>
          </ac:picMkLst>
        </pc:picChg>
        <pc:picChg chg="add del mod">
          <ac:chgData name="Dmitriy" userId="8bcdeb23-d2dd-465e-bda6-8e644f22b48c" providerId="ADAL" clId="{0ABB12C1-BDE3-4047-AD28-BDD1213AC962}" dt="2021-03-01T02:52:41.516" v="1958" actId="478"/>
          <ac:picMkLst>
            <pc:docMk/>
            <pc:sldMk cId="885394359" sldId="282"/>
            <ac:picMk id="12" creationId="{6A5EA9FD-C871-4534-81D3-B60818F9C719}"/>
          </ac:picMkLst>
        </pc:picChg>
        <pc:picChg chg="add mod ord">
          <ac:chgData name="Dmitriy" userId="8bcdeb23-d2dd-465e-bda6-8e644f22b48c" providerId="ADAL" clId="{0ABB12C1-BDE3-4047-AD28-BDD1213AC962}" dt="2021-03-01T02:55:22.583" v="2097" actId="1076"/>
          <ac:picMkLst>
            <pc:docMk/>
            <pc:sldMk cId="885394359" sldId="282"/>
            <ac:picMk id="17" creationId="{86DA8C7F-346B-45AD-ACF6-2F1A1BE3EA27}"/>
          </ac:picMkLst>
        </pc:picChg>
        <pc:cxnChg chg="add del">
          <ac:chgData name="Dmitriy" userId="8bcdeb23-d2dd-465e-bda6-8e644f22b48c" providerId="ADAL" clId="{0ABB12C1-BDE3-4047-AD28-BDD1213AC962}" dt="2021-03-01T02:55:04.721" v="2092" actId="26606"/>
          <ac:cxnSpMkLst>
            <pc:docMk/>
            <pc:sldMk cId="885394359" sldId="282"/>
            <ac:cxnSpMk id="27" creationId="{041A955B-D579-48FD-A51C-51B0C0B69F9A}"/>
          </ac:cxnSpMkLst>
        </pc:cxnChg>
        <pc:cxnChg chg="add del">
          <ac:chgData name="Dmitriy" userId="8bcdeb23-d2dd-465e-bda6-8e644f22b48c" providerId="ADAL" clId="{0ABB12C1-BDE3-4047-AD28-BDD1213AC962}" dt="2021-03-01T02:54:55.621" v="2089" actId="26606"/>
          <ac:cxnSpMkLst>
            <pc:docMk/>
            <pc:sldMk cId="885394359" sldId="282"/>
            <ac:cxnSpMk id="34" creationId="{041A955B-D579-48FD-A51C-51B0C0B69F9A}"/>
          </ac:cxnSpMkLst>
        </pc:cxnChg>
      </pc:sldChg>
    </pc:docChg>
  </pc:docChgLst>
  <pc:docChgLst>
    <pc:chgData name="Dmitriy Beznosko" userId="8bcdeb23-d2dd-465e-bda6-8e644f22b48c" providerId="ADAL" clId="{C6333771-D436-4346-85A8-2874CF02C36E}"/>
    <pc:docChg chg="modSld">
      <pc:chgData name="Dmitriy Beznosko" userId="8bcdeb23-d2dd-465e-bda6-8e644f22b48c" providerId="ADAL" clId="{C6333771-D436-4346-85A8-2874CF02C36E}" dt="2021-03-03T20:53:44.350" v="18" actId="6549"/>
      <pc:docMkLst>
        <pc:docMk/>
      </pc:docMkLst>
      <pc:sldChg chg="modSp mod">
        <pc:chgData name="Dmitriy Beznosko" userId="8bcdeb23-d2dd-465e-bda6-8e644f22b48c" providerId="ADAL" clId="{C6333771-D436-4346-85A8-2874CF02C36E}" dt="2021-03-03T20:53:44.350" v="18" actId="6549"/>
        <pc:sldMkLst>
          <pc:docMk/>
          <pc:sldMk cId="1879264491" sldId="279"/>
        </pc:sldMkLst>
        <pc:spChg chg="mod">
          <ac:chgData name="Dmitriy Beznosko" userId="8bcdeb23-d2dd-465e-bda6-8e644f22b48c" providerId="ADAL" clId="{C6333771-D436-4346-85A8-2874CF02C36E}" dt="2021-03-03T20:53:44.350" v="18" actId="6549"/>
          <ac:spMkLst>
            <pc:docMk/>
            <pc:sldMk cId="1879264491" sldId="279"/>
            <ac:spMk id="6" creationId="{C407AB3A-3658-4348-8203-8E54A008F9C0}"/>
          </ac:spMkLst>
        </pc:spChg>
      </pc:sldChg>
    </pc:docChg>
  </pc:docChgLst>
  <pc:docChgLst>
    <pc:chgData name="Dmitriy Beznosko" userId="8bcdeb23-d2dd-465e-bda6-8e644f22b48c" providerId="ADAL" clId="{DAA2905F-A29A-4520-A3DF-4784D8B7D930}"/>
    <pc:docChg chg="modSld">
      <pc:chgData name="Dmitriy Beznosko" userId="8bcdeb23-d2dd-465e-bda6-8e644f22b48c" providerId="ADAL" clId="{DAA2905F-A29A-4520-A3DF-4784D8B7D930}" dt="2021-02-22T20:52:18.638" v="7" actId="1076"/>
      <pc:docMkLst>
        <pc:docMk/>
      </pc:docMkLst>
      <pc:sldChg chg="modSp mod">
        <pc:chgData name="Dmitriy Beznosko" userId="8bcdeb23-d2dd-465e-bda6-8e644f22b48c" providerId="ADAL" clId="{DAA2905F-A29A-4520-A3DF-4784D8B7D930}" dt="2021-02-22T20:52:18.638" v="7" actId="1076"/>
        <pc:sldMkLst>
          <pc:docMk/>
          <pc:sldMk cId="1239041771" sldId="268"/>
        </pc:sldMkLst>
        <pc:picChg chg="mod">
          <ac:chgData name="Dmitriy Beznosko" userId="8bcdeb23-d2dd-465e-bda6-8e644f22b48c" providerId="ADAL" clId="{DAA2905F-A29A-4520-A3DF-4784D8B7D930}" dt="2021-02-22T20:52:18.638" v="7" actId="1076"/>
          <ac:picMkLst>
            <pc:docMk/>
            <pc:sldMk cId="1239041771" sldId="268"/>
            <ac:picMk id="11" creationId="{BBE1F0A2-98B3-4DB9-BC3E-6B31A4E9CA78}"/>
          </ac:picMkLst>
        </pc:picChg>
      </pc:sldChg>
    </pc:docChg>
  </pc:docChgLst>
  <pc:docChgLst>
    <pc:chgData name="Dmitriy Beznosko" userId="8bcdeb23-d2dd-465e-bda6-8e644f22b48c" providerId="ADAL" clId="{BC565D5E-B6F3-4963-97DD-4C7C11CB6C61}"/>
    <pc:docChg chg="undo redo custSel addSld delSld modSld">
      <pc:chgData name="Dmitriy Beznosko" userId="8bcdeb23-d2dd-465e-bda6-8e644f22b48c" providerId="ADAL" clId="{BC565D5E-B6F3-4963-97DD-4C7C11CB6C61}" dt="2021-01-31T01:25:23.383" v="1014" actId="478"/>
      <pc:docMkLst>
        <pc:docMk/>
      </pc:docMkLst>
      <pc:sldChg chg="add">
        <pc:chgData name="Dmitriy Beznosko" userId="8bcdeb23-d2dd-465e-bda6-8e644f22b48c" providerId="ADAL" clId="{BC565D5E-B6F3-4963-97DD-4C7C11CB6C61}" dt="2021-01-31T00:37:48.893" v="1"/>
        <pc:sldMkLst>
          <pc:docMk/>
          <pc:sldMk cId="3801027390" sldId="258"/>
        </pc:sldMkLst>
      </pc:sldChg>
      <pc:sldChg chg="add">
        <pc:chgData name="Dmitriy Beznosko" userId="8bcdeb23-d2dd-465e-bda6-8e644f22b48c" providerId="ADAL" clId="{BC565D5E-B6F3-4963-97DD-4C7C11CB6C61}" dt="2021-01-31T00:37:53.254" v="3"/>
        <pc:sldMkLst>
          <pc:docMk/>
          <pc:sldMk cId="4146556353" sldId="259"/>
        </pc:sldMkLst>
      </pc:sldChg>
      <pc:sldChg chg="add">
        <pc:chgData name="Dmitriy Beznosko" userId="8bcdeb23-d2dd-465e-bda6-8e644f22b48c" providerId="ADAL" clId="{BC565D5E-B6F3-4963-97DD-4C7C11CB6C61}" dt="2021-01-31T00:37:55.382" v="5"/>
        <pc:sldMkLst>
          <pc:docMk/>
          <pc:sldMk cId="1543466912" sldId="260"/>
        </pc:sldMkLst>
      </pc:sldChg>
      <pc:sldChg chg="add">
        <pc:chgData name="Dmitriy Beznosko" userId="8bcdeb23-d2dd-465e-bda6-8e644f22b48c" providerId="ADAL" clId="{BC565D5E-B6F3-4963-97DD-4C7C11CB6C61}" dt="2021-01-31T00:37:58.652" v="7"/>
        <pc:sldMkLst>
          <pc:docMk/>
          <pc:sldMk cId="998517668" sldId="261"/>
        </pc:sldMkLst>
      </pc:sldChg>
      <pc:sldChg chg="add">
        <pc:chgData name="Dmitriy Beznosko" userId="8bcdeb23-d2dd-465e-bda6-8e644f22b48c" providerId="ADAL" clId="{BC565D5E-B6F3-4963-97DD-4C7C11CB6C61}" dt="2021-01-31T00:38:04.018" v="9"/>
        <pc:sldMkLst>
          <pc:docMk/>
          <pc:sldMk cId="3945322993" sldId="262"/>
        </pc:sldMkLst>
      </pc:sldChg>
      <pc:sldChg chg="add">
        <pc:chgData name="Dmitriy Beznosko" userId="8bcdeb23-d2dd-465e-bda6-8e644f22b48c" providerId="ADAL" clId="{BC565D5E-B6F3-4963-97DD-4C7C11CB6C61}" dt="2021-01-31T00:38:05.705" v="11"/>
        <pc:sldMkLst>
          <pc:docMk/>
          <pc:sldMk cId="1325607051" sldId="263"/>
        </pc:sldMkLst>
      </pc:sldChg>
      <pc:sldChg chg="add">
        <pc:chgData name="Dmitriy Beznosko" userId="8bcdeb23-d2dd-465e-bda6-8e644f22b48c" providerId="ADAL" clId="{BC565D5E-B6F3-4963-97DD-4C7C11CB6C61}" dt="2021-01-31T00:38:07.857" v="13"/>
        <pc:sldMkLst>
          <pc:docMk/>
          <pc:sldMk cId="1670288246" sldId="264"/>
        </pc:sldMkLst>
      </pc:sldChg>
      <pc:sldChg chg="addSp modSp add mod">
        <pc:chgData name="Dmitriy Beznosko" userId="8bcdeb23-d2dd-465e-bda6-8e644f22b48c" providerId="ADAL" clId="{BC565D5E-B6F3-4963-97DD-4C7C11CB6C61}" dt="2021-01-31T01:09:04.709" v="289" actId="1076"/>
        <pc:sldMkLst>
          <pc:docMk/>
          <pc:sldMk cId="2827053885" sldId="265"/>
        </pc:sldMkLst>
        <pc:spChg chg="mod">
          <ac:chgData name="Dmitriy Beznosko" userId="8bcdeb23-d2dd-465e-bda6-8e644f22b48c" providerId="ADAL" clId="{BC565D5E-B6F3-4963-97DD-4C7C11CB6C61}" dt="2021-01-31T01:08:32.730" v="281" actId="14100"/>
          <ac:spMkLst>
            <pc:docMk/>
            <pc:sldMk cId="2827053885" sldId="265"/>
            <ac:spMk id="3" creationId="{00000000-0000-0000-0000-000000000000}"/>
          </ac:spMkLst>
        </pc:spChg>
        <pc:spChg chg="add mod">
          <ac:chgData name="Dmitriy Beznosko" userId="8bcdeb23-d2dd-465e-bda6-8e644f22b48c" providerId="ADAL" clId="{BC565D5E-B6F3-4963-97DD-4C7C11CB6C61}" dt="2021-01-31T01:09:04.709" v="289" actId="1076"/>
          <ac:spMkLst>
            <pc:docMk/>
            <pc:sldMk cId="2827053885" sldId="265"/>
            <ac:spMk id="9" creationId="{3ECEA376-0E31-4B42-B30C-EC8A44F859F7}"/>
          </ac:spMkLst>
        </pc:spChg>
        <pc:picChg chg="add mod">
          <ac:chgData name="Dmitriy Beznosko" userId="8bcdeb23-d2dd-465e-bda6-8e644f22b48c" providerId="ADAL" clId="{BC565D5E-B6F3-4963-97DD-4C7C11CB6C61}" dt="2021-01-31T01:08:36.935" v="282" actId="1076"/>
          <ac:picMkLst>
            <pc:docMk/>
            <pc:sldMk cId="2827053885" sldId="265"/>
            <ac:picMk id="6" creationId="{636BC1E0-FD72-4E95-BC75-0630216BEEEE}"/>
          </ac:picMkLst>
        </pc:picChg>
        <pc:picChg chg="mod">
          <ac:chgData name="Dmitriy Beznosko" userId="8bcdeb23-d2dd-465e-bda6-8e644f22b48c" providerId="ADAL" clId="{BC565D5E-B6F3-4963-97DD-4C7C11CB6C61}" dt="2021-01-31T01:08:40.496" v="283" actId="1076"/>
          <ac:picMkLst>
            <pc:docMk/>
            <pc:sldMk cId="2827053885" sldId="265"/>
            <ac:picMk id="9218" creationId="{00000000-0000-0000-0000-000000000000}"/>
          </ac:picMkLst>
        </pc:picChg>
      </pc:sldChg>
      <pc:sldChg chg="add">
        <pc:chgData name="Dmitriy Beznosko" userId="8bcdeb23-d2dd-465e-bda6-8e644f22b48c" providerId="ADAL" clId="{BC565D5E-B6F3-4963-97DD-4C7C11CB6C61}" dt="2021-01-31T01:03:08.965" v="232"/>
        <pc:sldMkLst>
          <pc:docMk/>
          <pc:sldMk cId="2396212617" sldId="266"/>
        </pc:sldMkLst>
      </pc:sldChg>
      <pc:sldChg chg="add del">
        <pc:chgData name="Dmitriy Beznosko" userId="8bcdeb23-d2dd-465e-bda6-8e644f22b48c" providerId="ADAL" clId="{BC565D5E-B6F3-4963-97DD-4C7C11CB6C61}" dt="2021-01-31T00:38:20.642" v="18" actId="27028"/>
        <pc:sldMkLst>
          <pc:docMk/>
          <pc:sldMk cId="4015861225" sldId="266"/>
        </pc:sldMkLst>
      </pc:sldChg>
      <pc:sldChg chg="addSp delSp modSp add mod setBg">
        <pc:chgData name="Dmitriy Beznosko" userId="8bcdeb23-d2dd-465e-bda6-8e644f22b48c" providerId="ADAL" clId="{BC565D5E-B6F3-4963-97DD-4C7C11CB6C61}" dt="2021-01-31T01:25:23.383" v="1014" actId="478"/>
        <pc:sldMkLst>
          <pc:docMk/>
          <pc:sldMk cId="2018649081" sldId="267"/>
        </pc:sldMkLst>
        <pc:spChg chg="mod">
          <ac:chgData name="Dmitriy Beznosko" userId="8bcdeb23-d2dd-465e-bda6-8e644f22b48c" providerId="ADAL" clId="{BC565D5E-B6F3-4963-97DD-4C7C11CB6C61}" dt="2021-01-31T01:24:54.823" v="1004" actId="26606"/>
          <ac:spMkLst>
            <pc:docMk/>
            <pc:sldMk cId="2018649081" sldId="267"/>
            <ac:spMk id="2" creationId="{00000000-0000-0000-0000-000000000000}"/>
          </ac:spMkLst>
        </pc:spChg>
        <pc:spChg chg="mod">
          <ac:chgData name="Dmitriy Beznosko" userId="8bcdeb23-d2dd-465e-bda6-8e644f22b48c" providerId="ADAL" clId="{BC565D5E-B6F3-4963-97DD-4C7C11CB6C61}" dt="2021-01-31T01:24:54.823" v="1004" actId="26606"/>
          <ac:spMkLst>
            <pc:docMk/>
            <pc:sldMk cId="2018649081" sldId="267"/>
            <ac:spMk id="4" creationId="{00000000-0000-0000-0000-000000000000}"/>
          </ac:spMkLst>
        </pc:spChg>
        <pc:spChg chg="add mod">
          <ac:chgData name="Dmitriy Beznosko" userId="8bcdeb23-d2dd-465e-bda6-8e644f22b48c" providerId="ADAL" clId="{BC565D5E-B6F3-4963-97DD-4C7C11CB6C61}" dt="2021-01-31T01:24:54.823" v="1004" actId="26606"/>
          <ac:spMkLst>
            <pc:docMk/>
            <pc:sldMk cId="2018649081" sldId="267"/>
            <ac:spMk id="6" creationId="{D3C8CF15-E994-4729-8CF8-777FB11C2EF6}"/>
          </ac:spMkLst>
        </pc:spChg>
        <pc:spChg chg="add del mod">
          <ac:chgData name="Dmitriy Beznosko" userId="8bcdeb23-d2dd-465e-bda6-8e644f22b48c" providerId="ADAL" clId="{BC565D5E-B6F3-4963-97DD-4C7C11CB6C61}" dt="2021-01-31T01:25:23.383" v="1014" actId="478"/>
          <ac:spMkLst>
            <pc:docMk/>
            <pc:sldMk cId="2018649081" sldId="267"/>
            <ac:spMk id="8" creationId="{F9105EF2-980A-4402-A343-717925CDEF8D}"/>
          </ac:spMkLst>
        </pc:spChg>
        <pc:spChg chg="add del">
          <ac:chgData name="Dmitriy Beznosko" userId="8bcdeb23-d2dd-465e-bda6-8e644f22b48c" providerId="ADAL" clId="{BC565D5E-B6F3-4963-97DD-4C7C11CB6C61}" dt="2021-01-31T01:24:54.823" v="1004" actId="26606"/>
          <ac:spMkLst>
            <pc:docMk/>
            <pc:sldMk cId="2018649081" sldId="267"/>
            <ac:spMk id="13" creationId="{50CF6C96-4596-4D83-A9F9-A3AB22AB4D89}"/>
          </ac:spMkLst>
        </pc:spChg>
        <pc:picChg chg="add mod">
          <ac:chgData name="Dmitriy Beznosko" userId="8bcdeb23-d2dd-465e-bda6-8e644f22b48c" providerId="ADAL" clId="{BC565D5E-B6F3-4963-97DD-4C7C11CB6C61}" dt="2021-01-31T01:25:10.726" v="1013" actId="1037"/>
          <ac:picMkLst>
            <pc:docMk/>
            <pc:sldMk cId="2018649081" sldId="267"/>
            <ac:picMk id="7" creationId="{983D67BF-CA2B-4FB3-ABA6-C5FF7FAAABD5}"/>
          </ac:picMkLst>
        </pc:picChg>
        <pc:picChg chg="del mod">
          <ac:chgData name="Dmitriy Beznosko" userId="8bcdeb23-d2dd-465e-bda6-8e644f22b48c" providerId="ADAL" clId="{BC565D5E-B6F3-4963-97DD-4C7C11CB6C61}" dt="2021-01-31T01:20:39.096" v="749" actId="478"/>
          <ac:picMkLst>
            <pc:docMk/>
            <pc:sldMk cId="2018649081" sldId="267"/>
            <ac:picMk id="11266" creationId="{00000000-0000-0000-0000-000000000000}"/>
          </ac:picMkLst>
        </pc:picChg>
      </pc:sldChg>
      <pc:sldChg chg="new del">
        <pc:chgData name="Dmitriy Beznosko" userId="8bcdeb23-d2dd-465e-bda6-8e644f22b48c" providerId="ADAL" clId="{BC565D5E-B6F3-4963-97DD-4C7C11CB6C61}" dt="2021-01-31T01:17:18.701" v="562" actId="47"/>
        <pc:sldMkLst>
          <pc:docMk/>
          <pc:sldMk cId="3893302005" sldId="268"/>
        </pc:sldMkLst>
      </pc:sldChg>
      <pc:sldChg chg="addSp modSp new mod">
        <pc:chgData name="Dmitriy Beznosko" userId="8bcdeb23-d2dd-465e-bda6-8e644f22b48c" providerId="ADAL" clId="{BC565D5E-B6F3-4963-97DD-4C7C11CB6C61}" dt="2021-01-31T01:17:13.505" v="561" actId="1036"/>
        <pc:sldMkLst>
          <pc:docMk/>
          <pc:sldMk cId="2906433402" sldId="269"/>
        </pc:sldMkLst>
        <pc:spChg chg="mod">
          <ac:chgData name="Dmitriy Beznosko" userId="8bcdeb23-d2dd-465e-bda6-8e644f22b48c" providerId="ADAL" clId="{BC565D5E-B6F3-4963-97DD-4C7C11CB6C61}" dt="2021-01-31T01:10:27.914" v="306" actId="20577"/>
          <ac:spMkLst>
            <pc:docMk/>
            <pc:sldMk cId="2906433402" sldId="269"/>
            <ac:spMk id="2" creationId="{C46727F1-414C-40CC-B93F-BF23D38C123C}"/>
          </ac:spMkLst>
        </pc:spChg>
        <pc:spChg chg="mod">
          <ac:chgData name="Dmitriy Beznosko" userId="8bcdeb23-d2dd-465e-bda6-8e644f22b48c" providerId="ADAL" clId="{BC565D5E-B6F3-4963-97DD-4C7C11CB6C61}" dt="2021-01-31T01:16:48.121" v="553" actId="27636"/>
          <ac:spMkLst>
            <pc:docMk/>
            <pc:sldMk cId="2906433402" sldId="269"/>
            <ac:spMk id="3" creationId="{6C2982A8-6FA4-42D4-91B7-538ABFA83AEE}"/>
          </ac:spMkLst>
        </pc:spChg>
        <pc:spChg chg="add mod">
          <ac:chgData name="Dmitriy Beznosko" userId="8bcdeb23-d2dd-465e-bda6-8e644f22b48c" providerId="ADAL" clId="{BC565D5E-B6F3-4963-97DD-4C7C11CB6C61}" dt="2021-01-31T01:17:13.505" v="561" actId="1036"/>
          <ac:spMkLst>
            <pc:docMk/>
            <pc:sldMk cId="2906433402" sldId="269"/>
            <ac:spMk id="5" creationId="{F1CAC2DE-23AA-4A71-9F8F-9DB1EBE7191D}"/>
          </ac:spMkLst>
        </pc:spChg>
      </pc:sldChg>
      <pc:sldMasterChg chg="addSldLayout">
        <pc:chgData name="Dmitriy Beznosko" userId="8bcdeb23-d2dd-465e-bda6-8e644f22b48c" providerId="ADAL" clId="{BC565D5E-B6F3-4963-97DD-4C7C11CB6C61}" dt="2021-01-31T00:37:48.893" v="0" actId="27028"/>
        <pc:sldMasterMkLst>
          <pc:docMk/>
          <pc:sldMasterMk cId="3550846268" sldId="2147483672"/>
        </pc:sldMasterMkLst>
        <pc:sldLayoutChg chg="add">
          <pc:chgData name="Dmitriy Beznosko" userId="8bcdeb23-d2dd-465e-bda6-8e644f22b48c" providerId="ADAL" clId="{BC565D5E-B6F3-4963-97DD-4C7C11CB6C61}" dt="2021-01-31T00:37:48.893" v="0" actId="27028"/>
          <pc:sldLayoutMkLst>
            <pc:docMk/>
            <pc:sldMasterMk cId="3550846268" sldId="2147483672"/>
            <pc:sldLayoutMk cId="728666449" sldId="2147483674"/>
          </pc:sldLayoutMkLst>
        </pc:sldLayoutChg>
      </pc:sldMasterChg>
    </pc:docChg>
  </pc:docChgLst>
</pc:chgInfo>
</file>

<file path=ppt/diagrams/_rels/data1.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svg"/><Relationship Id="rId1" Type="http://schemas.openxmlformats.org/officeDocument/2006/relationships/image" Target="../media/image10.png"/><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svg"/><Relationship Id="rId1" Type="http://schemas.openxmlformats.org/officeDocument/2006/relationships/image" Target="../media/image10.png"/><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671A23A-3DE6-4DE6-9656-5587A1D2BFC1}" type="doc">
      <dgm:prSet loTypeId="urn:microsoft.com/office/officeart/2018/2/layout/IconLabelList" loCatId="icon" qsTypeId="urn:microsoft.com/office/officeart/2005/8/quickstyle/simple1" qsCatId="simple" csTypeId="urn:microsoft.com/office/officeart/2005/8/colors/accent1_2" csCatId="accent1" phldr="1"/>
      <dgm:spPr/>
      <dgm:t>
        <a:bodyPr/>
        <a:lstStyle/>
        <a:p>
          <a:endParaRPr lang="en-US"/>
        </a:p>
      </dgm:t>
    </dgm:pt>
    <dgm:pt modelId="{15994B5E-79F0-45DD-AB92-AC347D42F558}">
      <dgm:prSet custT="1"/>
      <dgm:spPr/>
      <dgm:t>
        <a:bodyPr/>
        <a:lstStyle/>
        <a:p>
          <a:pPr>
            <a:lnSpc>
              <a:spcPct val="100000"/>
            </a:lnSpc>
          </a:pPr>
          <a:r>
            <a:rPr lang="en-US" sz="1400" baseline="0" dirty="0"/>
            <a:t>Lagrange points are the points near two bodies orbiting each other, where a smaller object will maintain its position relative to the large orbiting bodies.</a:t>
          </a:r>
          <a:endParaRPr lang="en-US" sz="1400" dirty="0"/>
        </a:p>
      </dgm:t>
    </dgm:pt>
    <dgm:pt modelId="{04BF46F2-4DC0-441C-AB3E-B529B3B2913E}" type="parTrans" cxnId="{6D6950E8-96F0-4E63-AB13-0D3E556D3140}">
      <dgm:prSet/>
      <dgm:spPr/>
      <dgm:t>
        <a:bodyPr/>
        <a:lstStyle/>
        <a:p>
          <a:endParaRPr lang="en-US"/>
        </a:p>
      </dgm:t>
    </dgm:pt>
    <dgm:pt modelId="{6AA9888F-0550-499B-911F-D1B2408467A0}" type="sibTrans" cxnId="{6D6950E8-96F0-4E63-AB13-0D3E556D3140}">
      <dgm:prSet/>
      <dgm:spPr/>
      <dgm:t>
        <a:bodyPr/>
        <a:lstStyle/>
        <a:p>
          <a:endParaRPr lang="en-US"/>
        </a:p>
      </dgm:t>
    </dgm:pt>
    <dgm:pt modelId="{CFAD6997-669F-4D37-B150-5BFAEEA922CC}">
      <dgm:prSet custT="1"/>
      <dgm:spPr/>
      <dgm:t>
        <a:bodyPr/>
        <a:lstStyle/>
        <a:p>
          <a:pPr>
            <a:lnSpc>
              <a:spcPct val="100000"/>
            </a:lnSpc>
          </a:pPr>
          <a:r>
            <a:rPr lang="en-US" sz="1400" baseline="0" dirty="0"/>
            <a:t>At other locations, a small object would go into its own orbit around one of the large bodies, but not at Lagrange points</a:t>
          </a:r>
          <a:endParaRPr lang="en-US" sz="1400" dirty="0"/>
        </a:p>
      </dgm:t>
    </dgm:pt>
    <dgm:pt modelId="{131EBF08-4CC5-4754-A1FD-D0C00DF93F90}" type="parTrans" cxnId="{3F3C1853-D8FB-409C-8948-4F2397FC27EA}">
      <dgm:prSet/>
      <dgm:spPr/>
      <dgm:t>
        <a:bodyPr/>
        <a:lstStyle/>
        <a:p>
          <a:endParaRPr lang="en-US"/>
        </a:p>
      </dgm:t>
    </dgm:pt>
    <dgm:pt modelId="{F94942C5-AD0B-4D47-BDA5-2F5600DDA67F}" type="sibTrans" cxnId="{3F3C1853-D8FB-409C-8948-4F2397FC27EA}">
      <dgm:prSet/>
      <dgm:spPr/>
      <dgm:t>
        <a:bodyPr/>
        <a:lstStyle/>
        <a:p>
          <a:endParaRPr lang="en-US"/>
        </a:p>
      </dgm:t>
    </dgm:pt>
    <dgm:pt modelId="{F836477E-719C-46B0-870B-56B54A1DC3E7}">
      <dgm:prSet custT="1"/>
      <dgm:spPr/>
      <dgm:t>
        <a:bodyPr/>
        <a:lstStyle/>
        <a:p>
          <a:pPr>
            <a:lnSpc>
              <a:spcPct val="100000"/>
            </a:lnSpc>
          </a:pPr>
          <a:r>
            <a:rPr lang="en-US" sz="1400" baseline="0" dirty="0"/>
            <a:t>At Lagrange points the gravitational forces of the two large bodies, the centripetal force of orbital motion, and (for certain points) the Coriolis acceleration all match up in a way that cause the small object to maintain a stable or nearly stable position relative to the large bodies.</a:t>
          </a:r>
          <a:endParaRPr lang="en-US" sz="1400" dirty="0"/>
        </a:p>
      </dgm:t>
    </dgm:pt>
    <dgm:pt modelId="{D884FF40-DF58-4E87-9BE7-F9713A703628}" type="parTrans" cxnId="{2E19EF88-AB73-472B-951A-A012474FD00E}">
      <dgm:prSet/>
      <dgm:spPr/>
      <dgm:t>
        <a:bodyPr/>
        <a:lstStyle/>
        <a:p>
          <a:endParaRPr lang="en-US"/>
        </a:p>
      </dgm:t>
    </dgm:pt>
    <dgm:pt modelId="{CADC1288-BB85-42B2-B464-122A76384B68}" type="sibTrans" cxnId="{2E19EF88-AB73-472B-951A-A012474FD00E}">
      <dgm:prSet/>
      <dgm:spPr/>
      <dgm:t>
        <a:bodyPr/>
        <a:lstStyle/>
        <a:p>
          <a:endParaRPr lang="en-US"/>
        </a:p>
      </dgm:t>
    </dgm:pt>
    <dgm:pt modelId="{F94837E9-1ECB-43E2-A474-5312A298F096}">
      <dgm:prSet custT="1"/>
      <dgm:spPr/>
      <dgm:t>
        <a:bodyPr/>
        <a:lstStyle/>
        <a:p>
          <a:pPr>
            <a:lnSpc>
              <a:spcPct val="100000"/>
            </a:lnSpc>
          </a:pPr>
          <a:r>
            <a:rPr lang="en-US" sz="1400" baseline="0" dirty="0"/>
            <a:t>There are five such points labeled L1 to L5. All five are in the orbital plane of the two large bodies, for each given combination of two orbiting bodies (e.g., Sun and a given planet)</a:t>
          </a:r>
          <a:endParaRPr lang="en-US" sz="1400" dirty="0"/>
        </a:p>
      </dgm:t>
    </dgm:pt>
    <dgm:pt modelId="{FE90ABCE-06F0-448E-B3E8-14219645CFEF}" type="parTrans" cxnId="{93FBCBFE-3BDC-425C-BEA7-02E5D88081D3}">
      <dgm:prSet/>
      <dgm:spPr/>
      <dgm:t>
        <a:bodyPr/>
        <a:lstStyle/>
        <a:p>
          <a:endParaRPr lang="en-US"/>
        </a:p>
      </dgm:t>
    </dgm:pt>
    <dgm:pt modelId="{8EBE801E-FA11-4B50-9AA7-713A336359A8}" type="sibTrans" cxnId="{93FBCBFE-3BDC-425C-BEA7-02E5D88081D3}">
      <dgm:prSet/>
      <dgm:spPr/>
      <dgm:t>
        <a:bodyPr/>
        <a:lstStyle/>
        <a:p>
          <a:endParaRPr lang="en-US"/>
        </a:p>
      </dgm:t>
    </dgm:pt>
    <dgm:pt modelId="{E0E216B6-A943-41E2-B37B-0D2E7A0E50DD}" type="pres">
      <dgm:prSet presAssocID="{B671A23A-3DE6-4DE6-9656-5587A1D2BFC1}" presName="root" presStyleCnt="0">
        <dgm:presLayoutVars>
          <dgm:dir/>
          <dgm:resizeHandles val="exact"/>
        </dgm:presLayoutVars>
      </dgm:prSet>
      <dgm:spPr/>
    </dgm:pt>
    <dgm:pt modelId="{B9E18380-2727-43EE-A13B-F75C1E2005AC}" type="pres">
      <dgm:prSet presAssocID="{15994B5E-79F0-45DD-AB92-AC347D42F558}" presName="compNode" presStyleCnt="0"/>
      <dgm:spPr/>
    </dgm:pt>
    <dgm:pt modelId="{513385D8-DF57-42A2-9C4E-D68244D2ADCD}" type="pres">
      <dgm:prSet presAssocID="{15994B5E-79F0-45DD-AB92-AC347D42F558}"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Solar system"/>
        </a:ext>
      </dgm:extLst>
    </dgm:pt>
    <dgm:pt modelId="{849307EE-029A-41E7-BDD8-60DA6D0E4292}" type="pres">
      <dgm:prSet presAssocID="{15994B5E-79F0-45DD-AB92-AC347D42F558}" presName="spaceRect" presStyleCnt="0"/>
      <dgm:spPr/>
    </dgm:pt>
    <dgm:pt modelId="{4B2E1100-0F95-4E23-B6ED-471DFC8F5832}" type="pres">
      <dgm:prSet presAssocID="{15994B5E-79F0-45DD-AB92-AC347D42F558}" presName="textRect" presStyleLbl="revTx" presStyleIdx="0" presStyleCnt="4" custLinFactNeighborX="1770" custLinFactNeighborY="-12734">
        <dgm:presLayoutVars>
          <dgm:chMax val="1"/>
          <dgm:chPref val="1"/>
        </dgm:presLayoutVars>
      </dgm:prSet>
      <dgm:spPr/>
    </dgm:pt>
    <dgm:pt modelId="{4FE9ED81-9799-4A60-B7A1-B248E209007C}" type="pres">
      <dgm:prSet presAssocID="{6AA9888F-0550-499B-911F-D1B2408467A0}" presName="sibTrans" presStyleCnt="0"/>
      <dgm:spPr/>
    </dgm:pt>
    <dgm:pt modelId="{C9B5DB96-847B-4648-AC2C-CB9424BBD162}" type="pres">
      <dgm:prSet presAssocID="{CFAD6997-669F-4D37-B150-5BFAEEA922CC}" presName="compNode" presStyleCnt="0"/>
      <dgm:spPr/>
    </dgm:pt>
    <dgm:pt modelId="{36E39E84-1317-49AD-ABF1-FC9BB3951A52}" type="pres">
      <dgm:prSet presAssocID="{CFAD6997-669F-4D37-B150-5BFAEEA922CC}"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Satellite"/>
        </a:ext>
      </dgm:extLst>
    </dgm:pt>
    <dgm:pt modelId="{6DB9C050-F230-4CA6-81DF-DB5134D9F212}" type="pres">
      <dgm:prSet presAssocID="{CFAD6997-669F-4D37-B150-5BFAEEA922CC}" presName="spaceRect" presStyleCnt="0"/>
      <dgm:spPr/>
    </dgm:pt>
    <dgm:pt modelId="{25296544-C5BD-4874-959E-AC948542CB07}" type="pres">
      <dgm:prSet presAssocID="{CFAD6997-669F-4D37-B150-5BFAEEA922CC}" presName="textRect" presStyleLbl="revTx" presStyleIdx="1" presStyleCnt="4" custLinFactNeighborX="1770" custLinFactNeighborY="-12734">
        <dgm:presLayoutVars>
          <dgm:chMax val="1"/>
          <dgm:chPref val="1"/>
        </dgm:presLayoutVars>
      </dgm:prSet>
      <dgm:spPr/>
    </dgm:pt>
    <dgm:pt modelId="{61F4B673-2C4A-4994-9D1F-D365606789C7}" type="pres">
      <dgm:prSet presAssocID="{F94942C5-AD0B-4D47-BDA5-2F5600DDA67F}" presName="sibTrans" presStyleCnt="0"/>
      <dgm:spPr/>
    </dgm:pt>
    <dgm:pt modelId="{B54551D1-E5B4-4FFF-B32E-C3447CD04612}" type="pres">
      <dgm:prSet presAssocID="{F836477E-719C-46B0-870B-56B54A1DC3E7}" presName="compNode" presStyleCnt="0"/>
      <dgm:spPr/>
    </dgm:pt>
    <dgm:pt modelId="{670AD891-FBEC-48F7-A720-E7EE7773403D}" type="pres">
      <dgm:prSet presAssocID="{F836477E-719C-46B0-870B-56B54A1DC3E7}"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Astronaut"/>
        </a:ext>
      </dgm:extLst>
    </dgm:pt>
    <dgm:pt modelId="{A8617F85-3625-43F2-B763-5654B916CB77}" type="pres">
      <dgm:prSet presAssocID="{F836477E-719C-46B0-870B-56B54A1DC3E7}" presName="spaceRect" presStyleCnt="0"/>
      <dgm:spPr/>
    </dgm:pt>
    <dgm:pt modelId="{159461CC-3580-4807-A0C7-8C93AB94E432}" type="pres">
      <dgm:prSet presAssocID="{F836477E-719C-46B0-870B-56B54A1DC3E7}" presName="textRect" presStyleLbl="revTx" presStyleIdx="2" presStyleCnt="4" custScaleX="107045" custLinFactNeighborX="1770" custLinFactNeighborY="-12734">
        <dgm:presLayoutVars>
          <dgm:chMax val="1"/>
          <dgm:chPref val="1"/>
        </dgm:presLayoutVars>
      </dgm:prSet>
      <dgm:spPr/>
    </dgm:pt>
    <dgm:pt modelId="{3674BA01-710D-4AA5-90E1-B90ACA32DC49}" type="pres">
      <dgm:prSet presAssocID="{CADC1288-BB85-42B2-B464-122A76384B68}" presName="sibTrans" presStyleCnt="0"/>
      <dgm:spPr/>
    </dgm:pt>
    <dgm:pt modelId="{F7E6DA52-DA28-4E69-9D84-40C3838BDE8E}" type="pres">
      <dgm:prSet presAssocID="{F94837E9-1ECB-43E2-A474-5312A298F096}" presName="compNode" presStyleCnt="0"/>
      <dgm:spPr/>
    </dgm:pt>
    <dgm:pt modelId="{66FDAF69-FCCF-4FF0-B9EC-27A5FC84F57B}" type="pres">
      <dgm:prSet presAssocID="{F94837E9-1ECB-43E2-A474-5312A298F096}"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Comet"/>
        </a:ext>
      </dgm:extLst>
    </dgm:pt>
    <dgm:pt modelId="{F24E559F-564C-4A39-BE2F-9D340B7EE98A}" type="pres">
      <dgm:prSet presAssocID="{F94837E9-1ECB-43E2-A474-5312A298F096}" presName="spaceRect" presStyleCnt="0"/>
      <dgm:spPr/>
    </dgm:pt>
    <dgm:pt modelId="{2EE63C7E-3DB9-4997-829D-390C4940D0C9}" type="pres">
      <dgm:prSet presAssocID="{F94837E9-1ECB-43E2-A474-5312A298F096}" presName="textRect" presStyleLbl="revTx" presStyleIdx="3" presStyleCnt="4" custLinFactNeighborX="1770" custLinFactNeighborY="-12734">
        <dgm:presLayoutVars>
          <dgm:chMax val="1"/>
          <dgm:chPref val="1"/>
        </dgm:presLayoutVars>
      </dgm:prSet>
      <dgm:spPr/>
    </dgm:pt>
  </dgm:ptLst>
  <dgm:cxnLst>
    <dgm:cxn modelId="{15019334-08AC-4E5D-B0A8-4EEFAA8CF552}" type="presOf" srcId="{B671A23A-3DE6-4DE6-9656-5587A1D2BFC1}" destId="{E0E216B6-A943-41E2-B37B-0D2E7A0E50DD}" srcOrd="0" destOrd="0" presId="urn:microsoft.com/office/officeart/2018/2/layout/IconLabelList"/>
    <dgm:cxn modelId="{B9D6866E-A81C-4B3D-ABE5-C4ED6A678137}" type="presOf" srcId="{15994B5E-79F0-45DD-AB92-AC347D42F558}" destId="{4B2E1100-0F95-4E23-B6ED-471DFC8F5832}" srcOrd="0" destOrd="0" presId="urn:microsoft.com/office/officeart/2018/2/layout/IconLabelList"/>
    <dgm:cxn modelId="{31282B70-50E6-42DB-982A-64F9C89A0E74}" type="presOf" srcId="{F836477E-719C-46B0-870B-56B54A1DC3E7}" destId="{159461CC-3580-4807-A0C7-8C93AB94E432}" srcOrd="0" destOrd="0" presId="urn:microsoft.com/office/officeart/2018/2/layout/IconLabelList"/>
    <dgm:cxn modelId="{3F3C1853-D8FB-409C-8948-4F2397FC27EA}" srcId="{B671A23A-3DE6-4DE6-9656-5587A1D2BFC1}" destId="{CFAD6997-669F-4D37-B150-5BFAEEA922CC}" srcOrd="1" destOrd="0" parTransId="{131EBF08-4CC5-4754-A1FD-D0C00DF93F90}" sibTransId="{F94942C5-AD0B-4D47-BDA5-2F5600DDA67F}"/>
    <dgm:cxn modelId="{2E19EF88-AB73-472B-951A-A012474FD00E}" srcId="{B671A23A-3DE6-4DE6-9656-5587A1D2BFC1}" destId="{F836477E-719C-46B0-870B-56B54A1DC3E7}" srcOrd="2" destOrd="0" parTransId="{D884FF40-DF58-4E87-9BE7-F9713A703628}" sibTransId="{CADC1288-BB85-42B2-B464-122A76384B68}"/>
    <dgm:cxn modelId="{1D4026BB-8749-418F-893D-E5B0257DA087}" type="presOf" srcId="{F94837E9-1ECB-43E2-A474-5312A298F096}" destId="{2EE63C7E-3DB9-4997-829D-390C4940D0C9}" srcOrd="0" destOrd="0" presId="urn:microsoft.com/office/officeart/2018/2/layout/IconLabelList"/>
    <dgm:cxn modelId="{F52501D1-87DC-477D-A40A-B61A6CD63E7E}" type="presOf" srcId="{CFAD6997-669F-4D37-B150-5BFAEEA922CC}" destId="{25296544-C5BD-4874-959E-AC948542CB07}" srcOrd="0" destOrd="0" presId="urn:microsoft.com/office/officeart/2018/2/layout/IconLabelList"/>
    <dgm:cxn modelId="{6D6950E8-96F0-4E63-AB13-0D3E556D3140}" srcId="{B671A23A-3DE6-4DE6-9656-5587A1D2BFC1}" destId="{15994B5E-79F0-45DD-AB92-AC347D42F558}" srcOrd="0" destOrd="0" parTransId="{04BF46F2-4DC0-441C-AB3E-B529B3B2913E}" sibTransId="{6AA9888F-0550-499B-911F-D1B2408467A0}"/>
    <dgm:cxn modelId="{93FBCBFE-3BDC-425C-BEA7-02E5D88081D3}" srcId="{B671A23A-3DE6-4DE6-9656-5587A1D2BFC1}" destId="{F94837E9-1ECB-43E2-A474-5312A298F096}" srcOrd="3" destOrd="0" parTransId="{FE90ABCE-06F0-448E-B3E8-14219645CFEF}" sibTransId="{8EBE801E-FA11-4B50-9AA7-713A336359A8}"/>
    <dgm:cxn modelId="{24FBE2C5-8525-46DE-AA89-80A6CFCF546D}" type="presParOf" srcId="{E0E216B6-A943-41E2-B37B-0D2E7A0E50DD}" destId="{B9E18380-2727-43EE-A13B-F75C1E2005AC}" srcOrd="0" destOrd="0" presId="urn:microsoft.com/office/officeart/2018/2/layout/IconLabelList"/>
    <dgm:cxn modelId="{C9396EF8-3375-48FB-9D73-B8F2003C775C}" type="presParOf" srcId="{B9E18380-2727-43EE-A13B-F75C1E2005AC}" destId="{513385D8-DF57-42A2-9C4E-D68244D2ADCD}" srcOrd="0" destOrd="0" presId="urn:microsoft.com/office/officeart/2018/2/layout/IconLabelList"/>
    <dgm:cxn modelId="{97873932-C791-416D-B8E7-7C1A65AF4713}" type="presParOf" srcId="{B9E18380-2727-43EE-A13B-F75C1E2005AC}" destId="{849307EE-029A-41E7-BDD8-60DA6D0E4292}" srcOrd="1" destOrd="0" presId="urn:microsoft.com/office/officeart/2018/2/layout/IconLabelList"/>
    <dgm:cxn modelId="{C8E7CD98-9CFF-46CE-A807-EE9EF5AFED05}" type="presParOf" srcId="{B9E18380-2727-43EE-A13B-F75C1E2005AC}" destId="{4B2E1100-0F95-4E23-B6ED-471DFC8F5832}" srcOrd="2" destOrd="0" presId="urn:microsoft.com/office/officeart/2018/2/layout/IconLabelList"/>
    <dgm:cxn modelId="{A71C0161-4320-4B31-863B-36314F90D929}" type="presParOf" srcId="{E0E216B6-A943-41E2-B37B-0D2E7A0E50DD}" destId="{4FE9ED81-9799-4A60-B7A1-B248E209007C}" srcOrd="1" destOrd="0" presId="urn:microsoft.com/office/officeart/2018/2/layout/IconLabelList"/>
    <dgm:cxn modelId="{6407FE3B-2968-4D5E-B861-48ACB72A2FDB}" type="presParOf" srcId="{E0E216B6-A943-41E2-B37B-0D2E7A0E50DD}" destId="{C9B5DB96-847B-4648-AC2C-CB9424BBD162}" srcOrd="2" destOrd="0" presId="urn:microsoft.com/office/officeart/2018/2/layout/IconLabelList"/>
    <dgm:cxn modelId="{4A72F26E-CC08-4B24-A96E-A08451D82F4D}" type="presParOf" srcId="{C9B5DB96-847B-4648-AC2C-CB9424BBD162}" destId="{36E39E84-1317-49AD-ABF1-FC9BB3951A52}" srcOrd="0" destOrd="0" presId="urn:microsoft.com/office/officeart/2018/2/layout/IconLabelList"/>
    <dgm:cxn modelId="{1E027918-605D-4403-BB45-70C400CED9F8}" type="presParOf" srcId="{C9B5DB96-847B-4648-AC2C-CB9424BBD162}" destId="{6DB9C050-F230-4CA6-81DF-DB5134D9F212}" srcOrd="1" destOrd="0" presId="urn:microsoft.com/office/officeart/2018/2/layout/IconLabelList"/>
    <dgm:cxn modelId="{1BBF0F29-9886-4361-8E18-E587C3C70C77}" type="presParOf" srcId="{C9B5DB96-847B-4648-AC2C-CB9424BBD162}" destId="{25296544-C5BD-4874-959E-AC948542CB07}" srcOrd="2" destOrd="0" presId="urn:microsoft.com/office/officeart/2018/2/layout/IconLabelList"/>
    <dgm:cxn modelId="{C83A530E-4705-4E4E-B0D0-EA7145FF6DAE}" type="presParOf" srcId="{E0E216B6-A943-41E2-B37B-0D2E7A0E50DD}" destId="{61F4B673-2C4A-4994-9D1F-D365606789C7}" srcOrd="3" destOrd="0" presId="urn:microsoft.com/office/officeart/2018/2/layout/IconLabelList"/>
    <dgm:cxn modelId="{7554D5C2-145D-40F9-BD47-E85ABAD9FD3F}" type="presParOf" srcId="{E0E216B6-A943-41E2-B37B-0D2E7A0E50DD}" destId="{B54551D1-E5B4-4FFF-B32E-C3447CD04612}" srcOrd="4" destOrd="0" presId="urn:microsoft.com/office/officeart/2018/2/layout/IconLabelList"/>
    <dgm:cxn modelId="{3405586F-E4AE-4438-A991-9578A856B6B7}" type="presParOf" srcId="{B54551D1-E5B4-4FFF-B32E-C3447CD04612}" destId="{670AD891-FBEC-48F7-A720-E7EE7773403D}" srcOrd="0" destOrd="0" presId="urn:microsoft.com/office/officeart/2018/2/layout/IconLabelList"/>
    <dgm:cxn modelId="{7AA76D7D-2978-42B3-B804-512FB64AE5C5}" type="presParOf" srcId="{B54551D1-E5B4-4FFF-B32E-C3447CD04612}" destId="{A8617F85-3625-43F2-B763-5654B916CB77}" srcOrd="1" destOrd="0" presId="urn:microsoft.com/office/officeart/2018/2/layout/IconLabelList"/>
    <dgm:cxn modelId="{BFE6CABA-3263-4519-9F01-D24B107430E3}" type="presParOf" srcId="{B54551D1-E5B4-4FFF-B32E-C3447CD04612}" destId="{159461CC-3580-4807-A0C7-8C93AB94E432}" srcOrd="2" destOrd="0" presId="urn:microsoft.com/office/officeart/2018/2/layout/IconLabelList"/>
    <dgm:cxn modelId="{9BC6158A-5D4E-4037-B57E-75624DCA6B63}" type="presParOf" srcId="{E0E216B6-A943-41E2-B37B-0D2E7A0E50DD}" destId="{3674BA01-710D-4AA5-90E1-B90ACA32DC49}" srcOrd="5" destOrd="0" presId="urn:microsoft.com/office/officeart/2018/2/layout/IconLabelList"/>
    <dgm:cxn modelId="{2C4DA00B-967C-42C4-A5BF-FCF3DBA0905D}" type="presParOf" srcId="{E0E216B6-A943-41E2-B37B-0D2E7A0E50DD}" destId="{F7E6DA52-DA28-4E69-9D84-40C3838BDE8E}" srcOrd="6" destOrd="0" presId="urn:microsoft.com/office/officeart/2018/2/layout/IconLabelList"/>
    <dgm:cxn modelId="{B52DEEDA-0B78-48FD-8C75-E42B7A71EF17}" type="presParOf" srcId="{F7E6DA52-DA28-4E69-9D84-40C3838BDE8E}" destId="{66FDAF69-FCCF-4FF0-B9EC-27A5FC84F57B}" srcOrd="0" destOrd="0" presId="urn:microsoft.com/office/officeart/2018/2/layout/IconLabelList"/>
    <dgm:cxn modelId="{0137EC98-2A2C-4859-B09F-E9C12F73DF8D}" type="presParOf" srcId="{F7E6DA52-DA28-4E69-9D84-40C3838BDE8E}" destId="{F24E559F-564C-4A39-BE2F-9D340B7EE98A}" srcOrd="1" destOrd="0" presId="urn:microsoft.com/office/officeart/2018/2/layout/IconLabelList"/>
    <dgm:cxn modelId="{3730FBA1-BE64-4524-A439-FEBC6AC72E55}" type="presParOf" srcId="{F7E6DA52-DA28-4E69-9D84-40C3838BDE8E}" destId="{2EE63C7E-3DB9-4997-829D-390C4940D0C9}" srcOrd="2" destOrd="0" presId="urn:microsoft.com/office/officeart/2018/2/layout/IconLabelLis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3385D8-DF57-42A2-9C4E-D68244D2ADCD}">
      <dsp:nvSpPr>
        <dsp:cNvPr id="0" name=""/>
        <dsp:cNvSpPr/>
      </dsp:nvSpPr>
      <dsp:spPr>
        <a:xfrm>
          <a:off x="497038" y="264154"/>
          <a:ext cx="809208" cy="809208"/>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B2E1100-0F95-4E23-B6ED-471DFC8F5832}">
      <dsp:nvSpPr>
        <dsp:cNvPr id="0" name=""/>
        <dsp:cNvSpPr/>
      </dsp:nvSpPr>
      <dsp:spPr>
        <a:xfrm>
          <a:off x="34350" y="1352680"/>
          <a:ext cx="1798242" cy="27760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pPr>
          <a:r>
            <a:rPr lang="en-US" sz="1400" kern="1200" baseline="0" dirty="0"/>
            <a:t>Lagrange points are the points near two bodies orbiting each other, where a smaller object will maintain its position relative to the large orbiting bodies.</a:t>
          </a:r>
          <a:endParaRPr lang="en-US" sz="1400" kern="1200" dirty="0"/>
        </a:p>
      </dsp:txBody>
      <dsp:txXfrm>
        <a:off x="34350" y="1352680"/>
        <a:ext cx="1798242" cy="2776036"/>
      </dsp:txXfrm>
    </dsp:sp>
    <dsp:sp modelId="{36E39E84-1317-49AD-ABF1-FC9BB3951A52}">
      <dsp:nvSpPr>
        <dsp:cNvPr id="0" name=""/>
        <dsp:cNvSpPr/>
      </dsp:nvSpPr>
      <dsp:spPr>
        <a:xfrm>
          <a:off x="2609973" y="264154"/>
          <a:ext cx="809208" cy="809208"/>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5296544-C5BD-4874-959E-AC948542CB07}">
      <dsp:nvSpPr>
        <dsp:cNvPr id="0" name=""/>
        <dsp:cNvSpPr/>
      </dsp:nvSpPr>
      <dsp:spPr>
        <a:xfrm>
          <a:off x="2147285" y="1352680"/>
          <a:ext cx="1798242" cy="27760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pPr>
          <a:r>
            <a:rPr lang="en-US" sz="1400" kern="1200" baseline="0" dirty="0"/>
            <a:t>At other locations, a small object would go into its own orbit around one of the large bodies, but not at Lagrange points</a:t>
          </a:r>
          <a:endParaRPr lang="en-US" sz="1400" kern="1200" dirty="0"/>
        </a:p>
      </dsp:txBody>
      <dsp:txXfrm>
        <a:off x="2147285" y="1352680"/>
        <a:ext cx="1798242" cy="2776036"/>
      </dsp:txXfrm>
    </dsp:sp>
    <dsp:sp modelId="{670AD891-FBEC-48F7-A720-E7EE7773403D}">
      <dsp:nvSpPr>
        <dsp:cNvPr id="0" name=""/>
        <dsp:cNvSpPr/>
      </dsp:nvSpPr>
      <dsp:spPr>
        <a:xfrm>
          <a:off x="4786250" y="264154"/>
          <a:ext cx="809208" cy="809208"/>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59461CC-3580-4807-A0C7-8C93AB94E432}">
      <dsp:nvSpPr>
        <dsp:cNvPr id="0" name=""/>
        <dsp:cNvSpPr/>
      </dsp:nvSpPr>
      <dsp:spPr>
        <a:xfrm>
          <a:off x="4260219" y="1352680"/>
          <a:ext cx="1924928" cy="27760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pPr>
          <a:r>
            <a:rPr lang="en-US" sz="1400" kern="1200" baseline="0" dirty="0"/>
            <a:t>At Lagrange points the gravitational forces of the two large bodies, the centripetal force of orbital motion, and (for certain points) the Coriolis acceleration all match up in a way that cause the small object to maintain a stable or nearly stable position relative to the large bodies.</a:t>
          </a:r>
          <a:endParaRPr lang="en-US" sz="1400" kern="1200" dirty="0"/>
        </a:p>
      </dsp:txBody>
      <dsp:txXfrm>
        <a:off x="4260219" y="1352680"/>
        <a:ext cx="1924928" cy="2776036"/>
      </dsp:txXfrm>
    </dsp:sp>
    <dsp:sp modelId="{66FDAF69-FCCF-4FF0-B9EC-27A5FC84F57B}">
      <dsp:nvSpPr>
        <dsp:cNvPr id="0" name=""/>
        <dsp:cNvSpPr/>
      </dsp:nvSpPr>
      <dsp:spPr>
        <a:xfrm>
          <a:off x="6962528" y="264154"/>
          <a:ext cx="809208" cy="809208"/>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EE63C7E-3DB9-4997-829D-390C4940D0C9}">
      <dsp:nvSpPr>
        <dsp:cNvPr id="0" name=""/>
        <dsp:cNvSpPr/>
      </dsp:nvSpPr>
      <dsp:spPr>
        <a:xfrm>
          <a:off x="6470533" y="1352680"/>
          <a:ext cx="1798242" cy="277603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pPr>
          <a:r>
            <a:rPr lang="en-US" sz="1400" kern="1200" baseline="0" dirty="0"/>
            <a:t>There are five such points labeled L1 to L5. All five are in the orbital plane of the two large bodies, for each given combination of two orbiting bodies (e.g., Sun and a given planet)</a:t>
          </a:r>
          <a:endParaRPr lang="en-US" sz="1400" kern="1200" dirty="0"/>
        </a:p>
      </dsp:txBody>
      <dsp:txXfrm>
        <a:off x="6470533" y="1352680"/>
        <a:ext cx="1798242" cy="2776036"/>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A2CBBF-96B7-4A46-AD77-9FA96E7F604C}" type="datetime1">
              <a:rPr lang="en-US" smtClean="0"/>
              <a:t>3/3/2021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1981FBF-D86C-4C24-9F66-A76C0A1A1C3D}" type="slidenum">
              <a:rPr lang="en-US" smtClean="0"/>
              <a:t>‹#›</a:t>
            </a:fld>
            <a:endParaRPr lang="en-US" dirty="0"/>
          </a:p>
        </p:txBody>
      </p:sp>
    </p:spTree>
    <p:extLst>
      <p:ext uri="{BB962C8B-B14F-4D97-AF65-F5344CB8AC3E}">
        <p14:creationId xmlns:p14="http://schemas.microsoft.com/office/powerpoint/2010/main" val="72866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477D234-3CDB-4D27-9388-D090840B867A}" type="datetimeFigureOut">
              <a:rPr lang="en-US" smtClean="0"/>
              <a:t>3/3/2021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B905857-8EFC-4F61-985E-AF1AE17440E6}" type="slidenum">
              <a:rPr lang="en-US" smtClean="0"/>
              <a:t>‹#›</a:t>
            </a:fld>
            <a:endParaRPr lang="en-US" dirty="0"/>
          </a:p>
        </p:txBody>
      </p:sp>
    </p:spTree>
    <p:extLst>
      <p:ext uri="{BB962C8B-B14F-4D97-AF65-F5344CB8AC3E}">
        <p14:creationId xmlns:p14="http://schemas.microsoft.com/office/powerpoint/2010/main" val="34599551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8418195" y="0"/>
            <a:ext cx="73152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946404" y="365760"/>
            <a:ext cx="7269480" cy="1325562"/>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946404" y="1828801"/>
            <a:ext cx="6446520" cy="43513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6200000">
            <a:off x="7831456" y="1044178"/>
            <a:ext cx="1904999" cy="273844"/>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1C14D95C-C1E4-411A-8F7E-763157FE8D81}" type="datetime1">
              <a:rPr lang="en-US" smtClean="0"/>
              <a:t>3/3/2021</a:t>
            </a:fld>
            <a:endParaRPr lang="en-US" dirty="0"/>
          </a:p>
        </p:txBody>
      </p:sp>
      <p:sp>
        <p:nvSpPr>
          <p:cNvPr id="5" name="Footer Placeholder 4"/>
          <p:cNvSpPr>
            <a:spLocks noGrp="1"/>
          </p:cNvSpPr>
          <p:nvPr>
            <p:ph type="ftr" sz="quarter" idx="3"/>
          </p:nvPr>
        </p:nvSpPr>
        <p:spPr>
          <a:xfrm rot="16200000">
            <a:off x="6993255" y="4092178"/>
            <a:ext cx="3581400" cy="273844"/>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US" dirty="0"/>
          </a:p>
        </p:txBody>
      </p:sp>
      <p:sp>
        <p:nvSpPr>
          <p:cNvPr id="6" name="Slide Number Placeholder 5"/>
          <p:cNvSpPr>
            <a:spLocks noGrp="1"/>
          </p:cNvSpPr>
          <p:nvPr>
            <p:ph type="sldNum" sz="quarter" idx="4"/>
          </p:nvPr>
        </p:nvSpPr>
        <p:spPr>
          <a:xfrm>
            <a:off x="8441055" y="6172201"/>
            <a:ext cx="685800" cy="593725"/>
          </a:xfrm>
          <a:prstGeom prst="rect">
            <a:avLst/>
          </a:prstGeom>
        </p:spPr>
        <p:txBody>
          <a:bodyPr vert="horz" lIns="27432" tIns="45720" rIns="27432" bIns="45720" rtlCol="0" anchor="ctr">
            <a:normAutofit/>
          </a:bodyPr>
          <a:lstStyle>
            <a:lvl1pPr algn="ctr">
              <a:defRPr sz="3200">
                <a:solidFill>
                  <a:schemeClr val="tx2">
                    <a:lumMod val="60000"/>
                    <a:lumOff val="40000"/>
                  </a:schemeClr>
                </a:solidFill>
              </a:defRPr>
            </a:lvl1pPr>
          </a:lstStyle>
          <a:p>
            <a:fld id="{41981FBF-D86C-4C24-9F66-A76C0A1A1C3D}" type="slidenum">
              <a:rPr lang="en-US" smtClean="0"/>
              <a:t>‹#›</a:t>
            </a:fld>
            <a:endParaRPr lang="en-US" dirty="0"/>
          </a:p>
        </p:txBody>
      </p:sp>
    </p:spTree>
    <p:extLst>
      <p:ext uri="{BB962C8B-B14F-4D97-AF65-F5344CB8AC3E}">
        <p14:creationId xmlns:p14="http://schemas.microsoft.com/office/powerpoint/2010/main" val="3550846268"/>
      </p:ext>
    </p:extLst>
  </p:cSld>
  <p:clrMap bg1="lt1" tx1="dk1" bg2="lt2" tx2="dk2" accent1="accent1" accent2="accent2" accent3="accent3" accent4="accent4" accent5="accent5" accent6="accent6" hlink="hlink" folHlink="folHlink"/>
  <p:sldLayoutIdLst>
    <p:sldLayoutId id="2147483674" r:id="rId1"/>
    <p:sldLayoutId id="2147483915" r:id="rId2"/>
  </p:sldLayoutIdLst>
  <p:hf hdr="0" ftr="0" dt="0"/>
  <p:txStyles>
    <p:titleStyle>
      <a:lvl1pPr algn="l" defTabSz="914400" rtl="0" eaLnBrk="1" latinLnBrk="0" hangingPunct="1">
        <a:lnSpc>
          <a:spcPct val="90000"/>
        </a:lnSpc>
        <a:spcBef>
          <a:spcPct val="0"/>
        </a:spcBef>
        <a:buNone/>
        <a:defRPr sz="40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openstax.org/books/astronomy/" TargetMode="Externa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5.png"/><Relationship Id="rId1" Type="http://schemas.openxmlformats.org/officeDocument/2006/relationships/slideLayout" Target="../slideLayouts/slideLayout1.xml"/><Relationship Id="rId4" Type="http://schemas.openxmlformats.org/officeDocument/2006/relationships/hyperlink" Target="https://rosarubicondior.blogspot.com/2017/07/how-creationists-lie-to-us-carbon.html"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chem.libretexts.org/Reference/Periodic_Table_of_the_Elements" TargetMode="External"/><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hyperlink" Target="https://futurism.com/in-orbit-around-ceres-the-future-of-nasas-dawn-spacecraft/"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8.gif"/><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hyperlink" Target="http://www.astroblogs.nl/2012/11/21/dwergplaneet-makemake-blijkt-geen-atmosfeer-te-hebben/" TargetMode="External"/><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s://en.wikipedia.org/wiki/Radiometric_dating" TargetMode="External"/><Relationship Id="rId2" Type="http://schemas.openxmlformats.org/officeDocument/2006/relationships/image" Target="../media/image23.png"/><Relationship Id="rId1" Type="http://schemas.openxmlformats.org/officeDocument/2006/relationships/slideLayout" Target="../slideLayouts/slideLayout1.xml"/><Relationship Id="rId5" Type="http://schemas.openxmlformats.org/officeDocument/2006/relationships/hyperlink" Target="https://en.wikipedia.org/wiki/Carbon-14" TargetMode="External"/><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85278-B6F6-4825-A44F-8C128C113109}"/>
              </a:ext>
            </a:extLst>
          </p:cNvPr>
          <p:cNvSpPr>
            <a:spLocks noGrp="1"/>
          </p:cNvSpPr>
          <p:nvPr>
            <p:ph type="ctrTitle"/>
          </p:nvPr>
        </p:nvSpPr>
        <p:spPr/>
        <p:txBody>
          <a:bodyPr/>
          <a:lstStyle/>
          <a:p>
            <a:r>
              <a:rPr lang="en-US" dirty="0"/>
              <a:t>Astronomy 1010</a:t>
            </a:r>
            <a:br>
              <a:rPr lang="en-US" dirty="0"/>
            </a:br>
            <a:r>
              <a:rPr lang="en-US" dirty="0"/>
              <a:t>chapter 7</a:t>
            </a:r>
          </a:p>
        </p:txBody>
      </p:sp>
      <p:sp>
        <p:nvSpPr>
          <p:cNvPr id="3" name="Subtitle 2">
            <a:extLst>
              <a:ext uri="{FF2B5EF4-FFF2-40B4-BE49-F238E27FC236}">
                <a16:creationId xmlns:a16="http://schemas.microsoft.com/office/drawing/2014/main" id="{A5F2AD8A-4728-46F4-8E3D-33E740531674}"/>
              </a:ext>
            </a:extLst>
          </p:cNvPr>
          <p:cNvSpPr>
            <a:spLocks noGrp="1"/>
          </p:cNvSpPr>
          <p:nvPr>
            <p:ph type="subTitle" idx="1"/>
          </p:nvPr>
        </p:nvSpPr>
        <p:spPr/>
        <p:txBody>
          <a:bodyPr/>
          <a:lstStyle/>
          <a:p>
            <a:r>
              <a:rPr lang="en-US" dirty="0"/>
              <a:t>Clayton State University</a:t>
            </a:r>
          </a:p>
          <a:p>
            <a:r>
              <a:rPr lang="en-US" dirty="0"/>
              <a:t>Slides for Astronomy textbook from OpenStax</a:t>
            </a:r>
          </a:p>
          <a:p>
            <a:r>
              <a:rPr lang="en-US" dirty="0">
                <a:hlinkClick r:id="rId2"/>
              </a:rPr>
              <a:t>https://openstax.org/books/astronomy/</a:t>
            </a:r>
            <a:r>
              <a:rPr lang="en-US" dirty="0"/>
              <a:t> </a:t>
            </a:r>
          </a:p>
        </p:txBody>
      </p:sp>
      <p:pic>
        <p:nvPicPr>
          <p:cNvPr id="1026" name="Picture 2" descr="Affordable Learning Georgia">
            <a:extLst>
              <a:ext uri="{FF2B5EF4-FFF2-40B4-BE49-F238E27FC236}">
                <a16:creationId xmlns:a16="http://schemas.microsoft.com/office/drawing/2014/main" id="{9AA78AD2-D230-4C7E-8B45-8C0C3EA869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5114" y="5511062"/>
            <a:ext cx="3671151" cy="78443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Galileo">
            <a:extLst>
              <a:ext uri="{FF2B5EF4-FFF2-40B4-BE49-F238E27FC236}">
                <a16:creationId xmlns:a16="http://schemas.microsoft.com/office/drawing/2014/main" id="{7E89D24D-9E0E-4A08-8E61-592005CD85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228" y="5555530"/>
            <a:ext cx="3276600" cy="762000"/>
          </a:xfrm>
          <a:prstGeom prst="rect">
            <a:avLst/>
          </a:prstGeom>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DC9A19C7-537F-4024-A0FA-F918D4E09331}"/>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084531" y="275538"/>
            <a:ext cx="1051734" cy="714850"/>
          </a:xfrm>
          <a:prstGeom prst="rect">
            <a:avLst/>
          </a:prstGeom>
        </p:spPr>
      </p:pic>
      <p:pic>
        <p:nvPicPr>
          <p:cNvPr id="7" name="Picture 6">
            <a:extLst>
              <a:ext uri="{FF2B5EF4-FFF2-40B4-BE49-F238E27FC236}">
                <a16:creationId xmlns:a16="http://schemas.microsoft.com/office/drawing/2014/main" id="{4358A32A-3214-4E01-BF0E-90B78E7A7096}"/>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401228" y="278686"/>
            <a:ext cx="2703830" cy="723900"/>
          </a:xfrm>
          <a:prstGeom prst="rect">
            <a:avLst/>
          </a:prstGeom>
          <a:noFill/>
          <a:ln>
            <a:noFill/>
          </a:ln>
        </p:spPr>
      </p:pic>
    </p:spTree>
    <p:extLst>
      <p:ext uri="{BB962C8B-B14F-4D97-AF65-F5344CB8AC3E}">
        <p14:creationId xmlns:p14="http://schemas.microsoft.com/office/powerpoint/2010/main" val="41868875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B9F4D7-448D-4A51-93D2-C9B9C311C941}"/>
              </a:ext>
            </a:extLst>
          </p:cNvPr>
          <p:cNvSpPr>
            <a:spLocks noGrp="1"/>
          </p:cNvSpPr>
          <p:nvPr>
            <p:ph type="title"/>
          </p:nvPr>
        </p:nvSpPr>
        <p:spPr>
          <a:xfrm>
            <a:off x="504723" y="260835"/>
            <a:ext cx="4067277" cy="799934"/>
          </a:xfrm>
        </p:spPr>
        <p:txBody>
          <a:bodyPr>
            <a:normAutofit/>
          </a:bodyPr>
          <a:lstStyle/>
          <a:p>
            <a:r>
              <a:rPr lang="en-US" dirty="0"/>
              <a:t>Carbon Dating</a:t>
            </a:r>
          </a:p>
        </p:txBody>
      </p:sp>
      <mc:AlternateContent xmlns:mc="http://schemas.openxmlformats.org/markup-compatibility/2006" xmlns:a14="http://schemas.microsoft.com/office/drawing/2010/main">
        <mc:Choice Requires="a14">
          <p:sp>
            <p:nvSpPr>
              <p:cNvPr id="6" name="Content Placeholder 5">
                <a:extLst>
                  <a:ext uri="{FF2B5EF4-FFF2-40B4-BE49-F238E27FC236}">
                    <a16:creationId xmlns:a16="http://schemas.microsoft.com/office/drawing/2014/main" id="{C407AB3A-3658-4348-8203-8E54A008F9C0}"/>
                  </a:ext>
                </a:extLst>
              </p:cNvPr>
              <p:cNvSpPr>
                <a:spLocks noGrp="1"/>
              </p:cNvSpPr>
              <p:nvPr>
                <p:ph idx="1"/>
              </p:nvPr>
            </p:nvSpPr>
            <p:spPr>
              <a:xfrm>
                <a:off x="450014" y="1254369"/>
                <a:ext cx="3613985" cy="5467841"/>
              </a:xfrm>
            </p:spPr>
            <p:txBody>
              <a:bodyPr>
                <a:normAutofit/>
              </a:bodyPr>
              <a:lstStyle/>
              <a:p>
                <a:r>
                  <a:rPr lang="en-US" dirty="0"/>
                  <a:t>Cosmic rays hit our atmosphere and make </a:t>
                </a:r>
                <a14:m>
                  <m:oMath xmlns:m="http://schemas.openxmlformats.org/officeDocument/2006/math">
                    <m:sPre>
                      <m:sPrePr>
                        <m:ctrlPr>
                          <a:rPr lang="en-US" i="1" smtClean="0">
                            <a:latin typeface="Cambria Math" panose="02040503050406030204" pitchFamily="18" charset="0"/>
                          </a:rPr>
                        </m:ctrlPr>
                      </m:sPrePr>
                      <m:sub>
                        <m:r>
                          <a:rPr lang="en-US" b="0" i="1" smtClean="0">
                            <a:latin typeface="Cambria Math" panose="02040503050406030204" pitchFamily="18" charset="0"/>
                          </a:rPr>
                          <m:t> </m:t>
                        </m:r>
                      </m:sub>
                      <m:sup>
                        <m:r>
                          <a:rPr lang="en-US" b="0" i="1" smtClean="0">
                            <a:latin typeface="Cambria Math" panose="02040503050406030204" pitchFamily="18" charset="0"/>
                          </a:rPr>
                          <m:t>14</m:t>
                        </m:r>
                      </m:sup>
                      <m:e>
                        <m:r>
                          <a:rPr lang="en-US" b="0" i="1" smtClean="0">
                            <a:latin typeface="Cambria Math" panose="02040503050406030204" pitchFamily="18" charset="0"/>
                          </a:rPr>
                          <m:t>𝐶</m:t>
                        </m:r>
                      </m:e>
                    </m:sPre>
                  </m:oMath>
                </a14:m>
                <a:endParaRPr lang="en-US" dirty="0"/>
              </a:p>
              <a:p>
                <a:r>
                  <a:rPr lang="en-US" dirty="0"/>
                  <a:t>Living things take in the proportion of both carbons while they are alive</a:t>
                </a:r>
              </a:p>
              <a:p>
                <a:r>
                  <a:rPr lang="en-US" dirty="0"/>
                  <a:t>After death, </a:t>
                </a:r>
                <a14:m>
                  <m:oMath xmlns:m="http://schemas.openxmlformats.org/officeDocument/2006/math">
                    <m:sPre>
                      <m:sPrePr>
                        <m:ctrlPr>
                          <a:rPr lang="en-US" i="1" smtClean="0">
                            <a:latin typeface="Cambria Math" panose="02040503050406030204" pitchFamily="18" charset="0"/>
                          </a:rPr>
                        </m:ctrlPr>
                      </m:sPrePr>
                      <m:sub>
                        <m:r>
                          <a:rPr lang="en-US" b="0" i="1" smtClean="0">
                            <a:latin typeface="Cambria Math" panose="02040503050406030204" pitchFamily="18" charset="0"/>
                          </a:rPr>
                          <m:t> </m:t>
                        </m:r>
                      </m:sub>
                      <m:sup>
                        <m:r>
                          <a:rPr lang="en-US" b="0" i="1" smtClean="0">
                            <a:latin typeface="Cambria Math" panose="02040503050406030204" pitchFamily="18" charset="0"/>
                          </a:rPr>
                          <m:t>14</m:t>
                        </m:r>
                      </m:sup>
                      <m:e>
                        <m:r>
                          <a:rPr lang="en-US" b="0" i="1" smtClean="0">
                            <a:latin typeface="Cambria Math" panose="02040503050406030204" pitchFamily="18" charset="0"/>
                          </a:rPr>
                          <m:t>𝐶</m:t>
                        </m:r>
                      </m:e>
                    </m:sPre>
                  </m:oMath>
                </a14:m>
                <a:r>
                  <a:rPr lang="en-US" dirty="0"/>
                  <a:t> decays in the tissues</a:t>
                </a:r>
              </a:p>
              <a:p>
                <a:r>
                  <a:rPr lang="en-US" dirty="0"/>
                  <a:t>Proportion of </a:t>
                </a:r>
                <a14:m>
                  <m:oMath xmlns:m="http://schemas.openxmlformats.org/officeDocument/2006/math">
                    <m:f>
                      <m:fPr>
                        <m:ctrlPr>
                          <a:rPr lang="en-US" b="0" i="1" smtClean="0">
                            <a:latin typeface="Cambria Math" panose="02040503050406030204" pitchFamily="18" charset="0"/>
                          </a:rPr>
                        </m:ctrlPr>
                      </m:fPr>
                      <m:num>
                        <m:sPre>
                          <m:sPrePr>
                            <m:ctrlPr>
                              <a:rPr lang="en-US" i="1" smtClean="0">
                                <a:latin typeface="Cambria Math" panose="02040503050406030204" pitchFamily="18" charset="0"/>
                              </a:rPr>
                            </m:ctrlPr>
                          </m:sPrePr>
                          <m:sub>
                            <m:r>
                              <a:rPr lang="en-US" b="0" i="1" smtClean="0">
                                <a:latin typeface="Cambria Math" panose="02040503050406030204" pitchFamily="18" charset="0"/>
                              </a:rPr>
                              <m:t> </m:t>
                            </m:r>
                          </m:sub>
                          <m:sup>
                            <m:r>
                              <a:rPr lang="en-US" b="0" i="1" smtClean="0">
                                <a:latin typeface="Cambria Math" panose="02040503050406030204" pitchFamily="18" charset="0"/>
                              </a:rPr>
                              <m:t>14</m:t>
                            </m:r>
                          </m:sup>
                          <m:e>
                            <m:r>
                              <a:rPr lang="en-US" b="0" i="1" smtClean="0">
                                <a:latin typeface="Cambria Math" panose="02040503050406030204" pitchFamily="18" charset="0"/>
                              </a:rPr>
                              <m:t>𝐶</m:t>
                            </m:r>
                          </m:e>
                        </m:sPre>
                      </m:num>
                      <m:den>
                        <m:sPre>
                          <m:sPrePr>
                            <m:ctrlPr>
                              <a:rPr lang="en-US" i="1">
                                <a:latin typeface="Cambria Math" panose="02040503050406030204" pitchFamily="18" charset="0"/>
                              </a:rPr>
                            </m:ctrlPr>
                          </m:sPrePr>
                          <m:sub>
                            <m:r>
                              <a:rPr lang="en-US" i="1">
                                <a:latin typeface="Cambria Math" panose="02040503050406030204" pitchFamily="18" charset="0"/>
                              </a:rPr>
                              <m:t> </m:t>
                            </m:r>
                          </m:sub>
                          <m:sup>
                            <m:r>
                              <a:rPr lang="en-US" i="1">
                                <a:latin typeface="Cambria Math" panose="02040503050406030204" pitchFamily="18" charset="0"/>
                              </a:rPr>
                              <m:t>1</m:t>
                            </m:r>
                            <m:r>
                              <a:rPr lang="en-US" b="0" i="1" smtClean="0">
                                <a:latin typeface="Cambria Math" panose="02040503050406030204" pitchFamily="18" charset="0"/>
                              </a:rPr>
                              <m:t>2</m:t>
                            </m:r>
                          </m:sup>
                          <m:e>
                            <m:r>
                              <a:rPr lang="en-US" i="1">
                                <a:latin typeface="Cambria Math" panose="02040503050406030204" pitchFamily="18" charset="0"/>
                              </a:rPr>
                              <m:t>𝐶</m:t>
                            </m:r>
                          </m:e>
                        </m:sPre>
                      </m:den>
                    </m:f>
                  </m:oMath>
                </a14:m>
                <a:r>
                  <a:rPr lang="en-US" dirty="0"/>
                  <a:t> is constant for millions of years</a:t>
                </a:r>
              </a:p>
              <a:p>
                <a:r>
                  <a:rPr lang="en-US" dirty="0"/>
                  <a:t>If measure how much </a:t>
                </a:r>
                <a14:m>
                  <m:oMath xmlns:m="http://schemas.openxmlformats.org/officeDocument/2006/math">
                    <m:sPre>
                      <m:sPrePr>
                        <m:ctrlPr>
                          <a:rPr lang="en-US" i="1" smtClean="0">
                            <a:latin typeface="Cambria Math" panose="02040503050406030204" pitchFamily="18" charset="0"/>
                          </a:rPr>
                        </m:ctrlPr>
                      </m:sPrePr>
                      <m:sub>
                        <m:r>
                          <a:rPr lang="en-US" b="0" i="1" smtClean="0">
                            <a:latin typeface="Cambria Math" panose="02040503050406030204" pitchFamily="18" charset="0"/>
                          </a:rPr>
                          <m:t> </m:t>
                        </m:r>
                      </m:sub>
                      <m:sup>
                        <m:r>
                          <a:rPr lang="en-US" b="0" i="1" smtClean="0">
                            <a:latin typeface="Cambria Math" panose="02040503050406030204" pitchFamily="18" charset="0"/>
                          </a:rPr>
                          <m:t>14</m:t>
                        </m:r>
                      </m:sup>
                      <m:e>
                        <m:r>
                          <a:rPr lang="en-US" b="0" i="1" smtClean="0">
                            <a:latin typeface="Cambria Math" panose="02040503050406030204" pitchFamily="18" charset="0"/>
                          </a:rPr>
                          <m:t>𝐶</m:t>
                        </m:r>
                      </m:e>
                    </m:sPre>
                  </m:oMath>
                </a14:m>
                <a:r>
                  <a:rPr lang="en-US" dirty="0"/>
                  <a:t> is left, can calculate how long ago did the specimen died.</a:t>
                </a:r>
              </a:p>
              <a:p>
                <a:r>
                  <a:rPr lang="en-US" dirty="0"/>
                  <a:t>Has time limit ~50000 years</a:t>
                </a:r>
              </a:p>
            </p:txBody>
          </p:sp>
        </mc:Choice>
        <mc:Fallback xmlns="">
          <p:sp>
            <p:nvSpPr>
              <p:cNvPr id="6" name="Content Placeholder 5">
                <a:extLst>
                  <a:ext uri="{FF2B5EF4-FFF2-40B4-BE49-F238E27FC236}">
                    <a16:creationId xmlns:a16="http://schemas.microsoft.com/office/drawing/2014/main" id="{C407AB3A-3658-4348-8203-8E54A008F9C0}"/>
                  </a:ext>
                </a:extLst>
              </p:cNvPr>
              <p:cNvSpPr>
                <a:spLocks noGrp="1" noRot="1" noChangeAspect="1" noMove="1" noResize="1" noEditPoints="1" noAdjustHandles="1" noChangeArrowheads="1" noChangeShapeType="1" noTextEdit="1"/>
              </p:cNvSpPr>
              <p:nvPr>
                <p:ph idx="1"/>
              </p:nvPr>
            </p:nvSpPr>
            <p:spPr>
              <a:xfrm>
                <a:off x="450014" y="1254369"/>
                <a:ext cx="3613985" cy="5467841"/>
              </a:xfrm>
              <a:blipFill>
                <a:blip r:embed="rId2"/>
                <a:stretch>
                  <a:fillRect l="-337" t="-892" r="-1012"/>
                </a:stretch>
              </a:blipFill>
            </p:spPr>
            <p:txBody>
              <a:bodyPr/>
              <a:lstStyle/>
              <a:p>
                <a:r>
                  <a:rPr lang="en-US">
                    <a:noFill/>
                  </a:rPr>
                  <a:t> </a:t>
                </a:r>
              </a:p>
            </p:txBody>
          </p:sp>
        </mc:Fallback>
      </mc:AlternateContent>
      <p:pic>
        <p:nvPicPr>
          <p:cNvPr id="7" name="Picture 6" descr="Diagram&#10;&#10;Description automatically generated">
            <a:extLst>
              <a:ext uri="{FF2B5EF4-FFF2-40B4-BE49-F238E27FC236}">
                <a16:creationId xmlns:a16="http://schemas.microsoft.com/office/drawing/2014/main" id="{3CD62CC0-50EE-48B0-89D3-4A9BAE7E287B}"/>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4424160" y="896646"/>
            <a:ext cx="3907492" cy="5408293"/>
          </a:xfrm>
          <a:prstGeom prst="rect">
            <a:avLst/>
          </a:prstGeom>
        </p:spPr>
      </p:pic>
      <p:sp>
        <p:nvSpPr>
          <p:cNvPr id="4" name="Slide Number Placeholder 3">
            <a:extLst>
              <a:ext uri="{FF2B5EF4-FFF2-40B4-BE49-F238E27FC236}">
                <a16:creationId xmlns:a16="http://schemas.microsoft.com/office/drawing/2014/main" id="{49C0B11D-AEC8-49F9-BD07-D150EC0FE695}"/>
              </a:ext>
            </a:extLst>
          </p:cNvPr>
          <p:cNvSpPr>
            <a:spLocks noGrp="1"/>
          </p:cNvSpPr>
          <p:nvPr>
            <p:ph type="sldNum" sz="quarter" idx="12"/>
          </p:nvPr>
        </p:nvSpPr>
        <p:spPr>
          <a:xfrm>
            <a:off x="8469630" y="6172200"/>
            <a:ext cx="685800" cy="593725"/>
          </a:xfrm>
        </p:spPr>
        <p:txBody>
          <a:bodyPr>
            <a:normAutofit/>
          </a:bodyPr>
          <a:lstStyle/>
          <a:p>
            <a:pPr>
              <a:spcAft>
                <a:spcPts val="600"/>
              </a:spcAft>
            </a:pPr>
            <a:fld id="{CB905857-8EFC-4F61-985E-AF1AE17440E6}" type="slidenum">
              <a:rPr lang="en-US" smtClean="0"/>
              <a:pPr>
                <a:spcAft>
                  <a:spcPts val="600"/>
                </a:spcAft>
              </a:pPr>
              <a:t>10</a:t>
            </a:fld>
            <a:endParaRPr lang="en-US" dirty="0"/>
          </a:p>
        </p:txBody>
      </p:sp>
    </p:spTree>
    <p:extLst>
      <p:ext uri="{BB962C8B-B14F-4D97-AF65-F5344CB8AC3E}">
        <p14:creationId xmlns:p14="http://schemas.microsoft.com/office/powerpoint/2010/main" val="9114668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B9F4D7-448D-4A51-93D2-C9B9C311C941}"/>
              </a:ext>
            </a:extLst>
          </p:cNvPr>
          <p:cNvSpPr>
            <a:spLocks noGrp="1"/>
          </p:cNvSpPr>
          <p:nvPr>
            <p:ph type="title"/>
          </p:nvPr>
        </p:nvSpPr>
        <p:spPr>
          <a:xfrm>
            <a:off x="501555" y="641063"/>
            <a:ext cx="2644453" cy="5572924"/>
          </a:xfrm>
        </p:spPr>
        <p:txBody>
          <a:bodyPr anchor="t">
            <a:normAutofit/>
          </a:bodyPr>
          <a:lstStyle/>
          <a:p>
            <a:r>
              <a:rPr lang="en-US" dirty="0"/>
              <a:t>Dating rocks</a:t>
            </a:r>
          </a:p>
        </p:txBody>
      </p:sp>
      <p:sp>
        <p:nvSpPr>
          <p:cNvPr id="6" name="Content Placeholder 5">
            <a:extLst>
              <a:ext uri="{FF2B5EF4-FFF2-40B4-BE49-F238E27FC236}">
                <a16:creationId xmlns:a16="http://schemas.microsoft.com/office/drawing/2014/main" id="{C407AB3A-3658-4348-8203-8E54A008F9C0}"/>
              </a:ext>
            </a:extLst>
          </p:cNvPr>
          <p:cNvSpPr>
            <a:spLocks noGrp="1"/>
          </p:cNvSpPr>
          <p:nvPr>
            <p:ph idx="1"/>
          </p:nvPr>
        </p:nvSpPr>
        <p:spPr>
          <a:xfrm>
            <a:off x="2989385" y="641064"/>
            <a:ext cx="5254963" cy="3458988"/>
          </a:xfrm>
        </p:spPr>
        <p:txBody>
          <a:bodyPr>
            <a:normAutofit/>
          </a:bodyPr>
          <a:lstStyle/>
          <a:p>
            <a:r>
              <a:rPr lang="en-US" dirty="0"/>
              <a:t>Table 7.3 from textbook lists commonly used isotopies for dating rocks</a:t>
            </a:r>
          </a:p>
          <a:p>
            <a:r>
              <a:rPr lang="en-US" dirty="0"/>
              <a:t>Each isotope has different range and precision</a:t>
            </a:r>
          </a:p>
          <a:p>
            <a:r>
              <a:rPr lang="en-US" dirty="0"/>
              <a:t>Usually, can find more then one in a given sample</a:t>
            </a:r>
          </a:p>
          <a:p>
            <a:r>
              <a:rPr lang="en-US" dirty="0"/>
              <a:t>Recall that Solar </a:t>
            </a:r>
            <a:r>
              <a:rPr lang="en-US"/>
              <a:t>system is less then 5 </a:t>
            </a:r>
            <a:r>
              <a:rPr lang="en-US" dirty="0"/>
              <a:t>billion years old!</a:t>
            </a:r>
          </a:p>
        </p:txBody>
      </p:sp>
      <p:pic>
        <p:nvPicPr>
          <p:cNvPr id="8" name="Picture 7">
            <a:extLst>
              <a:ext uri="{FF2B5EF4-FFF2-40B4-BE49-F238E27FC236}">
                <a16:creationId xmlns:a16="http://schemas.microsoft.com/office/drawing/2014/main" id="{36C071CF-D326-46B0-B0C8-DF0845EC3DAA}"/>
              </a:ext>
            </a:extLst>
          </p:cNvPr>
          <p:cNvPicPr>
            <a:picLocks noChangeAspect="1"/>
          </p:cNvPicPr>
          <p:nvPr/>
        </p:nvPicPr>
        <p:blipFill rotWithShape="1">
          <a:blip r:embed="rId2"/>
          <a:srcRect r="725" b="21657"/>
          <a:stretch/>
        </p:blipFill>
        <p:spPr>
          <a:xfrm>
            <a:off x="1074618" y="4431047"/>
            <a:ext cx="6006121" cy="2227661"/>
          </a:xfrm>
          <a:prstGeom prst="rect">
            <a:avLst/>
          </a:prstGeom>
        </p:spPr>
      </p:pic>
      <p:sp>
        <p:nvSpPr>
          <p:cNvPr id="4" name="Slide Number Placeholder 3">
            <a:extLst>
              <a:ext uri="{FF2B5EF4-FFF2-40B4-BE49-F238E27FC236}">
                <a16:creationId xmlns:a16="http://schemas.microsoft.com/office/drawing/2014/main" id="{49C0B11D-AEC8-49F9-BD07-D150EC0FE695}"/>
              </a:ext>
            </a:extLst>
          </p:cNvPr>
          <p:cNvSpPr>
            <a:spLocks noGrp="1"/>
          </p:cNvSpPr>
          <p:nvPr>
            <p:ph type="sldNum" sz="quarter" idx="12"/>
          </p:nvPr>
        </p:nvSpPr>
        <p:spPr>
          <a:xfrm>
            <a:off x="8469630" y="6172200"/>
            <a:ext cx="685800" cy="593725"/>
          </a:xfrm>
        </p:spPr>
        <p:txBody>
          <a:bodyPr>
            <a:normAutofit/>
          </a:bodyPr>
          <a:lstStyle/>
          <a:p>
            <a:pPr>
              <a:spcAft>
                <a:spcPts val="600"/>
              </a:spcAft>
            </a:pPr>
            <a:fld id="{CB905857-8EFC-4F61-985E-AF1AE17440E6}" type="slidenum">
              <a:rPr lang="en-US" smtClean="0"/>
              <a:pPr>
                <a:spcAft>
                  <a:spcPts val="600"/>
                </a:spcAft>
              </a:pPr>
              <a:t>11</a:t>
            </a:fld>
            <a:endParaRPr lang="en-US" dirty="0"/>
          </a:p>
        </p:txBody>
      </p:sp>
    </p:spTree>
    <p:extLst>
      <p:ext uri="{BB962C8B-B14F-4D97-AF65-F5344CB8AC3E}">
        <p14:creationId xmlns:p14="http://schemas.microsoft.com/office/powerpoint/2010/main" val="18792644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 name="Rectangle 24">
            <a:extLst>
              <a:ext uri="{FF2B5EF4-FFF2-40B4-BE49-F238E27FC236}">
                <a16:creationId xmlns:a16="http://schemas.microsoft.com/office/drawing/2014/main" id="{E53F4E5A-C9EE-4859-B46B-F018F7D73A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46963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4">
            <a:extLst>
              <a:ext uri="{FF2B5EF4-FFF2-40B4-BE49-F238E27FC236}">
                <a16:creationId xmlns:a16="http://schemas.microsoft.com/office/drawing/2014/main" id="{45B9F4D7-448D-4A51-93D2-C9B9C311C941}"/>
              </a:ext>
            </a:extLst>
          </p:cNvPr>
          <p:cNvSpPr>
            <a:spLocks noGrp="1"/>
          </p:cNvSpPr>
          <p:nvPr>
            <p:ph type="title"/>
          </p:nvPr>
        </p:nvSpPr>
        <p:spPr>
          <a:xfrm>
            <a:off x="482601" y="4564674"/>
            <a:ext cx="3008115" cy="1615461"/>
          </a:xfrm>
        </p:spPr>
        <p:txBody>
          <a:bodyPr anchor="ctr">
            <a:normAutofit/>
          </a:bodyPr>
          <a:lstStyle/>
          <a:p>
            <a:r>
              <a:rPr lang="en-US" sz="2800" dirty="0"/>
              <a:t>Periodic table of elements</a:t>
            </a:r>
          </a:p>
        </p:txBody>
      </p:sp>
      <p:pic>
        <p:nvPicPr>
          <p:cNvPr id="17" name="Content Placeholder 16" descr="Table&#10;&#10;Description automatically generated">
            <a:extLst>
              <a:ext uri="{FF2B5EF4-FFF2-40B4-BE49-F238E27FC236}">
                <a16:creationId xmlns:a16="http://schemas.microsoft.com/office/drawing/2014/main" id="{86DA8C7F-346B-45AD-ACF6-2F1A1BE3EA27}"/>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p:blipFill>
        <p:spPr>
          <a:xfrm>
            <a:off x="0" y="40145"/>
            <a:ext cx="9105944" cy="4854169"/>
          </a:xfrm>
          <a:prstGeom prst="rect">
            <a:avLst/>
          </a:prstGeom>
        </p:spPr>
      </p:pic>
      <p:cxnSp>
        <p:nvCxnSpPr>
          <p:cNvPr id="27" name="Straight Connector 26">
            <a:extLst>
              <a:ext uri="{FF2B5EF4-FFF2-40B4-BE49-F238E27FC236}">
                <a16:creationId xmlns:a16="http://schemas.microsoft.com/office/drawing/2014/main" id="{041A955B-D579-48FD-A51C-51B0C0B69F9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714750" y="4813604"/>
            <a:ext cx="0" cy="11176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Content Placeholder 21">
            <a:extLst>
              <a:ext uri="{FF2B5EF4-FFF2-40B4-BE49-F238E27FC236}">
                <a16:creationId xmlns:a16="http://schemas.microsoft.com/office/drawing/2014/main" id="{D945614D-346F-480C-AB5A-51B483EB7B01}"/>
              </a:ext>
            </a:extLst>
          </p:cNvPr>
          <p:cNvSpPr>
            <a:spLocks noGrp="1"/>
          </p:cNvSpPr>
          <p:nvPr>
            <p:ph idx="1"/>
          </p:nvPr>
        </p:nvSpPr>
        <p:spPr>
          <a:xfrm>
            <a:off x="3966480" y="4564673"/>
            <a:ext cx="4249403" cy="1615463"/>
          </a:xfrm>
        </p:spPr>
        <p:txBody>
          <a:bodyPr anchor="ctr">
            <a:normAutofit/>
          </a:bodyPr>
          <a:lstStyle/>
          <a:p>
            <a:r>
              <a:rPr lang="en-US" sz="1400" dirty="0"/>
              <a:t>The mass of each element is the weighted average of naturally occurring isotopes</a:t>
            </a:r>
          </a:p>
        </p:txBody>
      </p:sp>
      <p:sp>
        <p:nvSpPr>
          <p:cNvPr id="4" name="Slide Number Placeholder 3">
            <a:extLst>
              <a:ext uri="{FF2B5EF4-FFF2-40B4-BE49-F238E27FC236}">
                <a16:creationId xmlns:a16="http://schemas.microsoft.com/office/drawing/2014/main" id="{49C0B11D-AEC8-49F9-BD07-D150EC0FE695}"/>
              </a:ext>
            </a:extLst>
          </p:cNvPr>
          <p:cNvSpPr>
            <a:spLocks noGrp="1"/>
          </p:cNvSpPr>
          <p:nvPr>
            <p:ph type="sldNum" sz="quarter" idx="12"/>
          </p:nvPr>
        </p:nvSpPr>
        <p:spPr>
          <a:xfrm>
            <a:off x="8469630" y="6172200"/>
            <a:ext cx="685800" cy="593725"/>
          </a:xfrm>
        </p:spPr>
        <p:txBody>
          <a:bodyPr>
            <a:normAutofit/>
          </a:bodyPr>
          <a:lstStyle/>
          <a:p>
            <a:pPr>
              <a:spcAft>
                <a:spcPts val="600"/>
              </a:spcAft>
            </a:pPr>
            <a:fld id="{CB905857-8EFC-4F61-985E-AF1AE17440E6}" type="slidenum">
              <a:rPr lang="en-US" smtClean="0"/>
              <a:pPr>
                <a:spcAft>
                  <a:spcPts val="600"/>
                </a:spcAft>
              </a:pPr>
              <a:t>12</a:t>
            </a:fld>
            <a:endParaRPr lang="en-US" dirty="0"/>
          </a:p>
        </p:txBody>
      </p:sp>
    </p:spTree>
    <p:extLst>
      <p:ext uri="{BB962C8B-B14F-4D97-AF65-F5344CB8AC3E}">
        <p14:creationId xmlns:p14="http://schemas.microsoft.com/office/powerpoint/2010/main" val="8853943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Any Questions?</a:t>
            </a:r>
          </a:p>
        </p:txBody>
      </p:sp>
      <p:pic>
        <p:nvPicPr>
          <p:cNvPr id="6" name="Content Placeholder 5" descr="Question mark on green pastel background">
            <a:extLst>
              <a:ext uri="{FF2B5EF4-FFF2-40B4-BE49-F238E27FC236}">
                <a16:creationId xmlns:a16="http://schemas.microsoft.com/office/drawing/2014/main" id="{0F47983B-27B0-43C8-A062-94506E82F4B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33299" y="2528947"/>
            <a:ext cx="4105356" cy="3079017"/>
          </a:xfrm>
        </p:spPr>
      </p:pic>
      <p:sp>
        <p:nvSpPr>
          <p:cNvPr id="4" name="Slide Number Placeholder 3"/>
          <p:cNvSpPr>
            <a:spLocks noGrp="1"/>
          </p:cNvSpPr>
          <p:nvPr>
            <p:ph type="sldNum" sz="quarter" idx="12"/>
          </p:nvPr>
        </p:nvSpPr>
        <p:spPr/>
        <p:txBody>
          <a:bodyPr/>
          <a:lstStyle/>
          <a:p>
            <a:fld id="{41981FBF-D86C-4C24-9F66-A76C0A1A1C3D}" type="slidenum">
              <a:rPr lang="en-US" smtClean="0"/>
              <a:t>13</a:t>
            </a:fld>
            <a:endParaRPr lang="en-US" dirty="0"/>
          </a:p>
        </p:txBody>
      </p:sp>
    </p:spTree>
    <p:extLst>
      <p:ext uri="{BB962C8B-B14F-4D97-AF65-F5344CB8AC3E}">
        <p14:creationId xmlns:p14="http://schemas.microsoft.com/office/powerpoint/2010/main" val="17055206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575144"/>
          </a:xfrm>
        </p:spPr>
        <p:txBody>
          <a:bodyPr>
            <a:normAutofit fontScale="90000"/>
          </a:bodyPr>
          <a:lstStyle/>
          <a:p>
            <a:r>
              <a:rPr lang="en-US" dirty="0"/>
              <a:t>Solar System in modern view</a:t>
            </a:r>
          </a:p>
        </p:txBody>
      </p:sp>
      <p:sp>
        <p:nvSpPr>
          <p:cNvPr id="3" name="Content Placeholder 2"/>
          <p:cNvSpPr>
            <a:spLocks noGrp="1"/>
          </p:cNvSpPr>
          <p:nvPr>
            <p:ph idx="1"/>
          </p:nvPr>
        </p:nvSpPr>
        <p:spPr>
          <a:xfrm>
            <a:off x="946404" y="5194852"/>
            <a:ext cx="6446520" cy="1571074"/>
          </a:xfrm>
        </p:spPr>
        <p:txBody>
          <a:bodyPr>
            <a:normAutofit/>
          </a:bodyPr>
          <a:lstStyle/>
          <a:p>
            <a:r>
              <a:rPr lang="en-US" dirty="0"/>
              <a:t>4 inner planets: dense, rocky, small, few to no moons</a:t>
            </a:r>
          </a:p>
          <a:p>
            <a:r>
              <a:rPr lang="en-US" dirty="0"/>
              <a:t>4 outer planets: gaseous, large, many moons, rings (some)</a:t>
            </a:r>
          </a:p>
          <a:p>
            <a:r>
              <a:rPr lang="en-US" dirty="0"/>
              <a:t>Asteroids, dwarf planets, Kuiper belt, Oort cloud (?).</a:t>
            </a:r>
          </a:p>
        </p:txBody>
      </p:sp>
      <p:sp>
        <p:nvSpPr>
          <p:cNvPr id="4" name="Slide Number Placeholder 3"/>
          <p:cNvSpPr>
            <a:spLocks noGrp="1"/>
          </p:cNvSpPr>
          <p:nvPr>
            <p:ph type="sldNum" sz="quarter" idx="12"/>
          </p:nvPr>
        </p:nvSpPr>
        <p:spPr/>
        <p:txBody>
          <a:bodyPr/>
          <a:lstStyle/>
          <a:p>
            <a:fld id="{41981FBF-D86C-4C24-9F66-A76C0A1A1C3D}" type="slidenum">
              <a:rPr lang="en-US" smtClean="0"/>
              <a:t>2</a:t>
            </a:fld>
            <a:endParaRPr lang="en-US" dirty="0"/>
          </a:p>
        </p:txBody>
      </p:sp>
      <p:pic>
        <p:nvPicPr>
          <p:cNvPr id="5" name="Picture 4"/>
          <p:cNvPicPr>
            <a:picLocks noChangeAspect="1"/>
          </p:cNvPicPr>
          <p:nvPr/>
        </p:nvPicPr>
        <p:blipFill>
          <a:blip r:embed="rId2"/>
          <a:stretch>
            <a:fillRect/>
          </a:stretch>
        </p:blipFill>
        <p:spPr>
          <a:xfrm>
            <a:off x="-17145" y="1280544"/>
            <a:ext cx="9144000" cy="3574668"/>
          </a:xfrm>
          <a:prstGeom prst="rect">
            <a:avLst/>
          </a:prstGeom>
        </p:spPr>
      </p:pic>
      <p:pic>
        <p:nvPicPr>
          <p:cNvPr id="6" name="Picture 5" descr="Diagram, schematic&#10;&#10;Description automatically generated">
            <a:extLst>
              <a:ext uri="{FF2B5EF4-FFF2-40B4-BE49-F238E27FC236}">
                <a16:creationId xmlns:a16="http://schemas.microsoft.com/office/drawing/2014/main" id="{8D24DA5B-1D33-4337-A42B-7CA13A90A2EB}"/>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24941" y="120425"/>
            <a:ext cx="9195897" cy="4792084"/>
          </a:xfrm>
          <a:prstGeom prst="rect">
            <a:avLst/>
          </a:prstGeom>
        </p:spPr>
      </p:pic>
    </p:spTree>
    <p:extLst>
      <p:ext uri="{BB962C8B-B14F-4D97-AF65-F5344CB8AC3E}">
        <p14:creationId xmlns:p14="http://schemas.microsoft.com/office/powerpoint/2010/main" val="553402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739937"/>
          </a:xfrm>
        </p:spPr>
        <p:txBody>
          <a:bodyPr/>
          <a:lstStyle/>
          <a:p>
            <a:r>
              <a:rPr lang="en-US" dirty="0"/>
              <a:t>Inner Planets</a:t>
            </a:r>
          </a:p>
        </p:txBody>
      </p:sp>
      <p:sp>
        <p:nvSpPr>
          <p:cNvPr id="3" name="Content Placeholder 2"/>
          <p:cNvSpPr>
            <a:spLocks noGrp="1"/>
          </p:cNvSpPr>
          <p:nvPr>
            <p:ph idx="1"/>
          </p:nvPr>
        </p:nvSpPr>
        <p:spPr>
          <a:xfrm>
            <a:off x="862234" y="4388355"/>
            <a:ext cx="6446520" cy="2146353"/>
          </a:xfrm>
        </p:spPr>
        <p:txBody>
          <a:bodyPr>
            <a:normAutofit fontScale="85000" lnSpcReduction="20000"/>
          </a:bodyPr>
          <a:lstStyle/>
          <a:p>
            <a:r>
              <a:rPr lang="en-US" dirty="0"/>
              <a:t>Mercury (vintage photo), Venus (reconstructed), Earth, Mars</a:t>
            </a:r>
          </a:p>
          <a:p>
            <a:r>
              <a:rPr lang="en-US" dirty="0"/>
              <a:t>Relative sizes.</a:t>
            </a:r>
          </a:p>
          <a:p>
            <a:r>
              <a:rPr lang="en-US" dirty="0"/>
              <a:t>Rocky</a:t>
            </a:r>
          </a:p>
          <a:p>
            <a:r>
              <a:rPr lang="en-US" dirty="0"/>
              <a:t>High density</a:t>
            </a:r>
          </a:p>
          <a:p>
            <a:r>
              <a:rPr lang="en-US" dirty="0"/>
              <a:t>Small size</a:t>
            </a:r>
          </a:p>
          <a:p>
            <a:r>
              <a:rPr lang="en-US" dirty="0"/>
              <a:t>Little to no moons, no rings</a:t>
            </a:r>
          </a:p>
        </p:txBody>
      </p:sp>
      <p:sp>
        <p:nvSpPr>
          <p:cNvPr id="4" name="Slide Number Placeholder 3"/>
          <p:cNvSpPr>
            <a:spLocks noGrp="1"/>
          </p:cNvSpPr>
          <p:nvPr>
            <p:ph type="sldNum" sz="quarter" idx="12"/>
          </p:nvPr>
        </p:nvSpPr>
        <p:spPr/>
        <p:txBody>
          <a:bodyPr/>
          <a:lstStyle/>
          <a:p>
            <a:fld id="{41981FBF-D86C-4C24-9F66-A76C0A1A1C3D}" type="slidenum">
              <a:rPr lang="en-US" smtClean="0"/>
              <a:t>3</a:t>
            </a:fld>
            <a:endParaRPr lang="en-US" dirty="0"/>
          </a:p>
        </p:txBody>
      </p:sp>
      <p:pic>
        <p:nvPicPr>
          <p:cNvPr id="2052" name="Picture 4" descr="https://upload.wikimedia.org/wikipedia/commons/thumb/2/25/Terrestrial_planet_sizes.jpg/325px-Terrestrial_planet_siz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948" y="1248954"/>
            <a:ext cx="7145730" cy="30781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32034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709330"/>
          </a:xfrm>
        </p:spPr>
        <p:txBody>
          <a:bodyPr/>
          <a:lstStyle/>
          <a:p>
            <a:r>
              <a:rPr lang="en-US" dirty="0"/>
              <a:t>Outer Planets</a:t>
            </a:r>
          </a:p>
        </p:txBody>
      </p:sp>
      <p:sp>
        <p:nvSpPr>
          <p:cNvPr id="3" name="Content Placeholder 2"/>
          <p:cNvSpPr>
            <a:spLocks noGrp="1"/>
          </p:cNvSpPr>
          <p:nvPr>
            <p:ph idx="1"/>
          </p:nvPr>
        </p:nvSpPr>
        <p:spPr>
          <a:xfrm>
            <a:off x="946404" y="4594957"/>
            <a:ext cx="6446520" cy="2070886"/>
          </a:xfrm>
        </p:spPr>
        <p:txBody>
          <a:bodyPr>
            <a:normAutofit lnSpcReduction="10000"/>
          </a:bodyPr>
          <a:lstStyle/>
          <a:p>
            <a:r>
              <a:rPr lang="en-US" dirty="0"/>
              <a:t>Jupiter, Saturn, Uranus and Neptune</a:t>
            </a:r>
          </a:p>
          <a:p>
            <a:r>
              <a:rPr lang="en-US" dirty="0"/>
              <a:t>Large</a:t>
            </a:r>
          </a:p>
          <a:p>
            <a:r>
              <a:rPr lang="en-US" dirty="0"/>
              <a:t>Low density</a:t>
            </a:r>
          </a:p>
          <a:p>
            <a:r>
              <a:rPr lang="en-US" dirty="0"/>
              <a:t>Made from gas</a:t>
            </a:r>
          </a:p>
          <a:p>
            <a:r>
              <a:rPr lang="en-US" dirty="0"/>
              <a:t>Rings, large number of the moons</a:t>
            </a:r>
          </a:p>
        </p:txBody>
      </p:sp>
      <p:sp>
        <p:nvSpPr>
          <p:cNvPr id="4" name="Slide Number Placeholder 3"/>
          <p:cNvSpPr>
            <a:spLocks noGrp="1"/>
          </p:cNvSpPr>
          <p:nvPr>
            <p:ph type="sldNum" sz="quarter" idx="12"/>
          </p:nvPr>
        </p:nvSpPr>
        <p:spPr/>
        <p:txBody>
          <a:bodyPr/>
          <a:lstStyle/>
          <a:p>
            <a:fld id="{41981FBF-D86C-4C24-9F66-A76C0A1A1C3D}" type="slidenum">
              <a:rPr lang="en-US" smtClean="0"/>
              <a:t>4</a:t>
            </a:fld>
            <a:endParaRPr lang="en-US" dirty="0"/>
          </a:p>
        </p:txBody>
      </p:sp>
      <p:pic>
        <p:nvPicPr>
          <p:cNvPr id="1026" name="Picture 2" descr="Image result for outer plane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6761" y="1124220"/>
            <a:ext cx="7398164" cy="32143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20756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09006" y="640080"/>
            <a:ext cx="2306877" cy="1325562"/>
          </a:xfrm>
        </p:spPr>
        <p:txBody>
          <a:bodyPr>
            <a:normAutofit/>
          </a:bodyPr>
          <a:lstStyle/>
          <a:p>
            <a:r>
              <a:rPr lang="en-US" sz="2800" dirty="0"/>
              <a:t>Asteroid belt</a:t>
            </a:r>
          </a:p>
        </p:txBody>
      </p:sp>
      <p:pic>
        <p:nvPicPr>
          <p:cNvPr id="3074" name="Picture 2" descr="https://upload.wikimedia.org/wikipedia/commons/f/f3/InnerSolarSystem-en.png"/>
          <p:cNvPicPr>
            <a:picLocks noChangeAspect="1" noChangeArrowheads="1"/>
          </p:cNvPicPr>
          <p:nvPr/>
        </p:nvPicPr>
        <p:blipFill rotWithShape="1">
          <a:blip r:embed="rId2">
            <a:extLst>
              <a:ext uri="{28A0092B-C50C-407E-A947-70E740481C1C}">
                <a14:useLocalDpi xmlns:a14="http://schemas.microsoft.com/office/drawing/2010/main" val="0"/>
              </a:ext>
            </a:extLst>
          </a:blip>
          <a:srcRect l="1381" r="5647" b="-2"/>
          <a:stretch/>
        </p:blipFill>
        <p:spPr bwMode="auto">
          <a:xfrm>
            <a:off x="475498" y="640080"/>
            <a:ext cx="5195255" cy="558810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5909006" y="2287375"/>
            <a:ext cx="2306877" cy="3892762"/>
          </a:xfrm>
        </p:spPr>
        <p:txBody>
          <a:bodyPr>
            <a:normAutofit/>
          </a:bodyPr>
          <a:lstStyle/>
          <a:p>
            <a:r>
              <a:rPr lang="en-US" sz="1400" dirty="0"/>
              <a:t>Between Mars and Jupiter</a:t>
            </a:r>
          </a:p>
          <a:p>
            <a:r>
              <a:rPr lang="en-US" sz="1400" dirty="0"/>
              <a:t>Special ‘Trojan’ asteroid groups</a:t>
            </a:r>
          </a:p>
          <a:p>
            <a:r>
              <a:rPr lang="en-US" sz="1400" dirty="0"/>
              <a:t>Move in synch with Jupiter</a:t>
            </a:r>
          </a:p>
          <a:p>
            <a:r>
              <a:rPr lang="en-US" sz="1400" dirty="0"/>
              <a:t>In Lagrange points</a:t>
            </a:r>
          </a:p>
        </p:txBody>
      </p:sp>
      <p:sp>
        <p:nvSpPr>
          <p:cNvPr id="4" name="Slide Number Placeholder 3"/>
          <p:cNvSpPr>
            <a:spLocks noGrp="1"/>
          </p:cNvSpPr>
          <p:nvPr>
            <p:ph type="sldNum" sz="quarter" idx="12"/>
          </p:nvPr>
        </p:nvSpPr>
        <p:spPr>
          <a:xfrm>
            <a:off x="8469630" y="6172200"/>
            <a:ext cx="685800" cy="593725"/>
          </a:xfrm>
        </p:spPr>
        <p:txBody>
          <a:bodyPr>
            <a:normAutofit/>
          </a:bodyPr>
          <a:lstStyle/>
          <a:p>
            <a:pPr>
              <a:spcAft>
                <a:spcPts val="600"/>
              </a:spcAft>
            </a:pPr>
            <a:fld id="{41981FBF-D86C-4C24-9F66-A76C0A1A1C3D}" type="slidenum">
              <a:rPr lang="en-US" smtClean="0"/>
              <a:pPr>
                <a:spcAft>
                  <a:spcPts val="600"/>
                </a:spcAft>
              </a:pPr>
              <a:t>5</a:t>
            </a:fld>
            <a:endParaRPr lang="en-US" dirty="0"/>
          </a:p>
        </p:txBody>
      </p:sp>
    </p:spTree>
    <p:extLst>
      <p:ext uri="{BB962C8B-B14F-4D97-AF65-F5344CB8AC3E}">
        <p14:creationId xmlns:p14="http://schemas.microsoft.com/office/powerpoint/2010/main" val="11076293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0543" y="445272"/>
            <a:ext cx="7269480" cy="1065475"/>
          </a:xfrm>
        </p:spPr>
        <p:txBody>
          <a:bodyPr/>
          <a:lstStyle/>
          <a:p>
            <a:r>
              <a:rPr lang="en-US" dirty="0"/>
              <a:t>Lagrange points</a:t>
            </a:r>
          </a:p>
        </p:txBody>
      </p:sp>
      <p:graphicFrame>
        <p:nvGraphicFramePr>
          <p:cNvPr id="1028" name="Content Placeholder 2">
            <a:extLst>
              <a:ext uri="{FF2B5EF4-FFF2-40B4-BE49-F238E27FC236}">
                <a16:creationId xmlns:a16="http://schemas.microsoft.com/office/drawing/2014/main" id="{EC60CF63-307B-41BB-A8CC-EE51981DEDAC}"/>
              </a:ext>
            </a:extLst>
          </p:cNvPr>
          <p:cNvGraphicFramePr>
            <a:graphicFrameLocks noGrp="1"/>
          </p:cNvGraphicFramePr>
          <p:nvPr>
            <p:ph idx="1"/>
            <p:extLst>
              <p:ext uri="{D42A27DB-BD31-4B8C-83A1-F6EECF244321}">
                <p14:modId xmlns:p14="http://schemas.microsoft.com/office/powerpoint/2010/main" val="2364047089"/>
              </p:ext>
            </p:extLst>
          </p:nvPr>
        </p:nvGraphicFramePr>
        <p:xfrm>
          <a:off x="109757" y="2056922"/>
          <a:ext cx="8268776" cy="47463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41981FBF-D86C-4C24-9F66-A76C0A1A1C3D}" type="slidenum">
              <a:rPr lang="en-US" smtClean="0"/>
              <a:t>6</a:t>
            </a:fld>
            <a:endParaRPr lang="en-US" dirty="0"/>
          </a:p>
        </p:txBody>
      </p:sp>
      <p:pic>
        <p:nvPicPr>
          <p:cNvPr id="1026" name="Picture 2" descr="https://upload.wikimedia.org/wikipedia/commons/thumb/b/bf/Lagrangianpointsanimated.gif/220px-Lagrangianpointsanimated.gif"/>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5501054" y="54707"/>
            <a:ext cx="2095500" cy="2124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74253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4525" y="365760"/>
            <a:ext cx="7269480" cy="694414"/>
          </a:xfrm>
        </p:spPr>
        <p:txBody>
          <a:bodyPr/>
          <a:lstStyle/>
          <a:p>
            <a:r>
              <a:rPr lang="en-US" dirty="0"/>
              <a:t>Orbits in L points</a:t>
            </a:r>
          </a:p>
        </p:txBody>
      </p:sp>
      <p:sp>
        <p:nvSpPr>
          <p:cNvPr id="3" name="Content Placeholder 2"/>
          <p:cNvSpPr>
            <a:spLocks noGrp="1"/>
          </p:cNvSpPr>
          <p:nvPr>
            <p:ph idx="1"/>
          </p:nvPr>
        </p:nvSpPr>
        <p:spPr>
          <a:xfrm>
            <a:off x="576005" y="5904535"/>
            <a:ext cx="6446520" cy="861391"/>
          </a:xfrm>
        </p:spPr>
        <p:txBody>
          <a:bodyPr>
            <a:normAutofit/>
          </a:bodyPr>
          <a:lstStyle/>
          <a:p>
            <a:r>
              <a:rPr lang="en-US" sz="2400" dirty="0"/>
              <a:t>Example of a satellite orbiting L2</a:t>
            </a:r>
          </a:p>
        </p:txBody>
      </p:sp>
      <p:sp>
        <p:nvSpPr>
          <p:cNvPr id="4" name="Slide Number Placeholder 3"/>
          <p:cNvSpPr>
            <a:spLocks noGrp="1"/>
          </p:cNvSpPr>
          <p:nvPr>
            <p:ph type="sldNum" sz="quarter" idx="12"/>
          </p:nvPr>
        </p:nvSpPr>
        <p:spPr/>
        <p:txBody>
          <a:bodyPr/>
          <a:lstStyle/>
          <a:p>
            <a:fld id="{41981FBF-D86C-4C24-9F66-A76C0A1A1C3D}" type="slidenum">
              <a:rPr lang="en-US" smtClean="0"/>
              <a:t>7</a:t>
            </a:fld>
            <a:endParaRPr lang="en-US" dirty="0"/>
          </a:p>
        </p:txBody>
      </p:sp>
      <p:pic>
        <p:nvPicPr>
          <p:cNvPr id="2050" name="Picture 2" descr="https://upload.wikimedia.org/wikipedia/commons/thumb/a/a5/Lagrange_points_simple.svg/300px-Lagrange_points_simple.sv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66558" y="78385"/>
            <a:ext cx="3780320" cy="322587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upload.wikimedia.org/wikipedia/commons/thumb/f/f1/Animation_of_Wilkinson_Microwave_Anisotropy_Probe_trajectory.gif/300px-Animation_of_Wilkinson_Microwave_Anisotropy_Probe_trajectory.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727968" y="4559265"/>
            <a:ext cx="2857500" cy="214312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upload.wikimedia.org/wikipedia/commons/thumb/e/ee/Lagrange_points2.svg/800px-Lagrange_points2.sv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045" y="1321868"/>
            <a:ext cx="5054497" cy="4308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07167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83F0130-E7B3-4EF9-A961-2C898D3DE553}"/>
              </a:ext>
            </a:extLst>
          </p:cNvPr>
          <p:cNvSpPr>
            <a:spLocks noGrp="1"/>
          </p:cNvSpPr>
          <p:nvPr>
            <p:ph type="title"/>
          </p:nvPr>
        </p:nvSpPr>
        <p:spPr>
          <a:xfrm>
            <a:off x="5909006" y="640079"/>
            <a:ext cx="2306877" cy="1366141"/>
          </a:xfrm>
        </p:spPr>
        <p:txBody>
          <a:bodyPr vert="horz" lIns="91440" tIns="45720" rIns="91440" bIns="45720" rtlCol="0">
            <a:normAutofit/>
          </a:bodyPr>
          <a:lstStyle/>
          <a:p>
            <a:r>
              <a:rPr lang="en-US" sz="3600" dirty="0"/>
              <a:t>Dwarf Planets</a:t>
            </a:r>
          </a:p>
        </p:txBody>
      </p:sp>
      <p:pic>
        <p:nvPicPr>
          <p:cNvPr id="23" name="Picture 22" descr="Timeline&#10;&#10;Description automatically generated with low confidence">
            <a:extLst>
              <a:ext uri="{FF2B5EF4-FFF2-40B4-BE49-F238E27FC236}">
                <a16:creationId xmlns:a16="http://schemas.microsoft.com/office/drawing/2014/main" id="{CD431BDE-BE94-4586-85FB-A8BA8860D6FE}"/>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a:stretch/>
        </p:blipFill>
        <p:spPr>
          <a:xfrm>
            <a:off x="475498" y="1224204"/>
            <a:ext cx="5195255" cy="4419853"/>
          </a:xfrm>
          <a:prstGeom prst="rect">
            <a:avLst/>
          </a:prstGeom>
        </p:spPr>
      </p:pic>
      <p:sp>
        <p:nvSpPr>
          <p:cNvPr id="28" name="Content Placeholder 27">
            <a:extLst>
              <a:ext uri="{FF2B5EF4-FFF2-40B4-BE49-F238E27FC236}">
                <a16:creationId xmlns:a16="http://schemas.microsoft.com/office/drawing/2014/main" id="{06AFBE08-45DD-4A86-BB79-A175B65400AB}"/>
              </a:ext>
            </a:extLst>
          </p:cNvPr>
          <p:cNvSpPr>
            <a:spLocks noGrp="1"/>
          </p:cNvSpPr>
          <p:nvPr>
            <p:ph idx="1"/>
          </p:nvPr>
        </p:nvSpPr>
        <p:spPr>
          <a:xfrm>
            <a:off x="5909006" y="2325157"/>
            <a:ext cx="2306877" cy="3854979"/>
          </a:xfrm>
        </p:spPr>
        <p:txBody>
          <a:bodyPr vert="horz" lIns="91440" tIns="45720" rIns="91440" bIns="45720" rtlCol="0">
            <a:normAutofit/>
          </a:bodyPr>
          <a:lstStyle/>
          <a:p>
            <a:r>
              <a:rPr lang="en-US" sz="1400" dirty="0"/>
              <a:t>Kuiper Belt Objects</a:t>
            </a:r>
          </a:p>
          <a:p>
            <a:r>
              <a:rPr lang="en-US" sz="1400" dirty="0"/>
              <a:t>Share similar composition (different from inner and outer planets)</a:t>
            </a:r>
          </a:p>
          <a:p>
            <a:r>
              <a:rPr lang="en-US" sz="1400" dirty="0"/>
              <a:t>Share orbital characteristic, such as higher eccentricity and outside of ecliptic plane</a:t>
            </a:r>
          </a:p>
          <a:p>
            <a:r>
              <a:rPr lang="en-US" sz="1400" dirty="0"/>
              <a:t>Many have been discovered</a:t>
            </a:r>
          </a:p>
          <a:p>
            <a:endParaRPr lang="en-US" sz="1400" dirty="0"/>
          </a:p>
        </p:txBody>
      </p:sp>
      <p:sp>
        <p:nvSpPr>
          <p:cNvPr id="4" name="Slide Number Placeholder 3">
            <a:extLst>
              <a:ext uri="{FF2B5EF4-FFF2-40B4-BE49-F238E27FC236}">
                <a16:creationId xmlns:a16="http://schemas.microsoft.com/office/drawing/2014/main" id="{9D8C87AD-BA7D-42E1-8F7A-F78D28AD3F41}"/>
              </a:ext>
            </a:extLst>
          </p:cNvPr>
          <p:cNvSpPr>
            <a:spLocks noGrp="1"/>
          </p:cNvSpPr>
          <p:nvPr>
            <p:ph type="sldNum" sz="quarter" idx="12"/>
          </p:nvPr>
        </p:nvSpPr>
        <p:spPr>
          <a:xfrm>
            <a:off x="8469630" y="6172200"/>
            <a:ext cx="685800" cy="593725"/>
          </a:xfrm>
        </p:spPr>
        <p:txBody>
          <a:bodyPr vert="horz" lIns="45720" tIns="45720" rIns="45720" bIns="45720" rtlCol="0">
            <a:normAutofit/>
          </a:bodyPr>
          <a:lstStyle/>
          <a:p>
            <a:pPr>
              <a:spcAft>
                <a:spcPts val="600"/>
              </a:spcAft>
            </a:pPr>
            <a:fld id="{CB905857-8EFC-4F61-985E-AF1AE17440E6}" type="slidenum">
              <a:rPr lang="en-US"/>
              <a:pPr>
                <a:spcAft>
                  <a:spcPts val="600"/>
                </a:spcAft>
              </a:pPr>
              <a:t>8</a:t>
            </a:fld>
            <a:endParaRPr lang="en-US" dirty="0"/>
          </a:p>
        </p:txBody>
      </p:sp>
    </p:spTree>
    <p:extLst>
      <p:ext uri="{BB962C8B-B14F-4D97-AF65-F5344CB8AC3E}">
        <p14:creationId xmlns:p14="http://schemas.microsoft.com/office/powerpoint/2010/main" val="26161201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B9F4D7-448D-4A51-93D2-C9B9C311C941}"/>
              </a:ext>
            </a:extLst>
          </p:cNvPr>
          <p:cNvSpPr>
            <a:spLocks noGrp="1"/>
          </p:cNvSpPr>
          <p:nvPr>
            <p:ph type="title"/>
          </p:nvPr>
        </p:nvSpPr>
        <p:spPr>
          <a:xfrm>
            <a:off x="330428" y="220376"/>
            <a:ext cx="6223410" cy="747588"/>
          </a:xfrm>
        </p:spPr>
        <p:txBody>
          <a:bodyPr>
            <a:normAutofit fontScale="90000"/>
          </a:bodyPr>
          <a:lstStyle/>
          <a:p>
            <a:r>
              <a:rPr lang="en-US" dirty="0"/>
              <a:t>How can we date something?</a:t>
            </a:r>
          </a:p>
        </p:txBody>
      </p:sp>
      <p:sp>
        <p:nvSpPr>
          <p:cNvPr id="6" name="Content Placeholder 5">
            <a:extLst>
              <a:ext uri="{FF2B5EF4-FFF2-40B4-BE49-F238E27FC236}">
                <a16:creationId xmlns:a16="http://schemas.microsoft.com/office/drawing/2014/main" id="{C407AB3A-3658-4348-8203-8E54A008F9C0}"/>
              </a:ext>
            </a:extLst>
          </p:cNvPr>
          <p:cNvSpPr>
            <a:spLocks noGrp="1"/>
          </p:cNvSpPr>
          <p:nvPr>
            <p:ph idx="1"/>
          </p:nvPr>
        </p:nvSpPr>
        <p:spPr>
          <a:xfrm>
            <a:off x="289679" y="1224301"/>
            <a:ext cx="5621400" cy="4515853"/>
          </a:xfrm>
        </p:spPr>
        <p:txBody>
          <a:bodyPr/>
          <a:lstStyle/>
          <a:p>
            <a:r>
              <a:rPr lang="en-US" dirty="0"/>
              <a:t>There are many isotopes (version of the nucleus) for all elements that are unstable</a:t>
            </a:r>
          </a:p>
          <a:p>
            <a:pPr lvl="1"/>
            <a:r>
              <a:rPr lang="en-US" dirty="0"/>
              <a:t>Isotope nuclei are different by number of neutrons</a:t>
            </a:r>
          </a:p>
          <a:p>
            <a:r>
              <a:rPr lang="en-US" dirty="0"/>
              <a:t>Some heavy elements past lead don’t have stable isotopes</a:t>
            </a:r>
          </a:p>
          <a:p>
            <a:r>
              <a:rPr lang="en-US" dirty="0"/>
              <a:t>If we know that some isotope was present in sample, we can measure how much is left and calculate time passed</a:t>
            </a:r>
          </a:p>
          <a:p>
            <a:r>
              <a:rPr lang="en-US" dirty="0"/>
              <a:t>Or we can find decay products and calculate how much time had to pass for the parent nucleus to decay and produce the measured about</a:t>
            </a:r>
          </a:p>
          <a:p>
            <a:r>
              <a:rPr lang="en-US" dirty="0"/>
              <a:t>Can date fossils (cardon dating) and even rocks</a:t>
            </a:r>
          </a:p>
        </p:txBody>
      </p:sp>
      <p:sp>
        <p:nvSpPr>
          <p:cNvPr id="4" name="Slide Number Placeholder 3">
            <a:extLst>
              <a:ext uri="{FF2B5EF4-FFF2-40B4-BE49-F238E27FC236}">
                <a16:creationId xmlns:a16="http://schemas.microsoft.com/office/drawing/2014/main" id="{49C0B11D-AEC8-49F9-BD07-D150EC0FE695}"/>
              </a:ext>
            </a:extLst>
          </p:cNvPr>
          <p:cNvSpPr>
            <a:spLocks noGrp="1"/>
          </p:cNvSpPr>
          <p:nvPr>
            <p:ph type="sldNum" sz="quarter" idx="12"/>
          </p:nvPr>
        </p:nvSpPr>
        <p:spPr/>
        <p:txBody>
          <a:bodyPr/>
          <a:lstStyle/>
          <a:p>
            <a:fld id="{CB905857-8EFC-4F61-985E-AF1AE17440E6}" type="slidenum">
              <a:rPr lang="en-US" smtClean="0"/>
              <a:t>9</a:t>
            </a:fld>
            <a:endParaRPr lang="en-US" dirty="0"/>
          </a:p>
        </p:txBody>
      </p:sp>
      <p:pic>
        <p:nvPicPr>
          <p:cNvPr id="11" name="Picture 10" descr="A picture containing indoor, accessory, colorful, necklet&#10;&#10;Description automatically generated">
            <a:extLst>
              <a:ext uri="{FF2B5EF4-FFF2-40B4-BE49-F238E27FC236}">
                <a16:creationId xmlns:a16="http://schemas.microsoft.com/office/drawing/2014/main" id="{6025450C-39D0-4DC4-85FD-C287FCA39B8C}"/>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787312" y="775136"/>
            <a:ext cx="2765109" cy="3676730"/>
          </a:xfrm>
          <a:prstGeom prst="rect">
            <a:avLst/>
          </a:prstGeom>
        </p:spPr>
      </p:pic>
      <p:pic>
        <p:nvPicPr>
          <p:cNvPr id="17" name="Picture 16">
            <a:extLst>
              <a:ext uri="{FF2B5EF4-FFF2-40B4-BE49-F238E27FC236}">
                <a16:creationId xmlns:a16="http://schemas.microsoft.com/office/drawing/2014/main" id="{11432717-11A0-40EA-978E-D7BE49FE0EF7}"/>
              </a:ext>
            </a:extLst>
          </p:cNvPr>
          <p:cNvPicPr>
            <a:picLocks noChangeAspect="1"/>
          </p:cNvPicPr>
          <p:nvPr/>
        </p:nvPicPr>
        <p:blipFill rotWithShape="1">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b="47781"/>
          <a:stretch/>
        </p:blipFill>
        <p:spPr>
          <a:xfrm>
            <a:off x="2477882" y="5212903"/>
            <a:ext cx="4723867" cy="1518589"/>
          </a:xfrm>
          <a:prstGeom prst="rect">
            <a:avLst/>
          </a:prstGeom>
        </p:spPr>
      </p:pic>
    </p:spTree>
    <p:extLst>
      <p:ext uri="{BB962C8B-B14F-4D97-AF65-F5344CB8AC3E}">
        <p14:creationId xmlns:p14="http://schemas.microsoft.com/office/powerpoint/2010/main" val="2636319998"/>
      </p:ext>
    </p:extLst>
  </p:cSld>
  <p:clrMapOvr>
    <a:masterClrMapping/>
  </p:clrMapOvr>
</p:sld>
</file>

<file path=ppt/theme/theme1.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docProps/app.xml><?xml version="1.0" encoding="utf-8"?>
<Properties xmlns="http://schemas.openxmlformats.org/officeDocument/2006/extended-properties" xmlns:vt="http://schemas.openxmlformats.org/officeDocument/2006/docPropsVTypes">
  <Template>Office Theme</Template>
  <TotalTime>4610</TotalTime>
  <Words>567</Words>
  <Application>Microsoft Office PowerPoint</Application>
  <PresentationFormat>On-screen Show (4:3)</PresentationFormat>
  <Paragraphs>72</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Cambria Math</vt:lpstr>
      <vt:lpstr>Century Schoolbook</vt:lpstr>
      <vt:lpstr>Wingdings 2</vt:lpstr>
      <vt:lpstr>View</vt:lpstr>
      <vt:lpstr>Astronomy 1010 chapter 7</vt:lpstr>
      <vt:lpstr>Solar System in modern view</vt:lpstr>
      <vt:lpstr>Inner Planets</vt:lpstr>
      <vt:lpstr>Outer Planets</vt:lpstr>
      <vt:lpstr>Asteroid belt</vt:lpstr>
      <vt:lpstr>Lagrange points</vt:lpstr>
      <vt:lpstr>Orbits in L points</vt:lpstr>
      <vt:lpstr>Dwarf Planets</vt:lpstr>
      <vt:lpstr>How can we date something?</vt:lpstr>
      <vt:lpstr>Carbon Dating</vt:lpstr>
      <vt:lpstr>Dating rocks</vt:lpstr>
      <vt:lpstr>Periodic table of elements</vt:lpstr>
      <vt:lpstr>Any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Astronomy 1010 chapter 3</dc:title>
  <dc:creator>Dmitriy Beznosko</dc:creator>
  <cp:lastModifiedBy>Dmitriy Beznosko</cp:lastModifiedBy>
  <cp:revision>2</cp:revision>
  <dcterms:created xsi:type="dcterms:W3CDTF">2021-01-31T00:35:04Z</dcterms:created>
  <dcterms:modified xsi:type="dcterms:W3CDTF">2021-03-03T20:53:45Z</dcterms:modified>
</cp:coreProperties>
</file>