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57" r:id="rId2"/>
    <p:sldId id="259" r:id="rId3"/>
    <p:sldId id="261" r:id="rId4"/>
    <p:sldId id="267" r:id="rId5"/>
    <p:sldId id="268" r:id="rId6"/>
    <p:sldId id="262" r:id="rId7"/>
    <p:sldId id="263" r:id="rId8"/>
    <p:sldId id="260" r:id="rId9"/>
    <p:sldId id="264" r:id="rId10"/>
    <p:sldId id="265" r:id="rId11"/>
    <p:sldId id="266" r:id="rId12"/>
    <p:sldId id="258" r:id="rId13"/>
    <p:sldId id="269" r:id="rId14"/>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112" d="100"/>
          <a:sy n="112" d="100"/>
        </p:scale>
        <p:origin x="716" y="5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19" Type="http://schemas.microsoft.com/office/2016/11/relationships/changesInfo" Target="changesInfos/changesInfo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mitriy Beznosko" userId="8bcdeb23-d2dd-465e-bda6-8e644f22b48c" providerId="ADAL" clId="{5624D78B-2D27-4672-B969-124A58E2E81B}"/>
    <pc:docChg chg="undo custSel addSld delSld modSld sldOrd">
      <pc:chgData name="Dmitriy Beznosko" userId="8bcdeb23-d2dd-465e-bda6-8e644f22b48c" providerId="ADAL" clId="{5624D78B-2D27-4672-B969-124A58E2E81B}" dt="2021-04-11T23:47:03.379" v="569" actId="1076"/>
      <pc:docMkLst>
        <pc:docMk/>
      </pc:docMkLst>
      <pc:sldChg chg="modSp mod">
        <pc:chgData name="Dmitriy Beznosko" userId="8bcdeb23-d2dd-465e-bda6-8e644f22b48c" providerId="ADAL" clId="{5624D78B-2D27-4672-B969-124A58E2E81B}" dt="2021-04-04T17:05:20.555" v="1" actId="20577"/>
        <pc:sldMkLst>
          <pc:docMk/>
          <pc:sldMk cId="4186887544" sldId="257"/>
        </pc:sldMkLst>
        <pc:spChg chg="mod">
          <ac:chgData name="Dmitriy Beznosko" userId="8bcdeb23-d2dd-465e-bda6-8e644f22b48c" providerId="ADAL" clId="{5624D78B-2D27-4672-B969-124A58E2E81B}" dt="2021-04-04T17:05:20.555" v="1" actId="20577"/>
          <ac:spMkLst>
            <pc:docMk/>
            <pc:sldMk cId="4186887544" sldId="257"/>
            <ac:spMk id="2" creationId="{0A085278-B6F6-4825-A44F-8C128C113109}"/>
          </ac:spMkLst>
        </pc:spChg>
      </pc:sldChg>
      <pc:sldChg chg="addSp delSp modSp add mod ord">
        <pc:chgData name="Dmitriy Beznosko" userId="8bcdeb23-d2dd-465e-bda6-8e644f22b48c" providerId="ADAL" clId="{5624D78B-2D27-4672-B969-124A58E2E81B}" dt="2021-04-04T17:17:49.663" v="109"/>
        <pc:sldMkLst>
          <pc:docMk/>
          <pc:sldMk cId="585641883" sldId="258"/>
        </pc:sldMkLst>
        <pc:spChg chg="add del mod">
          <ac:chgData name="Dmitriy Beznosko" userId="8bcdeb23-d2dd-465e-bda6-8e644f22b48c" providerId="ADAL" clId="{5624D78B-2D27-4672-B969-124A58E2E81B}" dt="2021-04-04T17:15:20.960" v="8" actId="478"/>
          <ac:spMkLst>
            <pc:docMk/>
            <pc:sldMk cId="585641883" sldId="258"/>
            <ac:spMk id="2" creationId="{EFA503D6-754B-4F71-9E98-2A6081A7C45E}"/>
          </ac:spMkLst>
        </pc:spChg>
        <pc:spChg chg="mod">
          <ac:chgData name="Dmitriy Beznosko" userId="8bcdeb23-d2dd-465e-bda6-8e644f22b48c" providerId="ADAL" clId="{5624D78B-2D27-4672-B969-124A58E2E81B}" dt="2021-04-04T17:15:59.322" v="91" actId="313"/>
          <ac:spMkLst>
            <pc:docMk/>
            <pc:sldMk cId="585641883" sldId="258"/>
            <ac:spMk id="3" creationId="{20F2DE3C-071F-4371-A751-20B82D2A5A9F}"/>
          </ac:spMkLst>
        </pc:spChg>
        <pc:picChg chg="mod">
          <ac:chgData name="Dmitriy Beznosko" userId="8bcdeb23-d2dd-465e-bda6-8e644f22b48c" providerId="ADAL" clId="{5624D78B-2D27-4672-B969-124A58E2E81B}" dt="2021-04-04T17:15:15.251" v="7" actId="14826"/>
          <ac:picMkLst>
            <pc:docMk/>
            <pc:sldMk cId="585641883" sldId="258"/>
            <ac:picMk id="11" creationId="{62342579-BEC1-44AD-9F15-3ACFA671C1CE}"/>
          </ac:picMkLst>
        </pc:picChg>
      </pc:sldChg>
      <pc:sldChg chg="del">
        <pc:chgData name="Dmitriy Beznosko" userId="8bcdeb23-d2dd-465e-bda6-8e644f22b48c" providerId="ADAL" clId="{5624D78B-2D27-4672-B969-124A58E2E81B}" dt="2021-04-04T17:13:50.698" v="2" actId="47"/>
        <pc:sldMkLst>
          <pc:docMk/>
          <pc:sldMk cId="3801027390" sldId="258"/>
        </pc:sldMkLst>
      </pc:sldChg>
      <pc:sldChg chg="addSp delSp modSp add mod">
        <pc:chgData name="Dmitriy Beznosko" userId="8bcdeb23-d2dd-465e-bda6-8e644f22b48c" providerId="ADAL" clId="{5624D78B-2D27-4672-B969-124A58E2E81B}" dt="2021-04-04T17:41:35.038" v="297" actId="14100"/>
        <pc:sldMkLst>
          <pc:docMk/>
          <pc:sldMk cId="2699787521" sldId="259"/>
        </pc:sldMkLst>
        <pc:spChg chg="mod">
          <ac:chgData name="Dmitriy Beznosko" userId="8bcdeb23-d2dd-465e-bda6-8e644f22b48c" providerId="ADAL" clId="{5624D78B-2D27-4672-B969-124A58E2E81B}" dt="2021-04-04T17:41:35.038" v="297" actId="14100"/>
          <ac:spMkLst>
            <pc:docMk/>
            <pc:sldMk cId="2699787521" sldId="259"/>
            <ac:spMk id="2" creationId="{00000000-0000-0000-0000-000000000000}"/>
          </ac:spMkLst>
        </pc:spChg>
        <pc:spChg chg="del">
          <ac:chgData name="Dmitriy Beznosko" userId="8bcdeb23-d2dd-465e-bda6-8e644f22b48c" providerId="ADAL" clId="{5624D78B-2D27-4672-B969-124A58E2E81B}" dt="2021-04-04T17:39:25.791" v="251" actId="26606"/>
          <ac:spMkLst>
            <pc:docMk/>
            <pc:sldMk cId="2699787521" sldId="259"/>
            <ac:spMk id="3" creationId="{00000000-0000-0000-0000-000000000000}"/>
          </ac:spMkLst>
        </pc:spChg>
        <pc:graphicFrameChg chg="add mod modGraphic">
          <ac:chgData name="Dmitriy Beznosko" userId="8bcdeb23-d2dd-465e-bda6-8e644f22b48c" providerId="ADAL" clId="{5624D78B-2D27-4672-B969-124A58E2E81B}" dt="2021-04-04T17:41:27.194" v="296" actId="20577"/>
          <ac:graphicFrameMkLst>
            <pc:docMk/>
            <pc:sldMk cId="2699787521" sldId="259"/>
            <ac:graphicFrameMk id="1030" creationId="{38E40D12-D268-474A-A01F-DCC9D2D5DB15}"/>
          </ac:graphicFrameMkLst>
        </pc:graphicFrameChg>
      </pc:sldChg>
      <pc:sldChg chg="del">
        <pc:chgData name="Dmitriy Beznosko" userId="8bcdeb23-d2dd-465e-bda6-8e644f22b48c" providerId="ADAL" clId="{5624D78B-2D27-4672-B969-124A58E2E81B}" dt="2021-04-04T17:13:50.698" v="2" actId="47"/>
        <pc:sldMkLst>
          <pc:docMk/>
          <pc:sldMk cId="4146556353" sldId="259"/>
        </pc:sldMkLst>
      </pc:sldChg>
      <pc:sldChg chg="del">
        <pc:chgData name="Dmitriy Beznosko" userId="8bcdeb23-d2dd-465e-bda6-8e644f22b48c" providerId="ADAL" clId="{5624D78B-2D27-4672-B969-124A58E2E81B}" dt="2021-04-04T17:13:50.698" v="2" actId="47"/>
        <pc:sldMkLst>
          <pc:docMk/>
          <pc:sldMk cId="1543466912" sldId="260"/>
        </pc:sldMkLst>
      </pc:sldChg>
      <pc:sldChg chg="add ord">
        <pc:chgData name="Dmitriy Beznosko" userId="8bcdeb23-d2dd-465e-bda6-8e644f22b48c" providerId="ADAL" clId="{5624D78B-2D27-4672-B969-124A58E2E81B}" dt="2021-04-04T17:22:21.474" v="111"/>
        <pc:sldMkLst>
          <pc:docMk/>
          <pc:sldMk cId="4264318133" sldId="260"/>
        </pc:sldMkLst>
      </pc:sldChg>
      <pc:sldChg chg="del">
        <pc:chgData name="Dmitriy Beznosko" userId="8bcdeb23-d2dd-465e-bda6-8e644f22b48c" providerId="ADAL" clId="{5624D78B-2D27-4672-B969-124A58E2E81B}" dt="2021-04-04T17:13:50.698" v="2" actId="47"/>
        <pc:sldMkLst>
          <pc:docMk/>
          <pc:sldMk cId="998517668" sldId="261"/>
        </pc:sldMkLst>
      </pc:sldChg>
      <pc:sldChg chg="addSp delSp modSp add mod setBg">
        <pc:chgData name="Dmitriy Beznosko" userId="8bcdeb23-d2dd-465e-bda6-8e644f22b48c" providerId="ADAL" clId="{5624D78B-2D27-4672-B969-124A58E2E81B}" dt="2021-04-04T17:43:10.953" v="306" actId="26606"/>
        <pc:sldMkLst>
          <pc:docMk/>
          <pc:sldMk cId="2271151881" sldId="261"/>
        </pc:sldMkLst>
        <pc:spChg chg="mod">
          <ac:chgData name="Dmitriy Beznosko" userId="8bcdeb23-d2dd-465e-bda6-8e644f22b48c" providerId="ADAL" clId="{5624D78B-2D27-4672-B969-124A58E2E81B}" dt="2021-04-04T17:43:10.953" v="306" actId="26606"/>
          <ac:spMkLst>
            <pc:docMk/>
            <pc:sldMk cId="2271151881" sldId="261"/>
            <ac:spMk id="2" creationId="{00000000-0000-0000-0000-000000000000}"/>
          </ac:spMkLst>
        </pc:spChg>
        <pc:spChg chg="mod">
          <ac:chgData name="Dmitriy Beznosko" userId="8bcdeb23-d2dd-465e-bda6-8e644f22b48c" providerId="ADAL" clId="{5624D78B-2D27-4672-B969-124A58E2E81B}" dt="2021-04-04T17:43:10.953" v="306" actId="26606"/>
          <ac:spMkLst>
            <pc:docMk/>
            <pc:sldMk cId="2271151881" sldId="261"/>
            <ac:spMk id="3" creationId="{00000000-0000-0000-0000-000000000000}"/>
          </ac:spMkLst>
        </pc:spChg>
        <pc:spChg chg="mod">
          <ac:chgData name="Dmitriy Beznosko" userId="8bcdeb23-d2dd-465e-bda6-8e644f22b48c" providerId="ADAL" clId="{5624D78B-2D27-4672-B969-124A58E2E81B}" dt="2021-04-04T17:43:10.953" v="306" actId="26606"/>
          <ac:spMkLst>
            <pc:docMk/>
            <pc:sldMk cId="2271151881" sldId="261"/>
            <ac:spMk id="4" creationId="{00000000-0000-0000-0000-000000000000}"/>
          </ac:spMkLst>
        </pc:spChg>
        <pc:spChg chg="add del mod">
          <ac:chgData name="Dmitriy Beznosko" userId="8bcdeb23-d2dd-465e-bda6-8e644f22b48c" providerId="ADAL" clId="{5624D78B-2D27-4672-B969-124A58E2E81B}" dt="2021-04-04T17:42:57.856" v="305" actId="478"/>
          <ac:spMkLst>
            <pc:docMk/>
            <pc:sldMk cId="2271151881" sldId="261"/>
            <ac:spMk id="7" creationId="{E5E9B6C2-0CD9-4221-A449-571D869997A9}"/>
          </ac:spMkLst>
        </pc:spChg>
        <pc:picChg chg="add mod ord">
          <ac:chgData name="Dmitriy Beznosko" userId="8bcdeb23-d2dd-465e-bda6-8e644f22b48c" providerId="ADAL" clId="{5624D78B-2D27-4672-B969-124A58E2E81B}" dt="2021-04-04T17:43:10.953" v="306" actId="26606"/>
          <ac:picMkLst>
            <pc:docMk/>
            <pc:sldMk cId="2271151881" sldId="261"/>
            <ac:picMk id="6" creationId="{04E6AD1D-144C-4B2F-9DA1-58D457CCC092}"/>
          </ac:picMkLst>
        </pc:picChg>
      </pc:sldChg>
      <pc:sldChg chg="addSp delSp modSp add mod setBg">
        <pc:chgData name="Dmitriy Beznosko" userId="8bcdeb23-d2dd-465e-bda6-8e644f22b48c" providerId="ADAL" clId="{5624D78B-2D27-4672-B969-124A58E2E81B}" dt="2021-04-04T21:09:53.538" v="458" actId="20577"/>
        <pc:sldMkLst>
          <pc:docMk/>
          <pc:sldMk cId="71763378" sldId="262"/>
        </pc:sldMkLst>
        <pc:spChg chg="mod">
          <ac:chgData name="Dmitriy Beznosko" userId="8bcdeb23-d2dd-465e-bda6-8e644f22b48c" providerId="ADAL" clId="{5624D78B-2D27-4672-B969-124A58E2E81B}" dt="2021-04-04T21:09:20.738" v="414" actId="26606"/>
          <ac:spMkLst>
            <pc:docMk/>
            <pc:sldMk cId="71763378" sldId="262"/>
            <ac:spMk id="2" creationId="{00000000-0000-0000-0000-000000000000}"/>
          </ac:spMkLst>
        </pc:spChg>
        <pc:spChg chg="mod">
          <ac:chgData name="Dmitriy Beznosko" userId="8bcdeb23-d2dd-465e-bda6-8e644f22b48c" providerId="ADAL" clId="{5624D78B-2D27-4672-B969-124A58E2E81B}" dt="2021-04-04T21:09:53.538" v="458" actId="20577"/>
          <ac:spMkLst>
            <pc:docMk/>
            <pc:sldMk cId="71763378" sldId="262"/>
            <ac:spMk id="3" creationId="{00000000-0000-0000-0000-000000000000}"/>
          </ac:spMkLst>
        </pc:spChg>
        <pc:spChg chg="mod">
          <ac:chgData name="Dmitriy Beznosko" userId="8bcdeb23-d2dd-465e-bda6-8e644f22b48c" providerId="ADAL" clId="{5624D78B-2D27-4672-B969-124A58E2E81B}" dt="2021-04-04T21:09:20.738" v="414" actId="26606"/>
          <ac:spMkLst>
            <pc:docMk/>
            <pc:sldMk cId="71763378" sldId="262"/>
            <ac:spMk id="4" creationId="{00000000-0000-0000-0000-000000000000}"/>
          </ac:spMkLst>
        </pc:spChg>
        <pc:spChg chg="add del mod">
          <ac:chgData name="Dmitriy Beznosko" userId="8bcdeb23-d2dd-465e-bda6-8e644f22b48c" providerId="ADAL" clId="{5624D78B-2D27-4672-B969-124A58E2E81B}" dt="2021-04-04T21:08:56.647" v="409" actId="931"/>
          <ac:spMkLst>
            <pc:docMk/>
            <pc:sldMk cId="71763378" sldId="262"/>
            <ac:spMk id="7" creationId="{BBB93882-B476-4499-9C70-587B722E6ED6}"/>
          </ac:spMkLst>
        </pc:spChg>
        <pc:spChg chg="add del mod">
          <ac:chgData name="Dmitriy Beznosko" userId="8bcdeb23-d2dd-465e-bda6-8e644f22b48c" providerId="ADAL" clId="{5624D78B-2D27-4672-B969-124A58E2E81B}" dt="2021-04-04T21:09:18.052" v="413" actId="478"/>
          <ac:spMkLst>
            <pc:docMk/>
            <pc:sldMk cId="71763378" sldId="262"/>
            <ac:spMk id="10" creationId="{3F6B6119-BF94-406F-9616-7F176DABE066}"/>
          </ac:spMkLst>
        </pc:spChg>
        <pc:picChg chg="add del mod">
          <ac:chgData name="Dmitriy Beznosko" userId="8bcdeb23-d2dd-465e-bda6-8e644f22b48c" providerId="ADAL" clId="{5624D78B-2D27-4672-B969-124A58E2E81B}" dt="2021-04-04T21:08:56.647" v="409" actId="931"/>
          <ac:picMkLst>
            <pc:docMk/>
            <pc:sldMk cId="71763378" sldId="262"/>
            <ac:picMk id="6" creationId="{2C5FA8CF-0AE1-4EBA-B38F-8CCF2FB4BD91}"/>
          </ac:picMkLst>
        </pc:picChg>
        <pc:picChg chg="add mod ord">
          <ac:chgData name="Dmitriy Beznosko" userId="8bcdeb23-d2dd-465e-bda6-8e644f22b48c" providerId="ADAL" clId="{5624D78B-2D27-4672-B969-124A58E2E81B}" dt="2021-04-04T21:09:20.738" v="414" actId="26606"/>
          <ac:picMkLst>
            <pc:docMk/>
            <pc:sldMk cId="71763378" sldId="262"/>
            <ac:picMk id="9" creationId="{72B94DB2-EE86-421B-A7D7-966641C0DEE8}"/>
          </ac:picMkLst>
        </pc:picChg>
      </pc:sldChg>
      <pc:sldChg chg="del">
        <pc:chgData name="Dmitriy Beznosko" userId="8bcdeb23-d2dd-465e-bda6-8e644f22b48c" providerId="ADAL" clId="{5624D78B-2D27-4672-B969-124A58E2E81B}" dt="2021-04-04T17:13:50.698" v="2" actId="47"/>
        <pc:sldMkLst>
          <pc:docMk/>
          <pc:sldMk cId="3945322993" sldId="262"/>
        </pc:sldMkLst>
      </pc:sldChg>
      <pc:sldChg chg="del">
        <pc:chgData name="Dmitriy Beznosko" userId="8bcdeb23-d2dd-465e-bda6-8e644f22b48c" providerId="ADAL" clId="{5624D78B-2D27-4672-B969-124A58E2E81B}" dt="2021-04-04T17:13:50.698" v="2" actId="47"/>
        <pc:sldMkLst>
          <pc:docMk/>
          <pc:sldMk cId="1325607051" sldId="263"/>
        </pc:sldMkLst>
      </pc:sldChg>
      <pc:sldChg chg="modSp add mod ord">
        <pc:chgData name="Dmitriy Beznosko" userId="8bcdeb23-d2dd-465e-bda6-8e644f22b48c" providerId="ADAL" clId="{5624D78B-2D27-4672-B969-124A58E2E81B}" dt="2021-04-04T17:37:09.274" v="221"/>
        <pc:sldMkLst>
          <pc:docMk/>
          <pc:sldMk cId="3227373784" sldId="263"/>
        </pc:sldMkLst>
        <pc:spChg chg="mod">
          <ac:chgData name="Dmitriy Beznosko" userId="8bcdeb23-d2dd-465e-bda6-8e644f22b48c" providerId="ADAL" clId="{5624D78B-2D27-4672-B969-124A58E2E81B}" dt="2021-04-04T17:37:01.415" v="219" actId="20577"/>
          <ac:spMkLst>
            <pc:docMk/>
            <pc:sldMk cId="3227373784" sldId="263"/>
            <ac:spMk id="5" creationId="{00000000-0000-0000-0000-000000000000}"/>
          </ac:spMkLst>
        </pc:spChg>
      </pc:sldChg>
      <pc:sldChg chg="del">
        <pc:chgData name="Dmitriy Beznosko" userId="8bcdeb23-d2dd-465e-bda6-8e644f22b48c" providerId="ADAL" clId="{5624D78B-2D27-4672-B969-124A58E2E81B}" dt="2021-04-04T17:13:50.698" v="2" actId="47"/>
        <pc:sldMkLst>
          <pc:docMk/>
          <pc:sldMk cId="1670288246" sldId="264"/>
        </pc:sldMkLst>
      </pc:sldChg>
      <pc:sldChg chg="addSp delSp modSp add mod setBg">
        <pc:chgData name="Dmitriy Beznosko" userId="8bcdeb23-d2dd-465e-bda6-8e644f22b48c" providerId="ADAL" clId="{5624D78B-2D27-4672-B969-124A58E2E81B}" dt="2021-04-04T21:14:34.522" v="504" actId="1076"/>
        <pc:sldMkLst>
          <pc:docMk/>
          <pc:sldMk cId="3081873799" sldId="264"/>
        </pc:sldMkLst>
        <pc:spChg chg="mod">
          <ac:chgData name="Dmitriy Beznosko" userId="8bcdeb23-d2dd-465e-bda6-8e644f22b48c" providerId="ADAL" clId="{5624D78B-2D27-4672-B969-124A58E2E81B}" dt="2021-04-04T21:14:31.193" v="503" actId="1076"/>
          <ac:spMkLst>
            <pc:docMk/>
            <pc:sldMk cId="3081873799" sldId="264"/>
            <ac:spMk id="2" creationId="{00000000-0000-0000-0000-000000000000}"/>
          </ac:spMkLst>
        </pc:spChg>
        <pc:spChg chg="mod ord">
          <ac:chgData name="Dmitriy Beznosko" userId="8bcdeb23-d2dd-465e-bda6-8e644f22b48c" providerId="ADAL" clId="{5624D78B-2D27-4672-B969-124A58E2E81B}" dt="2021-04-04T21:14:11.504" v="495" actId="27636"/>
          <ac:spMkLst>
            <pc:docMk/>
            <pc:sldMk cId="3081873799" sldId="264"/>
            <ac:spMk id="3" creationId="{00000000-0000-0000-0000-000000000000}"/>
          </ac:spMkLst>
        </pc:spChg>
        <pc:spChg chg="mod ord">
          <ac:chgData name="Dmitriy Beznosko" userId="8bcdeb23-d2dd-465e-bda6-8e644f22b48c" providerId="ADAL" clId="{5624D78B-2D27-4672-B969-124A58E2E81B}" dt="2021-04-04T21:13:44.437" v="488" actId="26606"/>
          <ac:spMkLst>
            <pc:docMk/>
            <pc:sldMk cId="3081873799" sldId="264"/>
            <ac:spMk id="4" creationId="{00000000-0000-0000-0000-000000000000}"/>
          </ac:spMkLst>
        </pc:spChg>
        <pc:spChg chg="add del mod">
          <ac:chgData name="Dmitriy Beznosko" userId="8bcdeb23-d2dd-465e-bda6-8e644f22b48c" providerId="ADAL" clId="{5624D78B-2D27-4672-B969-124A58E2E81B}" dt="2021-04-04T21:12:21.972" v="470" actId="478"/>
          <ac:spMkLst>
            <pc:docMk/>
            <pc:sldMk cId="3081873799" sldId="264"/>
            <ac:spMk id="7" creationId="{F4473165-E770-4B1D-A732-5A707DB5DBAC}"/>
          </ac:spMkLst>
        </pc:spChg>
        <pc:spChg chg="add del mod">
          <ac:chgData name="Dmitriy Beznosko" userId="8bcdeb23-d2dd-465e-bda6-8e644f22b48c" providerId="ADAL" clId="{5624D78B-2D27-4672-B969-124A58E2E81B}" dt="2021-04-04T21:12:46.970" v="476" actId="478"/>
          <ac:spMkLst>
            <pc:docMk/>
            <pc:sldMk cId="3081873799" sldId="264"/>
            <ac:spMk id="10" creationId="{99F5FF70-46AB-4822-BBE9-D4C2079B6AB4}"/>
          </ac:spMkLst>
        </pc:spChg>
        <pc:spChg chg="add del mod">
          <ac:chgData name="Dmitriy Beznosko" userId="8bcdeb23-d2dd-465e-bda6-8e644f22b48c" providerId="ADAL" clId="{5624D78B-2D27-4672-B969-124A58E2E81B}" dt="2021-04-04T21:13:31.753" v="486" actId="478"/>
          <ac:spMkLst>
            <pc:docMk/>
            <pc:sldMk cId="3081873799" sldId="264"/>
            <ac:spMk id="13" creationId="{09B1B5F8-30CB-49DB-ACC4-2BD9E098CD23}"/>
          </ac:spMkLst>
        </pc:spChg>
        <pc:spChg chg="add del">
          <ac:chgData name="Dmitriy Beznosko" userId="8bcdeb23-d2dd-465e-bda6-8e644f22b48c" providerId="ADAL" clId="{5624D78B-2D27-4672-B969-124A58E2E81B}" dt="2021-04-04T21:13:44.437" v="488" actId="26606"/>
          <ac:spMkLst>
            <pc:docMk/>
            <pc:sldMk cId="3081873799" sldId="264"/>
            <ac:spMk id="17" creationId="{35CCACBE-974C-42C6-8234-869C60863F9A}"/>
          </ac:spMkLst>
        </pc:spChg>
        <pc:picChg chg="add mod ord">
          <ac:chgData name="Dmitriy Beznosko" userId="8bcdeb23-d2dd-465e-bda6-8e644f22b48c" providerId="ADAL" clId="{5624D78B-2D27-4672-B969-124A58E2E81B}" dt="2021-04-04T21:14:19.774" v="498" actId="1076"/>
          <ac:picMkLst>
            <pc:docMk/>
            <pc:sldMk cId="3081873799" sldId="264"/>
            <ac:picMk id="6" creationId="{604E3A4E-2A64-4725-A820-BDFB0E776750}"/>
          </ac:picMkLst>
        </pc:picChg>
        <pc:picChg chg="add mod ord">
          <ac:chgData name="Dmitriy Beznosko" userId="8bcdeb23-d2dd-465e-bda6-8e644f22b48c" providerId="ADAL" clId="{5624D78B-2D27-4672-B969-124A58E2E81B}" dt="2021-04-04T21:14:20.959" v="499" actId="1076"/>
          <ac:picMkLst>
            <pc:docMk/>
            <pc:sldMk cId="3081873799" sldId="264"/>
            <ac:picMk id="9" creationId="{046B6BDA-E19F-41DA-9371-F287C1770668}"/>
          </ac:picMkLst>
        </pc:picChg>
        <pc:picChg chg="add mod ord">
          <ac:chgData name="Dmitriy Beznosko" userId="8bcdeb23-d2dd-465e-bda6-8e644f22b48c" providerId="ADAL" clId="{5624D78B-2D27-4672-B969-124A58E2E81B}" dt="2021-04-04T21:14:34.522" v="504" actId="1076"/>
          <ac:picMkLst>
            <pc:docMk/>
            <pc:sldMk cId="3081873799" sldId="264"/>
            <ac:picMk id="12" creationId="{916B4D35-B868-45A4-9802-85BCF916173B}"/>
          </ac:picMkLst>
        </pc:picChg>
      </pc:sldChg>
      <pc:sldChg chg="addSp delSp modSp add mod setBg modAnim">
        <pc:chgData name="Dmitriy Beznosko" userId="8bcdeb23-d2dd-465e-bda6-8e644f22b48c" providerId="ADAL" clId="{5624D78B-2D27-4672-B969-124A58E2E81B}" dt="2021-04-04T21:38:54.536" v="546" actId="14100"/>
        <pc:sldMkLst>
          <pc:docMk/>
          <pc:sldMk cId="1655613937" sldId="265"/>
        </pc:sldMkLst>
        <pc:spChg chg="mod">
          <ac:chgData name="Dmitriy Beznosko" userId="8bcdeb23-d2dd-465e-bda6-8e644f22b48c" providerId="ADAL" clId="{5624D78B-2D27-4672-B969-124A58E2E81B}" dt="2021-04-04T21:38:37.590" v="543" actId="26606"/>
          <ac:spMkLst>
            <pc:docMk/>
            <pc:sldMk cId="1655613937" sldId="265"/>
            <ac:spMk id="2" creationId="{00000000-0000-0000-0000-000000000000}"/>
          </ac:spMkLst>
        </pc:spChg>
        <pc:spChg chg="mod">
          <ac:chgData name="Dmitriy Beznosko" userId="8bcdeb23-d2dd-465e-bda6-8e644f22b48c" providerId="ADAL" clId="{5624D78B-2D27-4672-B969-124A58E2E81B}" dt="2021-04-04T21:38:37.590" v="543" actId="26606"/>
          <ac:spMkLst>
            <pc:docMk/>
            <pc:sldMk cId="1655613937" sldId="265"/>
            <ac:spMk id="3" creationId="{00000000-0000-0000-0000-000000000000}"/>
          </ac:spMkLst>
        </pc:spChg>
        <pc:spChg chg="mod">
          <ac:chgData name="Dmitriy Beznosko" userId="8bcdeb23-d2dd-465e-bda6-8e644f22b48c" providerId="ADAL" clId="{5624D78B-2D27-4672-B969-124A58E2E81B}" dt="2021-04-04T17:38:32.175" v="222" actId="26606"/>
          <ac:spMkLst>
            <pc:docMk/>
            <pc:sldMk cId="1655613937" sldId="265"/>
            <ac:spMk id="4" creationId="{00000000-0000-0000-0000-000000000000}"/>
          </ac:spMkLst>
        </pc:spChg>
        <pc:spChg chg="add del mod">
          <ac:chgData name="Dmitriy Beznosko" userId="8bcdeb23-d2dd-465e-bda6-8e644f22b48c" providerId="ADAL" clId="{5624D78B-2D27-4672-B969-124A58E2E81B}" dt="2021-04-04T21:15:47.061" v="508" actId="478"/>
          <ac:spMkLst>
            <pc:docMk/>
            <pc:sldMk cId="1655613937" sldId="265"/>
            <ac:spMk id="7" creationId="{D8730D63-E636-4F96-AC60-02852FC7A706}"/>
          </ac:spMkLst>
        </pc:spChg>
        <pc:spChg chg="add del">
          <ac:chgData name="Dmitriy Beznosko" userId="8bcdeb23-d2dd-465e-bda6-8e644f22b48c" providerId="ADAL" clId="{5624D78B-2D27-4672-B969-124A58E2E81B}" dt="2021-04-04T21:15:54.003" v="509" actId="26606"/>
          <ac:spMkLst>
            <pc:docMk/>
            <pc:sldMk cId="1655613937" sldId="265"/>
            <ac:spMk id="71" creationId="{989683EB-D202-4B4D-B1BD-8BA6965FBEF5}"/>
          </ac:spMkLst>
        </pc:spChg>
        <pc:spChg chg="add">
          <ac:chgData name="Dmitriy Beznosko" userId="8bcdeb23-d2dd-465e-bda6-8e644f22b48c" providerId="ADAL" clId="{5624D78B-2D27-4672-B969-124A58E2E81B}" dt="2021-04-04T21:38:37.590" v="543" actId="26606"/>
          <ac:spMkLst>
            <pc:docMk/>
            <pc:sldMk cId="1655613937" sldId="265"/>
            <ac:spMk id="1028" creationId="{6F7E013D-0DE5-4A1E-B229-8063BAAE9644}"/>
          </ac:spMkLst>
        </pc:spChg>
        <pc:picChg chg="add mod ord">
          <ac:chgData name="Dmitriy Beznosko" userId="8bcdeb23-d2dd-465e-bda6-8e644f22b48c" providerId="ADAL" clId="{5624D78B-2D27-4672-B969-124A58E2E81B}" dt="2021-04-04T21:38:50.004" v="545" actId="14100"/>
          <ac:picMkLst>
            <pc:docMk/>
            <pc:sldMk cId="1655613937" sldId="265"/>
            <ac:picMk id="6" creationId="{F8117C92-74A1-4D9A-9F31-F711E4084601}"/>
          </ac:picMkLst>
        </pc:picChg>
        <pc:picChg chg="add mod">
          <ac:chgData name="Dmitriy Beznosko" userId="8bcdeb23-d2dd-465e-bda6-8e644f22b48c" providerId="ADAL" clId="{5624D78B-2D27-4672-B969-124A58E2E81B}" dt="2021-04-04T21:38:54.536" v="546" actId="14100"/>
          <ac:picMkLst>
            <pc:docMk/>
            <pc:sldMk cId="1655613937" sldId="265"/>
            <ac:picMk id="8" creationId="{1EED9E53-0145-4DA5-A119-9C23BB7FE584}"/>
          </ac:picMkLst>
        </pc:picChg>
        <pc:picChg chg="mod ord">
          <ac:chgData name="Dmitriy Beznosko" userId="8bcdeb23-d2dd-465e-bda6-8e644f22b48c" providerId="ADAL" clId="{5624D78B-2D27-4672-B969-124A58E2E81B}" dt="2021-04-04T21:38:45.690" v="544" actId="14100"/>
          <ac:picMkLst>
            <pc:docMk/>
            <pc:sldMk cId="1655613937" sldId="265"/>
            <ac:picMk id="1026" creationId="{00000000-0000-0000-0000-000000000000}"/>
          </ac:picMkLst>
        </pc:picChg>
      </pc:sldChg>
      <pc:sldChg chg="del">
        <pc:chgData name="Dmitriy Beznosko" userId="8bcdeb23-d2dd-465e-bda6-8e644f22b48c" providerId="ADAL" clId="{5624D78B-2D27-4672-B969-124A58E2E81B}" dt="2021-04-04T17:13:50.698" v="2" actId="47"/>
        <pc:sldMkLst>
          <pc:docMk/>
          <pc:sldMk cId="2827053885" sldId="265"/>
        </pc:sldMkLst>
      </pc:sldChg>
      <pc:sldChg chg="del">
        <pc:chgData name="Dmitriy Beznosko" userId="8bcdeb23-d2dd-465e-bda6-8e644f22b48c" providerId="ADAL" clId="{5624D78B-2D27-4672-B969-124A58E2E81B}" dt="2021-04-04T17:13:50.698" v="2" actId="47"/>
        <pc:sldMkLst>
          <pc:docMk/>
          <pc:sldMk cId="2396212617" sldId="266"/>
        </pc:sldMkLst>
      </pc:sldChg>
      <pc:sldChg chg="modSp add mod">
        <pc:chgData name="Dmitriy Beznosko" userId="8bcdeb23-d2dd-465e-bda6-8e644f22b48c" providerId="ADAL" clId="{5624D78B-2D27-4672-B969-124A58E2E81B}" dt="2021-04-04T21:17:06.992" v="540" actId="1076"/>
        <pc:sldMkLst>
          <pc:docMk/>
          <pc:sldMk cId="3512066722" sldId="266"/>
        </pc:sldMkLst>
        <pc:spChg chg="mod">
          <ac:chgData name="Dmitriy Beznosko" userId="8bcdeb23-d2dd-465e-bda6-8e644f22b48c" providerId="ADAL" clId="{5624D78B-2D27-4672-B969-124A58E2E81B}" dt="2021-04-04T21:17:06.992" v="540" actId="1076"/>
          <ac:spMkLst>
            <pc:docMk/>
            <pc:sldMk cId="3512066722" sldId="266"/>
            <ac:spMk id="6" creationId="{00000000-0000-0000-0000-000000000000}"/>
          </ac:spMkLst>
        </pc:spChg>
      </pc:sldChg>
      <pc:sldChg chg="del">
        <pc:chgData name="Dmitriy Beznosko" userId="8bcdeb23-d2dd-465e-bda6-8e644f22b48c" providerId="ADAL" clId="{5624D78B-2D27-4672-B969-124A58E2E81B}" dt="2021-04-04T17:13:50.698" v="2" actId="47"/>
        <pc:sldMkLst>
          <pc:docMk/>
          <pc:sldMk cId="2018649081" sldId="267"/>
        </pc:sldMkLst>
      </pc:sldChg>
      <pc:sldChg chg="addSp delSp modSp add mod setBg">
        <pc:chgData name="Dmitriy Beznosko" userId="8bcdeb23-d2dd-465e-bda6-8e644f22b48c" providerId="ADAL" clId="{5624D78B-2D27-4672-B969-124A58E2E81B}" dt="2021-04-04T17:46:25.684" v="396" actId="1076"/>
        <pc:sldMkLst>
          <pc:docMk/>
          <pc:sldMk cId="2643413310" sldId="267"/>
        </pc:sldMkLst>
        <pc:spChg chg="mod">
          <ac:chgData name="Dmitriy Beznosko" userId="8bcdeb23-d2dd-465e-bda6-8e644f22b48c" providerId="ADAL" clId="{5624D78B-2D27-4672-B969-124A58E2E81B}" dt="2021-04-04T17:46:18.434" v="394" actId="1076"/>
          <ac:spMkLst>
            <pc:docMk/>
            <pc:sldMk cId="2643413310" sldId="267"/>
            <ac:spMk id="2" creationId="{00000000-0000-0000-0000-000000000000}"/>
          </ac:spMkLst>
        </pc:spChg>
        <pc:spChg chg="mod">
          <ac:chgData name="Dmitriy Beznosko" userId="8bcdeb23-d2dd-465e-bda6-8e644f22b48c" providerId="ADAL" clId="{5624D78B-2D27-4672-B969-124A58E2E81B}" dt="2021-04-04T17:46:25.684" v="396" actId="1076"/>
          <ac:spMkLst>
            <pc:docMk/>
            <pc:sldMk cId="2643413310" sldId="267"/>
            <ac:spMk id="3" creationId="{00000000-0000-0000-0000-000000000000}"/>
          </ac:spMkLst>
        </pc:spChg>
        <pc:spChg chg="mod">
          <ac:chgData name="Dmitriy Beznosko" userId="8bcdeb23-d2dd-465e-bda6-8e644f22b48c" providerId="ADAL" clId="{5624D78B-2D27-4672-B969-124A58E2E81B}" dt="2021-04-04T17:45:14.675" v="312" actId="26606"/>
          <ac:spMkLst>
            <pc:docMk/>
            <pc:sldMk cId="2643413310" sldId="267"/>
            <ac:spMk id="4" creationId="{00000000-0000-0000-0000-000000000000}"/>
          </ac:spMkLst>
        </pc:spChg>
        <pc:spChg chg="add del mod">
          <ac:chgData name="Dmitriy Beznosko" userId="8bcdeb23-d2dd-465e-bda6-8e644f22b48c" providerId="ADAL" clId="{5624D78B-2D27-4672-B969-124A58E2E81B}" dt="2021-04-04T17:44:57.129" v="311" actId="478"/>
          <ac:spMkLst>
            <pc:docMk/>
            <pc:sldMk cId="2643413310" sldId="267"/>
            <ac:spMk id="7" creationId="{41219666-4459-4400-8AC4-DB4EB830AA4C}"/>
          </ac:spMkLst>
        </pc:spChg>
        <pc:picChg chg="add mod ord">
          <ac:chgData name="Dmitriy Beznosko" userId="8bcdeb23-d2dd-465e-bda6-8e644f22b48c" providerId="ADAL" clId="{5624D78B-2D27-4672-B969-124A58E2E81B}" dt="2021-04-04T17:46:10.086" v="391" actId="26606"/>
          <ac:picMkLst>
            <pc:docMk/>
            <pc:sldMk cId="2643413310" sldId="267"/>
            <ac:picMk id="6" creationId="{7FAF9AB2-5B1A-4DF3-AC8F-F159B90C417B}"/>
          </ac:picMkLst>
        </pc:picChg>
      </pc:sldChg>
      <pc:sldChg chg="addSp delSp modSp add mod ord setBg">
        <pc:chgData name="Dmitriy Beznosko" userId="8bcdeb23-d2dd-465e-bda6-8e644f22b48c" providerId="ADAL" clId="{5624D78B-2D27-4672-B969-124A58E2E81B}" dt="2021-04-04T17:47:31.875" v="403"/>
        <pc:sldMkLst>
          <pc:docMk/>
          <pc:sldMk cId="3707646326" sldId="268"/>
        </pc:sldMkLst>
        <pc:spChg chg="mod">
          <ac:chgData name="Dmitriy Beznosko" userId="8bcdeb23-d2dd-465e-bda6-8e644f22b48c" providerId="ADAL" clId="{5624D78B-2D27-4672-B969-124A58E2E81B}" dt="2021-04-04T17:47:17.874" v="401" actId="26606"/>
          <ac:spMkLst>
            <pc:docMk/>
            <pc:sldMk cId="3707646326" sldId="268"/>
            <ac:spMk id="2" creationId="{00000000-0000-0000-0000-000000000000}"/>
          </ac:spMkLst>
        </pc:spChg>
        <pc:spChg chg="mod">
          <ac:chgData name="Dmitriy Beznosko" userId="8bcdeb23-d2dd-465e-bda6-8e644f22b48c" providerId="ADAL" clId="{5624D78B-2D27-4672-B969-124A58E2E81B}" dt="2021-04-04T17:47:17.874" v="401" actId="26606"/>
          <ac:spMkLst>
            <pc:docMk/>
            <pc:sldMk cId="3707646326" sldId="268"/>
            <ac:spMk id="3" creationId="{00000000-0000-0000-0000-000000000000}"/>
          </ac:spMkLst>
        </pc:spChg>
        <pc:spChg chg="mod">
          <ac:chgData name="Dmitriy Beznosko" userId="8bcdeb23-d2dd-465e-bda6-8e644f22b48c" providerId="ADAL" clId="{5624D78B-2D27-4672-B969-124A58E2E81B}" dt="2021-04-04T17:47:17.874" v="401" actId="26606"/>
          <ac:spMkLst>
            <pc:docMk/>
            <pc:sldMk cId="3707646326" sldId="268"/>
            <ac:spMk id="4" creationId="{00000000-0000-0000-0000-000000000000}"/>
          </ac:spMkLst>
        </pc:spChg>
        <pc:spChg chg="add del mod">
          <ac:chgData name="Dmitriy Beznosko" userId="8bcdeb23-d2dd-465e-bda6-8e644f22b48c" providerId="ADAL" clId="{5624D78B-2D27-4672-B969-124A58E2E81B}" dt="2021-04-04T17:47:14.413" v="400" actId="478"/>
          <ac:spMkLst>
            <pc:docMk/>
            <pc:sldMk cId="3707646326" sldId="268"/>
            <ac:spMk id="7" creationId="{8690758E-F84D-40DA-BC37-FC20B7BB61D0}"/>
          </ac:spMkLst>
        </pc:spChg>
        <pc:picChg chg="add mod ord">
          <ac:chgData name="Dmitriy Beznosko" userId="8bcdeb23-d2dd-465e-bda6-8e644f22b48c" providerId="ADAL" clId="{5624D78B-2D27-4672-B969-124A58E2E81B}" dt="2021-04-04T17:47:17.874" v="401" actId="26606"/>
          <ac:picMkLst>
            <pc:docMk/>
            <pc:sldMk cId="3707646326" sldId="268"/>
            <ac:picMk id="6" creationId="{DBE8C98B-61B2-4C74-82E8-27DCD1CA6887}"/>
          </ac:picMkLst>
        </pc:picChg>
      </pc:sldChg>
      <pc:sldChg chg="addSp delSp modSp new mod setBg modClrScheme modAnim chgLayout">
        <pc:chgData name="Dmitriy Beznosko" userId="8bcdeb23-d2dd-465e-bda6-8e644f22b48c" providerId="ADAL" clId="{5624D78B-2D27-4672-B969-124A58E2E81B}" dt="2021-04-11T23:47:03.379" v="569" actId="1076"/>
        <pc:sldMkLst>
          <pc:docMk/>
          <pc:sldMk cId="1037533198" sldId="269"/>
        </pc:sldMkLst>
        <pc:spChg chg="del mod ord">
          <ac:chgData name="Dmitriy Beznosko" userId="8bcdeb23-d2dd-465e-bda6-8e644f22b48c" providerId="ADAL" clId="{5624D78B-2D27-4672-B969-124A58E2E81B}" dt="2021-04-11T23:46:06.592" v="548" actId="700"/>
          <ac:spMkLst>
            <pc:docMk/>
            <pc:sldMk cId="1037533198" sldId="269"/>
            <ac:spMk id="2" creationId="{FB6BFE75-130E-4DF7-9F3C-6793DED435E9}"/>
          </ac:spMkLst>
        </pc:spChg>
        <pc:spChg chg="del mod ord">
          <ac:chgData name="Dmitriy Beznosko" userId="8bcdeb23-d2dd-465e-bda6-8e644f22b48c" providerId="ADAL" clId="{5624D78B-2D27-4672-B969-124A58E2E81B}" dt="2021-04-11T23:46:06.592" v="548" actId="700"/>
          <ac:spMkLst>
            <pc:docMk/>
            <pc:sldMk cId="1037533198" sldId="269"/>
            <ac:spMk id="3" creationId="{53E89E8D-0166-4719-953A-319E526B0447}"/>
          </ac:spMkLst>
        </pc:spChg>
        <pc:spChg chg="mod ord">
          <ac:chgData name="Dmitriy Beznosko" userId="8bcdeb23-d2dd-465e-bda6-8e644f22b48c" providerId="ADAL" clId="{5624D78B-2D27-4672-B969-124A58E2E81B}" dt="2021-04-11T23:46:06.592" v="548" actId="700"/>
          <ac:spMkLst>
            <pc:docMk/>
            <pc:sldMk cId="1037533198" sldId="269"/>
            <ac:spMk id="4" creationId="{5B0E2344-DADC-4240-B68B-F5A4C3EDC346}"/>
          </ac:spMkLst>
        </pc:spChg>
        <pc:spChg chg="add mod ord">
          <ac:chgData name="Dmitriy Beznosko" userId="8bcdeb23-d2dd-465e-bda6-8e644f22b48c" providerId="ADAL" clId="{5624D78B-2D27-4672-B969-124A58E2E81B}" dt="2021-04-11T23:46:34.732" v="563" actId="27636"/>
          <ac:spMkLst>
            <pc:docMk/>
            <pc:sldMk cId="1037533198" sldId="269"/>
            <ac:spMk id="5" creationId="{68372208-ED2B-4C36-A7DA-C57EE30E01D6}"/>
          </ac:spMkLst>
        </pc:spChg>
        <pc:spChg chg="add del mod ord">
          <ac:chgData name="Dmitriy Beznosko" userId="8bcdeb23-d2dd-465e-bda6-8e644f22b48c" providerId="ADAL" clId="{5624D78B-2D27-4672-B969-124A58E2E81B}" dt="2021-04-11T23:46:17.333" v="560" actId="478"/>
          <ac:spMkLst>
            <pc:docMk/>
            <pc:sldMk cId="1037533198" sldId="269"/>
            <ac:spMk id="6" creationId="{9A1079F3-0721-493C-B3F6-3FE3DB409BC2}"/>
          </ac:spMkLst>
        </pc:spChg>
        <pc:picChg chg="add mod">
          <ac:chgData name="Dmitriy Beznosko" userId="8bcdeb23-d2dd-465e-bda6-8e644f22b48c" providerId="ADAL" clId="{5624D78B-2D27-4672-B969-124A58E2E81B}" dt="2021-04-11T23:47:03.379" v="569" actId="1076"/>
          <ac:picMkLst>
            <pc:docMk/>
            <pc:sldMk cId="1037533198" sldId="269"/>
            <ac:picMk id="7" creationId="{56DBB1FB-818E-4F29-BCC4-8DFF44FBD290}"/>
          </ac:picMkLst>
        </pc:picChg>
      </pc:sldChg>
      <pc:sldChg chg="add del">
        <pc:chgData name="Dmitriy Beznosko" userId="8bcdeb23-d2dd-465e-bda6-8e644f22b48c" providerId="ADAL" clId="{5624D78B-2D27-4672-B969-124A58E2E81B}" dt="2021-04-04T21:10:28.096" v="460" actId="22"/>
        <pc:sldMkLst>
          <pc:docMk/>
          <pc:sldMk cId="1794116886" sldId="269"/>
        </pc:sldMkLst>
      </pc:sldChg>
      <pc:sldChg chg="del">
        <pc:chgData name="Dmitriy Beznosko" userId="8bcdeb23-d2dd-465e-bda6-8e644f22b48c" providerId="ADAL" clId="{5624D78B-2D27-4672-B969-124A58E2E81B}" dt="2021-04-04T17:13:50.698" v="2" actId="47"/>
        <pc:sldMkLst>
          <pc:docMk/>
          <pc:sldMk cId="2906433402" sldId="269"/>
        </pc:sldMkLst>
      </pc:sldChg>
      <pc:sldChg chg="addSp delSp modSp new del mod modClrScheme chgLayout">
        <pc:chgData name="Dmitriy Beznosko" userId="8bcdeb23-d2dd-465e-bda6-8e644f22b48c" providerId="ADAL" clId="{5624D78B-2D27-4672-B969-124A58E2E81B}" dt="2021-04-04T21:37:29.403" v="541" actId="47"/>
        <pc:sldMkLst>
          <pc:docMk/>
          <pc:sldMk cId="4256655438" sldId="269"/>
        </pc:sldMkLst>
        <pc:spChg chg="del mod ord">
          <ac:chgData name="Dmitriy Beznosko" userId="8bcdeb23-d2dd-465e-bda6-8e644f22b48c" providerId="ADAL" clId="{5624D78B-2D27-4672-B969-124A58E2E81B}" dt="2021-04-04T21:16:22.906" v="511" actId="700"/>
          <ac:spMkLst>
            <pc:docMk/>
            <pc:sldMk cId="4256655438" sldId="269"/>
            <ac:spMk id="2" creationId="{EFB1402C-E5DD-4480-992E-662FAA5C2BE6}"/>
          </ac:spMkLst>
        </pc:spChg>
        <pc:spChg chg="del mod ord">
          <ac:chgData name="Dmitriy Beznosko" userId="8bcdeb23-d2dd-465e-bda6-8e644f22b48c" providerId="ADAL" clId="{5624D78B-2D27-4672-B969-124A58E2E81B}" dt="2021-04-04T21:16:22.906" v="511" actId="700"/>
          <ac:spMkLst>
            <pc:docMk/>
            <pc:sldMk cId="4256655438" sldId="269"/>
            <ac:spMk id="3" creationId="{FE294BDF-CEA7-404C-BBA8-F8F2595FA3B4}"/>
          </ac:spMkLst>
        </pc:spChg>
        <pc:spChg chg="mod ord">
          <ac:chgData name="Dmitriy Beznosko" userId="8bcdeb23-d2dd-465e-bda6-8e644f22b48c" providerId="ADAL" clId="{5624D78B-2D27-4672-B969-124A58E2E81B}" dt="2021-04-04T21:16:22.906" v="511" actId="700"/>
          <ac:spMkLst>
            <pc:docMk/>
            <pc:sldMk cId="4256655438" sldId="269"/>
            <ac:spMk id="4" creationId="{BA93E3AA-CC1C-4535-B1A9-314849E3D214}"/>
          </ac:spMkLst>
        </pc:spChg>
        <pc:spChg chg="add mod ord">
          <ac:chgData name="Dmitriy Beznosko" userId="8bcdeb23-d2dd-465e-bda6-8e644f22b48c" providerId="ADAL" clId="{5624D78B-2D27-4672-B969-124A58E2E81B}" dt="2021-04-04T21:16:26.975" v="526" actId="20577"/>
          <ac:spMkLst>
            <pc:docMk/>
            <pc:sldMk cId="4256655438" sldId="269"/>
            <ac:spMk id="5" creationId="{FE08F2F5-B8A3-4C7A-AAED-B32C509FC9FA}"/>
          </ac:spMkLst>
        </pc:spChg>
        <pc:spChg chg="add mod ord">
          <ac:chgData name="Dmitriy Beznosko" userId="8bcdeb23-d2dd-465e-bda6-8e644f22b48c" providerId="ADAL" clId="{5624D78B-2D27-4672-B969-124A58E2E81B}" dt="2021-04-04T21:16:22.906" v="511" actId="700"/>
          <ac:spMkLst>
            <pc:docMk/>
            <pc:sldMk cId="4256655438" sldId="269"/>
            <ac:spMk id="6" creationId="{AB8DF4FD-1B68-4B1E-AF3C-E075A1EA2B6E}"/>
          </ac:spMkLst>
        </pc:spChg>
      </pc:sldChg>
    </pc:docChg>
  </pc:docChgLst>
  <pc:docChgLst>
    <pc:chgData name="Dmitriy Beznosko" userId="8bcdeb23-d2dd-465e-bda6-8e644f22b48c" providerId="ADAL" clId="{88524FB9-B4F1-4D97-8352-73E7328417BC}"/>
    <pc:docChg chg="undo custSel modSld">
      <pc:chgData name="Dmitriy Beznosko" userId="8bcdeb23-d2dd-465e-bda6-8e644f22b48c" providerId="ADAL" clId="{88524FB9-B4F1-4D97-8352-73E7328417BC}" dt="2021-04-05T19:43:27.826" v="3" actId="1076"/>
      <pc:docMkLst>
        <pc:docMk/>
      </pc:docMkLst>
      <pc:sldChg chg="modSp mod">
        <pc:chgData name="Dmitriy Beznosko" userId="8bcdeb23-d2dd-465e-bda6-8e644f22b48c" providerId="ADAL" clId="{88524FB9-B4F1-4D97-8352-73E7328417BC}" dt="2021-04-05T19:43:27.826" v="3" actId="1076"/>
        <pc:sldMkLst>
          <pc:docMk/>
          <pc:sldMk cId="3081873799" sldId="264"/>
        </pc:sldMkLst>
        <pc:spChg chg="mod">
          <ac:chgData name="Dmitriy Beznosko" userId="8bcdeb23-d2dd-465e-bda6-8e644f22b48c" providerId="ADAL" clId="{88524FB9-B4F1-4D97-8352-73E7328417BC}" dt="2021-04-05T19:43:27.826" v="3" actId="1076"/>
          <ac:spMkLst>
            <pc:docMk/>
            <pc:sldMk cId="3081873799" sldId="264"/>
            <ac:spMk id="3" creationId="{00000000-0000-0000-0000-000000000000}"/>
          </ac:spMkLst>
        </pc:spChg>
      </pc:sldChg>
      <pc:sldChg chg="modSp mod">
        <pc:chgData name="Dmitriy Beznosko" userId="8bcdeb23-d2dd-465e-bda6-8e644f22b48c" providerId="ADAL" clId="{88524FB9-B4F1-4D97-8352-73E7328417BC}" dt="2021-04-05T19:18:55.568" v="2" actId="20577"/>
        <pc:sldMkLst>
          <pc:docMk/>
          <pc:sldMk cId="2643413310" sldId="267"/>
        </pc:sldMkLst>
        <pc:spChg chg="mod">
          <ac:chgData name="Dmitriy Beznosko" userId="8bcdeb23-d2dd-465e-bda6-8e644f22b48c" providerId="ADAL" clId="{88524FB9-B4F1-4D97-8352-73E7328417BC}" dt="2021-04-05T19:18:55.568" v="2" actId="20577"/>
          <ac:spMkLst>
            <pc:docMk/>
            <pc:sldMk cId="2643413310" sldId="267"/>
            <ac:spMk id="3" creationId="{00000000-0000-0000-0000-000000000000}"/>
          </ac:spMkLst>
        </pc:spChg>
      </pc:sldChg>
    </pc:docChg>
  </pc:docChgLst>
  <pc:docChgLst>
    <pc:chgData name="Dmitriy Beznosko" userId="8bcdeb23-d2dd-465e-bda6-8e644f22b48c" providerId="ADAL" clId="{BC565D5E-B6F3-4963-97DD-4C7C11CB6C61}"/>
    <pc:docChg chg="undo redo custSel addSld delSld modSld">
      <pc:chgData name="Dmitriy Beznosko" userId="8bcdeb23-d2dd-465e-bda6-8e644f22b48c" providerId="ADAL" clId="{BC565D5E-B6F3-4963-97DD-4C7C11CB6C61}" dt="2021-01-31T01:25:23.383" v="1014" actId="478"/>
      <pc:docMkLst>
        <pc:docMk/>
      </pc:docMkLst>
      <pc:sldChg chg="add">
        <pc:chgData name="Dmitriy Beznosko" userId="8bcdeb23-d2dd-465e-bda6-8e644f22b48c" providerId="ADAL" clId="{BC565D5E-B6F3-4963-97DD-4C7C11CB6C61}" dt="2021-01-31T00:37:48.893" v="1"/>
        <pc:sldMkLst>
          <pc:docMk/>
          <pc:sldMk cId="3801027390" sldId="258"/>
        </pc:sldMkLst>
      </pc:sldChg>
      <pc:sldChg chg="add">
        <pc:chgData name="Dmitriy Beznosko" userId="8bcdeb23-d2dd-465e-bda6-8e644f22b48c" providerId="ADAL" clId="{BC565D5E-B6F3-4963-97DD-4C7C11CB6C61}" dt="2021-01-31T00:37:53.254" v="3"/>
        <pc:sldMkLst>
          <pc:docMk/>
          <pc:sldMk cId="4146556353" sldId="259"/>
        </pc:sldMkLst>
      </pc:sldChg>
      <pc:sldChg chg="add">
        <pc:chgData name="Dmitriy Beznosko" userId="8bcdeb23-d2dd-465e-bda6-8e644f22b48c" providerId="ADAL" clId="{BC565D5E-B6F3-4963-97DD-4C7C11CB6C61}" dt="2021-01-31T00:37:55.382" v="5"/>
        <pc:sldMkLst>
          <pc:docMk/>
          <pc:sldMk cId="1543466912" sldId="260"/>
        </pc:sldMkLst>
      </pc:sldChg>
      <pc:sldChg chg="add">
        <pc:chgData name="Dmitriy Beznosko" userId="8bcdeb23-d2dd-465e-bda6-8e644f22b48c" providerId="ADAL" clId="{BC565D5E-B6F3-4963-97DD-4C7C11CB6C61}" dt="2021-01-31T00:37:58.652" v="7"/>
        <pc:sldMkLst>
          <pc:docMk/>
          <pc:sldMk cId="998517668" sldId="261"/>
        </pc:sldMkLst>
      </pc:sldChg>
      <pc:sldChg chg="add">
        <pc:chgData name="Dmitriy Beznosko" userId="8bcdeb23-d2dd-465e-bda6-8e644f22b48c" providerId="ADAL" clId="{BC565D5E-B6F3-4963-97DD-4C7C11CB6C61}" dt="2021-01-31T00:38:04.018" v="9"/>
        <pc:sldMkLst>
          <pc:docMk/>
          <pc:sldMk cId="3945322993" sldId="262"/>
        </pc:sldMkLst>
      </pc:sldChg>
      <pc:sldChg chg="add">
        <pc:chgData name="Dmitriy Beznosko" userId="8bcdeb23-d2dd-465e-bda6-8e644f22b48c" providerId="ADAL" clId="{BC565D5E-B6F3-4963-97DD-4C7C11CB6C61}" dt="2021-01-31T00:38:05.705" v="11"/>
        <pc:sldMkLst>
          <pc:docMk/>
          <pc:sldMk cId="1325607051" sldId="263"/>
        </pc:sldMkLst>
      </pc:sldChg>
      <pc:sldChg chg="add">
        <pc:chgData name="Dmitriy Beznosko" userId="8bcdeb23-d2dd-465e-bda6-8e644f22b48c" providerId="ADAL" clId="{BC565D5E-B6F3-4963-97DD-4C7C11CB6C61}" dt="2021-01-31T00:38:07.857" v="13"/>
        <pc:sldMkLst>
          <pc:docMk/>
          <pc:sldMk cId="1670288246" sldId="264"/>
        </pc:sldMkLst>
      </pc:sldChg>
      <pc:sldChg chg="addSp modSp add mod">
        <pc:chgData name="Dmitriy Beznosko" userId="8bcdeb23-d2dd-465e-bda6-8e644f22b48c" providerId="ADAL" clId="{BC565D5E-B6F3-4963-97DD-4C7C11CB6C61}" dt="2021-01-31T01:09:04.709" v="289" actId="1076"/>
        <pc:sldMkLst>
          <pc:docMk/>
          <pc:sldMk cId="2827053885" sldId="265"/>
        </pc:sldMkLst>
        <pc:spChg chg="mod">
          <ac:chgData name="Dmitriy Beznosko" userId="8bcdeb23-d2dd-465e-bda6-8e644f22b48c" providerId="ADAL" clId="{BC565D5E-B6F3-4963-97DD-4C7C11CB6C61}" dt="2021-01-31T01:08:32.730" v="281" actId="14100"/>
          <ac:spMkLst>
            <pc:docMk/>
            <pc:sldMk cId="2827053885" sldId="265"/>
            <ac:spMk id="3" creationId="{00000000-0000-0000-0000-000000000000}"/>
          </ac:spMkLst>
        </pc:spChg>
        <pc:spChg chg="add mod">
          <ac:chgData name="Dmitriy Beznosko" userId="8bcdeb23-d2dd-465e-bda6-8e644f22b48c" providerId="ADAL" clId="{BC565D5E-B6F3-4963-97DD-4C7C11CB6C61}" dt="2021-01-31T01:09:04.709" v="289" actId="1076"/>
          <ac:spMkLst>
            <pc:docMk/>
            <pc:sldMk cId="2827053885" sldId="265"/>
            <ac:spMk id="9" creationId="{3ECEA376-0E31-4B42-B30C-EC8A44F859F7}"/>
          </ac:spMkLst>
        </pc:spChg>
        <pc:picChg chg="add mod">
          <ac:chgData name="Dmitriy Beznosko" userId="8bcdeb23-d2dd-465e-bda6-8e644f22b48c" providerId="ADAL" clId="{BC565D5E-B6F3-4963-97DD-4C7C11CB6C61}" dt="2021-01-31T01:08:36.935" v="282" actId="1076"/>
          <ac:picMkLst>
            <pc:docMk/>
            <pc:sldMk cId="2827053885" sldId="265"/>
            <ac:picMk id="6" creationId="{636BC1E0-FD72-4E95-BC75-0630216BEEEE}"/>
          </ac:picMkLst>
        </pc:picChg>
        <pc:picChg chg="mod">
          <ac:chgData name="Dmitriy Beznosko" userId="8bcdeb23-d2dd-465e-bda6-8e644f22b48c" providerId="ADAL" clId="{BC565D5E-B6F3-4963-97DD-4C7C11CB6C61}" dt="2021-01-31T01:08:40.496" v="283" actId="1076"/>
          <ac:picMkLst>
            <pc:docMk/>
            <pc:sldMk cId="2827053885" sldId="265"/>
            <ac:picMk id="9218" creationId="{00000000-0000-0000-0000-000000000000}"/>
          </ac:picMkLst>
        </pc:picChg>
      </pc:sldChg>
      <pc:sldChg chg="add">
        <pc:chgData name="Dmitriy Beznosko" userId="8bcdeb23-d2dd-465e-bda6-8e644f22b48c" providerId="ADAL" clId="{BC565D5E-B6F3-4963-97DD-4C7C11CB6C61}" dt="2021-01-31T01:03:08.965" v="232"/>
        <pc:sldMkLst>
          <pc:docMk/>
          <pc:sldMk cId="2396212617" sldId="266"/>
        </pc:sldMkLst>
      </pc:sldChg>
      <pc:sldChg chg="add del">
        <pc:chgData name="Dmitriy Beznosko" userId="8bcdeb23-d2dd-465e-bda6-8e644f22b48c" providerId="ADAL" clId="{BC565D5E-B6F3-4963-97DD-4C7C11CB6C61}" dt="2021-01-31T00:38:20.642" v="18" actId="27028"/>
        <pc:sldMkLst>
          <pc:docMk/>
          <pc:sldMk cId="4015861225" sldId="266"/>
        </pc:sldMkLst>
      </pc:sldChg>
      <pc:sldChg chg="addSp delSp modSp add mod setBg">
        <pc:chgData name="Dmitriy Beznosko" userId="8bcdeb23-d2dd-465e-bda6-8e644f22b48c" providerId="ADAL" clId="{BC565D5E-B6F3-4963-97DD-4C7C11CB6C61}" dt="2021-01-31T01:25:23.383" v="1014" actId="478"/>
        <pc:sldMkLst>
          <pc:docMk/>
          <pc:sldMk cId="2018649081" sldId="267"/>
        </pc:sldMkLst>
        <pc:spChg chg="mod">
          <ac:chgData name="Dmitriy Beznosko" userId="8bcdeb23-d2dd-465e-bda6-8e644f22b48c" providerId="ADAL" clId="{BC565D5E-B6F3-4963-97DD-4C7C11CB6C61}" dt="2021-01-31T01:24:54.823" v="1004" actId="26606"/>
          <ac:spMkLst>
            <pc:docMk/>
            <pc:sldMk cId="2018649081" sldId="267"/>
            <ac:spMk id="2" creationId="{00000000-0000-0000-0000-000000000000}"/>
          </ac:spMkLst>
        </pc:spChg>
        <pc:spChg chg="mod">
          <ac:chgData name="Dmitriy Beznosko" userId="8bcdeb23-d2dd-465e-bda6-8e644f22b48c" providerId="ADAL" clId="{BC565D5E-B6F3-4963-97DD-4C7C11CB6C61}" dt="2021-01-31T01:24:54.823" v="1004" actId="26606"/>
          <ac:spMkLst>
            <pc:docMk/>
            <pc:sldMk cId="2018649081" sldId="267"/>
            <ac:spMk id="4" creationId="{00000000-0000-0000-0000-000000000000}"/>
          </ac:spMkLst>
        </pc:spChg>
        <pc:spChg chg="add mod">
          <ac:chgData name="Dmitriy Beznosko" userId="8bcdeb23-d2dd-465e-bda6-8e644f22b48c" providerId="ADAL" clId="{BC565D5E-B6F3-4963-97DD-4C7C11CB6C61}" dt="2021-01-31T01:24:54.823" v="1004" actId="26606"/>
          <ac:spMkLst>
            <pc:docMk/>
            <pc:sldMk cId="2018649081" sldId="267"/>
            <ac:spMk id="6" creationId="{D3C8CF15-E994-4729-8CF8-777FB11C2EF6}"/>
          </ac:spMkLst>
        </pc:spChg>
        <pc:spChg chg="add del mod">
          <ac:chgData name="Dmitriy Beznosko" userId="8bcdeb23-d2dd-465e-bda6-8e644f22b48c" providerId="ADAL" clId="{BC565D5E-B6F3-4963-97DD-4C7C11CB6C61}" dt="2021-01-31T01:25:23.383" v="1014" actId="478"/>
          <ac:spMkLst>
            <pc:docMk/>
            <pc:sldMk cId="2018649081" sldId="267"/>
            <ac:spMk id="8" creationId="{F9105EF2-980A-4402-A343-717925CDEF8D}"/>
          </ac:spMkLst>
        </pc:spChg>
        <pc:spChg chg="add del">
          <ac:chgData name="Dmitriy Beznosko" userId="8bcdeb23-d2dd-465e-bda6-8e644f22b48c" providerId="ADAL" clId="{BC565D5E-B6F3-4963-97DD-4C7C11CB6C61}" dt="2021-01-31T01:24:54.823" v="1004" actId="26606"/>
          <ac:spMkLst>
            <pc:docMk/>
            <pc:sldMk cId="2018649081" sldId="267"/>
            <ac:spMk id="13" creationId="{50CF6C96-4596-4D83-A9F9-A3AB22AB4D89}"/>
          </ac:spMkLst>
        </pc:spChg>
        <pc:picChg chg="add mod">
          <ac:chgData name="Dmitriy Beznosko" userId="8bcdeb23-d2dd-465e-bda6-8e644f22b48c" providerId="ADAL" clId="{BC565D5E-B6F3-4963-97DD-4C7C11CB6C61}" dt="2021-01-31T01:25:10.726" v="1013" actId="1037"/>
          <ac:picMkLst>
            <pc:docMk/>
            <pc:sldMk cId="2018649081" sldId="267"/>
            <ac:picMk id="7" creationId="{983D67BF-CA2B-4FB3-ABA6-C5FF7FAAABD5}"/>
          </ac:picMkLst>
        </pc:picChg>
        <pc:picChg chg="del mod">
          <ac:chgData name="Dmitriy Beznosko" userId="8bcdeb23-d2dd-465e-bda6-8e644f22b48c" providerId="ADAL" clId="{BC565D5E-B6F3-4963-97DD-4C7C11CB6C61}" dt="2021-01-31T01:20:39.096" v="749" actId="478"/>
          <ac:picMkLst>
            <pc:docMk/>
            <pc:sldMk cId="2018649081" sldId="267"/>
            <ac:picMk id="11266" creationId="{00000000-0000-0000-0000-000000000000}"/>
          </ac:picMkLst>
        </pc:picChg>
      </pc:sldChg>
      <pc:sldChg chg="new del">
        <pc:chgData name="Dmitriy Beznosko" userId="8bcdeb23-d2dd-465e-bda6-8e644f22b48c" providerId="ADAL" clId="{BC565D5E-B6F3-4963-97DD-4C7C11CB6C61}" dt="2021-01-31T01:17:18.701" v="562" actId="47"/>
        <pc:sldMkLst>
          <pc:docMk/>
          <pc:sldMk cId="3893302005" sldId="268"/>
        </pc:sldMkLst>
      </pc:sldChg>
      <pc:sldChg chg="addSp modSp new mod">
        <pc:chgData name="Dmitriy Beznosko" userId="8bcdeb23-d2dd-465e-bda6-8e644f22b48c" providerId="ADAL" clId="{BC565D5E-B6F3-4963-97DD-4C7C11CB6C61}" dt="2021-01-31T01:17:13.505" v="561" actId="1036"/>
        <pc:sldMkLst>
          <pc:docMk/>
          <pc:sldMk cId="2906433402" sldId="269"/>
        </pc:sldMkLst>
        <pc:spChg chg="mod">
          <ac:chgData name="Dmitriy Beznosko" userId="8bcdeb23-d2dd-465e-bda6-8e644f22b48c" providerId="ADAL" clId="{BC565D5E-B6F3-4963-97DD-4C7C11CB6C61}" dt="2021-01-31T01:10:27.914" v="306" actId="20577"/>
          <ac:spMkLst>
            <pc:docMk/>
            <pc:sldMk cId="2906433402" sldId="269"/>
            <ac:spMk id="2" creationId="{C46727F1-414C-40CC-B93F-BF23D38C123C}"/>
          </ac:spMkLst>
        </pc:spChg>
        <pc:spChg chg="mod">
          <ac:chgData name="Dmitriy Beznosko" userId="8bcdeb23-d2dd-465e-bda6-8e644f22b48c" providerId="ADAL" clId="{BC565D5E-B6F3-4963-97DD-4C7C11CB6C61}" dt="2021-01-31T01:16:48.121" v="553" actId="27636"/>
          <ac:spMkLst>
            <pc:docMk/>
            <pc:sldMk cId="2906433402" sldId="269"/>
            <ac:spMk id="3" creationId="{6C2982A8-6FA4-42D4-91B7-538ABFA83AEE}"/>
          </ac:spMkLst>
        </pc:spChg>
        <pc:spChg chg="add mod">
          <ac:chgData name="Dmitriy Beznosko" userId="8bcdeb23-d2dd-465e-bda6-8e644f22b48c" providerId="ADAL" clId="{BC565D5E-B6F3-4963-97DD-4C7C11CB6C61}" dt="2021-01-31T01:17:13.505" v="561" actId="1036"/>
          <ac:spMkLst>
            <pc:docMk/>
            <pc:sldMk cId="2906433402" sldId="269"/>
            <ac:spMk id="5" creationId="{F1CAC2DE-23AA-4A71-9F8F-9DB1EBE7191D}"/>
          </ac:spMkLst>
        </pc:spChg>
      </pc:sldChg>
      <pc:sldMasterChg chg="addSldLayout">
        <pc:chgData name="Dmitriy Beznosko" userId="8bcdeb23-d2dd-465e-bda6-8e644f22b48c" providerId="ADAL" clId="{BC565D5E-B6F3-4963-97DD-4C7C11CB6C61}" dt="2021-01-31T00:37:48.893" v="0" actId="27028"/>
        <pc:sldMasterMkLst>
          <pc:docMk/>
          <pc:sldMasterMk cId="3550846268" sldId="2147483672"/>
        </pc:sldMasterMkLst>
        <pc:sldLayoutChg chg="add">
          <pc:chgData name="Dmitriy Beznosko" userId="8bcdeb23-d2dd-465e-bda6-8e644f22b48c" providerId="ADAL" clId="{BC565D5E-B6F3-4963-97DD-4C7C11CB6C61}" dt="2021-01-31T00:37:48.893" v="0" actId="27028"/>
          <pc:sldLayoutMkLst>
            <pc:docMk/>
            <pc:sldMasterMk cId="3550846268" sldId="2147483672"/>
            <pc:sldLayoutMk cId="728666449" sldId="2147483674"/>
          </pc:sldLayoutMkLst>
        </pc:sldLayoutChg>
      </pc:sldMaster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7E44383-F09D-4576-B5D1-AC72E98B0011}" type="doc">
      <dgm:prSet loTypeId="urn:microsoft.com/office/officeart/2005/8/layout/matrix3" loCatId="matrix" qsTypeId="urn:microsoft.com/office/officeart/2005/8/quickstyle/simple1" qsCatId="simple" csTypeId="urn:microsoft.com/office/officeart/2005/8/colors/accent1_2" csCatId="accent1" phldr="1"/>
      <dgm:spPr/>
      <dgm:t>
        <a:bodyPr/>
        <a:lstStyle/>
        <a:p>
          <a:endParaRPr lang="en-US"/>
        </a:p>
      </dgm:t>
    </dgm:pt>
    <dgm:pt modelId="{3BD2D8B6-CE3F-4AD0-B842-D09C5B07AEA9}">
      <dgm:prSet custT="1"/>
      <dgm:spPr/>
      <dgm:t>
        <a:bodyPr/>
        <a:lstStyle/>
        <a:p>
          <a:r>
            <a:rPr lang="en-US" sz="1500" baseline="0"/>
            <a:t>All bodies gravitationally affect each other</a:t>
          </a:r>
          <a:endParaRPr lang="en-US" sz="1500"/>
        </a:p>
      </dgm:t>
    </dgm:pt>
    <dgm:pt modelId="{D729D67B-4137-46CB-8C61-D35C03FD8AB5}" type="parTrans" cxnId="{8568FD31-52EF-4C70-9B0A-2A46B8C195CC}">
      <dgm:prSet/>
      <dgm:spPr/>
      <dgm:t>
        <a:bodyPr/>
        <a:lstStyle/>
        <a:p>
          <a:endParaRPr lang="en-US" sz="1500"/>
        </a:p>
      </dgm:t>
    </dgm:pt>
    <dgm:pt modelId="{363B50EC-572A-4B10-8FC9-ABF01F43EB4E}" type="sibTrans" cxnId="{8568FD31-52EF-4C70-9B0A-2A46B8C195CC}">
      <dgm:prSet/>
      <dgm:spPr/>
      <dgm:t>
        <a:bodyPr/>
        <a:lstStyle/>
        <a:p>
          <a:endParaRPr lang="en-US" sz="1500"/>
        </a:p>
      </dgm:t>
    </dgm:pt>
    <dgm:pt modelId="{F3C17B56-5F37-4E1B-8665-A64FA8322F4B}">
      <dgm:prSet custT="1"/>
      <dgm:spPr/>
      <dgm:t>
        <a:bodyPr/>
        <a:lstStyle/>
        <a:p>
          <a:r>
            <a:rPr lang="en-US" sz="1500" baseline="0"/>
            <a:t>This changes trajectories</a:t>
          </a:r>
          <a:endParaRPr lang="en-US" sz="1500"/>
        </a:p>
      </dgm:t>
    </dgm:pt>
    <dgm:pt modelId="{6AB9BC8C-F4F3-4A60-B757-B944C1A84B5C}" type="parTrans" cxnId="{2E29B162-FBCB-443D-B1A0-6EA0C6504925}">
      <dgm:prSet/>
      <dgm:spPr/>
      <dgm:t>
        <a:bodyPr/>
        <a:lstStyle/>
        <a:p>
          <a:endParaRPr lang="en-US" sz="1500"/>
        </a:p>
      </dgm:t>
    </dgm:pt>
    <dgm:pt modelId="{6A8F2EC5-5A63-4F39-B3E1-58899F265734}" type="sibTrans" cxnId="{2E29B162-FBCB-443D-B1A0-6EA0C6504925}">
      <dgm:prSet/>
      <dgm:spPr/>
      <dgm:t>
        <a:bodyPr/>
        <a:lstStyle/>
        <a:p>
          <a:endParaRPr lang="en-US" sz="1500"/>
        </a:p>
      </dgm:t>
    </dgm:pt>
    <dgm:pt modelId="{6C17D76C-C59F-4D04-A15F-C31C3B841E8B}">
      <dgm:prSet custT="1"/>
      <dgm:spPr/>
      <dgm:t>
        <a:bodyPr/>
        <a:lstStyle/>
        <a:p>
          <a:r>
            <a:rPr lang="en-US" sz="1500" baseline="0"/>
            <a:t>If know trajectory, can predict effects of known planets and see if that is true</a:t>
          </a:r>
          <a:endParaRPr lang="en-US" sz="1500"/>
        </a:p>
      </dgm:t>
    </dgm:pt>
    <dgm:pt modelId="{6C0AC3BA-C4A7-4DEE-9512-CED66299A6A5}" type="parTrans" cxnId="{DF0D6100-2B3A-4C3C-BC95-29B12B6C05AF}">
      <dgm:prSet/>
      <dgm:spPr/>
      <dgm:t>
        <a:bodyPr/>
        <a:lstStyle/>
        <a:p>
          <a:endParaRPr lang="en-US" sz="1500"/>
        </a:p>
      </dgm:t>
    </dgm:pt>
    <dgm:pt modelId="{57658D12-9ADB-4D15-ABED-6DCF0C7518DC}" type="sibTrans" cxnId="{DF0D6100-2B3A-4C3C-BC95-29B12B6C05AF}">
      <dgm:prSet/>
      <dgm:spPr/>
      <dgm:t>
        <a:bodyPr/>
        <a:lstStyle/>
        <a:p>
          <a:endParaRPr lang="en-US" sz="1500"/>
        </a:p>
      </dgm:t>
    </dgm:pt>
    <dgm:pt modelId="{4611BF9C-350B-40E4-8061-903D260F3860}">
      <dgm:prSet custT="1"/>
      <dgm:spPr/>
      <dgm:t>
        <a:bodyPr/>
        <a:lstStyle/>
        <a:p>
          <a:r>
            <a:rPr lang="en-US" sz="1400" baseline="0" dirty="0"/>
            <a:t>Assume observed deviations due to another planet – calculate its orbit and start looking for it</a:t>
          </a:r>
          <a:endParaRPr lang="en-US" sz="1400" dirty="0"/>
        </a:p>
      </dgm:t>
    </dgm:pt>
    <dgm:pt modelId="{7CC87E41-C04A-43FF-983D-12DF346E618D}" type="parTrans" cxnId="{29A090C6-F858-4826-8A51-E5AAD829B792}">
      <dgm:prSet/>
      <dgm:spPr/>
      <dgm:t>
        <a:bodyPr/>
        <a:lstStyle/>
        <a:p>
          <a:endParaRPr lang="en-US" sz="1500"/>
        </a:p>
      </dgm:t>
    </dgm:pt>
    <dgm:pt modelId="{125AD3BA-6372-4583-95DE-F2D7A20CC83A}" type="sibTrans" cxnId="{29A090C6-F858-4826-8A51-E5AAD829B792}">
      <dgm:prSet/>
      <dgm:spPr/>
      <dgm:t>
        <a:bodyPr/>
        <a:lstStyle/>
        <a:p>
          <a:endParaRPr lang="en-US" sz="1500"/>
        </a:p>
      </dgm:t>
    </dgm:pt>
    <dgm:pt modelId="{AF693454-059F-4C5F-9EA0-C17453892E66}" type="pres">
      <dgm:prSet presAssocID="{07E44383-F09D-4576-B5D1-AC72E98B0011}" presName="matrix" presStyleCnt="0">
        <dgm:presLayoutVars>
          <dgm:chMax val="1"/>
          <dgm:dir/>
          <dgm:resizeHandles val="exact"/>
        </dgm:presLayoutVars>
      </dgm:prSet>
      <dgm:spPr/>
    </dgm:pt>
    <dgm:pt modelId="{B7F338A3-D5D2-4F5E-BD64-6944326D3EEB}" type="pres">
      <dgm:prSet presAssocID="{07E44383-F09D-4576-B5D1-AC72E98B0011}" presName="diamond" presStyleLbl="bgShp" presStyleIdx="0" presStyleCnt="1"/>
      <dgm:spPr/>
    </dgm:pt>
    <dgm:pt modelId="{91D757C5-F185-48B3-9474-D1AFC8FDDF2B}" type="pres">
      <dgm:prSet presAssocID="{07E44383-F09D-4576-B5D1-AC72E98B0011}" presName="quad1" presStyleLbl="node1" presStyleIdx="0" presStyleCnt="4">
        <dgm:presLayoutVars>
          <dgm:chMax val="0"/>
          <dgm:chPref val="0"/>
          <dgm:bulletEnabled val="1"/>
        </dgm:presLayoutVars>
      </dgm:prSet>
      <dgm:spPr/>
    </dgm:pt>
    <dgm:pt modelId="{4DB4FBAA-3ABD-4D9E-BC20-DFE69EDC0B17}" type="pres">
      <dgm:prSet presAssocID="{07E44383-F09D-4576-B5D1-AC72E98B0011}" presName="quad2" presStyleLbl="node1" presStyleIdx="1" presStyleCnt="4">
        <dgm:presLayoutVars>
          <dgm:chMax val="0"/>
          <dgm:chPref val="0"/>
          <dgm:bulletEnabled val="1"/>
        </dgm:presLayoutVars>
      </dgm:prSet>
      <dgm:spPr/>
    </dgm:pt>
    <dgm:pt modelId="{2A222B12-B922-484F-B08B-15D572B1FB14}" type="pres">
      <dgm:prSet presAssocID="{07E44383-F09D-4576-B5D1-AC72E98B0011}" presName="quad3" presStyleLbl="node1" presStyleIdx="2" presStyleCnt="4">
        <dgm:presLayoutVars>
          <dgm:chMax val="0"/>
          <dgm:chPref val="0"/>
          <dgm:bulletEnabled val="1"/>
        </dgm:presLayoutVars>
      </dgm:prSet>
      <dgm:spPr/>
    </dgm:pt>
    <dgm:pt modelId="{955B3506-3A2E-4C06-8D58-057E00172AB2}" type="pres">
      <dgm:prSet presAssocID="{07E44383-F09D-4576-B5D1-AC72E98B0011}" presName="quad4" presStyleLbl="node1" presStyleIdx="3" presStyleCnt="4">
        <dgm:presLayoutVars>
          <dgm:chMax val="0"/>
          <dgm:chPref val="0"/>
          <dgm:bulletEnabled val="1"/>
        </dgm:presLayoutVars>
      </dgm:prSet>
      <dgm:spPr/>
    </dgm:pt>
  </dgm:ptLst>
  <dgm:cxnLst>
    <dgm:cxn modelId="{DF0D6100-2B3A-4C3C-BC95-29B12B6C05AF}" srcId="{07E44383-F09D-4576-B5D1-AC72E98B0011}" destId="{6C17D76C-C59F-4D04-A15F-C31C3B841E8B}" srcOrd="2" destOrd="0" parTransId="{6C0AC3BA-C4A7-4DEE-9512-CED66299A6A5}" sibTransId="{57658D12-9ADB-4D15-ABED-6DCF0C7518DC}"/>
    <dgm:cxn modelId="{8568FD31-52EF-4C70-9B0A-2A46B8C195CC}" srcId="{07E44383-F09D-4576-B5D1-AC72E98B0011}" destId="{3BD2D8B6-CE3F-4AD0-B842-D09C5B07AEA9}" srcOrd="0" destOrd="0" parTransId="{D729D67B-4137-46CB-8C61-D35C03FD8AB5}" sibTransId="{363B50EC-572A-4B10-8FC9-ABF01F43EB4E}"/>
    <dgm:cxn modelId="{2E29B162-FBCB-443D-B1A0-6EA0C6504925}" srcId="{07E44383-F09D-4576-B5D1-AC72E98B0011}" destId="{F3C17B56-5F37-4E1B-8665-A64FA8322F4B}" srcOrd="1" destOrd="0" parTransId="{6AB9BC8C-F4F3-4A60-B757-B944C1A84B5C}" sibTransId="{6A8F2EC5-5A63-4F39-B3E1-58899F265734}"/>
    <dgm:cxn modelId="{607AB17B-AB90-4F03-A400-2820DA11F172}" type="presOf" srcId="{6C17D76C-C59F-4D04-A15F-C31C3B841E8B}" destId="{2A222B12-B922-484F-B08B-15D572B1FB14}" srcOrd="0" destOrd="0" presId="urn:microsoft.com/office/officeart/2005/8/layout/matrix3"/>
    <dgm:cxn modelId="{B7F50C81-5F67-4380-A5DF-6CBCF23F523F}" type="presOf" srcId="{07E44383-F09D-4576-B5D1-AC72E98B0011}" destId="{AF693454-059F-4C5F-9EA0-C17453892E66}" srcOrd="0" destOrd="0" presId="urn:microsoft.com/office/officeart/2005/8/layout/matrix3"/>
    <dgm:cxn modelId="{CAD01FB7-E8CB-47B9-A301-94A649E8D9E5}" type="presOf" srcId="{F3C17B56-5F37-4E1B-8665-A64FA8322F4B}" destId="{4DB4FBAA-3ABD-4D9E-BC20-DFE69EDC0B17}" srcOrd="0" destOrd="0" presId="urn:microsoft.com/office/officeart/2005/8/layout/matrix3"/>
    <dgm:cxn modelId="{29A090C6-F858-4826-8A51-E5AAD829B792}" srcId="{07E44383-F09D-4576-B5D1-AC72E98B0011}" destId="{4611BF9C-350B-40E4-8061-903D260F3860}" srcOrd="3" destOrd="0" parTransId="{7CC87E41-C04A-43FF-983D-12DF346E618D}" sibTransId="{125AD3BA-6372-4583-95DE-F2D7A20CC83A}"/>
    <dgm:cxn modelId="{B4FBBBCA-C787-472C-AB77-A4A63C404758}" type="presOf" srcId="{3BD2D8B6-CE3F-4AD0-B842-D09C5B07AEA9}" destId="{91D757C5-F185-48B3-9474-D1AFC8FDDF2B}" srcOrd="0" destOrd="0" presId="urn:microsoft.com/office/officeart/2005/8/layout/matrix3"/>
    <dgm:cxn modelId="{36EC2DFC-C549-4B18-9D8C-F1CBFB18FF9F}" type="presOf" srcId="{4611BF9C-350B-40E4-8061-903D260F3860}" destId="{955B3506-3A2E-4C06-8D58-057E00172AB2}" srcOrd="0" destOrd="0" presId="urn:microsoft.com/office/officeart/2005/8/layout/matrix3"/>
    <dgm:cxn modelId="{83C41FF3-B6A9-4866-BCA6-34E673F5DED8}" type="presParOf" srcId="{AF693454-059F-4C5F-9EA0-C17453892E66}" destId="{B7F338A3-D5D2-4F5E-BD64-6944326D3EEB}" srcOrd="0" destOrd="0" presId="urn:microsoft.com/office/officeart/2005/8/layout/matrix3"/>
    <dgm:cxn modelId="{50F1849E-4C60-4636-93FE-D380DBDE21D3}" type="presParOf" srcId="{AF693454-059F-4C5F-9EA0-C17453892E66}" destId="{91D757C5-F185-48B3-9474-D1AFC8FDDF2B}" srcOrd="1" destOrd="0" presId="urn:microsoft.com/office/officeart/2005/8/layout/matrix3"/>
    <dgm:cxn modelId="{D68CDC30-00F0-4268-9EA2-DEA8F19199B5}" type="presParOf" srcId="{AF693454-059F-4C5F-9EA0-C17453892E66}" destId="{4DB4FBAA-3ABD-4D9E-BC20-DFE69EDC0B17}" srcOrd="2" destOrd="0" presId="urn:microsoft.com/office/officeart/2005/8/layout/matrix3"/>
    <dgm:cxn modelId="{EC0B9B16-43EA-460B-A4B4-AB49754DEEF0}" type="presParOf" srcId="{AF693454-059F-4C5F-9EA0-C17453892E66}" destId="{2A222B12-B922-484F-B08B-15D572B1FB14}" srcOrd="3" destOrd="0" presId="urn:microsoft.com/office/officeart/2005/8/layout/matrix3"/>
    <dgm:cxn modelId="{206A4705-D4D2-4B5D-AAB5-06C3DED16A80}" type="presParOf" srcId="{AF693454-059F-4C5F-9EA0-C17453892E66}" destId="{955B3506-3A2E-4C06-8D58-057E00172AB2}" srcOrd="4" destOrd="0" presId="urn:microsoft.com/office/officeart/2005/8/layout/matrix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7F338A3-D5D2-4F5E-BD64-6944326D3EEB}">
      <dsp:nvSpPr>
        <dsp:cNvPr id="0" name=""/>
        <dsp:cNvSpPr/>
      </dsp:nvSpPr>
      <dsp:spPr>
        <a:xfrm>
          <a:off x="0" y="30710"/>
          <a:ext cx="4289918" cy="4289918"/>
        </a:xfrm>
        <a:prstGeom prst="diamond">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91D757C5-F185-48B3-9474-D1AFC8FDDF2B}">
      <dsp:nvSpPr>
        <dsp:cNvPr id="0" name=""/>
        <dsp:cNvSpPr/>
      </dsp:nvSpPr>
      <dsp:spPr>
        <a:xfrm>
          <a:off x="407542" y="438252"/>
          <a:ext cx="1673068" cy="1673068"/>
        </a:xfrm>
        <a:prstGeom prst="roundRect">
          <a:avLst/>
        </a:prstGeom>
        <a:solidFill>
          <a:schemeClr val="accent1">
            <a:hueOff val="0"/>
            <a:satOff val="0"/>
            <a:lumOff val="0"/>
            <a:alphaOff val="0"/>
          </a:schemeClr>
        </a:solidFill>
        <a:ln w="1397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US" sz="1500" kern="1200" baseline="0"/>
            <a:t>All bodies gravitationally affect each other</a:t>
          </a:r>
          <a:endParaRPr lang="en-US" sz="1500" kern="1200"/>
        </a:p>
      </dsp:txBody>
      <dsp:txXfrm>
        <a:off x="489214" y="519924"/>
        <a:ext cx="1509724" cy="1509724"/>
      </dsp:txXfrm>
    </dsp:sp>
    <dsp:sp modelId="{4DB4FBAA-3ABD-4D9E-BC20-DFE69EDC0B17}">
      <dsp:nvSpPr>
        <dsp:cNvPr id="0" name=""/>
        <dsp:cNvSpPr/>
      </dsp:nvSpPr>
      <dsp:spPr>
        <a:xfrm>
          <a:off x="2209307" y="438252"/>
          <a:ext cx="1673068" cy="1673068"/>
        </a:xfrm>
        <a:prstGeom prst="roundRect">
          <a:avLst/>
        </a:prstGeom>
        <a:solidFill>
          <a:schemeClr val="accent1">
            <a:hueOff val="0"/>
            <a:satOff val="0"/>
            <a:lumOff val="0"/>
            <a:alphaOff val="0"/>
          </a:schemeClr>
        </a:solidFill>
        <a:ln w="1397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US" sz="1500" kern="1200" baseline="0"/>
            <a:t>This changes trajectories</a:t>
          </a:r>
          <a:endParaRPr lang="en-US" sz="1500" kern="1200"/>
        </a:p>
      </dsp:txBody>
      <dsp:txXfrm>
        <a:off x="2290979" y="519924"/>
        <a:ext cx="1509724" cy="1509724"/>
      </dsp:txXfrm>
    </dsp:sp>
    <dsp:sp modelId="{2A222B12-B922-484F-B08B-15D572B1FB14}">
      <dsp:nvSpPr>
        <dsp:cNvPr id="0" name=""/>
        <dsp:cNvSpPr/>
      </dsp:nvSpPr>
      <dsp:spPr>
        <a:xfrm>
          <a:off x="407542" y="2240017"/>
          <a:ext cx="1673068" cy="1673068"/>
        </a:xfrm>
        <a:prstGeom prst="roundRect">
          <a:avLst/>
        </a:prstGeom>
        <a:solidFill>
          <a:schemeClr val="accent1">
            <a:hueOff val="0"/>
            <a:satOff val="0"/>
            <a:lumOff val="0"/>
            <a:alphaOff val="0"/>
          </a:schemeClr>
        </a:solidFill>
        <a:ln w="1397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0" tIns="57150" rIns="57150" bIns="57150" numCol="1" spcCol="1270" anchor="ctr" anchorCtr="0">
          <a:noAutofit/>
        </a:bodyPr>
        <a:lstStyle/>
        <a:p>
          <a:pPr marL="0" lvl="0" indent="0" algn="ctr" defTabSz="666750">
            <a:lnSpc>
              <a:spcPct val="90000"/>
            </a:lnSpc>
            <a:spcBef>
              <a:spcPct val="0"/>
            </a:spcBef>
            <a:spcAft>
              <a:spcPct val="35000"/>
            </a:spcAft>
            <a:buNone/>
          </a:pPr>
          <a:r>
            <a:rPr lang="en-US" sz="1500" kern="1200" baseline="0"/>
            <a:t>If know trajectory, can predict effects of known planets and see if that is true</a:t>
          </a:r>
          <a:endParaRPr lang="en-US" sz="1500" kern="1200"/>
        </a:p>
      </dsp:txBody>
      <dsp:txXfrm>
        <a:off x="489214" y="2321689"/>
        <a:ext cx="1509724" cy="1509724"/>
      </dsp:txXfrm>
    </dsp:sp>
    <dsp:sp modelId="{955B3506-3A2E-4C06-8D58-057E00172AB2}">
      <dsp:nvSpPr>
        <dsp:cNvPr id="0" name=""/>
        <dsp:cNvSpPr/>
      </dsp:nvSpPr>
      <dsp:spPr>
        <a:xfrm>
          <a:off x="2209307" y="2240017"/>
          <a:ext cx="1673068" cy="1673068"/>
        </a:xfrm>
        <a:prstGeom prst="roundRect">
          <a:avLst/>
        </a:prstGeom>
        <a:solidFill>
          <a:schemeClr val="accent1">
            <a:hueOff val="0"/>
            <a:satOff val="0"/>
            <a:lumOff val="0"/>
            <a:alphaOff val="0"/>
          </a:schemeClr>
        </a:solidFill>
        <a:ln w="1397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baseline="0" dirty="0"/>
            <a:t>Assume observed deviations due to another planet – calculate its orbit and start looking for it</a:t>
          </a:r>
          <a:endParaRPr lang="en-US" sz="1400" kern="1200" dirty="0"/>
        </a:p>
      </dsp:txBody>
      <dsp:txXfrm>
        <a:off x="2290979" y="2321689"/>
        <a:ext cx="1509724" cy="1509724"/>
      </dsp:txXfrm>
    </dsp:sp>
  </dsp:spTree>
</dsp:drawing>
</file>

<file path=ppt/diagrams/layout1.xml><?xml version="1.0" encoding="utf-8"?>
<dgm:layoutDef xmlns:dgm="http://schemas.openxmlformats.org/drawingml/2006/diagram" xmlns:a="http://schemas.openxmlformats.org/drawingml/2006/main" uniqueId="urn:microsoft.com/office/officeart/2005/8/layout/matrix3">
  <dgm:title val=""/>
  <dgm:desc val=""/>
  <dgm:catLst>
    <dgm:cat type="matrix" pri="1000"/>
    <dgm:cat type="convert" pri="18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0" destOrd="0"/>
        <dgm:cxn modelId="8" srcId="0" destId="4" srcOrd="1" destOrd="0"/>
      </dgm:cxnLst>
      <dgm:bg/>
      <dgm:whole/>
    </dgm:dataModel>
  </dgm:sampData>
  <dgm:styleData useDef="1">
    <dgm:dataModel>
      <dgm:ptLst/>
      <dgm:bg/>
      <dgm:whole/>
    </dgm:dataModel>
  </dgm:styleData>
  <dgm:clrData useDef="1">
    <dgm:dataModel>
      <dgm:ptLst/>
      <dgm:bg/>
      <dgm:whole/>
    </dgm:dataModel>
  </dgm:clrData>
  <dgm:layoutNode name="matrix">
    <dgm:varLst>
      <dgm:chMax val="1"/>
      <dgm:dir/>
      <dgm:resizeHandles val="exact"/>
    </dgm:varLst>
    <dgm:alg type="composite">
      <dgm:param type="ar" val="1"/>
    </dgm:alg>
    <dgm:shape xmlns:r="http://schemas.openxmlformats.org/officeDocument/2006/relationships" r:blip="">
      <dgm:adjLst/>
    </dgm:shape>
    <dgm:presOf/>
    <dgm:choose name="Name0">
      <dgm:if name="Name1" func="var" arg="dir" op="equ" val="norm">
        <dgm:constrLst>
          <dgm:constr type="w" for="ch" forName="diamond" refType="w"/>
          <dgm:constr type="h" for="ch" forName="diamond" refType="h"/>
          <dgm:constr type="w" for="ch" forName="quad1" refType="w" fact="0.39"/>
          <dgm:constr type="h" for="ch" forName="quad1" refType="h" fact="0.39"/>
          <dgm:constr type="ctrX" for="ch" forName="quad1" refType="w" fact="0.29"/>
          <dgm:constr type="ctrY" for="ch" forName="quad1" refType="h" fact="0.29"/>
          <dgm:constr type="w" for="ch" forName="quad2" refType="w" fact="0.39"/>
          <dgm:constr type="h" for="ch" forName="quad2" refType="h" fact="0.39"/>
          <dgm:constr type="ctrX" for="ch" forName="quad2" refType="w" fact="0.71"/>
          <dgm:constr type="ctrY" for="ch" forName="quad2" refType="h" fact="0.29"/>
          <dgm:constr type="w" for="ch" forName="quad3" refType="w" fact="0.39"/>
          <dgm:constr type="h" for="ch" forName="quad3" refType="h" fact="0.39"/>
          <dgm:constr type="ctrX" for="ch" forName="quad3" refType="w" fact="0.29"/>
          <dgm:constr type="ctrY" for="ch" forName="quad3" refType="h" fact="0.71"/>
          <dgm:constr type="w" for="ch" forName="quad4" refType="w" fact="0.39"/>
          <dgm:constr type="h" for="ch" forName="quad4" refType="h" fact="0.39"/>
          <dgm:constr type="ctrX" for="ch" forName="quad4" refType="w" fact="0.71"/>
          <dgm:constr type="ctrY" for="ch" forName="quad4" refType="h" fact="0.71"/>
          <dgm:constr type="primFontSz" for="des" ptType="node" op="equ" val="65"/>
        </dgm:constrLst>
      </dgm:if>
      <dgm:else name="Name2">
        <dgm:constrLst>
          <dgm:constr type="w" for="ch" forName="diamond" refType="w"/>
          <dgm:constr type="h" for="ch" forName="diamond" refType="h"/>
          <dgm:constr type="w" for="ch" forName="quad1" refType="w" fact="0.39"/>
          <dgm:constr type="h" for="ch" forName="quad1" refType="h" fact="0.39"/>
          <dgm:constr type="ctrX" for="ch" forName="quad1" refType="w" fact="0.71"/>
          <dgm:constr type="ctrY" for="ch" forName="quad1" refType="h" fact="0.29"/>
          <dgm:constr type="w" for="ch" forName="quad2" refType="w" fact="0.39"/>
          <dgm:constr type="h" for="ch" forName="quad2" refType="h" fact="0.39"/>
          <dgm:constr type="ctrX" for="ch" forName="quad2" refType="w" fact="0.29"/>
          <dgm:constr type="ctrY" for="ch" forName="quad2" refType="h" fact="0.29"/>
          <dgm:constr type="w" for="ch" forName="quad3" refType="w" fact="0.39"/>
          <dgm:constr type="h" for="ch" forName="quad3" refType="h" fact="0.39"/>
          <dgm:constr type="ctrX" for="ch" forName="quad3" refType="w" fact="0.71"/>
          <dgm:constr type="ctrY" for="ch" forName="quad3" refType="h" fact="0.71"/>
          <dgm:constr type="w" for="ch" forName="quad4" refType="w" fact="0.39"/>
          <dgm:constr type="h" for="ch" forName="quad4" refType="h" fact="0.39"/>
          <dgm:constr type="ctrX" for="ch" forName="quad4" refType="w" fact="0.29"/>
          <dgm:constr type="ctrY" for="ch" forName="quad4" refType="h" fact="0.71"/>
          <dgm:constr type="primFontSz" for="des" ptType="node" op="equ" val="65"/>
        </dgm:constrLst>
      </dgm:else>
    </dgm:choose>
    <dgm:ruleLst/>
    <dgm:choose name="Name3">
      <dgm:if name="Name4" axis="ch" ptType="node" func="cnt" op="gte" val="1">
        <dgm:layoutNode name="diamond" styleLbl="bgShp">
          <dgm:alg type="sp"/>
          <dgm:shape xmlns:r="http://schemas.openxmlformats.org/officeDocument/2006/relationships" type="diamond" r:blip="">
            <dgm:adjLst/>
          </dgm:shape>
          <dgm:presOf/>
          <dgm:constrLst>
            <dgm:constr type="w" refType="h" op="equ"/>
          </dgm:constrLst>
          <dgm:ruleLst/>
        </dgm:layoutNode>
        <dgm:layoutNode name="quad1">
          <dgm:varLst>
            <dgm:chMax val="0"/>
            <dgm:chPref val="0"/>
            <dgm:bulletEnabled val="1"/>
          </dgm:varLst>
          <dgm:alg type="tx"/>
          <dgm:shape xmlns:r="http://schemas.openxmlformats.org/officeDocument/2006/relationships" type="roundRect" r:blip="">
            <dgm:adjLst/>
          </dgm:shape>
          <dgm:presOf axis="ch desOrSelf" ptType="node node" st="1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2">
          <dgm:varLst>
            <dgm:chMax val="0"/>
            <dgm:chPref val="0"/>
            <dgm:bulletEnabled val="1"/>
          </dgm:varLst>
          <dgm:alg type="tx"/>
          <dgm:shape xmlns:r="http://schemas.openxmlformats.org/officeDocument/2006/relationships" type="roundRect" r:blip="">
            <dgm:adjLst/>
          </dgm:shape>
          <dgm:presOf axis="ch desOrSelf" ptType="node node" st="2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3">
          <dgm:varLst>
            <dgm:chMax val="0"/>
            <dgm:chPref val="0"/>
            <dgm:bulletEnabled val="1"/>
          </dgm:varLst>
          <dgm:alg type="tx"/>
          <dgm:shape xmlns:r="http://schemas.openxmlformats.org/officeDocument/2006/relationships" type="roundRect" r:blip="">
            <dgm:adjLst/>
          </dgm:shape>
          <dgm:presOf axis="ch desOrSelf" ptType="node node" st="3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4">
          <dgm:varLst>
            <dgm:chMax val="0"/>
            <dgm:chPref val="0"/>
            <dgm:bulletEnabled val="1"/>
          </dgm:varLst>
          <dgm:alg type="tx"/>
          <dgm:shape xmlns:r="http://schemas.openxmlformats.org/officeDocument/2006/relationships" type="roundRect" r:blip="">
            <dgm:adjLst/>
          </dgm:shape>
          <dgm:presOf axis="ch desOrSelf" ptType="node node" st="4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5"/>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4A2CBBF-96B7-4A46-AD77-9FA96E7F604C}" type="datetime1">
              <a:rPr lang="en-US" smtClean="0"/>
              <a:t>4/11/2021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1981FBF-D86C-4C24-9F66-A76C0A1A1C3D}" type="slidenum">
              <a:rPr lang="en-US" smtClean="0"/>
              <a:t>‹#›</a:t>
            </a:fld>
            <a:endParaRPr lang="en-US"/>
          </a:p>
        </p:txBody>
      </p:sp>
    </p:spTree>
    <p:extLst>
      <p:ext uri="{BB962C8B-B14F-4D97-AF65-F5344CB8AC3E}">
        <p14:creationId xmlns:p14="http://schemas.microsoft.com/office/powerpoint/2010/main" val="72866644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477D234-3CDB-4D27-9388-D090840B867A}" type="datetimeFigureOut">
              <a:rPr lang="en-US" smtClean="0"/>
              <a:t>4/11/2021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B905857-8EFC-4F61-985E-AF1AE17440E6}" type="slidenum">
              <a:rPr lang="en-US" smtClean="0"/>
              <a:t>‹#›</a:t>
            </a:fld>
            <a:endParaRPr lang="en-US"/>
          </a:p>
        </p:txBody>
      </p:sp>
    </p:spTree>
    <p:extLst>
      <p:ext uri="{BB962C8B-B14F-4D97-AF65-F5344CB8AC3E}">
        <p14:creationId xmlns:p14="http://schemas.microsoft.com/office/powerpoint/2010/main" val="345995519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8418195" y="0"/>
            <a:ext cx="731520" cy="6858000"/>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946404" y="365760"/>
            <a:ext cx="7269480" cy="1325562"/>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946404" y="1828801"/>
            <a:ext cx="6446520" cy="4351337"/>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rot="16200000">
            <a:off x="7831456" y="1044178"/>
            <a:ext cx="1904999" cy="273844"/>
          </a:xfrm>
          <a:prstGeom prst="rect">
            <a:avLst/>
          </a:prstGeom>
        </p:spPr>
        <p:txBody>
          <a:bodyPr vert="horz" lIns="91440" tIns="45720" rIns="91440" bIns="45720" rtlCol="0" anchor="ctr"/>
          <a:lstStyle>
            <a:lvl1pPr algn="r">
              <a:defRPr sz="1050" b="0">
                <a:solidFill>
                  <a:schemeClr val="tx2">
                    <a:lumMod val="20000"/>
                    <a:lumOff val="80000"/>
                  </a:schemeClr>
                </a:solidFill>
              </a:defRPr>
            </a:lvl1pPr>
          </a:lstStyle>
          <a:p>
            <a:fld id="{1C14D95C-C1E4-411A-8F7E-763157FE8D81}" type="datetime1">
              <a:rPr lang="en-US" smtClean="0"/>
              <a:t>4/11/2021</a:t>
            </a:fld>
            <a:endParaRPr lang="en-US"/>
          </a:p>
        </p:txBody>
      </p:sp>
      <p:sp>
        <p:nvSpPr>
          <p:cNvPr id="5" name="Footer Placeholder 4"/>
          <p:cNvSpPr>
            <a:spLocks noGrp="1"/>
          </p:cNvSpPr>
          <p:nvPr>
            <p:ph type="ftr" sz="quarter" idx="3"/>
          </p:nvPr>
        </p:nvSpPr>
        <p:spPr>
          <a:xfrm rot="16200000">
            <a:off x="6993255" y="4092178"/>
            <a:ext cx="3581400" cy="273844"/>
          </a:xfrm>
          <a:prstGeom prst="rect">
            <a:avLst/>
          </a:prstGeom>
        </p:spPr>
        <p:txBody>
          <a:bodyPr vert="horz" lIns="91440" tIns="45720" rIns="91440" bIns="45720" rtlCol="0" anchor="ctr"/>
          <a:lstStyle>
            <a:lvl1pPr algn="l">
              <a:defRPr sz="1050">
                <a:solidFill>
                  <a:schemeClr val="tx2">
                    <a:lumMod val="20000"/>
                    <a:lumOff val="80000"/>
                  </a:schemeClr>
                </a:solidFill>
              </a:defRPr>
            </a:lvl1pPr>
          </a:lstStyle>
          <a:p>
            <a:endParaRPr lang="en-US"/>
          </a:p>
        </p:txBody>
      </p:sp>
      <p:sp>
        <p:nvSpPr>
          <p:cNvPr id="6" name="Slide Number Placeholder 5"/>
          <p:cNvSpPr>
            <a:spLocks noGrp="1"/>
          </p:cNvSpPr>
          <p:nvPr>
            <p:ph type="sldNum" sz="quarter" idx="4"/>
          </p:nvPr>
        </p:nvSpPr>
        <p:spPr>
          <a:xfrm>
            <a:off x="8441055" y="6172201"/>
            <a:ext cx="685800" cy="593725"/>
          </a:xfrm>
          <a:prstGeom prst="rect">
            <a:avLst/>
          </a:prstGeom>
        </p:spPr>
        <p:txBody>
          <a:bodyPr vert="horz" lIns="27432" tIns="45720" rIns="27432" bIns="45720" rtlCol="0" anchor="ctr">
            <a:normAutofit/>
          </a:bodyPr>
          <a:lstStyle>
            <a:lvl1pPr algn="ctr">
              <a:defRPr sz="3200">
                <a:solidFill>
                  <a:schemeClr val="tx2">
                    <a:lumMod val="60000"/>
                    <a:lumOff val="40000"/>
                  </a:schemeClr>
                </a:solidFill>
              </a:defRPr>
            </a:lvl1pPr>
          </a:lstStyle>
          <a:p>
            <a:fld id="{41981FBF-D86C-4C24-9F66-A76C0A1A1C3D}" type="slidenum">
              <a:rPr lang="en-US" smtClean="0"/>
              <a:t>‹#›</a:t>
            </a:fld>
            <a:endParaRPr lang="en-US"/>
          </a:p>
        </p:txBody>
      </p:sp>
    </p:spTree>
    <p:extLst>
      <p:ext uri="{BB962C8B-B14F-4D97-AF65-F5344CB8AC3E}">
        <p14:creationId xmlns:p14="http://schemas.microsoft.com/office/powerpoint/2010/main" val="3550846268"/>
      </p:ext>
    </p:extLst>
  </p:cSld>
  <p:clrMap bg1="lt1" tx1="dk1" bg2="lt2" tx2="dk2" accent1="accent1" accent2="accent2" accent3="accent3" accent4="accent4" accent5="accent5" accent6="accent6" hlink="hlink" folHlink="folHlink"/>
  <p:sldLayoutIdLst>
    <p:sldLayoutId id="2147483674" r:id="rId1"/>
    <p:sldLayoutId id="2147483915" r:id="rId2"/>
  </p:sldLayoutIdLst>
  <p:hf hdr="0" ftr="0" dt="0"/>
  <p:txStyles>
    <p:titleStyle>
      <a:lvl1pPr algn="l" defTabSz="914400" rtl="0" eaLnBrk="1" latinLnBrk="0" hangingPunct="1">
        <a:lnSpc>
          <a:spcPct val="90000"/>
        </a:lnSpc>
        <a:spcBef>
          <a:spcPct val="0"/>
        </a:spcBef>
        <a:buNone/>
        <a:defRPr sz="4000" kern="1200" spc="-50" baseline="0">
          <a:solidFill>
            <a:schemeClr val="tx1"/>
          </a:solidFill>
          <a:latin typeface="+mj-lt"/>
          <a:ea typeface="+mj-ea"/>
          <a:cs typeface="+mj-cs"/>
        </a:defRPr>
      </a:lvl1pPr>
    </p:titleStyle>
    <p:bodyStyle>
      <a:lvl1pPr marL="182880" indent="-182880" algn="l" defTabSz="914400" rtl="0" eaLnBrk="1" latinLnBrk="0" hangingPunct="1">
        <a:lnSpc>
          <a:spcPct val="95000"/>
        </a:lnSpc>
        <a:spcBef>
          <a:spcPts val="1400"/>
        </a:spcBef>
        <a:spcAft>
          <a:spcPts val="200"/>
        </a:spcAft>
        <a:buClr>
          <a:schemeClr val="accent1"/>
        </a:buClr>
        <a:buSzPct val="80000"/>
        <a:buFont typeface="Arial" pitchFamily="34" charset="0"/>
        <a:buChar char="•"/>
        <a:defRPr sz="1800" kern="1200" spc="10" baseline="0">
          <a:solidFill>
            <a:schemeClr val="tx1"/>
          </a:solidFill>
          <a:latin typeface="+mn-lt"/>
          <a:ea typeface="+mn-ea"/>
          <a:cs typeface="+mn-cs"/>
        </a:defRPr>
      </a:lvl1pPr>
      <a:lvl2pPr marL="457200" indent="-182880" algn="l" defTabSz="914400" rtl="0" eaLnBrk="1" latinLnBrk="0" hangingPunct="1">
        <a:lnSpc>
          <a:spcPct val="90000"/>
        </a:lnSpc>
        <a:spcBef>
          <a:spcPts val="300"/>
        </a:spcBef>
        <a:spcAft>
          <a:spcPts val="300"/>
        </a:spcAft>
        <a:buClr>
          <a:schemeClr val="accent1"/>
        </a:buClr>
        <a:buFont typeface="Wingdings 2" pitchFamily="18" charset="2"/>
        <a:buChar char=""/>
        <a:defRPr sz="1600" kern="1200">
          <a:solidFill>
            <a:schemeClr val="tx1">
              <a:lumMod val="85000"/>
              <a:lumOff val="15000"/>
            </a:schemeClr>
          </a:solidFill>
          <a:latin typeface="+mn-lt"/>
          <a:ea typeface="+mn-ea"/>
          <a:cs typeface="+mn-cs"/>
        </a:defRPr>
      </a:lvl2pPr>
      <a:lvl3pPr marL="731520" indent="-18288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3pPr>
      <a:lvl4pPr marL="1005840" indent="-18288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4pPr>
      <a:lvl5pPr marL="1280160" indent="-18288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5pPr>
      <a:lvl6pPr marL="1600000" indent="-22860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6pPr>
      <a:lvl7pPr marL="1900000" indent="-22860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7pPr>
      <a:lvl8pPr marL="2200000" indent="-22860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8pPr>
      <a:lvl9pPr marL="2500000" indent="-22860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s://openstax.org/books/astronomy/" TargetMode="External"/><Relationship Id="rId1" Type="http://schemas.openxmlformats.org/officeDocument/2006/relationships/slideLayout" Target="../slideLayouts/slideLayout2.xml"/><Relationship Id="rId6" Type="http://schemas.openxmlformats.org/officeDocument/2006/relationships/image" Target="../media/image4.jpeg"/><Relationship Id="rId5" Type="http://schemas.openxmlformats.org/officeDocument/2006/relationships/image" Target="../media/image3.jpe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slideLayout" Target="../slideLayouts/slideLayout1.xml"/><Relationship Id="rId1" Type="http://schemas.openxmlformats.org/officeDocument/2006/relationships/video" Target="https://www.youtube.com/embed/KAPwm-96_Wg?feature=oembed" TargetMode="External"/><Relationship Id="rId6" Type="http://schemas.openxmlformats.org/officeDocument/2006/relationships/image" Target="../media/image19.jpeg"/><Relationship Id="rId5" Type="http://schemas.openxmlformats.org/officeDocument/2006/relationships/hyperlink" Target="https://en.wikipedia.org/wiki/Classical_Kuiper_belt_object" TargetMode="External"/><Relationship Id="rId4" Type="http://schemas.openxmlformats.org/officeDocument/2006/relationships/image" Target="../media/image18.png"/></Relationships>
</file>

<file path=ppt/slides/_rels/slide11.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slideLayout" Target="../slideLayouts/slideLayout1.xml"/><Relationship Id="rId1" Type="http://schemas.openxmlformats.org/officeDocument/2006/relationships/video" Target="https://www.youtube.com/embed/6l4kr36TzQ4" TargetMode="External"/><Relationship Id="rId5" Type="http://schemas.openxmlformats.org/officeDocument/2006/relationships/hyperlink" Target="https://www.youtube.com/watch?v=NEdvyrKokX4&amp;t=4s" TargetMode="External"/><Relationship Id="rId4" Type="http://schemas.openxmlformats.org/officeDocument/2006/relationships/hyperlink" Target="https://www.youtube.com/watch?v=6l4kr36TzQ4" TargetMode="External"/></Relationships>
</file>

<file path=ppt/slides/_rels/slide12.xml.rels><?xml version="1.0" encoding="UTF-8" standalone="yes"?>
<Relationships xmlns="http://schemas.openxmlformats.org/package/2006/relationships"><Relationship Id="rId3" Type="http://schemas.openxmlformats.org/officeDocument/2006/relationships/image" Target="../media/image22.svg"/><Relationship Id="rId2" Type="http://schemas.openxmlformats.org/officeDocument/2006/relationships/image" Target="../media/image21.png"/><Relationship Id="rId1" Type="http://schemas.openxmlformats.org/officeDocument/2006/relationships/slideLayout" Target="../slideLayouts/slideLayout2.xml"/><Relationship Id="rId5" Type="http://schemas.openxmlformats.org/officeDocument/2006/relationships/hyperlink" Target="https://www.flickr.com/photos/lunarandplanetaryinstitute/4089958954" TargetMode="External"/><Relationship Id="rId4" Type="http://schemas.openxmlformats.org/officeDocument/2006/relationships/image" Target="../media/image23.jpg"/></Relationships>
</file>

<file path=ppt/slides/_rels/slide13.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slideLayout" Target="../slideLayouts/slideLayout1.xml"/><Relationship Id="rId1" Type="http://schemas.openxmlformats.org/officeDocument/2006/relationships/video" Target="https://www.youtube.com/embed/98iCzrNRWmQ?feature=oembed" TargetMode="External"/></Relationships>
</file>

<file path=ppt/slides/_rels/slide2.xml.rels><?xml version="1.0" encoding="UTF-8" standalone="yes"?>
<Relationships xmlns="http://schemas.openxmlformats.org/package/2006/relationships"><Relationship Id="rId8" Type="http://schemas.openxmlformats.org/officeDocument/2006/relationships/image" Target="../media/image6.jpeg"/><Relationship Id="rId3" Type="http://schemas.openxmlformats.org/officeDocument/2006/relationships/diagramLayout" Target="../diagrams/layout1.xml"/><Relationship Id="rId7" Type="http://schemas.openxmlformats.org/officeDocument/2006/relationships/image" Target="../media/image5.png"/><Relationship Id="rId2" Type="http://schemas.openxmlformats.org/officeDocument/2006/relationships/diagramData" Target="../diagrams/data1.xml"/><Relationship Id="rId1" Type="http://schemas.openxmlformats.org/officeDocument/2006/relationships/slideLayout" Target="../slideLayouts/slideLayout1.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 Id="rId9" Type="http://schemas.openxmlformats.org/officeDocument/2006/relationships/hyperlink" Target="https://www.youtube.com/watch?v=D07ioIgYAbE" TargetMode="External"/></Relationships>
</file>

<file path=ppt/slides/_rels/slide3.xml.rels><?xml version="1.0" encoding="UTF-8" standalone="yes"?>
<Relationships xmlns="http://schemas.openxmlformats.org/package/2006/relationships"><Relationship Id="rId3" Type="http://schemas.openxmlformats.org/officeDocument/2006/relationships/hyperlink" Target="https://en.wikipedia.org/wiki/Alexis_Bouvard" TargetMode="External"/><Relationship Id="rId2" Type="http://schemas.openxmlformats.org/officeDocument/2006/relationships/image" Target="../media/image7.jp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hyperlink" Target="http://physics.stackexchange.com/questions/202342/was-leverrier-adams-prediction-of-neptune-a-lucky-coincidence" TargetMode="External"/><Relationship Id="rId2" Type="http://schemas.openxmlformats.org/officeDocument/2006/relationships/image" Target="../media/image8.jp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hyperlink" Target="http://quecomoquien.republica.com/breves/adams-john-couch-1819-1892.html" TargetMode="External"/><Relationship Id="rId2" Type="http://schemas.openxmlformats.org/officeDocument/2006/relationships/image" Target="../media/image9.jp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hyperlink" Target="https://journals.openedition.org/bibnum/692" TargetMode="External"/><Relationship Id="rId2" Type="http://schemas.openxmlformats.org/officeDocument/2006/relationships/image" Target="../media/image10.jp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slideLayout" Target="../slideLayouts/slideLayout1.xml"/><Relationship Id="rId1" Type="http://schemas.openxmlformats.org/officeDocument/2006/relationships/video" Target="https://www.youtube.com/embed/D07ioIgYAbE" TargetMode="External"/></Relationships>
</file>

<file path=ppt/slides/_rels/slide9.xml.rels><?xml version="1.0" encoding="UTF-8" standalone="yes"?>
<Relationships xmlns="http://schemas.openxmlformats.org/package/2006/relationships"><Relationship Id="rId3" Type="http://schemas.openxmlformats.org/officeDocument/2006/relationships/hyperlink" Target="http://roughlydaily.com/tag/clyde-tombaugh" TargetMode="External"/><Relationship Id="rId7" Type="http://schemas.openxmlformats.org/officeDocument/2006/relationships/hyperlink" Target="http://physics.stackexchange.com/questions/102664/how-was-this-dot-identified-as-a-mystery-planet-originally-pluto-in-this-case" TargetMode="External"/><Relationship Id="rId2" Type="http://schemas.openxmlformats.org/officeDocument/2006/relationships/image" Target="../media/image14.gif"/><Relationship Id="rId1" Type="http://schemas.openxmlformats.org/officeDocument/2006/relationships/slideLayout" Target="../slideLayouts/slideLayout1.xml"/><Relationship Id="rId6" Type="http://schemas.openxmlformats.org/officeDocument/2006/relationships/image" Target="../media/image16.png"/><Relationship Id="rId5" Type="http://schemas.openxmlformats.org/officeDocument/2006/relationships/hyperlink" Target="http://www.planetary.org/multimedia/space-images/mercury/m10approachcolfa.html" TargetMode="External"/><Relationship Id="rId4" Type="http://schemas.openxmlformats.org/officeDocument/2006/relationships/image" Target="../media/image15.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085278-B6F6-4825-A44F-8C128C113109}"/>
              </a:ext>
            </a:extLst>
          </p:cNvPr>
          <p:cNvSpPr>
            <a:spLocks noGrp="1"/>
          </p:cNvSpPr>
          <p:nvPr>
            <p:ph type="ctrTitle"/>
          </p:nvPr>
        </p:nvSpPr>
        <p:spPr/>
        <p:txBody>
          <a:bodyPr/>
          <a:lstStyle/>
          <a:p>
            <a:r>
              <a:rPr lang="en-US" dirty="0"/>
              <a:t>Astronomy 1010</a:t>
            </a:r>
            <a:br>
              <a:rPr lang="en-US" dirty="0"/>
            </a:br>
            <a:r>
              <a:rPr lang="en-US" dirty="0"/>
              <a:t>chapter 12</a:t>
            </a:r>
          </a:p>
        </p:txBody>
      </p:sp>
      <p:sp>
        <p:nvSpPr>
          <p:cNvPr id="3" name="Subtitle 2">
            <a:extLst>
              <a:ext uri="{FF2B5EF4-FFF2-40B4-BE49-F238E27FC236}">
                <a16:creationId xmlns:a16="http://schemas.microsoft.com/office/drawing/2014/main" id="{A5F2AD8A-4728-46F4-8E3D-33E740531674}"/>
              </a:ext>
            </a:extLst>
          </p:cNvPr>
          <p:cNvSpPr>
            <a:spLocks noGrp="1"/>
          </p:cNvSpPr>
          <p:nvPr>
            <p:ph type="subTitle" idx="1"/>
          </p:nvPr>
        </p:nvSpPr>
        <p:spPr/>
        <p:txBody>
          <a:bodyPr/>
          <a:lstStyle/>
          <a:p>
            <a:r>
              <a:rPr lang="en-US" dirty="0"/>
              <a:t>Clayton State University</a:t>
            </a:r>
          </a:p>
          <a:p>
            <a:r>
              <a:rPr lang="en-US" dirty="0"/>
              <a:t>Slides </a:t>
            </a:r>
            <a:r>
              <a:rPr lang="en-US"/>
              <a:t>for Astronomy textbook </a:t>
            </a:r>
            <a:r>
              <a:rPr lang="en-US" dirty="0"/>
              <a:t>from OpenStax</a:t>
            </a:r>
          </a:p>
          <a:p>
            <a:r>
              <a:rPr lang="en-US" dirty="0">
                <a:hlinkClick r:id="rId2"/>
              </a:rPr>
              <a:t>https://openstax.org/books/astronomy/</a:t>
            </a:r>
            <a:r>
              <a:rPr lang="en-US" dirty="0"/>
              <a:t> </a:t>
            </a:r>
          </a:p>
        </p:txBody>
      </p:sp>
      <p:pic>
        <p:nvPicPr>
          <p:cNvPr id="1026" name="Picture 2" descr="Affordable Learning Georgia">
            <a:extLst>
              <a:ext uri="{FF2B5EF4-FFF2-40B4-BE49-F238E27FC236}">
                <a16:creationId xmlns:a16="http://schemas.microsoft.com/office/drawing/2014/main" id="{9AA78AD2-D230-4C7E-8B45-8C0C3EA8698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65114" y="5511062"/>
            <a:ext cx="3671151" cy="784434"/>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descr="Galileo">
            <a:extLst>
              <a:ext uri="{FF2B5EF4-FFF2-40B4-BE49-F238E27FC236}">
                <a16:creationId xmlns:a16="http://schemas.microsoft.com/office/drawing/2014/main" id="{7E89D24D-9E0E-4A08-8E61-592005CD853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1228" y="5555530"/>
            <a:ext cx="3276600" cy="762000"/>
          </a:xfrm>
          <a:prstGeom prst="rect">
            <a:avLst/>
          </a:prstGeom>
          <a:extLst>
            <a:ext uri="{909E8E84-426E-40DD-AFC4-6F175D3DCCD1}">
              <a14:hiddenFill xmlns:a14="http://schemas.microsoft.com/office/drawing/2010/main">
                <a:solidFill>
                  <a:srgbClr val="FFFFFF"/>
                </a:solidFill>
              </a14:hiddenFill>
            </a:ext>
          </a:extLst>
        </p:spPr>
      </p:pic>
      <p:pic>
        <p:nvPicPr>
          <p:cNvPr id="6" name="Picture 5">
            <a:extLst>
              <a:ext uri="{FF2B5EF4-FFF2-40B4-BE49-F238E27FC236}">
                <a16:creationId xmlns:a16="http://schemas.microsoft.com/office/drawing/2014/main" id="{DC9A19C7-537F-4024-A0FA-F918D4E09331}"/>
              </a:ext>
            </a:extLst>
          </p:cNvPr>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7084531" y="275538"/>
            <a:ext cx="1051734" cy="714850"/>
          </a:xfrm>
          <a:prstGeom prst="rect">
            <a:avLst/>
          </a:prstGeom>
        </p:spPr>
      </p:pic>
      <p:pic>
        <p:nvPicPr>
          <p:cNvPr id="7" name="Picture 6">
            <a:extLst>
              <a:ext uri="{FF2B5EF4-FFF2-40B4-BE49-F238E27FC236}">
                <a16:creationId xmlns:a16="http://schemas.microsoft.com/office/drawing/2014/main" id="{4358A32A-3214-4E01-BF0E-90B78E7A7096}"/>
              </a:ext>
            </a:extLst>
          </p:cNvPr>
          <p:cNvPicPr/>
          <p:nvPr/>
        </p:nvPicPr>
        <p:blipFill>
          <a:blip r:embed="rId6">
            <a:extLst>
              <a:ext uri="{28A0092B-C50C-407E-A947-70E740481C1C}">
                <a14:useLocalDpi xmlns:a14="http://schemas.microsoft.com/office/drawing/2010/main" val="0"/>
              </a:ext>
            </a:extLst>
          </a:blip>
          <a:srcRect/>
          <a:stretch>
            <a:fillRect/>
          </a:stretch>
        </p:blipFill>
        <p:spPr bwMode="auto">
          <a:xfrm>
            <a:off x="401228" y="278686"/>
            <a:ext cx="2703830" cy="723900"/>
          </a:xfrm>
          <a:prstGeom prst="rect">
            <a:avLst/>
          </a:prstGeom>
          <a:noFill/>
          <a:ln>
            <a:noFill/>
          </a:ln>
        </p:spPr>
      </p:pic>
    </p:spTree>
    <p:extLst>
      <p:ext uri="{BB962C8B-B14F-4D97-AF65-F5344CB8AC3E}">
        <p14:creationId xmlns:p14="http://schemas.microsoft.com/office/powerpoint/2010/main" val="418688754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946404" y="365760"/>
            <a:ext cx="4583936" cy="1558574"/>
          </a:xfrm>
        </p:spPr>
        <p:txBody>
          <a:bodyPr>
            <a:normAutofit/>
          </a:bodyPr>
          <a:lstStyle/>
          <a:p>
            <a:r>
              <a:rPr lang="en-US"/>
              <a:t>Pluto – planet or not?</a:t>
            </a:r>
          </a:p>
        </p:txBody>
      </p:sp>
      <p:sp>
        <p:nvSpPr>
          <p:cNvPr id="3" name="Content Placeholder 2"/>
          <p:cNvSpPr>
            <a:spLocks noGrp="1"/>
          </p:cNvSpPr>
          <p:nvPr>
            <p:ph idx="1"/>
          </p:nvPr>
        </p:nvSpPr>
        <p:spPr>
          <a:xfrm>
            <a:off x="825752" y="2201308"/>
            <a:ext cx="4704587" cy="3978829"/>
          </a:xfrm>
        </p:spPr>
        <p:txBody>
          <a:bodyPr>
            <a:normAutofit/>
          </a:bodyPr>
          <a:lstStyle/>
          <a:p>
            <a:r>
              <a:rPr lang="en-US" sz="1400" dirty="0"/>
              <a:t>Pluto (minor planet designation: 134340 Pluto) is a dwarf planet in the Kuiper belt, a ring of bodies beyond Neptune. It was the first Kuiper belt object to be discovered and is the largest known plutoid (or ice dwarf).</a:t>
            </a:r>
          </a:p>
          <a:p>
            <a:r>
              <a:rPr lang="en-US" sz="1400" dirty="0"/>
              <a:t>Pluto was discovered by Clyde Tombaugh in 1930 and was originally considered to be the ninth planet from the Sun. After 1992, its status as a planet was questioned following the discovery of several objects of similar size in the Kuiper belt.</a:t>
            </a:r>
          </a:p>
          <a:p>
            <a:r>
              <a:rPr lang="en-US" sz="1400" dirty="0"/>
              <a:t>In 2005, Eris, a dwarf planet in the scattered disc which is 27% more massive than Pluto, was discovered. This led the International Astronomical Union (IAU) to define the term "planet" formally in 2006, during their 26th General Assembly. That definition excluded Pluto and reclassified it as a dwarf planet.</a:t>
            </a:r>
          </a:p>
        </p:txBody>
      </p:sp>
      <p:sp>
        <p:nvSpPr>
          <p:cNvPr id="4" name="Slide Number Placeholder 3"/>
          <p:cNvSpPr>
            <a:spLocks noGrp="1"/>
          </p:cNvSpPr>
          <p:nvPr>
            <p:ph type="sldNum" sz="quarter" idx="12"/>
          </p:nvPr>
        </p:nvSpPr>
        <p:spPr>
          <a:xfrm>
            <a:off x="8469630" y="6172200"/>
            <a:ext cx="685800" cy="593725"/>
          </a:xfrm>
        </p:spPr>
        <p:txBody>
          <a:bodyPr>
            <a:normAutofit/>
          </a:bodyPr>
          <a:lstStyle/>
          <a:p>
            <a:pPr>
              <a:spcAft>
                <a:spcPts val="600"/>
              </a:spcAft>
            </a:pPr>
            <a:fld id="{41981FBF-D86C-4C24-9F66-A76C0A1A1C3D}" type="slidenum">
              <a:rPr lang="en-US" smtClean="0"/>
              <a:pPr>
                <a:spcAft>
                  <a:spcPts val="600"/>
                </a:spcAft>
              </a:pPr>
              <a:t>10</a:t>
            </a:fld>
            <a:endParaRPr lang="en-US"/>
          </a:p>
        </p:txBody>
      </p:sp>
      <p:sp>
        <p:nvSpPr>
          <p:cNvPr id="1028" name="Rectangle 70">
            <a:extLst>
              <a:ext uri="{FF2B5EF4-FFF2-40B4-BE49-F238E27FC236}">
                <a16:creationId xmlns:a16="http://schemas.microsoft.com/office/drawing/2014/main" id="{6F7E013D-0DE5-4A1E-B229-8063BAAE964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768220" y="-2811"/>
            <a:ext cx="2701410" cy="686081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26" name="Picture 2" descr="Pluto in True Color - High-Res.jpg"/>
          <p:cNvPicPr>
            <a:picLocks noChangeAspect="1" noChangeArrowheads="1"/>
          </p:cNvPicPr>
          <p:nvPr/>
        </p:nvPicPr>
        <p:blipFill rotWithShape="1">
          <a:blip r:embed="rId3">
            <a:extLst>
              <a:ext uri="{28A0092B-C50C-407E-A947-70E740481C1C}">
                <a14:useLocalDpi xmlns:a14="http://schemas.microsoft.com/office/drawing/2010/main" val="0"/>
              </a:ext>
            </a:extLst>
          </a:blip>
          <a:srcRect t="360" r="-3" b="9788"/>
          <a:stretch/>
        </p:blipFill>
        <p:spPr bwMode="auto">
          <a:xfrm>
            <a:off x="5768219" y="321732"/>
            <a:ext cx="2397125" cy="2153801"/>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descr="Schematic, circle&#10;&#10;Description automatically generated">
            <a:extLst>
              <a:ext uri="{FF2B5EF4-FFF2-40B4-BE49-F238E27FC236}">
                <a16:creationId xmlns:a16="http://schemas.microsoft.com/office/drawing/2014/main" id="{F8117C92-74A1-4D9A-9F31-F711E4084601}"/>
              </a:ext>
            </a:extLst>
          </p:cNvPr>
          <p:cNvPicPr>
            <a:picLocks noChangeAspect="1"/>
          </p:cNvPicPr>
          <p:nvPr/>
        </p:nvPicPr>
        <p:blipFill rotWithShape="1">
          <a:blip r:embed="rId4">
            <a:extLst>
              <a:ext uri="{28A0092B-C50C-407E-A947-70E740481C1C}">
                <a14:useLocalDpi xmlns:a14="http://schemas.microsoft.com/office/drawing/2010/main" val="0"/>
              </a:ext>
              <a:ext uri="{837473B0-CC2E-450A-ABE3-18F120FF3D39}">
                <a1611:picAttrSrcUrl xmlns:a1611="http://schemas.microsoft.com/office/drawing/2016/11/main" r:id="rId5"/>
              </a:ext>
            </a:extLst>
          </a:blip>
          <a:srcRect r="1755" b="-10"/>
          <a:stretch/>
        </p:blipFill>
        <p:spPr>
          <a:xfrm>
            <a:off x="5768213" y="2498662"/>
            <a:ext cx="2397125" cy="2153811"/>
          </a:xfrm>
          <a:prstGeom prst="rect">
            <a:avLst/>
          </a:prstGeom>
        </p:spPr>
      </p:pic>
      <p:pic>
        <p:nvPicPr>
          <p:cNvPr id="8" name="Online Media 7" title="The Discovery Of Pluto">
            <a:hlinkClick r:id="" action="ppaction://media"/>
            <a:extLst>
              <a:ext uri="{FF2B5EF4-FFF2-40B4-BE49-F238E27FC236}">
                <a16:creationId xmlns:a16="http://schemas.microsoft.com/office/drawing/2014/main" id="{1EED9E53-0145-4DA5-A119-9C23BB7FE584}"/>
              </a:ext>
            </a:extLst>
          </p:cNvPr>
          <p:cNvPicPr>
            <a:picLocks noRot="1" noChangeAspect="1"/>
          </p:cNvPicPr>
          <p:nvPr>
            <a:videoFile r:link="rId1"/>
          </p:nvPr>
        </p:nvPicPr>
        <p:blipFill>
          <a:blip r:embed="rId6"/>
          <a:stretch>
            <a:fillRect/>
          </a:stretch>
        </p:blipFill>
        <p:spPr>
          <a:xfrm>
            <a:off x="5768213" y="4968669"/>
            <a:ext cx="2464231" cy="1392289"/>
          </a:xfrm>
          <a:prstGeom prst="rect">
            <a:avLst/>
          </a:prstGeom>
        </p:spPr>
      </p:pic>
    </p:spTree>
    <p:extLst>
      <p:ext uri="{BB962C8B-B14F-4D97-AF65-F5344CB8AC3E}">
        <p14:creationId xmlns:p14="http://schemas.microsoft.com/office/powerpoint/2010/main" val="16556139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8"/>
                </p:tgtEl>
              </p:cMediaNode>
            </p:video>
            <p:seq concurrent="1" nextAc="seek">
              <p:cTn id="8" restart="whenNotActive" fill="hold" evtFilter="cancelBubble" nodeType="interactiveSeq">
                <p:stCondLst>
                  <p:cond evt="onClick" delay="0">
                    <p:tgtEl>
                      <p:spTgt spid="8"/>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8"/>
                                        </p:tgtEl>
                                      </p:cBhvr>
                                    </p:cmd>
                                  </p:childTnLst>
                                </p:cTn>
                              </p:par>
                            </p:childTnLst>
                          </p:cTn>
                        </p:par>
                      </p:childTnLst>
                    </p:cTn>
                  </p:par>
                </p:childTnLst>
              </p:cTn>
              <p:nextCondLst>
                <p:cond evt="onClick" delay="0">
                  <p:tgtEl>
                    <p:spTgt spid="8"/>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Pluto – New Horizons Probe</a:t>
            </a:r>
          </a:p>
        </p:txBody>
      </p:sp>
      <p:pic>
        <p:nvPicPr>
          <p:cNvPr id="5" name="6l4kr36TzQ4"/>
          <p:cNvPicPr>
            <a:picLocks noGrp="1" noRot="1" noChangeAspect="1"/>
          </p:cNvPicPr>
          <p:nvPr>
            <p:ph idx="1"/>
            <a:videoFile r:link="rId1"/>
          </p:nvPr>
        </p:nvPicPr>
        <p:blipFill>
          <a:blip r:embed="rId3"/>
          <a:stretch>
            <a:fillRect/>
          </a:stretch>
        </p:blipFill>
        <p:spPr>
          <a:xfrm>
            <a:off x="946404" y="2041940"/>
            <a:ext cx="7342686" cy="4130261"/>
          </a:xfrm>
          <a:prstGeom prst="rect">
            <a:avLst/>
          </a:prstGeom>
        </p:spPr>
      </p:pic>
      <p:sp>
        <p:nvSpPr>
          <p:cNvPr id="4" name="Slide Number Placeholder 3"/>
          <p:cNvSpPr>
            <a:spLocks noGrp="1"/>
          </p:cNvSpPr>
          <p:nvPr>
            <p:ph type="sldNum" sz="quarter" idx="12"/>
          </p:nvPr>
        </p:nvSpPr>
        <p:spPr/>
        <p:txBody>
          <a:bodyPr/>
          <a:lstStyle/>
          <a:p>
            <a:fld id="{41981FBF-D86C-4C24-9F66-A76C0A1A1C3D}" type="slidenum">
              <a:rPr lang="en-US" smtClean="0"/>
              <a:t>11</a:t>
            </a:fld>
            <a:endParaRPr lang="en-US"/>
          </a:p>
        </p:txBody>
      </p:sp>
      <p:sp>
        <p:nvSpPr>
          <p:cNvPr id="6" name="Rectangle 5"/>
          <p:cNvSpPr/>
          <p:nvPr/>
        </p:nvSpPr>
        <p:spPr>
          <a:xfrm>
            <a:off x="928116" y="105211"/>
            <a:ext cx="6951892" cy="923330"/>
          </a:xfrm>
          <a:prstGeom prst="rect">
            <a:avLst/>
          </a:prstGeom>
        </p:spPr>
        <p:txBody>
          <a:bodyPr wrap="square">
            <a:spAutoFit/>
          </a:bodyPr>
          <a:lstStyle/>
          <a:p>
            <a:r>
              <a:rPr lang="en-US" dirty="0">
                <a:hlinkClick r:id="rId4"/>
              </a:rPr>
              <a:t>https://www.youtube.com/watch?v=6l4kr36TzQ4</a:t>
            </a:r>
            <a:endParaRPr lang="en-US" dirty="0"/>
          </a:p>
          <a:p>
            <a:endParaRPr lang="en-US" dirty="0"/>
          </a:p>
          <a:p>
            <a:r>
              <a:rPr lang="en-US" dirty="0"/>
              <a:t>Also: </a:t>
            </a:r>
            <a:r>
              <a:rPr lang="en-US" dirty="0">
                <a:hlinkClick r:id="rId5"/>
              </a:rPr>
              <a:t>https://www.youtube.com/watch?v=NEdvyrKokX4&amp;t=4s</a:t>
            </a:r>
            <a:r>
              <a:rPr lang="en-US" dirty="0"/>
              <a:t> </a:t>
            </a:r>
          </a:p>
        </p:txBody>
      </p:sp>
    </p:spTree>
    <p:extLst>
      <p:ext uri="{BB962C8B-B14F-4D97-AF65-F5344CB8AC3E}">
        <p14:creationId xmlns:p14="http://schemas.microsoft.com/office/powerpoint/2010/main" val="351206672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20F2DE3C-071F-4371-A751-20B82D2A5A9F}"/>
              </a:ext>
            </a:extLst>
          </p:cNvPr>
          <p:cNvSpPr>
            <a:spLocks noGrp="1"/>
          </p:cNvSpPr>
          <p:nvPr>
            <p:ph type="subTitle" idx="1"/>
          </p:nvPr>
        </p:nvSpPr>
        <p:spPr>
          <a:xfrm>
            <a:off x="535767" y="5791674"/>
            <a:ext cx="6858000" cy="914400"/>
          </a:xfrm>
        </p:spPr>
        <p:txBody>
          <a:bodyPr>
            <a:normAutofit/>
          </a:bodyPr>
          <a:lstStyle/>
          <a:p>
            <a:r>
              <a:rPr lang="en-US" sz="1800" dirty="0"/>
              <a:t>Is life possible on Europa? Should we send a separate mission to investigate?</a:t>
            </a:r>
          </a:p>
        </p:txBody>
      </p:sp>
      <p:sp>
        <p:nvSpPr>
          <p:cNvPr id="4" name="Slide Number Placeholder 3">
            <a:extLst>
              <a:ext uri="{FF2B5EF4-FFF2-40B4-BE49-F238E27FC236}">
                <a16:creationId xmlns:a16="http://schemas.microsoft.com/office/drawing/2014/main" id="{E50B2389-C23C-401D-9B3E-8D66D903464E}"/>
              </a:ext>
            </a:extLst>
          </p:cNvPr>
          <p:cNvSpPr>
            <a:spLocks noGrp="1"/>
          </p:cNvSpPr>
          <p:nvPr>
            <p:ph type="sldNum" sz="quarter" idx="12"/>
          </p:nvPr>
        </p:nvSpPr>
        <p:spPr/>
        <p:txBody>
          <a:bodyPr/>
          <a:lstStyle/>
          <a:p>
            <a:fld id="{CB905857-8EFC-4F61-985E-AF1AE17440E6}" type="slidenum">
              <a:rPr lang="en-US" smtClean="0"/>
              <a:t>12</a:t>
            </a:fld>
            <a:endParaRPr lang="en-US"/>
          </a:p>
        </p:txBody>
      </p:sp>
      <p:sp>
        <p:nvSpPr>
          <p:cNvPr id="5" name="Rectangle 4">
            <a:extLst>
              <a:ext uri="{FF2B5EF4-FFF2-40B4-BE49-F238E27FC236}">
                <a16:creationId xmlns:a16="http://schemas.microsoft.com/office/drawing/2014/main" id="{028AE18B-D4DE-4667-AB85-22FA55714F8F}"/>
              </a:ext>
            </a:extLst>
          </p:cNvPr>
          <p:cNvSpPr/>
          <p:nvPr/>
        </p:nvSpPr>
        <p:spPr>
          <a:xfrm>
            <a:off x="1434769" y="309327"/>
            <a:ext cx="5615640" cy="923330"/>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en-US" sz="5400" b="1" dirty="0">
                <a:ln/>
                <a:solidFill>
                  <a:schemeClr val="accent4"/>
                </a:solidFill>
              </a:rPr>
              <a:t>Any questions?</a:t>
            </a:r>
          </a:p>
        </p:txBody>
      </p:sp>
      <p:pic>
        <p:nvPicPr>
          <p:cNvPr id="9" name="Graphic 8" descr="Customer review outline">
            <a:extLst>
              <a:ext uri="{FF2B5EF4-FFF2-40B4-BE49-F238E27FC236}">
                <a16:creationId xmlns:a16="http://schemas.microsoft.com/office/drawing/2014/main" id="{47020943-81C0-4032-B7E2-01CA8C1183D7}"/>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349972" y="309327"/>
            <a:ext cx="914400" cy="914400"/>
          </a:xfrm>
          <a:prstGeom prst="rect">
            <a:avLst/>
          </a:prstGeom>
        </p:spPr>
      </p:pic>
      <p:pic>
        <p:nvPicPr>
          <p:cNvPr id="11" name="Picture 10">
            <a:extLst>
              <a:ext uri="{FF2B5EF4-FFF2-40B4-BE49-F238E27FC236}">
                <a16:creationId xmlns:a16="http://schemas.microsoft.com/office/drawing/2014/main" id="{62342579-BEC1-44AD-9F15-3ACFA671C1CE}"/>
              </a:ext>
            </a:extLst>
          </p:cNvPr>
          <p:cNvPicPr>
            <a:picLocks noChangeAspect="1"/>
          </p:cNvPicPr>
          <p:nvPr/>
        </p:nvPicPr>
        <p:blipFill>
          <a:blip r:embed="rId4">
            <a:extLst>
              <a:ext uri="{28A0092B-C50C-407E-A947-70E740481C1C}">
                <a14:useLocalDpi xmlns:a14="http://schemas.microsoft.com/office/drawing/2010/main" val="0"/>
              </a:ext>
              <a:ext uri="{837473B0-CC2E-450A-ABE3-18F120FF3D39}">
                <a1611:picAttrSrcUrl xmlns:a1611="http://schemas.microsoft.com/office/drawing/2016/11/main" r:id="rId5"/>
              </a:ext>
            </a:extLst>
          </a:blip>
          <a:srcRect/>
          <a:stretch/>
        </p:blipFill>
        <p:spPr>
          <a:xfrm>
            <a:off x="2521385" y="1547812"/>
            <a:ext cx="3442407" cy="3762375"/>
          </a:xfrm>
          <a:prstGeom prst="rect">
            <a:avLst/>
          </a:prstGeom>
        </p:spPr>
      </p:pic>
    </p:spTree>
    <p:extLst>
      <p:ext uri="{BB962C8B-B14F-4D97-AF65-F5344CB8AC3E}">
        <p14:creationId xmlns:p14="http://schemas.microsoft.com/office/powerpoint/2010/main" val="58564188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68372208-ED2B-4C36-A7DA-C57EE30E01D6}"/>
              </a:ext>
            </a:extLst>
          </p:cNvPr>
          <p:cNvSpPr>
            <a:spLocks noGrp="1"/>
          </p:cNvSpPr>
          <p:nvPr>
            <p:ph type="title"/>
          </p:nvPr>
        </p:nvSpPr>
        <p:spPr>
          <a:xfrm>
            <a:off x="946404" y="365760"/>
            <a:ext cx="7269480" cy="611115"/>
          </a:xfrm>
        </p:spPr>
        <p:txBody>
          <a:bodyPr>
            <a:normAutofit fontScale="90000"/>
          </a:bodyPr>
          <a:lstStyle/>
          <a:p>
            <a:r>
              <a:rPr lang="en-US" dirty="0"/>
              <a:t>IO up close</a:t>
            </a:r>
          </a:p>
        </p:txBody>
      </p:sp>
      <p:sp>
        <p:nvSpPr>
          <p:cNvPr id="4" name="Slide Number Placeholder 3">
            <a:extLst>
              <a:ext uri="{FF2B5EF4-FFF2-40B4-BE49-F238E27FC236}">
                <a16:creationId xmlns:a16="http://schemas.microsoft.com/office/drawing/2014/main" id="{5B0E2344-DADC-4240-B68B-F5A4C3EDC346}"/>
              </a:ext>
            </a:extLst>
          </p:cNvPr>
          <p:cNvSpPr>
            <a:spLocks noGrp="1"/>
          </p:cNvSpPr>
          <p:nvPr>
            <p:ph type="sldNum" sz="quarter" idx="12"/>
          </p:nvPr>
        </p:nvSpPr>
        <p:spPr/>
        <p:txBody>
          <a:bodyPr/>
          <a:lstStyle/>
          <a:p>
            <a:fld id="{CB905857-8EFC-4F61-985E-AF1AE17440E6}" type="slidenum">
              <a:rPr lang="en-US" smtClean="0"/>
              <a:t>13</a:t>
            </a:fld>
            <a:endParaRPr lang="en-US"/>
          </a:p>
        </p:txBody>
      </p:sp>
      <p:pic>
        <p:nvPicPr>
          <p:cNvPr id="7" name="Online Media 6" title="How Io Shocked NASA Scientists | Our Solar System's Moons: Io">
            <a:hlinkClick r:id="" action="ppaction://media"/>
            <a:extLst>
              <a:ext uri="{FF2B5EF4-FFF2-40B4-BE49-F238E27FC236}">
                <a16:creationId xmlns:a16="http://schemas.microsoft.com/office/drawing/2014/main" id="{56DBB1FB-818E-4F29-BCC4-8DFF44FBD290}"/>
              </a:ext>
            </a:extLst>
          </p:cNvPr>
          <p:cNvPicPr>
            <a:picLocks noRot="1" noChangeAspect="1"/>
          </p:cNvPicPr>
          <p:nvPr>
            <a:videoFile r:link="rId1"/>
          </p:nvPr>
        </p:nvPicPr>
        <p:blipFill>
          <a:blip r:embed="rId3"/>
          <a:stretch>
            <a:fillRect/>
          </a:stretch>
        </p:blipFill>
        <p:spPr>
          <a:xfrm>
            <a:off x="89762" y="1096939"/>
            <a:ext cx="8982764" cy="5075262"/>
          </a:xfrm>
          <a:prstGeom prst="rect">
            <a:avLst/>
          </a:prstGeom>
        </p:spPr>
      </p:pic>
    </p:spTree>
    <p:extLst>
      <p:ext uri="{BB962C8B-B14F-4D97-AF65-F5344CB8AC3E}">
        <p14:creationId xmlns:p14="http://schemas.microsoft.com/office/powerpoint/2010/main" val="10375331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7"/>
                </p:tgtEl>
              </p:cMediaNode>
            </p:video>
            <p:seq concurrent="1" nextAc="seek">
              <p:cTn id="8" restart="whenNotActive" fill="hold" evtFilter="cancelBubble" nodeType="interactiveSeq">
                <p:stCondLst>
                  <p:cond evt="onClick" delay="0">
                    <p:tgtEl>
                      <p:spTgt spid="7"/>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7"/>
                                        </p:tgtEl>
                                      </p:cBhvr>
                                    </p:cmd>
                                  </p:childTnLst>
                                </p:cTn>
                              </p:par>
                            </p:childTnLst>
                          </p:cTn>
                        </p:par>
                      </p:childTnLst>
                    </p:cTn>
                  </p:par>
                </p:childTnLst>
              </p:cTn>
              <p:nextCondLst>
                <p:cond evt="onClick" delay="0">
                  <p:tgtEl>
                    <p:spTgt spid="7"/>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7674" y="365759"/>
            <a:ext cx="4572000" cy="1463041"/>
          </a:xfrm>
        </p:spPr>
        <p:txBody>
          <a:bodyPr/>
          <a:lstStyle/>
          <a:p>
            <a:r>
              <a:rPr lang="en-US" dirty="0"/>
              <a:t>Discovery of new planets</a:t>
            </a:r>
          </a:p>
        </p:txBody>
      </p:sp>
      <p:graphicFrame>
        <p:nvGraphicFramePr>
          <p:cNvPr id="1030" name="Content Placeholder 2">
            <a:extLst>
              <a:ext uri="{FF2B5EF4-FFF2-40B4-BE49-F238E27FC236}">
                <a16:creationId xmlns:a16="http://schemas.microsoft.com/office/drawing/2014/main" id="{38E40D12-D268-474A-A01F-DCC9D2D5DB15}"/>
              </a:ext>
            </a:extLst>
          </p:cNvPr>
          <p:cNvGraphicFramePr>
            <a:graphicFrameLocks noGrp="1"/>
          </p:cNvGraphicFramePr>
          <p:nvPr>
            <p:ph idx="1"/>
            <p:extLst>
              <p:ext uri="{D42A27DB-BD31-4B8C-83A1-F6EECF244321}">
                <p14:modId xmlns:p14="http://schemas.microsoft.com/office/powerpoint/2010/main" val="2865534987"/>
              </p:ext>
            </p:extLst>
          </p:nvPr>
        </p:nvGraphicFramePr>
        <p:xfrm>
          <a:off x="533874" y="1828801"/>
          <a:ext cx="4289918"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Slide Number Placeholder 3"/>
          <p:cNvSpPr>
            <a:spLocks noGrp="1"/>
          </p:cNvSpPr>
          <p:nvPr>
            <p:ph type="sldNum" sz="quarter" idx="12"/>
          </p:nvPr>
        </p:nvSpPr>
        <p:spPr/>
        <p:txBody>
          <a:bodyPr/>
          <a:lstStyle/>
          <a:p>
            <a:fld id="{41981FBF-D86C-4C24-9F66-A76C0A1A1C3D}" type="slidenum">
              <a:rPr lang="en-US" smtClean="0"/>
              <a:t>2</a:t>
            </a:fld>
            <a:endParaRPr lang="en-US"/>
          </a:p>
        </p:txBody>
      </p:sp>
      <p:pic>
        <p:nvPicPr>
          <p:cNvPr id="1026" name="Picture 2" descr="https://upload.wikimedia.org/wikipedia/commons/thumb/0/01/Gravitational_perturbation.svg/800px-Gravitational_perturbation.svg.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019674" y="331304"/>
            <a:ext cx="4107181" cy="3198467"/>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Related imag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019674" y="3616671"/>
            <a:ext cx="4095750" cy="2371726"/>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p:nvPr/>
        </p:nvSpPr>
        <p:spPr>
          <a:xfrm>
            <a:off x="447674" y="6075297"/>
            <a:ext cx="5661578" cy="369332"/>
          </a:xfrm>
          <a:prstGeom prst="rect">
            <a:avLst/>
          </a:prstGeom>
        </p:spPr>
        <p:txBody>
          <a:bodyPr wrap="square">
            <a:spAutoFit/>
          </a:bodyPr>
          <a:lstStyle/>
          <a:p>
            <a:r>
              <a:rPr lang="en-US" dirty="0">
                <a:hlinkClick r:id="rId9"/>
              </a:rPr>
              <a:t>https://www.youtube.com/watch?v=D07ioIgYAbE</a:t>
            </a:r>
            <a:endParaRPr lang="en-US" dirty="0"/>
          </a:p>
        </p:txBody>
      </p:sp>
    </p:spTree>
    <p:extLst>
      <p:ext uri="{BB962C8B-B14F-4D97-AF65-F5344CB8AC3E}">
        <p14:creationId xmlns:p14="http://schemas.microsoft.com/office/powerpoint/2010/main" val="269978752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815348" y="539087"/>
            <a:ext cx="3400535" cy="1584895"/>
          </a:xfrm>
        </p:spPr>
        <p:txBody>
          <a:bodyPr>
            <a:normAutofit/>
          </a:bodyPr>
          <a:lstStyle/>
          <a:p>
            <a:r>
              <a:rPr lang="en-US" dirty="0"/>
              <a:t>Neptune’s discovery</a:t>
            </a:r>
          </a:p>
        </p:txBody>
      </p:sp>
      <p:pic>
        <p:nvPicPr>
          <p:cNvPr id="6" name="Picture 5" descr="A person in a suit&#10;&#10;Description automatically generated with low confidence">
            <a:extLst>
              <a:ext uri="{FF2B5EF4-FFF2-40B4-BE49-F238E27FC236}">
                <a16:creationId xmlns:a16="http://schemas.microsoft.com/office/drawing/2014/main" id="{04E6AD1D-144C-4B2F-9DA1-58D457CCC092}"/>
              </a:ext>
            </a:extLst>
          </p:cNvPr>
          <p:cNvPicPr>
            <a:picLocks noChangeAspect="1"/>
          </p:cNvPicPr>
          <p:nvPr/>
        </p:nvPicPr>
        <p:blipFill rotWithShape="1">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rcRect l="26755" r="15256" b="1"/>
          <a:stretch/>
        </p:blipFill>
        <p:spPr>
          <a:xfrm>
            <a:off x="20" y="10"/>
            <a:ext cx="4571094" cy="6857990"/>
          </a:xfrm>
          <a:prstGeom prst="rect">
            <a:avLst/>
          </a:prstGeom>
        </p:spPr>
      </p:pic>
      <p:sp>
        <p:nvSpPr>
          <p:cNvPr id="3" name="Content Placeholder 2"/>
          <p:cNvSpPr>
            <a:spLocks noGrp="1"/>
          </p:cNvSpPr>
          <p:nvPr>
            <p:ph idx="1"/>
          </p:nvPr>
        </p:nvSpPr>
        <p:spPr>
          <a:xfrm>
            <a:off x="4815347" y="2438399"/>
            <a:ext cx="3429001" cy="3880514"/>
          </a:xfrm>
        </p:spPr>
        <p:txBody>
          <a:bodyPr>
            <a:normAutofit/>
          </a:bodyPr>
          <a:lstStyle/>
          <a:p>
            <a:r>
              <a:rPr lang="en-US" dirty="0"/>
              <a:t>In 1821, Alexis Bouvard had published astronomical tables of the orbit of Uranus, making predictions of future positions based on Newton's laws of motion and gravitation.</a:t>
            </a:r>
          </a:p>
          <a:p>
            <a:r>
              <a:rPr lang="en-US" dirty="0"/>
              <a:t>Subsequent observations revealed substantial deviations from the tables, leading Bouvard to hypothesize some perturbing body.</a:t>
            </a:r>
          </a:p>
        </p:txBody>
      </p:sp>
      <p:sp>
        <p:nvSpPr>
          <p:cNvPr id="4" name="Slide Number Placeholder 3"/>
          <p:cNvSpPr>
            <a:spLocks noGrp="1"/>
          </p:cNvSpPr>
          <p:nvPr>
            <p:ph type="sldNum" sz="quarter" idx="12"/>
          </p:nvPr>
        </p:nvSpPr>
        <p:spPr>
          <a:xfrm>
            <a:off x="8469630" y="6172200"/>
            <a:ext cx="685800" cy="593725"/>
          </a:xfrm>
        </p:spPr>
        <p:txBody>
          <a:bodyPr>
            <a:normAutofit/>
          </a:bodyPr>
          <a:lstStyle/>
          <a:p>
            <a:pPr>
              <a:spcAft>
                <a:spcPts val="600"/>
              </a:spcAft>
            </a:pPr>
            <a:fld id="{41981FBF-D86C-4C24-9F66-A76C0A1A1C3D}" type="slidenum">
              <a:rPr lang="en-US" smtClean="0"/>
              <a:pPr>
                <a:spcAft>
                  <a:spcPts val="600"/>
                </a:spcAft>
              </a:pPr>
              <a:t>3</a:t>
            </a:fld>
            <a:endParaRPr lang="en-US"/>
          </a:p>
        </p:txBody>
      </p:sp>
    </p:spTree>
    <p:extLst>
      <p:ext uri="{BB962C8B-B14F-4D97-AF65-F5344CB8AC3E}">
        <p14:creationId xmlns:p14="http://schemas.microsoft.com/office/powerpoint/2010/main" val="227115188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723967" y="299309"/>
            <a:ext cx="4498259" cy="1363345"/>
          </a:xfrm>
        </p:spPr>
        <p:txBody>
          <a:bodyPr>
            <a:normAutofit/>
          </a:bodyPr>
          <a:lstStyle/>
          <a:p>
            <a:r>
              <a:rPr lang="en-US" dirty="0"/>
              <a:t>Neptune’s discovery</a:t>
            </a:r>
          </a:p>
        </p:txBody>
      </p:sp>
      <p:pic>
        <p:nvPicPr>
          <p:cNvPr id="6" name="Picture 5" descr="Diagram, schematic&#10;&#10;Description automatically generated">
            <a:extLst>
              <a:ext uri="{FF2B5EF4-FFF2-40B4-BE49-F238E27FC236}">
                <a16:creationId xmlns:a16="http://schemas.microsoft.com/office/drawing/2014/main" id="{7FAF9AB2-5B1A-4DF3-AC8F-F159B90C417B}"/>
              </a:ext>
            </a:extLst>
          </p:cNvPr>
          <p:cNvPicPr>
            <a:picLocks noChangeAspect="1"/>
          </p:cNvPicPr>
          <p:nvPr/>
        </p:nvPicPr>
        <p:blipFill>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475499" y="1926888"/>
            <a:ext cx="3014484" cy="3014484"/>
          </a:xfrm>
          <a:prstGeom prst="rect">
            <a:avLst/>
          </a:prstGeom>
        </p:spPr>
      </p:pic>
      <p:sp>
        <p:nvSpPr>
          <p:cNvPr id="3" name="Content Placeholder 2"/>
          <p:cNvSpPr>
            <a:spLocks noGrp="1"/>
          </p:cNvSpPr>
          <p:nvPr>
            <p:ph idx="1"/>
          </p:nvPr>
        </p:nvSpPr>
        <p:spPr>
          <a:xfrm>
            <a:off x="3710548" y="1757208"/>
            <a:ext cx="4511678" cy="3854979"/>
          </a:xfrm>
        </p:spPr>
        <p:txBody>
          <a:bodyPr>
            <a:normAutofit lnSpcReduction="10000"/>
          </a:bodyPr>
          <a:lstStyle/>
          <a:p>
            <a:r>
              <a:rPr lang="en-US" dirty="0"/>
              <a:t>These irregularities or "residuals", both in the planet's ecliptic longitude and in its distance from the Sun, or radius vector, might be explained by a number of hypotheses:</a:t>
            </a:r>
          </a:p>
          <a:p>
            <a:pPr lvl="1"/>
            <a:r>
              <a:rPr lang="en-US" sz="1800" dirty="0"/>
              <a:t> the effect of the Sun's gravity, at such a great distance might differ from Newton's description; </a:t>
            </a:r>
          </a:p>
          <a:p>
            <a:pPr lvl="1"/>
            <a:r>
              <a:rPr lang="en-US" sz="1800" dirty="0"/>
              <a:t>the discrepancies might simply be observational error; </a:t>
            </a:r>
          </a:p>
          <a:p>
            <a:pPr lvl="1"/>
            <a:r>
              <a:rPr lang="en-US" sz="1800" dirty="0"/>
              <a:t>perhaps Uranus was being pulled, or perturbed, by an as-yet undiscovered planet.</a:t>
            </a:r>
          </a:p>
          <a:p>
            <a:pPr marL="274320" lvl="1" indent="0">
              <a:buNone/>
            </a:pPr>
            <a:r>
              <a:rPr lang="en-US" sz="1800" dirty="0"/>
              <a:t>NOTE that effects from Jupiter and Saturn were accounted for.</a:t>
            </a:r>
          </a:p>
        </p:txBody>
      </p:sp>
      <p:sp>
        <p:nvSpPr>
          <p:cNvPr id="4" name="Slide Number Placeholder 3"/>
          <p:cNvSpPr>
            <a:spLocks noGrp="1"/>
          </p:cNvSpPr>
          <p:nvPr>
            <p:ph type="sldNum" sz="quarter" idx="12"/>
          </p:nvPr>
        </p:nvSpPr>
        <p:spPr>
          <a:xfrm>
            <a:off x="8469630" y="6172200"/>
            <a:ext cx="685800" cy="593725"/>
          </a:xfrm>
        </p:spPr>
        <p:txBody>
          <a:bodyPr>
            <a:normAutofit/>
          </a:bodyPr>
          <a:lstStyle/>
          <a:p>
            <a:pPr>
              <a:spcAft>
                <a:spcPts val="600"/>
              </a:spcAft>
            </a:pPr>
            <a:fld id="{41981FBF-D86C-4C24-9F66-A76C0A1A1C3D}" type="slidenum">
              <a:rPr lang="en-US" smtClean="0"/>
              <a:pPr>
                <a:spcAft>
                  <a:spcPts val="600"/>
                </a:spcAft>
              </a:pPr>
              <a:t>4</a:t>
            </a:fld>
            <a:endParaRPr lang="en-US"/>
          </a:p>
        </p:txBody>
      </p:sp>
    </p:spTree>
    <p:extLst>
      <p:ext uri="{BB962C8B-B14F-4D97-AF65-F5344CB8AC3E}">
        <p14:creationId xmlns:p14="http://schemas.microsoft.com/office/powerpoint/2010/main" val="264341331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723967" y="640080"/>
            <a:ext cx="4498259" cy="1304726"/>
          </a:xfrm>
        </p:spPr>
        <p:txBody>
          <a:bodyPr anchor="t">
            <a:normAutofit/>
          </a:bodyPr>
          <a:lstStyle/>
          <a:p>
            <a:r>
              <a:rPr lang="en-US" dirty="0"/>
              <a:t>Neptune’s discovery</a:t>
            </a:r>
          </a:p>
        </p:txBody>
      </p:sp>
      <p:pic>
        <p:nvPicPr>
          <p:cNvPr id="6" name="Picture 5" descr="A picture containing text, person, person, wall&#10;&#10;Description automatically generated">
            <a:extLst>
              <a:ext uri="{FF2B5EF4-FFF2-40B4-BE49-F238E27FC236}">
                <a16:creationId xmlns:a16="http://schemas.microsoft.com/office/drawing/2014/main" id="{DBE8C98B-61B2-4C74-82E8-27DCD1CA6887}"/>
              </a:ext>
            </a:extLst>
          </p:cNvPr>
          <p:cNvPicPr>
            <a:picLocks noChangeAspect="1"/>
          </p:cNvPicPr>
          <p:nvPr/>
        </p:nvPicPr>
        <p:blipFill rotWithShape="1">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rcRect l="17821" r="22564" b="-2"/>
          <a:stretch/>
        </p:blipFill>
        <p:spPr>
          <a:xfrm>
            <a:off x="475499" y="640080"/>
            <a:ext cx="3014484" cy="5588101"/>
          </a:xfrm>
          <a:prstGeom prst="rect">
            <a:avLst/>
          </a:prstGeom>
        </p:spPr>
      </p:pic>
      <p:sp>
        <p:nvSpPr>
          <p:cNvPr id="3" name="Content Placeholder 2"/>
          <p:cNvSpPr>
            <a:spLocks noGrp="1"/>
          </p:cNvSpPr>
          <p:nvPr>
            <p:ph idx="1"/>
          </p:nvPr>
        </p:nvSpPr>
        <p:spPr>
          <a:xfrm>
            <a:off x="3723967" y="2286000"/>
            <a:ext cx="4511678" cy="3894137"/>
          </a:xfrm>
        </p:spPr>
        <p:txBody>
          <a:bodyPr>
            <a:normAutofit/>
          </a:bodyPr>
          <a:lstStyle/>
          <a:p>
            <a:r>
              <a:rPr lang="en-US" dirty="0"/>
              <a:t>John Couch Adams learned of the irregularities while still an undergraduate and became convinced of the "perturbation" hypothesis. Adams believed, in the face of anything that had been attempted before, that he could use the observed data on Uranus, and utilizing nothing more than Newton's law of gravitation, deduce the mass, position and orbit of the perturbing body. Adams certainly completed some calculations on 18 September 1845.</a:t>
            </a:r>
          </a:p>
        </p:txBody>
      </p:sp>
      <p:sp>
        <p:nvSpPr>
          <p:cNvPr id="4" name="Slide Number Placeholder 3"/>
          <p:cNvSpPr>
            <a:spLocks noGrp="1"/>
          </p:cNvSpPr>
          <p:nvPr>
            <p:ph type="sldNum" sz="quarter" idx="12"/>
          </p:nvPr>
        </p:nvSpPr>
        <p:spPr>
          <a:xfrm>
            <a:off x="8469630" y="6172200"/>
            <a:ext cx="685800" cy="593725"/>
          </a:xfrm>
        </p:spPr>
        <p:txBody>
          <a:bodyPr>
            <a:normAutofit/>
          </a:bodyPr>
          <a:lstStyle/>
          <a:p>
            <a:pPr>
              <a:spcAft>
                <a:spcPts val="600"/>
              </a:spcAft>
            </a:pPr>
            <a:fld id="{41981FBF-D86C-4C24-9F66-A76C0A1A1C3D}" type="slidenum">
              <a:rPr lang="en-US" smtClean="0"/>
              <a:pPr>
                <a:spcAft>
                  <a:spcPts val="600"/>
                </a:spcAft>
              </a:pPr>
              <a:t>5</a:t>
            </a:fld>
            <a:endParaRPr lang="en-US"/>
          </a:p>
        </p:txBody>
      </p:sp>
    </p:spTree>
    <p:extLst>
      <p:ext uri="{BB962C8B-B14F-4D97-AF65-F5344CB8AC3E}">
        <p14:creationId xmlns:p14="http://schemas.microsoft.com/office/powerpoint/2010/main" val="370764632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723967" y="640079"/>
            <a:ext cx="4498259" cy="1363345"/>
          </a:xfrm>
        </p:spPr>
        <p:txBody>
          <a:bodyPr>
            <a:normAutofit/>
          </a:bodyPr>
          <a:lstStyle/>
          <a:p>
            <a:r>
              <a:rPr lang="en-US" dirty="0"/>
              <a:t>Neptune’s discovery</a:t>
            </a:r>
          </a:p>
        </p:txBody>
      </p:sp>
      <p:pic>
        <p:nvPicPr>
          <p:cNvPr id="9" name="Picture 8" descr="A portrait of a person&#10;&#10;Description automatically generated">
            <a:extLst>
              <a:ext uri="{FF2B5EF4-FFF2-40B4-BE49-F238E27FC236}">
                <a16:creationId xmlns:a16="http://schemas.microsoft.com/office/drawing/2014/main" id="{72B94DB2-EE86-421B-A7D7-966641C0DEE8}"/>
              </a:ext>
            </a:extLst>
          </p:cNvPr>
          <p:cNvPicPr>
            <a:picLocks noChangeAspect="1"/>
          </p:cNvPicPr>
          <p:nvPr/>
        </p:nvPicPr>
        <p:blipFill>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475499" y="1655674"/>
            <a:ext cx="3014484" cy="3556913"/>
          </a:xfrm>
          <a:prstGeom prst="rect">
            <a:avLst/>
          </a:prstGeom>
        </p:spPr>
      </p:pic>
      <p:sp>
        <p:nvSpPr>
          <p:cNvPr id="3" name="Content Placeholder 2"/>
          <p:cNvSpPr>
            <a:spLocks noGrp="1"/>
          </p:cNvSpPr>
          <p:nvPr>
            <p:ph idx="1"/>
          </p:nvPr>
        </p:nvSpPr>
        <p:spPr>
          <a:xfrm>
            <a:off x="3723967" y="2325158"/>
            <a:ext cx="4511678" cy="4172194"/>
          </a:xfrm>
        </p:spPr>
        <p:txBody>
          <a:bodyPr>
            <a:normAutofit fontScale="92500" lnSpcReduction="10000"/>
          </a:bodyPr>
          <a:lstStyle/>
          <a:p>
            <a:r>
              <a:rPr lang="en-US" dirty="0"/>
              <a:t>Meanwhile, </a:t>
            </a:r>
            <a:r>
              <a:rPr lang="en-US" dirty="0" err="1"/>
              <a:t>Urbain</a:t>
            </a:r>
            <a:r>
              <a:rPr lang="en-US" dirty="0"/>
              <a:t> Le Verrier, on November 10, 1845, presented to the Académie des sciences in Paris a memoir on Uranus, showing that the pre-existing theory failed to account for its motion.</a:t>
            </a:r>
          </a:p>
          <a:p>
            <a:r>
              <a:rPr lang="en-US" dirty="0"/>
              <a:t>Unaware of Adams's work, he attempted a similar investigation, and on June 1, 1846, in a second memoir presented to a public meeting of the Académie, gave the position, but not the mass or orbit, of the proposed perturbing body. Le Verrier gave coordinates to Berlin Observatory where the astronomer Johann Gottfried Galle located Neptune within one degree of its predicted position.</a:t>
            </a:r>
          </a:p>
        </p:txBody>
      </p:sp>
      <p:sp>
        <p:nvSpPr>
          <p:cNvPr id="4" name="Slide Number Placeholder 3"/>
          <p:cNvSpPr>
            <a:spLocks noGrp="1"/>
          </p:cNvSpPr>
          <p:nvPr>
            <p:ph type="sldNum" sz="quarter" idx="12"/>
          </p:nvPr>
        </p:nvSpPr>
        <p:spPr>
          <a:xfrm>
            <a:off x="8469630" y="6172200"/>
            <a:ext cx="685800" cy="593725"/>
          </a:xfrm>
        </p:spPr>
        <p:txBody>
          <a:bodyPr>
            <a:normAutofit/>
          </a:bodyPr>
          <a:lstStyle/>
          <a:p>
            <a:pPr>
              <a:spcAft>
                <a:spcPts val="600"/>
              </a:spcAft>
            </a:pPr>
            <a:fld id="{41981FBF-D86C-4C24-9F66-A76C0A1A1C3D}" type="slidenum">
              <a:rPr lang="en-US" smtClean="0"/>
              <a:pPr>
                <a:spcAft>
                  <a:spcPts val="600"/>
                </a:spcAft>
              </a:pPr>
              <a:t>6</a:t>
            </a:fld>
            <a:endParaRPr lang="en-US"/>
          </a:p>
        </p:txBody>
      </p:sp>
    </p:spTree>
    <p:extLst>
      <p:ext uri="{BB962C8B-B14F-4D97-AF65-F5344CB8AC3E}">
        <p14:creationId xmlns:p14="http://schemas.microsoft.com/office/powerpoint/2010/main" val="7176337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95500" y="365760"/>
            <a:ext cx="6120384" cy="1325562"/>
          </a:xfrm>
        </p:spPr>
        <p:txBody>
          <a:bodyPr/>
          <a:lstStyle/>
          <a:p>
            <a:r>
              <a:rPr lang="en-US" dirty="0"/>
              <a:t>Neptune</a:t>
            </a:r>
          </a:p>
        </p:txBody>
      </p:sp>
      <p:sp>
        <p:nvSpPr>
          <p:cNvPr id="3" name="Content Placeholder 2"/>
          <p:cNvSpPr>
            <a:spLocks noGrp="1"/>
          </p:cNvSpPr>
          <p:nvPr>
            <p:ph idx="1"/>
          </p:nvPr>
        </p:nvSpPr>
        <p:spPr>
          <a:xfrm>
            <a:off x="283464" y="1828801"/>
            <a:ext cx="3909060" cy="2769703"/>
          </a:xfrm>
        </p:spPr>
        <p:txBody>
          <a:bodyPr>
            <a:normAutofit/>
          </a:bodyPr>
          <a:lstStyle/>
          <a:p>
            <a:r>
              <a:rPr lang="en-US" dirty="0"/>
              <a:t>Ice giant</a:t>
            </a:r>
          </a:p>
          <a:p>
            <a:r>
              <a:rPr lang="en-US" dirty="0"/>
              <a:t>17 times the Earth mass</a:t>
            </a:r>
          </a:p>
          <a:p>
            <a:pPr lvl="1"/>
            <a:r>
              <a:rPr lang="en-US" dirty="0"/>
              <a:t>Note: Uranus is 15 times</a:t>
            </a:r>
          </a:p>
          <a:p>
            <a:r>
              <a:rPr lang="en-US" dirty="0"/>
              <a:t>Not visible to eye</a:t>
            </a:r>
          </a:p>
          <a:p>
            <a:r>
              <a:rPr lang="en-US" dirty="0"/>
              <a:t>has active and visible weather patterns</a:t>
            </a:r>
          </a:p>
          <a:p>
            <a:r>
              <a:rPr lang="en-US" dirty="0"/>
              <a:t>Has rings</a:t>
            </a:r>
          </a:p>
        </p:txBody>
      </p:sp>
      <p:sp>
        <p:nvSpPr>
          <p:cNvPr id="4" name="Slide Number Placeholder 3"/>
          <p:cNvSpPr>
            <a:spLocks noGrp="1"/>
          </p:cNvSpPr>
          <p:nvPr>
            <p:ph type="sldNum" sz="quarter" idx="12"/>
          </p:nvPr>
        </p:nvSpPr>
        <p:spPr/>
        <p:txBody>
          <a:bodyPr/>
          <a:lstStyle/>
          <a:p>
            <a:fld id="{41981FBF-D86C-4C24-9F66-A76C0A1A1C3D}" type="slidenum">
              <a:rPr lang="en-US" smtClean="0"/>
              <a:t>7</a:t>
            </a:fld>
            <a:endParaRPr lang="en-US"/>
          </a:p>
        </p:txBody>
      </p:sp>
      <p:pic>
        <p:nvPicPr>
          <p:cNvPr id="2050" name="Picture 2" descr="Neptune Full.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17808" y="365760"/>
            <a:ext cx="4023360" cy="4023360"/>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p:nvPr/>
        </p:nvSpPr>
        <p:spPr>
          <a:xfrm>
            <a:off x="283463" y="4757530"/>
            <a:ext cx="8157591" cy="1754326"/>
          </a:xfrm>
          <a:prstGeom prst="rect">
            <a:avLst/>
          </a:prstGeom>
        </p:spPr>
        <p:txBody>
          <a:bodyPr wrap="square">
            <a:spAutoFit/>
          </a:bodyPr>
          <a:lstStyle/>
          <a:p>
            <a:r>
              <a:rPr lang="en-US" dirty="0"/>
              <a:t>Like Jupiter and Saturn, Neptune's atmosphere is composed primarily of hydrogen and helium, along with traces of hydrocarbons and possibly nitrogen, though it contains a higher proportion of "ices" such as water, ammonia, and methane. However, similar to Uranus, its interior is primarily composed of ices and rock</a:t>
            </a:r>
          </a:p>
          <a:p>
            <a:r>
              <a:rPr lang="en-US" dirty="0"/>
              <a:t>		Formed closer to the Sun than Jupiter and Saturn?</a:t>
            </a:r>
          </a:p>
        </p:txBody>
      </p:sp>
      <p:pic>
        <p:nvPicPr>
          <p:cNvPr id="2052" name="Picture 4" descr="https://upload.wikimedia.org/wikipedia/commons/thumb/8/87/Neptunerings.jpg/220px-Neptunering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8576"/>
            <a:ext cx="2095500" cy="18002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2737378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Neptune Discovery</a:t>
            </a:r>
          </a:p>
        </p:txBody>
      </p:sp>
      <p:pic>
        <p:nvPicPr>
          <p:cNvPr id="5" name="D07ioIgYAbE"/>
          <p:cNvPicPr>
            <a:picLocks noGrp="1" noRot="1" noChangeAspect="1"/>
          </p:cNvPicPr>
          <p:nvPr>
            <p:ph idx="1"/>
            <a:videoFile r:link="rId1"/>
          </p:nvPr>
        </p:nvPicPr>
        <p:blipFill>
          <a:blip r:embed="rId3"/>
          <a:stretch>
            <a:fillRect/>
          </a:stretch>
        </p:blipFill>
        <p:spPr>
          <a:xfrm>
            <a:off x="678415" y="2002183"/>
            <a:ext cx="7607728" cy="4279347"/>
          </a:xfrm>
          <a:prstGeom prst="rect">
            <a:avLst/>
          </a:prstGeom>
        </p:spPr>
      </p:pic>
      <p:sp>
        <p:nvSpPr>
          <p:cNvPr id="4" name="Slide Number Placeholder 3"/>
          <p:cNvSpPr>
            <a:spLocks noGrp="1"/>
          </p:cNvSpPr>
          <p:nvPr>
            <p:ph type="sldNum" sz="quarter" idx="12"/>
          </p:nvPr>
        </p:nvSpPr>
        <p:spPr/>
        <p:txBody>
          <a:bodyPr/>
          <a:lstStyle/>
          <a:p>
            <a:fld id="{41981FBF-D86C-4C24-9F66-A76C0A1A1C3D}" type="slidenum">
              <a:rPr lang="en-US" smtClean="0"/>
              <a:t>8</a:t>
            </a:fld>
            <a:endParaRPr lang="en-US"/>
          </a:p>
        </p:txBody>
      </p:sp>
    </p:spTree>
    <p:extLst>
      <p:ext uri="{BB962C8B-B14F-4D97-AF65-F5344CB8AC3E}">
        <p14:creationId xmlns:p14="http://schemas.microsoft.com/office/powerpoint/2010/main" val="426431813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52061" y="497513"/>
            <a:ext cx="3551723" cy="901167"/>
          </a:xfrm>
        </p:spPr>
        <p:txBody>
          <a:bodyPr>
            <a:normAutofit fontScale="90000"/>
          </a:bodyPr>
          <a:lstStyle/>
          <a:p>
            <a:r>
              <a:rPr lang="en-US" dirty="0"/>
              <a:t>Discovery of Pluto</a:t>
            </a:r>
          </a:p>
        </p:txBody>
      </p:sp>
      <p:pic>
        <p:nvPicPr>
          <p:cNvPr id="9" name="Picture 8" descr="A picture containing person, outdoor, old, telescope&#10;&#10;Description automatically generated">
            <a:extLst>
              <a:ext uri="{FF2B5EF4-FFF2-40B4-BE49-F238E27FC236}">
                <a16:creationId xmlns:a16="http://schemas.microsoft.com/office/drawing/2014/main" id="{046B6BDA-E19F-41DA-9371-F287C1770668}"/>
              </a:ext>
            </a:extLst>
          </p:cNvPr>
          <p:cNvPicPr>
            <a:picLocks noChangeAspect="1"/>
          </p:cNvPicPr>
          <p:nvPr/>
        </p:nvPicPr>
        <p:blipFill>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507001" y="1692108"/>
            <a:ext cx="1914239" cy="2784348"/>
          </a:xfrm>
          <a:prstGeom prst="rect">
            <a:avLst/>
          </a:prstGeom>
        </p:spPr>
      </p:pic>
      <p:pic>
        <p:nvPicPr>
          <p:cNvPr id="6" name="Picture 5" descr="A person working on a car&#10;&#10;Description automatically generated with low confidence">
            <a:extLst>
              <a:ext uri="{FF2B5EF4-FFF2-40B4-BE49-F238E27FC236}">
                <a16:creationId xmlns:a16="http://schemas.microsoft.com/office/drawing/2014/main" id="{604E3A4E-2A64-4725-A820-BDFB0E776750}"/>
              </a:ext>
            </a:extLst>
          </p:cNvPr>
          <p:cNvPicPr>
            <a:picLocks noChangeAspect="1"/>
          </p:cNvPicPr>
          <p:nvPr/>
        </p:nvPicPr>
        <p:blipFill>
          <a:blip r:embed="rId4">
            <a:extLst>
              <a:ext uri="{28A0092B-C50C-407E-A947-70E740481C1C}">
                <a14:useLocalDpi xmlns:a14="http://schemas.microsoft.com/office/drawing/2010/main" val="0"/>
              </a:ext>
              <a:ext uri="{837473B0-CC2E-450A-ABE3-18F120FF3D39}">
                <a1611:picAttrSrcUrl xmlns:a1611="http://schemas.microsoft.com/office/drawing/2016/11/main" r:id="rId5"/>
              </a:ext>
            </a:extLst>
          </a:blip>
          <a:stretch>
            <a:fillRect/>
          </a:stretch>
        </p:blipFill>
        <p:spPr>
          <a:xfrm>
            <a:off x="242108" y="4656744"/>
            <a:ext cx="2452175" cy="1943348"/>
          </a:xfrm>
          <a:prstGeom prst="rect">
            <a:avLst/>
          </a:prstGeom>
        </p:spPr>
      </p:pic>
      <p:sp>
        <p:nvSpPr>
          <p:cNvPr id="3" name="Content Placeholder 2"/>
          <p:cNvSpPr>
            <a:spLocks noGrp="1"/>
          </p:cNvSpPr>
          <p:nvPr>
            <p:ph idx="1"/>
          </p:nvPr>
        </p:nvSpPr>
        <p:spPr>
          <a:xfrm>
            <a:off x="3201358" y="3193501"/>
            <a:ext cx="5092062" cy="3782402"/>
          </a:xfrm>
        </p:spPr>
        <p:txBody>
          <a:bodyPr>
            <a:normAutofit fontScale="85000" lnSpcReduction="10000"/>
          </a:bodyPr>
          <a:lstStyle/>
          <a:p>
            <a:r>
              <a:rPr lang="en-US" dirty="0"/>
              <a:t>With increased precision of astronomical measurements, scientists were able to do even better predictions of the orbits of known planets. And small deviations in Neptune’s orbit were found. It was theorized that its yet another planet beyond the Neptune’s orbit.</a:t>
            </a:r>
          </a:p>
          <a:p>
            <a:r>
              <a:rPr lang="en-US" dirty="0"/>
              <a:t>On February 18, 1930, after nearly a year of searching, Clyde Tombaugh discovered a possible moving object on photographic plates taken on January 23 and 29. A lesser-quality photograph taken on January 21 helped confirm the movement. After the observatory obtained further confirmatory photographs, news of the discovery was telegraphed to the Harvard College Observatory on March 13, 1930. Pluto has yet to complete a full orbit of the Sun since its discovery because one Plutonian year is 247.68 years long.</a:t>
            </a:r>
          </a:p>
        </p:txBody>
      </p:sp>
      <p:sp>
        <p:nvSpPr>
          <p:cNvPr id="4" name="Slide Number Placeholder 3"/>
          <p:cNvSpPr>
            <a:spLocks noGrp="1"/>
          </p:cNvSpPr>
          <p:nvPr>
            <p:ph type="sldNum" sz="quarter" idx="12"/>
          </p:nvPr>
        </p:nvSpPr>
        <p:spPr>
          <a:xfrm>
            <a:off x="8469630" y="6172200"/>
            <a:ext cx="685800" cy="593725"/>
          </a:xfrm>
        </p:spPr>
        <p:txBody>
          <a:bodyPr>
            <a:normAutofit/>
          </a:bodyPr>
          <a:lstStyle/>
          <a:p>
            <a:pPr>
              <a:spcAft>
                <a:spcPts val="600"/>
              </a:spcAft>
            </a:pPr>
            <a:fld id="{41981FBF-D86C-4C24-9F66-A76C0A1A1C3D}" type="slidenum">
              <a:rPr lang="en-US" smtClean="0"/>
              <a:pPr>
                <a:spcAft>
                  <a:spcPts val="600"/>
                </a:spcAft>
              </a:pPr>
              <a:t>9</a:t>
            </a:fld>
            <a:endParaRPr lang="en-US"/>
          </a:p>
        </p:txBody>
      </p:sp>
      <p:pic>
        <p:nvPicPr>
          <p:cNvPr id="12" name="Picture 11" descr="Graphical user interface&#10;&#10;Description automatically generated">
            <a:extLst>
              <a:ext uri="{FF2B5EF4-FFF2-40B4-BE49-F238E27FC236}">
                <a16:creationId xmlns:a16="http://schemas.microsoft.com/office/drawing/2014/main" id="{916B4D35-B868-45A4-9802-85BCF916173B}"/>
              </a:ext>
            </a:extLst>
          </p:cNvPr>
          <p:cNvPicPr>
            <a:picLocks noChangeAspect="1"/>
          </p:cNvPicPr>
          <p:nvPr/>
        </p:nvPicPr>
        <p:blipFill>
          <a:blip r:embed="rId6">
            <a:extLst>
              <a:ext uri="{28A0092B-C50C-407E-A947-70E740481C1C}">
                <a14:useLocalDpi xmlns:a14="http://schemas.microsoft.com/office/drawing/2010/main" val="0"/>
              </a:ext>
              <a:ext uri="{837473B0-CC2E-450A-ABE3-18F120FF3D39}">
                <a1611:picAttrSrcUrl xmlns:a1611="http://schemas.microsoft.com/office/drawing/2016/11/main" r:id="rId7"/>
              </a:ext>
            </a:extLst>
          </a:blip>
          <a:stretch>
            <a:fillRect/>
          </a:stretch>
        </p:blipFill>
        <p:spPr>
          <a:xfrm>
            <a:off x="3325822" y="44295"/>
            <a:ext cx="5092063" cy="3149206"/>
          </a:xfrm>
          <a:prstGeom prst="rect">
            <a:avLst/>
          </a:prstGeom>
        </p:spPr>
      </p:pic>
    </p:spTree>
    <p:extLst>
      <p:ext uri="{BB962C8B-B14F-4D97-AF65-F5344CB8AC3E}">
        <p14:creationId xmlns:p14="http://schemas.microsoft.com/office/powerpoint/2010/main" val="3081873799"/>
      </p:ext>
    </p:extLst>
  </p:cSld>
  <p:clrMapOvr>
    <a:masterClrMapping/>
  </p:clrMapOvr>
</p:sld>
</file>

<file path=ppt/theme/theme1.xml><?xml version="1.0" encoding="utf-8"?>
<a:theme xmlns:a="http://schemas.openxmlformats.org/drawingml/2006/main" name="View">
  <a:themeElements>
    <a:clrScheme name="View">
      <a:dk1>
        <a:srgbClr val="000000"/>
      </a:dk1>
      <a:lt1>
        <a:srgbClr val="FFFFFF"/>
      </a:lt1>
      <a:dk2>
        <a:srgbClr val="46464A"/>
      </a:dk2>
      <a:lt2>
        <a:srgbClr val="D6D3CC"/>
      </a:lt2>
      <a:accent1>
        <a:srgbClr val="6F6F74"/>
      </a:accent1>
      <a:accent2>
        <a:srgbClr val="92A9B9"/>
      </a:accent2>
      <a:accent3>
        <a:srgbClr val="A7B789"/>
      </a:accent3>
      <a:accent4>
        <a:srgbClr val="B9A489"/>
      </a:accent4>
      <a:accent5>
        <a:srgbClr val="8D6374"/>
      </a:accent5>
      <a:accent6>
        <a:srgbClr val="9B7362"/>
      </a:accent6>
      <a:hlink>
        <a:srgbClr val="67AABF"/>
      </a:hlink>
      <a:folHlink>
        <a:srgbClr val="ABAFA5"/>
      </a:folHlink>
    </a:clrScheme>
    <a:fontScheme name="View">
      <a:majorFont>
        <a:latin typeface="Century Schoolbook" panose="020406040505050203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Schoolbook" panose="020406040505050203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View">
      <a:fillStyleLst>
        <a:solidFill>
          <a:schemeClr val="phClr"/>
        </a:solidFill>
        <a:solidFill>
          <a:schemeClr val="phClr">
            <a:tint val="60000"/>
            <a:satMod val="120000"/>
          </a:schemeClr>
        </a:solidFill>
        <a:solidFill>
          <a:schemeClr val="phClr">
            <a:shade val="75000"/>
            <a:satMod val="160000"/>
          </a:schemeClr>
        </a:solidFill>
      </a:fillStyleLst>
      <a:lnStyleLst>
        <a:ln w="9525" cap="flat" cmpd="sng" algn="ctr">
          <a:solidFill>
            <a:schemeClr val="phClr"/>
          </a:solidFill>
          <a:prstDash val="solid"/>
        </a:ln>
        <a:ln w="13970" cap="flat" cmpd="sng" algn="ctr">
          <a:solidFill>
            <a:schemeClr val="phClr"/>
          </a:solidFill>
          <a:prstDash val="solid"/>
        </a:ln>
        <a:ln w="17145" cap="flat" cmpd="sng" algn="ctr">
          <a:solidFill>
            <a:schemeClr val="phClr">
              <a:shade val="95000"/>
              <a:alpha val="95000"/>
              <a:satMod val="150000"/>
            </a:schemeClr>
          </a:solidFill>
          <a:prstDash val="solid"/>
        </a:ln>
      </a:lnStyleLst>
      <a:effectStyleLst>
        <a:effectStyle>
          <a:effectLst/>
        </a:effectStyle>
        <a:effectStyle>
          <a:effectLst>
            <a:outerShdw blurRad="50800" dist="15240" dir="5400000" algn="tl" rotWithShape="0">
              <a:srgbClr val="000000">
                <a:alpha val="75000"/>
              </a:srgbClr>
            </a:outerShdw>
          </a:effectLst>
          <a:scene3d>
            <a:camera prst="orthographicFront">
              <a:rot lat="0" lon="0" rev="0"/>
            </a:camera>
            <a:lightRig rig="brightRoom" dir="tl"/>
          </a:scene3d>
          <a:sp3d contourW="9525" prstMaterial="flat">
            <a:bevelT w="0" h="0" prst="coolSlant"/>
            <a:contourClr>
              <a:schemeClr val="phClr">
                <a:shade val="35000"/>
                <a:satMod val="130000"/>
              </a:schemeClr>
            </a:contourClr>
          </a:sp3d>
        </a:effectStyle>
        <a:effectStyle>
          <a:effectLst>
            <a:outerShdw blurRad="76200" dist="25400" dir="5400000" algn="tl" rotWithShape="0">
              <a:srgbClr val="000000">
                <a:alpha val="55000"/>
              </a:srgbClr>
            </a:outerShdw>
          </a:effectLst>
          <a:scene3d>
            <a:camera prst="orthographicFront">
              <a:rot lat="0" lon="0" rev="0"/>
            </a:camera>
            <a:lightRig rig="brightRoom" dir="tl"/>
          </a:scene3d>
          <a:sp3d contourW="19050" prstMaterial="flat">
            <a:bevelT w="0" h="0" prst="coolSlant"/>
            <a:contourClr>
              <a:schemeClr val="phClr">
                <a:shade val="25000"/>
                <a:satMod val="140000"/>
              </a:schemeClr>
            </a:contourClr>
          </a:sp3d>
        </a:effectStyle>
      </a:effectStyleLst>
      <a:bgFillStyleLst>
        <a:solidFill>
          <a:schemeClr val="phClr"/>
        </a:solidFill>
        <a:solidFill>
          <a:schemeClr val="phClr">
            <a:tint val="95000"/>
            <a:satMod val="170000"/>
          </a:schemeClr>
        </a:solidFill>
        <a:gradFill rotWithShape="1">
          <a:gsLst>
            <a:gs pos="0">
              <a:schemeClr val="phClr">
                <a:tint val="94000"/>
                <a:shade val="98000"/>
                <a:satMod val="130000"/>
                <a:lumMod val="102000"/>
              </a:schemeClr>
            </a:gs>
            <a:gs pos="100000">
              <a:schemeClr val="phClr">
                <a:tint val="98000"/>
                <a:shade val="78000"/>
                <a:satMod val="140000"/>
              </a:schemeClr>
            </a:gs>
          </a:gsLst>
          <a:path path="circle">
            <a:fillToRect l="100000" t="100000" r="100000" b="100000"/>
          </a:path>
        </a:gradFill>
      </a:bgFillStyleLst>
    </a:fmtScheme>
  </a:themeElements>
  <a:objectDefaults/>
  <a:extraClrSchemeLst/>
  <a:extLst>
    <a:ext uri="{05A4C25C-085E-4340-85A3-A5531E510DB2}">
      <thm15:themeFamily xmlns:thm15="http://schemas.microsoft.com/office/thememl/2012/main" name="View" id="{BA0EB5A6-F2D4-4F82-977B-64ADEE4A2A69}" vid="{3969A8A2-35DB-4E3B-8885-16FD20568674}"/>
    </a:ext>
  </a:extLst>
</a:theme>
</file>

<file path=docProps/app.xml><?xml version="1.0" encoding="utf-8"?>
<Properties xmlns="http://schemas.openxmlformats.org/officeDocument/2006/extended-properties" xmlns:vt="http://schemas.openxmlformats.org/officeDocument/2006/docPropsVTypes">
  <Template>Office Theme</Template>
  <TotalTime>366</TotalTime>
  <Words>871</Words>
  <Application>Microsoft Office PowerPoint</Application>
  <PresentationFormat>On-screen Show (4:3)</PresentationFormat>
  <Paragraphs>60</Paragraphs>
  <Slides>13</Slides>
  <Notes>0</Notes>
  <HiddenSlides>0</HiddenSlides>
  <MMClips>4</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13</vt:i4>
      </vt:variant>
    </vt:vector>
  </HeadingPairs>
  <TitlesOfParts>
    <vt:vector size="17" baseType="lpstr">
      <vt:lpstr>Arial</vt:lpstr>
      <vt:lpstr>Century Schoolbook</vt:lpstr>
      <vt:lpstr>Wingdings 2</vt:lpstr>
      <vt:lpstr>View</vt:lpstr>
      <vt:lpstr>Astronomy 1010 chapter 12</vt:lpstr>
      <vt:lpstr>Discovery of new planets</vt:lpstr>
      <vt:lpstr>Neptune’s discovery</vt:lpstr>
      <vt:lpstr>Neptune’s discovery</vt:lpstr>
      <vt:lpstr>Neptune’s discovery</vt:lpstr>
      <vt:lpstr>Neptune’s discovery</vt:lpstr>
      <vt:lpstr>Neptune</vt:lpstr>
      <vt:lpstr>Neptune Discovery</vt:lpstr>
      <vt:lpstr>Discovery of Pluto</vt:lpstr>
      <vt:lpstr>Pluto – planet or not?</vt:lpstr>
      <vt:lpstr>Pluto – New Horizons Probe</vt:lpstr>
      <vt:lpstr>PowerPoint Presentation</vt:lpstr>
      <vt:lpstr>IO up close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Astronomy 1010 chapter 3</dc:title>
  <dc:creator>Dmitriy Beznosko</dc:creator>
  <cp:lastModifiedBy>D. Fulton</cp:lastModifiedBy>
  <cp:revision>5</cp:revision>
  <dcterms:created xsi:type="dcterms:W3CDTF">2021-01-31T00:35:04Z</dcterms:created>
  <dcterms:modified xsi:type="dcterms:W3CDTF">2021-04-11T23:47:12Z</dcterms:modified>
</cp:coreProperties>
</file>