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1" r:id="rId5"/>
    <p:sldId id="262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5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67A22F4B-84A7-4393-A88B-76D7035E5F30}"/>
    <pc:docChg chg="undo redo custSel addSld delSld modSld sldOrd">
      <pc:chgData name="Dmitriy Beznosko" userId="8bcdeb23-d2dd-465e-bda6-8e644f22b48c" providerId="ADAL" clId="{67A22F4B-84A7-4393-A88B-76D7035E5F30}" dt="2021-03-15T15:43:11.911" v="2305" actId="20577"/>
      <pc:docMkLst>
        <pc:docMk/>
      </pc:docMkLst>
      <pc:sldChg chg="modSp mod">
        <pc:chgData name="Dmitriy Beznosko" userId="8bcdeb23-d2dd-465e-bda6-8e644f22b48c" providerId="ADAL" clId="{67A22F4B-84A7-4393-A88B-76D7035E5F30}" dt="2021-03-14T15:52:33.507" v="0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67A22F4B-84A7-4393-A88B-76D7035E5F30}" dt="2021-03-14T15:52:33.507" v="0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add mod setBg">
        <pc:chgData name="Dmitriy Beznosko" userId="8bcdeb23-d2dd-465e-bda6-8e644f22b48c" providerId="ADAL" clId="{67A22F4B-84A7-4393-A88B-76D7035E5F30}" dt="2021-03-14T20:15:56.232" v="125" actId="14100"/>
        <pc:sldMkLst>
          <pc:docMk/>
          <pc:sldMk cId="3372588371" sldId="258"/>
        </pc:sldMkLst>
        <pc:spChg chg="mod">
          <ac:chgData name="Dmitriy Beznosko" userId="8bcdeb23-d2dd-465e-bda6-8e644f22b48c" providerId="ADAL" clId="{67A22F4B-84A7-4393-A88B-76D7035E5F30}" dt="2021-03-14T20:15:56.232" v="125" actId="14100"/>
          <ac:spMkLst>
            <pc:docMk/>
            <pc:sldMk cId="3372588371" sldId="258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67A22F4B-84A7-4393-A88B-76D7035E5F30}" dt="2021-03-14T20:15:13.354" v="86" actId="26606"/>
          <ac:spMkLst>
            <pc:docMk/>
            <pc:sldMk cId="3372588371" sldId="258"/>
            <ac:spMk id="4" creationId="{00000000-0000-0000-0000-000000000000}"/>
          </ac:spMkLst>
        </pc:spChg>
        <pc:spChg chg="mod">
          <ac:chgData name="Dmitriy Beznosko" userId="8bcdeb23-d2dd-465e-bda6-8e644f22b48c" providerId="ADAL" clId="{67A22F4B-84A7-4393-A88B-76D7035E5F30}" dt="2021-03-14T20:15:47.082" v="123" actId="20577"/>
          <ac:spMkLst>
            <pc:docMk/>
            <pc:sldMk cId="3372588371" sldId="258"/>
            <ac:spMk id="6" creationId="{00000000-0000-0000-0000-000000000000}"/>
          </ac:spMkLst>
        </pc:spChg>
        <pc:spChg chg="add del">
          <ac:chgData name="Dmitriy Beznosko" userId="8bcdeb23-d2dd-465e-bda6-8e644f22b48c" providerId="ADAL" clId="{67A22F4B-84A7-4393-A88B-76D7035E5F30}" dt="2021-03-14T20:15:10.545" v="83" actId="26606"/>
          <ac:spMkLst>
            <pc:docMk/>
            <pc:sldMk cId="3372588371" sldId="258"/>
            <ac:spMk id="71" creationId="{0B67D982-25C5-4CC2-AA64-276BE3B2CA75}"/>
          </ac:spMkLst>
        </pc:spChg>
        <pc:picChg chg="mod ord">
          <ac:chgData name="Dmitriy Beznosko" userId="8bcdeb23-d2dd-465e-bda6-8e644f22b48c" providerId="ADAL" clId="{67A22F4B-84A7-4393-A88B-76D7035E5F30}" dt="2021-03-14T20:15:13.354" v="86" actId="26606"/>
          <ac:picMkLst>
            <pc:docMk/>
            <pc:sldMk cId="3372588371" sldId="258"/>
            <ac:picMk id="1026" creationId="{00000000-0000-0000-0000-000000000000}"/>
          </ac:picMkLst>
        </pc:picChg>
      </pc:sldChg>
      <pc:sldChg chg="del">
        <pc:chgData name="Dmitriy Beznosko" userId="8bcdeb23-d2dd-465e-bda6-8e644f22b48c" providerId="ADAL" clId="{67A22F4B-84A7-4393-A88B-76D7035E5F30}" dt="2021-03-14T15:52:36.302" v="1" actId="47"/>
        <pc:sldMkLst>
          <pc:docMk/>
          <pc:sldMk cId="3801027390" sldId="258"/>
        </pc:sldMkLst>
      </pc:sldChg>
      <pc:sldChg chg="addSp delSp modSp add mod setBg setClrOvrMap">
        <pc:chgData name="Dmitriy Beznosko" userId="8bcdeb23-d2dd-465e-bda6-8e644f22b48c" providerId="ADAL" clId="{67A22F4B-84A7-4393-A88B-76D7035E5F30}" dt="2021-03-15T15:28:01.409" v="2288" actId="1076"/>
        <pc:sldMkLst>
          <pc:docMk/>
          <pc:sldMk cId="3981515373" sldId="259"/>
        </pc:sldMkLst>
        <pc:spChg chg="mod">
          <ac:chgData name="Dmitriy Beznosko" userId="8bcdeb23-d2dd-465e-bda6-8e644f22b48c" providerId="ADAL" clId="{67A22F4B-84A7-4393-A88B-76D7035E5F30}" dt="2021-03-14T20:13:10.229" v="64" actId="27636"/>
          <ac:spMkLst>
            <pc:docMk/>
            <pc:sldMk cId="3981515373" sldId="259"/>
            <ac:spMk id="2" creationId="{00000000-0000-0000-0000-000000000000}"/>
          </ac:spMkLst>
        </pc:spChg>
        <pc:spChg chg="mod">
          <ac:chgData name="Dmitriy Beznosko" userId="8bcdeb23-d2dd-465e-bda6-8e644f22b48c" providerId="ADAL" clId="{67A22F4B-84A7-4393-A88B-76D7035E5F30}" dt="2021-03-15T15:27:31.618" v="2279" actId="313"/>
          <ac:spMkLst>
            <pc:docMk/>
            <pc:sldMk cId="3981515373" sldId="259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67A22F4B-84A7-4393-A88B-76D7035E5F30}" dt="2021-03-14T20:11:07.887" v="38" actId="26606"/>
          <ac:spMkLst>
            <pc:docMk/>
            <pc:sldMk cId="3981515373" sldId="259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67A22F4B-84A7-4393-A88B-76D7035E5F30}" dt="2021-03-14T20:10:59.642" v="37" actId="478"/>
          <ac:spMkLst>
            <pc:docMk/>
            <pc:sldMk cId="3981515373" sldId="259"/>
            <ac:spMk id="7" creationId="{5DC24A9E-5C81-4BEE-B4E2-3770633F0CE0}"/>
          </ac:spMkLst>
        </pc:spChg>
        <pc:spChg chg="add del mod">
          <ac:chgData name="Dmitriy Beznosko" userId="8bcdeb23-d2dd-465e-bda6-8e644f22b48c" providerId="ADAL" clId="{67A22F4B-84A7-4393-A88B-76D7035E5F30}" dt="2021-03-14T20:10:57.832" v="35" actId="478"/>
          <ac:spMkLst>
            <pc:docMk/>
            <pc:sldMk cId="3981515373" sldId="259"/>
            <ac:spMk id="10" creationId="{0CC64049-5515-4937-9093-E991E0BE07DB}"/>
          </ac:spMkLst>
        </pc:spChg>
        <pc:spChg chg="add del mod">
          <ac:chgData name="Dmitriy Beznosko" userId="8bcdeb23-d2dd-465e-bda6-8e644f22b48c" providerId="ADAL" clId="{67A22F4B-84A7-4393-A88B-76D7035E5F30}" dt="2021-03-14T20:10:55.764" v="34" actId="478"/>
          <ac:spMkLst>
            <pc:docMk/>
            <pc:sldMk cId="3981515373" sldId="259"/>
            <ac:spMk id="13" creationId="{364713D9-2F6B-4438-842E-6FAF2E657B3B}"/>
          </ac:spMkLst>
        </pc:spChg>
        <pc:spChg chg="add del mod">
          <ac:chgData name="Dmitriy Beznosko" userId="8bcdeb23-d2dd-465e-bda6-8e644f22b48c" providerId="ADAL" clId="{67A22F4B-84A7-4393-A88B-76D7035E5F30}" dt="2021-03-14T20:13:00.412" v="61" actId="478"/>
          <ac:spMkLst>
            <pc:docMk/>
            <pc:sldMk cId="3981515373" sldId="259"/>
            <ac:spMk id="16" creationId="{EF64D078-E65C-4C5E-AF2D-5D3E2FFA7C87}"/>
          </ac:spMkLst>
        </pc:spChg>
        <pc:spChg chg="add del mod">
          <ac:chgData name="Dmitriy Beznosko" userId="8bcdeb23-d2dd-465e-bda6-8e644f22b48c" providerId="ADAL" clId="{67A22F4B-84A7-4393-A88B-76D7035E5F30}" dt="2021-03-15T15:26:36.263" v="2146" actId="478"/>
          <ac:spMkLst>
            <pc:docMk/>
            <pc:sldMk cId="3981515373" sldId="259"/>
            <ac:spMk id="19" creationId="{A578AA51-A68B-43DD-B4A0-5ADECEEB156C}"/>
          </ac:spMkLst>
        </pc:spChg>
        <pc:spChg chg="add del mod">
          <ac:chgData name="Dmitriy Beznosko" userId="8bcdeb23-d2dd-465e-bda6-8e644f22b48c" providerId="ADAL" clId="{67A22F4B-84A7-4393-A88B-76D7035E5F30}" dt="2021-03-15T15:26:39.370" v="2147" actId="478"/>
          <ac:spMkLst>
            <pc:docMk/>
            <pc:sldMk cId="3981515373" sldId="259"/>
            <ac:spMk id="22" creationId="{AE1BAD41-5455-4A14-95CA-0D60F2D827C0}"/>
          </ac:spMkLst>
        </pc:spChg>
        <pc:picChg chg="add mod ord">
          <ac:chgData name="Dmitriy Beznosko" userId="8bcdeb23-d2dd-465e-bda6-8e644f22b48c" providerId="ADAL" clId="{67A22F4B-84A7-4393-A88B-76D7035E5F30}" dt="2021-03-15T15:28:01.409" v="2288" actId="1076"/>
          <ac:picMkLst>
            <pc:docMk/>
            <pc:sldMk cId="3981515373" sldId="259"/>
            <ac:picMk id="6" creationId="{46628DA4-4111-425F-AA32-5D4C145166C6}"/>
          </ac:picMkLst>
        </pc:picChg>
        <pc:picChg chg="add mod">
          <ac:chgData name="Dmitriy Beznosko" userId="8bcdeb23-d2dd-465e-bda6-8e644f22b48c" providerId="ADAL" clId="{67A22F4B-84A7-4393-A88B-76D7035E5F30}" dt="2021-03-14T20:12:20.306" v="57" actId="26606"/>
          <ac:picMkLst>
            <pc:docMk/>
            <pc:sldMk cId="3981515373" sldId="259"/>
            <ac:picMk id="9" creationId="{F02C7EAA-2745-4970-A28B-D2375BF081CE}"/>
          </ac:picMkLst>
        </pc:picChg>
        <pc:picChg chg="add del mod">
          <ac:chgData name="Dmitriy Beznosko" userId="8bcdeb23-d2dd-465e-bda6-8e644f22b48c" providerId="ADAL" clId="{67A22F4B-84A7-4393-A88B-76D7035E5F30}" dt="2021-03-14T20:12:16.421" v="56" actId="478"/>
          <ac:picMkLst>
            <pc:docMk/>
            <pc:sldMk cId="3981515373" sldId="259"/>
            <ac:picMk id="12" creationId="{FCAD79F4-843A-4100-A4E7-BDF56DF55487}"/>
          </ac:picMkLst>
        </pc:picChg>
        <pc:picChg chg="add del mod">
          <ac:chgData name="Dmitriy Beznosko" userId="8bcdeb23-d2dd-465e-bda6-8e644f22b48c" providerId="ADAL" clId="{67A22F4B-84A7-4393-A88B-76D7035E5F30}" dt="2021-03-14T20:13:04.834" v="62" actId="478"/>
          <ac:picMkLst>
            <pc:docMk/>
            <pc:sldMk cId="3981515373" sldId="259"/>
            <ac:picMk id="15" creationId="{95152CE8-4A9E-4071-A11F-729A071078EB}"/>
          </ac:picMkLst>
        </pc:picChg>
        <pc:picChg chg="add del mod">
          <ac:chgData name="Dmitriy Beznosko" userId="8bcdeb23-d2dd-465e-bda6-8e644f22b48c" providerId="ADAL" clId="{67A22F4B-84A7-4393-A88B-76D7035E5F30}" dt="2021-03-15T15:26:36.263" v="2146" actId="478"/>
          <ac:picMkLst>
            <pc:docMk/>
            <pc:sldMk cId="3981515373" sldId="259"/>
            <ac:picMk id="18" creationId="{4F6C3D82-E3D6-4B33-BE9E-EA9D4E7D4D71}"/>
          </ac:picMkLst>
        </pc:picChg>
        <pc:picChg chg="add mod">
          <ac:chgData name="Dmitriy Beznosko" userId="8bcdeb23-d2dd-465e-bda6-8e644f22b48c" providerId="ADAL" clId="{67A22F4B-84A7-4393-A88B-76D7035E5F30}" dt="2021-03-15T15:26:53.760" v="2149" actId="1076"/>
          <ac:picMkLst>
            <pc:docMk/>
            <pc:sldMk cId="3981515373" sldId="259"/>
            <ac:picMk id="21" creationId="{1A1FE1B8-A0C7-45BF-8804-0408AD67B572}"/>
          </ac:picMkLst>
        </pc:picChg>
      </pc:sldChg>
      <pc:sldChg chg="del">
        <pc:chgData name="Dmitriy Beznosko" userId="8bcdeb23-d2dd-465e-bda6-8e644f22b48c" providerId="ADAL" clId="{67A22F4B-84A7-4393-A88B-76D7035E5F30}" dt="2021-03-14T15:52:36.770" v="2" actId="47"/>
        <pc:sldMkLst>
          <pc:docMk/>
          <pc:sldMk cId="4146556353" sldId="259"/>
        </pc:sldMkLst>
      </pc:sldChg>
      <pc:sldChg chg="del">
        <pc:chgData name="Dmitriy Beznosko" userId="8bcdeb23-d2dd-465e-bda6-8e644f22b48c" providerId="ADAL" clId="{67A22F4B-84A7-4393-A88B-76D7035E5F30}" dt="2021-03-14T15:52:36.832" v="3" actId="47"/>
        <pc:sldMkLst>
          <pc:docMk/>
          <pc:sldMk cId="1543466912" sldId="260"/>
        </pc:sldMkLst>
      </pc:sldChg>
      <pc:sldChg chg="addSp delSp modSp add mod ord setBg setClrOvrMap">
        <pc:chgData name="Dmitriy Beznosko" userId="8bcdeb23-d2dd-465e-bda6-8e644f22b48c" providerId="ADAL" clId="{67A22F4B-84A7-4393-A88B-76D7035E5F30}" dt="2021-03-15T14:13:37.480" v="696"/>
        <pc:sldMkLst>
          <pc:docMk/>
          <pc:sldMk cId="3978249436" sldId="260"/>
        </pc:sldMkLst>
        <pc:spChg chg="mod">
          <ac:chgData name="Dmitriy Beznosko" userId="8bcdeb23-d2dd-465e-bda6-8e644f22b48c" providerId="ADAL" clId="{67A22F4B-84A7-4393-A88B-76D7035E5F30}" dt="2021-03-14T20:37:01.758" v="279" actId="26606"/>
          <ac:spMkLst>
            <pc:docMk/>
            <pc:sldMk cId="3978249436" sldId="260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67A22F4B-84A7-4393-A88B-76D7035E5F30}" dt="2021-03-14T20:36:35.237" v="272" actId="26606"/>
          <ac:spMkLst>
            <pc:docMk/>
            <pc:sldMk cId="3978249436" sldId="260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67A22F4B-84A7-4393-A88B-76D7035E5F30}" dt="2021-03-14T20:36:28.273" v="269" actId="478"/>
          <ac:spMkLst>
            <pc:docMk/>
            <pc:sldMk cId="3978249436" sldId="260"/>
            <ac:spMk id="6" creationId="{BF699536-A18D-4535-BC38-D71E3047BC76}"/>
          </ac:spMkLst>
        </pc:spChg>
        <pc:spChg chg="add del mod">
          <ac:chgData name="Dmitriy Beznosko" userId="8bcdeb23-d2dd-465e-bda6-8e644f22b48c" providerId="ADAL" clId="{67A22F4B-84A7-4393-A88B-76D7035E5F30}" dt="2021-03-14T20:36:22.734" v="267" actId="478"/>
          <ac:spMkLst>
            <pc:docMk/>
            <pc:sldMk cId="3978249436" sldId="260"/>
            <ac:spMk id="9" creationId="{CA40DAAD-1C38-424B-BEE5-BB002E284A9D}"/>
          </ac:spMkLst>
        </pc:spChg>
        <pc:spChg chg="add del">
          <ac:chgData name="Dmitriy Beznosko" userId="8bcdeb23-d2dd-465e-bda6-8e644f22b48c" providerId="ADAL" clId="{67A22F4B-84A7-4393-A88B-76D7035E5F30}" dt="2021-03-14T20:37:06.352" v="281" actId="26606"/>
          <ac:spMkLst>
            <pc:docMk/>
            <pc:sldMk cId="3978249436" sldId="260"/>
            <ac:spMk id="75" creationId="{98D62611-BF00-4B6D-B2F2-69B5FF3C92CA}"/>
          </ac:spMkLst>
        </pc:spChg>
        <pc:spChg chg="add del">
          <ac:chgData name="Dmitriy Beznosko" userId="8bcdeb23-d2dd-465e-bda6-8e644f22b48c" providerId="ADAL" clId="{67A22F4B-84A7-4393-A88B-76D7035E5F30}" dt="2021-03-14T20:37:01.758" v="279" actId="26606"/>
          <ac:spMkLst>
            <pc:docMk/>
            <pc:sldMk cId="3978249436" sldId="260"/>
            <ac:spMk id="141" creationId="{FF19E647-F6F0-4ABE-B7B9-F27F45A457FA}"/>
          </ac:spMkLst>
        </pc:spChg>
        <pc:spChg chg="add del">
          <ac:chgData name="Dmitriy Beznosko" userId="8bcdeb23-d2dd-465e-bda6-8e644f22b48c" providerId="ADAL" clId="{67A22F4B-84A7-4393-A88B-76D7035E5F30}" dt="2021-03-14T20:37:01.758" v="279" actId="26606"/>
          <ac:spMkLst>
            <pc:docMk/>
            <pc:sldMk cId="3978249436" sldId="260"/>
            <ac:spMk id="145" creationId="{FA2289DB-F4F2-44AA-8ED3-0141E331B7AA}"/>
          </ac:spMkLst>
        </pc:spChg>
        <pc:spChg chg="add del">
          <ac:chgData name="Dmitriy Beznosko" userId="8bcdeb23-d2dd-465e-bda6-8e644f22b48c" providerId="ADAL" clId="{67A22F4B-84A7-4393-A88B-76D7035E5F30}" dt="2021-03-14T20:37:01.758" v="279" actId="26606"/>
          <ac:spMkLst>
            <pc:docMk/>
            <pc:sldMk cId="3978249436" sldId="260"/>
            <ac:spMk id="147" creationId="{44C115A1-A2B9-496D-8FC5-3B6AA2BC9C8F}"/>
          </ac:spMkLst>
        </pc:spChg>
        <pc:spChg chg="add del">
          <ac:chgData name="Dmitriy Beznosko" userId="8bcdeb23-d2dd-465e-bda6-8e644f22b48c" providerId="ADAL" clId="{67A22F4B-84A7-4393-A88B-76D7035E5F30}" dt="2021-03-14T20:37:01.758" v="279" actId="26606"/>
          <ac:spMkLst>
            <pc:docMk/>
            <pc:sldMk cId="3978249436" sldId="260"/>
            <ac:spMk id="149" creationId="{29FA7D49-FB1E-4C96-AD88-49252278DBD1}"/>
          </ac:spMkLst>
        </pc:spChg>
        <pc:spChg chg="add mod ord">
          <ac:chgData name="Dmitriy Beznosko" userId="8bcdeb23-d2dd-465e-bda6-8e644f22b48c" providerId="ADAL" clId="{67A22F4B-84A7-4393-A88B-76D7035E5F30}" dt="2021-03-15T14:13:32.419" v="694" actId="20577"/>
          <ac:spMkLst>
            <pc:docMk/>
            <pc:sldMk cId="3978249436" sldId="260"/>
            <ac:spMk id="2056" creationId="{D7C3F3AF-D0F3-4BEA-AADA-B3FFE0BB9298}"/>
          </ac:spMkLst>
        </pc:spChg>
        <pc:spChg chg="add">
          <ac:chgData name="Dmitriy Beznosko" userId="8bcdeb23-d2dd-465e-bda6-8e644f22b48c" providerId="ADAL" clId="{67A22F4B-84A7-4393-A88B-76D7035E5F30}" dt="2021-03-14T20:37:06.352" v="281" actId="26606"/>
          <ac:spMkLst>
            <pc:docMk/>
            <pc:sldMk cId="3978249436" sldId="260"/>
            <ac:spMk id="2058" creationId="{FF19E647-F6F0-4ABE-B7B9-F27F45A457FA}"/>
          </ac:spMkLst>
        </pc:spChg>
        <pc:picChg chg="add mod">
          <ac:chgData name="Dmitriy Beznosko" userId="8bcdeb23-d2dd-465e-bda6-8e644f22b48c" providerId="ADAL" clId="{67A22F4B-84A7-4393-A88B-76D7035E5F30}" dt="2021-03-14T20:37:01.758" v="279" actId="26606"/>
          <ac:picMkLst>
            <pc:docMk/>
            <pc:sldMk cId="3978249436" sldId="260"/>
            <ac:picMk id="5" creationId="{7AD4F081-DD34-4765-909C-7F80E2B685CD}"/>
          </ac:picMkLst>
        </pc:picChg>
        <pc:picChg chg="add del mod">
          <ac:chgData name="Dmitriy Beznosko" userId="8bcdeb23-d2dd-465e-bda6-8e644f22b48c" providerId="ADAL" clId="{67A22F4B-84A7-4393-A88B-76D7035E5F30}" dt="2021-03-14T20:36:22.734" v="267" actId="478"/>
          <ac:picMkLst>
            <pc:docMk/>
            <pc:sldMk cId="3978249436" sldId="260"/>
            <ac:picMk id="8" creationId="{0AF940FE-0BA9-4085-87C6-671D4A6B3824}"/>
          </ac:picMkLst>
        </pc:picChg>
        <pc:picChg chg="add mod">
          <ac:chgData name="Dmitriy Beznosko" userId="8bcdeb23-d2dd-465e-bda6-8e644f22b48c" providerId="ADAL" clId="{67A22F4B-84A7-4393-A88B-76D7035E5F30}" dt="2021-03-14T20:37:01.758" v="279" actId="26606"/>
          <ac:picMkLst>
            <pc:docMk/>
            <pc:sldMk cId="3978249436" sldId="260"/>
            <ac:picMk id="2050" creationId="{00000000-0000-0000-0000-000000000000}"/>
          </ac:picMkLst>
        </pc:picChg>
        <pc:picChg chg="mod ord">
          <ac:chgData name="Dmitriy Beznosko" userId="8bcdeb23-d2dd-465e-bda6-8e644f22b48c" providerId="ADAL" clId="{67A22F4B-84A7-4393-A88B-76D7035E5F30}" dt="2021-03-14T20:37:01.758" v="279" actId="26606"/>
          <ac:picMkLst>
            <pc:docMk/>
            <pc:sldMk cId="3978249436" sldId="260"/>
            <ac:picMk id="2052" creationId="{00000000-0000-0000-0000-000000000000}"/>
          </ac:picMkLst>
        </pc:picChg>
        <pc:picChg chg="del mod replId">
          <ac:chgData name="Dmitriy Beznosko" userId="8bcdeb23-d2dd-465e-bda6-8e644f22b48c" providerId="ADAL" clId="{67A22F4B-84A7-4393-A88B-76D7035E5F30}" dt="2021-03-14T20:36:35.237" v="272" actId="26606"/>
          <ac:picMkLst>
            <pc:docMk/>
            <pc:sldMk cId="3978249436" sldId="260"/>
            <ac:picMk id="2054" creationId="{00000000-0000-0000-0000-000000000000}"/>
          </ac:picMkLst>
        </pc:picChg>
        <pc:cxnChg chg="add del">
          <ac:chgData name="Dmitriy Beznosko" userId="8bcdeb23-d2dd-465e-bda6-8e644f22b48c" providerId="ADAL" clId="{67A22F4B-84A7-4393-A88B-76D7035E5F30}" dt="2021-03-14T20:37:06.352" v="281" actId="26606"/>
          <ac:cxnSpMkLst>
            <pc:docMk/>
            <pc:sldMk cId="3978249436" sldId="260"/>
            <ac:cxnSpMk id="77" creationId="{92BFA6EF-C8B5-4562-9718-3167CB1C9C27}"/>
          </ac:cxnSpMkLst>
        </pc:cxnChg>
        <pc:cxnChg chg="add del">
          <ac:chgData name="Dmitriy Beznosko" userId="8bcdeb23-d2dd-465e-bda6-8e644f22b48c" providerId="ADAL" clId="{67A22F4B-84A7-4393-A88B-76D7035E5F30}" dt="2021-03-14T20:37:01.758" v="279" actId="26606"/>
          <ac:cxnSpMkLst>
            <pc:docMk/>
            <pc:sldMk cId="3978249436" sldId="260"/>
            <ac:cxnSpMk id="143" creationId="{92BFA6EF-C8B5-4562-9718-3167CB1C9C27}"/>
          </ac:cxnSpMkLst>
        </pc:cxnChg>
        <pc:cxnChg chg="add">
          <ac:chgData name="Dmitriy Beznosko" userId="8bcdeb23-d2dd-465e-bda6-8e644f22b48c" providerId="ADAL" clId="{67A22F4B-84A7-4393-A88B-76D7035E5F30}" dt="2021-03-14T20:37:06.352" v="281" actId="26606"/>
          <ac:cxnSpMkLst>
            <pc:docMk/>
            <pc:sldMk cId="3978249436" sldId="260"/>
            <ac:cxnSpMk id="2059" creationId="{92BFA6EF-C8B5-4562-9718-3167CB1C9C27}"/>
          </ac:cxnSpMkLst>
        </pc:cxnChg>
      </pc:sldChg>
      <pc:sldChg chg="del">
        <pc:chgData name="Dmitriy Beznosko" userId="8bcdeb23-d2dd-465e-bda6-8e644f22b48c" providerId="ADAL" clId="{67A22F4B-84A7-4393-A88B-76D7035E5F30}" dt="2021-03-14T15:52:36.909" v="4" actId="47"/>
        <pc:sldMkLst>
          <pc:docMk/>
          <pc:sldMk cId="998517668" sldId="261"/>
        </pc:sldMkLst>
      </pc:sldChg>
      <pc:sldChg chg="addSp delSp modSp add mod ord setBg">
        <pc:chgData name="Dmitriy Beznosko" userId="8bcdeb23-d2dd-465e-bda6-8e644f22b48c" providerId="ADAL" clId="{67A22F4B-84A7-4393-A88B-76D7035E5F30}" dt="2021-03-14T20:21:58.750" v="155" actId="27636"/>
        <pc:sldMkLst>
          <pc:docMk/>
          <pc:sldMk cId="4098298040" sldId="261"/>
        </pc:sldMkLst>
        <pc:spChg chg="mod">
          <ac:chgData name="Dmitriy Beznosko" userId="8bcdeb23-d2dd-465e-bda6-8e644f22b48c" providerId="ADAL" clId="{67A22F4B-84A7-4393-A88B-76D7035E5F30}" dt="2021-03-14T20:21:53.386" v="151" actId="1076"/>
          <ac:spMkLst>
            <pc:docMk/>
            <pc:sldMk cId="4098298040" sldId="261"/>
            <ac:spMk id="2" creationId="{00000000-0000-0000-0000-000000000000}"/>
          </ac:spMkLst>
        </pc:spChg>
        <pc:spChg chg="mod">
          <ac:chgData name="Dmitriy Beznosko" userId="8bcdeb23-d2dd-465e-bda6-8e644f22b48c" providerId="ADAL" clId="{67A22F4B-84A7-4393-A88B-76D7035E5F30}" dt="2021-03-14T20:21:58.750" v="155" actId="27636"/>
          <ac:spMkLst>
            <pc:docMk/>
            <pc:sldMk cId="4098298040" sldId="261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67A22F4B-84A7-4393-A88B-76D7035E5F30}" dt="2021-03-14T20:21:48.663" v="150" actId="26606"/>
          <ac:spMkLst>
            <pc:docMk/>
            <pc:sldMk cId="4098298040" sldId="261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67A22F4B-84A7-4393-A88B-76D7035E5F30}" dt="2021-03-14T20:17:17.341" v="134" actId="478"/>
          <ac:spMkLst>
            <pc:docMk/>
            <pc:sldMk cId="4098298040" sldId="261"/>
            <ac:spMk id="7" creationId="{67EF72A9-F89E-4773-A50D-EE642CEE125B}"/>
          </ac:spMkLst>
        </pc:spChg>
        <pc:spChg chg="add del mod">
          <ac:chgData name="Dmitriy Beznosko" userId="8bcdeb23-d2dd-465e-bda6-8e644f22b48c" providerId="ADAL" clId="{67A22F4B-84A7-4393-A88B-76D7035E5F30}" dt="2021-03-14T20:17:15.453" v="133" actId="478"/>
          <ac:spMkLst>
            <pc:docMk/>
            <pc:sldMk cId="4098298040" sldId="261"/>
            <ac:spMk id="10" creationId="{C9B8E6DF-AA35-4AC3-BDA3-9AC6149DF02C}"/>
          </ac:spMkLst>
        </pc:spChg>
        <pc:picChg chg="add del mod">
          <ac:chgData name="Dmitriy Beznosko" userId="8bcdeb23-d2dd-465e-bda6-8e644f22b48c" providerId="ADAL" clId="{67A22F4B-84A7-4393-A88B-76D7035E5F30}" dt="2021-03-14T20:17:34.345" v="138" actId="478"/>
          <ac:picMkLst>
            <pc:docMk/>
            <pc:sldMk cId="4098298040" sldId="261"/>
            <ac:picMk id="6" creationId="{1FB69C3E-CE18-4D72-931E-A60301DAD918}"/>
          </ac:picMkLst>
        </pc:picChg>
        <pc:picChg chg="add del mod">
          <ac:chgData name="Dmitriy Beznosko" userId="8bcdeb23-d2dd-465e-bda6-8e644f22b48c" providerId="ADAL" clId="{67A22F4B-84A7-4393-A88B-76D7035E5F30}" dt="2021-03-14T20:17:31.963" v="137" actId="478"/>
          <ac:picMkLst>
            <pc:docMk/>
            <pc:sldMk cId="4098298040" sldId="261"/>
            <ac:picMk id="9" creationId="{FDEA6B93-1683-4325-9546-351D97B93141}"/>
          </ac:picMkLst>
        </pc:picChg>
        <pc:picChg chg="add del mod">
          <ac:chgData name="Dmitriy Beznosko" userId="8bcdeb23-d2dd-465e-bda6-8e644f22b48c" providerId="ADAL" clId="{67A22F4B-84A7-4393-A88B-76D7035E5F30}" dt="2021-03-14T20:20:37.437" v="145" actId="478"/>
          <ac:picMkLst>
            <pc:docMk/>
            <pc:sldMk cId="4098298040" sldId="261"/>
            <ac:picMk id="12" creationId="{907DA05A-2878-44A6-9DCA-BC95BA56F4B1}"/>
          </ac:picMkLst>
        </pc:picChg>
        <pc:picChg chg="add mod">
          <ac:chgData name="Dmitriy Beznosko" userId="8bcdeb23-d2dd-465e-bda6-8e644f22b48c" providerId="ADAL" clId="{67A22F4B-84A7-4393-A88B-76D7035E5F30}" dt="2021-03-14T20:21:48.663" v="150" actId="26606"/>
          <ac:picMkLst>
            <pc:docMk/>
            <pc:sldMk cId="4098298040" sldId="261"/>
            <ac:picMk id="14" creationId="{164B78AC-B808-4495-A76B-DE810744BCA0}"/>
          </ac:picMkLst>
        </pc:picChg>
      </pc:sldChg>
      <pc:sldChg chg="addSp delSp modSp add mod ord setBg">
        <pc:chgData name="Dmitriy Beznosko" userId="8bcdeb23-d2dd-465e-bda6-8e644f22b48c" providerId="ADAL" clId="{67A22F4B-84A7-4393-A88B-76D7035E5F30}" dt="2021-03-14T20:32:51.862" v="258" actId="20577"/>
        <pc:sldMkLst>
          <pc:docMk/>
          <pc:sldMk cId="3393900976" sldId="262"/>
        </pc:sldMkLst>
        <pc:spChg chg="mod">
          <ac:chgData name="Dmitriy Beznosko" userId="8bcdeb23-d2dd-465e-bda6-8e644f22b48c" providerId="ADAL" clId="{67A22F4B-84A7-4393-A88B-76D7035E5F30}" dt="2021-03-14T20:26:41.040" v="207" actId="26606"/>
          <ac:spMkLst>
            <pc:docMk/>
            <pc:sldMk cId="3393900976" sldId="262"/>
            <ac:spMk id="2" creationId="{00000000-0000-0000-0000-000000000000}"/>
          </ac:spMkLst>
        </pc:spChg>
        <pc:spChg chg="add del mod ord">
          <ac:chgData name="Dmitriy Beznosko" userId="8bcdeb23-d2dd-465e-bda6-8e644f22b48c" providerId="ADAL" clId="{67A22F4B-84A7-4393-A88B-76D7035E5F30}" dt="2021-03-14T20:28:18.952" v="225" actId="26606"/>
          <ac:spMkLst>
            <pc:docMk/>
            <pc:sldMk cId="3393900976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67A22F4B-84A7-4393-A88B-76D7035E5F30}" dt="2021-03-14T20:26:41.040" v="207" actId="26606"/>
          <ac:spMkLst>
            <pc:docMk/>
            <pc:sldMk cId="3393900976" sldId="262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67A22F4B-84A7-4393-A88B-76D7035E5F30}" dt="2021-03-14T20:23:48.359" v="169" actId="478"/>
          <ac:spMkLst>
            <pc:docMk/>
            <pc:sldMk cId="3393900976" sldId="262"/>
            <ac:spMk id="7" creationId="{7972CC2D-4B2F-4C75-83D3-65266C3A7ADB}"/>
          </ac:spMkLst>
        </pc:spChg>
        <pc:spChg chg="add del mod">
          <ac:chgData name="Dmitriy Beznosko" userId="8bcdeb23-d2dd-465e-bda6-8e644f22b48c" providerId="ADAL" clId="{67A22F4B-84A7-4393-A88B-76D7035E5F30}" dt="2021-03-14T20:23:46.673" v="168" actId="478"/>
          <ac:spMkLst>
            <pc:docMk/>
            <pc:sldMk cId="3393900976" sldId="262"/>
            <ac:spMk id="10" creationId="{E270C7FF-45A7-4D2A-A8FD-56E9EE15BC5A}"/>
          </ac:spMkLst>
        </pc:spChg>
        <pc:spChg chg="add del mod">
          <ac:chgData name="Dmitriy Beznosko" userId="8bcdeb23-d2dd-465e-bda6-8e644f22b48c" providerId="ADAL" clId="{67A22F4B-84A7-4393-A88B-76D7035E5F30}" dt="2021-03-14T20:24:28.757" v="184" actId="478"/>
          <ac:spMkLst>
            <pc:docMk/>
            <pc:sldMk cId="3393900976" sldId="262"/>
            <ac:spMk id="13" creationId="{90ABEE6B-BFDC-4E00-9B18-AC802AAA10FF}"/>
          </ac:spMkLst>
        </pc:spChg>
        <pc:spChg chg="add del mod">
          <ac:chgData name="Dmitriy Beznosko" userId="8bcdeb23-d2dd-465e-bda6-8e644f22b48c" providerId="ADAL" clId="{67A22F4B-84A7-4393-A88B-76D7035E5F30}" dt="2021-03-14T20:25:20.444" v="193" actId="478"/>
          <ac:spMkLst>
            <pc:docMk/>
            <pc:sldMk cId="3393900976" sldId="262"/>
            <ac:spMk id="16" creationId="{DA9AF28D-9D2C-4C92-850F-B767374D527E}"/>
          </ac:spMkLst>
        </pc:spChg>
        <pc:spChg chg="add del mod">
          <ac:chgData name="Dmitriy Beznosko" userId="8bcdeb23-d2dd-465e-bda6-8e644f22b48c" providerId="ADAL" clId="{67A22F4B-84A7-4393-A88B-76D7035E5F30}" dt="2021-03-14T20:26:34.404" v="203" actId="478"/>
          <ac:spMkLst>
            <pc:docMk/>
            <pc:sldMk cId="3393900976" sldId="262"/>
            <ac:spMk id="19" creationId="{30C6736A-C240-4665-9BA2-27D584D3A820}"/>
          </ac:spMkLst>
        </pc:spChg>
        <pc:grpChg chg="add mod">
          <ac:chgData name="Dmitriy Beznosko" userId="8bcdeb23-d2dd-465e-bda6-8e644f22b48c" providerId="ADAL" clId="{67A22F4B-84A7-4393-A88B-76D7035E5F30}" dt="2021-03-14T20:27:29.524" v="216" actId="164"/>
          <ac:grpSpMkLst>
            <pc:docMk/>
            <pc:sldMk cId="3393900976" sldId="262"/>
            <ac:grpSpMk id="20" creationId="{3DEECBEA-9650-4B51-9C26-221F279FC5F2}"/>
          </ac:grpSpMkLst>
        </pc:grpChg>
        <pc:graphicFrameChg chg="add del">
          <ac:chgData name="Dmitriy Beznosko" userId="8bcdeb23-d2dd-465e-bda6-8e644f22b48c" providerId="ADAL" clId="{67A22F4B-84A7-4393-A88B-76D7035E5F30}" dt="2021-03-14T20:27:51.352" v="218" actId="26606"/>
          <ac:graphicFrameMkLst>
            <pc:docMk/>
            <pc:sldMk cId="3393900976" sldId="262"/>
            <ac:graphicFrameMk id="22" creationId="{5109640D-A980-4CB1-AD6E-C53B5EFB01A8}"/>
          </ac:graphicFrameMkLst>
        </pc:graphicFrameChg>
        <pc:graphicFrameChg chg="add del">
          <ac:chgData name="Dmitriy Beznosko" userId="8bcdeb23-d2dd-465e-bda6-8e644f22b48c" providerId="ADAL" clId="{67A22F4B-84A7-4393-A88B-76D7035E5F30}" dt="2021-03-14T20:28:18.934" v="224" actId="26606"/>
          <ac:graphicFrameMkLst>
            <pc:docMk/>
            <pc:sldMk cId="3393900976" sldId="262"/>
            <ac:graphicFrameMk id="23" creationId="{0489CE12-2BE1-4F26-A4EC-BB6C315C7D32}"/>
          </ac:graphicFrameMkLst>
        </pc:graphicFrameChg>
        <pc:graphicFrameChg chg="add mod modGraphic">
          <ac:chgData name="Dmitriy Beznosko" userId="8bcdeb23-d2dd-465e-bda6-8e644f22b48c" providerId="ADAL" clId="{67A22F4B-84A7-4393-A88B-76D7035E5F30}" dt="2021-03-14T20:32:51.862" v="258" actId="20577"/>
          <ac:graphicFrameMkLst>
            <pc:docMk/>
            <pc:sldMk cId="3393900976" sldId="262"/>
            <ac:graphicFrameMk id="25" creationId="{575624C2-4F2D-478D-A5B8-86CB7714582E}"/>
          </ac:graphicFrameMkLst>
        </pc:graphicFrameChg>
        <pc:picChg chg="add mod">
          <ac:chgData name="Dmitriy Beznosko" userId="8bcdeb23-d2dd-465e-bda6-8e644f22b48c" providerId="ADAL" clId="{67A22F4B-84A7-4393-A88B-76D7035E5F30}" dt="2021-03-14T20:27:29.524" v="216" actId="164"/>
          <ac:picMkLst>
            <pc:docMk/>
            <pc:sldMk cId="3393900976" sldId="262"/>
            <ac:picMk id="6" creationId="{E59594EA-D4E5-4BF6-92BA-F42D73C97C57}"/>
          </ac:picMkLst>
        </pc:picChg>
        <pc:picChg chg="add del mod">
          <ac:chgData name="Dmitriy Beznosko" userId="8bcdeb23-d2dd-465e-bda6-8e644f22b48c" providerId="ADAL" clId="{67A22F4B-84A7-4393-A88B-76D7035E5F30}" dt="2021-03-14T20:23:49.214" v="170" actId="478"/>
          <ac:picMkLst>
            <pc:docMk/>
            <pc:sldMk cId="3393900976" sldId="262"/>
            <ac:picMk id="9" creationId="{2980EC09-BF15-4885-81B0-CC93E284C789}"/>
          </ac:picMkLst>
        </pc:picChg>
        <pc:picChg chg="add mod">
          <ac:chgData name="Dmitriy Beznosko" userId="8bcdeb23-d2dd-465e-bda6-8e644f22b48c" providerId="ADAL" clId="{67A22F4B-84A7-4393-A88B-76D7035E5F30}" dt="2021-03-14T20:27:29.524" v="216" actId="164"/>
          <ac:picMkLst>
            <pc:docMk/>
            <pc:sldMk cId="3393900976" sldId="262"/>
            <ac:picMk id="12" creationId="{F87BB5C2-1225-4840-8B3C-E16B24270FA5}"/>
          </ac:picMkLst>
        </pc:picChg>
        <pc:picChg chg="add mod">
          <ac:chgData name="Dmitriy Beznosko" userId="8bcdeb23-d2dd-465e-bda6-8e644f22b48c" providerId="ADAL" clId="{67A22F4B-84A7-4393-A88B-76D7035E5F30}" dt="2021-03-14T20:26:52.174" v="211" actId="1076"/>
          <ac:picMkLst>
            <pc:docMk/>
            <pc:sldMk cId="3393900976" sldId="262"/>
            <ac:picMk id="15" creationId="{02ECA25E-3147-4F10-B07E-EC647C4B93BD}"/>
          </ac:picMkLst>
        </pc:picChg>
        <pc:picChg chg="add mod ord">
          <ac:chgData name="Dmitriy Beznosko" userId="8bcdeb23-d2dd-465e-bda6-8e644f22b48c" providerId="ADAL" clId="{67A22F4B-84A7-4393-A88B-76D7035E5F30}" dt="2021-03-14T20:27:02.744" v="214" actId="1076"/>
          <ac:picMkLst>
            <pc:docMk/>
            <pc:sldMk cId="3393900976" sldId="262"/>
            <ac:picMk id="18" creationId="{44C58242-4A64-4117-91E9-71615336092A}"/>
          </ac:picMkLst>
        </pc:picChg>
      </pc:sldChg>
      <pc:sldChg chg="del">
        <pc:chgData name="Dmitriy Beznosko" userId="8bcdeb23-d2dd-465e-bda6-8e644f22b48c" providerId="ADAL" clId="{67A22F4B-84A7-4393-A88B-76D7035E5F30}" dt="2021-03-14T15:52:36.925" v="5" actId="47"/>
        <pc:sldMkLst>
          <pc:docMk/>
          <pc:sldMk cId="3945322993" sldId="262"/>
        </pc:sldMkLst>
      </pc:sldChg>
      <pc:sldChg chg="del">
        <pc:chgData name="Dmitriy Beznosko" userId="8bcdeb23-d2dd-465e-bda6-8e644f22b48c" providerId="ADAL" clId="{67A22F4B-84A7-4393-A88B-76D7035E5F30}" dt="2021-03-14T15:52:36.947" v="6" actId="47"/>
        <pc:sldMkLst>
          <pc:docMk/>
          <pc:sldMk cId="1325607051" sldId="263"/>
        </pc:sldMkLst>
      </pc:sldChg>
      <pc:sldChg chg="addSp delSp modSp new mod setBg modClrScheme chgLayout">
        <pc:chgData name="Dmitriy Beznosko" userId="8bcdeb23-d2dd-465e-bda6-8e644f22b48c" providerId="ADAL" clId="{67A22F4B-84A7-4393-A88B-76D7035E5F30}" dt="2021-03-15T15:34:58.590" v="2297" actId="20577"/>
        <pc:sldMkLst>
          <pc:docMk/>
          <pc:sldMk cId="2520534357" sldId="263"/>
        </pc:sldMkLst>
        <pc:spChg chg="del mod ord">
          <ac:chgData name="Dmitriy Beznosko" userId="8bcdeb23-d2dd-465e-bda6-8e644f22b48c" providerId="ADAL" clId="{67A22F4B-84A7-4393-A88B-76D7035E5F30}" dt="2021-03-15T14:06:47.540" v="288" actId="700"/>
          <ac:spMkLst>
            <pc:docMk/>
            <pc:sldMk cId="2520534357" sldId="263"/>
            <ac:spMk id="2" creationId="{3F4664AD-8297-4195-8130-707BD08B8272}"/>
          </ac:spMkLst>
        </pc:spChg>
        <pc:spChg chg="del mod ord">
          <ac:chgData name="Dmitriy Beznosko" userId="8bcdeb23-d2dd-465e-bda6-8e644f22b48c" providerId="ADAL" clId="{67A22F4B-84A7-4393-A88B-76D7035E5F30}" dt="2021-03-15T14:06:47.540" v="288" actId="700"/>
          <ac:spMkLst>
            <pc:docMk/>
            <pc:sldMk cId="2520534357" sldId="263"/>
            <ac:spMk id="3" creationId="{2D1E0FB2-F2F7-45FA-8283-B8078A5CC708}"/>
          </ac:spMkLst>
        </pc:spChg>
        <pc:spChg chg="mod ord">
          <ac:chgData name="Dmitriy Beznosko" userId="8bcdeb23-d2dd-465e-bda6-8e644f22b48c" providerId="ADAL" clId="{67A22F4B-84A7-4393-A88B-76D7035E5F30}" dt="2021-03-15T14:10:15.027" v="348" actId="26606"/>
          <ac:spMkLst>
            <pc:docMk/>
            <pc:sldMk cId="2520534357" sldId="263"/>
            <ac:spMk id="4" creationId="{42384975-CE2F-4725-9F48-5F139C1ECFFD}"/>
          </ac:spMkLst>
        </pc:spChg>
        <pc:spChg chg="add mod ord">
          <ac:chgData name="Dmitriy Beznosko" userId="8bcdeb23-d2dd-465e-bda6-8e644f22b48c" providerId="ADAL" clId="{67A22F4B-84A7-4393-A88B-76D7035E5F30}" dt="2021-03-15T14:10:58.280" v="355" actId="14100"/>
          <ac:spMkLst>
            <pc:docMk/>
            <pc:sldMk cId="2520534357" sldId="263"/>
            <ac:spMk id="5" creationId="{C3D23671-0E3F-4998-AA60-7DF504E9B019}"/>
          </ac:spMkLst>
        </pc:spChg>
        <pc:spChg chg="add mod ord">
          <ac:chgData name="Dmitriy Beznosko" userId="8bcdeb23-d2dd-465e-bda6-8e644f22b48c" providerId="ADAL" clId="{67A22F4B-84A7-4393-A88B-76D7035E5F30}" dt="2021-03-15T15:34:58.590" v="2297" actId="20577"/>
          <ac:spMkLst>
            <pc:docMk/>
            <pc:sldMk cId="2520534357" sldId="263"/>
            <ac:spMk id="6" creationId="{AF191400-BBB0-4F0F-B55D-12F799652F74}"/>
          </ac:spMkLst>
        </pc:spChg>
        <pc:spChg chg="add del mod">
          <ac:chgData name="Dmitriy Beznosko" userId="8bcdeb23-d2dd-465e-bda6-8e644f22b48c" providerId="ADAL" clId="{67A22F4B-84A7-4393-A88B-76D7035E5F30}" dt="2021-03-15T14:10:28.942" v="350" actId="478"/>
          <ac:spMkLst>
            <pc:docMk/>
            <pc:sldMk cId="2520534357" sldId="263"/>
            <ac:spMk id="9" creationId="{07AD428D-B3D3-4607-9A42-7EC4106640E0}"/>
          </ac:spMkLst>
        </pc:spChg>
        <pc:spChg chg="add del mod">
          <ac:chgData name="Dmitriy Beznosko" userId="8bcdeb23-d2dd-465e-bda6-8e644f22b48c" providerId="ADAL" clId="{67A22F4B-84A7-4393-A88B-76D7035E5F30}" dt="2021-03-15T14:10:26.437" v="349" actId="478"/>
          <ac:spMkLst>
            <pc:docMk/>
            <pc:sldMk cId="2520534357" sldId="263"/>
            <ac:spMk id="12" creationId="{D9DF2697-CD67-4934-9C55-9DB143B66D89}"/>
          </ac:spMkLst>
        </pc:spChg>
        <pc:spChg chg="add del mod">
          <ac:chgData name="Dmitriy Beznosko" userId="8bcdeb23-d2dd-465e-bda6-8e644f22b48c" providerId="ADAL" clId="{67A22F4B-84A7-4393-A88B-76D7035E5F30}" dt="2021-03-15T14:15:55.929" v="702" actId="478"/>
          <ac:spMkLst>
            <pc:docMk/>
            <pc:sldMk cId="2520534357" sldId="263"/>
            <ac:spMk id="15" creationId="{DB21D816-4F06-45F0-A1DC-958B7D19DAF5}"/>
          </ac:spMkLst>
        </pc:spChg>
        <pc:picChg chg="add mod">
          <ac:chgData name="Dmitriy Beznosko" userId="8bcdeb23-d2dd-465e-bda6-8e644f22b48c" providerId="ADAL" clId="{67A22F4B-84A7-4393-A88B-76D7035E5F30}" dt="2021-03-15T14:16:42.260" v="708" actId="1076"/>
          <ac:picMkLst>
            <pc:docMk/>
            <pc:sldMk cId="2520534357" sldId="263"/>
            <ac:picMk id="8" creationId="{EB69215D-7BD3-413F-9C2E-3A1DBF8DCC48}"/>
          </ac:picMkLst>
        </pc:picChg>
        <pc:picChg chg="add mod ord">
          <ac:chgData name="Dmitriy Beznosko" userId="8bcdeb23-d2dd-465e-bda6-8e644f22b48c" providerId="ADAL" clId="{67A22F4B-84A7-4393-A88B-76D7035E5F30}" dt="2021-03-15T14:16:16.234" v="706" actId="1076"/>
          <ac:picMkLst>
            <pc:docMk/>
            <pc:sldMk cId="2520534357" sldId="263"/>
            <ac:picMk id="11" creationId="{4070F2B8-216E-4067-A03C-5B89B8099CBA}"/>
          </ac:picMkLst>
        </pc:picChg>
        <pc:picChg chg="add mod">
          <ac:chgData name="Dmitriy Beznosko" userId="8bcdeb23-d2dd-465e-bda6-8e644f22b48c" providerId="ADAL" clId="{67A22F4B-84A7-4393-A88B-76D7035E5F30}" dt="2021-03-15T14:16:39.323" v="707" actId="1076"/>
          <ac:picMkLst>
            <pc:docMk/>
            <pc:sldMk cId="2520534357" sldId="263"/>
            <ac:picMk id="14" creationId="{3F0A04D9-C726-4E91-81BD-D781B65C1BF5}"/>
          </ac:picMkLst>
        </pc:picChg>
      </pc:sldChg>
      <pc:sldChg chg="new del">
        <pc:chgData name="Dmitriy Beznosko" userId="8bcdeb23-d2dd-465e-bda6-8e644f22b48c" providerId="ADAL" clId="{67A22F4B-84A7-4393-A88B-76D7035E5F30}" dt="2021-03-15T14:07:00.325" v="290" actId="680"/>
        <pc:sldMkLst>
          <pc:docMk/>
          <pc:sldMk cId="167216995" sldId="264"/>
        </pc:sldMkLst>
      </pc:sldChg>
      <pc:sldChg chg="addSp">
        <pc:chgData name="Dmitriy Beznosko" userId="8bcdeb23-d2dd-465e-bda6-8e644f22b48c" providerId="ADAL" clId="{67A22F4B-84A7-4393-A88B-76D7035E5F30}" dt="2021-03-15T14:21:48.391" v="850"/>
        <pc:sldMkLst>
          <pc:docMk/>
          <pc:sldMk cId="888531743" sldId="264"/>
        </pc:sldMkLst>
        <pc:picChg chg="add">
          <ac:chgData name="Dmitriy Beznosko" userId="8bcdeb23-d2dd-465e-bda6-8e644f22b48c" providerId="ADAL" clId="{67A22F4B-84A7-4393-A88B-76D7035E5F30}" dt="2021-03-15T14:21:48.391" v="850"/>
          <ac:picMkLst>
            <pc:docMk/>
            <pc:sldMk cId="888531743" sldId="264"/>
            <ac:picMk id="1026" creationId="{540C5F31-D582-4C56-993B-1A57D349603F}"/>
          </ac:picMkLst>
        </pc:picChg>
      </pc:sldChg>
      <pc:sldChg chg="del">
        <pc:chgData name="Dmitriy Beznosko" userId="8bcdeb23-d2dd-465e-bda6-8e644f22b48c" providerId="ADAL" clId="{67A22F4B-84A7-4393-A88B-76D7035E5F30}" dt="2021-03-14T15:52:36.978" v="7" actId="47"/>
        <pc:sldMkLst>
          <pc:docMk/>
          <pc:sldMk cId="1670288246" sldId="264"/>
        </pc:sldMkLst>
      </pc:sldChg>
      <pc:sldChg chg="modSp add del mod setBg">
        <pc:chgData name="Dmitriy Beznosko" userId="8bcdeb23-d2dd-465e-bda6-8e644f22b48c" providerId="ADAL" clId="{67A22F4B-84A7-4393-A88B-76D7035E5F30}" dt="2021-03-15T14:32:34.406" v="1096" actId="6549"/>
        <pc:sldMkLst>
          <pc:docMk/>
          <pc:sldMk cId="1711170727" sldId="264"/>
        </pc:sldMkLst>
        <pc:spChg chg="mod ord">
          <ac:chgData name="Dmitriy Beznosko" userId="8bcdeb23-d2dd-465e-bda6-8e644f22b48c" providerId="ADAL" clId="{67A22F4B-84A7-4393-A88B-76D7035E5F30}" dt="2021-03-15T14:28:12.905" v="1066" actId="26606"/>
          <ac:spMkLst>
            <pc:docMk/>
            <pc:sldMk cId="1711170727" sldId="264"/>
            <ac:spMk id="4" creationId="{42384975-CE2F-4725-9F48-5F139C1ECFFD}"/>
          </ac:spMkLst>
        </pc:spChg>
        <pc:spChg chg="mod">
          <ac:chgData name="Dmitriy Beznosko" userId="8bcdeb23-d2dd-465e-bda6-8e644f22b48c" providerId="ADAL" clId="{67A22F4B-84A7-4393-A88B-76D7035E5F30}" dt="2021-03-15T14:28:12.905" v="1066" actId="26606"/>
          <ac:spMkLst>
            <pc:docMk/>
            <pc:sldMk cId="1711170727" sldId="264"/>
            <ac:spMk id="5" creationId="{C3D23671-0E3F-4998-AA60-7DF504E9B019}"/>
          </ac:spMkLst>
        </pc:spChg>
        <pc:spChg chg="mod">
          <ac:chgData name="Dmitriy Beznosko" userId="8bcdeb23-d2dd-465e-bda6-8e644f22b48c" providerId="ADAL" clId="{67A22F4B-84A7-4393-A88B-76D7035E5F30}" dt="2021-03-15T14:32:34.406" v="1096" actId="6549"/>
          <ac:spMkLst>
            <pc:docMk/>
            <pc:sldMk cId="1711170727" sldId="264"/>
            <ac:spMk id="6" creationId="{AF191400-BBB0-4F0F-B55D-12F799652F74}"/>
          </ac:spMkLst>
        </pc:spChg>
        <pc:picChg chg="mod">
          <ac:chgData name="Dmitriy Beznosko" userId="8bcdeb23-d2dd-465e-bda6-8e644f22b48c" providerId="ADAL" clId="{67A22F4B-84A7-4393-A88B-76D7035E5F30}" dt="2021-03-15T14:28:12.905" v="1066" actId="26606"/>
          <ac:picMkLst>
            <pc:docMk/>
            <pc:sldMk cId="1711170727" sldId="264"/>
            <ac:picMk id="1026" creationId="{540C5F31-D582-4C56-993B-1A57D349603F}"/>
          </ac:picMkLst>
        </pc:picChg>
        <pc:picChg chg="mod ord">
          <ac:chgData name="Dmitriy Beznosko" userId="8bcdeb23-d2dd-465e-bda6-8e644f22b48c" providerId="ADAL" clId="{67A22F4B-84A7-4393-A88B-76D7035E5F30}" dt="2021-03-15T14:28:22.749" v="1068" actId="1076"/>
          <ac:picMkLst>
            <pc:docMk/>
            <pc:sldMk cId="1711170727" sldId="264"/>
            <ac:picMk id="2050" creationId="{6DA911D7-4877-4C6D-AC15-62262099D9E7}"/>
          </ac:picMkLst>
        </pc:picChg>
        <pc:picChg chg="mod">
          <ac:chgData name="Dmitriy Beznosko" userId="8bcdeb23-d2dd-465e-bda6-8e644f22b48c" providerId="ADAL" clId="{67A22F4B-84A7-4393-A88B-76D7035E5F30}" dt="2021-03-15T14:28:27.389" v="1069" actId="1076"/>
          <ac:picMkLst>
            <pc:docMk/>
            <pc:sldMk cId="1711170727" sldId="264"/>
            <ac:picMk id="3074" creationId="{E7F52BEA-6451-43E7-A365-C5BAD5A852C9}"/>
          </ac:picMkLst>
        </pc:picChg>
      </pc:sldChg>
      <pc:sldChg chg="addSp">
        <pc:chgData name="Dmitriy Beznosko" userId="8bcdeb23-d2dd-465e-bda6-8e644f22b48c" providerId="ADAL" clId="{67A22F4B-84A7-4393-A88B-76D7035E5F30}" dt="2021-03-15T14:27:57.619" v="1062"/>
        <pc:sldMkLst>
          <pc:docMk/>
          <pc:sldMk cId="2429078233" sldId="264"/>
        </pc:sldMkLst>
        <pc:picChg chg="add">
          <ac:chgData name="Dmitriy Beznosko" userId="8bcdeb23-d2dd-465e-bda6-8e644f22b48c" providerId="ADAL" clId="{67A22F4B-84A7-4393-A88B-76D7035E5F30}" dt="2021-03-15T14:27:57.619" v="1062"/>
          <ac:picMkLst>
            <pc:docMk/>
            <pc:sldMk cId="2429078233" sldId="264"/>
            <ac:picMk id="3074" creationId="{E7F52BEA-6451-43E7-A365-C5BAD5A852C9}"/>
          </ac:picMkLst>
        </pc:picChg>
      </pc:sldChg>
      <pc:sldChg chg="addSp">
        <pc:chgData name="Dmitriy Beznosko" userId="8bcdeb23-d2dd-465e-bda6-8e644f22b48c" providerId="ADAL" clId="{67A22F4B-84A7-4393-A88B-76D7035E5F30}" dt="2021-03-15T14:25:58.553" v="997"/>
        <pc:sldMkLst>
          <pc:docMk/>
          <pc:sldMk cId="3864468270" sldId="264"/>
        </pc:sldMkLst>
        <pc:picChg chg="add">
          <ac:chgData name="Dmitriy Beznosko" userId="8bcdeb23-d2dd-465e-bda6-8e644f22b48c" providerId="ADAL" clId="{67A22F4B-84A7-4393-A88B-76D7035E5F30}" dt="2021-03-15T14:25:58.553" v="997"/>
          <ac:picMkLst>
            <pc:docMk/>
            <pc:sldMk cId="3864468270" sldId="264"/>
            <ac:picMk id="2050" creationId="{6DA911D7-4877-4C6D-AC15-62262099D9E7}"/>
          </ac:picMkLst>
        </pc:picChg>
      </pc:sldChg>
      <pc:sldChg chg="addSp">
        <pc:chgData name="Dmitriy Beznosko" userId="8bcdeb23-d2dd-465e-bda6-8e644f22b48c" providerId="ADAL" clId="{67A22F4B-84A7-4393-A88B-76D7035E5F30}" dt="2021-03-15T14:35:45.987" v="1243"/>
        <pc:sldMkLst>
          <pc:docMk/>
          <pc:sldMk cId="782348334" sldId="265"/>
        </pc:sldMkLst>
        <pc:picChg chg="add">
          <ac:chgData name="Dmitriy Beznosko" userId="8bcdeb23-d2dd-465e-bda6-8e644f22b48c" providerId="ADAL" clId="{67A22F4B-84A7-4393-A88B-76D7035E5F30}" dt="2021-03-15T14:35:45.987" v="1243"/>
          <ac:picMkLst>
            <pc:docMk/>
            <pc:sldMk cId="782348334" sldId="265"/>
            <ac:picMk id="4098" creationId="{9954799B-2EFD-4CFC-B513-F5682F74BFDB}"/>
          </ac:picMkLst>
        </pc:picChg>
      </pc:sldChg>
      <pc:sldChg chg="addSp delSp modSp add del mod setBg">
        <pc:chgData name="Dmitriy Beznosko" userId="8bcdeb23-d2dd-465e-bda6-8e644f22b48c" providerId="ADAL" clId="{67A22F4B-84A7-4393-A88B-76D7035E5F30}" dt="2021-03-15T14:43:11.153" v="1482" actId="27636"/>
        <pc:sldMkLst>
          <pc:docMk/>
          <pc:sldMk cId="1295076907" sldId="265"/>
        </pc:sldMkLst>
        <pc:spChg chg="mod ord">
          <ac:chgData name="Dmitriy Beznosko" userId="8bcdeb23-d2dd-465e-bda6-8e644f22b48c" providerId="ADAL" clId="{67A22F4B-84A7-4393-A88B-76D7035E5F30}" dt="2021-03-15T14:37:15.220" v="1258" actId="26606"/>
          <ac:spMkLst>
            <pc:docMk/>
            <pc:sldMk cId="1295076907" sldId="265"/>
            <ac:spMk id="4" creationId="{42384975-CE2F-4725-9F48-5F139C1ECFFD}"/>
          </ac:spMkLst>
        </pc:spChg>
        <pc:spChg chg="mod">
          <ac:chgData name="Dmitriy Beznosko" userId="8bcdeb23-d2dd-465e-bda6-8e644f22b48c" providerId="ADAL" clId="{67A22F4B-84A7-4393-A88B-76D7035E5F30}" dt="2021-03-15T14:41:06.591" v="1326" actId="27636"/>
          <ac:spMkLst>
            <pc:docMk/>
            <pc:sldMk cId="1295076907" sldId="265"/>
            <ac:spMk id="5" creationId="{C3D23671-0E3F-4998-AA60-7DF504E9B019}"/>
          </ac:spMkLst>
        </pc:spChg>
        <pc:spChg chg="mod">
          <ac:chgData name="Dmitriy Beznosko" userId="8bcdeb23-d2dd-465e-bda6-8e644f22b48c" providerId="ADAL" clId="{67A22F4B-84A7-4393-A88B-76D7035E5F30}" dt="2021-03-15T14:43:11.153" v="1482" actId="27636"/>
          <ac:spMkLst>
            <pc:docMk/>
            <pc:sldMk cId="1295076907" sldId="265"/>
            <ac:spMk id="6" creationId="{AF191400-BBB0-4F0F-B55D-12F799652F74}"/>
          </ac:spMkLst>
        </pc:spChg>
        <pc:spChg chg="add del mod">
          <ac:chgData name="Dmitriy Beznosko" userId="8bcdeb23-d2dd-465e-bda6-8e644f22b48c" providerId="ADAL" clId="{67A22F4B-84A7-4393-A88B-76D7035E5F30}" dt="2021-03-15T14:37:03.598" v="1254" actId="478"/>
          <ac:spMkLst>
            <pc:docMk/>
            <pc:sldMk cId="1295076907" sldId="265"/>
            <ac:spMk id="7" creationId="{E2E90B40-97B4-4DCE-B51B-5099845D5A69}"/>
          </ac:spMkLst>
        </pc:spChg>
        <pc:spChg chg="add del mod">
          <ac:chgData name="Dmitriy Beznosko" userId="8bcdeb23-d2dd-465e-bda6-8e644f22b48c" providerId="ADAL" clId="{67A22F4B-84A7-4393-A88B-76D7035E5F30}" dt="2021-03-15T14:37:31.134" v="1263" actId="478"/>
          <ac:spMkLst>
            <pc:docMk/>
            <pc:sldMk cId="1295076907" sldId="265"/>
            <ac:spMk id="10" creationId="{8B112B20-E0D3-4010-A5FD-EF509036292C}"/>
          </ac:spMkLst>
        </pc:spChg>
        <pc:spChg chg="add del mod">
          <ac:chgData name="Dmitriy Beznosko" userId="8bcdeb23-d2dd-465e-bda6-8e644f22b48c" providerId="ADAL" clId="{67A22F4B-84A7-4393-A88B-76D7035E5F30}" dt="2021-03-15T14:36:57.807" v="1251" actId="478"/>
          <ac:spMkLst>
            <pc:docMk/>
            <pc:sldMk cId="1295076907" sldId="265"/>
            <ac:spMk id="13" creationId="{662E9ED0-7024-4652-AC88-EE19D50E13E2}"/>
          </ac:spMkLst>
        </pc:spChg>
        <pc:picChg chg="add mod">
          <ac:chgData name="Dmitriy Beznosko" userId="8bcdeb23-d2dd-465e-bda6-8e644f22b48c" providerId="ADAL" clId="{67A22F4B-84A7-4393-A88B-76D7035E5F30}" dt="2021-03-15T14:37:32.352" v="1264" actId="1076"/>
          <ac:picMkLst>
            <pc:docMk/>
            <pc:sldMk cId="1295076907" sldId="265"/>
            <ac:picMk id="3" creationId="{377F699E-20A8-4893-B168-D55FCC7A3B94}"/>
          </ac:picMkLst>
        </pc:picChg>
        <pc:picChg chg="add mod ord">
          <ac:chgData name="Dmitriy Beznosko" userId="8bcdeb23-d2dd-465e-bda6-8e644f22b48c" providerId="ADAL" clId="{67A22F4B-84A7-4393-A88B-76D7035E5F30}" dt="2021-03-15T14:37:34.787" v="1265" actId="1076"/>
          <ac:picMkLst>
            <pc:docMk/>
            <pc:sldMk cId="1295076907" sldId="265"/>
            <ac:picMk id="9" creationId="{31AC9D9E-40F3-4AA6-9D3A-4344A372AC03}"/>
          </ac:picMkLst>
        </pc:picChg>
        <pc:picChg chg="add del mod">
          <ac:chgData name="Dmitriy Beznosko" userId="8bcdeb23-d2dd-465e-bda6-8e644f22b48c" providerId="ADAL" clId="{67A22F4B-84A7-4393-A88B-76D7035E5F30}" dt="2021-03-15T14:37:12.477" v="1257" actId="478"/>
          <ac:picMkLst>
            <pc:docMk/>
            <pc:sldMk cId="1295076907" sldId="265"/>
            <ac:picMk id="12" creationId="{28A85332-6C8B-4535-A0CB-154DDA9C6A3A}"/>
          </ac:picMkLst>
        </pc:picChg>
        <pc:picChg chg="mod">
          <ac:chgData name="Dmitriy Beznosko" userId="8bcdeb23-d2dd-465e-bda6-8e644f22b48c" providerId="ADAL" clId="{67A22F4B-84A7-4393-A88B-76D7035E5F30}" dt="2021-03-15T14:37:37.155" v="1266" actId="1076"/>
          <ac:picMkLst>
            <pc:docMk/>
            <pc:sldMk cId="1295076907" sldId="265"/>
            <ac:picMk id="4098" creationId="{9954799B-2EFD-4CFC-B513-F5682F74BFDB}"/>
          </ac:picMkLst>
        </pc:picChg>
      </pc:sldChg>
      <pc:sldChg chg="del">
        <pc:chgData name="Dmitriy Beznosko" userId="8bcdeb23-d2dd-465e-bda6-8e644f22b48c" providerId="ADAL" clId="{67A22F4B-84A7-4393-A88B-76D7035E5F30}" dt="2021-03-14T15:52:37.009" v="8" actId="47"/>
        <pc:sldMkLst>
          <pc:docMk/>
          <pc:sldMk cId="2827053885" sldId="265"/>
        </pc:sldMkLst>
      </pc:sldChg>
      <pc:sldChg chg="addSp modSp add del mod">
        <pc:chgData name="Dmitriy Beznosko" userId="8bcdeb23-d2dd-465e-bda6-8e644f22b48c" providerId="ADAL" clId="{67A22F4B-84A7-4393-A88B-76D7035E5F30}" dt="2021-03-15T14:51:31.440" v="1724" actId="1076"/>
        <pc:sldMkLst>
          <pc:docMk/>
          <pc:sldMk cId="75912111" sldId="266"/>
        </pc:sldMkLst>
        <pc:spChg chg="mod">
          <ac:chgData name="Dmitriy Beznosko" userId="8bcdeb23-d2dd-465e-bda6-8e644f22b48c" providerId="ADAL" clId="{67A22F4B-84A7-4393-A88B-76D7035E5F30}" dt="2021-03-15T14:47:03.101" v="1562" actId="20577"/>
          <ac:spMkLst>
            <pc:docMk/>
            <pc:sldMk cId="75912111" sldId="266"/>
            <ac:spMk id="5" creationId="{C3D23671-0E3F-4998-AA60-7DF504E9B019}"/>
          </ac:spMkLst>
        </pc:spChg>
        <pc:spChg chg="mod">
          <ac:chgData name="Dmitriy Beznosko" userId="8bcdeb23-d2dd-465e-bda6-8e644f22b48c" providerId="ADAL" clId="{67A22F4B-84A7-4393-A88B-76D7035E5F30}" dt="2021-03-15T14:51:31.440" v="1724" actId="1076"/>
          <ac:spMkLst>
            <pc:docMk/>
            <pc:sldMk cId="75912111" sldId="266"/>
            <ac:spMk id="6" creationId="{AF191400-BBB0-4F0F-B55D-12F799652F74}"/>
          </ac:spMkLst>
        </pc:spChg>
        <pc:spChg chg="add mod">
          <ac:chgData name="Dmitriy Beznosko" userId="8bcdeb23-d2dd-465e-bda6-8e644f22b48c" providerId="ADAL" clId="{67A22F4B-84A7-4393-A88B-76D7035E5F30}" dt="2021-03-15T14:50:50.570" v="1720" actId="1076"/>
          <ac:spMkLst>
            <pc:docMk/>
            <pc:sldMk cId="75912111" sldId="266"/>
            <ac:spMk id="9" creationId="{CC2C7B1C-93E3-4335-B339-704519E32655}"/>
          </ac:spMkLst>
        </pc:spChg>
        <pc:picChg chg="mod">
          <ac:chgData name="Dmitriy Beznosko" userId="8bcdeb23-d2dd-465e-bda6-8e644f22b48c" providerId="ADAL" clId="{67A22F4B-84A7-4393-A88B-76D7035E5F30}" dt="2021-03-15T14:49:50.843" v="1691" actId="1076"/>
          <ac:picMkLst>
            <pc:docMk/>
            <pc:sldMk cId="75912111" sldId="266"/>
            <ac:picMk id="5122" creationId="{F8BB0D69-2028-42BA-B51A-E3CB3DFC502A}"/>
          </ac:picMkLst>
        </pc:picChg>
        <pc:picChg chg="mod">
          <ac:chgData name="Dmitriy Beznosko" userId="8bcdeb23-d2dd-465e-bda6-8e644f22b48c" providerId="ADAL" clId="{67A22F4B-84A7-4393-A88B-76D7035E5F30}" dt="2021-03-15T14:49:53.449" v="1692" actId="1076"/>
          <ac:picMkLst>
            <pc:docMk/>
            <pc:sldMk cId="75912111" sldId="266"/>
            <ac:picMk id="6146" creationId="{0E4302E1-AD58-461C-859F-A35AB42F261E}"/>
          </ac:picMkLst>
        </pc:picChg>
        <pc:picChg chg="mod">
          <ac:chgData name="Dmitriy Beznosko" userId="8bcdeb23-d2dd-465e-bda6-8e644f22b48c" providerId="ADAL" clId="{67A22F4B-84A7-4393-A88B-76D7035E5F30}" dt="2021-03-15T14:50:46.316" v="1719" actId="1076"/>
          <ac:picMkLst>
            <pc:docMk/>
            <pc:sldMk cId="75912111" sldId="266"/>
            <ac:picMk id="7170" creationId="{24D95731-BB99-45BA-B27C-E79DBAB2C49E}"/>
          </ac:picMkLst>
        </pc:picChg>
      </pc:sldChg>
      <pc:sldChg chg="addSp">
        <pc:chgData name="Dmitriy Beznosko" userId="8bcdeb23-d2dd-465e-bda6-8e644f22b48c" providerId="ADAL" clId="{67A22F4B-84A7-4393-A88B-76D7035E5F30}" dt="2021-03-15T14:44:34.472" v="1518"/>
        <pc:sldMkLst>
          <pc:docMk/>
          <pc:sldMk cId="714390498" sldId="266"/>
        </pc:sldMkLst>
        <pc:picChg chg="add">
          <ac:chgData name="Dmitriy Beznosko" userId="8bcdeb23-d2dd-465e-bda6-8e644f22b48c" providerId="ADAL" clId="{67A22F4B-84A7-4393-A88B-76D7035E5F30}" dt="2021-03-15T14:44:34.472" v="1518"/>
          <ac:picMkLst>
            <pc:docMk/>
            <pc:sldMk cId="714390498" sldId="266"/>
            <ac:picMk id="5122" creationId="{F8BB0D69-2028-42BA-B51A-E3CB3DFC502A}"/>
          </ac:picMkLst>
        </pc:picChg>
      </pc:sldChg>
      <pc:sldChg chg="addSp">
        <pc:chgData name="Dmitriy Beznosko" userId="8bcdeb23-d2dd-465e-bda6-8e644f22b48c" providerId="ADAL" clId="{67A22F4B-84A7-4393-A88B-76D7035E5F30}" dt="2021-03-15T14:45:06.184" v="1521"/>
        <pc:sldMkLst>
          <pc:docMk/>
          <pc:sldMk cId="988065390" sldId="266"/>
        </pc:sldMkLst>
        <pc:picChg chg="add">
          <ac:chgData name="Dmitriy Beznosko" userId="8bcdeb23-d2dd-465e-bda6-8e644f22b48c" providerId="ADAL" clId="{67A22F4B-84A7-4393-A88B-76D7035E5F30}" dt="2021-03-15T14:45:06.184" v="1521"/>
          <ac:picMkLst>
            <pc:docMk/>
            <pc:sldMk cId="988065390" sldId="266"/>
            <ac:picMk id="6146" creationId="{0E4302E1-AD58-461C-859F-A35AB42F261E}"/>
          </ac:picMkLst>
        </pc:picChg>
      </pc:sldChg>
      <pc:sldChg chg="addSp">
        <pc:chgData name="Dmitriy Beznosko" userId="8bcdeb23-d2dd-465e-bda6-8e644f22b48c" providerId="ADAL" clId="{67A22F4B-84A7-4393-A88B-76D7035E5F30}" dt="2021-03-15T14:50:11.227" v="1693"/>
        <pc:sldMkLst>
          <pc:docMk/>
          <pc:sldMk cId="1593159495" sldId="266"/>
        </pc:sldMkLst>
        <pc:picChg chg="add">
          <ac:chgData name="Dmitriy Beznosko" userId="8bcdeb23-d2dd-465e-bda6-8e644f22b48c" providerId="ADAL" clId="{67A22F4B-84A7-4393-A88B-76D7035E5F30}" dt="2021-03-15T14:50:11.227" v="1693"/>
          <ac:picMkLst>
            <pc:docMk/>
            <pc:sldMk cId="1593159495" sldId="266"/>
            <ac:picMk id="7170" creationId="{24D95731-BB99-45BA-B27C-E79DBAB2C49E}"/>
          </ac:picMkLst>
        </pc:picChg>
      </pc:sldChg>
      <pc:sldChg chg="del">
        <pc:chgData name="Dmitriy Beznosko" userId="8bcdeb23-d2dd-465e-bda6-8e644f22b48c" providerId="ADAL" clId="{67A22F4B-84A7-4393-A88B-76D7035E5F30}" dt="2021-03-14T15:52:37.063" v="9" actId="47"/>
        <pc:sldMkLst>
          <pc:docMk/>
          <pc:sldMk cId="2396212617" sldId="266"/>
        </pc:sldMkLst>
      </pc:sldChg>
      <pc:sldChg chg="addSp delSp modSp add del mod setBg">
        <pc:chgData name="Dmitriy Beznosko" userId="8bcdeb23-d2dd-465e-bda6-8e644f22b48c" providerId="ADAL" clId="{67A22F4B-84A7-4393-A88B-76D7035E5F30}" dt="2021-03-15T15:06:22.592" v="2117" actId="20577"/>
        <pc:sldMkLst>
          <pc:docMk/>
          <pc:sldMk cId="515066834" sldId="267"/>
        </pc:sldMkLst>
        <pc:spChg chg="mod">
          <ac:chgData name="Dmitriy Beznosko" userId="8bcdeb23-d2dd-465e-bda6-8e644f22b48c" providerId="ADAL" clId="{67A22F4B-84A7-4393-A88B-76D7035E5F30}" dt="2021-03-15T14:59:54.282" v="1782" actId="26606"/>
          <ac:spMkLst>
            <pc:docMk/>
            <pc:sldMk cId="515066834" sldId="267"/>
            <ac:spMk id="4" creationId="{42384975-CE2F-4725-9F48-5F139C1ECFFD}"/>
          </ac:spMkLst>
        </pc:spChg>
        <pc:spChg chg="mod">
          <ac:chgData name="Dmitriy Beznosko" userId="8bcdeb23-d2dd-465e-bda6-8e644f22b48c" providerId="ADAL" clId="{67A22F4B-84A7-4393-A88B-76D7035E5F30}" dt="2021-03-15T15:00:12.264" v="1788" actId="1076"/>
          <ac:spMkLst>
            <pc:docMk/>
            <pc:sldMk cId="515066834" sldId="267"/>
            <ac:spMk id="5" creationId="{C3D23671-0E3F-4998-AA60-7DF504E9B019}"/>
          </ac:spMkLst>
        </pc:spChg>
        <pc:spChg chg="mod">
          <ac:chgData name="Dmitriy Beznosko" userId="8bcdeb23-d2dd-465e-bda6-8e644f22b48c" providerId="ADAL" clId="{67A22F4B-84A7-4393-A88B-76D7035E5F30}" dt="2021-03-15T15:06:22.592" v="2117" actId="20577"/>
          <ac:spMkLst>
            <pc:docMk/>
            <pc:sldMk cId="515066834" sldId="267"/>
            <ac:spMk id="6" creationId="{AF191400-BBB0-4F0F-B55D-12F799652F74}"/>
          </ac:spMkLst>
        </pc:spChg>
        <pc:spChg chg="add del mod">
          <ac:chgData name="Dmitriy Beznosko" userId="8bcdeb23-d2dd-465e-bda6-8e644f22b48c" providerId="ADAL" clId="{67A22F4B-84A7-4393-A88B-76D7035E5F30}" dt="2021-03-15T14:59:47.184" v="1780" actId="478"/>
          <ac:spMkLst>
            <pc:docMk/>
            <pc:sldMk cId="515066834" sldId="267"/>
            <ac:spMk id="7" creationId="{045AF806-D065-43F2-8DB4-70A22A447614}"/>
          </ac:spMkLst>
        </pc:spChg>
        <pc:spChg chg="add mod">
          <ac:chgData name="Dmitriy Beznosko" userId="8bcdeb23-d2dd-465e-bda6-8e644f22b48c" providerId="ADAL" clId="{67A22F4B-84A7-4393-A88B-76D7035E5F30}" dt="2021-03-15T15:02:13.277" v="1902" actId="20577"/>
          <ac:spMkLst>
            <pc:docMk/>
            <pc:sldMk cId="515066834" sldId="267"/>
            <ac:spMk id="12" creationId="{05F33823-0596-47BF-B0AD-EE83A70FF6FB}"/>
          </ac:spMkLst>
        </pc:spChg>
        <pc:spChg chg="add">
          <ac:chgData name="Dmitriy Beznosko" userId="8bcdeb23-d2dd-465e-bda6-8e644f22b48c" providerId="ADAL" clId="{67A22F4B-84A7-4393-A88B-76D7035E5F30}" dt="2021-03-15T14:59:54.282" v="1782" actId="26606"/>
          <ac:spMkLst>
            <pc:docMk/>
            <pc:sldMk cId="515066834" sldId="267"/>
            <ac:spMk id="71" creationId="{E53F4E5A-C9EE-4859-B46B-F018F7D73A03}"/>
          </ac:spMkLst>
        </pc:spChg>
        <pc:picChg chg="add mod ord">
          <ac:chgData name="Dmitriy Beznosko" userId="8bcdeb23-d2dd-465e-bda6-8e644f22b48c" providerId="ADAL" clId="{67A22F4B-84A7-4393-A88B-76D7035E5F30}" dt="2021-03-15T15:00:29.661" v="1795" actId="1076"/>
          <ac:picMkLst>
            <pc:docMk/>
            <pc:sldMk cId="515066834" sldId="267"/>
            <ac:picMk id="3" creationId="{2836F382-31C2-4ED9-8334-0E62890F4AED}"/>
          </ac:picMkLst>
        </pc:picChg>
        <pc:picChg chg="mod ord">
          <ac:chgData name="Dmitriy Beznosko" userId="8bcdeb23-d2dd-465e-bda6-8e644f22b48c" providerId="ADAL" clId="{67A22F4B-84A7-4393-A88B-76D7035E5F30}" dt="2021-03-15T15:00:32.179" v="1796" actId="1076"/>
          <ac:picMkLst>
            <pc:docMk/>
            <pc:sldMk cId="515066834" sldId="267"/>
            <ac:picMk id="8194" creationId="{8B684F76-38A3-4639-BB41-F577825FEFD5}"/>
          </ac:picMkLst>
        </pc:picChg>
        <pc:cxnChg chg="add">
          <ac:chgData name="Dmitriy Beznosko" userId="8bcdeb23-d2dd-465e-bda6-8e644f22b48c" providerId="ADAL" clId="{67A22F4B-84A7-4393-A88B-76D7035E5F30}" dt="2021-03-15T14:59:54.282" v="1782" actId="26606"/>
          <ac:cxnSpMkLst>
            <pc:docMk/>
            <pc:sldMk cId="515066834" sldId="267"/>
            <ac:cxnSpMk id="73" creationId="{041A955B-D579-48FD-A51C-51B0C0B69F9A}"/>
          </ac:cxnSpMkLst>
        </pc:cxnChg>
      </pc:sldChg>
      <pc:sldChg chg="del">
        <pc:chgData name="Dmitriy Beznosko" userId="8bcdeb23-d2dd-465e-bda6-8e644f22b48c" providerId="ADAL" clId="{67A22F4B-84A7-4393-A88B-76D7035E5F30}" dt="2021-03-14T15:52:37.210" v="10" actId="47"/>
        <pc:sldMkLst>
          <pc:docMk/>
          <pc:sldMk cId="2018649081" sldId="267"/>
        </pc:sldMkLst>
      </pc:sldChg>
      <pc:sldChg chg="addSp">
        <pc:chgData name="Dmitriy Beznosko" userId="8bcdeb23-d2dd-465e-bda6-8e644f22b48c" providerId="ADAL" clId="{67A22F4B-84A7-4393-A88B-76D7035E5F30}" dt="2021-03-15T14:59:09.209" v="1775"/>
        <pc:sldMkLst>
          <pc:docMk/>
          <pc:sldMk cId="3997534635" sldId="267"/>
        </pc:sldMkLst>
        <pc:picChg chg="add">
          <ac:chgData name="Dmitriy Beznosko" userId="8bcdeb23-d2dd-465e-bda6-8e644f22b48c" providerId="ADAL" clId="{67A22F4B-84A7-4393-A88B-76D7035E5F30}" dt="2021-03-15T14:59:09.209" v="1775"/>
          <ac:picMkLst>
            <pc:docMk/>
            <pc:sldMk cId="3997534635" sldId="267"/>
            <ac:picMk id="8194" creationId="{8B684F76-38A3-4639-BB41-F577825FEFD5}"/>
          </ac:picMkLst>
        </pc:picChg>
      </pc:sldChg>
      <pc:sldChg chg="addSp delSp modSp add mod setBg">
        <pc:chgData name="Dmitriy Beznosko" userId="8bcdeb23-d2dd-465e-bda6-8e644f22b48c" providerId="ADAL" clId="{67A22F4B-84A7-4393-A88B-76D7035E5F30}" dt="2021-03-15T15:43:11.911" v="2305" actId="20577"/>
        <pc:sldMkLst>
          <pc:docMk/>
          <pc:sldMk cId="3323966121" sldId="268"/>
        </pc:sldMkLst>
        <pc:spChg chg="mod ord">
          <ac:chgData name="Dmitriy Beznosko" userId="8bcdeb23-d2dd-465e-bda6-8e644f22b48c" providerId="ADAL" clId="{67A22F4B-84A7-4393-A88B-76D7035E5F30}" dt="2021-03-15T15:04:09.819" v="1998" actId="26606"/>
          <ac:spMkLst>
            <pc:docMk/>
            <pc:sldMk cId="3323966121" sldId="268"/>
            <ac:spMk id="4" creationId="{42384975-CE2F-4725-9F48-5F139C1ECFFD}"/>
          </ac:spMkLst>
        </pc:spChg>
        <pc:spChg chg="mod">
          <ac:chgData name="Dmitriy Beznosko" userId="8bcdeb23-d2dd-465e-bda6-8e644f22b48c" providerId="ADAL" clId="{67A22F4B-84A7-4393-A88B-76D7035E5F30}" dt="2021-03-15T15:07:13.935" v="2131" actId="14100"/>
          <ac:spMkLst>
            <pc:docMk/>
            <pc:sldMk cId="3323966121" sldId="268"/>
            <ac:spMk id="5" creationId="{C3D23671-0E3F-4998-AA60-7DF504E9B019}"/>
          </ac:spMkLst>
        </pc:spChg>
        <pc:spChg chg="mod">
          <ac:chgData name="Dmitriy Beznosko" userId="8bcdeb23-d2dd-465e-bda6-8e644f22b48c" providerId="ADAL" clId="{67A22F4B-84A7-4393-A88B-76D7035E5F30}" dt="2021-03-15T15:43:11.911" v="2305" actId="20577"/>
          <ac:spMkLst>
            <pc:docMk/>
            <pc:sldMk cId="3323966121" sldId="268"/>
            <ac:spMk id="6" creationId="{AF191400-BBB0-4F0F-B55D-12F799652F74}"/>
          </ac:spMkLst>
        </pc:spChg>
        <pc:spChg chg="add del mod">
          <ac:chgData name="Dmitriy Beznosko" userId="8bcdeb23-d2dd-465e-bda6-8e644f22b48c" providerId="ADAL" clId="{67A22F4B-84A7-4393-A88B-76D7035E5F30}" dt="2021-03-15T15:04:44.245" v="2008" actId="478"/>
          <ac:spMkLst>
            <pc:docMk/>
            <pc:sldMk cId="3323966121" sldId="268"/>
            <ac:spMk id="7" creationId="{D897EB00-0FD5-48DF-81C8-34B4B60FD385}"/>
          </ac:spMkLst>
        </pc:spChg>
        <pc:spChg chg="add del mod">
          <ac:chgData name="Dmitriy Beznosko" userId="8bcdeb23-d2dd-465e-bda6-8e644f22b48c" providerId="ADAL" clId="{67A22F4B-84A7-4393-A88B-76D7035E5F30}" dt="2021-03-15T15:04:31.780" v="2003" actId="478"/>
          <ac:spMkLst>
            <pc:docMk/>
            <pc:sldMk cId="3323966121" sldId="268"/>
            <ac:spMk id="10" creationId="{A712DAD9-30A2-450B-BB6F-F52689BB5688}"/>
          </ac:spMkLst>
        </pc:spChg>
        <pc:spChg chg="add del mod">
          <ac:chgData name="Dmitriy Beznosko" userId="8bcdeb23-d2dd-465e-bda6-8e644f22b48c" providerId="ADAL" clId="{67A22F4B-84A7-4393-A88B-76D7035E5F30}" dt="2021-03-15T15:04:34.161" v="2004" actId="478"/>
          <ac:spMkLst>
            <pc:docMk/>
            <pc:sldMk cId="3323966121" sldId="268"/>
            <ac:spMk id="13" creationId="{1A65792E-92ED-42DB-B2EF-958FE12EA222}"/>
          </ac:spMkLst>
        </pc:spChg>
        <pc:spChg chg="add del mod">
          <ac:chgData name="Dmitriy Beznosko" userId="8bcdeb23-d2dd-465e-bda6-8e644f22b48c" providerId="ADAL" clId="{67A22F4B-84A7-4393-A88B-76D7035E5F30}" dt="2021-03-15T15:04:27.481" v="2001" actId="478"/>
          <ac:spMkLst>
            <pc:docMk/>
            <pc:sldMk cId="3323966121" sldId="268"/>
            <ac:spMk id="16" creationId="{96511792-2426-4D73-9EA0-0CB98A5BFBDE}"/>
          </ac:spMkLst>
        </pc:spChg>
        <pc:spChg chg="add del">
          <ac:chgData name="Dmitriy Beznosko" userId="8bcdeb23-d2dd-465e-bda6-8e644f22b48c" providerId="ADAL" clId="{67A22F4B-84A7-4393-A88B-76D7035E5F30}" dt="2021-03-15T15:04:09.819" v="1998" actId="26606"/>
          <ac:spMkLst>
            <pc:docMk/>
            <pc:sldMk cId="3323966121" sldId="268"/>
            <ac:spMk id="21" creationId="{C89EB2E7-40EE-4C01-8FFE-074390535F54}"/>
          </ac:spMkLst>
        </pc:spChg>
        <pc:spChg chg="add del">
          <ac:chgData name="Dmitriy Beznosko" userId="8bcdeb23-d2dd-465e-bda6-8e644f22b48c" providerId="ADAL" clId="{67A22F4B-84A7-4393-A88B-76D7035E5F30}" dt="2021-03-15T15:04:09.819" v="1998" actId="26606"/>
          <ac:spMkLst>
            <pc:docMk/>
            <pc:sldMk cId="3323966121" sldId="268"/>
            <ac:spMk id="23" creationId="{66576014-4925-4340-B96C-B9A885C52AAB}"/>
          </ac:spMkLst>
        </pc:spChg>
        <pc:picChg chg="add mod">
          <ac:chgData name="Dmitriy Beznosko" userId="8bcdeb23-d2dd-465e-bda6-8e644f22b48c" providerId="ADAL" clId="{67A22F4B-84A7-4393-A88B-76D7035E5F30}" dt="2021-03-15T15:07:27.270" v="2134" actId="1076"/>
          <ac:picMkLst>
            <pc:docMk/>
            <pc:sldMk cId="3323966121" sldId="268"/>
            <ac:picMk id="3" creationId="{04446B34-1035-400C-A034-6CD03795E2CF}"/>
          </ac:picMkLst>
        </pc:picChg>
        <pc:picChg chg="add del mod ord">
          <ac:chgData name="Dmitriy Beznosko" userId="8bcdeb23-d2dd-465e-bda6-8e644f22b48c" providerId="ADAL" clId="{67A22F4B-84A7-4393-A88B-76D7035E5F30}" dt="2021-03-15T15:07:41.833" v="2139" actId="1076"/>
          <ac:picMkLst>
            <pc:docMk/>
            <pc:sldMk cId="3323966121" sldId="268"/>
            <ac:picMk id="9" creationId="{EF1150FD-184A-4E55-B7E3-7AF011963D64}"/>
          </ac:picMkLst>
        </pc:picChg>
        <pc:picChg chg="add mod ord">
          <ac:chgData name="Dmitriy Beznosko" userId="8bcdeb23-d2dd-465e-bda6-8e644f22b48c" providerId="ADAL" clId="{67A22F4B-84A7-4393-A88B-76D7035E5F30}" dt="2021-03-15T15:05:03.408" v="2016" actId="1076"/>
          <ac:picMkLst>
            <pc:docMk/>
            <pc:sldMk cId="3323966121" sldId="268"/>
            <ac:picMk id="12" creationId="{43BD529B-E140-44E5-AF3E-F288362C75B5}"/>
          </ac:picMkLst>
        </pc:picChg>
        <pc:picChg chg="add mod ord">
          <ac:chgData name="Dmitriy Beznosko" userId="8bcdeb23-d2dd-465e-bda6-8e644f22b48c" providerId="ADAL" clId="{67A22F4B-84A7-4393-A88B-76D7035E5F30}" dt="2021-03-15T15:07:35.656" v="2137" actId="1076"/>
          <ac:picMkLst>
            <pc:docMk/>
            <pc:sldMk cId="3323966121" sldId="268"/>
            <ac:picMk id="15" creationId="{F73E28A3-0DC2-4CF2-B1AD-C2BAC2F0698E}"/>
          </ac:picMkLst>
        </pc:picChg>
      </pc:sldChg>
      <pc:sldChg chg="modSp add del mod">
        <pc:chgData name="Dmitriy Beznosko" userId="8bcdeb23-d2dd-465e-bda6-8e644f22b48c" providerId="ADAL" clId="{67A22F4B-84A7-4393-A88B-76D7035E5F30}" dt="2021-03-15T14:53:13.007" v="1739" actId="47"/>
        <pc:sldMkLst>
          <pc:docMk/>
          <pc:sldMk cId="2004692630" sldId="269"/>
        </pc:sldMkLst>
        <pc:spChg chg="mod">
          <ac:chgData name="Dmitriy Beznosko" userId="8bcdeb23-d2dd-465e-bda6-8e644f22b48c" providerId="ADAL" clId="{67A22F4B-84A7-4393-A88B-76D7035E5F30}" dt="2021-03-15T14:07:50.006" v="303"/>
          <ac:spMkLst>
            <pc:docMk/>
            <pc:sldMk cId="2004692630" sldId="269"/>
            <ac:spMk id="5" creationId="{C3D23671-0E3F-4998-AA60-7DF504E9B019}"/>
          </ac:spMkLst>
        </pc:spChg>
      </pc:sldChg>
      <pc:sldChg chg="del">
        <pc:chgData name="Dmitriy Beznosko" userId="8bcdeb23-d2dd-465e-bda6-8e644f22b48c" providerId="ADAL" clId="{67A22F4B-84A7-4393-A88B-76D7035E5F30}" dt="2021-03-14T15:52:37.326" v="11" actId="47"/>
        <pc:sldMkLst>
          <pc:docMk/>
          <pc:sldMk cId="2906433402" sldId="269"/>
        </pc:sldMkLst>
      </pc:sldChg>
      <pc:sldChg chg="addSp delSp modSp add mod setBg">
        <pc:chgData name="Dmitriy Beznosko" userId="8bcdeb23-d2dd-465e-bda6-8e644f22b48c" providerId="ADAL" clId="{67A22F4B-84A7-4393-A88B-76D7035E5F30}" dt="2021-03-15T15:03:01.942" v="1989" actId="20577"/>
        <pc:sldMkLst>
          <pc:docMk/>
          <pc:sldMk cId="1705520674" sldId="270"/>
        </pc:sldMkLst>
        <pc:spChg chg="mod">
          <ac:chgData name="Dmitriy Beznosko" userId="8bcdeb23-d2dd-465e-bda6-8e644f22b48c" providerId="ADAL" clId="{67A22F4B-84A7-4393-A88B-76D7035E5F30}" dt="2021-03-15T14:55:58.130" v="1746" actId="26606"/>
          <ac:spMkLst>
            <pc:docMk/>
            <pc:sldMk cId="1705520674" sldId="270"/>
            <ac:spMk id="2" creationId="{00000000-0000-0000-0000-000000000000}"/>
          </ac:spMkLst>
        </pc:spChg>
        <pc:spChg chg="mod">
          <ac:chgData name="Dmitriy Beznosko" userId="8bcdeb23-d2dd-465e-bda6-8e644f22b48c" providerId="ADAL" clId="{67A22F4B-84A7-4393-A88B-76D7035E5F30}" dt="2021-03-15T14:55:58.130" v="1746" actId="26606"/>
          <ac:spMkLst>
            <pc:docMk/>
            <pc:sldMk cId="1705520674" sldId="270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67A22F4B-84A7-4393-A88B-76D7035E5F30}" dt="2021-03-15T14:55:41.602" v="1743" actId="478"/>
          <ac:spMkLst>
            <pc:docMk/>
            <pc:sldMk cId="1705520674" sldId="270"/>
            <ac:spMk id="7" creationId="{3D9F905B-3F1C-4124-8A67-4D9C5B1000BE}"/>
          </ac:spMkLst>
        </pc:spChg>
        <pc:spChg chg="add mod">
          <ac:chgData name="Dmitriy Beznosko" userId="8bcdeb23-d2dd-465e-bda6-8e644f22b48c" providerId="ADAL" clId="{67A22F4B-84A7-4393-A88B-76D7035E5F30}" dt="2021-03-15T15:03:01.942" v="1989" actId="20577"/>
          <ac:spMkLst>
            <pc:docMk/>
            <pc:sldMk cId="1705520674" sldId="270"/>
            <ac:spMk id="10" creationId="{24B2B109-9969-4956-98A9-FD3E40085885}"/>
          </ac:spMkLst>
        </pc:spChg>
        <pc:spChg chg="add">
          <ac:chgData name="Dmitriy Beznosko" userId="8bcdeb23-d2dd-465e-bda6-8e644f22b48c" providerId="ADAL" clId="{67A22F4B-84A7-4393-A88B-76D7035E5F30}" dt="2021-03-15T14:55:58.130" v="1746" actId="26606"/>
          <ac:spMkLst>
            <pc:docMk/>
            <pc:sldMk cId="1705520674" sldId="270"/>
            <ac:spMk id="13" creationId="{E53F4E5A-C9EE-4859-B46B-F018F7D73A03}"/>
          </ac:spMkLst>
        </pc:spChg>
        <pc:picChg chg="add mod ord">
          <ac:chgData name="Dmitriy Beznosko" userId="8bcdeb23-d2dd-465e-bda6-8e644f22b48c" providerId="ADAL" clId="{67A22F4B-84A7-4393-A88B-76D7035E5F30}" dt="2021-03-15T14:55:58.130" v="1746" actId="26606"/>
          <ac:picMkLst>
            <pc:docMk/>
            <pc:sldMk cId="1705520674" sldId="270"/>
            <ac:picMk id="5" creationId="{E24B9C55-AA95-46AB-94D7-D38D6F6856B5}"/>
          </ac:picMkLst>
        </pc:picChg>
        <pc:picChg chg="mod">
          <ac:chgData name="Dmitriy Beznosko" userId="8bcdeb23-d2dd-465e-bda6-8e644f22b48c" providerId="ADAL" clId="{67A22F4B-84A7-4393-A88B-76D7035E5F30}" dt="2021-03-15T14:55:58.130" v="1746" actId="26606"/>
          <ac:picMkLst>
            <pc:docMk/>
            <pc:sldMk cId="1705520674" sldId="270"/>
            <ac:picMk id="6" creationId="{0F47983B-27B0-43C8-A062-94506E82F4B5}"/>
          </ac:picMkLst>
        </pc:picChg>
        <pc:cxnChg chg="add">
          <ac:chgData name="Dmitriy Beznosko" userId="8bcdeb23-d2dd-465e-bda6-8e644f22b48c" providerId="ADAL" clId="{67A22F4B-84A7-4393-A88B-76D7035E5F30}" dt="2021-03-15T14:55:58.130" v="1746" actId="26606"/>
          <ac:cxnSpMkLst>
            <pc:docMk/>
            <pc:sldMk cId="1705520674" sldId="270"/>
            <ac:cxnSpMk id="15" creationId="{041A955B-D579-48FD-A51C-51B0C0B69F9A}"/>
          </ac:cxnSpMkLst>
        </pc:cxnChg>
      </pc:sldChg>
    </pc:docChg>
  </pc:docChgLst>
  <pc:docChgLst>
    <pc:chgData name="Dmitriy Beznosko" userId="8bcdeb23-d2dd-465e-bda6-8e644f22b48c" providerId="ADAL" clId="{014FEC67-D4B7-440A-A9F8-DFC4EE66BC8C}"/>
    <pc:docChg chg="custSel modSld">
      <pc:chgData name="Dmitriy Beznosko" userId="8bcdeb23-d2dd-465e-bda6-8e644f22b48c" providerId="ADAL" clId="{014FEC67-D4B7-440A-A9F8-DFC4EE66BC8C}" dt="2021-03-15T19:57:46.514" v="11" actId="1076"/>
      <pc:docMkLst>
        <pc:docMk/>
      </pc:docMkLst>
      <pc:sldChg chg="modSp mod">
        <pc:chgData name="Dmitriy Beznosko" userId="8bcdeb23-d2dd-465e-bda6-8e644f22b48c" providerId="ADAL" clId="{014FEC67-D4B7-440A-A9F8-DFC4EE66BC8C}" dt="2021-03-15T19:57:46.514" v="11" actId="1076"/>
        <pc:sldMkLst>
          <pc:docMk/>
          <pc:sldMk cId="515066834" sldId="267"/>
        </pc:sldMkLst>
        <pc:spChg chg="mod">
          <ac:chgData name="Dmitriy Beznosko" userId="8bcdeb23-d2dd-465e-bda6-8e644f22b48c" providerId="ADAL" clId="{014FEC67-D4B7-440A-A9F8-DFC4EE66BC8C}" dt="2021-03-15T19:57:38.987" v="10" actId="27636"/>
          <ac:spMkLst>
            <pc:docMk/>
            <pc:sldMk cId="515066834" sldId="267"/>
            <ac:spMk id="6" creationId="{AF191400-BBB0-4F0F-B55D-12F799652F74}"/>
          </ac:spMkLst>
        </pc:spChg>
        <pc:spChg chg="mod">
          <ac:chgData name="Dmitriy Beznosko" userId="8bcdeb23-d2dd-465e-bda6-8e644f22b48c" providerId="ADAL" clId="{014FEC67-D4B7-440A-A9F8-DFC4EE66BC8C}" dt="2021-03-15T19:57:46.514" v="11" actId="1076"/>
          <ac:spMkLst>
            <pc:docMk/>
            <pc:sldMk cId="515066834" sldId="267"/>
            <ac:spMk id="12" creationId="{05F33823-0596-47BF-B0AD-EE83A70FF6FB}"/>
          </ac:spMkLst>
        </pc:spChg>
      </pc:sldChg>
    </pc:docChg>
  </pc:docChgLst>
  <pc:docChgLst>
    <pc:chgData name="Dmitriy Beznosko" userId="8bcdeb23-d2dd-465e-bda6-8e644f22b48c" providerId="ADAL" clId="{BC565D5E-B6F3-4963-97DD-4C7C11CB6C61}"/>
    <pc:docChg chg="undo redo custSel addSld delSld modSld">
      <pc:chgData name="Dmitriy Beznosko" userId="8bcdeb23-d2dd-465e-bda6-8e644f22b48c" providerId="ADAL" clId="{BC565D5E-B6F3-4963-97DD-4C7C11CB6C61}" dt="2021-01-31T01:25:23.383" v="1014" actId="478"/>
      <pc:docMkLst>
        <pc:docMk/>
      </pc:docMkLst>
      <pc:sldChg chg="add">
        <pc:chgData name="Dmitriy Beznosko" userId="8bcdeb23-d2dd-465e-bda6-8e644f22b48c" providerId="ADAL" clId="{BC565D5E-B6F3-4963-97DD-4C7C11CB6C61}" dt="2021-01-31T00:37:48.893" v="1"/>
        <pc:sldMkLst>
          <pc:docMk/>
          <pc:sldMk cId="3801027390" sldId="258"/>
        </pc:sldMkLst>
      </pc:sldChg>
      <pc:sldChg chg="add">
        <pc:chgData name="Dmitriy Beznosko" userId="8bcdeb23-d2dd-465e-bda6-8e644f22b48c" providerId="ADAL" clId="{BC565D5E-B6F3-4963-97DD-4C7C11CB6C61}" dt="2021-01-31T00:37:53.254" v="3"/>
        <pc:sldMkLst>
          <pc:docMk/>
          <pc:sldMk cId="4146556353" sldId="259"/>
        </pc:sldMkLst>
      </pc:sldChg>
      <pc:sldChg chg="add">
        <pc:chgData name="Dmitriy Beznosko" userId="8bcdeb23-d2dd-465e-bda6-8e644f22b48c" providerId="ADAL" clId="{BC565D5E-B6F3-4963-97DD-4C7C11CB6C61}" dt="2021-01-31T00:37:55.382" v="5"/>
        <pc:sldMkLst>
          <pc:docMk/>
          <pc:sldMk cId="1543466912" sldId="260"/>
        </pc:sldMkLst>
      </pc:sldChg>
      <pc:sldChg chg="add">
        <pc:chgData name="Dmitriy Beznosko" userId="8bcdeb23-d2dd-465e-bda6-8e644f22b48c" providerId="ADAL" clId="{BC565D5E-B6F3-4963-97DD-4C7C11CB6C61}" dt="2021-01-31T00:37:58.652" v="7"/>
        <pc:sldMkLst>
          <pc:docMk/>
          <pc:sldMk cId="998517668" sldId="261"/>
        </pc:sldMkLst>
      </pc:sldChg>
      <pc:sldChg chg="add">
        <pc:chgData name="Dmitriy Beznosko" userId="8bcdeb23-d2dd-465e-bda6-8e644f22b48c" providerId="ADAL" clId="{BC565D5E-B6F3-4963-97DD-4C7C11CB6C61}" dt="2021-01-31T00:38:04.018" v="9"/>
        <pc:sldMkLst>
          <pc:docMk/>
          <pc:sldMk cId="3945322993" sldId="262"/>
        </pc:sldMkLst>
      </pc:sldChg>
      <pc:sldChg chg="add">
        <pc:chgData name="Dmitriy Beznosko" userId="8bcdeb23-d2dd-465e-bda6-8e644f22b48c" providerId="ADAL" clId="{BC565D5E-B6F3-4963-97DD-4C7C11CB6C61}" dt="2021-01-31T00:38:05.705" v="11"/>
        <pc:sldMkLst>
          <pc:docMk/>
          <pc:sldMk cId="1325607051" sldId="263"/>
        </pc:sldMkLst>
      </pc:sldChg>
      <pc:sldChg chg="add">
        <pc:chgData name="Dmitriy Beznosko" userId="8bcdeb23-d2dd-465e-bda6-8e644f22b48c" providerId="ADAL" clId="{BC565D5E-B6F3-4963-97DD-4C7C11CB6C61}" dt="2021-01-31T00:38:07.857" v="13"/>
        <pc:sldMkLst>
          <pc:docMk/>
          <pc:sldMk cId="1670288246" sldId="264"/>
        </pc:sldMkLst>
      </pc:sldChg>
      <pc:sldChg chg="addSp modSp add mod">
        <pc:chgData name="Dmitriy Beznosko" userId="8bcdeb23-d2dd-465e-bda6-8e644f22b48c" providerId="ADAL" clId="{BC565D5E-B6F3-4963-97DD-4C7C11CB6C61}" dt="2021-01-31T01:09:04.709" v="289" actId="1076"/>
        <pc:sldMkLst>
          <pc:docMk/>
          <pc:sldMk cId="2827053885" sldId="265"/>
        </pc:sldMkLst>
        <pc:spChg chg="mod">
          <ac:chgData name="Dmitriy Beznosko" userId="8bcdeb23-d2dd-465e-bda6-8e644f22b48c" providerId="ADAL" clId="{BC565D5E-B6F3-4963-97DD-4C7C11CB6C61}" dt="2021-01-31T01:08:32.730" v="281" actId="14100"/>
          <ac:spMkLst>
            <pc:docMk/>
            <pc:sldMk cId="2827053885" sldId="265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BC565D5E-B6F3-4963-97DD-4C7C11CB6C61}" dt="2021-01-31T01:09:04.709" v="289" actId="1076"/>
          <ac:spMkLst>
            <pc:docMk/>
            <pc:sldMk cId="2827053885" sldId="265"/>
            <ac:spMk id="9" creationId="{3ECEA376-0E31-4B42-B30C-EC8A44F859F7}"/>
          </ac:spMkLst>
        </pc:spChg>
        <pc:picChg chg="add mod">
          <ac:chgData name="Dmitriy Beznosko" userId="8bcdeb23-d2dd-465e-bda6-8e644f22b48c" providerId="ADAL" clId="{BC565D5E-B6F3-4963-97DD-4C7C11CB6C61}" dt="2021-01-31T01:08:36.935" v="282" actId="1076"/>
          <ac:picMkLst>
            <pc:docMk/>
            <pc:sldMk cId="2827053885" sldId="265"/>
            <ac:picMk id="6" creationId="{636BC1E0-FD72-4E95-BC75-0630216BEEEE}"/>
          </ac:picMkLst>
        </pc:picChg>
        <pc:picChg chg="mod">
          <ac:chgData name="Dmitriy Beznosko" userId="8bcdeb23-d2dd-465e-bda6-8e644f22b48c" providerId="ADAL" clId="{BC565D5E-B6F3-4963-97DD-4C7C11CB6C61}" dt="2021-01-31T01:08:40.496" v="283" actId="1076"/>
          <ac:picMkLst>
            <pc:docMk/>
            <pc:sldMk cId="2827053885" sldId="265"/>
            <ac:picMk id="9218" creationId="{00000000-0000-0000-0000-000000000000}"/>
          </ac:picMkLst>
        </pc:picChg>
      </pc:sldChg>
      <pc:sldChg chg="add">
        <pc:chgData name="Dmitriy Beznosko" userId="8bcdeb23-d2dd-465e-bda6-8e644f22b48c" providerId="ADAL" clId="{BC565D5E-B6F3-4963-97DD-4C7C11CB6C61}" dt="2021-01-31T01:03:08.965" v="232"/>
        <pc:sldMkLst>
          <pc:docMk/>
          <pc:sldMk cId="2396212617" sldId="266"/>
        </pc:sldMkLst>
      </pc:sldChg>
      <pc:sldChg chg="add del">
        <pc:chgData name="Dmitriy Beznosko" userId="8bcdeb23-d2dd-465e-bda6-8e644f22b48c" providerId="ADAL" clId="{BC565D5E-B6F3-4963-97DD-4C7C11CB6C61}" dt="2021-01-31T00:38:20.642" v="18" actId="27028"/>
        <pc:sldMkLst>
          <pc:docMk/>
          <pc:sldMk cId="4015861225" sldId="266"/>
        </pc:sldMkLst>
      </pc:sldChg>
      <pc:sldChg chg="addSp delSp modSp add mod setBg">
        <pc:chgData name="Dmitriy Beznosko" userId="8bcdeb23-d2dd-465e-bda6-8e644f22b48c" providerId="ADAL" clId="{BC565D5E-B6F3-4963-97DD-4C7C11CB6C61}" dt="2021-01-31T01:25:23.383" v="1014" actId="478"/>
        <pc:sldMkLst>
          <pc:docMk/>
          <pc:sldMk cId="2018649081" sldId="267"/>
        </pc:sldMkLst>
        <pc:spChg chg="mod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2" creationId="{00000000-0000-0000-0000-000000000000}"/>
          </ac:spMkLst>
        </pc:spChg>
        <pc:spChg chg="mod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4" creationId="{00000000-0000-0000-0000-000000000000}"/>
          </ac:spMkLst>
        </pc:spChg>
        <pc:spChg chg="add mod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6" creationId="{D3C8CF15-E994-4729-8CF8-777FB11C2EF6}"/>
          </ac:spMkLst>
        </pc:spChg>
        <pc:spChg chg="add del mod">
          <ac:chgData name="Dmitriy Beznosko" userId="8bcdeb23-d2dd-465e-bda6-8e644f22b48c" providerId="ADAL" clId="{BC565D5E-B6F3-4963-97DD-4C7C11CB6C61}" dt="2021-01-31T01:25:23.383" v="1014" actId="478"/>
          <ac:spMkLst>
            <pc:docMk/>
            <pc:sldMk cId="2018649081" sldId="267"/>
            <ac:spMk id="8" creationId="{F9105EF2-980A-4402-A343-717925CDEF8D}"/>
          </ac:spMkLst>
        </pc:spChg>
        <pc:spChg chg="add del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13" creationId="{50CF6C96-4596-4D83-A9F9-A3AB22AB4D89}"/>
          </ac:spMkLst>
        </pc:spChg>
        <pc:picChg chg="add mod">
          <ac:chgData name="Dmitriy Beznosko" userId="8bcdeb23-d2dd-465e-bda6-8e644f22b48c" providerId="ADAL" clId="{BC565D5E-B6F3-4963-97DD-4C7C11CB6C61}" dt="2021-01-31T01:25:10.726" v="1013" actId="1037"/>
          <ac:picMkLst>
            <pc:docMk/>
            <pc:sldMk cId="2018649081" sldId="267"/>
            <ac:picMk id="7" creationId="{983D67BF-CA2B-4FB3-ABA6-C5FF7FAAABD5}"/>
          </ac:picMkLst>
        </pc:picChg>
        <pc:picChg chg="del mod">
          <ac:chgData name="Dmitriy Beznosko" userId="8bcdeb23-d2dd-465e-bda6-8e644f22b48c" providerId="ADAL" clId="{BC565D5E-B6F3-4963-97DD-4C7C11CB6C61}" dt="2021-01-31T01:20:39.096" v="749" actId="478"/>
          <ac:picMkLst>
            <pc:docMk/>
            <pc:sldMk cId="2018649081" sldId="267"/>
            <ac:picMk id="11266" creationId="{00000000-0000-0000-0000-000000000000}"/>
          </ac:picMkLst>
        </pc:picChg>
      </pc:sldChg>
      <pc:sldChg chg="new del">
        <pc:chgData name="Dmitriy Beznosko" userId="8bcdeb23-d2dd-465e-bda6-8e644f22b48c" providerId="ADAL" clId="{BC565D5E-B6F3-4963-97DD-4C7C11CB6C61}" dt="2021-01-31T01:17:18.701" v="562" actId="47"/>
        <pc:sldMkLst>
          <pc:docMk/>
          <pc:sldMk cId="3893302005" sldId="268"/>
        </pc:sldMkLst>
      </pc:sldChg>
      <pc:sldChg chg="addSp modSp new mod">
        <pc:chgData name="Dmitriy Beznosko" userId="8bcdeb23-d2dd-465e-bda6-8e644f22b48c" providerId="ADAL" clId="{BC565D5E-B6F3-4963-97DD-4C7C11CB6C61}" dt="2021-01-31T01:17:13.505" v="561" actId="1036"/>
        <pc:sldMkLst>
          <pc:docMk/>
          <pc:sldMk cId="2906433402" sldId="269"/>
        </pc:sldMkLst>
        <pc:spChg chg="mod">
          <ac:chgData name="Dmitriy Beznosko" userId="8bcdeb23-d2dd-465e-bda6-8e644f22b48c" providerId="ADAL" clId="{BC565D5E-B6F3-4963-97DD-4C7C11CB6C61}" dt="2021-01-31T01:10:27.914" v="306" actId="20577"/>
          <ac:spMkLst>
            <pc:docMk/>
            <pc:sldMk cId="2906433402" sldId="269"/>
            <ac:spMk id="2" creationId="{C46727F1-414C-40CC-B93F-BF23D38C123C}"/>
          </ac:spMkLst>
        </pc:spChg>
        <pc:spChg chg="mod">
          <ac:chgData name="Dmitriy Beznosko" userId="8bcdeb23-d2dd-465e-bda6-8e644f22b48c" providerId="ADAL" clId="{BC565D5E-B6F3-4963-97DD-4C7C11CB6C61}" dt="2021-01-31T01:16:48.121" v="553" actId="27636"/>
          <ac:spMkLst>
            <pc:docMk/>
            <pc:sldMk cId="2906433402" sldId="269"/>
            <ac:spMk id="3" creationId="{6C2982A8-6FA4-42D4-91B7-538ABFA83AEE}"/>
          </ac:spMkLst>
        </pc:spChg>
        <pc:spChg chg="add mod">
          <ac:chgData name="Dmitriy Beznosko" userId="8bcdeb23-d2dd-465e-bda6-8e644f22b48c" providerId="ADAL" clId="{BC565D5E-B6F3-4963-97DD-4C7C11CB6C61}" dt="2021-01-31T01:17:13.505" v="561" actId="1036"/>
          <ac:spMkLst>
            <pc:docMk/>
            <pc:sldMk cId="2906433402" sldId="269"/>
            <ac:spMk id="5" creationId="{F1CAC2DE-23AA-4A71-9F8F-9DB1EBE7191D}"/>
          </ac:spMkLst>
        </pc:spChg>
      </pc:sldChg>
      <pc:sldMasterChg chg="addSldLayout">
        <pc:chgData name="Dmitriy Beznosko" userId="8bcdeb23-d2dd-465e-bda6-8e644f22b48c" providerId="ADAL" clId="{BC565D5E-B6F3-4963-97DD-4C7C11CB6C61}" dt="2021-01-31T00:37:48.893" v="0" actId="27028"/>
        <pc:sldMasterMkLst>
          <pc:docMk/>
          <pc:sldMasterMk cId="3550846268" sldId="2147483672"/>
        </pc:sldMasterMkLst>
        <pc:sldLayoutChg chg="add">
          <pc:chgData name="Dmitriy Beznosko" userId="8bcdeb23-d2dd-465e-bda6-8e644f22b48c" providerId="ADAL" clId="{BC565D5E-B6F3-4963-97DD-4C7C11CB6C61}" dt="2021-01-31T00:37:48.893" v="0" actId="27028"/>
          <pc:sldLayoutMkLst>
            <pc:docMk/>
            <pc:sldMasterMk cId="3550846268" sldId="2147483672"/>
            <pc:sldLayoutMk cId="728666449" sldId="2147483674"/>
          </pc:sldLayoutMkLst>
        </pc:sldLayoutChg>
      </pc:sldMasterChg>
    </pc:docChg>
  </pc:docChgLst>
  <pc:docChgLst>
    <pc:chgData name="Dmitriy" userId="8bcdeb23-d2dd-465e-bda6-8e644f22b48c" providerId="ADAL" clId="{AA422860-E2B0-4D0E-B8C4-7A886D94DE26}"/>
    <pc:docChg chg="custSel modSld">
      <pc:chgData name="Dmitriy" userId="8bcdeb23-d2dd-465e-bda6-8e644f22b48c" providerId="ADAL" clId="{AA422860-E2B0-4D0E-B8C4-7A886D94DE26}" dt="2021-10-18T19:11:13.225" v="210"/>
      <pc:docMkLst>
        <pc:docMk/>
      </pc:docMkLst>
      <pc:sldChg chg="addSp modSp mod modAnim">
        <pc:chgData name="Dmitriy" userId="8bcdeb23-d2dd-465e-bda6-8e644f22b48c" providerId="ADAL" clId="{AA422860-E2B0-4D0E-B8C4-7A886D94DE26}" dt="2021-10-18T19:11:13.225" v="210"/>
        <pc:sldMkLst>
          <pc:docMk/>
          <pc:sldMk cId="3393900976" sldId="262"/>
        </pc:sldMkLst>
        <pc:spChg chg="add mod">
          <ac:chgData name="Dmitriy" userId="8bcdeb23-d2dd-465e-bda6-8e644f22b48c" providerId="ADAL" clId="{AA422860-E2B0-4D0E-B8C4-7A886D94DE26}" dt="2021-10-18T19:10:42.983" v="207" actId="207"/>
          <ac:spMkLst>
            <pc:docMk/>
            <pc:sldMk cId="3393900976" sldId="262"/>
            <ac:spMk id="11" creationId="{B961CCED-A18A-499B-A40E-1A29DDDF3B4A}"/>
          </ac:spMkLst>
        </pc:spChg>
        <pc:graphicFrameChg chg="mod">
          <ac:chgData name="Dmitriy" userId="8bcdeb23-d2dd-465e-bda6-8e644f22b48c" providerId="ADAL" clId="{AA422860-E2B0-4D0E-B8C4-7A886D94DE26}" dt="2021-10-18T19:10:32.161" v="205"/>
          <ac:graphicFrameMkLst>
            <pc:docMk/>
            <pc:sldMk cId="3393900976" sldId="262"/>
            <ac:graphicFrameMk id="25" creationId="{575624C2-4F2D-478D-A5B8-86CB7714582E}"/>
          </ac:graphicFrameMkLst>
        </pc:graphicFrameChg>
        <pc:picChg chg="add mod">
          <ac:chgData name="Dmitriy" userId="8bcdeb23-d2dd-465e-bda6-8e644f22b48c" providerId="ADAL" clId="{AA422860-E2B0-4D0E-B8C4-7A886D94DE26}" dt="2021-10-18T19:11:09.514" v="209" actId="1076"/>
          <ac:picMkLst>
            <pc:docMk/>
            <pc:sldMk cId="3393900976" sldId="262"/>
            <ac:picMk id="1026" creationId="{D43E232C-0470-4215-A350-1322E52BB6F6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98C37C-549B-4049-B793-64F413E226B9}" type="doc">
      <dgm:prSet loTypeId="urn:microsoft.com/office/officeart/2018/2/layout/IconCircle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9E2E5FB-3DA1-404F-BE8B-2070B6B51F54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b="1" dirty="0"/>
            <a:t>Two spacecraft have visited Mercury: </a:t>
          </a:r>
        </a:p>
      </dgm:t>
    </dgm:pt>
    <dgm:pt modelId="{5F5B7973-7AFE-4CB8-BF1B-C8A9A1A3BFD4}" type="parTrans" cxnId="{A0F47A31-D630-4A91-B988-32730764E0C8}">
      <dgm:prSet/>
      <dgm:spPr/>
      <dgm:t>
        <a:bodyPr/>
        <a:lstStyle/>
        <a:p>
          <a:endParaRPr lang="en-US" sz="1400"/>
        </a:p>
      </dgm:t>
    </dgm:pt>
    <dgm:pt modelId="{89E45690-66FD-4D56-A560-ED959F443316}" type="sibTrans" cxnId="{A0F47A31-D630-4A91-B988-32730764E0C8}">
      <dgm:prSet/>
      <dgm:spPr/>
      <dgm:t>
        <a:bodyPr/>
        <a:lstStyle/>
        <a:p>
          <a:pPr>
            <a:lnSpc>
              <a:spcPct val="100000"/>
            </a:lnSpc>
          </a:pPr>
          <a:endParaRPr lang="en-US" sz="1400"/>
        </a:p>
      </dgm:t>
    </dgm:pt>
    <dgm:pt modelId="{3201D8C7-C218-4AFD-B7A6-41A6AF01C77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Mariner 10 flew by in 1974 and 1975</a:t>
          </a:r>
        </a:p>
      </dgm:t>
    </dgm:pt>
    <dgm:pt modelId="{2BACE8D5-EE45-4FCF-B8C3-D7F9BC4CEF70}" type="parTrans" cxnId="{DD3AD2A7-AA30-47F8-A907-75965AA13518}">
      <dgm:prSet/>
      <dgm:spPr/>
      <dgm:t>
        <a:bodyPr/>
        <a:lstStyle/>
        <a:p>
          <a:endParaRPr lang="en-US" sz="1400"/>
        </a:p>
      </dgm:t>
    </dgm:pt>
    <dgm:pt modelId="{88B324E7-B1E9-4626-B08D-707361419530}" type="sibTrans" cxnId="{DD3AD2A7-AA30-47F8-A907-75965AA13518}">
      <dgm:prSet/>
      <dgm:spPr/>
      <dgm:t>
        <a:bodyPr/>
        <a:lstStyle/>
        <a:p>
          <a:pPr>
            <a:lnSpc>
              <a:spcPct val="100000"/>
            </a:lnSpc>
          </a:pPr>
          <a:endParaRPr lang="en-US" sz="1400"/>
        </a:p>
      </dgm:t>
    </dgm:pt>
    <dgm:pt modelId="{38AF877A-129E-44D8-94B0-5A7D3CE8567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MESSENGER, launched in 2004, orbited Mercury over 4,000 times in four years before exhausting its fuel and crashing into the planet's surface on April 30, 2015. </a:t>
          </a:r>
        </a:p>
      </dgm:t>
    </dgm:pt>
    <dgm:pt modelId="{A303665F-D8A1-432C-AF91-CCB9275F4D79}" type="parTrans" cxnId="{6907EF3D-405D-4D56-86C3-6803070B9EDA}">
      <dgm:prSet/>
      <dgm:spPr/>
      <dgm:t>
        <a:bodyPr/>
        <a:lstStyle/>
        <a:p>
          <a:endParaRPr lang="en-US" sz="1400"/>
        </a:p>
      </dgm:t>
    </dgm:pt>
    <dgm:pt modelId="{0D629AE0-3432-4915-9178-7CC04E46AA93}" type="sibTrans" cxnId="{6907EF3D-405D-4D56-86C3-6803070B9EDA}">
      <dgm:prSet/>
      <dgm:spPr/>
      <dgm:t>
        <a:bodyPr/>
        <a:lstStyle/>
        <a:p>
          <a:pPr>
            <a:lnSpc>
              <a:spcPct val="100000"/>
            </a:lnSpc>
          </a:pPr>
          <a:endParaRPr lang="en-US" sz="1400"/>
        </a:p>
      </dgm:t>
    </dgm:pt>
    <dgm:pt modelId="{05A7CFF8-0211-4CB6-BCEC-3DDFEBB07C5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The </a:t>
          </a:r>
          <a:r>
            <a:rPr lang="en-US" sz="1400" dirty="0" err="1"/>
            <a:t>BepiColombo</a:t>
          </a:r>
          <a:r>
            <a:rPr lang="en-US" sz="1400" dirty="0"/>
            <a:t> spacecraft is planned to arrive at Mercury in 2025.</a:t>
          </a:r>
        </a:p>
      </dgm:t>
    </dgm:pt>
    <dgm:pt modelId="{10C2F9F4-7A15-4A11-9E25-7DFE16A78148}" type="parTrans" cxnId="{2C4F282C-15DC-4C50-B876-EB0A12BBA589}">
      <dgm:prSet/>
      <dgm:spPr/>
      <dgm:t>
        <a:bodyPr/>
        <a:lstStyle/>
        <a:p>
          <a:endParaRPr lang="en-US" sz="1400"/>
        </a:p>
      </dgm:t>
    </dgm:pt>
    <dgm:pt modelId="{E341CC06-7659-46B8-8653-31560EA9C32C}" type="sibTrans" cxnId="{2C4F282C-15DC-4C50-B876-EB0A12BBA589}">
      <dgm:prSet/>
      <dgm:spPr/>
      <dgm:t>
        <a:bodyPr/>
        <a:lstStyle/>
        <a:p>
          <a:endParaRPr lang="en-US" sz="1400"/>
        </a:p>
      </dgm:t>
    </dgm:pt>
    <dgm:pt modelId="{7E83A6BE-B49B-485E-A670-B965C473C62F}" type="pres">
      <dgm:prSet presAssocID="{E198C37C-549B-4049-B793-64F413E226B9}" presName="root" presStyleCnt="0">
        <dgm:presLayoutVars>
          <dgm:dir/>
          <dgm:resizeHandles val="exact"/>
        </dgm:presLayoutVars>
      </dgm:prSet>
      <dgm:spPr/>
    </dgm:pt>
    <dgm:pt modelId="{FD12FB82-6216-4587-9019-79E6CBECEAC9}" type="pres">
      <dgm:prSet presAssocID="{E198C37C-549B-4049-B793-64F413E226B9}" presName="container" presStyleCnt="0">
        <dgm:presLayoutVars>
          <dgm:dir/>
          <dgm:resizeHandles val="exact"/>
        </dgm:presLayoutVars>
      </dgm:prSet>
      <dgm:spPr/>
    </dgm:pt>
    <dgm:pt modelId="{ADE08E8B-CED6-48AC-941A-31CEFDA319F6}" type="pres">
      <dgm:prSet presAssocID="{89E2E5FB-3DA1-404F-BE8B-2070B6B51F54}" presName="compNode" presStyleCnt="0"/>
      <dgm:spPr/>
    </dgm:pt>
    <dgm:pt modelId="{EE256D1B-1E40-40A7-ADBB-74B16A0F0E4D}" type="pres">
      <dgm:prSet presAssocID="{89E2E5FB-3DA1-404F-BE8B-2070B6B51F54}" presName="iconBgRect" presStyleLbl="bgShp" presStyleIdx="0" presStyleCnt="4"/>
      <dgm:spPr/>
    </dgm:pt>
    <dgm:pt modelId="{E57D89AB-FB1B-4A0B-97A8-9D7404CB4C50}" type="pres">
      <dgm:prSet presAssocID="{89E2E5FB-3DA1-404F-BE8B-2070B6B51F54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rcury outline"/>
        </a:ext>
      </dgm:extLst>
    </dgm:pt>
    <dgm:pt modelId="{ACBA3B0A-596E-49F7-B7C2-024F57513317}" type="pres">
      <dgm:prSet presAssocID="{89E2E5FB-3DA1-404F-BE8B-2070B6B51F54}" presName="spaceRect" presStyleCnt="0"/>
      <dgm:spPr/>
    </dgm:pt>
    <dgm:pt modelId="{30585AB4-7779-4EFF-9EBE-D514C47B9B20}" type="pres">
      <dgm:prSet presAssocID="{89E2E5FB-3DA1-404F-BE8B-2070B6B51F54}" presName="textRect" presStyleLbl="revTx" presStyleIdx="0" presStyleCnt="4" custScaleX="150390" custLinFactNeighborX="20498" custLinFactNeighborY="-275">
        <dgm:presLayoutVars>
          <dgm:chMax val="1"/>
          <dgm:chPref val="1"/>
        </dgm:presLayoutVars>
      </dgm:prSet>
      <dgm:spPr/>
    </dgm:pt>
    <dgm:pt modelId="{CF05DE95-D9EB-4749-8F40-D79608B43975}" type="pres">
      <dgm:prSet presAssocID="{89E45690-66FD-4D56-A560-ED959F443316}" presName="sibTrans" presStyleLbl="sibTrans2D1" presStyleIdx="0" presStyleCnt="0"/>
      <dgm:spPr/>
    </dgm:pt>
    <dgm:pt modelId="{B8657B3A-F30D-43DD-AE09-8E2B9B8098DB}" type="pres">
      <dgm:prSet presAssocID="{3201D8C7-C218-4AFD-B7A6-41A6AF01C777}" presName="compNode" presStyleCnt="0"/>
      <dgm:spPr/>
    </dgm:pt>
    <dgm:pt modelId="{27CE6803-3840-4477-B72A-99E15B9A78E9}" type="pres">
      <dgm:prSet presAssocID="{3201D8C7-C218-4AFD-B7A6-41A6AF01C777}" presName="iconBgRect" presStyleLbl="bgShp" presStyleIdx="1" presStyleCnt="4" custLinFactNeighborY="-99977"/>
      <dgm:spPr/>
    </dgm:pt>
    <dgm:pt modelId="{47FBB31C-ACDB-4532-A0C7-F97F86E762C6}" type="pres">
      <dgm:prSet presAssocID="{3201D8C7-C218-4AFD-B7A6-41A6AF01C777}" presName="iconRect" presStyleLbl="node1" presStyleIdx="1" presStyleCnt="4" custLinFactY="-90449" custLinFactNeighborY="-1000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nchor"/>
        </a:ext>
      </dgm:extLst>
    </dgm:pt>
    <dgm:pt modelId="{2F934FC8-A5AF-4227-BD28-C9ACBA2F362D}" type="pres">
      <dgm:prSet presAssocID="{3201D8C7-C218-4AFD-B7A6-41A6AF01C777}" presName="spaceRect" presStyleCnt="0"/>
      <dgm:spPr/>
    </dgm:pt>
    <dgm:pt modelId="{0DF37FD0-598C-47A2-9502-12C82A5A3EE1}" type="pres">
      <dgm:prSet presAssocID="{3201D8C7-C218-4AFD-B7A6-41A6AF01C777}" presName="textRect" presStyleLbl="revTx" presStyleIdx="1" presStyleCnt="4" custScaleX="147060" custScaleY="112551" custLinFactY="-10295" custLinFactNeighborX="19256" custLinFactNeighborY="-100000">
        <dgm:presLayoutVars>
          <dgm:chMax val="1"/>
          <dgm:chPref val="1"/>
        </dgm:presLayoutVars>
      </dgm:prSet>
      <dgm:spPr/>
    </dgm:pt>
    <dgm:pt modelId="{5363DF4E-4F07-451B-B816-A74E025697DE}" type="pres">
      <dgm:prSet presAssocID="{88B324E7-B1E9-4626-B08D-707361419530}" presName="sibTrans" presStyleLbl="sibTrans2D1" presStyleIdx="0" presStyleCnt="0"/>
      <dgm:spPr/>
    </dgm:pt>
    <dgm:pt modelId="{CB56399C-A056-4D04-A9BB-911812A825A3}" type="pres">
      <dgm:prSet presAssocID="{38AF877A-129E-44D8-94B0-5A7D3CE85671}" presName="compNode" presStyleCnt="0"/>
      <dgm:spPr/>
    </dgm:pt>
    <dgm:pt modelId="{C94B0C04-4D93-49AC-98C0-F920F0B439F5}" type="pres">
      <dgm:prSet presAssocID="{38AF877A-129E-44D8-94B0-5A7D3CE85671}" presName="iconBgRect" presStyleLbl="bgShp" presStyleIdx="2" presStyleCnt="4" custLinFactY="-100000" custLinFactNeighborY="-111807"/>
      <dgm:spPr/>
    </dgm:pt>
    <dgm:pt modelId="{EC0B0D76-A320-448B-93A0-F53D51D4750A}" type="pres">
      <dgm:prSet presAssocID="{38AF877A-129E-44D8-94B0-5A7D3CE85671}" presName="iconRect" presStyleLbl="node1" presStyleIdx="2" presStyleCnt="4" custLinFactY="-165181" custLinFactNeighborY="-20000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lanet"/>
        </a:ext>
      </dgm:extLst>
    </dgm:pt>
    <dgm:pt modelId="{363871CB-5CE6-4CE4-AE25-AD1AD628BE31}" type="pres">
      <dgm:prSet presAssocID="{38AF877A-129E-44D8-94B0-5A7D3CE85671}" presName="spaceRect" presStyleCnt="0"/>
      <dgm:spPr/>
    </dgm:pt>
    <dgm:pt modelId="{7DB8C06D-67FD-42CE-81C9-F8CD245D113C}" type="pres">
      <dgm:prSet presAssocID="{38AF877A-129E-44D8-94B0-5A7D3CE85671}" presName="textRect" presStyleLbl="revTx" presStyleIdx="2" presStyleCnt="4" custScaleX="173267" custScaleY="170653" custLinFactY="-100000" custLinFactNeighborX="39043" custLinFactNeighborY="-116502">
        <dgm:presLayoutVars>
          <dgm:chMax val="1"/>
          <dgm:chPref val="1"/>
        </dgm:presLayoutVars>
      </dgm:prSet>
      <dgm:spPr/>
    </dgm:pt>
    <dgm:pt modelId="{0B252BD2-A55E-46CF-A652-C615A438B508}" type="pres">
      <dgm:prSet presAssocID="{0D629AE0-3432-4915-9178-7CC04E46AA93}" presName="sibTrans" presStyleLbl="sibTrans2D1" presStyleIdx="0" presStyleCnt="0"/>
      <dgm:spPr/>
    </dgm:pt>
    <dgm:pt modelId="{ACBD79A6-1DD0-4AC8-ABD4-8589C05C22A4}" type="pres">
      <dgm:prSet presAssocID="{05A7CFF8-0211-4CB6-BCEC-3DDFEBB07C57}" presName="compNode" presStyleCnt="0"/>
      <dgm:spPr/>
    </dgm:pt>
    <dgm:pt modelId="{B3442E33-2E61-4B09-90B8-900203F2949A}" type="pres">
      <dgm:prSet presAssocID="{05A7CFF8-0211-4CB6-BCEC-3DDFEBB07C57}" presName="iconBgRect" presStyleLbl="bgShp" presStyleIdx="3" presStyleCnt="4" custLinFactY="-100000" custLinFactNeighborX="-2464" custLinFactNeighborY="-182409"/>
      <dgm:spPr/>
    </dgm:pt>
    <dgm:pt modelId="{AA2DA8B6-0596-49E2-BE34-2D225DE7A2B9}" type="pres">
      <dgm:prSet presAssocID="{05A7CFF8-0211-4CB6-BCEC-3DDFEBB07C57}" presName="iconRect" presStyleLbl="node1" presStyleIdx="3" presStyleCnt="4" custLinFactY="-200000" custLinFactNeighborX="-4248" custLinFactNeighborY="-286917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atellite"/>
        </a:ext>
      </dgm:extLst>
    </dgm:pt>
    <dgm:pt modelId="{735F9B3C-E2D8-46F7-A139-A704ECB327D5}" type="pres">
      <dgm:prSet presAssocID="{05A7CFF8-0211-4CB6-BCEC-3DDFEBB07C57}" presName="spaceRect" presStyleCnt="0"/>
      <dgm:spPr/>
    </dgm:pt>
    <dgm:pt modelId="{69B4D447-484D-4ECC-A0F4-DED138D4F505}" type="pres">
      <dgm:prSet presAssocID="{05A7CFF8-0211-4CB6-BCEC-3DDFEBB07C57}" presName="textRect" presStyleLbl="revTx" presStyleIdx="3" presStyleCnt="4" custScaleX="164067" custScaleY="99623" custLinFactY="-100000" custLinFactNeighborX="37964" custLinFactNeighborY="-186807">
        <dgm:presLayoutVars>
          <dgm:chMax val="1"/>
          <dgm:chPref val="1"/>
        </dgm:presLayoutVars>
      </dgm:prSet>
      <dgm:spPr/>
    </dgm:pt>
  </dgm:ptLst>
  <dgm:cxnLst>
    <dgm:cxn modelId="{2C4F282C-15DC-4C50-B876-EB0A12BBA589}" srcId="{E198C37C-549B-4049-B793-64F413E226B9}" destId="{05A7CFF8-0211-4CB6-BCEC-3DDFEBB07C57}" srcOrd="3" destOrd="0" parTransId="{10C2F9F4-7A15-4A11-9E25-7DFE16A78148}" sibTransId="{E341CC06-7659-46B8-8653-31560EA9C32C}"/>
    <dgm:cxn modelId="{A0F47A31-D630-4A91-B988-32730764E0C8}" srcId="{E198C37C-549B-4049-B793-64F413E226B9}" destId="{89E2E5FB-3DA1-404F-BE8B-2070B6B51F54}" srcOrd="0" destOrd="0" parTransId="{5F5B7973-7AFE-4CB8-BF1B-C8A9A1A3BFD4}" sibTransId="{89E45690-66FD-4D56-A560-ED959F443316}"/>
    <dgm:cxn modelId="{6907EF3D-405D-4D56-86C3-6803070B9EDA}" srcId="{E198C37C-549B-4049-B793-64F413E226B9}" destId="{38AF877A-129E-44D8-94B0-5A7D3CE85671}" srcOrd="2" destOrd="0" parTransId="{A303665F-D8A1-432C-AF91-CCB9275F4D79}" sibTransId="{0D629AE0-3432-4915-9178-7CC04E46AA93}"/>
    <dgm:cxn modelId="{FB256267-C592-42C7-BEE4-5E24B927BFCB}" type="presOf" srcId="{05A7CFF8-0211-4CB6-BCEC-3DDFEBB07C57}" destId="{69B4D447-484D-4ECC-A0F4-DED138D4F505}" srcOrd="0" destOrd="0" presId="urn:microsoft.com/office/officeart/2018/2/layout/IconCircleList"/>
    <dgm:cxn modelId="{CC84284D-FF8D-4BF6-BD6A-75463324FB7A}" type="presOf" srcId="{3201D8C7-C218-4AFD-B7A6-41A6AF01C777}" destId="{0DF37FD0-598C-47A2-9502-12C82A5A3EE1}" srcOrd="0" destOrd="0" presId="urn:microsoft.com/office/officeart/2018/2/layout/IconCircleList"/>
    <dgm:cxn modelId="{091EC64D-8C23-4619-8924-9A6DD4658E20}" type="presOf" srcId="{E198C37C-549B-4049-B793-64F413E226B9}" destId="{7E83A6BE-B49B-485E-A670-B965C473C62F}" srcOrd="0" destOrd="0" presId="urn:microsoft.com/office/officeart/2018/2/layout/IconCircleList"/>
    <dgm:cxn modelId="{73C7CB52-240E-4FE4-9807-F52970E9DDAA}" type="presOf" srcId="{89E45690-66FD-4D56-A560-ED959F443316}" destId="{CF05DE95-D9EB-4749-8F40-D79608B43975}" srcOrd="0" destOrd="0" presId="urn:microsoft.com/office/officeart/2018/2/layout/IconCircleList"/>
    <dgm:cxn modelId="{E081D7A4-CAD1-4D37-A669-CD19FD4221F2}" type="presOf" srcId="{38AF877A-129E-44D8-94B0-5A7D3CE85671}" destId="{7DB8C06D-67FD-42CE-81C9-F8CD245D113C}" srcOrd="0" destOrd="0" presId="urn:microsoft.com/office/officeart/2018/2/layout/IconCircleList"/>
    <dgm:cxn modelId="{DD3AD2A7-AA30-47F8-A907-75965AA13518}" srcId="{E198C37C-549B-4049-B793-64F413E226B9}" destId="{3201D8C7-C218-4AFD-B7A6-41A6AF01C777}" srcOrd="1" destOrd="0" parTransId="{2BACE8D5-EE45-4FCF-B8C3-D7F9BC4CEF70}" sibTransId="{88B324E7-B1E9-4626-B08D-707361419530}"/>
    <dgm:cxn modelId="{290800C5-5FB6-4994-998F-6A422304DFB6}" type="presOf" srcId="{88B324E7-B1E9-4626-B08D-707361419530}" destId="{5363DF4E-4F07-451B-B816-A74E025697DE}" srcOrd="0" destOrd="0" presId="urn:microsoft.com/office/officeart/2018/2/layout/IconCircleList"/>
    <dgm:cxn modelId="{75B9BFEE-ED66-438C-8D27-3A3A38325B3C}" type="presOf" srcId="{89E2E5FB-3DA1-404F-BE8B-2070B6B51F54}" destId="{30585AB4-7779-4EFF-9EBE-D514C47B9B20}" srcOrd="0" destOrd="0" presId="urn:microsoft.com/office/officeart/2018/2/layout/IconCircleList"/>
    <dgm:cxn modelId="{486432FA-279C-4BFC-8CB3-53CAF55FBC22}" type="presOf" srcId="{0D629AE0-3432-4915-9178-7CC04E46AA93}" destId="{0B252BD2-A55E-46CF-A652-C615A438B508}" srcOrd="0" destOrd="0" presId="urn:microsoft.com/office/officeart/2018/2/layout/IconCircleList"/>
    <dgm:cxn modelId="{1457364A-9FA5-445A-8F7F-CFB326B49EAC}" type="presParOf" srcId="{7E83A6BE-B49B-485E-A670-B965C473C62F}" destId="{FD12FB82-6216-4587-9019-79E6CBECEAC9}" srcOrd="0" destOrd="0" presId="urn:microsoft.com/office/officeart/2018/2/layout/IconCircleList"/>
    <dgm:cxn modelId="{6ADF4398-6388-459F-B2D9-5BF537DD4D2E}" type="presParOf" srcId="{FD12FB82-6216-4587-9019-79E6CBECEAC9}" destId="{ADE08E8B-CED6-48AC-941A-31CEFDA319F6}" srcOrd="0" destOrd="0" presId="urn:microsoft.com/office/officeart/2018/2/layout/IconCircleList"/>
    <dgm:cxn modelId="{F7C4E549-D808-4DEC-8944-F7F724735FA3}" type="presParOf" srcId="{ADE08E8B-CED6-48AC-941A-31CEFDA319F6}" destId="{EE256D1B-1E40-40A7-ADBB-74B16A0F0E4D}" srcOrd="0" destOrd="0" presId="urn:microsoft.com/office/officeart/2018/2/layout/IconCircleList"/>
    <dgm:cxn modelId="{385C063A-ACC0-422A-85D5-1B4FB9D7AEBC}" type="presParOf" srcId="{ADE08E8B-CED6-48AC-941A-31CEFDA319F6}" destId="{E57D89AB-FB1B-4A0B-97A8-9D7404CB4C50}" srcOrd="1" destOrd="0" presId="urn:microsoft.com/office/officeart/2018/2/layout/IconCircleList"/>
    <dgm:cxn modelId="{0A809A54-53CB-4D2F-9D1B-1CC357D67F77}" type="presParOf" srcId="{ADE08E8B-CED6-48AC-941A-31CEFDA319F6}" destId="{ACBA3B0A-596E-49F7-B7C2-024F57513317}" srcOrd="2" destOrd="0" presId="urn:microsoft.com/office/officeart/2018/2/layout/IconCircleList"/>
    <dgm:cxn modelId="{C80CDFE8-3691-4D1D-B908-1F3B07BA1C88}" type="presParOf" srcId="{ADE08E8B-CED6-48AC-941A-31CEFDA319F6}" destId="{30585AB4-7779-4EFF-9EBE-D514C47B9B20}" srcOrd="3" destOrd="0" presId="urn:microsoft.com/office/officeart/2018/2/layout/IconCircleList"/>
    <dgm:cxn modelId="{3965EBB3-E056-4353-A3A9-B5B9F6916422}" type="presParOf" srcId="{FD12FB82-6216-4587-9019-79E6CBECEAC9}" destId="{CF05DE95-D9EB-4749-8F40-D79608B43975}" srcOrd="1" destOrd="0" presId="urn:microsoft.com/office/officeart/2018/2/layout/IconCircleList"/>
    <dgm:cxn modelId="{9E0D32AB-9076-429B-8E4D-6BC7132E2B53}" type="presParOf" srcId="{FD12FB82-6216-4587-9019-79E6CBECEAC9}" destId="{B8657B3A-F30D-43DD-AE09-8E2B9B8098DB}" srcOrd="2" destOrd="0" presId="urn:microsoft.com/office/officeart/2018/2/layout/IconCircleList"/>
    <dgm:cxn modelId="{4EE7266B-C0C0-4CBB-A919-22BF4BF25BA0}" type="presParOf" srcId="{B8657B3A-F30D-43DD-AE09-8E2B9B8098DB}" destId="{27CE6803-3840-4477-B72A-99E15B9A78E9}" srcOrd="0" destOrd="0" presId="urn:microsoft.com/office/officeart/2018/2/layout/IconCircleList"/>
    <dgm:cxn modelId="{A116986F-07E7-48E1-AAD1-B28A8AF1F5B5}" type="presParOf" srcId="{B8657B3A-F30D-43DD-AE09-8E2B9B8098DB}" destId="{47FBB31C-ACDB-4532-A0C7-F97F86E762C6}" srcOrd="1" destOrd="0" presId="urn:microsoft.com/office/officeart/2018/2/layout/IconCircleList"/>
    <dgm:cxn modelId="{28052479-B6A8-4AAD-BB6A-98C058203B0B}" type="presParOf" srcId="{B8657B3A-F30D-43DD-AE09-8E2B9B8098DB}" destId="{2F934FC8-A5AF-4227-BD28-C9ACBA2F362D}" srcOrd="2" destOrd="0" presId="urn:microsoft.com/office/officeart/2018/2/layout/IconCircleList"/>
    <dgm:cxn modelId="{E13DD72D-03E7-47A5-BDDB-25B702E64106}" type="presParOf" srcId="{B8657B3A-F30D-43DD-AE09-8E2B9B8098DB}" destId="{0DF37FD0-598C-47A2-9502-12C82A5A3EE1}" srcOrd="3" destOrd="0" presId="urn:microsoft.com/office/officeart/2018/2/layout/IconCircleList"/>
    <dgm:cxn modelId="{BF9D0A1A-A06A-4687-8F09-A74D1ED0EB8D}" type="presParOf" srcId="{FD12FB82-6216-4587-9019-79E6CBECEAC9}" destId="{5363DF4E-4F07-451B-B816-A74E025697DE}" srcOrd="3" destOrd="0" presId="urn:microsoft.com/office/officeart/2018/2/layout/IconCircleList"/>
    <dgm:cxn modelId="{7D9F65A1-CC7D-48DD-9F6E-0F43AF6EA1F5}" type="presParOf" srcId="{FD12FB82-6216-4587-9019-79E6CBECEAC9}" destId="{CB56399C-A056-4D04-A9BB-911812A825A3}" srcOrd="4" destOrd="0" presId="urn:microsoft.com/office/officeart/2018/2/layout/IconCircleList"/>
    <dgm:cxn modelId="{236C9A46-3C20-4669-BCC0-140649292EC5}" type="presParOf" srcId="{CB56399C-A056-4D04-A9BB-911812A825A3}" destId="{C94B0C04-4D93-49AC-98C0-F920F0B439F5}" srcOrd="0" destOrd="0" presId="urn:microsoft.com/office/officeart/2018/2/layout/IconCircleList"/>
    <dgm:cxn modelId="{3EAEB23C-91B7-4FD8-97C4-9264DCE90CDC}" type="presParOf" srcId="{CB56399C-A056-4D04-A9BB-911812A825A3}" destId="{EC0B0D76-A320-448B-93A0-F53D51D4750A}" srcOrd="1" destOrd="0" presId="urn:microsoft.com/office/officeart/2018/2/layout/IconCircleList"/>
    <dgm:cxn modelId="{BBA27C87-2905-436C-8C1A-C30F4F58A5FC}" type="presParOf" srcId="{CB56399C-A056-4D04-A9BB-911812A825A3}" destId="{363871CB-5CE6-4CE4-AE25-AD1AD628BE31}" srcOrd="2" destOrd="0" presId="urn:microsoft.com/office/officeart/2018/2/layout/IconCircleList"/>
    <dgm:cxn modelId="{70F40A1E-90EA-4B05-831E-57D757C5E750}" type="presParOf" srcId="{CB56399C-A056-4D04-A9BB-911812A825A3}" destId="{7DB8C06D-67FD-42CE-81C9-F8CD245D113C}" srcOrd="3" destOrd="0" presId="urn:microsoft.com/office/officeart/2018/2/layout/IconCircleList"/>
    <dgm:cxn modelId="{AF2B56ED-3674-4DAD-A8D6-E571AC7536A3}" type="presParOf" srcId="{FD12FB82-6216-4587-9019-79E6CBECEAC9}" destId="{0B252BD2-A55E-46CF-A652-C615A438B508}" srcOrd="5" destOrd="0" presId="urn:microsoft.com/office/officeart/2018/2/layout/IconCircleList"/>
    <dgm:cxn modelId="{CF505FA1-D631-4164-975B-694093802129}" type="presParOf" srcId="{FD12FB82-6216-4587-9019-79E6CBECEAC9}" destId="{ACBD79A6-1DD0-4AC8-ABD4-8589C05C22A4}" srcOrd="6" destOrd="0" presId="urn:microsoft.com/office/officeart/2018/2/layout/IconCircleList"/>
    <dgm:cxn modelId="{09E9FE1B-5F64-4320-8820-C0A21C0A8FCF}" type="presParOf" srcId="{ACBD79A6-1DD0-4AC8-ABD4-8589C05C22A4}" destId="{B3442E33-2E61-4B09-90B8-900203F2949A}" srcOrd="0" destOrd="0" presId="urn:microsoft.com/office/officeart/2018/2/layout/IconCircleList"/>
    <dgm:cxn modelId="{F6F9B5C1-ECF1-4947-AD90-76B4DD8B77B8}" type="presParOf" srcId="{ACBD79A6-1DD0-4AC8-ABD4-8589C05C22A4}" destId="{AA2DA8B6-0596-49E2-BE34-2D225DE7A2B9}" srcOrd="1" destOrd="0" presId="urn:microsoft.com/office/officeart/2018/2/layout/IconCircleList"/>
    <dgm:cxn modelId="{6741CB7A-CAA7-41F0-909C-98A1A96A778C}" type="presParOf" srcId="{ACBD79A6-1DD0-4AC8-ABD4-8589C05C22A4}" destId="{735F9B3C-E2D8-46F7-A139-A704ECB327D5}" srcOrd="2" destOrd="0" presId="urn:microsoft.com/office/officeart/2018/2/layout/IconCircleList"/>
    <dgm:cxn modelId="{1E5FE63F-6131-4BC5-8CC8-3B1E85E87995}" type="presParOf" srcId="{ACBD79A6-1DD0-4AC8-ABD4-8589C05C22A4}" destId="{69B4D447-484D-4ECC-A0F4-DED138D4F505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256D1B-1E40-40A7-ADBB-74B16A0F0E4D}">
      <dsp:nvSpPr>
        <dsp:cNvPr id="0" name=""/>
        <dsp:cNvSpPr/>
      </dsp:nvSpPr>
      <dsp:spPr>
        <a:xfrm>
          <a:off x="801619" y="1644"/>
          <a:ext cx="585309" cy="58530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7D89AB-FB1B-4A0B-97A8-9D7404CB4C50}">
      <dsp:nvSpPr>
        <dsp:cNvPr id="0" name=""/>
        <dsp:cNvSpPr/>
      </dsp:nvSpPr>
      <dsp:spPr>
        <a:xfrm>
          <a:off x="924534" y="124559"/>
          <a:ext cx="339479" cy="33947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585AB4-7779-4EFF-9EBE-D514C47B9B20}">
      <dsp:nvSpPr>
        <dsp:cNvPr id="0" name=""/>
        <dsp:cNvSpPr/>
      </dsp:nvSpPr>
      <dsp:spPr>
        <a:xfrm>
          <a:off x="1447549" y="35"/>
          <a:ext cx="2074867" cy="5853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Two spacecraft have visited Mercury: </a:t>
          </a:r>
        </a:p>
      </dsp:txBody>
      <dsp:txXfrm>
        <a:off x="1447549" y="35"/>
        <a:ext cx="2074867" cy="585309"/>
      </dsp:txXfrm>
    </dsp:sp>
    <dsp:sp modelId="{27CE6803-3840-4477-B72A-99E15B9A78E9}">
      <dsp:nvSpPr>
        <dsp:cNvPr id="0" name=""/>
        <dsp:cNvSpPr/>
      </dsp:nvSpPr>
      <dsp:spPr>
        <a:xfrm>
          <a:off x="801619" y="958365"/>
          <a:ext cx="585309" cy="58530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FBB31C-ACDB-4532-A0C7-F97F86E762C6}">
      <dsp:nvSpPr>
        <dsp:cNvPr id="0" name=""/>
        <dsp:cNvSpPr/>
      </dsp:nvSpPr>
      <dsp:spPr>
        <a:xfrm>
          <a:off x="924534" y="1019919"/>
          <a:ext cx="339479" cy="33947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F37FD0-598C-47A2-9502-12C82A5A3EE1}">
      <dsp:nvSpPr>
        <dsp:cNvPr id="0" name=""/>
        <dsp:cNvSpPr/>
      </dsp:nvSpPr>
      <dsp:spPr>
        <a:xfrm>
          <a:off x="1453385" y="861241"/>
          <a:ext cx="2028924" cy="6587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Mariner 10 flew by in 1974 and 1975</a:t>
          </a:r>
        </a:p>
      </dsp:txBody>
      <dsp:txXfrm>
        <a:off x="1453385" y="861241"/>
        <a:ext cx="2028924" cy="658771"/>
      </dsp:txXfrm>
    </dsp:sp>
    <dsp:sp modelId="{C94B0C04-4D93-49AC-98C0-F920F0B439F5}">
      <dsp:nvSpPr>
        <dsp:cNvPr id="0" name=""/>
        <dsp:cNvSpPr/>
      </dsp:nvSpPr>
      <dsp:spPr>
        <a:xfrm>
          <a:off x="801619" y="2052478"/>
          <a:ext cx="585309" cy="58530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0B0D76-A320-448B-93A0-F53D51D4750A}">
      <dsp:nvSpPr>
        <dsp:cNvPr id="0" name=""/>
        <dsp:cNvSpPr/>
      </dsp:nvSpPr>
      <dsp:spPr>
        <a:xfrm>
          <a:off x="924534" y="2175405"/>
          <a:ext cx="339479" cy="33947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B8C06D-67FD-42CE-81C9-F8CD245D113C}">
      <dsp:nvSpPr>
        <dsp:cNvPr id="0" name=""/>
        <dsp:cNvSpPr/>
      </dsp:nvSpPr>
      <dsp:spPr>
        <a:xfrm>
          <a:off x="1545594" y="1818228"/>
          <a:ext cx="2390491" cy="998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MESSENGER, launched in 2004, orbited Mercury over 4,000 times in four years before exhausting its fuel and crashing into the planet's surface on April 30, 2015. </a:t>
          </a:r>
        </a:p>
      </dsp:txBody>
      <dsp:txXfrm>
        <a:off x="1545594" y="1818228"/>
        <a:ext cx="2390491" cy="998848"/>
      </dsp:txXfrm>
    </dsp:sp>
    <dsp:sp modelId="{B3442E33-2E61-4B09-90B8-900203F2949A}">
      <dsp:nvSpPr>
        <dsp:cNvPr id="0" name=""/>
        <dsp:cNvSpPr/>
      </dsp:nvSpPr>
      <dsp:spPr>
        <a:xfrm>
          <a:off x="787197" y="3351171"/>
          <a:ext cx="585309" cy="585309"/>
        </a:xfrm>
        <a:prstGeom prst="ellipse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2DA8B6-0596-49E2-BE34-2D225DE7A2B9}">
      <dsp:nvSpPr>
        <dsp:cNvPr id="0" name=""/>
        <dsp:cNvSpPr/>
      </dsp:nvSpPr>
      <dsp:spPr>
        <a:xfrm>
          <a:off x="910113" y="3474069"/>
          <a:ext cx="339479" cy="339479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B4D447-484D-4ECC-A0F4-DED138D4F505}">
      <dsp:nvSpPr>
        <dsp:cNvPr id="0" name=""/>
        <dsp:cNvSpPr/>
      </dsp:nvSpPr>
      <dsp:spPr>
        <a:xfrm>
          <a:off x="1594172" y="3326532"/>
          <a:ext cx="2263563" cy="5831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The </a:t>
          </a:r>
          <a:r>
            <a:rPr lang="en-US" sz="1400" kern="1200" dirty="0" err="1"/>
            <a:t>BepiColombo</a:t>
          </a:r>
          <a:r>
            <a:rPr lang="en-US" sz="1400" kern="1200" dirty="0"/>
            <a:t> spacecraft is planned to arrive at Mercury in 2025.</a:t>
          </a:r>
        </a:p>
      </dsp:txBody>
      <dsp:txXfrm>
        <a:off x="1594172" y="3326532"/>
        <a:ext cx="2263563" cy="5831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Icon Circle List"/>
  <dgm:desc val="Use to show non-sequential or grouped chunks of information accompanied by related visuals. Circular shapes can hold an icon or small picture and corresponding text box shows Level 1 text. Works best for icons or small pictures with medium-length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10/18/2021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pedia.org/wiki/Neil_Armstrong" TargetMode="External"/><Relationship Id="rId5" Type="http://schemas.openxmlformats.org/officeDocument/2006/relationships/hyperlink" Target="https://en.wikipedia.org/wiki/Buzz_Aldrin" TargetMode="External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71411059@N00/6098463988/" TargetMode="External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en.wikipedia.org/wiki/Lunokhod_1" TargetMode="External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danielmarin.blogspot.com/2009/10/panoramas-de-los-lunojod-en-alta.html" TargetMode="External"/><Relationship Id="rId3" Type="http://schemas.openxmlformats.org/officeDocument/2006/relationships/hyperlink" Target="https://en.wikipedia.org/wiki/File:Lunokhod-2_model,_detail.jpg" TargetMode="External"/><Relationship Id="rId7" Type="http://schemas.openxmlformats.org/officeDocument/2006/relationships/image" Target="../media/image42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en.wikipedia.org/wiki/Lunokhod_2" TargetMode="External"/><Relationship Id="rId10" Type="http://schemas.openxmlformats.org/officeDocument/2006/relationships/hyperlink" Target="https://eternosaprendizes.com/2010/03/19/lunokhod-2-jipe-robotico-lunar-sovietico-foi-finalmente-encontrado-a-partir-de-imagens-da-lro/" TargetMode="External"/><Relationship Id="rId4" Type="http://schemas.openxmlformats.org/officeDocument/2006/relationships/image" Target="../media/image41.jpg"/><Relationship Id="rId9" Type="http://schemas.openxmlformats.org/officeDocument/2006/relationships/image" Target="../media/image4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rtandlogic.com/2016/11/mean-thought-leader/" TargetMode="Externa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versetoday.com/13992/composition-of-mercury/" TargetMode="External"/><Relationship Id="rId7" Type="http://schemas.openxmlformats.org/officeDocument/2006/relationships/hyperlink" Target="http://physics.stackexchange.com/questions/26408/what-did-general-relativity-clarify-about-mercury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hyperlink" Target="https://commons.wikimedia.org/wiki/File:3D_Mercury.png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fi.wikipedia.org/wiki/Merkurius" TargetMode="External"/><Relationship Id="rId13" Type="http://schemas.openxmlformats.org/officeDocument/2006/relationships/image" Target="../media/image21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18.jpg"/><Relationship Id="rId12" Type="http://schemas.openxmlformats.org/officeDocument/2006/relationships/hyperlink" Target="https://theconversation.com/mercurys-messenger-mission-comes-to-a-crashing-climax-40462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openxmlformats.org/officeDocument/2006/relationships/image" Target="../media/image20.jpg"/><Relationship Id="rId5" Type="http://schemas.openxmlformats.org/officeDocument/2006/relationships/diagramColors" Target="../diagrams/colors1.xml"/><Relationship Id="rId15" Type="http://schemas.openxmlformats.org/officeDocument/2006/relationships/image" Target="../media/image22.jpeg"/><Relationship Id="rId10" Type="http://schemas.openxmlformats.org/officeDocument/2006/relationships/hyperlink" Target="https://en.wikipedia.org/wiki/Mariner_10" TargetMode="Externa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9.png"/><Relationship Id="rId14" Type="http://schemas.openxmlformats.org/officeDocument/2006/relationships/hyperlink" Target="https://en.wikipedia.org/wiki/BepiColombo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mappingignorance.org/2014/06/23/origin-moon/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gif"/><Relationship Id="rId4" Type="http://schemas.openxmlformats.org/officeDocument/2006/relationships/image" Target="../media/image2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Regolith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monolitonimbus.com.br/naufragos-do-selene/" TargetMode="Externa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s://en.wikipedia.org/wiki/List_of_missions_to_the_Moon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space.stackexchange.com/questions/28312/why-is-an-airbag-landing-on-the-moon-not-viable" TargetMode="External"/><Relationship Id="rId3" Type="http://schemas.openxmlformats.org/officeDocument/2006/relationships/hyperlink" Target="https://en.wikipedia.org/wiki/Surveyor_1" TargetMode="External"/><Relationship Id="rId7" Type="http://schemas.openxmlformats.org/officeDocument/2006/relationships/image" Target="../media/image34.jpg"/><Relationship Id="rId2" Type="http://schemas.openxmlformats.org/officeDocument/2006/relationships/hyperlink" Target="https://en.wikipedia.org/wiki/Luna_9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hyperlink" Target="https://collection.maas.museum/object/157003" TargetMode="External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</a:t>
            </a:r>
            <a:r>
              <a:rPr lang="en-US"/>
              <a:t>for Astronomy textbook </a:t>
            </a:r>
            <a:r>
              <a:rPr lang="en-US" dirty="0"/>
              <a:t>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D23671-0E3F-4998-AA60-7DF504E9B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8116" y="138580"/>
            <a:ext cx="7269480" cy="1325562"/>
          </a:xfrm>
        </p:spPr>
        <p:txBody>
          <a:bodyPr/>
          <a:lstStyle/>
          <a:p>
            <a:r>
              <a:rPr lang="en-US" sz="4000" dirty="0"/>
              <a:t>Inner planets: Earth + Moon</a:t>
            </a:r>
            <a:br>
              <a:rPr lang="en-US" sz="4000" dirty="0"/>
            </a:br>
            <a:r>
              <a:rPr lang="en-US" sz="4000" dirty="0"/>
              <a:t>First man to reach the Moon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191400-BBB0-4F0F-B55D-12F799652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886" y="1840152"/>
            <a:ext cx="3987011" cy="435133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Apollo 8, USA</a:t>
            </a:r>
          </a:p>
          <a:p>
            <a:r>
              <a:rPr lang="en-US" dirty="0"/>
              <a:t>launched on December 21, 1968</a:t>
            </a:r>
          </a:p>
          <a:p>
            <a:r>
              <a:rPr lang="en-US" dirty="0"/>
              <a:t>Reached Moon in 3 days, 10 orbits around, return to Earth</a:t>
            </a:r>
          </a:p>
          <a:p>
            <a:r>
              <a:rPr lang="en-US" dirty="0"/>
              <a:t>Crew: Frank Borman, James Lovell, and William Anders</a:t>
            </a:r>
          </a:p>
          <a:p>
            <a:r>
              <a:rPr lang="en-US" dirty="0"/>
              <a:t>Followed by: Apollo 11, first landing!</a:t>
            </a:r>
          </a:p>
          <a:p>
            <a:r>
              <a:rPr lang="en-US" dirty="0"/>
              <a:t>July 20, 1969, at 20:17 UTC</a:t>
            </a:r>
          </a:p>
          <a:p>
            <a:r>
              <a:rPr lang="en-US" dirty="0"/>
              <a:t>Crew: </a:t>
            </a:r>
            <a:r>
              <a:rPr lang="en-US" b="1" i="1" dirty="0"/>
              <a:t>Neil A. Armstrong</a:t>
            </a:r>
            <a:r>
              <a:rPr lang="en-US" dirty="0"/>
              <a:t>, Michael Collins, </a:t>
            </a:r>
            <a:r>
              <a:rPr lang="en-US" b="1" dirty="0"/>
              <a:t>Edwin E. Aldrin Jr</a:t>
            </a:r>
            <a:r>
              <a:rPr lang="en-US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84975-CE2F-4725-9F48-5F139C1E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10</a:t>
            </a:fld>
            <a:endParaRPr lang="en-US"/>
          </a:p>
        </p:txBody>
      </p:sp>
      <p:pic>
        <p:nvPicPr>
          <p:cNvPr id="5122" name="Picture 2" descr="A black sky with a grey, cratered lunar horizon. A small blue Earth with scattered white clouds is just above the horizon,with about two-thirds of the Earth lit by the Sun and the remainder in darkness.">
            <a:extLst>
              <a:ext uri="{FF2B5EF4-FFF2-40B4-BE49-F238E27FC236}">
                <a16:creationId xmlns:a16="http://schemas.microsoft.com/office/drawing/2014/main" id="{F8BB0D69-2028-42BA-B51A-E3CB3DFC5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2856" y="1464142"/>
            <a:ext cx="1975937" cy="197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>
            <a:extLst>
              <a:ext uri="{FF2B5EF4-FFF2-40B4-BE49-F238E27FC236}">
                <a16:creationId xmlns:a16="http://schemas.microsoft.com/office/drawing/2014/main" id="{0E4302E1-AD58-461C-859F-A35AB42F2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840" y="1351441"/>
            <a:ext cx="1848748" cy="2352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24D95731-BB99-45BA-B27C-E79DBAB2C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590" y="3895726"/>
            <a:ext cx="247650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2C7B1C-93E3-4335-B339-704519E32655}"/>
              </a:ext>
            </a:extLst>
          </p:cNvPr>
          <p:cNvSpPr txBox="1"/>
          <p:nvPr/>
        </p:nvSpPr>
        <p:spPr>
          <a:xfrm>
            <a:off x="2592694" y="6371471"/>
            <a:ext cx="458259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5" tooltip="Buzz Aldrin"/>
              </a:rPr>
              <a:t>Buzz Aldrin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on the Moon as photographed by </a:t>
            </a:r>
            <a:r>
              <a:rPr lang="en-US" sz="1200" b="0" i="0" u="none" strike="noStrike" dirty="0">
                <a:solidFill>
                  <a:srgbClr val="0645AD"/>
                </a:solidFill>
                <a:effectLst/>
                <a:latin typeface="Arial" panose="020B0604020202020204" pitchFamily="34" charset="0"/>
                <a:hlinkClick r:id="rId6" tooltip="Neil Armstrong"/>
              </a:rPr>
              <a:t>Neil Armstrong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 (Armstrong seen in the visor reflection). Wikimedia.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75912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E53F4E5A-C9EE-4859-B46B-F018F7D73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3D23671-0E3F-4998-AA60-7DF504E9B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anchor="ctr">
            <a:normAutofit/>
          </a:bodyPr>
          <a:lstStyle/>
          <a:p>
            <a:r>
              <a:rPr lang="en-US" sz="2800" dirty="0"/>
              <a:t>Inner planets: Earth + Moon</a:t>
            </a:r>
            <a:br>
              <a:rPr lang="en-US" sz="2800" dirty="0"/>
            </a:br>
            <a:r>
              <a:rPr lang="en-US" sz="2800" dirty="0"/>
              <a:t>First Rover</a:t>
            </a:r>
          </a:p>
        </p:txBody>
      </p:sp>
      <p:pic>
        <p:nvPicPr>
          <p:cNvPr id="3" name="Picture 2" descr="A picture containing satellite&#10;&#10;Description automatically generated">
            <a:extLst>
              <a:ext uri="{FF2B5EF4-FFF2-40B4-BE49-F238E27FC236}">
                <a16:creationId xmlns:a16="http://schemas.microsoft.com/office/drawing/2014/main" id="{2836F382-31C2-4ED9-8334-0E62890F4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801069" y="54696"/>
            <a:ext cx="4957539" cy="3061280"/>
          </a:xfrm>
          <a:prstGeom prst="rect">
            <a:avLst/>
          </a:prstGeom>
        </p:spPr>
      </p:pic>
      <p:pic>
        <p:nvPicPr>
          <p:cNvPr id="8194" name="Picture 2" descr="A panorama shot from Lunokhod 1">
            <a:extLst>
              <a:ext uri="{FF2B5EF4-FFF2-40B4-BE49-F238E27FC236}">
                <a16:creationId xmlns:a16="http://schemas.microsoft.com/office/drawing/2014/main" id="{8B684F76-38A3-4639-BB41-F577825FE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4187" y="3197447"/>
            <a:ext cx="5471302" cy="1285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041A955B-D579-48FD-A51C-51B0C0B6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14750" y="4813604"/>
            <a:ext cx="0" cy="111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191400-BBB0-4F0F-B55D-12F799652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6479" y="4564673"/>
            <a:ext cx="4254225" cy="1907148"/>
          </a:xfrm>
        </p:spPr>
        <p:txBody>
          <a:bodyPr anchor="ctr">
            <a:normAutofit/>
          </a:bodyPr>
          <a:lstStyle/>
          <a:p>
            <a:r>
              <a:rPr lang="en-US" sz="1600" dirty="0"/>
              <a:t>Lunokhod 1 </a:t>
            </a:r>
            <a:r>
              <a:rPr lang="ru-RU" sz="1600" dirty="0"/>
              <a:t>("</a:t>
            </a:r>
            <a:r>
              <a:rPr lang="en-US" sz="1600" dirty="0"/>
              <a:t>Moonwalker 1"), USSR</a:t>
            </a:r>
          </a:p>
          <a:p>
            <a:r>
              <a:rPr lang="en-US" sz="1600" dirty="0"/>
              <a:t>Landed on November 17 at 03:47 UTC, 1970</a:t>
            </a:r>
          </a:p>
          <a:p>
            <a:r>
              <a:rPr lang="en-US" sz="1600" dirty="0"/>
              <a:t>Reflective back – was used for measuring distance to Moon using a laser pulse, lost, found in 2010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84975-CE2F-4725-9F48-5F139C1E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F33823-0596-47BF-B0AD-EE83A70FF6FB}"/>
              </a:ext>
            </a:extLst>
          </p:cNvPr>
          <p:cNvSpPr txBox="1"/>
          <p:nvPr/>
        </p:nvSpPr>
        <p:spPr>
          <a:xfrm>
            <a:off x="923296" y="6368626"/>
            <a:ext cx="46429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hlinkClick r:id="rId5"/>
              </a:rPr>
              <a:t>https://en.wikipedia.org/wiki/Lunokhod_1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5066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D23671-0E3F-4998-AA60-7DF504E9B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142" y="365761"/>
            <a:ext cx="4889396" cy="758782"/>
          </a:xfrm>
        </p:spPr>
        <p:txBody>
          <a:bodyPr>
            <a:normAutofit fontScale="90000"/>
          </a:bodyPr>
          <a:lstStyle/>
          <a:p>
            <a:r>
              <a:rPr lang="en-US" sz="3100" dirty="0"/>
              <a:t>Inner planets: Earth + Moon</a:t>
            </a:r>
            <a:br>
              <a:rPr lang="en-US" sz="4000" dirty="0"/>
            </a:br>
            <a:r>
              <a:rPr lang="en-US" sz="4000" dirty="0"/>
              <a:t>Second Rover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191400-BBB0-4F0F-B55D-12F799652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230" y="1124543"/>
            <a:ext cx="4731181" cy="3191879"/>
          </a:xfrm>
        </p:spPr>
        <p:txBody>
          <a:bodyPr/>
          <a:lstStyle/>
          <a:p>
            <a:r>
              <a:rPr lang="en-US" dirty="0"/>
              <a:t>Lunokhod-2 (Moonwalker-2), USSR</a:t>
            </a:r>
          </a:p>
          <a:p>
            <a:r>
              <a:rPr lang="en-US" dirty="0"/>
              <a:t>Landing occurred at </a:t>
            </a:r>
            <a:r>
              <a:rPr lang="en-US"/>
              <a:t>23:35 UTC, 1973, </a:t>
            </a:r>
            <a:r>
              <a:rPr lang="en-US" dirty="0"/>
              <a:t>in Le Monnier crater </a:t>
            </a:r>
          </a:p>
          <a:p>
            <a:r>
              <a:rPr lang="en-US" dirty="0"/>
              <a:t>Featured special ‘dust’ wheel design</a:t>
            </a:r>
          </a:p>
          <a:p>
            <a:r>
              <a:rPr lang="en-US" sz="1800" dirty="0"/>
              <a:t>Reflective back – still used for measuring distance to Moon using a laser pulse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84975-CE2F-4725-9F48-5F139C1E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12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4446B34-1035-400C-A034-6CD03795E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252690" y="2359425"/>
            <a:ext cx="2842675" cy="21391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F1150FD-184A-4E55-B7E3-7AF011963D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375782" y="4581146"/>
            <a:ext cx="2596489" cy="19560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12DAD9-30A2-450B-BB6F-F52689BB5688}"/>
              </a:ext>
            </a:extLst>
          </p:cNvPr>
          <p:cNvSpPr txBox="1"/>
          <p:nvPr/>
        </p:nvSpPr>
        <p:spPr>
          <a:xfrm>
            <a:off x="170230" y="7008000"/>
            <a:ext cx="91035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5" tooltip="https://en.wikipedia.org/wiki/Lunokhod_2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6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3BD529B-E140-44E5-AF3E-F288362C75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099538" y="90188"/>
            <a:ext cx="3048000" cy="212407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73E28A3-0DC2-4CF2-B1AD-C2BAC2F0698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45547" y="3778192"/>
            <a:ext cx="4414361" cy="2758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661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53F4E5A-C9EE-4859-B46B-F018F7D73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anchor="ctr">
            <a:normAutofit/>
          </a:bodyPr>
          <a:lstStyle/>
          <a:p>
            <a:r>
              <a:rPr lang="en-US" sz="2800"/>
              <a:t>Any Questions?</a:t>
            </a:r>
          </a:p>
        </p:txBody>
      </p:sp>
      <p:pic>
        <p:nvPicPr>
          <p:cNvPr id="5" name="Picture 4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E24B9C55-AA95-46AB-94D7-D38D6F6856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82601" y="1098792"/>
            <a:ext cx="3008115" cy="2677222"/>
          </a:xfrm>
          <a:prstGeom prst="rect">
            <a:avLst/>
          </a:prstGeom>
        </p:spPr>
      </p:pic>
      <p:pic>
        <p:nvPicPr>
          <p:cNvPr id="6" name="Content Placeholder 5" descr="Question mark on green pastel background">
            <a:extLst>
              <a:ext uri="{FF2B5EF4-FFF2-40B4-BE49-F238E27FC236}">
                <a16:creationId xmlns:a16="http://schemas.microsoft.com/office/drawing/2014/main" id="{0F47983B-27B0-43C8-A062-94506E82F4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6480" y="932261"/>
            <a:ext cx="4013714" cy="3010285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41A955B-D579-48FD-A51C-51B0C0B6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14750" y="4813604"/>
            <a:ext cx="0" cy="111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24B2B109-9969-4956-98A9-FD3E4008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6480" y="4564673"/>
            <a:ext cx="4017132" cy="1615463"/>
          </a:xfrm>
        </p:spPr>
        <p:txBody>
          <a:bodyPr anchor="ctr">
            <a:normAutofit/>
          </a:bodyPr>
          <a:lstStyle/>
          <a:p>
            <a:r>
              <a:rPr lang="en-US" sz="1400" dirty="0"/>
              <a:t>Many other missions to the Moon followed, new ones are planned.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20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9006" y="100527"/>
            <a:ext cx="2519377" cy="101265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dirty="0"/>
              <a:t>Inner planets: Mercury</a:t>
            </a:r>
          </a:p>
        </p:txBody>
      </p:sp>
      <p:pic>
        <p:nvPicPr>
          <p:cNvPr id="1026" name="Picture 2" descr="Image result for planet mercu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3" r="27245"/>
          <a:stretch/>
        </p:blipFill>
        <p:spPr bwMode="auto">
          <a:xfrm>
            <a:off x="20" y="10"/>
            <a:ext cx="5664688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5759016" y="1426089"/>
            <a:ext cx="2669367" cy="52302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182880" defTabSz="91440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b="1" dirty="0"/>
              <a:t>Mercury</a:t>
            </a:r>
            <a:r>
              <a:rPr lang="en-US" dirty="0"/>
              <a:t> is the smallest and innermost planet in the Solar System. </a:t>
            </a:r>
          </a:p>
          <a:p>
            <a:pPr marL="285750" indent="-182880" defTabSz="91440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/>
              <a:t>Its orbital period around the Sun of 87.97 days is the shortest of all the planets in the Solar System.</a:t>
            </a:r>
          </a:p>
          <a:p>
            <a:pPr marL="285750" indent="-182880" defTabSz="914400">
              <a:spcAft>
                <a:spcPts val="6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dirty="0"/>
              <a:t> It is named after the Roman deity Mercury, the messenger of the gods (Hermes in Greek mythology).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/>
              <a:pPr defTabSz="914400">
                <a:lnSpc>
                  <a:spcPct val="90000"/>
                </a:lnSpc>
                <a:spcAft>
                  <a:spcPts val="600"/>
                </a:spcAft>
              </a:pPr>
              <a:t>2</a:t>
            </a:fld>
            <a:endParaRPr lang="en-US" sz="3600"/>
          </a:p>
        </p:txBody>
      </p:sp>
    </p:spTree>
    <p:extLst>
      <p:ext uri="{BB962C8B-B14F-4D97-AF65-F5344CB8AC3E}">
        <p14:creationId xmlns:p14="http://schemas.microsoft.com/office/powerpoint/2010/main" val="3372588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3" y="365760"/>
            <a:ext cx="3626726" cy="719025"/>
          </a:xfrm>
        </p:spPr>
        <p:txBody>
          <a:bodyPr>
            <a:normAutofit fontScale="90000"/>
          </a:bodyPr>
          <a:lstStyle/>
          <a:p>
            <a:r>
              <a:rPr lang="en-US" sz="3500" dirty="0"/>
              <a:t>Inner planets: Mercury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1733" y="1084785"/>
            <a:ext cx="3960222" cy="5681140"/>
          </a:xfrm>
        </p:spPr>
        <p:txBody>
          <a:bodyPr>
            <a:normAutofit/>
          </a:bodyPr>
          <a:lstStyle/>
          <a:p>
            <a:r>
              <a:rPr lang="en-US" sz="1400" dirty="0"/>
              <a:t>Because of Mercury's elliptical—egg-shaped—orbit and sluggish rotation, the morning Sun appears to rise briefly, set and rise again from some parts of the planet's surface. The same thing happens in reverse at sunset.</a:t>
            </a:r>
          </a:p>
          <a:p>
            <a:r>
              <a:rPr lang="en-US" sz="1400" dirty="0"/>
              <a:t>100 K (−173 °C; −280 °F) at night to 700 K (427 °C; 800 °F) during the day across the equatorial regions</a:t>
            </a:r>
          </a:p>
          <a:p>
            <a:r>
              <a:rPr lang="en-US" sz="1400" dirty="0"/>
              <a:t>The polar regions are constantly below 180 K (−93 °C; −136 °F). The planet has no known natural satellites.</a:t>
            </a:r>
          </a:p>
          <a:p>
            <a:r>
              <a:rPr lang="en-US" sz="1400" dirty="0"/>
              <a:t>Mercury orbit presession was one of the observations that inspired and first supported the GR (General theory of Relativity)</a:t>
            </a:r>
          </a:p>
        </p:txBody>
      </p:sp>
      <p:pic>
        <p:nvPicPr>
          <p:cNvPr id="9" name="Picture 8" descr="A picture containing text, light&#10;&#10;Description automatically generated">
            <a:extLst>
              <a:ext uri="{FF2B5EF4-FFF2-40B4-BE49-F238E27FC236}">
                <a16:creationId xmlns:a16="http://schemas.microsoft.com/office/drawing/2014/main" id="{F02C7EAA-2745-4970-A28B-D2375BF081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4571999" y="10"/>
            <a:ext cx="3806429" cy="3355932"/>
          </a:xfrm>
          <a:prstGeom prst="rect">
            <a:avLst/>
          </a:prstGeom>
        </p:spPr>
      </p:pic>
      <p:pic>
        <p:nvPicPr>
          <p:cNvPr id="6" name="Picture 5" descr="A close up of the moon&#10;&#10;Description automatically generated">
            <a:extLst>
              <a:ext uri="{FF2B5EF4-FFF2-40B4-BE49-F238E27FC236}">
                <a16:creationId xmlns:a16="http://schemas.microsoft.com/office/drawing/2014/main" id="{46628DA4-4111-425F-AA32-5D4C145166C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/>
        </p:blipFill>
        <p:spPr>
          <a:xfrm>
            <a:off x="4986604" y="3552574"/>
            <a:ext cx="3119208" cy="311416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pic>
        <p:nvPicPr>
          <p:cNvPr id="21" name="Picture 20" descr="Diagram&#10;&#10;Description automatically generated">
            <a:extLst>
              <a:ext uri="{FF2B5EF4-FFF2-40B4-BE49-F238E27FC236}">
                <a16:creationId xmlns:a16="http://schemas.microsoft.com/office/drawing/2014/main" id="{1A1FE1B8-A0C7-45BF-8804-0408AD67B5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954523" y="5167312"/>
            <a:ext cx="2381250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15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155" y="240541"/>
            <a:ext cx="3400535" cy="1325562"/>
          </a:xfrm>
        </p:spPr>
        <p:txBody>
          <a:bodyPr>
            <a:normAutofit/>
          </a:bodyPr>
          <a:lstStyle/>
          <a:p>
            <a:r>
              <a:rPr lang="en-US" sz="3700" dirty="0"/>
              <a:t>Inner planets: Mercury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129" y="1566104"/>
            <a:ext cx="3587562" cy="4614034"/>
          </a:xfrm>
        </p:spPr>
        <p:txBody>
          <a:bodyPr>
            <a:normAutofit lnSpcReduction="10000"/>
          </a:bodyPr>
          <a:lstStyle/>
          <a:p>
            <a:r>
              <a:rPr lang="en-US" sz="1600" dirty="0"/>
              <a:t>Mercury is tidally locked with the Sun in a 3:2 spin-orbit resonance and rotates in a way that is unique in the Solar System. </a:t>
            </a:r>
          </a:p>
          <a:p>
            <a:r>
              <a:rPr lang="en-US" sz="1600" dirty="0"/>
              <a:t>As seen relative to the fixed stars, it rotates on its axis exactly three times for every two revolutions it makes around the Sun. </a:t>
            </a:r>
          </a:p>
          <a:p>
            <a:r>
              <a:rPr lang="en-US" sz="1600" dirty="0"/>
              <a:t>As seen from the Sun, in a frame of reference that rotates with the orbital motion, it appears to rotate only once every two Mercurian years. </a:t>
            </a:r>
          </a:p>
          <a:p>
            <a:r>
              <a:rPr lang="en-US" sz="1600" dirty="0"/>
              <a:t>An observer on Mercury would therefore see only one day every two Mercurian years.</a:t>
            </a: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164B78AC-B808-4495-A76B-DE810744B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867" y="1026853"/>
            <a:ext cx="3907492" cy="480429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8298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349857"/>
          </a:xfrm>
        </p:spPr>
        <p:txBody>
          <a:bodyPr>
            <a:normAutofit fontScale="90000"/>
          </a:bodyPr>
          <a:lstStyle/>
          <a:p>
            <a:r>
              <a:rPr lang="en-US"/>
              <a:t>Inner planets: Mercury</a:t>
            </a:r>
            <a:endParaRPr lang="en-US" dirty="0"/>
          </a:p>
        </p:txBody>
      </p:sp>
      <p:graphicFrame>
        <p:nvGraphicFramePr>
          <p:cNvPr id="25" name="Content Placeholder 2">
            <a:extLst>
              <a:ext uri="{FF2B5EF4-FFF2-40B4-BE49-F238E27FC236}">
                <a16:creationId xmlns:a16="http://schemas.microsoft.com/office/drawing/2014/main" id="{575624C2-4F2D-478D-A5B8-86CB771458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2042876"/>
              </p:ext>
            </p:extLst>
          </p:nvPr>
        </p:nvGraphicFramePr>
        <p:xfrm>
          <a:off x="265043" y="901149"/>
          <a:ext cx="4199046" cy="55910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5</a:t>
            </a:fld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DEECBEA-9650-4B51-9C26-221F279FC5F2}"/>
              </a:ext>
            </a:extLst>
          </p:cNvPr>
          <p:cNvGrpSpPr/>
          <p:nvPr/>
        </p:nvGrpSpPr>
        <p:grpSpPr>
          <a:xfrm>
            <a:off x="4948078" y="760373"/>
            <a:ext cx="3175000" cy="2413000"/>
            <a:chOff x="4948078" y="760373"/>
            <a:chExt cx="3175000" cy="2413000"/>
          </a:xfrm>
        </p:grpSpPr>
        <p:pic>
          <p:nvPicPr>
            <p:cNvPr id="6" name="Picture 5" descr="A close-up of a rock&#10;&#10;Description automatically generated with low confidence">
              <a:extLst>
                <a:ext uri="{FF2B5EF4-FFF2-40B4-BE49-F238E27FC236}">
                  <a16:creationId xmlns:a16="http://schemas.microsoft.com/office/drawing/2014/main" id="{E59594EA-D4E5-4BF6-92BA-F42D73C97C5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8"/>
                </a:ext>
              </a:extLst>
            </a:blip>
            <a:stretch>
              <a:fillRect/>
            </a:stretch>
          </p:blipFill>
          <p:spPr>
            <a:xfrm>
              <a:off x="4948078" y="760373"/>
              <a:ext cx="3175000" cy="2413000"/>
            </a:xfrm>
            <a:prstGeom prst="rect">
              <a:avLst/>
            </a:prstGeom>
          </p:spPr>
        </p:pic>
        <p:pic>
          <p:nvPicPr>
            <p:cNvPr id="12" name="Picture 11" descr="A picture containing satellite, transport&#10;&#10;Description automatically generated">
              <a:extLst>
                <a:ext uri="{FF2B5EF4-FFF2-40B4-BE49-F238E27FC236}">
                  <a16:creationId xmlns:a16="http://schemas.microsoft.com/office/drawing/2014/main" id="{F87BB5C2-1225-4840-8B3C-E16B24270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10"/>
                </a:ext>
              </a:extLst>
            </a:blip>
            <a:stretch>
              <a:fillRect/>
            </a:stretch>
          </p:blipFill>
          <p:spPr>
            <a:xfrm>
              <a:off x="5323995" y="901148"/>
              <a:ext cx="2529617" cy="1334637"/>
            </a:xfrm>
            <a:prstGeom prst="rect">
              <a:avLst/>
            </a:prstGeom>
          </p:spPr>
        </p:pic>
      </p:grpSp>
      <p:pic>
        <p:nvPicPr>
          <p:cNvPr id="15" name="Picture 14" descr="A picture containing satellite, transport&#10;&#10;Description automatically generated">
            <a:extLst>
              <a:ext uri="{FF2B5EF4-FFF2-40B4-BE49-F238E27FC236}">
                <a16:creationId xmlns:a16="http://schemas.microsoft.com/office/drawing/2014/main" id="{02ECA25E-3147-4F10-B07E-EC647C4B93B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4605314" y="3314148"/>
            <a:ext cx="3549321" cy="1748486"/>
          </a:xfrm>
          <a:prstGeom prst="rect">
            <a:avLst/>
          </a:prstGeom>
        </p:spPr>
      </p:pic>
      <p:pic>
        <p:nvPicPr>
          <p:cNvPr id="18" name="Picture 17" descr="A picture containing indoor, microscope, device, cluttered&#10;&#10;Description automatically generated">
            <a:extLst>
              <a:ext uri="{FF2B5EF4-FFF2-40B4-BE49-F238E27FC236}">
                <a16:creationId xmlns:a16="http://schemas.microsoft.com/office/drawing/2014/main" id="{44C58242-4A64-4117-91E9-71615336092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5933554" y="5200966"/>
            <a:ext cx="2282330" cy="165703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961CCED-A18A-499B-A40E-1A29DDDF3B4A}"/>
              </a:ext>
            </a:extLst>
          </p:cNvPr>
          <p:cNvSpPr txBox="1"/>
          <p:nvPr/>
        </p:nvSpPr>
        <p:spPr>
          <a:xfrm>
            <a:off x="622426" y="5356686"/>
            <a:ext cx="457639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0" dirty="0">
                <a:solidFill>
                  <a:srgbClr val="FF0000"/>
                </a:solidFill>
                <a:effectLst/>
                <a:latin typeface="CNN"/>
              </a:rPr>
              <a:t>The </a:t>
            </a:r>
            <a:r>
              <a:rPr lang="en-US" b="0" i="0" dirty="0" err="1">
                <a:solidFill>
                  <a:srgbClr val="FF0000"/>
                </a:solidFill>
                <a:effectLst/>
                <a:latin typeface="CNN"/>
              </a:rPr>
              <a:t>BepiColombo</a:t>
            </a:r>
            <a:r>
              <a:rPr lang="en-US" b="0" i="0" dirty="0">
                <a:solidFill>
                  <a:srgbClr val="FF0000"/>
                </a:solidFill>
                <a:effectLst/>
                <a:latin typeface="CNN"/>
              </a:rPr>
              <a:t> mission made its first flyby of Mercury around 7:34 p.m. ET on Friday, Oct 1, 2021, passing within 124 miles (200 kilometers) of the planet's surface.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ESA called this a &amp;quot;splendid view of part of Mercury&amp;#39;s northern hemisphere,&amp;quot; taken at a distance of about 2,420 kilometers (about 1,500 miles) about 10 minutes after the close approach. ">
            <a:extLst>
              <a:ext uri="{FF2B5EF4-FFF2-40B4-BE49-F238E27FC236}">
                <a16:creationId xmlns:a16="http://schemas.microsoft.com/office/drawing/2014/main" id="{D43E232C-0470-4215-A350-1322E52BB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56" y="999204"/>
            <a:ext cx="7429500" cy="41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390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8" name="Rectangle 140">
            <a:extLst>
              <a:ext uri="{FF2B5EF4-FFF2-40B4-BE49-F238E27FC236}">
                <a16:creationId xmlns:a16="http://schemas.microsoft.com/office/drawing/2014/main" id="{FF19E647-F6F0-4ABE-B7B9-F27F45A45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89" y="4551036"/>
            <a:ext cx="2897833" cy="1837962"/>
          </a:xfrm>
        </p:spPr>
        <p:txBody>
          <a:bodyPr anchor="ctr">
            <a:normAutofit/>
          </a:bodyPr>
          <a:lstStyle/>
          <a:p>
            <a:pPr algn="r"/>
            <a:r>
              <a:rPr lang="en-US" sz="3400" dirty="0"/>
              <a:t>Inner planets: Earth + Moon</a:t>
            </a:r>
          </a:p>
        </p:txBody>
      </p:sp>
      <p:pic>
        <p:nvPicPr>
          <p:cNvPr id="5" name="Picture 4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7AD4F081-DD34-4765-909C-7F80E2B68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57210" y="321732"/>
            <a:ext cx="2415619" cy="3911935"/>
          </a:xfrm>
          <a:prstGeom prst="rect">
            <a:avLst/>
          </a:prstGeom>
        </p:spPr>
      </p:pic>
      <p:pic>
        <p:nvPicPr>
          <p:cNvPr id="2052" name="Picture 4" descr="Related imag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30040" y="1123829"/>
            <a:ext cx="2602378" cy="229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Moon formation 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3718" y="1190649"/>
            <a:ext cx="2454605" cy="216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59" name="Straight Connector 142">
            <a:extLst>
              <a:ext uri="{FF2B5EF4-FFF2-40B4-BE49-F238E27FC236}">
                <a16:creationId xmlns:a16="http://schemas.microsoft.com/office/drawing/2014/main" id="{92BFA6EF-C8B5-4562-9718-3167CB1C9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29864" y="4924327"/>
            <a:ext cx="0" cy="1091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6" name="Content Placeholder 2055">
            <a:extLst>
              <a:ext uri="{FF2B5EF4-FFF2-40B4-BE49-F238E27FC236}">
                <a16:creationId xmlns:a16="http://schemas.microsoft.com/office/drawing/2014/main" id="{D7C3F3AF-D0F3-4BEA-AADA-B3FFE0BB9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3777" y="4551036"/>
            <a:ext cx="4169452" cy="1837962"/>
          </a:xfrm>
        </p:spPr>
        <p:txBody>
          <a:bodyPr anchor="ctr">
            <a:normAutofit/>
          </a:bodyPr>
          <a:lstStyle/>
          <a:p>
            <a:r>
              <a:rPr lang="en-US" dirty="0"/>
              <a:t>Formation of the Moon</a:t>
            </a:r>
          </a:p>
          <a:p>
            <a:r>
              <a:rPr lang="en-US" dirty="0"/>
              <a:t>Currently from impact from Thea</a:t>
            </a:r>
          </a:p>
          <a:p>
            <a:r>
              <a:rPr lang="en-US" dirty="0"/>
              <a:t>Explains composition and density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249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D23671-0E3F-4998-AA60-7DF504E9B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3" y="365760"/>
            <a:ext cx="3626726" cy="1127949"/>
          </a:xfrm>
        </p:spPr>
        <p:txBody>
          <a:bodyPr>
            <a:normAutofit/>
          </a:bodyPr>
          <a:lstStyle/>
          <a:p>
            <a:r>
              <a:rPr lang="en-US" sz="3500" dirty="0"/>
              <a:t>Inner planets: Earth + Moon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191400-BBB0-4F0F-B55D-12F799652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503" y="1669774"/>
            <a:ext cx="3618452" cy="4952527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Lunar surface is covered by regolith</a:t>
            </a:r>
          </a:p>
          <a:p>
            <a:r>
              <a:rPr lang="en-US" dirty="0"/>
              <a:t>Its dust and fragments from thermal stress of the surface rocks (in shade = night cold)</a:t>
            </a:r>
          </a:p>
          <a:p>
            <a:r>
              <a:rPr lang="en-US" dirty="0"/>
              <a:t>Collects in craters under gravity</a:t>
            </a:r>
          </a:p>
          <a:p>
            <a:r>
              <a:rPr lang="en-US" dirty="0"/>
              <a:t>First thought that it can’t provide support for a person/satellite</a:t>
            </a:r>
          </a:p>
          <a:p>
            <a:r>
              <a:rPr lang="en-US" dirty="0"/>
              <a:t>In a science fiction novel by British writer Arthur C. Clarke “A Fall of Moondust’ (1961), a vessel designed to float upon the surface of the deep deposits of moon dust is suggested</a:t>
            </a:r>
          </a:p>
        </p:txBody>
      </p:sp>
      <p:pic>
        <p:nvPicPr>
          <p:cNvPr id="11" name="Picture 10" descr="A picture containing ground, outdoor, dirt&#10;&#10;Description automatically generated">
            <a:extLst>
              <a:ext uri="{FF2B5EF4-FFF2-40B4-BE49-F238E27FC236}">
                <a16:creationId xmlns:a16="http://schemas.microsoft.com/office/drawing/2014/main" id="{4070F2B8-216E-4067-A03C-5B89B8099C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/>
        </p:blipFill>
        <p:spPr>
          <a:xfrm>
            <a:off x="4913773" y="110182"/>
            <a:ext cx="3492500" cy="1752600"/>
          </a:xfrm>
          <a:prstGeom prst="rect">
            <a:avLst/>
          </a:prstGeom>
        </p:spPr>
      </p:pic>
      <p:pic>
        <p:nvPicPr>
          <p:cNvPr id="8" name="Picture 7" descr="A group of paw prints in the snow&#10;&#10;Description automatically generated with low confidence">
            <a:extLst>
              <a:ext uri="{FF2B5EF4-FFF2-40B4-BE49-F238E27FC236}">
                <a16:creationId xmlns:a16="http://schemas.microsoft.com/office/drawing/2014/main" id="{EB69215D-7BD3-413F-9C2E-3A1DBF8DCC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/>
        </p:blipFill>
        <p:spPr>
          <a:xfrm>
            <a:off x="4913773" y="2038350"/>
            <a:ext cx="3492500" cy="27813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84975-CE2F-4725-9F48-5F139C1E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pic>
        <p:nvPicPr>
          <p:cNvPr id="14" name="Picture 13" descr="A picture containing outdoor, curb, night sky&#10;&#10;Description automatically generated">
            <a:extLst>
              <a:ext uri="{FF2B5EF4-FFF2-40B4-BE49-F238E27FC236}">
                <a16:creationId xmlns:a16="http://schemas.microsoft.com/office/drawing/2014/main" id="{3F0A04D9-C726-4E91-81BD-D781B65C1B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5065974" y="5042511"/>
            <a:ext cx="3188098" cy="172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5343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D23671-0E3F-4998-AA60-7DF504E9B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4704587" cy="1325562"/>
          </a:xfrm>
        </p:spPr>
        <p:txBody>
          <a:bodyPr>
            <a:normAutofit/>
          </a:bodyPr>
          <a:lstStyle/>
          <a:p>
            <a:r>
              <a:rPr lang="en-US" sz="2800"/>
              <a:t>Inner planets: Earth + Moon</a:t>
            </a:r>
            <a:br>
              <a:rPr lang="en-US" sz="2800"/>
            </a:br>
            <a:r>
              <a:rPr lang="en-US" sz="2800"/>
              <a:t>First missions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191400-BBB0-4F0F-B55D-12F799652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4" y="1828800"/>
            <a:ext cx="4704587" cy="4351337"/>
          </a:xfrm>
        </p:spPr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https://en.wikipedia.org/wiki/List_of_missions_to_the_Moon</a:t>
            </a:r>
            <a:r>
              <a:rPr lang="en-US" dirty="0"/>
              <a:t> </a:t>
            </a:r>
          </a:p>
          <a:p>
            <a:r>
              <a:rPr lang="en-US" dirty="0"/>
              <a:t>First successful to reach and fly-by: Luna 1, Jan 1959.</a:t>
            </a:r>
          </a:p>
          <a:p>
            <a:r>
              <a:rPr lang="en-US" dirty="0"/>
              <a:t>Second successful to reach and impact Luna 2, September 1959. Delivered USSR pennant.</a:t>
            </a:r>
          </a:p>
          <a:p>
            <a:r>
              <a:rPr lang="en-US" dirty="0"/>
              <a:t>Third successful: Luna – 3. Oct 1959, fly-by, returned images of “dark side of the Moon”</a:t>
            </a:r>
          </a:p>
          <a:p>
            <a:r>
              <a:rPr lang="en-US" dirty="0"/>
              <a:t>Followed by US missions Ranger 7, Ranger 8, and Ranger 9.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40C5F31-D582-4C56-993B-1A57D34960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04" r="1" b="2372"/>
          <a:stretch/>
        </p:blipFill>
        <p:spPr bwMode="auto">
          <a:xfrm>
            <a:off x="6097404" y="10"/>
            <a:ext cx="2372226" cy="228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E7F52BEA-6451-43E7-A365-C5BAD5A852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1" r="9874" b="-1"/>
          <a:stretch/>
        </p:blipFill>
        <p:spPr bwMode="auto">
          <a:xfrm>
            <a:off x="6097404" y="4571990"/>
            <a:ext cx="2372226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84975-CE2F-4725-9F48-5F139C1E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8</a:t>
            </a:fld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DA911D7-4877-4C6D-AC15-62262099D9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6" r="21466" b="1"/>
          <a:stretch/>
        </p:blipFill>
        <p:spPr bwMode="auto">
          <a:xfrm>
            <a:off x="6097404" y="2286000"/>
            <a:ext cx="2372226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1170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D23671-0E3F-4998-AA60-7DF504E9B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417" y="365760"/>
            <a:ext cx="3437592" cy="1326732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Inner planets: Earth + Moon</a:t>
            </a:r>
            <a:br>
              <a:rPr lang="en-US" sz="3200" dirty="0"/>
            </a:br>
            <a:r>
              <a:rPr lang="en-US" sz="3200" dirty="0"/>
              <a:t>Testing the Dust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191400-BBB0-4F0F-B55D-12F799652F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691" y="1692492"/>
            <a:ext cx="3430043" cy="498373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objects in space vacuum ‘freeze’ to each other</a:t>
            </a:r>
          </a:p>
          <a:p>
            <a:r>
              <a:rPr lang="en-US" dirty="0"/>
              <a:t>Lunar dust can support landing?</a:t>
            </a:r>
          </a:p>
          <a:p>
            <a:r>
              <a:rPr lang="en-US" dirty="0"/>
              <a:t>Mission Luna-9 (USSR)</a:t>
            </a:r>
          </a:p>
          <a:p>
            <a:pPr lvl="1"/>
            <a:r>
              <a:rPr lang="en-US" dirty="0"/>
              <a:t>First spacecraft to land successfully on the Moon. Touchdown on 3 February 1966 at 18:45:30 UTC</a:t>
            </a:r>
          </a:p>
          <a:p>
            <a:r>
              <a:rPr lang="en-US" dirty="0"/>
              <a:t>More info: </a:t>
            </a:r>
            <a:r>
              <a:rPr lang="en-US" dirty="0">
                <a:hlinkClick r:id="rId2"/>
              </a:rPr>
              <a:t>https://en.wikipedia.org/wiki/Luna_9</a:t>
            </a:r>
            <a:r>
              <a:rPr lang="en-US" dirty="0"/>
              <a:t> </a:t>
            </a:r>
          </a:p>
          <a:p>
            <a:r>
              <a:rPr lang="en-US" dirty="0"/>
              <a:t>Followed by </a:t>
            </a:r>
            <a:r>
              <a:rPr lang="en-US" dirty="0">
                <a:solidFill>
                  <a:srgbClr val="0645AD"/>
                </a:solidFill>
                <a:latin typeface="Arial" panose="020B0604020202020204" pitchFamily="34" charset="0"/>
                <a:hlinkClick r:id="rId3" tooltip="Surveyor 1"/>
              </a:rPr>
              <a:t>Surveyor 1</a:t>
            </a:r>
            <a:endParaRPr lang="en-US" dirty="0"/>
          </a:p>
          <a:p>
            <a:r>
              <a:rPr lang="en-US" dirty="0"/>
              <a:t>Luna-13 (a soft landing on 24 December 1966) studied the mechanical properties of the surface (density and force for penetration via micro-explosives)</a:t>
            </a:r>
          </a:p>
        </p:txBody>
      </p:sp>
      <p:pic>
        <p:nvPicPr>
          <p:cNvPr id="9" name="Picture 8" descr="A picture containing indoor, floor&#10;&#10;Description automatically generated">
            <a:extLst>
              <a:ext uri="{FF2B5EF4-FFF2-40B4-BE49-F238E27FC236}">
                <a16:creationId xmlns:a16="http://schemas.microsoft.com/office/drawing/2014/main" id="{31AC9D9E-40F3-4AA6-9D3A-4344A372AC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t="3067" r="5" b="4452"/>
          <a:stretch/>
        </p:blipFill>
        <p:spPr>
          <a:xfrm>
            <a:off x="4384449" y="755384"/>
            <a:ext cx="2004805" cy="3355932"/>
          </a:xfrm>
          <a:prstGeom prst="rect">
            <a:avLst/>
          </a:prstGeom>
        </p:spPr>
      </p:pic>
      <p:pic>
        <p:nvPicPr>
          <p:cNvPr id="4098" name="Picture 2" descr="A machine on the floor&#10;&#10;Description automatically generated with low confidence">
            <a:extLst>
              <a:ext uri="{FF2B5EF4-FFF2-40B4-BE49-F238E27FC236}">
                <a16:creationId xmlns:a16="http://schemas.microsoft.com/office/drawing/2014/main" id="{9954799B-2EFD-4CFC-B513-F5682F74BF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2" r="13901" b="-3"/>
          <a:stretch/>
        </p:blipFill>
        <p:spPr bwMode="auto">
          <a:xfrm>
            <a:off x="6385425" y="755384"/>
            <a:ext cx="2004804" cy="335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couple of boats in the water&#10;&#10;Description automatically generated with low confidence">
            <a:extLst>
              <a:ext uri="{FF2B5EF4-FFF2-40B4-BE49-F238E27FC236}">
                <a16:creationId xmlns:a16="http://schemas.microsoft.com/office/drawing/2014/main" id="{377F699E-20A8-4893-B168-D55FCC7A3B9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/>
        </p:blipFill>
        <p:spPr>
          <a:xfrm>
            <a:off x="4389729" y="4247356"/>
            <a:ext cx="4000500" cy="242887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384975-CE2F-4725-9F48-5F139C1EC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76907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1531</TotalTime>
  <Words>942</Words>
  <Application>Microsoft Office PowerPoint</Application>
  <PresentationFormat>On-screen Show (4:3)</PresentationFormat>
  <Paragraphs>82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Century Schoolbook</vt:lpstr>
      <vt:lpstr>CNN</vt:lpstr>
      <vt:lpstr>Wingdings 2</vt:lpstr>
      <vt:lpstr>View</vt:lpstr>
      <vt:lpstr>Astronomy 1010 chapter 9</vt:lpstr>
      <vt:lpstr>Inner planets: Mercury</vt:lpstr>
      <vt:lpstr>Inner planets: Mercury</vt:lpstr>
      <vt:lpstr>Inner planets: Mercury</vt:lpstr>
      <vt:lpstr>Inner planets: Mercury</vt:lpstr>
      <vt:lpstr>Inner planets: Earth + Moon</vt:lpstr>
      <vt:lpstr>Inner planets: Earth + Moon</vt:lpstr>
      <vt:lpstr>Inner planets: Earth + Moon First missions</vt:lpstr>
      <vt:lpstr>Inner planets: Earth + Moon Testing the Dust</vt:lpstr>
      <vt:lpstr>Inner planets: Earth + Moon First man to reach the Moon</vt:lpstr>
      <vt:lpstr>Inner planets: Earth + Moon First Rover</vt:lpstr>
      <vt:lpstr>Inner planets: Earth + Moon Second Rover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</cp:lastModifiedBy>
  <cp:revision>2</cp:revision>
  <dcterms:created xsi:type="dcterms:W3CDTF">2021-01-31T00:35:04Z</dcterms:created>
  <dcterms:modified xsi:type="dcterms:W3CDTF">2021-10-18T19:11:17Z</dcterms:modified>
</cp:coreProperties>
</file>