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2"/>
  </p:notesMasterIdLst>
  <p:sldIdLst>
    <p:sldId id="256" r:id="rId2"/>
    <p:sldId id="264" r:id="rId3"/>
    <p:sldId id="263" r:id="rId4"/>
    <p:sldId id="257" r:id="rId5"/>
    <p:sldId id="258" r:id="rId6"/>
    <p:sldId id="259" r:id="rId7"/>
    <p:sldId id="260" r:id="rId8"/>
    <p:sldId id="261" r:id="rId9"/>
    <p:sldId id="262" r:id="rId10"/>
    <p:sldId id="266"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44A580-58E3-499D-9057-C327FA93AF3F}" v="65" dt="2021-01-10T01:17:39.7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7" d="100"/>
          <a:sy n="107" d="100"/>
        </p:scale>
        <p:origin x="800"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4F44A580-58E3-499D-9057-C327FA93AF3F}"/>
    <pc:docChg chg="undo custSel addSld delSld modSld sldOrd addMainMaster delMainMaster modMainMaster">
      <pc:chgData name="Dmitriy Beznosko" userId="8bcdeb23-d2dd-465e-bda6-8e644f22b48c" providerId="ADAL" clId="{4F44A580-58E3-499D-9057-C327FA93AF3F}" dt="2021-01-11T21:11:11.101" v="803" actId="57"/>
      <pc:docMkLst>
        <pc:docMk/>
      </pc:docMkLst>
      <pc:sldChg chg="addSp">
        <pc:chgData name="Dmitriy Beznosko" userId="8bcdeb23-d2dd-465e-bda6-8e644f22b48c" providerId="ADAL" clId="{4F44A580-58E3-499D-9057-C327FA93AF3F}" dt="2021-01-09T23:47:05.427" v="105"/>
        <pc:sldMkLst>
          <pc:docMk/>
          <pc:sldMk cId="1234925945" sldId="256"/>
        </pc:sldMkLst>
        <pc:picChg chg="add">
          <ac:chgData name="Dmitriy Beznosko" userId="8bcdeb23-d2dd-465e-bda6-8e644f22b48c" providerId="ADAL" clId="{4F44A580-58E3-499D-9057-C327FA93AF3F}" dt="2021-01-09T23:47:05.427" v="105"/>
          <ac:picMkLst>
            <pc:docMk/>
            <pc:sldMk cId="1234925945" sldId="256"/>
            <ac:picMk id="1026" creationId="{9AA78AD2-D230-4C7E-8B45-8C0C3EA8698B}"/>
          </ac:picMkLst>
        </pc:picChg>
      </pc:sldChg>
      <pc:sldChg chg="addSp">
        <pc:chgData name="Dmitriy Beznosko" userId="8bcdeb23-d2dd-465e-bda6-8e644f22b48c" providerId="ADAL" clId="{4F44A580-58E3-499D-9057-C327FA93AF3F}" dt="2021-01-09T23:47:24.962" v="108"/>
        <pc:sldMkLst>
          <pc:docMk/>
          <pc:sldMk cId="2451026675" sldId="256"/>
        </pc:sldMkLst>
        <pc:picChg chg="add">
          <ac:chgData name="Dmitriy Beznosko" userId="8bcdeb23-d2dd-465e-bda6-8e644f22b48c" providerId="ADAL" clId="{4F44A580-58E3-499D-9057-C327FA93AF3F}" dt="2021-01-09T23:47:24.962" v="108"/>
          <ac:picMkLst>
            <pc:docMk/>
            <pc:sldMk cId="2451026675" sldId="256"/>
            <ac:picMk id="2050" creationId="{7E89D24D-9E0E-4A08-8E61-592005CD8535}"/>
          </ac:picMkLst>
        </pc:picChg>
      </pc:sldChg>
      <pc:sldChg chg="addSp modSp new add del mod">
        <pc:chgData name="Dmitriy Beznosko" userId="8bcdeb23-d2dd-465e-bda6-8e644f22b48c" providerId="ADAL" clId="{4F44A580-58E3-499D-9057-C327FA93AF3F}" dt="2021-01-10T00:02:27.891" v="223" actId="1076"/>
        <pc:sldMkLst>
          <pc:docMk/>
          <pc:sldMk cId="4186887544" sldId="256"/>
        </pc:sldMkLst>
        <pc:spChg chg="mod">
          <ac:chgData name="Dmitriy Beznosko" userId="8bcdeb23-d2dd-465e-bda6-8e644f22b48c" providerId="ADAL" clId="{4F44A580-58E3-499D-9057-C327FA93AF3F}" dt="2021-01-10T00:01:16.208" v="218"/>
          <ac:spMkLst>
            <pc:docMk/>
            <pc:sldMk cId="4186887544" sldId="256"/>
            <ac:spMk id="2" creationId="{0A085278-B6F6-4825-A44F-8C128C113109}"/>
          </ac:spMkLst>
        </pc:spChg>
        <pc:spChg chg="mod">
          <ac:chgData name="Dmitriy Beznosko" userId="8bcdeb23-d2dd-465e-bda6-8e644f22b48c" providerId="ADAL" clId="{4F44A580-58E3-499D-9057-C327FA93AF3F}" dt="2021-01-10T00:01:16.208" v="218"/>
          <ac:spMkLst>
            <pc:docMk/>
            <pc:sldMk cId="4186887544" sldId="256"/>
            <ac:spMk id="3" creationId="{A5F2AD8A-4728-46F4-8E3D-33E740531674}"/>
          </ac:spMkLst>
        </pc:spChg>
        <pc:picChg chg="add mod">
          <ac:chgData name="Dmitriy Beznosko" userId="8bcdeb23-d2dd-465e-bda6-8e644f22b48c" providerId="ADAL" clId="{4F44A580-58E3-499D-9057-C327FA93AF3F}" dt="2021-01-10T00:01:19.556" v="219" actId="1076"/>
          <ac:picMkLst>
            <pc:docMk/>
            <pc:sldMk cId="4186887544" sldId="256"/>
            <ac:picMk id="6" creationId="{DC9A19C7-537F-4024-A0FA-F918D4E09331}"/>
          </ac:picMkLst>
        </pc:picChg>
        <pc:picChg chg="add mod">
          <ac:chgData name="Dmitriy Beznosko" userId="8bcdeb23-d2dd-465e-bda6-8e644f22b48c" providerId="ADAL" clId="{4F44A580-58E3-499D-9057-C327FA93AF3F}" dt="2021-01-10T00:02:27.891" v="223" actId="1076"/>
          <ac:picMkLst>
            <pc:docMk/>
            <pc:sldMk cId="4186887544" sldId="256"/>
            <ac:picMk id="7" creationId="{4358A32A-3214-4E01-BF0E-90B78E7A7096}"/>
          </ac:picMkLst>
        </pc:picChg>
        <pc:picChg chg="mod">
          <ac:chgData name="Dmitriy Beznosko" userId="8bcdeb23-d2dd-465e-bda6-8e644f22b48c" providerId="ADAL" clId="{4F44A580-58E3-499D-9057-C327FA93AF3F}" dt="2021-01-10T00:01:39.208" v="221" actId="1076"/>
          <ac:picMkLst>
            <pc:docMk/>
            <pc:sldMk cId="4186887544" sldId="256"/>
            <ac:picMk id="1026" creationId="{9AA78AD2-D230-4C7E-8B45-8C0C3EA8698B}"/>
          </ac:picMkLst>
        </pc:picChg>
        <pc:picChg chg="mod">
          <ac:chgData name="Dmitriy Beznosko" userId="8bcdeb23-d2dd-465e-bda6-8e644f22b48c" providerId="ADAL" clId="{4F44A580-58E3-499D-9057-C327FA93AF3F}" dt="2021-01-10T00:01:24.035" v="220" actId="1362"/>
          <ac:picMkLst>
            <pc:docMk/>
            <pc:sldMk cId="4186887544" sldId="256"/>
            <ac:picMk id="2050" creationId="{7E89D24D-9E0E-4A08-8E61-592005CD8535}"/>
          </ac:picMkLst>
        </pc:picChg>
      </pc:sldChg>
      <pc:sldChg chg="add del">
        <pc:chgData name="Dmitriy Beznosko" userId="8bcdeb23-d2dd-465e-bda6-8e644f22b48c" providerId="ADAL" clId="{4F44A580-58E3-499D-9057-C327FA93AF3F}" dt="2021-01-09T23:48:39.030" v="118" actId="27028"/>
        <pc:sldMkLst>
          <pc:docMk/>
          <pc:sldMk cId="1626670012" sldId="257"/>
        </pc:sldMkLst>
      </pc:sldChg>
      <pc:sldChg chg="add">
        <pc:chgData name="Dmitriy Beznosko" userId="8bcdeb23-d2dd-465e-bda6-8e644f22b48c" providerId="ADAL" clId="{4F44A580-58E3-499D-9057-C327FA93AF3F}" dt="2021-01-09T23:48:42.016" v="120"/>
        <pc:sldMkLst>
          <pc:docMk/>
          <pc:sldMk cId="2058067114" sldId="257"/>
        </pc:sldMkLst>
      </pc:sldChg>
      <pc:sldChg chg="add del">
        <pc:chgData name="Dmitriy Beznosko" userId="8bcdeb23-d2dd-465e-bda6-8e644f22b48c" providerId="ADAL" clId="{4F44A580-58E3-499D-9057-C327FA93AF3F}" dt="2021-01-09T23:48:26.536" v="115" actId="27028"/>
        <pc:sldMkLst>
          <pc:docMk/>
          <pc:sldMk cId="2701202334" sldId="257"/>
        </pc:sldMkLst>
      </pc:sldChg>
      <pc:sldChg chg="modSp add mod">
        <pc:chgData name="Dmitriy Beznosko" userId="8bcdeb23-d2dd-465e-bda6-8e644f22b48c" providerId="ADAL" clId="{4F44A580-58E3-499D-9057-C327FA93AF3F}" dt="2021-01-09T23:53:00.843" v="145" actId="1076"/>
        <pc:sldMkLst>
          <pc:docMk/>
          <pc:sldMk cId="3037634925" sldId="258"/>
        </pc:sldMkLst>
        <pc:spChg chg="mod">
          <ac:chgData name="Dmitriy Beznosko" userId="8bcdeb23-d2dd-465e-bda6-8e644f22b48c" providerId="ADAL" clId="{4F44A580-58E3-499D-9057-C327FA93AF3F}" dt="2021-01-09T23:52:43.086" v="142" actId="33524"/>
          <ac:spMkLst>
            <pc:docMk/>
            <pc:sldMk cId="3037634925" sldId="258"/>
            <ac:spMk id="3" creationId="{00000000-0000-0000-0000-000000000000}"/>
          </ac:spMkLst>
        </pc:spChg>
        <pc:spChg chg="mod">
          <ac:chgData name="Dmitriy Beznosko" userId="8bcdeb23-d2dd-465e-bda6-8e644f22b48c" providerId="ADAL" clId="{4F44A580-58E3-499D-9057-C327FA93AF3F}" dt="2021-01-09T23:53:00.843" v="145" actId="1076"/>
          <ac:spMkLst>
            <pc:docMk/>
            <pc:sldMk cId="3037634925" sldId="258"/>
            <ac:spMk id="4" creationId="{00000000-0000-0000-0000-000000000000}"/>
          </ac:spMkLst>
        </pc:spChg>
      </pc:sldChg>
      <pc:sldChg chg="add">
        <pc:chgData name="Dmitriy Beznosko" userId="8bcdeb23-d2dd-465e-bda6-8e644f22b48c" providerId="ADAL" clId="{4F44A580-58E3-499D-9057-C327FA93AF3F}" dt="2021-01-09T23:48:53.077" v="124"/>
        <pc:sldMkLst>
          <pc:docMk/>
          <pc:sldMk cId="2462674215" sldId="259"/>
        </pc:sldMkLst>
      </pc:sldChg>
      <pc:sldChg chg="add">
        <pc:chgData name="Dmitriy Beznosko" userId="8bcdeb23-d2dd-465e-bda6-8e644f22b48c" providerId="ADAL" clId="{4F44A580-58E3-499D-9057-C327FA93AF3F}" dt="2021-01-09T23:48:57.285" v="126"/>
        <pc:sldMkLst>
          <pc:docMk/>
          <pc:sldMk cId="44412968" sldId="260"/>
        </pc:sldMkLst>
      </pc:sldChg>
      <pc:sldChg chg="add">
        <pc:chgData name="Dmitriy Beznosko" userId="8bcdeb23-d2dd-465e-bda6-8e644f22b48c" providerId="ADAL" clId="{4F44A580-58E3-499D-9057-C327FA93AF3F}" dt="2021-01-09T23:49:04.355" v="128"/>
        <pc:sldMkLst>
          <pc:docMk/>
          <pc:sldMk cId="2613712540" sldId="261"/>
        </pc:sldMkLst>
      </pc:sldChg>
      <pc:sldChg chg="addSp delSp modSp add del mod">
        <pc:chgData name="Dmitriy Beznosko" userId="8bcdeb23-d2dd-465e-bda6-8e644f22b48c" providerId="ADAL" clId="{4F44A580-58E3-499D-9057-C327FA93AF3F}" dt="2021-01-11T21:11:11.101" v="803" actId="57"/>
        <pc:sldMkLst>
          <pc:docMk/>
          <pc:sldMk cId="498580863" sldId="262"/>
        </pc:sldMkLst>
        <pc:spChg chg="mod">
          <ac:chgData name="Dmitriy Beznosko" userId="8bcdeb23-d2dd-465e-bda6-8e644f22b48c" providerId="ADAL" clId="{4F44A580-58E3-499D-9057-C327FA93AF3F}" dt="2021-01-10T01:05:43.888" v="328" actId="1076"/>
          <ac:spMkLst>
            <pc:docMk/>
            <pc:sldMk cId="498580863" sldId="262"/>
            <ac:spMk id="2" creationId="{00000000-0000-0000-0000-000000000000}"/>
          </ac:spMkLst>
        </pc:spChg>
        <pc:spChg chg="mod">
          <ac:chgData name="Dmitriy Beznosko" userId="8bcdeb23-d2dd-465e-bda6-8e644f22b48c" providerId="ADAL" clId="{4F44A580-58E3-499D-9057-C327FA93AF3F}" dt="2021-01-11T21:11:11.101" v="803" actId="57"/>
          <ac:spMkLst>
            <pc:docMk/>
            <pc:sldMk cId="498580863" sldId="262"/>
            <ac:spMk id="3" creationId="{00000000-0000-0000-0000-000000000000}"/>
          </ac:spMkLst>
        </pc:spChg>
        <pc:spChg chg="add mod">
          <ac:chgData name="Dmitriy Beznosko" userId="8bcdeb23-d2dd-465e-bda6-8e644f22b48c" providerId="ADAL" clId="{4F44A580-58E3-499D-9057-C327FA93AF3F}" dt="2021-01-10T01:07:46.568" v="396" actId="1035"/>
          <ac:spMkLst>
            <pc:docMk/>
            <pc:sldMk cId="498580863" sldId="262"/>
            <ac:spMk id="5" creationId="{FDD79BB5-84E3-4941-8EF1-B010E9249D11}"/>
          </ac:spMkLst>
        </pc:spChg>
        <pc:spChg chg="add mod">
          <ac:chgData name="Dmitriy Beznosko" userId="8bcdeb23-d2dd-465e-bda6-8e644f22b48c" providerId="ADAL" clId="{4F44A580-58E3-499D-9057-C327FA93AF3F}" dt="2021-01-10T01:08:57.667" v="432" actId="1037"/>
          <ac:spMkLst>
            <pc:docMk/>
            <pc:sldMk cId="498580863" sldId="262"/>
            <ac:spMk id="7" creationId="{0AF83F77-6532-4312-BA5C-A906437AB317}"/>
          </ac:spMkLst>
        </pc:spChg>
        <pc:spChg chg="add mod">
          <ac:chgData name="Dmitriy Beznosko" userId="8bcdeb23-d2dd-465e-bda6-8e644f22b48c" providerId="ADAL" clId="{4F44A580-58E3-499D-9057-C327FA93AF3F}" dt="2021-01-10T01:12:44.170" v="694" actId="14100"/>
          <ac:spMkLst>
            <pc:docMk/>
            <pc:sldMk cId="498580863" sldId="262"/>
            <ac:spMk id="8" creationId="{855F62EC-849B-4273-9A00-9B38C8A03788}"/>
          </ac:spMkLst>
        </pc:spChg>
        <pc:spChg chg="add mod">
          <ac:chgData name="Dmitriy Beznosko" userId="8bcdeb23-d2dd-465e-bda6-8e644f22b48c" providerId="ADAL" clId="{4F44A580-58E3-499D-9057-C327FA93AF3F}" dt="2021-01-10T01:10:41.817" v="552" actId="14100"/>
          <ac:spMkLst>
            <pc:docMk/>
            <pc:sldMk cId="498580863" sldId="262"/>
            <ac:spMk id="10" creationId="{4051AE1B-0743-49A8-A58F-3A1734AD7B7D}"/>
          </ac:spMkLst>
        </pc:spChg>
        <pc:spChg chg="add mod">
          <ac:chgData name="Dmitriy Beznosko" userId="8bcdeb23-d2dd-465e-bda6-8e644f22b48c" providerId="ADAL" clId="{4F44A580-58E3-499D-9057-C327FA93AF3F}" dt="2021-01-10T01:11:44.589" v="638" actId="1036"/>
          <ac:spMkLst>
            <pc:docMk/>
            <pc:sldMk cId="498580863" sldId="262"/>
            <ac:spMk id="11" creationId="{533A222E-97AC-4529-B4D3-F6E43441FBA8}"/>
          </ac:spMkLst>
        </pc:spChg>
        <pc:spChg chg="add mod">
          <ac:chgData name="Dmitriy Beznosko" userId="8bcdeb23-d2dd-465e-bda6-8e644f22b48c" providerId="ADAL" clId="{4F44A580-58E3-499D-9057-C327FA93AF3F}" dt="2021-01-10T01:13:52.390" v="714" actId="1076"/>
          <ac:spMkLst>
            <pc:docMk/>
            <pc:sldMk cId="498580863" sldId="262"/>
            <ac:spMk id="13" creationId="{F725C545-A558-488C-9249-499F70CAB715}"/>
          </ac:spMkLst>
        </pc:spChg>
        <pc:spChg chg="add mod">
          <ac:chgData name="Dmitriy Beznosko" userId="8bcdeb23-d2dd-465e-bda6-8e644f22b48c" providerId="ADAL" clId="{4F44A580-58E3-499D-9057-C327FA93AF3F}" dt="2021-01-10T01:15:11.873" v="776" actId="1076"/>
          <ac:spMkLst>
            <pc:docMk/>
            <pc:sldMk cId="498580863" sldId="262"/>
            <ac:spMk id="15" creationId="{C757EA98-4D6D-4405-96D9-E0941F363B07}"/>
          </ac:spMkLst>
        </pc:spChg>
        <pc:spChg chg="add mod">
          <ac:chgData name="Dmitriy Beznosko" userId="8bcdeb23-d2dd-465e-bda6-8e644f22b48c" providerId="ADAL" clId="{4F44A580-58E3-499D-9057-C327FA93AF3F}" dt="2021-01-10T01:20:25.678" v="799" actId="14100"/>
          <ac:spMkLst>
            <pc:docMk/>
            <pc:sldMk cId="498580863" sldId="262"/>
            <ac:spMk id="17" creationId="{5C51192C-B6BD-46CD-BCD5-5A5CC059749B}"/>
          </ac:spMkLst>
        </pc:spChg>
        <pc:spChg chg="add mod">
          <ac:chgData name="Dmitriy Beznosko" userId="8bcdeb23-d2dd-465e-bda6-8e644f22b48c" providerId="ADAL" clId="{4F44A580-58E3-499D-9057-C327FA93AF3F}" dt="2021-01-10T01:20:41.132" v="802" actId="14100"/>
          <ac:spMkLst>
            <pc:docMk/>
            <pc:sldMk cId="498580863" sldId="262"/>
            <ac:spMk id="18" creationId="{895FC51D-5848-4207-B487-D7049A0D32B5}"/>
          </ac:spMkLst>
        </pc:spChg>
        <pc:picChg chg="add del mod">
          <ac:chgData name="Dmitriy Beznosko" userId="8bcdeb23-d2dd-465e-bda6-8e644f22b48c" providerId="ADAL" clId="{4F44A580-58E3-499D-9057-C327FA93AF3F}" dt="2021-01-10T01:09:40.667" v="434" actId="478"/>
          <ac:picMkLst>
            <pc:docMk/>
            <pc:sldMk cId="498580863" sldId="262"/>
            <ac:picMk id="9" creationId="{48722B05-568F-4C78-B4B7-4CBCEB567372}"/>
          </ac:picMkLst>
        </pc:picChg>
        <pc:picChg chg="mod">
          <ac:chgData name="Dmitriy Beznosko" userId="8bcdeb23-d2dd-465e-bda6-8e644f22b48c" providerId="ADAL" clId="{4F44A580-58E3-499D-9057-C327FA93AF3F}" dt="2021-01-10T01:06:31.533" v="366" actId="1035"/>
          <ac:picMkLst>
            <pc:docMk/>
            <pc:sldMk cId="498580863" sldId="262"/>
            <ac:picMk id="3074" creationId="{619A9B70-C067-4CA8-9A1A-57EED90DB021}"/>
          </ac:picMkLst>
        </pc:picChg>
        <pc:picChg chg="mod">
          <ac:chgData name="Dmitriy Beznosko" userId="8bcdeb23-d2dd-465e-bda6-8e644f22b48c" providerId="ADAL" clId="{4F44A580-58E3-499D-9057-C327FA93AF3F}" dt="2021-01-10T01:17:39.726" v="789" actId="1076"/>
          <ac:picMkLst>
            <pc:docMk/>
            <pc:sldMk cId="498580863" sldId="262"/>
            <ac:picMk id="4098" creationId="{1A098338-E0ED-4F69-AF40-0576C1486C33}"/>
          </ac:picMkLst>
        </pc:picChg>
        <pc:inkChg chg="add del">
          <ac:chgData name="Dmitriy Beznosko" userId="8bcdeb23-d2dd-465e-bda6-8e644f22b48c" providerId="ADAL" clId="{4F44A580-58E3-499D-9057-C327FA93AF3F}" dt="2021-01-10T01:08:07.400" v="398" actId="9405"/>
          <ac:inkMkLst>
            <pc:docMk/>
            <pc:sldMk cId="498580863" sldId="262"/>
            <ac:inkMk id="6" creationId="{1062A9B2-0F17-43F9-841A-A8BD2AF878CD}"/>
          </ac:inkMkLst>
        </pc:inkChg>
        <pc:cxnChg chg="add mod">
          <ac:chgData name="Dmitriy Beznosko" userId="8bcdeb23-d2dd-465e-bda6-8e644f22b48c" providerId="ADAL" clId="{4F44A580-58E3-499D-9057-C327FA93AF3F}" dt="2021-01-10T01:14:18.916" v="728" actId="1036"/>
          <ac:cxnSpMkLst>
            <pc:docMk/>
            <pc:sldMk cId="498580863" sldId="262"/>
            <ac:cxnSpMk id="14" creationId="{1EF904F9-BDD2-4590-9C47-E578A0F681D8}"/>
          </ac:cxnSpMkLst>
        </pc:cxnChg>
      </pc:sldChg>
      <pc:sldChg chg="addSp">
        <pc:chgData name="Dmitriy Beznosko" userId="8bcdeb23-d2dd-465e-bda6-8e644f22b48c" providerId="ADAL" clId="{4F44A580-58E3-499D-9057-C327FA93AF3F}" dt="2021-01-10T01:17:31.391" v="787"/>
        <pc:sldMkLst>
          <pc:docMk/>
          <pc:sldMk cId="1229369755" sldId="262"/>
        </pc:sldMkLst>
        <pc:picChg chg="add">
          <ac:chgData name="Dmitriy Beznosko" userId="8bcdeb23-d2dd-465e-bda6-8e644f22b48c" providerId="ADAL" clId="{4F44A580-58E3-499D-9057-C327FA93AF3F}" dt="2021-01-10T01:17:31.391" v="787"/>
          <ac:picMkLst>
            <pc:docMk/>
            <pc:sldMk cId="1229369755" sldId="262"/>
            <ac:picMk id="4098" creationId="{1A098338-E0ED-4F69-AF40-0576C1486C33}"/>
          </ac:picMkLst>
        </pc:picChg>
      </pc:sldChg>
      <pc:sldChg chg="addSp">
        <pc:chgData name="Dmitriy Beznosko" userId="8bcdeb23-d2dd-465e-bda6-8e644f22b48c" providerId="ADAL" clId="{4F44A580-58E3-499D-9057-C327FA93AF3F}" dt="2021-01-10T01:05:10.237" v="318"/>
        <pc:sldMkLst>
          <pc:docMk/>
          <pc:sldMk cId="4237484991" sldId="262"/>
        </pc:sldMkLst>
        <pc:picChg chg="add">
          <ac:chgData name="Dmitriy Beznosko" userId="8bcdeb23-d2dd-465e-bda6-8e644f22b48c" providerId="ADAL" clId="{4F44A580-58E3-499D-9057-C327FA93AF3F}" dt="2021-01-10T01:05:10.237" v="318"/>
          <ac:picMkLst>
            <pc:docMk/>
            <pc:sldMk cId="4237484991" sldId="262"/>
            <ac:picMk id="3074" creationId="{619A9B70-C067-4CA8-9A1A-57EED90DB021}"/>
          </ac:picMkLst>
        </pc:picChg>
      </pc:sldChg>
      <pc:sldChg chg="add ord">
        <pc:chgData name="Dmitriy Beznosko" userId="8bcdeb23-d2dd-465e-bda6-8e644f22b48c" providerId="ADAL" clId="{4F44A580-58E3-499D-9057-C327FA93AF3F}" dt="2021-01-09T23:49:20.271" v="134"/>
        <pc:sldMkLst>
          <pc:docMk/>
          <pc:sldMk cId="1626670012" sldId="263"/>
        </pc:sldMkLst>
      </pc:sldChg>
      <pc:sldChg chg="new del">
        <pc:chgData name="Dmitriy Beznosko" userId="8bcdeb23-d2dd-465e-bda6-8e644f22b48c" providerId="ADAL" clId="{4F44A580-58E3-499D-9057-C327FA93AF3F}" dt="2021-01-09T23:57:32.469" v="147" actId="680"/>
        <pc:sldMkLst>
          <pc:docMk/>
          <pc:sldMk cId="1644702359" sldId="264"/>
        </pc:sldMkLst>
      </pc:sldChg>
      <pc:sldChg chg="addSp delSp modSp add mod setBg">
        <pc:chgData name="Dmitriy Beznosko" userId="8bcdeb23-d2dd-465e-bda6-8e644f22b48c" providerId="ADAL" clId="{4F44A580-58E3-499D-9057-C327FA93AF3F}" dt="2021-01-10T00:08:32.384" v="291" actId="404"/>
        <pc:sldMkLst>
          <pc:docMk/>
          <pc:sldMk cId="3852919551" sldId="264"/>
        </pc:sldMkLst>
        <pc:spChg chg="mod">
          <ac:chgData name="Dmitriy Beznosko" userId="8bcdeb23-d2dd-465e-bda6-8e644f22b48c" providerId="ADAL" clId="{4F44A580-58E3-499D-9057-C327FA93AF3F}" dt="2021-01-10T00:07:39.641" v="283" actId="1076"/>
          <ac:spMkLst>
            <pc:docMk/>
            <pc:sldMk cId="3852919551" sldId="264"/>
            <ac:spMk id="2" creationId="{00000000-0000-0000-0000-000000000000}"/>
          </ac:spMkLst>
        </pc:spChg>
        <pc:spChg chg="mod ord">
          <ac:chgData name="Dmitriy Beznosko" userId="8bcdeb23-d2dd-465e-bda6-8e644f22b48c" providerId="ADAL" clId="{4F44A580-58E3-499D-9057-C327FA93AF3F}" dt="2021-01-10T00:05:41.739" v="259" actId="2711"/>
          <ac:spMkLst>
            <pc:docMk/>
            <pc:sldMk cId="3852919551" sldId="264"/>
            <ac:spMk id="3" creationId="{00000000-0000-0000-0000-000000000000}"/>
          </ac:spMkLst>
        </pc:spChg>
        <pc:spChg chg="mod ord">
          <ac:chgData name="Dmitriy Beznosko" userId="8bcdeb23-d2dd-465e-bda6-8e644f22b48c" providerId="ADAL" clId="{4F44A580-58E3-499D-9057-C327FA93AF3F}" dt="2021-01-10T00:04:35.913" v="242" actId="26606"/>
          <ac:spMkLst>
            <pc:docMk/>
            <pc:sldMk cId="3852919551" sldId="264"/>
            <ac:spMk id="4" creationId="{00000000-0000-0000-0000-000000000000}"/>
          </ac:spMkLst>
        </pc:spChg>
        <pc:spChg chg="add del">
          <ac:chgData name="Dmitriy Beznosko" userId="8bcdeb23-d2dd-465e-bda6-8e644f22b48c" providerId="ADAL" clId="{4F44A580-58E3-499D-9057-C327FA93AF3F}" dt="2021-01-10T00:04:24.496" v="238" actId="26606"/>
          <ac:spMkLst>
            <pc:docMk/>
            <pc:sldMk cId="3852919551" sldId="264"/>
            <ac:spMk id="7" creationId="{989683EB-D202-4B4D-B1BD-8BA6965FBEF5}"/>
          </ac:spMkLst>
        </pc:spChg>
        <pc:spChg chg="add del">
          <ac:chgData name="Dmitriy Beznosko" userId="8bcdeb23-d2dd-465e-bda6-8e644f22b48c" providerId="ADAL" clId="{4F44A580-58E3-499D-9057-C327FA93AF3F}" dt="2021-01-10T00:04:34.311" v="240" actId="26606"/>
          <ac:spMkLst>
            <pc:docMk/>
            <pc:sldMk cId="3852919551" sldId="264"/>
            <ac:spMk id="9" creationId="{60C2BF78-EE5B-49C7-ADD9-58CDBD13E3AA}"/>
          </ac:spMkLst>
        </pc:spChg>
        <pc:spChg chg="add del">
          <ac:chgData name="Dmitriy Beznosko" userId="8bcdeb23-d2dd-465e-bda6-8e644f22b48c" providerId="ADAL" clId="{4F44A580-58E3-499D-9057-C327FA93AF3F}" dt="2021-01-10T00:04:12.562" v="234" actId="26606"/>
          <ac:spMkLst>
            <pc:docMk/>
            <pc:sldMk cId="3852919551" sldId="264"/>
            <ac:spMk id="10" creationId="{E53F4E5A-C9EE-4859-B46B-F018F7D73A03}"/>
          </ac:spMkLst>
        </pc:spChg>
        <pc:spChg chg="add mod">
          <ac:chgData name="Dmitriy Beznosko" userId="8bcdeb23-d2dd-465e-bda6-8e644f22b48c" providerId="ADAL" clId="{4F44A580-58E3-499D-9057-C327FA93AF3F}" dt="2021-01-10T00:08:32.384" v="291" actId="404"/>
          <ac:spMkLst>
            <pc:docMk/>
            <pc:sldMk cId="3852919551" sldId="264"/>
            <ac:spMk id="11" creationId="{39847EDE-4179-46FB-BA10-B1E53C5387EB}"/>
          </ac:spMkLst>
        </pc:spChg>
        <pc:picChg chg="add mod ord modCrop">
          <ac:chgData name="Dmitriy Beznosko" userId="8bcdeb23-d2dd-465e-bda6-8e644f22b48c" providerId="ADAL" clId="{4F44A580-58E3-499D-9057-C327FA93AF3F}" dt="2021-01-10T00:08:02.138" v="285" actId="732"/>
          <ac:picMkLst>
            <pc:docMk/>
            <pc:sldMk cId="3852919551" sldId="264"/>
            <ac:picMk id="5" creationId="{BC09175D-C0E0-408F-BA00-D19798AEE6FF}"/>
          </ac:picMkLst>
        </pc:picChg>
        <pc:cxnChg chg="add del">
          <ac:chgData name="Dmitriy Beznosko" userId="8bcdeb23-d2dd-465e-bda6-8e644f22b48c" providerId="ADAL" clId="{4F44A580-58E3-499D-9057-C327FA93AF3F}" dt="2021-01-10T00:04:12.562" v="234" actId="26606"/>
          <ac:cxnSpMkLst>
            <pc:docMk/>
            <pc:sldMk cId="3852919551" sldId="264"/>
            <ac:cxnSpMk id="12" creationId="{041A955B-D579-48FD-A51C-51B0C0B69F9A}"/>
          </ac:cxnSpMkLst>
        </pc:cxnChg>
      </pc:sldChg>
      <pc:sldChg chg="add del">
        <pc:chgData name="Dmitriy Beznosko" userId="8bcdeb23-d2dd-465e-bda6-8e644f22b48c" providerId="ADAL" clId="{4F44A580-58E3-499D-9057-C327FA93AF3F}" dt="2021-01-09T23:50:50.394" v="140" actId="47"/>
        <pc:sldMkLst>
          <pc:docMk/>
          <pc:sldMk cId="4242463969" sldId="264"/>
        </pc:sldMkLst>
      </pc:sldChg>
      <pc:sldChg chg="addSp delSp modSp add del mod">
        <pc:chgData name="Dmitriy Beznosko" userId="8bcdeb23-d2dd-465e-bda6-8e644f22b48c" providerId="ADAL" clId="{4F44A580-58E3-499D-9057-C327FA93AF3F}" dt="2021-01-10T00:08:44.985" v="292" actId="47"/>
        <pc:sldMkLst>
          <pc:docMk/>
          <pc:sldMk cId="1039996947" sldId="265"/>
        </pc:sldMkLst>
        <pc:spChg chg="add mod">
          <ac:chgData name="Dmitriy Beznosko" userId="8bcdeb23-d2dd-465e-bda6-8e644f22b48c" providerId="ADAL" clId="{4F44A580-58E3-499D-9057-C327FA93AF3F}" dt="2021-01-10T00:02:58.075" v="225" actId="21"/>
          <ac:spMkLst>
            <pc:docMk/>
            <pc:sldMk cId="1039996947" sldId="265"/>
            <ac:spMk id="4" creationId="{5225382B-A655-452C-8397-483361DD70D9}"/>
          </ac:spMkLst>
        </pc:spChg>
        <pc:picChg chg="del mod">
          <ac:chgData name="Dmitriy Beznosko" userId="8bcdeb23-d2dd-465e-bda6-8e644f22b48c" providerId="ADAL" clId="{4F44A580-58E3-499D-9057-C327FA93AF3F}" dt="2021-01-10T00:02:58.075" v="225" actId="21"/>
          <ac:picMkLst>
            <pc:docMk/>
            <pc:sldMk cId="1039996947" sldId="265"/>
            <ac:picMk id="2" creationId="{00000000-0000-0000-0000-000000000000}"/>
          </ac:picMkLst>
        </pc:picChg>
      </pc:sldChg>
      <pc:sldChg chg="add del">
        <pc:chgData name="Dmitriy Beznosko" userId="8bcdeb23-d2dd-465e-bda6-8e644f22b48c" providerId="ADAL" clId="{4F44A580-58E3-499D-9057-C327FA93AF3F}" dt="2021-01-09T23:50:48.838" v="139" actId="47"/>
        <pc:sldMkLst>
          <pc:docMk/>
          <pc:sldMk cId="1204818572" sldId="265"/>
        </pc:sldMkLst>
      </pc:sldChg>
      <pc:sldChg chg="new del">
        <pc:chgData name="Dmitriy Beznosko" userId="8bcdeb23-d2dd-465e-bda6-8e644f22b48c" providerId="ADAL" clId="{4F44A580-58E3-499D-9057-C327FA93AF3F}" dt="2021-01-10T01:01:12.955" v="295" actId="47"/>
        <pc:sldMkLst>
          <pc:docMk/>
          <pc:sldMk cId="2359714069" sldId="265"/>
        </pc:sldMkLst>
      </pc:sldChg>
      <pc:sldChg chg="modSp new mod">
        <pc:chgData name="Dmitriy Beznosko" userId="8bcdeb23-d2dd-465e-bda6-8e644f22b48c" providerId="ADAL" clId="{4F44A580-58E3-499D-9057-C327FA93AF3F}" dt="2021-01-10T01:02:25.040" v="317" actId="27636"/>
        <pc:sldMkLst>
          <pc:docMk/>
          <pc:sldMk cId="847585489" sldId="266"/>
        </pc:sldMkLst>
        <pc:spChg chg="mod">
          <ac:chgData name="Dmitriy Beznosko" userId="8bcdeb23-d2dd-465e-bda6-8e644f22b48c" providerId="ADAL" clId="{4F44A580-58E3-499D-9057-C327FA93AF3F}" dt="2021-01-10T01:01:25.989" v="302" actId="14100"/>
          <ac:spMkLst>
            <pc:docMk/>
            <pc:sldMk cId="847585489" sldId="266"/>
            <ac:spMk id="2" creationId="{215EC792-AC49-4DC2-B659-5748E6A45470}"/>
          </ac:spMkLst>
        </pc:spChg>
        <pc:spChg chg="mod">
          <ac:chgData name="Dmitriy Beznosko" userId="8bcdeb23-d2dd-465e-bda6-8e644f22b48c" providerId="ADAL" clId="{4F44A580-58E3-499D-9057-C327FA93AF3F}" dt="2021-01-10T01:02:25.040" v="317" actId="27636"/>
          <ac:spMkLst>
            <pc:docMk/>
            <pc:sldMk cId="847585489" sldId="266"/>
            <ac:spMk id="3" creationId="{7C27E62D-555C-4BBE-8D71-07FBA3D2C10C}"/>
          </ac:spMkLst>
        </pc:spChg>
      </pc:sldChg>
      <pc:sldMasterChg chg="modSp modSldLayout">
        <pc:chgData name="Dmitriy Beznosko" userId="8bcdeb23-d2dd-465e-bda6-8e644f22b48c" providerId="ADAL" clId="{4F44A580-58E3-499D-9057-C327FA93AF3F}" dt="2021-01-09T23:43:03.629" v="0"/>
        <pc:sldMasterMkLst>
          <pc:docMk/>
          <pc:sldMasterMk cId="3983204252" sldId="2147483648"/>
        </pc:sldMasterMkLst>
        <pc:spChg chg="mod">
          <ac:chgData name="Dmitriy Beznosko" userId="8bcdeb23-d2dd-465e-bda6-8e644f22b48c" providerId="ADAL" clId="{4F44A580-58E3-499D-9057-C327FA93AF3F}" dt="2021-01-09T23:43:03.629" v="0"/>
          <ac:spMkLst>
            <pc:docMk/>
            <pc:sldMasterMk cId="3983204252" sldId="2147483648"/>
            <ac:spMk id="2" creationId="{94F1FFFD-3E3F-4284-9072-0F7F139B4889}"/>
          </ac:spMkLst>
        </pc:spChg>
        <pc:spChg chg="mod">
          <ac:chgData name="Dmitriy Beznosko" userId="8bcdeb23-d2dd-465e-bda6-8e644f22b48c" providerId="ADAL" clId="{4F44A580-58E3-499D-9057-C327FA93AF3F}" dt="2021-01-09T23:43:03.629" v="0"/>
          <ac:spMkLst>
            <pc:docMk/>
            <pc:sldMasterMk cId="3983204252" sldId="2147483648"/>
            <ac:spMk id="3" creationId="{02C193C5-51B5-4850-8153-026E84DFB5D1}"/>
          </ac:spMkLst>
        </pc:spChg>
        <pc:spChg chg="mod">
          <ac:chgData name="Dmitriy Beznosko" userId="8bcdeb23-d2dd-465e-bda6-8e644f22b48c" providerId="ADAL" clId="{4F44A580-58E3-499D-9057-C327FA93AF3F}" dt="2021-01-09T23:43:03.629" v="0"/>
          <ac:spMkLst>
            <pc:docMk/>
            <pc:sldMasterMk cId="3983204252" sldId="2147483648"/>
            <ac:spMk id="4" creationId="{AE11C386-09D4-4D8C-A99D-F4DBA2738CD0}"/>
          </ac:spMkLst>
        </pc:spChg>
        <pc:spChg chg="mod">
          <ac:chgData name="Dmitriy Beznosko" userId="8bcdeb23-d2dd-465e-bda6-8e644f22b48c" providerId="ADAL" clId="{4F44A580-58E3-499D-9057-C327FA93AF3F}" dt="2021-01-09T23:43:03.629" v="0"/>
          <ac:spMkLst>
            <pc:docMk/>
            <pc:sldMasterMk cId="3983204252" sldId="2147483648"/>
            <ac:spMk id="5" creationId="{BE0CD755-C6E8-471F-B49F-A9B70343CE95}"/>
          </ac:spMkLst>
        </pc:spChg>
        <pc:spChg chg="mod">
          <ac:chgData name="Dmitriy Beznosko" userId="8bcdeb23-d2dd-465e-bda6-8e644f22b48c" providerId="ADAL" clId="{4F44A580-58E3-499D-9057-C327FA93AF3F}" dt="2021-01-09T23:43:03.629" v="0"/>
          <ac:spMkLst>
            <pc:docMk/>
            <pc:sldMasterMk cId="3983204252" sldId="2147483648"/>
            <ac:spMk id="6" creationId="{3074E68E-494E-4772-91B9-6992AFF643C3}"/>
          </ac:spMkLst>
        </pc:spChg>
        <pc:sldLayoutChg chg="modSp">
          <pc:chgData name="Dmitriy Beznosko" userId="8bcdeb23-d2dd-465e-bda6-8e644f22b48c" providerId="ADAL" clId="{4F44A580-58E3-499D-9057-C327FA93AF3F}" dt="2021-01-09T23:43:03.629" v="0"/>
          <pc:sldLayoutMkLst>
            <pc:docMk/>
            <pc:sldMasterMk cId="3983204252" sldId="2147483648"/>
            <pc:sldLayoutMk cId="770643981" sldId="2147483649"/>
          </pc:sldLayoutMkLst>
          <pc:spChg chg="mod">
            <ac:chgData name="Dmitriy Beznosko" userId="8bcdeb23-d2dd-465e-bda6-8e644f22b48c" providerId="ADAL" clId="{4F44A580-58E3-499D-9057-C327FA93AF3F}" dt="2021-01-09T23:43:03.629" v="0"/>
            <ac:spMkLst>
              <pc:docMk/>
              <pc:sldMasterMk cId="3983204252" sldId="2147483648"/>
              <pc:sldLayoutMk cId="770643981" sldId="2147483649"/>
              <ac:spMk id="2" creationId="{D6D2AD87-5590-4054-83D4-16B82EC3006A}"/>
            </ac:spMkLst>
          </pc:spChg>
          <pc:spChg chg="mod">
            <ac:chgData name="Dmitriy Beznosko" userId="8bcdeb23-d2dd-465e-bda6-8e644f22b48c" providerId="ADAL" clId="{4F44A580-58E3-499D-9057-C327FA93AF3F}" dt="2021-01-09T23:43:03.629" v="0"/>
            <ac:spMkLst>
              <pc:docMk/>
              <pc:sldMasterMk cId="3983204252" sldId="2147483648"/>
              <pc:sldLayoutMk cId="770643981" sldId="2147483649"/>
              <ac:spMk id="3" creationId="{3E64343A-60E3-4799-8F83-82EC9E1413E6}"/>
            </ac:spMkLst>
          </pc:spChg>
        </pc:sldLayoutChg>
        <pc:sldLayoutChg chg="modSp">
          <pc:chgData name="Dmitriy Beznosko" userId="8bcdeb23-d2dd-465e-bda6-8e644f22b48c" providerId="ADAL" clId="{4F44A580-58E3-499D-9057-C327FA93AF3F}" dt="2021-01-09T23:43:03.629" v="0"/>
          <pc:sldLayoutMkLst>
            <pc:docMk/>
            <pc:sldMasterMk cId="3983204252" sldId="2147483648"/>
            <pc:sldLayoutMk cId="1167696597" sldId="2147483651"/>
          </pc:sldLayoutMkLst>
          <pc:spChg chg="mod">
            <ac:chgData name="Dmitriy Beznosko" userId="8bcdeb23-d2dd-465e-bda6-8e644f22b48c" providerId="ADAL" clId="{4F44A580-58E3-499D-9057-C327FA93AF3F}" dt="2021-01-09T23:43:03.629" v="0"/>
            <ac:spMkLst>
              <pc:docMk/>
              <pc:sldMasterMk cId="3983204252" sldId="2147483648"/>
              <pc:sldLayoutMk cId="1167696597" sldId="2147483651"/>
              <ac:spMk id="2" creationId="{B00F1DBC-DD4E-4F91-ACFE-04D12A56F0C4}"/>
            </ac:spMkLst>
          </pc:spChg>
          <pc:spChg chg="mod">
            <ac:chgData name="Dmitriy Beznosko" userId="8bcdeb23-d2dd-465e-bda6-8e644f22b48c" providerId="ADAL" clId="{4F44A580-58E3-499D-9057-C327FA93AF3F}" dt="2021-01-09T23:43:03.629" v="0"/>
            <ac:spMkLst>
              <pc:docMk/>
              <pc:sldMasterMk cId="3983204252" sldId="2147483648"/>
              <pc:sldLayoutMk cId="1167696597" sldId="2147483651"/>
              <ac:spMk id="3" creationId="{2DA79995-2A66-48EA-974E-1B9EED5360B1}"/>
            </ac:spMkLst>
          </pc:spChg>
        </pc:sldLayoutChg>
        <pc:sldLayoutChg chg="modSp">
          <pc:chgData name="Dmitriy Beznosko" userId="8bcdeb23-d2dd-465e-bda6-8e644f22b48c" providerId="ADAL" clId="{4F44A580-58E3-499D-9057-C327FA93AF3F}" dt="2021-01-09T23:43:03.629" v="0"/>
          <pc:sldLayoutMkLst>
            <pc:docMk/>
            <pc:sldMasterMk cId="3983204252" sldId="2147483648"/>
            <pc:sldLayoutMk cId="3429401831" sldId="2147483652"/>
          </pc:sldLayoutMkLst>
          <pc:spChg chg="mod">
            <ac:chgData name="Dmitriy Beznosko" userId="8bcdeb23-d2dd-465e-bda6-8e644f22b48c" providerId="ADAL" clId="{4F44A580-58E3-499D-9057-C327FA93AF3F}" dt="2021-01-09T23:43:03.629" v="0"/>
            <ac:spMkLst>
              <pc:docMk/>
              <pc:sldMasterMk cId="3983204252" sldId="2147483648"/>
              <pc:sldLayoutMk cId="3429401831" sldId="2147483652"/>
              <ac:spMk id="3" creationId="{BAD80C01-55ED-4671-A23D-4782D1C87211}"/>
            </ac:spMkLst>
          </pc:spChg>
          <pc:spChg chg="mod">
            <ac:chgData name="Dmitriy Beznosko" userId="8bcdeb23-d2dd-465e-bda6-8e644f22b48c" providerId="ADAL" clId="{4F44A580-58E3-499D-9057-C327FA93AF3F}" dt="2021-01-09T23:43:03.629" v="0"/>
            <ac:spMkLst>
              <pc:docMk/>
              <pc:sldMasterMk cId="3983204252" sldId="2147483648"/>
              <pc:sldLayoutMk cId="3429401831" sldId="2147483652"/>
              <ac:spMk id="4" creationId="{12266D27-6DC0-44E1-B90C-F5B108BAD40C}"/>
            </ac:spMkLst>
          </pc:spChg>
        </pc:sldLayoutChg>
        <pc:sldLayoutChg chg="modSp">
          <pc:chgData name="Dmitriy Beznosko" userId="8bcdeb23-d2dd-465e-bda6-8e644f22b48c" providerId="ADAL" clId="{4F44A580-58E3-499D-9057-C327FA93AF3F}" dt="2021-01-09T23:43:03.629" v="0"/>
          <pc:sldLayoutMkLst>
            <pc:docMk/>
            <pc:sldMasterMk cId="3983204252" sldId="2147483648"/>
            <pc:sldLayoutMk cId="2582398577" sldId="2147483653"/>
          </pc:sldLayoutMkLst>
          <pc:spChg chg="mod">
            <ac:chgData name="Dmitriy Beznosko" userId="8bcdeb23-d2dd-465e-bda6-8e644f22b48c" providerId="ADAL" clId="{4F44A580-58E3-499D-9057-C327FA93AF3F}" dt="2021-01-09T23:43:03.629" v="0"/>
            <ac:spMkLst>
              <pc:docMk/>
              <pc:sldMasterMk cId="3983204252" sldId="2147483648"/>
              <pc:sldLayoutMk cId="2582398577" sldId="2147483653"/>
              <ac:spMk id="2" creationId="{E9E04FB1-251C-4031-8C02-E920CF79B804}"/>
            </ac:spMkLst>
          </pc:spChg>
          <pc:spChg chg="mod">
            <ac:chgData name="Dmitriy Beznosko" userId="8bcdeb23-d2dd-465e-bda6-8e644f22b48c" providerId="ADAL" clId="{4F44A580-58E3-499D-9057-C327FA93AF3F}" dt="2021-01-09T23:43:03.629" v="0"/>
            <ac:spMkLst>
              <pc:docMk/>
              <pc:sldMasterMk cId="3983204252" sldId="2147483648"/>
              <pc:sldLayoutMk cId="2582398577" sldId="2147483653"/>
              <ac:spMk id="3" creationId="{E5E73D96-E233-4367-9DF4-AD054B322A2B}"/>
            </ac:spMkLst>
          </pc:spChg>
          <pc:spChg chg="mod">
            <ac:chgData name="Dmitriy Beznosko" userId="8bcdeb23-d2dd-465e-bda6-8e644f22b48c" providerId="ADAL" clId="{4F44A580-58E3-499D-9057-C327FA93AF3F}" dt="2021-01-09T23:43:03.629" v="0"/>
            <ac:spMkLst>
              <pc:docMk/>
              <pc:sldMasterMk cId="3983204252" sldId="2147483648"/>
              <pc:sldLayoutMk cId="2582398577" sldId="2147483653"/>
              <ac:spMk id="4" creationId="{12F5BFA3-C273-4C78-B1B3-BF31275603A4}"/>
            </ac:spMkLst>
          </pc:spChg>
          <pc:spChg chg="mod">
            <ac:chgData name="Dmitriy Beznosko" userId="8bcdeb23-d2dd-465e-bda6-8e644f22b48c" providerId="ADAL" clId="{4F44A580-58E3-499D-9057-C327FA93AF3F}" dt="2021-01-09T23:43:03.629" v="0"/>
            <ac:spMkLst>
              <pc:docMk/>
              <pc:sldMasterMk cId="3983204252" sldId="2147483648"/>
              <pc:sldLayoutMk cId="2582398577" sldId="2147483653"/>
              <ac:spMk id="5" creationId="{049D1E62-C982-43AC-A90E-EC1A73ABD41A}"/>
            </ac:spMkLst>
          </pc:spChg>
          <pc:spChg chg="mod">
            <ac:chgData name="Dmitriy Beznosko" userId="8bcdeb23-d2dd-465e-bda6-8e644f22b48c" providerId="ADAL" clId="{4F44A580-58E3-499D-9057-C327FA93AF3F}" dt="2021-01-09T23:43:03.629" v="0"/>
            <ac:spMkLst>
              <pc:docMk/>
              <pc:sldMasterMk cId="3983204252" sldId="2147483648"/>
              <pc:sldLayoutMk cId="2582398577" sldId="2147483653"/>
              <ac:spMk id="6" creationId="{2838C51F-6B4B-4C64-9D59-232728536918}"/>
            </ac:spMkLst>
          </pc:spChg>
        </pc:sldLayoutChg>
        <pc:sldLayoutChg chg="modSp">
          <pc:chgData name="Dmitriy Beznosko" userId="8bcdeb23-d2dd-465e-bda6-8e644f22b48c" providerId="ADAL" clId="{4F44A580-58E3-499D-9057-C327FA93AF3F}" dt="2021-01-09T23:43:03.629" v="0"/>
          <pc:sldLayoutMkLst>
            <pc:docMk/>
            <pc:sldMasterMk cId="3983204252" sldId="2147483648"/>
            <pc:sldLayoutMk cId="564509592" sldId="2147483656"/>
          </pc:sldLayoutMkLst>
          <pc:spChg chg="mod">
            <ac:chgData name="Dmitriy Beznosko" userId="8bcdeb23-d2dd-465e-bda6-8e644f22b48c" providerId="ADAL" clId="{4F44A580-58E3-499D-9057-C327FA93AF3F}" dt="2021-01-09T23:43:03.629" v="0"/>
            <ac:spMkLst>
              <pc:docMk/>
              <pc:sldMasterMk cId="3983204252" sldId="2147483648"/>
              <pc:sldLayoutMk cId="564509592" sldId="2147483656"/>
              <ac:spMk id="2" creationId="{7AC9B24A-47E5-4654-9BD7-BAC91BA52989}"/>
            </ac:spMkLst>
          </pc:spChg>
          <pc:spChg chg="mod">
            <ac:chgData name="Dmitriy Beznosko" userId="8bcdeb23-d2dd-465e-bda6-8e644f22b48c" providerId="ADAL" clId="{4F44A580-58E3-499D-9057-C327FA93AF3F}" dt="2021-01-09T23:43:03.629" v="0"/>
            <ac:spMkLst>
              <pc:docMk/>
              <pc:sldMasterMk cId="3983204252" sldId="2147483648"/>
              <pc:sldLayoutMk cId="564509592" sldId="2147483656"/>
              <ac:spMk id="3" creationId="{4061EF84-065F-49AA-A45A-428143B37E3B}"/>
            </ac:spMkLst>
          </pc:spChg>
          <pc:spChg chg="mod">
            <ac:chgData name="Dmitriy Beznosko" userId="8bcdeb23-d2dd-465e-bda6-8e644f22b48c" providerId="ADAL" clId="{4F44A580-58E3-499D-9057-C327FA93AF3F}" dt="2021-01-09T23:43:03.629" v="0"/>
            <ac:spMkLst>
              <pc:docMk/>
              <pc:sldMasterMk cId="3983204252" sldId="2147483648"/>
              <pc:sldLayoutMk cId="564509592" sldId="2147483656"/>
              <ac:spMk id="4" creationId="{FE2A74D7-2AA7-466A-B979-318AA52C9B18}"/>
            </ac:spMkLst>
          </pc:spChg>
        </pc:sldLayoutChg>
        <pc:sldLayoutChg chg="modSp">
          <pc:chgData name="Dmitriy Beznosko" userId="8bcdeb23-d2dd-465e-bda6-8e644f22b48c" providerId="ADAL" clId="{4F44A580-58E3-499D-9057-C327FA93AF3F}" dt="2021-01-09T23:43:03.629" v="0"/>
          <pc:sldLayoutMkLst>
            <pc:docMk/>
            <pc:sldMasterMk cId="3983204252" sldId="2147483648"/>
            <pc:sldLayoutMk cId="1241045070" sldId="2147483657"/>
          </pc:sldLayoutMkLst>
          <pc:spChg chg="mod">
            <ac:chgData name="Dmitriy Beznosko" userId="8bcdeb23-d2dd-465e-bda6-8e644f22b48c" providerId="ADAL" clId="{4F44A580-58E3-499D-9057-C327FA93AF3F}" dt="2021-01-09T23:43:03.629" v="0"/>
            <ac:spMkLst>
              <pc:docMk/>
              <pc:sldMasterMk cId="3983204252" sldId="2147483648"/>
              <pc:sldLayoutMk cId="1241045070" sldId="2147483657"/>
              <ac:spMk id="2" creationId="{731ACEDC-9F5A-4D14-8C0D-D7B41B2F2255}"/>
            </ac:spMkLst>
          </pc:spChg>
          <pc:spChg chg="mod">
            <ac:chgData name="Dmitriy Beznosko" userId="8bcdeb23-d2dd-465e-bda6-8e644f22b48c" providerId="ADAL" clId="{4F44A580-58E3-499D-9057-C327FA93AF3F}" dt="2021-01-09T23:43:03.629" v="0"/>
            <ac:spMkLst>
              <pc:docMk/>
              <pc:sldMasterMk cId="3983204252" sldId="2147483648"/>
              <pc:sldLayoutMk cId="1241045070" sldId="2147483657"/>
              <ac:spMk id="3" creationId="{6B9FCA48-FB48-4490-8C63-9760D3AC8758}"/>
            </ac:spMkLst>
          </pc:spChg>
          <pc:spChg chg="mod">
            <ac:chgData name="Dmitriy Beznosko" userId="8bcdeb23-d2dd-465e-bda6-8e644f22b48c" providerId="ADAL" clId="{4F44A580-58E3-499D-9057-C327FA93AF3F}" dt="2021-01-09T23:43:03.629" v="0"/>
            <ac:spMkLst>
              <pc:docMk/>
              <pc:sldMasterMk cId="3983204252" sldId="2147483648"/>
              <pc:sldLayoutMk cId="1241045070" sldId="2147483657"/>
              <ac:spMk id="4" creationId="{00032172-1A68-4A41-A486-E9F153A5419B}"/>
            </ac:spMkLst>
          </pc:spChg>
        </pc:sldLayoutChg>
        <pc:sldLayoutChg chg="modSp">
          <pc:chgData name="Dmitriy Beznosko" userId="8bcdeb23-d2dd-465e-bda6-8e644f22b48c" providerId="ADAL" clId="{4F44A580-58E3-499D-9057-C327FA93AF3F}" dt="2021-01-09T23:43:03.629" v="0"/>
          <pc:sldLayoutMkLst>
            <pc:docMk/>
            <pc:sldMasterMk cId="3983204252" sldId="2147483648"/>
            <pc:sldLayoutMk cId="2776501529" sldId="2147483659"/>
          </pc:sldLayoutMkLst>
          <pc:spChg chg="mod">
            <ac:chgData name="Dmitriy Beznosko" userId="8bcdeb23-d2dd-465e-bda6-8e644f22b48c" providerId="ADAL" clId="{4F44A580-58E3-499D-9057-C327FA93AF3F}" dt="2021-01-09T23:43:03.629" v="0"/>
            <ac:spMkLst>
              <pc:docMk/>
              <pc:sldMasterMk cId="3983204252" sldId="2147483648"/>
              <pc:sldLayoutMk cId="2776501529" sldId="2147483659"/>
              <ac:spMk id="2" creationId="{4C73D686-BAA3-4724-8119-87CEE110EE3F}"/>
            </ac:spMkLst>
          </pc:spChg>
          <pc:spChg chg="mod">
            <ac:chgData name="Dmitriy Beznosko" userId="8bcdeb23-d2dd-465e-bda6-8e644f22b48c" providerId="ADAL" clId="{4F44A580-58E3-499D-9057-C327FA93AF3F}" dt="2021-01-09T23:43:03.629" v="0"/>
            <ac:spMkLst>
              <pc:docMk/>
              <pc:sldMasterMk cId="3983204252" sldId="2147483648"/>
              <pc:sldLayoutMk cId="2776501529" sldId="2147483659"/>
              <ac:spMk id="3" creationId="{8FFE004D-ECC0-4F24-874E-C60FAD498EE1}"/>
            </ac:spMkLst>
          </pc:spChg>
        </pc:sldLayoutChg>
      </pc:sldMasterChg>
      <pc:sldMasterChg chg="add del addSldLayout delSldLayout">
        <pc:chgData name="Dmitriy Beznosko" userId="8bcdeb23-d2dd-465e-bda6-8e644f22b48c" providerId="ADAL" clId="{4F44A580-58E3-499D-9057-C327FA93AF3F}" dt="2021-01-09T23:48:42.014" v="119" actId="27028"/>
        <pc:sldMasterMkLst>
          <pc:docMk/>
          <pc:sldMasterMk cId="3550846268" sldId="2147483672"/>
        </pc:sldMasterMkLst>
        <pc:sldLayoutChg chg="add del">
          <pc:chgData name="Dmitriy Beznosko" userId="8bcdeb23-d2dd-465e-bda6-8e644f22b48c" providerId="ADAL" clId="{4F44A580-58E3-499D-9057-C327FA93AF3F}" dt="2021-01-09T23:48:42.014" v="119" actId="27028"/>
          <pc:sldLayoutMkLst>
            <pc:docMk/>
            <pc:sldMasterMk cId="3550846268" sldId="2147483672"/>
            <pc:sldLayoutMk cId="728666449" sldId="2147483674"/>
          </pc:sldLayoutMkLst>
        </pc:sldLayoutChg>
      </pc:sldMasterChg>
      <pc:sldMasterChg chg="add del addSldLayout delSldLayout">
        <pc:chgData name="Dmitriy Beznosko" userId="8bcdeb23-d2dd-465e-bda6-8e644f22b48c" providerId="ADAL" clId="{4F44A580-58E3-499D-9057-C327FA93AF3F}" dt="2021-01-10T00:08:44.985" v="292" actId="47"/>
        <pc:sldMasterMkLst>
          <pc:docMk/>
          <pc:sldMasterMk cId="0" sldId="2147483912"/>
        </pc:sldMasterMkLst>
        <pc:sldLayoutChg chg="add del">
          <pc:chgData name="Dmitriy Beznosko" userId="8bcdeb23-d2dd-465e-bda6-8e644f22b48c" providerId="ADAL" clId="{4F44A580-58E3-499D-9057-C327FA93AF3F}" dt="2021-01-10T00:08:44.985" v="292" actId="47"/>
          <pc:sldLayoutMkLst>
            <pc:docMk/>
            <pc:sldMasterMk cId="0" sldId="2147483912"/>
            <pc:sldLayoutMk cId="0" sldId="2147483914"/>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9D809E-6BBA-457D-A907-8CB5E23E6D1F}" type="datetimeFigureOut">
              <a:rPr lang="en-US" smtClean="0"/>
              <a:t>2/14/2021</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9D41AC-BE57-4DAC-B4B5-6D620D2DF722}" type="slidenum">
              <a:rPr lang="en-US" smtClean="0"/>
              <a:t>‹#›</a:t>
            </a:fld>
            <a:endParaRPr lang="en-US"/>
          </a:p>
        </p:txBody>
      </p:sp>
    </p:spTree>
    <p:extLst>
      <p:ext uri="{BB962C8B-B14F-4D97-AF65-F5344CB8AC3E}">
        <p14:creationId xmlns:p14="http://schemas.microsoft.com/office/powerpoint/2010/main" val="3451361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 about </a:t>
            </a:r>
            <a:endParaRPr lang="en-US" dirty="0"/>
          </a:p>
        </p:txBody>
      </p:sp>
      <p:sp>
        <p:nvSpPr>
          <p:cNvPr id="4" name="Slide Number Placeholder 3"/>
          <p:cNvSpPr>
            <a:spLocks noGrp="1"/>
          </p:cNvSpPr>
          <p:nvPr>
            <p:ph type="sldNum" sz="quarter" idx="10"/>
          </p:nvPr>
        </p:nvSpPr>
        <p:spPr/>
        <p:txBody>
          <a:bodyPr/>
          <a:lstStyle/>
          <a:p>
            <a:fld id="{5A9D41AC-BE57-4DAC-B4B5-6D620D2DF722}" type="slidenum">
              <a:rPr lang="en-US" smtClean="0"/>
              <a:t>8</a:t>
            </a:fld>
            <a:endParaRPr lang="en-US"/>
          </a:p>
        </p:txBody>
      </p:sp>
    </p:spTree>
    <p:extLst>
      <p:ext uri="{BB962C8B-B14F-4D97-AF65-F5344CB8AC3E}">
        <p14:creationId xmlns:p14="http://schemas.microsoft.com/office/powerpoint/2010/main" val="2444245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A9D41AC-BE57-4DAC-B4B5-6D620D2DF722}" type="slidenum">
              <a:rPr lang="en-US" smtClean="0"/>
              <a:t>9</a:t>
            </a:fld>
            <a:endParaRPr lang="en-US"/>
          </a:p>
        </p:txBody>
      </p:sp>
    </p:spTree>
    <p:extLst>
      <p:ext uri="{BB962C8B-B14F-4D97-AF65-F5344CB8AC3E}">
        <p14:creationId xmlns:p14="http://schemas.microsoft.com/office/powerpoint/2010/main" val="4087540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2/14/2021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2/14/2021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1</a:t>
            </a:r>
          </a:p>
        </p:txBody>
      </p:sp>
      <p:sp>
        <p:nvSpPr>
          <p:cNvPr id="3" name="Subtitle 2">
            <a:extLst>
              <a:ext uri="{FF2B5EF4-FFF2-40B4-BE49-F238E27FC236}">
                <a16:creationId xmlns=""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a:t>
            </a:r>
            <a:r>
              <a:rPr lang="en-US"/>
              <a:t>for </a:t>
            </a:r>
            <a:r>
              <a:rPr lang="en-US"/>
              <a:t>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15EC792-AC49-4DC2-B659-5748E6A45470}"/>
              </a:ext>
            </a:extLst>
          </p:cNvPr>
          <p:cNvSpPr>
            <a:spLocks noGrp="1"/>
          </p:cNvSpPr>
          <p:nvPr>
            <p:ph type="title"/>
          </p:nvPr>
        </p:nvSpPr>
        <p:spPr>
          <a:xfrm>
            <a:off x="946404" y="365760"/>
            <a:ext cx="7269480" cy="888005"/>
          </a:xfrm>
        </p:spPr>
        <p:txBody>
          <a:bodyPr>
            <a:normAutofit fontScale="90000"/>
          </a:bodyPr>
          <a:lstStyle/>
          <a:p>
            <a:r>
              <a:rPr lang="en-US" b="1" i="0" dirty="0">
                <a:solidFill>
                  <a:srgbClr val="333333"/>
                </a:solidFill>
                <a:effectLst/>
                <a:latin typeface="Neue Helvetica W01"/>
              </a:rPr>
              <a:t>Getting Familiar with a Light-Year</a:t>
            </a:r>
            <a:endParaRPr lang="en-US" dirty="0"/>
          </a:p>
        </p:txBody>
      </p:sp>
      <p:sp>
        <p:nvSpPr>
          <p:cNvPr id="3" name="Content Placeholder 2">
            <a:extLst>
              <a:ext uri="{FF2B5EF4-FFF2-40B4-BE49-F238E27FC236}">
                <a16:creationId xmlns="" xmlns:a16="http://schemas.microsoft.com/office/drawing/2014/main" id="{7C27E62D-555C-4BBE-8D71-07FBA3D2C10C}"/>
              </a:ext>
            </a:extLst>
          </p:cNvPr>
          <p:cNvSpPr>
            <a:spLocks noGrp="1"/>
          </p:cNvSpPr>
          <p:nvPr>
            <p:ph idx="1"/>
          </p:nvPr>
        </p:nvSpPr>
        <p:spPr>
          <a:xfrm>
            <a:off x="946404" y="1423447"/>
            <a:ext cx="6446520" cy="4756691"/>
          </a:xfrm>
        </p:spPr>
        <p:txBody>
          <a:bodyPr>
            <a:normAutofit fontScale="85000" lnSpcReduction="10000"/>
          </a:bodyPr>
          <a:lstStyle/>
          <a:p>
            <a:pPr algn="l"/>
            <a:r>
              <a:rPr lang="en-US" sz="2200" b="1" i="1" dirty="0">
                <a:solidFill>
                  <a:srgbClr val="424242"/>
                </a:solidFill>
                <a:effectLst/>
                <a:latin typeface="Neue Helvetica W01"/>
              </a:rPr>
              <a:t>How many kilometers are there in a light-year?</a:t>
            </a:r>
          </a:p>
          <a:p>
            <a:pPr algn="l"/>
            <a:r>
              <a:rPr lang="en-US" b="1" i="0" dirty="0">
                <a:solidFill>
                  <a:srgbClr val="333333"/>
                </a:solidFill>
                <a:effectLst/>
                <a:latin typeface="Neue Helvetica W01"/>
              </a:rPr>
              <a:t>Solution</a:t>
            </a:r>
          </a:p>
          <a:p>
            <a:pPr algn="l">
              <a:buFont typeface="Arial" panose="020B0604020202020204" pitchFamily="34" charset="0"/>
              <a:buChar char="•"/>
            </a:pPr>
            <a:r>
              <a:rPr lang="en-US" b="0" i="0" dirty="0">
                <a:solidFill>
                  <a:srgbClr val="424242"/>
                </a:solidFill>
                <a:effectLst/>
                <a:latin typeface="Neue Helvetica W01"/>
              </a:rPr>
              <a:t>Light travels 3 × 10</a:t>
            </a:r>
            <a:r>
              <a:rPr lang="en-US" b="0" i="0" baseline="30000" dirty="0">
                <a:solidFill>
                  <a:srgbClr val="424242"/>
                </a:solidFill>
                <a:effectLst/>
                <a:latin typeface="Neue Helvetica W01"/>
              </a:rPr>
              <a:t>5</a:t>
            </a:r>
            <a:r>
              <a:rPr lang="en-US" b="0" i="0" dirty="0">
                <a:solidFill>
                  <a:srgbClr val="424242"/>
                </a:solidFill>
                <a:effectLst/>
                <a:latin typeface="Neue Helvetica W01"/>
              </a:rPr>
              <a:t> km in 1 s. So, let’s calculate how far it goes in a year: There are 60s in 1 min, and 60 min in 1 h.</a:t>
            </a:r>
          </a:p>
          <a:p>
            <a:pPr algn="l">
              <a:buFont typeface="Arial" panose="020B0604020202020204" pitchFamily="34" charset="0"/>
              <a:buChar char="•"/>
            </a:pPr>
            <a:r>
              <a:rPr lang="en-US" b="0" i="0" dirty="0">
                <a:solidFill>
                  <a:srgbClr val="424242"/>
                </a:solidFill>
                <a:effectLst/>
                <a:latin typeface="Neue Helvetica W01"/>
              </a:rPr>
              <a:t>Multiply these together and you find that there are 3.6 × 10</a:t>
            </a:r>
            <a:r>
              <a:rPr lang="en-US" b="0" i="0" baseline="30000" dirty="0">
                <a:solidFill>
                  <a:srgbClr val="424242"/>
                </a:solidFill>
                <a:effectLst/>
                <a:latin typeface="Neue Helvetica W01"/>
              </a:rPr>
              <a:t>3</a:t>
            </a:r>
            <a:r>
              <a:rPr lang="en-US" b="0" i="0" dirty="0">
                <a:solidFill>
                  <a:srgbClr val="424242"/>
                </a:solidFill>
                <a:effectLst/>
                <a:latin typeface="Neue Helvetica W01"/>
              </a:rPr>
              <a:t> s/h.</a:t>
            </a:r>
          </a:p>
          <a:p>
            <a:pPr algn="l">
              <a:buFont typeface="Arial" panose="020B0604020202020204" pitchFamily="34" charset="0"/>
              <a:buChar char="•"/>
            </a:pPr>
            <a:r>
              <a:rPr lang="en-US" b="0" i="0" dirty="0">
                <a:solidFill>
                  <a:srgbClr val="424242"/>
                </a:solidFill>
                <a:effectLst/>
                <a:latin typeface="Neue Helvetica W01"/>
              </a:rPr>
              <a:t>Thus, light covers 3 × 10</a:t>
            </a:r>
            <a:r>
              <a:rPr lang="en-US" b="0" i="0" baseline="30000" dirty="0">
                <a:solidFill>
                  <a:srgbClr val="424242"/>
                </a:solidFill>
                <a:effectLst/>
                <a:latin typeface="Neue Helvetica W01"/>
              </a:rPr>
              <a:t>5</a:t>
            </a:r>
            <a:r>
              <a:rPr lang="en-US" b="0" i="0" dirty="0">
                <a:solidFill>
                  <a:srgbClr val="424242"/>
                </a:solidFill>
                <a:effectLst/>
                <a:latin typeface="Neue Helvetica W01"/>
              </a:rPr>
              <a:t> km/s × 3.6 × 10</a:t>
            </a:r>
            <a:r>
              <a:rPr lang="en-US" b="0" i="0" baseline="30000" dirty="0">
                <a:solidFill>
                  <a:srgbClr val="424242"/>
                </a:solidFill>
                <a:effectLst/>
                <a:latin typeface="Neue Helvetica W01"/>
              </a:rPr>
              <a:t>3</a:t>
            </a:r>
            <a:r>
              <a:rPr lang="en-US" b="0" i="0" dirty="0">
                <a:solidFill>
                  <a:srgbClr val="424242"/>
                </a:solidFill>
                <a:effectLst/>
                <a:latin typeface="Neue Helvetica W01"/>
              </a:rPr>
              <a:t> s/h = 1.08 × 10</a:t>
            </a:r>
            <a:r>
              <a:rPr lang="en-US" b="0" i="0" baseline="30000" dirty="0">
                <a:solidFill>
                  <a:srgbClr val="424242"/>
                </a:solidFill>
                <a:effectLst/>
                <a:latin typeface="Neue Helvetica W01"/>
              </a:rPr>
              <a:t>9</a:t>
            </a:r>
            <a:r>
              <a:rPr lang="en-US" b="0" i="0" dirty="0">
                <a:solidFill>
                  <a:srgbClr val="424242"/>
                </a:solidFill>
                <a:effectLst/>
                <a:latin typeface="Neue Helvetica W01"/>
              </a:rPr>
              <a:t> km/h.</a:t>
            </a:r>
          </a:p>
          <a:p>
            <a:pPr algn="l">
              <a:buFont typeface="Arial" panose="020B0604020202020204" pitchFamily="34" charset="0"/>
              <a:buChar char="•"/>
            </a:pPr>
            <a:r>
              <a:rPr lang="en-US" b="0" i="0" dirty="0">
                <a:solidFill>
                  <a:srgbClr val="424242"/>
                </a:solidFill>
                <a:effectLst/>
                <a:latin typeface="Neue Helvetica W01"/>
              </a:rPr>
              <a:t>There are 24 h in a day, and 365.25 (3.65 × 10</a:t>
            </a:r>
            <a:r>
              <a:rPr lang="en-US" b="0" i="0" baseline="30000" dirty="0">
                <a:solidFill>
                  <a:srgbClr val="424242"/>
                </a:solidFill>
                <a:effectLst/>
                <a:latin typeface="Neue Helvetica W01"/>
              </a:rPr>
              <a:t>2</a:t>
            </a:r>
            <a:r>
              <a:rPr lang="en-US" b="0" i="0" dirty="0">
                <a:solidFill>
                  <a:srgbClr val="424242"/>
                </a:solidFill>
                <a:effectLst/>
                <a:latin typeface="Neue Helvetica W01"/>
              </a:rPr>
              <a:t>) days in 1 y.</a:t>
            </a:r>
          </a:p>
          <a:p>
            <a:pPr algn="l">
              <a:buFont typeface="Arial" panose="020B0604020202020204" pitchFamily="34" charset="0"/>
              <a:buChar char="•"/>
            </a:pPr>
            <a:r>
              <a:rPr lang="en-US" b="0" i="0" dirty="0">
                <a:solidFill>
                  <a:srgbClr val="424242"/>
                </a:solidFill>
                <a:effectLst/>
                <a:latin typeface="Neue Helvetica W01"/>
              </a:rPr>
              <a:t>The product of these two numbers is 8.77 × 10</a:t>
            </a:r>
            <a:r>
              <a:rPr lang="en-US" b="0" i="0" baseline="30000" dirty="0">
                <a:solidFill>
                  <a:srgbClr val="424242"/>
                </a:solidFill>
                <a:effectLst/>
                <a:latin typeface="Neue Helvetica W01"/>
              </a:rPr>
              <a:t>3</a:t>
            </a:r>
            <a:r>
              <a:rPr lang="en-US" b="0" i="0" dirty="0">
                <a:solidFill>
                  <a:srgbClr val="424242"/>
                </a:solidFill>
                <a:effectLst/>
                <a:latin typeface="Neue Helvetica W01"/>
              </a:rPr>
              <a:t> h/y.</a:t>
            </a:r>
          </a:p>
          <a:p>
            <a:pPr algn="l">
              <a:buFont typeface="Arial" panose="020B0604020202020204" pitchFamily="34" charset="0"/>
              <a:buChar char="•"/>
            </a:pPr>
            <a:r>
              <a:rPr lang="en-US" b="0" i="0" dirty="0">
                <a:solidFill>
                  <a:srgbClr val="424242"/>
                </a:solidFill>
                <a:effectLst/>
                <a:latin typeface="Neue Helvetica W01"/>
              </a:rPr>
              <a:t>Multiplying this by 1.08 × 10</a:t>
            </a:r>
            <a:r>
              <a:rPr lang="en-US" b="0" i="0" baseline="30000" dirty="0">
                <a:solidFill>
                  <a:srgbClr val="424242"/>
                </a:solidFill>
                <a:effectLst/>
                <a:latin typeface="Neue Helvetica W01"/>
              </a:rPr>
              <a:t>9</a:t>
            </a:r>
            <a:r>
              <a:rPr lang="en-US" b="0" i="0" dirty="0">
                <a:solidFill>
                  <a:srgbClr val="424242"/>
                </a:solidFill>
                <a:effectLst/>
                <a:latin typeface="Neue Helvetica W01"/>
              </a:rPr>
              <a:t> km/h gives 9.46 × 10</a:t>
            </a:r>
            <a:r>
              <a:rPr lang="en-US" b="0" i="0" baseline="30000" dirty="0">
                <a:solidFill>
                  <a:srgbClr val="424242"/>
                </a:solidFill>
                <a:effectLst/>
                <a:latin typeface="Neue Helvetica W01"/>
              </a:rPr>
              <a:t>12</a:t>
            </a:r>
            <a:r>
              <a:rPr lang="en-US" b="0" i="0" dirty="0">
                <a:solidFill>
                  <a:srgbClr val="424242"/>
                </a:solidFill>
                <a:effectLst/>
                <a:latin typeface="Neue Helvetica W01"/>
              </a:rPr>
              <a:t> km/light-year.</a:t>
            </a:r>
          </a:p>
          <a:p>
            <a:pPr algn="l"/>
            <a:r>
              <a:rPr lang="en-US" b="0" i="0" dirty="0">
                <a:solidFill>
                  <a:srgbClr val="424242"/>
                </a:solidFill>
                <a:effectLst/>
                <a:latin typeface="Neue Helvetica W01"/>
              </a:rPr>
              <a:t>That’s almost 10,000,000,000,000 km that light covers in a year. To help you imagine how long this distance is, we’ll mention that a string 1 light-year long could fit around the circumference of Earth 236 million times.</a:t>
            </a:r>
          </a:p>
          <a:p>
            <a:endParaRPr lang="en-US" dirty="0"/>
          </a:p>
        </p:txBody>
      </p:sp>
      <p:sp>
        <p:nvSpPr>
          <p:cNvPr id="4" name="Slide Number Placeholder 3">
            <a:extLst>
              <a:ext uri="{FF2B5EF4-FFF2-40B4-BE49-F238E27FC236}">
                <a16:creationId xmlns="" xmlns:a16="http://schemas.microsoft.com/office/drawing/2014/main" id="{C13AF3FA-3D42-47F4-8EC6-0F8335476B64}"/>
              </a:ext>
            </a:extLst>
          </p:cNvPr>
          <p:cNvSpPr>
            <a:spLocks noGrp="1"/>
          </p:cNvSpPr>
          <p:nvPr>
            <p:ph type="sldNum" sz="quarter" idx="12"/>
          </p:nvPr>
        </p:nvSpPr>
        <p:spPr/>
        <p:txBody>
          <a:bodyPr/>
          <a:lstStyle/>
          <a:p>
            <a:fld id="{41981FBF-D86C-4C24-9F66-A76C0A1A1C3D}" type="slidenum">
              <a:rPr lang="en-US" smtClean="0"/>
              <a:t>10</a:t>
            </a:fld>
            <a:endParaRPr lang="en-US"/>
          </a:p>
        </p:txBody>
      </p:sp>
    </p:spTree>
    <p:extLst>
      <p:ext uri="{BB962C8B-B14F-4D97-AF65-F5344CB8AC3E}">
        <p14:creationId xmlns:p14="http://schemas.microsoft.com/office/powerpoint/2010/main" val="8475854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9048" y="2847090"/>
            <a:ext cx="7269480" cy="720762"/>
          </a:xfrm>
        </p:spPr>
        <p:txBody>
          <a:bodyPr/>
          <a:lstStyle/>
          <a:p>
            <a:r>
              <a:rPr lang="en-US" dirty="0"/>
              <a:t>What is Astronomy?</a:t>
            </a:r>
          </a:p>
        </p:txBody>
      </p:sp>
      <p:sp>
        <p:nvSpPr>
          <p:cNvPr id="3" name="Content Placeholder 2"/>
          <p:cNvSpPr>
            <a:spLocks noGrp="1"/>
          </p:cNvSpPr>
          <p:nvPr>
            <p:ph idx="1"/>
          </p:nvPr>
        </p:nvSpPr>
        <p:spPr>
          <a:xfrm>
            <a:off x="509048" y="4044709"/>
            <a:ext cx="7706836" cy="2591762"/>
          </a:xfrm>
        </p:spPr>
        <p:txBody>
          <a:bodyPr>
            <a:normAutofit/>
          </a:bodyPr>
          <a:lstStyle/>
          <a:p>
            <a:r>
              <a:rPr lang="en-US" sz="2000" b="1" dirty="0">
                <a:latin typeface="Times New Roman" panose="02020603050405020304" pitchFamily="18" charset="0"/>
                <a:cs typeface="Times New Roman" panose="02020603050405020304" pitchFamily="18" charset="0"/>
              </a:rPr>
              <a:t>It is the oldest science in the world</a:t>
            </a:r>
          </a:p>
          <a:p>
            <a:r>
              <a:rPr lang="en-US" sz="2000" b="0" i="1" dirty="0">
                <a:solidFill>
                  <a:srgbClr val="424242"/>
                </a:solidFill>
                <a:effectLst/>
                <a:latin typeface="Times New Roman" panose="02020603050405020304" pitchFamily="18" charset="0"/>
                <a:cs typeface="Times New Roman" panose="02020603050405020304" pitchFamily="18" charset="0"/>
              </a:rPr>
              <a:t>Astronomy</a:t>
            </a:r>
            <a:r>
              <a:rPr lang="en-US" sz="2000" b="0" i="0" dirty="0">
                <a:solidFill>
                  <a:srgbClr val="424242"/>
                </a:solidFill>
                <a:effectLst/>
                <a:latin typeface="Times New Roman" panose="02020603050405020304" pitchFamily="18" charset="0"/>
                <a:cs typeface="Times New Roman" panose="02020603050405020304" pitchFamily="18" charset="0"/>
              </a:rPr>
              <a:t> is defined as the study of the objects that lie beyond our planet Earth and the processes by which these objects interact with one another.</a:t>
            </a:r>
          </a:p>
          <a:p>
            <a:r>
              <a:rPr lang="en-US" sz="2000" b="0" i="0" dirty="0">
                <a:solidFill>
                  <a:srgbClr val="424242"/>
                </a:solidFill>
                <a:effectLst/>
                <a:latin typeface="Times New Roman" panose="02020603050405020304" pitchFamily="18" charset="0"/>
                <a:cs typeface="Times New Roman" panose="02020603050405020304" pitchFamily="18" charset="0"/>
              </a:rPr>
              <a:t>It is also humanity’s attempt to organize what we learn into a clear history of the universe, from the instant of its birth in the Big Bang to the present moment. </a:t>
            </a:r>
            <a:endParaRPr lang="en-US" sz="2000" dirty="0">
              <a:solidFill>
                <a:srgbClr val="424242"/>
              </a:solidFill>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2"/>
          </p:nvPr>
        </p:nvSpPr>
        <p:spPr/>
        <p:txBody>
          <a:bodyPr/>
          <a:lstStyle/>
          <a:p>
            <a:fld id="{41981FBF-D86C-4C24-9F66-A76C0A1A1C3D}" type="slidenum">
              <a:rPr lang="en-US" smtClean="0"/>
              <a:t>2</a:t>
            </a:fld>
            <a:endParaRPr lang="en-US"/>
          </a:p>
        </p:txBody>
      </p:sp>
      <p:pic>
        <p:nvPicPr>
          <p:cNvPr id="5" name="Picture Placeholder 1" descr="Hubble Space Telescope image of two interacting galaxies. A larger spiral galaxy with a circular nucleus is on the left, in contact with a smaller barred-spiral galaxy on the right.&#10;&#10;">
            <a:extLst>
              <a:ext uri="{FF2B5EF4-FFF2-40B4-BE49-F238E27FC236}">
                <a16:creationId xmlns="" xmlns:a16="http://schemas.microsoft.com/office/drawing/2014/main" id="{BC09175D-C0E0-408F-BA00-D19798AEE6FF}"/>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l="11831" t="-1495" r="11366" b="-1495"/>
          <a:stretch/>
        </p:blipFill>
        <p:spPr>
          <a:xfrm>
            <a:off x="3855563" y="0"/>
            <a:ext cx="4585492" cy="2591762"/>
          </a:xfrm>
          <a:prstGeom prst="rect">
            <a:avLst/>
          </a:prstGeom>
        </p:spPr>
      </p:pic>
      <p:sp>
        <p:nvSpPr>
          <p:cNvPr id="11" name="Text Placeholder 6">
            <a:extLst>
              <a:ext uri="{FF2B5EF4-FFF2-40B4-BE49-F238E27FC236}">
                <a16:creationId xmlns="" xmlns:a16="http://schemas.microsoft.com/office/drawing/2014/main" id="{39847EDE-4179-46FB-BA10-B1E53C5387EB}"/>
              </a:ext>
            </a:extLst>
          </p:cNvPr>
          <p:cNvSpPr txBox="1">
            <a:spLocks/>
          </p:cNvSpPr>
          <p:nvPr/>
        </p:nvSpPr>
        <p:spPr>
          <a:xfrm>
            <a:off x="113123" y="150617"/>
            <a:ext cx="3742440" cy="2662674"/>
          </a:xfrm>
          <a:prstGeom prst="rect">
            <a:avLst/>
          </a:prstGeom>
        </p:spPr>
        <p:txBody>
          <a:bodyPr>
            <a:norm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pPr marL="0" indent="0" algn="just">
              <a:buNone/>
            </a:pPr>
            <a:r>
              <a:rPr lang="en-US" sz="1600" b="1" dirty="0">
                <a:solidFill>
                  <a:srgbClr val="6CB255"/>
                </a:solidFill>
              </a:rPr>
              <a:t>Distant Galaxies. </a:t>
            </a:r>
            <a:r>
              <a:rPr lang="en-US" sz="1600" dirty="0"/>
              <a:t>These two interacting islands of stars (galaxies) are so far away that their light takes hundreds of millions of years to reach us on Earth </a:t>
            </a:r>
            <a:r>
              <a:rPr lang="en-US" sz="1400" dirty="0"/>
              <a:t>(photographed with the Hubble Space Telescope). (credit: modification of work by NASA, ESA, the Hubble Heritage (</a:t>
            </a:r>
            <a:r>
              <a:rPr lang="en-US" sz="1400" dirty="0" err="1"/>
              <a:t>STScl</a:t>
            </a:r>
            <a:r>
              <a:rPr lang="en-US" sz="1400" dirty="0"/>
              <a:t>/AURA)-ESA/Hubble Collaboration, and K. Noll (</a:t>
            </a:r>
            <a:r>
              <a:rPr lang="en-US" sz="1400" dirty="0" err="1"/>
              <a:t>STScl</a:t>
            </a:r>
            <a:r>
              <a:rPr lang="en-US" sz="1400" dirty="0"/>
              <a:t>))</a:t>
            </a:r>
            <a:endParaRPr lang="en-US" sz="1600" dirty="0"/>
          </a:p>
        </p:txBody>
      </p:sp>
    </p:spTree>
    <p:extLst>
      <p:ext uri="{BB962C8B-B14F-4D97-AF65-F5344CB8AC3E}">
        <p14:creationId xmlns:p14="http://schemas.microsoft.com/office/powerpoint/2010/main" val="3852919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science?</a:t>
            </a:r>
          </a:p>
        </p:txBody>
      </p:sp>
      <p:sp>
        <p:nvSpPr>
          <p:cNvPr id="3" name="Content Placeholder 2"/>
          <p:cNvSpPr>
            <a:spLocks noGrp="1"/>
          </p:cNvSpPr>
          <p:nvPr>
            <p:ph idx="1"/>
          </p:nvPr>
        </p:nvSpPr>
        <p:spPr>
          <a:xfrm>
            <a:off x="946404" y="2898475"/>
            <a:ext cx="6446520" cy="3281663"/>
          </a:xfrm>
        </p:spPr>
        <p:txBody>
          <a:bodyPr>
            <a:normAutofit/>
          </a:bodyPr>
          <a:lstStyle/>
          <a:p>
            <a:pPr lvl="1"/>
            <a:r>
              <a:rPr lang="en-US" sz="2800" dirty="0"/>
              <a:t>Around the circle: </a:t>
            </a:r>
          </a:p>
          <a:p>
            <a:r>
              <a:rPr lang="en-US" sz="3200" dirty="0"/>
              <a:t>What do you think science is?</a:t>
            </a:r>
          </a:p>
          <a:p>
            <a:r>
              <a:rPr lang="en-US" sz="3200" dirty="0"/>
              <a:t>What do scientists do?</a:t>
            </a:r>
          </a:p>
          <a:p>
            <a:r>
              <a:rPr lang="en-US" sz="3200" dirty="0"/>
              <a:t>How is it different from philosophy and believes?</a:t>
            </a: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b="13605"/>
          <a:stretch/>
        </p:blipFill>
        <p:spPr>
          <a:xfrm>
            <a:off x="4411635" y="215661"/>
            <a:ext cx="3804249" cy="3286663"/>
          </a:xfrm>
          <a:prstGeom prst="rect">
            <a:avLst/>
          </a:prstGeom>
        </p:spPr>
      </p:pic>
      <p:sp>
        <p:nvSpPr>
          <p:cNvPr id="5" name="Rectangle 4"/>
          <p:cNvSpPr/>
          <p:nvPr/>
        </p:nvSpPr>
        <p:spPr>
          <a:xfrm>
            <a:off x="5571739" y="508806"/>
            <a:ext cx="1338020" cy="707886"/>
          </a:xfrm>
          <a:prstGeom prst="rect">
            <a:avLst/>
          </a:prstGeom>
          <a:noFill/>
        </p:spPr>
        <p:txBody>
          <a:bodyPr wrap="square" lIns="91440" tIns="45720" rIns="91440" bIns="45720">
            <a:spAutoFit/>
          </a:bodyPr>
          <a:lstStyle/>
          <a:p>
            <a:pPr algn="ctr"/>
            <a:r>
              <a:rPr lang="en-US" sz="2000" b="1" cap="none" spc="0" dirty="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Science is…</a:t>
            </a:r>
          </a:p>
        </p:txBody>
      </p:sp>
      <p:sp>
        <p:nvSpPr>
          <p:cNvPr id="6" name="Slide Number Placeholder 5"/>
          <p:cNvSpPr>
            <a:spLocks noGrp="1"/>
          </p:cNvSpPr>
          <p:nvPr>
            <p:ph type="sldNum" sz="quarter" idx="12"/>
          </p:nvPr>
        </p:nvSpPr>
        <p:spPr/>
        <p:txBody>
          <a:bodyPr/>
          <a:lstStyle/>
          <a:p>
            <a:fld id="{41981FBF-D86C-4C24-9F66-A76C0A1A1C3D}" type="slidenum">
              <a:rPr lang="en-US" smtClean="0"/>
              <a:t>3</a:t>
            </a:fld>
            <a:endParaRPr lang="en-US"/>
          </a:p>
        </p:txBody>
      </p:sp>
    </p:spTree>
    <p:extLst>
      <p:ext uri="{BB962C8B-B14F-4D97-AF65-F5344CB8AC3E}">
        <p14:creationId xmlns:p14="http://schemas.microsoft.com/office/powerpoint/2010/main" val="16266700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69410"/>
          </a:xfrm>
        </p:spPr>
        <p:txBody>
          <a:bodyPr/>
          <a:lstStyle/>
          <a:p>
            <a:r>
              <a:rPr lang="en-US" dirty="0"/>
              <a:t>Scientific method explained</a:t>
            </a:r>
          </a:p>
        </p:txBody>
      </p:sp>
      <p:sp>
        <p:nvSpPr>
          <p:cNvPr id="3" name="Content Placeholder 2"/>
          <p:cNvSpPr>
            <a:spLocks noGrp="1"/>
          </p:cNvSpPr>
          <p:nvPr>
            <p:ph idx="1"/>
          </p:nvPr>
        </p:nvSpPr>
        <p:spPr>
          <a:xfrm>
            <a:off x="946404" y="1155940"/>
            <a:ext cx="6446520" cy="5024198"/>
          </a:xfrm>
        </p:spPr>
        <p:txBody>
          <a:bodyPr>
            <a:normAutofit fontScale="92500" lnSpcReduction="10000"/>
          </a:bodyPr>
          <a:lstStyle/>
          <a:p>
            <a:r>
              <a:rPr lang="en-US" sz="2400" dirty="0">
                <a:latin typeface="Times New Roman" panose="02020603050405020304" pitchFamily="18" charset="0"/>
                <a:cs typeface="Times New Roman" panose="02020603050405020304" pitchFamily="18" charset="0"/>
              </a:rPr>
              <a:t>The ultimate judge in science is always what nature itself reveals based on observations, experiments, models, and testing.</a:t>
            </a:r>
          </a:p>
          <a:p>
            <a:r>
              <a:rPr lang="en-US" sz="2400" dirty="0">
                <a:latin typeface="Times New Roman" panose="02020603050405020304" pitchFamily="18" charset="0"/>
                <a:cs typeface="Times New Roman" panose="02020603050405020304" pitchFamily="18" charset="0"/>
              </a:rPr>
              <a:t> Science is not merely a body of knowledge, but a method by which we attempt to understand nature and how it behaves. This method begins with many observations over a period of time. </a:t>
            </a:r>
          </a:p>
          <a:p>
            <a:r>
              <a:rPr lang="en-US" sz="2400" dirty="0">
                <a:latin typeface="Times New Roman" panose="02020603050405020304" pitchFamily="18" charset="0"/>
                <a:cs typeface="Times New Roman" panose="02020603050405020304" pitchFamily="18" charset="0"/>
              </a:rPr>
              <a:t>From the trends found through observations/experiments, scientists can model the particular phenomena we want to understand. Such models are always approximations of nature, subject to further testing.</a:t>
            </a:r>
          </a:p>
          <a:p>
            <a:r>
              <a:rPr lang="en-US" sz="2400" dirty="0">
                <a:latin typeface="Times New Roman" panose="02020603050405020304" pitchFamily="18" charset="0"/>
                <a:cs typeface="Times New Roman" panose="02020603050405020304" pitchFamily="18" charset="0"/>
              </a:rPr>
              <a:t>When they are first proposed, new models or ideas are sometimes called hypotheses.</a:t>
            </a:r>
          </a:p>
        </p:txBody>
      </p:sp>
      <p:sp>
        <p:nvSpPr>
          <p:cNvPr id="4" name="Slide Number Placeholder 3"/>
          <p:cNvSpPr>
            <a:spLocks noGrp="1"/>
          </p:cNvSpPr>
          <p:nvPr>
            <p:ph type="sldNum" sz="quarter" idx="12"/>
          </p:nvPr>
        </p:nvSpPr>
        <p:spPr/>
        <p:txBody>
          <a:bodyPr/>
          <a:lstStyle/>
          <a:p>
            <a:fld id="{41981FBF-D86C-4C24-9F66-A76C0A1A1C3D}" type="slidenum">
              <a:rPr lang="en-US" smtClean="0"/>
              <a:t>4</a:t>
            </a:fld>
            <a:endParaRPr lang="en-US"/>
          </a:p>
        </p:txBody>
      </p:sp>
    </p:spTree>
    <p:extLst>
      <p:ext uri="{BB962C8B-B14F-4D97-AF65-F5344CB8AC3E}">
        <p14:creationId xmlns:p14="http://schemas.microsoft.com/office/powerpoint/2010/main" val="2058067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652157"/>
          </a:xfrm>
        </p:spPr>
        <p:txBody>
          <a:bodyPr/>
          <a:lstStyle/>
          <a:p>
            <a:r>
              <a:rPr lang="en-US" dirty="0"/>
              <a:t>Scientific method explained 2</a:t>
            </a:r>
          </a:p>
        </p:txBody>
      </p:sp>
      <p:sp>
        <p:nvSpPr>
          <p:cNvPr id="3" name="Content Placeholder 2"/>
          <p:cNvSpPr>
            <a:spLocks noGrp="1"/>
          </p:cNvSpPr>
          <p:nvPr>
            <p:ph idx="1"/>
          </p:nvPr>
        </p:nvSpPr>
        <p:spPr>
          <a:xfrm>
            <a:off x="327806" y="1404729"/>
            <a:ext cx="7862201" cy="4573013"/>
          </a:xfrm>
        </p:spPr>
        <p:txBody>
          <a:bodyPr>
            <a:normAutofit/>
          </a:bodyPr>
          <a:lstStyle/>
          <a:p>
            <a:r>
              <a:rPr lang="en-US" sz="2000" dirty="0">
                <a:latin typeface="Times New Roman" panose="02020603050405020304" pitchFamily="18" charset="0"/>
                <a:cs typeface="Times New Roman" panose="02020603050405020304" pitchFamily="18" charset="0"/>
              </a:rPr>
              <a:t>A hypothesis must be a proposed explanation that can be </a:t>
            </a:r>
            <a:r>
              <a:rPr lang="en-US" sz="2000" i="1" dirty="0">
                <a:latin typeface="Times New Roman" panose="02020603050405020304" pitchFamily="18" charset="0"/>
                <a:cs typeface="Times New Roman" panose="02020603050405020304" pitchFamily="18" charset="0"/>
              </a:rPr>
              <a:t>tested</a:t>
            </a:r>
            <a:r>
              <a:rPr lang="en-US" sz="2000" dirty="0">
                <a:latin typeface="Times New Roman" panose="02020603050405020304" pitchFamily="18" charset="0"/>
                <a:cs typeface="Times New Roman" panose="02020603050405020304" pitchFamily="18" charset="0"/>
              </a:rPr>
              <a:t>. That is, it must both explain the existing data and make predictions as well!</a:t>
            </a:r>
          </a:p>
          <a:p>
            <a:pPr lvl="1"/>
            <a:r>
              <a:rPr lang="en-US" sz="1800" dirty="0"/>
              <a:t>The most straightforward approach to such testing in science is to perform an experiment. If the experiment is conducted properly, its results either will agree with the predictions of the hypothesis or they will contradict it. </a:t>
            </a:r>
          </a:p>
          <a:p>
            <a:pPr lvl="1"/>
            <a:r>
              <a:rPr lang="en-US" sz="1800" dirty="0"/>
              <a:t>If the experimental result is truly inconsistent with the hypothesis, a scientist must discard the hypothesis and try to develop an alternative.</a:t>
            </a:r>
          </a:p>
          <a:p>
            <a:pPr lvl="1"/>
            <a:r>
              <a:rPr lang="en-US" sz="1800" dirty="0"/>
              <a:t>If the experimental result agrees with predictions, this does not necessarily prove that the hypothesis is correct; perhaps later experiments will contradict crucial parts of the hypothesis.</a:t>
            </a:r>
          </a:p>
          <a:p>
            <a:pPr lvl="1"/>
            <a:r>
              <a:rPr lang="en-US" sz="1800" dirty="0"/>
              <a:t>But the more experiments that agree with the hypothesis, the more likely we are to accept the hypothesis as a useful description of nature.</a:t>
            </a:r>
          </a:p>
          <a:p>
            <a:endParaRPr lang="en-US" sz="2000" dirty="0"/>
          </a:p>
        </p:txBody>
      </p:sp>
      <p:sp>
        <p:nvSpPr>
          <p:cNvPr id="4" name="TextBox 3"/>
          <p:cNvSpPr txBox="1"/>
          <p:nvPr/>
        </p:nvSpPr>
        <p:spPr>
          <a:xfrm>
            <a:off x="172532" y="5761177"/>
            <a:ext cx="8043352" cy="707886"/>
          </a:xfrm>
          <a:prstGeom prst="rect">
            <a:avLst/>
          </a:prstGeom>
          <a:noFill/>
        </p:spPr>
        <p:txBody>
          <a:bodyPr wrap="square" rtlCol="0">
            <a:spAutoFit/>
          </a:bodyPr>
          <a:lstStyle/>
          <a:p>
            <a:r>
              <a:rPr lang="en-US" sz="2000" dirty="0"/>
              <a:t>Experiments can be done by anyone and anywhere given the proper procedure!</a:t>
            </a:r>
          </a:p>
        </p:txBody>
      </p:sp>
      <p:sp>
        <p:nvSpPr>
          <p:cNvPr id="5" name="Slide Number Placeholder 4"/>
          <p:cNvSpPr>
            <a:spLocks noGrp="1"/>
          </p:cNvSpPr>
          <p:nvPr>
            <p:ph type="sldNum" sz="quarter" idx="12"/>
          </p:nvPr>
        </p:nvSpPr>
        <p:spPr/>
        <p:txBody>
          <a:bodyPr/>
          <a:lstStyle/>
          <a:p>
            <a:fld id="{41981FBF-D86C-4C24-9F66-A76C0A1A1C3D}" type="slidenum">
              <a:rPr lang="en-US" smtClean="0"/>
              <a:t>5</a:t>
            </a:fld>
            <a:endParaRPr lang="en-US"/>
          </a:p>
        </p:txBody>
      </p:sp>
    </p:spTree>
    <p:extLst>
      <p:ext uri="{BB962C8B-B14F-4D97-AF65-F5344CB8AC3E}">
        <p14:creationId xmlns:p14="http://schemas.microsoft.com/office/powerpoint/2010/main" val="30376349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Scientific method explained 3</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8851" y="1828800"/>
            <a:ext cx="5281436" cy="4351338"/>
          </a:xfrm>
        </p:spPr>
      </p:pic>
      <p:sp>
        <p:nvSpPr>
          <p:cNvPr id="3" name="Slide Number Placeholder 2"/>
          <p:cNvSpPr>
            <a:spLocks noGrp="1"/>
          </p:cNvSpPr>
          <p:nvPr>
            <p:ph type="sldNum" sz="quarter" idx="12"/>
          </p:nvPr>
        </p:nvSpPr>
        <p:spPr/>
        <p:txBody>
          <a:bodyPr/>
          <a:lstStyle/>
          <a:p>
            <a:fld id="{41981FBF-D86C-4C24-9F66-A76C0A1A1C3D}" type="slidenum">
              <a:rPr lang="en-US" smtClean="0"/>
              <a:t>6</a:t>
            </a:fld>
            <a:endParaRPr lang="en-US"/>
          </a:p>
        </p:txBody>
      </p:sp>
    </p:spTree>
    <p:extLst>
      <p:ext uri="{BB962C8B-B14F-4D97-AF65-F5344CB8AC3E}">
        <p14:creationId xmlns:p14="http://schemas.microsoft.com/office/powerpoint/2010/main" val="24626742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583146"/>
          </a:xfrm>
        </p:spPr>
        <p:txBody>
          <a:bodyPr>
            <a:normAutofit fontScale="90000"/>
          </a:bodyPr>
          <a:lstStyle/>
          <a:p>
            <a:r>
              <a:rPr lang="en-US" dirty="0"/>
              <a:t>Scientific notation refresher</a:t>
            </a:r>
          </a:p>
        </p:txBody>
      </p:sp>
      <p:sp>
        <p:nvSpPr>
          <p:cNvPr id="3" name="Content Placeholder 2"/>
          <p:cNvSpPr>
            <a:spLocks noGrp="1"/>
          </p:cNvSpPr>
          <p:nvPr>
            <p:ph idx="1"/>
          </p:nvPr>
        </p:nvSpPr>
        <p:spPr>
          <a:xfrm>
            <a:off x="4201063" y="1234123"/>
            <a:ext cx="4132053" cy="5278820"/>
          </a:xfrm>
        </p:spPr>
        <p:txBody>
          <a:bodyPr>
            <a:normAutofit fontScale="92500" lnSpcReduction="20000"/>
          </a:bodyPr>
          <a:lstStyle/>
          <a:p>
            <a:r>
              <a:rPr lang="en-US" dirty="0"/>
              <a:t>Astronomy uses very large numbers</a:t>
            </a:r>
          </a:p>
          <a:p>
            <a:r>
              <a:rPr lang="en-US" dirty="0"/>
              <a:t>Scientific notation is most useful to right them down</a:t>
            </a:r>
          </a:p>
          <a:p>
            <a:r>
              <a:rPr lang="en-US" b="1" dirty="0"/>
              <a:t>2.5 x 10</a:t>
            </a:r>
            <a:r>
              <a:rPr lang="en-US" b="1" baseline="30000" dirty="0"/>
              <a:t>12</a:t>
            </a:r>
            <a:r>
              <a:rPr lang="en-US" dirty="0"/>
              <a:t> means to take </a:t>
            </a:r>
            <a:r>
              <a:rPr lang="en-US" b="1" dirty="0"/>
              <a:t>2.5</a:t>
            </a:r>
            <a:r>
              <a:rPr lang="en-US" dirty="0"/>
              <a:t>, move the decimal 12 places to the right and fill in the open gaps with zeros to make </a:t>
            </a:r>
            <a:r>
              <a:rPr lang="en-US" b="1" dirty="0"/>
              <a:t>2,500,000,000,000</a:t>
            </a:r>
            <a:r>
              <a:rPr lang="en-US" dirty="0"/>
              <a:t> or </a:t>
            </a:r>
            <a:r>
              <a:rPr lang="en-US" b="1" dirty="0"/>
              <a:t>2.5 trillion</a:t>
            </a:r>
            <a:r>
              <a:rPr lang="en-US" dirty="0"/>
              <a:t>. In scientific notation, the number on the left is always a single digit followed by a decimal point and the correct (see significant figures) number of digits after the decimal.</a:t>
            </a:r>
          </a:p>
          <a:p>
            <a:r>
              <a:rPr lang="en-US" b="1" dirty="0"/>
              <a:t>-3.2 x 10</a:t>
            </a:r>
            <a:r>
              <a:rPr lang="en-US" b="1" baseline="30000" dirty="0"/>
              <a:t>-5</a:t>
            </a:r>
            <a:r>
              <a:rPr lang="en-US" dirty="0"/>
              <a:t> means to take the negative number </a:t>
            </a:r>
            <a:r>
              <a:rPr lang="en-US" b="1" dirty="0"/>
              <a:t>-3.2</a:t>
            </a:r>
            <a:r>
              <a:rPr lang="en-US" dirty="0"/>
              <a:t>, and move the decimal 5 places to the left, filling in the open gaps with zeros to make </a:t>
            </a:r>
            <a:r>
              <a:rPr lang="en-US" b="1" dirty="0"/>
              <a:t>-0.000032</a:t>
            </a:r>
            <a:r>
              <a:rPr lang="en-US" dirty="0"/>
              <a:t>. Notice that the minus sign to the left of the 3.2 has nothing to do with the exponent, and simply indicates a negative number.</a:t>
            </a:r>
          </a:p>
          <a:p>
            <a:r>
              <a:rPr lang="en-US" dirty="0"/>
              <a:t>Mass of the Sun is 2 10</a:t>
            </a:r>
            <a:r>
              <a:rPr lang="en-US" baseline="30000" dirty="0"/>
              <a:t>30</a:t>
            </a:r>
            <a:r>
              <a:rPr lang="en-US" dirty="0"/>
              <a:t> kg (note that x is typically omitted)</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7316" y="1234122"/>
            <a:ext cx="2952750" cy="5114925"/>
          </a:xfrm>
          <a:prstGeom prst="rect">
            <a:avLst/>
          </a:prstGeom>
        </p:spPr>
      </p:pic>
      <p:sp>
        <p:nvSpPr>
          <p:cNvPr id="4" name="Slide Number Placeholder 3"/>
          <p:cNvSpPr>
            <a:spLocks noGrp="1"/>
          </p:cNvSpPr>
          <p:nvPr>
            <p:ph type="sldNum" sz="quarter" idx="12"/>
          </p:nvPr>
        </p:nvSpPr>
        <p:spPr/>
        <p:txBody>
          <a:bodyPr/>
          <a:lstStyle/>
          <a:p>
            <a:fld id="{41981FBF-D86C-4C24-9F66-A76C0A1A1C3D}" type="slidenum">
              <a:rPr lang="en-US" smtClean="0"/>
              <a:t>7</a:t>
            </a:fld>
            <a:endParaRPr lang="en-US"/>
          </a:p>
        </p:txBody>
      </p:sp>
    </p:spTree>
    <p:extLst>
      <p:ext uri="{BB962C8B-B14F-4D97-AF65-F5344CB8AC3E}">
        <p14:creationId xmlns:p14="http://schemas.microsoft.com/office/powerpoint/2010/main" val="444129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591772"/>
          </a:xfrm>
        </p:spPr>
        <p:txBody>
          <a:bodyPr>
            <a:normAutofit fontScale="90000"/>
          </a:bodyPr>
          <a:lstStyle/>
          <a:p>
            <a:r>
              <a:rPr lang="en-US" dirty="0"/>
              <a:t>SI units, CGS units</a:t>
            </a:r>
          </a:p>
        </p:txBody>
      </p:sp>
      <p:sp>
        <p:nvSpPr>
          <p:cNvPr id="3" name="Content Placeholder 2"/>
          <p:cNvSpPr>
            <a:spLocks noGrp="1"/>
          </p:cNvSpPr>
          <p:nvPr>
            <p:ph idx="1"/>
          </p:nvPr>
        </p:nvSpPr>
        <p:spPr>
          <a:xfrm>
            <a:off x="379562" y="1112807"/>
            <a:ext cx="4813540" cy="5291618"/>
          </a:xfrm>
        </p:spPr>
        <p:txBody>
          <a:bodyPr>
            <a:normAutofit/>
          </a:bodyPr>
          <a:lstStyle/>
          <a:p>
            <a:r>
              <a:rPr lang="en-US" dirty="0" smtClean="0"/>
              <a:t>1 m</a:t>
            </a:r>
            <a:r>
              <a:rPr lang="en-US" baseline="30000" dirty="0" smtClean="0"/>
              <a:t>3</a:t>
            </a:r>
            <a:r>
              <a:rPr lang="en-US" dirty="0" smtClean="0"/>
              <a:t> of water weighs about 1 ton or 1000 kg. 100 cm</a:t>
            </a:r>
            <a:r>
              <a:rPr lang="en-US" baseline="30000" dirty="0" smtClean="0"/>
              <a:t>3</a:t>
            </a:r>
            <a:r>
              <a:rPr lang="en-US" dirty="0" smtClean="0"/>
              <a:t> of water is 1 liter or 1 kg.</a:t>
            </a:r>
            <a:endParaRPr lang="en-US" dirty="0"/>
          </a:p>
          <a:p>
            <a:r>
              <a:rPr lang="en-US" dirty="0"/>
              <a:t> Astronomy often uses CGS system: centimeter, gram, second.</a:t>
            </a:r>
          </a:p>
          <a:p>
            <a:pPr lvl="1"/>
            <a:r>
              <a:rPr lang="en-US" dirty="0" smtClean="0"/>
              <a:t>Derived units will </a:t>
            </a:r>
            <a:r>
              <a:rPr lang="en-US" dirty="0"/>
              <a:t>change accordingly</a:t>
            </a:r>
          </a:p>
          <a:p>
            <a:pPr lvl="1"/>
            <a:r>
              <a:rPr lang="en-US" dirty="0"/>
              <a:t>In this class, only SI</a:t>
            </a:r>
          </a:p>
          <a:p>
            <a:r>
              <a:rPr lang="en-US" dirty="0"/>
              <a:t> Three temperature scales are in general use:</a:t>
            </a:r>
          </a:p>
          <a:p>
            <a:pPr lvl="1"/>
            <a:r>
              <a:rPr lang="en-US" dirty="0"/>
              <a:t>Fahrenheit (F); water freezes at 32 °F and boils at 212 °F.</a:t>
            </a:r>
          </a:p>
          <a:p>
            <a:pPr lvl="1"/>
            <a:r>
              <a:rPr lang="en-US" dirty="0"/>
              <a:t>Celsius (C); water freezes at 0 °C and boils at 100 °C.</a:t>
            </a:r>
          </a:p>
          <a:p>
            <a:pPr lvl="1"/>
            <a:r>
              <a:rPr lang="en-US" dirty="0"/>
              <a:t>Kelvin (or absolute) (K); water freezes at 273 K and boils at 373 K.</a:t>
            </a:r>
          </a:p>
          <a:p>
            <a:r>
              <a:rPr lang="en-US" dirty="0"/>
              <a:t>All molecular motion ceases at about −459 °F = −273 °C = 0 K, a temperature called </a:t>
            </a:r>
            <a:r>
              <a:rPr lang="en-US" i="1" dirty="0"/>
              <a:t>absolute zero.</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3165" y="7555"/>
            <a:ext cx="2924175" cy="2857500"/>
          </a:xfrm>
          <a:prstGeom prst="rect">
            <a:avLst/>
          </a:prstGeom>
        </p:spPr>
      </p:pic>
      <p:pic>
        <p:nvPicPr>
          <p:cNvPr id="3074" name="Picture 2" descr="http://www.physicslike.com/wp-content/uploads/2018/07/quantity.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3609" y="2835069"/>
            <a:ext cx="2962275" cy="272415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4951558" y="5780782"/>
            <a:ext cx="3146530" cy="1077218"/>
          </a:xfrm>
          <a:prstGeom prst="rect">
            <a:avLst/>
          </a:prstGeom>
        </p:spPr>
        <p:txBody>
          <a:bodyPr wrap="square">
            <a:spAutoFit/>
          </a:bodyPr>
          <a:lstStyle/>
          <a:p>
            <a:r>
              <a:rPr lang="en-US" sz="1600" b="0" i="0" u="none" strike="noStrike" baseline="0" dirty="0">
                <a:latin typeface="NotoSans"/>
              </a:rPr>
              <a:t>The full conversion formulas are:</a:t>
            </a:r>
          </a:p>
          <a:p>
            <a:r>
              <a:rPr lang="en-US" sz="1600" b="0" i="0" u="none" strike="noStrike" baseline="0" dirty="0">
                <a:latin typeface="NotoSans"/>
              </a:rPr>
              <a:t>K = °C + 273</a:t>
            </a:r>
          </a:p>
          <a:p>
            <a:r>
              <a:rPr lang="en-US" sz="1600" b="0" i="0" u="none" strike="noStrike" baseline="0" dirty="0">
                <a:latin typeface="NotoSans"/>
              </a:rPr>
              <a:t>°C = (5/9) × (°F – 32)</a:t>
            </a:r>
          </a:p>
          <a:p>
            <a:r>
              <a:rPr lang="en-US" sz="1600" b="0" i="0" u="none" strike="noStrike" baseline="0" dirty="0">
                <a:latin typeface="NotoSans"/>
              </a:rPr>
              <a:t>°F = (9/5) × °C + 32</a:t>
            </a:r>
            <a:endParaRPr lang="en-US" sz="1600" dirty="0"/>
          </a:p>
        </p:txBody>
      </p:sp>
      <p:sp>
        <p:nvSpPr>
          <p:cNvPr id="4" name="Slide Number Placeholder 3"/>
          <p:cNvSpPr>
            <a:spLocks noGrp="1"/>
          </p:cNvSpPr>
          <p:nvPr>
            <p:ph type="sldNum" sz="quarter" idx="12"/>
          </p:nvPr>
        </p:nvSpPr>
        <p:spPr/>
        <p:txBody>
          <a:bodyPr/>
          <a:lstStyle/>
          <a:p>
            <a:fld id="{41981FBF-D86C-4C24-9F66-A76C0A1A1C3D}" type="slidenum">
              <a:rPr lang="en-US" smtClean="0"/>
              <a:t>8</a:t>
            </a:fld>
            <a:endParaRPr lang="en-US"/>
          </a:p>
        </p:txBody>
      </p:sp>
    </p:spTree>
    <p:extLst>
      <p:ext uri="{BB962C8B-B14F-4D97-AF65-F5344CB8AC3E}">
        <p14:creationId xmlns:p14="http://schemas.microsoft.com/office/powerpoint/2010/main" val="26137125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3027" y="177224"/>
            <a:ext cx="3162445" cy="1048261"/>
          </a:xfrm>
        </p:spPr>
        <p:txBody>
          <a:bodyPr>
            <a:normAutofit fontScale="90000"/>
          </a:bodyPr>
          <a:lstStyle/>
          <a:p>
            <a:r>
              <a:rPr lang="en-US" dirty="0"/>
              <a:t>Scale of Astronomy</a:t>
            </a:r>
          </a:p>
        </p:txBody>
      </p:sp>
      <p:sp>
        <p:nvSpPr>
          <p:cNvPr id="3" name="Content Placeholder 2"/>
          <p:cNvSpPr>
            <a:spLocks noGrp="1"/>
          </p:cNvSpPr>
          <p:nvPr>
            <p:ph idx="1"/>
          </p:nvPr>
        </p:nvSpPr>
        <p:spPr>
          <a:xfrm>
            <a:off x="329938" y="1329180"/>
            <a:ext cx="3601039" cy="3805512"/>
          </a:xfrm>
        </p:spPr>
        <p:txBody>
          <a:bodyPr>
            <a:normAutofit fontScale="92500" lnSpcReduction="10000"/>
          </a:bodyPr>
          <a:lstStyle/>
          <a:p>
            <a:r>
              <a:rPr lang="en-US" b="1" dirty="0"/>
              <a:t>Astronomical Constants</a:t>
            </a:r>
          </a:p>
          <a:p>
            <a:r>
              <a:rPr lang="fr-FR" dirty="0" err="1"/>
              <a:t>astronomical</a:t>
            </a:r>
            <a:r>
              <a:rPr lang="fr-FR" dirty="0"/>
              <a:t> unit (AU) 1.496 × 10</a:t>
            </a:r>
            <a:r>
              <a:rPr lang="fr-FR" baseline="30000" dirty="0"/>
              <a:t>11</a:t>
            </a:r>
            <a:r>
              <a:rPr lang="fr-FR" dirty="0"/>
              <a:t> m</a:t>
            </a:r>
          </a:p>
          <a:p>
            <a:r>
              <a:rPr lang="en-US" dirty="0"/>
              <a:t>Light-year (</a:t>
            </a:r>
            <a:r>
              <a:rPr lang="en-US" dirty="0" err="1"/>
              <a:t>ly</a:t>
            </a:r>
            <a:r>
              <a:rPr lang="en-US" dirty="0"/>
              <a:t>) 9.461 × 10</a:t>
            </a:r>
            <a:r>
              <a:rPr lang="en-US" baseline="30000" dirty="0"/>
              <a:t>15</a:t>
            </a:r>
            <a:r>
              <a:rPr lang="en-US" dirty="0"/>
              <a:t> m</a:t>
            </a:r>
          </a:p>
          <a:p>
            <a:r>
              <a:rPr lang="en-US" dirty="0"/>
              <a:t>parsec (pc) 3.086 × 10</a:t>
            </a:r>
            <a:r>
              <a:rPr lang="en-US" baseline="30000" dirty="0"/>
              <a:t>16</a:t>
            </a:r>
            <a:r>
              <a:rPr lang="en-US" dirty="0"/>
              <a:t> m = 3.262 light-years</a:t>
            </a:r>
          </a:p>
          <a:p>
            <a:r>
              <a:rPr lang="en-US" dirty="0"/>
              <a:t>sidereal year (y) 3.156 × 10</a:t>
            </a:r>
            <a:r>
              <a:rPr lang="en-US" baseline="30000" dirty="0"/>
              <a:t>7</a:t>
            </a:r>
            <a:r>
              <a:rPr lang="en-US" dirty="0"/>
              <a:t> s</a:t>
            </a:r>
          </a:p>
          <a:p>
            <a:r>
              <a:rPr lang="en-US" dirty="0"/>
              <a:t>mass of Earth (</a:t>
            </a:r>
            <a:r>
              <a:rPr lang="en-US" i="1" dirty="0" err="1"/>
              <a:t>M</a:t>
            </a:r>
            <a:r>
              <a:rPr lang="en-US" dirty="0" err="1"/>
              <a:t>Earth</a:t>
            </a:r>
            <a:r>
              <a:rPr lang="en-US" dirty="0"/>
              <a:t>) 5.974 × 10</a:t>
            </a:r>
            <a:r>
              <a:rPr lang="en-US" baseline="30000" dirty="0"/>
              <a:t>24</a:t>
            </a:r>
            <a:r>
              <a:rPr lang="en-US" dirty="0"/>
              <a:t> kg</a:t>
            </a:r>
          </a:p>
          <a:p>
            <a:r>
              <a:rPr lang="en-US" dirty="0"/>
              <a:t>equatorial radius of Earth (</a:t>
            </a:r>
            <a:r>
              <a:rPr lang="en-US" i="1" dirty="0" err="1"/>
              <a:t>R</a:t>
            </a:r>
            <a:r>
              <a:rPr lang="en-US" dirty="0" err="1"/>
              <a:t>Earth</a:t>
            </a:r>
            <a:r>
              <a:rPr lang="en-US" dirty="0"/>
              <a:t>) 6.378 × 10</a:t>
            </a:r>
            <a:r>
              <a:rPr lang="en-US" baseline="30000" dirty="0"/>
              <a:t>6</a:t>
            </a:r>
            <a:r>
              <a:rPr lang="en-US" dirty="0"/>
              <a:t> m</a:t>
            </a:r>
          </a:p>
        </p:txBody>
      </p:sp>
      <p:sp>
        <p:nvSpPr>
          <p:cNvPr id="4" name="Slide Number Placeholder 3"/>
          <p:cNvSpPr>
            <a:spLocks noGrp="1"/>
          </p:cNvSpPr>
          <p:nvPr>
            <p:ph type="sldNum" sz="quarter" idx="12"/>
          </p:nvPr>
        </p:nvSpPr>
        <p:spPr/>
        <p:txBody>
          <a:bodyPr/>
          <a:lstStyle/>
          <a:p>
            <a:fld id="{41981FBF-D86C-4C24-9F66-A76C0A1A1C3D}" type="slidenum">
              <a:rPr lang="en-US" smtClean="0"/>
              <a:t>9</a:t>
            </a:fld>
            <a:endParaRPr lang="en-US"/>
          </a:p>
        </p:txBody>
      </p:sp>
      <p:pic>
        <p:nvPicPr>
          <p:cNvPr id="3074" name="Picture 2" descr="HubbleSite: Image - Stellar Parallax">
            <a:extLst>
              <a:ext uri="{FF2B5EF4-FFF2-40B4-BE49-F238E27FC236}">
                <a16:creationId xmlns="" xmlns:a16="http://schemas.microsoft.com/office/drawing/2014/main" id="{619A9B70-C067-4CA8-9A1A-57EED90DB02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1141" y="782427"/>
            <a:ext cx="5018006" cy="4722829"/>
          </a:xfrm>
          <a:prstGeom prst="rect">
            <a:avLst/>
          </a:prstGeom>
          <a:noFill/>
          <a:extLst>
            <a:ext uri="{909E8E84-426E-40DD-AFC4-6F175D3DCCD1}">
              <a14:hiddenFill xmlns:a14="http://schemas.microsoft.com/office/drawing/2010/main">
                <a:solidFill>
                  <a:srgbClr val="FFFFFF"/>
                </a:solidFill>
              </a14:hiddenFill>
            </a:ext>
          </a:extLst>
        </p:spPr>
      </p:pic>
      <p:sp>
        <p:nvSpPr>
          <p:cNvPr id="5" name="Left Brace 4">
            <a:extLst>
              <a:ext uri="{FF2B5EF4-FFF2-40B4-BE49-F238E27FC236}">
                <a16:creationId xmlns="" xmlns:a16="http://schemas.microsoft.com/office/drawing/2014/main" id="{FDD79BB5-84E3-4941-8EF1-B010E9249D11}"/>
              </a:ext>
            </a:extLst>
          </p:cNvPr>
          <p:cNvSpPr/>
          <p:nvPr/>
        </p:nvSpPr>
        <p:spPr>
          <a:xfrm rot="18645575">
            <a:off x="5599520" y="4213780"/>
            <a:ext cx="292231" cy="980387"/>
          </a:xfrm>
          <a:prstGeom prst="leftBrace">
            <a:avLst/>
          </a:pr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p>
        </p:txBody>
      </p:sp>
      <p:sp>
        <p:nvSpPr>
          <p:cNvPr id="7" name="TextBox 6">
            <a:extLst>
              <a:ext uri="{FF2B5EF4-FFF2-40B4-BE49-F238E27FC236}">
                <a16:creationId xmlns="" xmlns:a16="http://schemas.microsoft.com/office/drawing/2014/main" id="{0AF83F77-6532-4312-BA5C-A906437AB317}"/>
              </a:ext>
            </a:extLst>
          </p:cNvPr>
          <p:cNvSpPr txBox="1"/>
          <p:nvPr/>
        </p:nvSpPr>
        <p:spPr>
          <a:xfrm rot="2399456">
            <a:off x="5128182" y="4817095"/>
            <a:ext cx="731290" cy="369332"/>
          </a:xfrm>
          <a:prstGeom prst="rect">
            <a:avLst/>
          </a:prstGeom>
          <a:noFill/>
        </p:spPr>
        <p:txBody>
          <a:bodyPr wrap="none" rtlCol="0">
            <a:spAutoFit/>
          </a:bodyPr>
          <a:lstStyle/>
          <a:p>
            <a:r>
              <a:rPr lang="en-US" dirty="0">
                <a:solidFill>
                  <a:schemeClr val="accent3">
                    <a:lumMod val="75000"/>
                  </a:schemeClr>
                </a:solidFill>
              </a:rPr>
              <a:t>1 AU</a:t>
            </a:r>
          </a:p>
        </p:txBody>
      </p:sp>
      <p:sp>
        <p:nvSpPr>
          <p:cNvPr id="10" name="Left Brace 9">
            <a:extLst>
              <a:ext uri="{FF2B5EF4-FFF2-40B4-BE49-F238E27FC236}">
                <a16:creationId xmlns="" xmlns:a16="http://schemas.microsoft.com/office/drawing/2014/main" id="{4051AE1B-0743-49A8-A58F-3A1734AD7B7D}"/>
              </a:ext>
            </a:extLst>
          </p:cNvPr>
          <p:cNvSpPr/>
          <p:nvPr/>
        </p:nvSpPr>
        <p:spPr>
          <a:xfrm rot="13584191">
            <a:off x="6399927" y="2564910"/>
            <a:ext cx="446214" cy="1929013"/>
          </a:xfrm>
          <a:prstGeom prst="leftBrace">
            <a:avLst>
              <a:gd name="adj1" fmla="val 8333"/>
              <a:gd name="adj2" fmla="val 75751"/>
            </a:avLst>
          </a:pr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p>
        </p:txBody>
      </p:sp>
      <p:sp>
        <p:nvSpPr>
          <p:cNvPr id="11" name="TextBox 10">
            <a:extLst>
              <a:ext uri="{FF2B5EF4-FFF2-40B4-BE49-F238E27FC236}">
                <a16:creationId xmlns="" xmlns:a16="http://schemas.microsoft.com/office/drawing/2014/main" id="{533A222E-97AC-4529-B4D3-F6E43441FBA8}"/>
              </a:ext>
            </a:extLst>
          </p:cNvPr>
          <p:cNvSpPr txBox="1"/>
          <p:nvPr/>
        </p:nvSpPr>
        <p:spPr>
          <a:xfrm rot="18962278">
            <a:off x="6748458" y="3291468"/>
            <a:ext cx="1066318" cy="369332"/>
          </a:xfrm>
          <a:prstGeom prst="rect">
            <a:avLst/>
          </a:prstGeom>
          <a:noFill/>
        </p:spPr>
        <p:txBody>
          <a:bodyPr wrap="none" rtlCol="0">
            <a:spAutoFit/>
          </a:bodyPr>
          <a:lstStyle/>
          <a:p>
            <a:r>
              <a:rPr lang="en-US" dirty="0">
                <a:solidFill>
                  <a:schemeClr val="accent3">
                    <a:lumMod val="75000"/>
                  </a:schemeClr>
                </a:solidFill>
              </a:rPr>
              <a:t>1 parsec</a:t>
            </a:r>
          </a:p>
        </p:txBody>
      </p:sp>
      <p:sp>
        <p:nvSpPr>
          <p:cNvPr id="8" name="Arc 7">
            <a:extLst>
              <a:ext uri="{FF2B5EF4-FFF2-40B4-BE49-F238E27FC236}">
                <a16:creationId xmlns="" xmlns:a16="http://schemas.microsoft.com/office/drawing/2014/main" id="{855F62EC-849B-4273-9A00-9B38C8A03788}"/>
              </a:ext>
            </a:extLst>
          </p:cNvPr>
          <p:cNvSpPr/>
          <p:nvPr/>
        </p:nvSpPr>
        <p:spPr>
          <a:xfrm rot="5869901" flipV="1">
            <a:off x="5987891" y="2631045"/>
            <a:ext cx="712147" cy="783627"/>
          </a:xfrm>
          <a:prstGeom prst="arc">
            <a:avLst/>
          </a:pr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sp>
        <p:nvSpPr>
          <p:cNvPr id="13" name="TextBox 12">
            <a:extLst>
              <a:ext uri="{FF2B5EF4-FFF2-40B4-BE49-F238E27FC236}">
                <a16:creationId xmlns="" xmlns:a16="http://schemas.microsoft.com/office/drawing/2014/main" id="{F725C545-A558-488C-9249-499F70CAB715}"/>
              </a:ext>
            </a:extLst>
          </p:cNvPr>
          <p:cNvSpPr txBox="1"/>
          <p:nvPr/>
        </p:nvSpPr>
        <p:spPr>
          <a:xfrm rot="20356331">
            <a:off x="5049020" y="2557011"/>
            <a:ext cx="1489510" cy="369332"/>
          </a:xfrm>
          <a:prstGeom prst="rect">
            <a:avLst/>
          </a:prstGeom>
          <a:noFill/>
        </p:spPr>
        <p:txBody>
          <a:bodyPr wrap="none" rtlCol="0">
            <a:spAutoFit/>
          </a:bodyPr>
          <a:lstStyle/>
          <a:p>
            <a:r>
              <a:rPr lang="en-US" dirty="0">
                <a:solidFill>
                  <a:schemeClr val="accent6"/>
                </a:solidFill>
              </a:rPr>
              <a:t>1 arc second</a:t>
            </a:r>
          </a:p>
        </p:txBody>
      </p:sp>
      <p:cxnSp>
        <p:nvCxnSpPr>
          <p:cNvPr id="14" name="Straight Arrow Connector 13">
            <a:extLst>
              <a:ext uri="{FF2B5EF4-FFF2-40B4-BE49-F238E27FC236}">
                <a16:creationId xmlns="" xmlns:a16="http://schemas.microsoft.com/office/drawing/2014/main" id="{1EF904F9-BDD2-4590-9C47-E578A0F681D8}"/>
              </a:ext>
            </a:extLst>
          </p:cNvPr>
          <p:cNvCxnSpPr/>
          <p:nvPr/>
        </p:nvCxnSpPr>
        <p:spPr>
          <a:xfrm flipH="1">
            <a:off x="6127424" y="2749871"/>
            <a:ext cx="75414" cy="475245"/>
          </a:xfrm>
          <a:prstGeom prst="straightConnector1">
            <a:avLst/>
          </a:prstGeom>
          <a:ln>
            <a:tailEnd type="triangle"/>
          </a:ln>
        </p:spPr>
        <p:style>
          <a:lnRef idx="3">
            <a:schemeClr val="accent6"/>
          </a:lnRef>
          <a:fillRef idx="0">
            <a:schemeClr val="accent6"/>
          </a:fillRef>
          <a:effectRef idx="2">
            <a:schemeClr val="accent6"/>
          </a:effectRef>
          <a:fontRef idx="minor">
            <a:schemeClr val="tx1"/>
          </a:fontRef>
        </p:style>
      </p:cxnSp>
      <p:sp>
        <p:nvSpPr>
          <p:cNvPr id="15" name="TextBox 14">
            <a:extLst>
              <a:ext uri="{FF2B5EF4-FFF2-40B4-BE49-F238E27FC236}">
                <a16:creationId xmlns="" xmlns:a16="http://schemas.microsoft.com/office/drawing/2014/main" id="{C757EA98-4D6D-4405-96D9-E0941F363B07}"/>
              </a:ext>
            </a:extLst>
          </p:cNvPr>
          <p:cNvSpPr txBox="1"/>
          <p:nvPr/>
        </p:nvSpPr>
        <p:spPr>
          <a:xfrm>
            <a:off x="4214680" y="365960"/>
            <a:ext cx="4256293" cy="369332"/>
          </a:xfrm>
          <a:prstGeom prst="rect">
            <a:avLst/>
          </a:prstGeom>
          <a:noFill/>
        </p:spPr>
        <p:txBody>
          <a:bodyPr wrap="none" rtlCol="0">
            <a:spAutoFit/>
          </a:bodyPr>
          <a:lstStyle/>
          <a:p>
            <a:r>
              <a:rPr lang="en-US" dirty="0"/>
              <a:t>Parallax definition of stellar distances</a:t>
            </a:r>
          </a:p>
        </p:txBody>
      </p:sp>
      <p:sp>
        <p:nvSpPr>
          <p:cNvPr id="18" name="TextBox 17">
            <a:extLst>
              <a:ext uri="{FF2B5EF4-FFF2-40B4-BE49-F238E27FC236}">
                <a16:creationId xmlns="" xmlns:a16="http://schemas.microsoft.com/office/drawing/2014/main" id="{895FC51D-5848-4207-B487-D7049A0D32B5}"/>
              </a:ext>
            </a:extLst>
          </p:cNvPr>
          <p:cNvSpPr txBox="1"/>
          <p:nvPr/>
        </p:nvSpPr>
        <p:spPr>
          <a:xfrm>
            <a:off x="6363093" y="5505256"/>
            <a:ext cx="2022117" cy="430886"/>
          </a:xfrm>
          <a:prstGeom prst="rect">
            <a:avLst/>
          </a:prstGeom>
          <a:noFill/>
        </p:spPr>
        <p:txBody>
          <a:bodyPr wrap="square">
            <a:spAutoFit/>
          </a:bodyPr>
          <a:lstStyle/>
          <a:p>
            <a:r>
              <a:rPr lang="en-US" sz="1050" dirty="0"/>
              <a:t>https://hubblesite.org/image/3148/category/12-cosmology</a:t>
            </a:r>
          </a:p>
        </p:txBody>
      </p:sp>
      <p:pic>
        <p:nvPicPr>
          <p:cNvPr id="4098" name="Picture 2" descr="Astronomical Unit - Astro Vocab Craziness">
            <a:extLst>
              <a:ext uri="{FF2B5EF4-FFF2-40B4-BE49-F238E27FC236}">
                <a16:creationId xmlns="" xmlns:a16="http://schemas.microsoft.com/office/drawing/2014/main" id="{1A098338-E0ED-4F69-AF40-0576C1486C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9938" y="5394326"/>
            <a:ext cx="3790950" cy="137160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 xmlns:a16="http://schemas.microsoft.com/office/drawing/2014/main" id="{5C51192C-B6BD-46CD-BCD5-5A5CC059749B}"/>
              </a:ext>
            </a:extLst>
          </p:cNvPr>
          <p:cNvSpPr txBox="1"/>
          <p:nvPr/>
        </p:nvSpPr>
        <p:spPr>
          <a:xfrm>
            <a:off x="4120888" y="6275140"/>
            <a:ext cx="2242205" cy="430887"/>
          </a:xfrm>
          <a:prstGeom prst="rect">
            <a:avLst/>
          </a:prstGeom>
          <a:noFill/>
        </p:spPr>
        <p:txBody>
          <a:bodyPr wrap="square">
            <a:spAutoFit/>
          </a:bodyPr>
          <a:lstStyle/>
          <a:p>
            <a:r>
              <a:rPr lang="en-US" sz="1050" dirty="0"/>
              <a:t>https://sites.google.com/site/chemphyschanges/astronomical-unit</a:t>
            </a:r>
          </a:p>
        </p:txBody>
      </p:sp>
    </p:spTree>
    <p:extLst>
      <p:ext uri="{BB962C8B-B14F-4D97-AF65-F5344CB8AC3E}">
        <p14:creationId xmlns:p14="http://schemas.microsoft.com/office/powerpoint/2010/main" val="498580863"/>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166</TotalTime>
  <Words>848</Words>
  <Application>Microsoft Office PowerPoint</Application>
  <PresentationFormat>On-screen Show (4:3)</PresentationFormat>
  <Paragraphs>84</Paragraphs>
  <Slides>10</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Arial</vt:lpstr>
      <vt:lpstr>Calibri</vt:lpstr>
      <vt:lpstr>Century Schoolbook</vt:lpstr>
      <vt:lpstr>Neue Helvetica W01</vt:lpstr>
      <vt:lpstr>NotoSans</vt:lpstr>
      <vt:lpstr>Times New Roman</vt:lpstr>
      <vt:lpstr>Wingdings 2</vt:lpstr>
      <vt:lpstr>View</vt:lpstr>
      <vt:lpstr>Astronomy 1010 chapter 1</vt:lpstr>
      <vt:lpstr>What is Astronomy?</vt:lpstr>
      <vt:lpstr>What is science?</vt:lpstr>
      <vt:lpstr>Scientific method explained</vt:lpstr>
      <vt:lpstr>Scientific method explained 2</vt:lpstr>
      <vt:lpstr>Scientific method explained 3</vt:lpstr>
      <vt:lpstr>Scientific notation refresher</vt:lpstr>
      <vt:lpstr>SI units, CGS units</vt:lpstr>
      <vt:lpstr>Scale of Astronomy</vt:lpstr>
      <vt:lpstr>Getting Familiar with a Light-Year</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1</dc:title>
  <dc:creator>Dmitriy Beznosko</dc:creator>
  <cp:lastModifiedBy>D. Fulton</cp:lastModifiedBy>
  <cp:revision>4</cp:revision>
  <dcterms:created xsi:type="dcterms:W3CDTF">2021-01-09T23:41:25Z</dcterms:created>
  <dcterms:modified xsi:type="dcterms:W3CDTF">2021-02-14T19:52:18Z</dcterms:modified>
</cp:coreProperties>
</file>