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9" r:id="rId3"/>
    <p:sldId id="260" r:id="rId4"/>
    <p:sldId id="261" r:id="rId5"/>
    <p:sldId id="264" r:id="rId6"/>
    <p:sldId id="265" r:id="rId7"/>
    <p:sldId id="262" r:id="rId8"/>
    <p:sldId id="263" r:id="rId9"/>
    <p:sldId id="258"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A790FF-3488-4377-BF97-0F7CC80AD121}" v="1" dt="2021-04-12T20:03:47.53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55" d="100"/>
          <a:sy n="55" d="100"/>
        </p:scale>
        <p:origin x="566" y="3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D5BEF005-9AC4-46F4-8BDD-891CC96FD520}"/>
    <pc:docChg chg="undo custSel addSld delSld modSld">
      <pc:chgData name="Dmitriy Beznosko" userId="8bcdeb23-d2dd-465e-bda6-8e644f22b48c" providerId="ADAL" clId="{D5BEF005-9AC4-46F4-8BDD-891CC96FD520}" dt="2021-04-11T00:37:45.463" v="563" actId="1076"/>
      <pc:docMkLst>
        <pc:docMk/>
      </pc:docMkLst>
      <pc:sldChg chg="modSp mod">
        <pc:chgData name="Dmitriy Beznosko" userId="8bcdeb23-d2dd-465e-bda6-8e644f22b48c" providerId="ADAL" clId="{D5BEF005-9AC4-46F4-8BDD-891CC96FD520}" dt="2021-04-10T21:37:44.029" v="2" actId="20577"/>
        <pc:sldMkLst>
          <pc:docMk/>
          <pc:sldMk cId="4186887544" sldId="257"/>
        </pc:sldMkLst>
        <pc:spChg chg="mod">
          <ac:chgData name="Dmitriy Beznosko" userId="8bcdeb23-d2dd-465e-bda6-8e644f22b48c" providerId="ADAL" clId="{D5BEF005-9AC4-46F4-8BDD-891CC96FD520}" dt="2021-04-10T21:37:44.029" v="2" actId="20577"/>
          <ac:spMkLst>
            <pc:docMk/>
            <pc:sldMk cId="4186887544" sldId="257"/>
            <ac:spMk id="2" creationId="{0A085278-B6F6-4825-A44F-8C128C113109}"/>
          </ac:spMkLst>
        </pc:spChg>
      </pc:sldChg>
      <pc:sldChg chg="addSp delSp modSp mod setBg">
        <pc:chgData name="Dmitriy Beznosko" userId="8bcdeb23-d2dd-465e-bda6-8e644f22b48c" providerId="ADAL" clId="{D5BEF005-9AC4-46F4-8BDD-891CC96FD520}" dt="2021-04-10T21:38:48.301" v="53" actId="20577"/>
        <pc:sldMkLst>
          <pc:docMk/>
          <pc:sldMk cId="585641883" sldId="258"/>
        </pc:sldMkLst>
        <pc:spChg chg="add del mod">
          <ac:chgData name="Dmitriy Beznosko" userId="8bcdeb23-d2dd-465e-bda6-8e644f22b48c" providerId="ADAL" clId="{D5BEF005-9AC4-46F4-8BDD-891CC96FD520}" dt="2021-04-10T21:38:18.473" v="4" actId="478"/>
          <ac:spMkLst>
            <pc:docMk/>
            <pc:sldMk cId="585641883" sldId="258"/>
            <ac:spMk id="2" creationId="{D8F7DEE0-68A9-4AFC-AB85-9B0364D7D92B}"/>
          </ac:spMkLst>
        </pc:spChg>
        <pc:spChg chg="mod">
          <ac:chgData name="Dmitriy Beznosko" userId="8bcdeb23-d2dd-465e-bda6-8e644f22b48c" providerId="ADAL" clId="{D5BEF005-9AC4-46F4-8BDD-891CC96FD520}" dt="2021-04-10T21:38:48.301" v="53" actId="20577"/>
          <ac:spMkLst>
            <pc:docMk/>
            <pc:sldMk cId="585641883" sldId="258"/>
            <ac:spMk id="3" creationId="{20F2DE3C-071F-4371-A751-20B82D2A5A9F}"/>
          </ac:spMkLst>
        </pc:spChg>
        <pc:spChg chg="mod">
          <ac:chgData name="Dmitriy Beznosko" userId="8bcdeb23-d2dd-465e-bda6-8e644f22b48c" providerId="ADAL" clId="{D5BEF005-9AC4-46F4-8BDD-891CC96FD520}" dt="2021-04-10T21:38:29.756" v="6" actId="26606"/>
          <ac:spMkLst>
            <pc:docMk/>
            <pc:sldMk cId="585641883" sldId="258"/>
            <ac:spMk id="4" creationId="{E50B2389-C23C-401D-9B3E-8D66D903464E}"/>
          </ac:spMkLst>
        </pc:spChg>
        <pc:spChg chg="mod ord">
          <ac:chgData name="Dmitriy Beznosko" userId="8bcdeb23-d2dd-465e-bda6-8e644f22b48c" providerId="ADAL" clId="{D5BEF005-9AC4-46F4-8BDD-891CC96FD520}" dt="2021-04-10T21:38:29.756" v="6" actId="26606"/>
          <ac:spMkLst>
            <pc:docMk/>
            <pc:sldMk cId="585641883" sldId="258"/>
            <ac:spMk id="5" creationId="{028AE18B-D4DE-4667-AB85-22FA55714F8F}"/>
          </ac:spMkLst>
        </pc:spChg>
        <pc:spChg chg="add del">
          <ac:chgData name="Dmitriy Beznosko" userId="8bcdeb23-d2dd-465e-bda6-8e644f22b48c" providerId="ADAL" clId="{D5BEF005-9AC4-46F4-8BDD-891CC96FD520}" dt="2021-04-10T21:38:29.756" v="6" actId="26606"/>
          <ac:spMkLst>
            <pc:docMk/>
            <pc:sldMk cId="585641883" sldId="258"/>
            <ac:spMk id="16" creationId="{4C42E43C-D40D-4231-887F-A151902A5BC1}"/>
          </ac:spMkLst>
        </pc:spChg>
        <pc:picChg chg="mod ord">
          <ac:chgData name="Dmitriy Beznosko" userId="8bcdeb23-d2dd-465e-bda6-8e644f22b48c" providerId="ADAL" clId="{D5BEF005-9AC4-46F4-8BDD-891CC96FD520}" dt="2021-04-10T21:38:29.756" v="6" actId="26606"/>
          <ac:picMkLst>
            <pc:docMk/>
            <pc:sldMk cId="585641883" sldId="258"/>
            <ac:picMk id="11" creationId="{62342579-BEC1-44AD-9F15-3ACFA671C1CE}"/>
          </ac:picMkLst>
        </pc:picChg>
      </pc:sldChg>
      <pc:sldChg chg="addSp delSp modSp new add del mod modClrScheme chgLayout">
        <pc:chgData name="Dmitriy Beznosko" userId="8bcdeb23-d2dd-465e-bda6-8e644f22b48c" providerId="ADAL" clId="{D5BEF005-9AC4-46F4-8BDD-891CC96FD520}" dt="2021-04-10T21:47:44.497" v="175" actId="20577"/>
        <pc:sldMkLst>
          <pc:docMk/>
          <pc:sldMk cId="337294339" sldId="259"/>
        </pc:sldMkLst>
        <pc:spChg chg="del mod ord">
          <ac:chgData name="Dmitriy Beznosko" userId="8bcdeb23-d2dd-465e-bda6-8e644f22b48c" providerId="ADAL" clId="{D5BEF005-9AC4-46F4-8BDD-891CC96FD520}" dt="2021-04-10T21:43:27.306" v="55" actId="700"/>
          <ac:spMkLst>
            <pc:docMk/>
            <pc:sldMk cId="337294339" sldId="259"/>
            <ac:spMk id="2" creationId="{21B2CA4F-E756-4CF8-BEB4-54309885FC71}"/>
          </ac:spMkLst>
        </pc:spChg>
        <pc:spChg chg="del mod ord">
          <ac:chgData name="Dmitriy Beznosko" userId="8bcdeb23-d2dd-465e-bda6-8e644f22b48c" providerId="ADAL" clId="{D5BEF005-9AC4-46F4-8BDD-891CC96FD520}" dt="2021-04-10T21:43:27.306" v="55" actId="700"/>
          <ac:spMkLst>
            <pc:docMk/>
            <pc:sldMk cId="337294339" sldId="259"/>
            <ac:spMk id="3" creationId="{10D7F78E-4A84-4E3F-B788-A85A48DEA48D}"/>
          </ac:spMkLst>
        </pc:spChg>
        <pc:spChg chg="mod ord">
          <ac:chgData name="Dmitriy Beznosko" userId="8bcdeb23-d2dd-465e-bda6-8e644f22b48c" providerId="ADAL" clId="{D5BEF005-9AC4-46F4-8BDD-891CC96FD520}" dt="2021-04-10T21:43:27.306" v="55" actId="700"/>
          <ac:spMkLst>
            <pc:docMk/>
            <pc:sldMk cId="337294339" sldId="259"/>
            <ac:spMk id="4" creationId="{D19BBED3-6F76-4A90-852A-2B852DDA1356}"/>
          </ac:spMkLst>
        </pc:spChg>
        <pc:spChg chg="add mod ord">
          <ac:chgData name="Dmitriy Beznosko" userId="8bcdeb23-d2dd-465e-bda6-8e644f22b48c" providerId="ADAL" clId="{D5BEF005-9AC4-46F4-8BDD-891CC96FD520}" dt="2021-04-10T21:44:45.855" v="101" actId="27636"/>
          <ac:spMkLst>
            <pc:docMk/>
            <pc:sldMk cId="337294339" sldId="259"/>
            <ac:spMk id="5" creationId="{A1695E55-B2E6-4410-8D0E-EDADCEF656C7}"/>
          </ac:spMkLst>
        </pc:spChg>
        <pc:spChg chg="add del mod ord">
          <ac:chgData name="Dmitriy Beznosko" userId="8bcdeb23-d2dd-465e-bda6-8e644f22b48c" providerId="ADAL" clId="{D5BEF005-9AC4-46F4-8BDD-891CC96FD520}" dt="2021-04-10T21:46:40.700" v="153" actId="26606"/>
          <ac:spMkLst>
            <pc:docMk/>
            <pc:sldMk cId="337294339" sldId="259"/>
            <ac:spMk id="6" creationId="{3D444FF6-6665-42C7-88B5-329442EA0FAA}"/>
          </ac:spMkLst>
        </pc:spChg>
        <pc:spChg chg="add mod">
          <ac:chgData name="Dmitriy Beznosko" userId="8bcdeb23-d2dd-465e-bda6-8e644f22b48c" providerId="ADAL" clId="{D5BEF005-9AC4-46F4-8BDD-891CC96FD520}" dt="2021-04-10T21:46:12.119" v="148" actId="1076"/>
          <ac:spMkLst>
            <pc:docMk/>
            <pc:sldMk cId="337294339" sldId="259"/>
            <ac:spMk id="7" creationId="{C3D39954-6630-4DD9-A5E1-15035456DED0}"/>
          </ac:spMkLst>
        </pc:spChg>
        <pc:graphicFrameChg chg="add del">
          <ac:chgData name="Dmitriy Beznosko" userId="8bcdeb23-d2dd-465e-bda6-8e644f22b48c" providerId="ADAL" clId="{D5BEF005-9AC4-46F4-8BDD-891CC96FD520}" dt="2021-04-10T21:46:31.959" v="150" actId="26606"/>
          <ac:graphicFrameMkLst>
            <pc:docMk/>
            <pc:sldMk cId="337294339" sldId="259"/>
            <ac:graphicFrameMk id="1028" creationId="{14DD6B77-A050-4263-93C5-70C871192911}"/>
          </ac:graphicFrameMkLst>
        </pc:graphicFrameChg>
        <pc:graphicFrameChg chg="add del">
          <ac:chgData name="Dmitriy Beznosko" userId="8bcdeb23-d2dd-465e-bda6-8e644f22b48c" providerId="ADAL" clId="{D5BEF005-9AC4-46F4-8BDD-891CC96FD520}" dt="2021-04-10T21:46:40.677" v="152" actId="26606"/>
          <ac:graphicFrameMkLst>
            <pc:docMk/>
            <pc:sldMk cId="337294339" sldId="259"/>
            <ac:graphicFrameMk id="1030" creationId="{75DCC622-7354-4C29-8645-1DE142A60DB9}"/>
          </ac:graphicFrameMkLst>
        </pc:graphicFrameChg>
        <pc:graphicFrameChg chg="add mod modGraphic">
          <ac:chgData name="Dmitriy Beznosko" userId="8bcdeb23-d2dd-465e-bda6-8e644f22b48c" providerId="ADAL" clId="{D5BEF005-9AC4-46F4-8BDD-891CC96FD520}" dt="2021-04-10T21:47:44.497" v="175" actId="20577"/>
          <ac:graphicFrameMkLst>
            <pc:docMk/>
            <pc:sldMk cId="337294339" sldId="259"/>
            <ac:graphicFrameMk id="1032" creationId="{14DD6B77-A050-4263-93C5-70C871192911}"/>
          </ac:graphicFrameMkLst>
        </pc:graphicFrameChg>
        <pc:picChg chg="mod">
          <ac:chgData name="Dmitriy Beznosko" userId="8bcdeb23-d2dd-465e-bda6-8e644f22b48c" providerId="ADAL" clId="{D5BEF005-9AC4-46F4-8BDD-891CC96FD520}" dt="2021-04-10T21:44:48.545" v="102" actId="1076"/>
          <ac:picMkLst>
            <pc:docMk/>
            <pc:sldMk cId="337294339" sldId="259"/>
            <ac:picMk id="1026" creationId="{09E5E0C5-0EDB-48C1-A41F-1B2C4C7342F5}"/>
          </ac:picMkLst>
        </pc:picChg>
      </pc:sldChg>
      <pc:sldChg chg="del">
        <pc:chgData name="Dmitriy Beznosko" userId="8bcdeb23-d2dd-465e-bda6-8e644f22b48c" providerId="ADAL" clId="{D5BEF005-9AC4-46F4-8BDD-891CC96FD520}" dt="2021-04-10T21:37:38.294" v="0" actId="47"/>
        <pc:sldMkLst>
          <pc:docMk/>
          <pc:sldMk cId="2699787521" sldId="259"/>
        </pc:sldMkLst>
      </pc:sldChg>
      <pc:sldChg chg="addSp">
        <pc:chgData name="Dmitriy Beznosko" userId="8bcdeb23-d2dd-465e-bda6-8e644f22b48c" providerId="ADAL" clId="{D5BEF005-9AC4-46F4-8BDD-891CC96FD520}" dt="2021-04-10T21:44:34.872" v="96"/>
        <pc:sldMkLst>
          <pc:docMk/>
          <pc:sldMk cId="3971930119" sldId="259"/>
        </pc:sldMkLst>
        <pc:picChg chg="add">
          <ac:chgData name="Dmitriy Beznosko" userId="8bcdeb23-d2dd-465e-bda6-8e644f22b48c" providerId="ADAL" clId="{D5BEF005-9AC4-46F4-8BDD-891CC96FD520}" dt="2021-04-10T21:44:34.872" v="96"/>
          <ac:picMkLst>
            <pc:docMk/>
            <pc:sldMk cId="3971930119" sldId="259"/>
            <ac:picMk id="1026" creationId="{09E5E0C5-0EDB-48C1-A41F-1B2C4C7342F5}"/>
          </ac:picMkLst>
        </pc:picChg>
      </pc:sldChg>
      <pc:sldChg chg="addSp delSp modSp new add del mod setBg modClrScheme chgLayout">
        <pc:chgData name="Dmitriy Beznosko" userId="8bcdeb23-d2dd-465e-bda6-8e644f22b48c" providerId="ADAL" clId="{D5BEF005-9AC4-46F4-8BDD-891CC96FD520}" dt="2021-04-10T21:59:01.769" v="444" actId="1035"/>
        <pc:sldMkLst>
          <pc:docMk/>
          <pc:sldMk cId="1558450209" sldId="260"/>
        </pc:sldMkLst>
        <pc:spChg chg="del mod ord">
          <ac:chgData name="Dmitriy Beznosko" userId="8bcdeb23-d2dd-465e-bda6-8e644f22b48c" providerId="ADAL" clId="{D5BEF005-9AC4-46F4-8BDD-891CC96FD520}" dt="2021-04-10T21:49:05.534" v="177" actId="700"/>
          <ac:spMkLst>
            <pc:docMk/>
            <pc:sldMk cId="1558450209" sldId="260"/>
            <ac:spMk id="2" creationId="{A0CDFA00-1DEB-4707-AA99-BE7EA623C291}"/>
          </ac:spMkLst>
        </pc:spChg>
        <pc:spChg chg="del mod ord">
          <ac:chgData name="Dmitriy Beznosko" userId="8bcdeb23-d2dd-465e-bda6-8e644f22b48c" providerId="ADAL" clId="{D5BEF005-9AC4-46F4-8BDD-891CC96FD520}" dt="2021-04-10T21:49:05.534" v="177" actId="700"/>
          <ac:spMkLst>
            <pc:docMk/>
            <pc:sldMk cId="1558450209" sldId="260"/>
            <ac:spMk id="3" creationId="{40B7E069-2A0F-4B75-8D2E-6C0F930992A3}"/>
          </ac:spMkLst>
        </pc:spChg>
        <pc:spChg chg="mod ord">
          <ac:chgData name="Dmitriy Beznosko" userId="8bcdeb23-d2dd-465e-bda6-8e644f22b48c" providerId="ADAL" clId="{D5BEF005-9AC4-46F4-8BDD-891CC96FD520}" dt="2021-04-10T21:53:39.995" v="390" actId="26606"/>
          <ac:spMkLst>
            <pc:docMk/>
            <pc:sldMk cId="1558450209" sldId="260"/>
            <ac:spMk id="4" creationId="{28CEBB67-2458-4525-98EC-17F1580FF6A0}"/>
          </ac:spMkLst>
        </pc:spChg>
        <pc:spChg chg="add mod ord">
          <ac:chgData name="Dmitriy Beznosko" userId="8bcdeb23-d2dd-465e-bda6-8e644f22b48c" providerId="ADAL" clId="{D5BEF005-9AC4-46F4-8BDD-891CC96FD520}" dt="2021-04-10T21:53:39.995" v="390" actId="26606"/>
          <ac:spMkLst>
            <pc:docMk/>
            <pc:sldMk cId="1558450209" sldId="260"/>
            <ac:spMk id="5" creationId="{4073F160-B789-4894-9B6C-D2B4CD42A2AE}"/>
          </ac:spMkLst>
        </pc:spChg>
        <pc:spChg chg="add del mod ord">
          <ac:chgData name="Dmitriy Beznosko" userId="8bcdeb23-d2dd-465e-bda6-8e644f22b48c" providerId="ADAL" clId="{D5BEF005-9AC4-46F4-8BDD-891CC96FD520}" dt="2021-04-10T21:53:48.592" v="393" actId="26606"/>
          <ac:spMkLst>
            <pc:docMk/>
            <pc:sldMk cId="1558450209" sldId="260"/>
            <ac:spMk id="6" creationId="{D0CC2CC0-C93B-4680-B31D-DB70F088B66F}"/>
          </ac:spMkLst>
        </pc:spChg>
        <pc:spChg chg="add del mod">
          <ac:chgData name="Dmitriy Beznosko" userId="8bcdeb23-d2dd-465e-bda6-8e644f22b48c" providerId="ADAL" clId="{D5BEF005-9AC4-46F4-8BDD-891CC96FD520}" dt="2021-04-10T21:51:28.927" v="211" actId="478"/>
          <ac:spMkLst>
            <pc:docMk/>
            <pc:sldMk cId="1558450209" sldId="260"/>
            <ac:spMk id="9" creationId="{02CA857C-5A15-4B64-A90B-FB21A62E567C}"/>
          </ac:spMkLst>
        </pc:spChg>
        <pc:spChg chg="add del mod">
          <ac:chgData name="Dmitriy Beznosko" userId="8bcdeb23-d2dd-465e-bda6-8e644f22b48c" providerId="ADAL" clId="{D5BEF005-9AC4-46F4-8BDD-891CC96FD520}" dt="2021-04-10T21:51:36.167" v="214" actId="478"/>
          <ac:spMkLst>
            <pc:docMk/>
            <pc:sldMk cId="1558450209" sldId="260"/>
            <ac:spMk id="12" creationId="{86535161-64C3-42F4-97DD-AC0551A9A533}"/>
          </ac:spMkLst>
        </pc:spChg>
        <pc:spChg chg="add del mod">
          <ac:chgData name="Dmitriy Beznosko" userId="8bcdeb23-d2dd-465e-bda6-8e644f22b48c" providerId="ADAL" clId="{D5BEF005-9AC4-46F4-8BDD-891CC96FD520}" dt="2021-04-10T21:51:33.648" v="213" actId="478"/>
          <ac:spMkLst>
            <pc:docMk/>
            <pc:sldMk cId="1558450209" sldId="260"/>
            <ac:spMk id="15" creationId="{2979CFE7-9F34-4908-A472-0AC3021E453B}"/>
          </ac:spMkLst>
        </pc:spChg>
        <pc:graphicFrameChg chg="add del">
          <ac:chgData name="Dmitriy Beznosko" userId="8bcdeb23-d2dd-465e-bda6-8e644f22b48c" providerId="ADAL" clId="{D5BEF005-9AC4-46F4-8BDD-891CC96FD520}" dt="2021-04-10T21:53:48.567" v="392" actId="26606"/>
          <ac:graphicFrameMkLst>
            <pc:docMk/>
            <pc:sldMk cId="1558450209" sldId="260"/>
            <ac:graphicFrameMk id="13" creationId="{905F1199-C1AD-4FAF-A240-1FF54B5BA8CF}"/>
          </ac:graphicFrameMkLst>
        </pc:graphicFrameChg>
        <pc:graphicFrameChg chg="add mod">
          <ac:chgData name="Dmitriy Beznosko" userId="8bcdeb23-d2dd-465e-bda6-8e644f22b48c" providerId="ADAL" clId="{D5BEF005-9AC4-46F4-8BDD-891CC96FD520}" dt="2021-04-10T21:54:40.796" v="409" actId="20577"/>
          <ac:graphicFrameMkLst>
            <pc:docMk/>
            <pc:sldMk cId="1558450209" sldId="260"/>
            <ac:graphicFrameMk id="16" creationId="{E9068E65-67BC-4DA0-87B7-15203FA57B3A}"/>
          </ac:graphicFrameMkLst>
        </pc:graphicFrameChg>
        <pc:picChg chg="add mod ord">
          <ac:chgData name="Dmitriy Beznosko" userId="8bcdeb23-d2dd-465e-bda6-8e644f22b48c" providerId="ADAL" clId="{D5BEF005-9AC4-46F4-8BDD-891CC96FD520}" dt="2021-04-10T21:59:01.769" v="444" actId="1035"/>
          <ac:picMkLst>
            <pc:docMk/>
            <pc:sldMk cId="1558450209" sldId="260"/>
            <ac:picMk id="8" creationId="{9BBDC769-2BEB-4C5B-872A-BE2B98A42B05}"/>
          </ac:picMkLst>
        </pc:picChg>
        <pc:picChg chg="add mod ord">
          <ac:chgData name="Dmitriy Beznosko" userId="8bcdeb23-d2dd-465e-bda6-8e644f22b48c" providerId="ADAL" clId="{D5BEF005-9AC4-46F4-8BDD-891CC96FD520}" dt="2021-04-10T21:58:38.821" v="434" actId="1076"/>
          <ac:picMkLst>
            <pc:docMk/>
            <pc:sldMk cId="1558450209" sldId="260"/>
            <ac:picMk id="11" creationId="{0147AE7E-B6BC-4F1D-B74F-28B66455FDAD}"/>
          </ac:picMkLst>
        </pc:picChg>
        <pc:picChg chg="add del mod">
          <ac:chgData name="Dmitriy Beznosko" userId="8bcdeb23-d2dd-465e-bda6-8e644f22b48c" providerId="ADAL" clId="{D5BEF005-9AC4-46F4-8BDD-891CC96FD520}" dt="2021-04-10T21:51:54.534" v="215" actId="478"/>
          <ac:picMkLst>
            <pc:docMk/>
            <pc:sldMk cId="1558450209" sldId="260"/>
            <ac:picMk id="14" creationId="{C82A1289-CE96-448F-A496-4CB6E7F1092F}"/>
          </ac:picMkLst>
        </pc:picChg>
        <pc:picChg chg="mod">
          <ac:chgData name="Dmitriy Beznosko" userId="8bcdeb23-d2dd-465e-bda6-8e644f22b48c" providerId="ADAL" clId="{D5BEF005-9AC4-46F4-8BDD-891CC96FD520}" dt="2021-04-10T21:58:57.663" v="442" actId="1076"/>
          <ac:picMkLst>
            <pc:docMk/>
            <pc:sldMk cId="1558450209" sldId="260"/>
            <ac:picMk id="4098" creationId="{4D2CA74A-0B57-43F0-87E5-3199FF476AA9}"/>
          </ac:picMkLst>
        </pc:picChg>
      </pc:sldChg>
      <pc:sldChg chg="addSp">
        <pc:chgData name="Dmitriy Beznosko" userId="8bcdeb23-d2dd-465e-bda6-8e644f22b48c" providerId="ADAL" clId="{D5BEF005-9AC4-46F4-8BDD-891CC96FD520}" dt="2021-04-10T21:58:42.338" v="436"/>
        <pc:sldMkLst>
          <pc:docMk/>
          <pc:sldMk cId="1890766407" sldId="260"/>
        </pc:sldMkLst>
        <pc:picChg chg="add">
          <ac:chgData name="Dmitriy Beznosko" userId="8bcdeb23-d2dd-465e-bda6-8e644f22b48c" providerId="ADAL" clId="{D5BEF005-9AC4-46F4-8BDD-891CC96FD520}" dt="2021-04-10T21:58:42.338" v="436"/>
          <ac:picMkLst>
            <pc:docMk/>
            <pc:sldMk cId="1890766407" sldId="260"/>
            <ac:picMk id="4098" creationId="{4D2CA74A-0B57-43F0-87E5-3199FF476AA9}"/>
          </ac:picMkLst>
        </pc:picChg>
      </pc:sldChg>
      <pc:sldChg chg="addSp">
        <pc:chgData name="Dmitriy Beznosko" userId="8bcdeb23-d2dd-465e-bda6-8e644f22b48c" providerId="ADAL" clId="{D5BEF005-9AC4-46F4-8BDD-891CC96FD520}" dt="2021-04-10T21:58:29.456" v="431"/>
        <pc:sldMkLst>
          <pc:docMk/>
          <pc:sldMk cId="2581126694" sldId="260"/>
        </pc:sldMkLst>
        <pc:picChg chg="add">
          <ac:chgData name="Dmitriy Beznosko" userId="8bcdeb23-d2dd-465e-bda6-8e644f22b48c" providerId="ADAL" clId="{D5BEF005-9AC4-46F4-8BDD-891CC96FD520}" dt="2021-04-10T21:58:29.456" v="431"/>
          <ac:picMkLst>
            <pc:docMk/>
            <pc:sldMk cId="2581126694" sldId="260"/>
            <ac:picMk id="3074" creationId="{5BC7F3AD-4744-4A31-8B6D-2BB448F23921}"/>
          </ac:picMkLst>
        </pc:picChg>
      </pc:sldChg>
      <pc:sldChg chg="del">
        <pc:chgData name="Dmitriy Beznosko" userId="8bcdeb23-d2dd-465e-bda6-8e644f22b48c" providerId="ADAL" clId="{D5BEF005-9AC4-46F4-8BDD-891CC96FD520}" dt="2021-04-10T21:37:38.294" v="0" actId="47"/>
        <pc:sldMkLst>
          <pc:docMk/>
          <pc:sldMk cId="4264318133" sldId="260"/>
        </pc:sldMkLst>
      </pc:sldChg>
      <pc:sldChg chg="addSp">
        <pc:chgData name="Dmitriy Beznosko" userId="8bcdeb23-d2dd-465e-bda6-8e644f22b48c" providerId="ADAL" clId="{D5BEF005-9AC4-46F4-8BDD-891CC96FD520}" dt="2021-04-10T21:55:33.666" v="424"/>
        <pc:sldMkLst>
          <pc:docMk/>
          <pc:sldMk cId="2149323919" sldId="261"/>
        </pc:sldMkLst>
        <pc:picChg chg="add">
          <ac:chgData name="Dmitriy Beznosko" userId="8bcdeb23-d2dd-465e-bda6-8e644f22b48c" providerId="ADAL" clId="{D5BEF005-9AC4-46F4-8BDD-891CC96FD520}" dt="2021-04-10T21:55:33.666" v="424"/>
          <ac:picMkLst>
            <pc:docMk/>
            <pc:sldMk cId="2149323919" sldId="261"/>
            <ac:picMk id="2050" creationId="{BDA3A96D-3FA2-4A14-9150-8B405B65BC33}"/>
          </ac:picMkLst>
        </pc:picChg>
      </pc:sldChg>
      <pc:sldChg chg="del">
        <pc:chgData name="Dmitriy Beznosko" userId="8bcdeb23-d2dd-465e-bda6-8e644f22b48c" providerId="ADAL" clId="{D5BEF005-9AC4-46F4-8BDD-891CC96FD520}" dt="2021-04-10T21:37:38.294" v="0" actId="47"/>
        <pc:sldMkLst>
          <pc:docMk/>
          <pc:sldMk cId="2271151881" sldId="261"/>
        </pc:sldMkLst>
      </pc:sldChg>
      <pc:sldChg chg="addSp delSp modSp new add del mod setBg modClrScheme chgLayout">
        <pc:chgData name="Dmitriy Beznosko" userId="8bcdeb23-d2dd-465e-bda6-8e644f22b48c" providerId="ADAL" clId="{D5BEF005-9AC4-46F4-8BDD-891CC96FD520}" dt="2021-04-10T21:57:28.528" v="430" actId="962"/>
        <pc:sldMkLst>
          <pc:docMk/>
          <pc:sldMk cId="2960956544" sldId="261"/>
        </pc:sldMkLst>
        <pc:spChg chg="del mod ord">
          <ac:chgData name="Dmitriy Beznosko" userId="8bcdeb23-d2dd-465e-bda6-8e644f22b48c" providerId="ADAL" clId="{D5BEF005-9AC4-46F4-8BDD-891CC96FD520}" dt="2021-04-10T21:54:51.309" v="411" actId="700"/>
          <ac:spMkLst>
            <pc:docMk/>
            <pc:sldMk cId="2960956544" sldId="261"/>
            <ac:spMk id="2" creationId="{125E20D5-9BE7-473A-A2C3-C8CE5EDA8832}"/>
          </ac:spMkLst>
        </pc:spChg>
        <pc:spChg chg="del mod ord">
          <ac:chgData name="Dmitriy Beznosko" userId="8bcdeb23-d2dd-465e-bda6-8e644f22b48c" providerId="ADAL" clId="{D5BEF005-9AC4-46F4-8BDD-891CC96FD520}" dt="2021-04-10T21:54:51.309" v="411" actId="700"/>
          <ac:spMkLst>
            <pc:docMk/>
            <pc:sldMk cId="2960956544" sldId="261"/>
            <ac:spMk id="3" creationId="{CCAA3F2F-BD90-4A09-B61A-5C135AE0436F}"/>
          </ac:spMkLst>
        </pc:spChg>
        <pc:spChg chg="mod ord">
          <ac:chgData name="Dmitriy Beznosko" userId="8bcdeb23-d2dd-465e-bda6-8e644f22b48c" providerId="ADAL" clId="{D5BEF005-9AC4-46F4-8BDD-891CC96FD520}" dt="2021-04-10T21:55:42.145" v="426" actId="26606"/>
          <ac:spMkLst>
            <pc:docMk/>
            <pc:sldMk cId="2960956544" sldId="261"/>
            <ac:spMk id="4" creationId="{D7912361-F576-4BD4-9760-05CEA8A14C96}"/>
          </ac:spMkLst>
        </pc:spChg>
        <pc:spChg chg="add mod ord">
          <ac:chgData name="Dmitriy Beznosko" userId="8bcdeb23-d2dd-465e-bda6-8e644f22b48c" providerId="ADAL" clId="{D5BEF005-9AC4-46F4-8BDD-891CC96FD520}" dt="2021-04-10T21:55:42.145" v="426" actId="26606"/>
          <ac:spMkLst>
            <pc:docMk/>
            <pc:sldMk cId="2960956544" sldId="261"/>
            <ac:spMk id="5" creationId="{759C958E-AF0E-4541-9E70-46DBD4479B41}"/>
          </ac:spMkLst>
        </pc:spChg>
        <pc:spChg chg="add mod ord">
          <ac:chgData name="Dmitriy Beznosko" userId="8bcdeb23-d2dd-465e-bda6-8e644f22b48c" providerId="ADAL" clId="{D5BEF005-9AC4-46F4-8BDD-891CC96FD520}" dt="2021-04-10T21:57:28.528" v="430" actId="962"/>
          <ac:spMkLst>
            <pc:docMk/>
            <pc:sldMk cId="2960956544" sldId="261"/>
            <ac:spMk id="6" creationId="{A3A7BEAF-09AA-45EF-AC37-CAA4689EB2BE}"/>
          </ac:spMkLst>
        </pc:spChg>
        <pc:spChg chg="add">
          <ac:chgData name="Dmitriy Beznosko" userId="8bcdeb23-d2dd-465e-bda6-8e644f22b48c" providerId="ADAL" clId="{D5BEF005-9AC4-46F4-8BDD-891CC96FD520}" dt="2021-04-10T21:55:42.145" v="426" actId="26606"/>
          <ac:spMkLst>
            <pc:docMk/>
            <pc:sldMk cId="2960956544" sldId="261"/>
            <ac:spMk id="71" creationId="{E53F4E5A-C9EE-4859-B46B-F018F7D73A03}"/>
          </ac:spMkLst>
        </pc:spChg>
        <pc:picChg chg="mod ord">
          <ac:chgData name="Dmitriy Beznosko" userId="8bcdeb23-d2dd-465e-bda6-8e644f22b48c" providerId="ADAL" clId="{D5BEF005-9AC4-46F4-8BDD-891CC96FD520}" dt="2021-04-10T21:57:28.528" v="429" actId="27614"/>
          <ac:picMkLst>
            <pc:docMk/>
            <pc:sldMk cId="2960956544" sldId="261"/>
            <ac:picMk id="2050" creationId="{BDA3A96D-3FA2-4A14-9150-8B405B65BC33}"/>
          </ac:picMkLst>
        </pc:picChg>
        <pc:cxnChg chg="add">
          <ac:chgData name="Dmitriy Beznosko" userId="8bcdeb23-d2dd-465e-bda6-8e644f22b48c" providerId="ADAL" clId="{D5BEF005-9AC4-46F4-8BDD-891CC96FD520}" dt="2021-04-10T21:55:42.145" v="426" actId="26606"/>
          <ac:cxnSpMkLst>
            <pc:docMk/>
            <pc:sldMk cId="2960956544" sldId="261"/>
            <ac:cxnSpMk id="73" creationId="{041A955B-D579-48FD-A51C-51B0C0B69F9A}"/>
          </ac:cxnSpMkLst>
        </pc:cxnChg>
      </pc:sldChg>
      <pc:sldChg chg="del">
        <pc:chgData name="Dmitriy Beznosko" userId="8bcdeb23-d2dd-465e-bda6-8e644f22b48c" providerId="ADAL" clId="{D5BEF005-9AC4-46F4-8BDD-891CC96FD520}" dt="2021-04-10T21:37:38.294" v="0" actId="47"/>
        <pc:sldMkLst>
          <pc:docMk/>
          <pc:sldMk cId="71763378" sldId="262"/>
        </pc:sldMkLst>
      </pc:sldChg>
      <pc:sldChg chg="addSp delSp modSp new mod setBg modClrScheme modAnim setClrOvrMap chgLayout">
        <pc:chgData name="Dmitriy Beznosko" userId="8bcdeb23-d2dd-465e-bda6-8e644f22b48c" providerId="ADAL" clId="{D5BEF005-9AC4-46F4-8BDD-891CC96FD520}" dt="2021-04-10T22:06:10.623" v="474" actId="1076"/>
        <pc:sldMkLst>
          <pc:docMk/>
          <pc:sldMk cId="3517355671" sldId="262"/>
        </pc:sldMkLst>
        <pc:spChg chg="del mod ord">
          <ac:chgData name="Dmitriy Beznosko" userId="8bcdeb23-d2dd-465e-bda6-8e644f22b48c" providerId="ADAL" clId="{D5BEF005-9AC4-46F4-8BDD-891CC96FD520}" dt="2021-04-10T22:03:25.106" v="446" actId="700"/>
          <ac:spMkLst>
            <pc:docMk/>
            <pc:sldMk cId="3517355671" sldId="262"/>
            <ac:spMk id="2" creationId="{4A707F4A-8284-4614-AF95-6243F4AD3955}"/>
          </ac:spMkLst>
        </pc:spChg>
        <pc:spChg chg="del mod ord">
          <ac:chgData name="Dmitriy Beznosko" userId="8bcdeb23-d2dd-465e-bda6-8e644f22b48c" providerId="ADAL" clId="{D5BEF005-9AC4-46F4-8BDD-891CC96FD520}" dt="2021-04-10T22:03:25.106" v="446" actId="700"/>
          <ac:spMkLst>
            <pc:docMk/>
            <pc:sldMk cId="3517355671" sldId="262"/>
            <ac:spMk id="3" creationId="{195E2CA4-0E35-42A8-B8B0-625ECB846CF9}"/>
          </ac:spMkLst>
        </pc:spChg>
        <pc:spChg chg="mod ord">
          <ac:chgData name="Dmitriy Beznosko" userId="8bcdeb23-d2dd-465e-bda6-8e644f22b48c" providerId="ADAL" clId="{D5BEF005-9AC4-46F4-8BDD-891CC96FD520}" dt="2021-04-10T22:03:55.482" v="465" actId="26606"/>
          <ac:spMkLst>
            <pc:docMk/>
            <pc:sldMk cId="3517355671" sldId="262"/>
            <ac:spMk id="4" creationId="{338F459E-5847-4FCB-B671-78A0D5871CF4}"/>
          </ac:spMkLst>
        </pc:spChg>
        <pc:spChg chg="add mod ord">
          <ac:chgData name="Dmitriy Beznosko" userId="8bcdeb23-d2dd-465e-bda6-8e644f22b48c" providerId="ADAL" clId="{D5BEF005-9AC4-46F4-8BDD-891CC96FD520}" dt="2021-04-10T22:05:49.057" v="469" actId="27636"/>
          <ac:spMkLst>
            <pc:docMk/>
            <pc:sldMk cId="3517355671" sldId="262"/>
            <ac:spMk id="5" creationId="{EF2E18B1-B670-4E1E-844B-176C21279E42}"/>
          </ac:spMkLst>
        </pc:spChg>
        <pc:spChg chg="add del mod ord">
          <ac:chgData name="Dmitriy Beznosko" userId="8bcdeb23-d2dd-465e-bda6-8e644f22b48c" providerId="ADAL" clId="{D5BEF005-9AC4-46F4-8BDD-891CC96FD520}" dt="2021-04-10T22:05:09.110" v="466" actId="478"/>
          <ac:spMkLst>
            <pc:docMk/>
            <pc:sldMk cId="3517355671" sldId="262"/>
            <ac:spMk id="6" creationId="{FCB6810F-822D-495F-BB07-CFF42D667911}"/>
          </ac:spMkLst>
        </pc:spChg>
        <pc:spChg chg="add">
          <ac:chgData name="Dmitriy Beznosko" userId="8bcdeb23-d2dd-465e-bda6-8e644f22b48c" providerId="ADAL" clId="{D5BEF005-9AC4-46F4-8BDD-891CC96FD520}" dt="2021-04-10T22:03:55.482" v="465" actId="26606"/>
          <ac:spMkLst>
            <pc:docMk/>
            <pc:sldMk cId="3517355671" sldId="262"/>
            <ac:spMk id="11" creationId="{5DB0431E-0B04-44A1-9C51-531E28D18A60}"/>
          </ac:spMkLst>
        </pc:spChg>
        <pc:spChg chg="add del">
          <ac:chgData name="Dmitriy Beznosko" userId="8bcdeb23-d2dd-465e-bda6-8e644f22b48c" providerId="ADAL" clId="{D5BEF005-9AC4-46F4-8BDD-891CC96FD520}" dt="2021-04-10T22:03:49.750" v="464" actId="26606"/>
          <ac:spMkLst>
            <pc:docMk/>
            <pc:sldMk cId="3517355671" sldId="262"/>
            <ac:spMk id="12" creationId="{C75470D1-A9BC-450A-94B8-E09E222C0CFB}"/>
          </ac:spMkLst>
        </pc:spChg>
        <pc:spChg chg="add">
          <ac:chgData name="Dmitriy Beznosko" userId="8bcdeb23-d2dd-465e-bda6-8e644f22b48c" providerId="ADAL" clId="{D5BEF005-9AC4-46F4-8BDD-891CC96FD520}" dt="2021-04-10T22:03:55.482" v="465" actId="26606"/>
          <ac:spMkLst>
            <pc:docMk/>
            <pc:sldMk cId="3517355671" sldId="262"/>
            <ac:spMk id="13" creationId="{6B424749-EEE0-49C9-9ABF-97B171A3EA00}"/>
          </ac:spMkLst>
        </pc:spChg>
        <pc:spChg chg="add del">
          <ac:chgData name="Dmitriy Beznosko" userId="8bcdeb23-d2dd-465e-bda6-8e644f22b48c" providerId="ADAL" clId="{D5BEF005-9AC4-46F4-8BDD-891CC96FD520}" dt="2021-04-10T22:03:49.750" v="464" actId="26606"/>
          <ac:spMkLst>
            <pc:docMk/>
            <pc:sldMk cId="3517355671" sldId="262"/>
            <ac:spMk id="14" creationId="{22D982D4-2536-4421-A3B2-A1A256DC3F02}"/>
          </ac:spMkLst>
        </pc:spChg>
        <pc:spChg chg="add del">
          <ac:chgData name="Dmitriy Beznosko" userId="8bcdeb23-d2dd-465e-bda6-8e644f22b48c" providerId="ADAL" clId="{D5BEF005-9AC4-46F4-8BDD-891CC96FD520}" dt="2021-04-10T22:03:49.750" v="464" actId="26606"/>
          <ac:spMkLst>
            <pc:docMk/>
            <pc:sldMk cId="3517355671" sldId="262"/>
            <ac:spMk id="16" creationId="{FD524136-2AA1-46F5-A843-66E9B20FFA22}"/>
          </ac:spMkLst>
        </pc:spChg>
        <pc:spChg chg="add del">
          <ac:chgData name="Dmitriy Beznosko" userId="8bcdeb23-d2dd-465e-bda6-8e644f22b48c" providerId="ADAL" clId="{D5BEF005-9AC4-46F4-8BDD-891CC96FD520}" dt="2021-04-10T22:03:49.750" v="464" actId="26606"/>
          <ac:spMkLst>
            <pc:docMk/>
            <pc:sldMk cId="3517355671" sldId="262"/>
            <ac:spMk id="18" creationId="{E4386D1F-5841-4698-A90D-5EC11CE95D71}"/>
          </ac:spMkLst>
        </pc:spChg>
        <pc:picChg chg="add mod">
          <ac:chgData name="Dmitriy Beznosko" userId="8bcdeb23-d2dd-465e-bda6-8e644f22b48c" providerId="ADAL" clId="{D5BEF005-9AC4-46F4-8BDD-891CC96FD520}" dt="2021-04-10T22:06:10.623" v="474" actId="1076"/>
          <ac:picMkLst>
            <pc:docMk/>
            <pc:sldMk cId="3517355671" sldId="262"/>
            <ac:picMk id="7" creationId="{0406031C-CA7B-4A79-84A6-6CE6FC2FE053}"/>
          </ac:picMkLst>
        </pc:picChg>
        <pc:picChg chg="add del">
          <ac:chgData name="Dmitriy Beznosko" userId="8bcdeb23-d2dd-465e-bda6-8e644f22b48c" providerId="ADAL" clId="{D5BEF005-9AC4-46F4-8BDD-891CC96FD520}" dt="2021-04-10T22:03:49.750" v="464" actId="26606"/>
          <ac:picMkLst>
            <pc:docMk/>
            <pc:sldMk cId="3517355671" sldId="262"/>
            <ac:picMk id="8" creationId="{2E516EE5-C300-4FC5-9CBC-6BF055680D41}"/>
          </ac:picMkLst>
        </pc:picChg>
      </pc:sldChg>
      <pc:sldChg chg="addSp delSp modSp add mod setBg delAnim modAnim delDesignElem">
        <pc:chgData name="Dmitriy Beznosko" userId="8bcdeb23-d2dd-465e-bda6-8e644f22b48c" providerId="ADAL" clId="{D5BEF005-9AC4-46F4-8BDD-891CC96FD520}" dt="2021-04-11T00:31:10.731" v="492" actId="14100"/>
        <pc:sldMkLst>
          <pc:docMk/>
          <pc:sldMk cId="739205343" sldId="263"/>
        </pc:sldMkLst>
        <pc:spChg chg="mod">
          <ac:chgData name="Dmitriy Beznosko" userId="8bcdeb23-d2dd-465e-bda6-8e644f22b48c" providerId="ADAL" clId="{D5BEF005-9AC4-46F4-8BDD-891CC96FD520}" dt="2021-04-11T00:30:03.040" v="484" actId="6549"/>
          <ac:spMkLst>
            <pc:docMk/>
            <pc:sldMk cId="739205343" sldId="263"/>
            <ac:spMk id="5" creationId="{EF2E18B1-B670-4E1E-844B-176C21279E42}"/>
          </ac:spMkLst>
        </pc:spChg>
        <pc:spChg chg="del">
          <ac:chgData name="Dmitriy Beznosko" userId="8bcdeb23-d2dd-465e-bda6-8e644f22b48c" providerId="ADAL" clId="{D5BEF005-9AC4-46F4-8BDD-891CC96FD520}" dt="2021-04-11T00:29:21.897" v="476"/>
          <ac:spMkLst>
            <pc:docMk/>
            <pc:sldMk cId="739205343" sldId="263"/>
            <ac:spMk id="11" creationId="{5DB0431E-0B04-44A1-9C51-531E28D18A60}"/>
          </ac:spMkLst>
        </pc:spChg>
        <pc:spChg chg="del">
          <ac:chgData name="Dmitriy Beznosko" userId="8bcdeb23-d2dd-465e-bda6-8e644f22b48c" providerId="ADAL" clId="{D5BEF005-9AC4-46F4-8BDD-891CC96FD520}" dt="2021-04-11T00:29:21.897" v="476"/>
          <ac:spMkLst>
            <pc:docMk/>
            <pc:sldMk cId="739205343" sldId="263"/>
            <ac:spMk id="13" creationId="{6B424749-EEE0-49C9-9ABF-97B171A3EA00}"/>
          </ac:spMkLst>
        </pc:spChg>
        <pc:picChg chg="add mod">
          <ac:chgData name="Dmitriy Beznosko" userId="8bcdeb23-d2dd-465e-bda6-8e644f22b48c" providerId="ADAL" clId="{D5BEF005-9AC4-46F4-8BDD-891CC96FD520}" dt="2021-04-11T00:31:10.731" v="492" actId="14100"/>
          <ac:picMkLst>
            <pc:docMk/>
            <pc:sldMk cId="739205343" sldId="263"/>
            <ac:picMk id="2" creationId="{92B080C9-9099-4BE2-8264-49C28EFD55D9}"/>
          </ac:picMkLst>
        </pc:picChg>
        <pc:picChg chg="del">
          <ac:chgData name="Dmitriy Beznosko" userId="8bcdeb23-d2dd-465e-bda6-8e644f22b48c" providerId="ADAL" clId="{D5BEF005-9AC4-46F4-8BDD-891CC96FD520}" dt="2021-04-11T00:29:38.547" v="477" actId="478"/>
          <ac:picMkLst>
            <pc:docMk/>
            <pc:sldMk cId="739205343" sldId="263"/>
            <ac:picMk id="7" creationId="{0406031C-CA7B-4A79-84A6-6CE6FC2FE053}"/>
          </ac:picMkLst>
        </pc:picChg>
      </pc:sldChg>
      <pc:sldChg chg="del">
        <pc:chgData name="Dmitriy Beznosko" userId="8bcdeb23-d2dd-465e-bda6-8e644f22b48c" providerId="ADAL" clId="{D5BEF005-9AC4-46F4-8BDD-891CC96FD520}" dt="2021-04-10T21:37:38.294" v="0" actId="47"/>
        <pc:sldMkLst>
          <pc:docMk/>
          <pc:sldMk cId="3227373784" sldId="263"/>
        </pc:sldMkLst>
      </pc:sldChg>
      <pc:sldChg chg="addSp delSp modSp new mod modClrScheme chgLayout">
        <pc:chgData name="Dmitriy Beznosko" userId="8bcdeb23-d2dd-465e-bda6-8e644f22b48c" providerId="ADAL" clId="{D5BEF005-9AC4-46F4-8BDD-891CC96FD520}" dt="2021-04-11T00:37:45.463" v="563" actId="1076"/>
        <pc:sldMkLst>
          <pc:docMk/>
          <pc:sldMk cId="1393449742" sldId="264"/>
        </pc:sldMkLst>
        <pc:spChg chg="del mod ord">
          <ac:chgData name="Dmitriy Beznosko" userId="8bcdeb23-d2dd-465e-bda6-8e644f22b48c" providerId="ADAL" clId="{D5BEF005-9AC4-46F4-8BDD-891CC96FD520}" dt="2021-04-11T00:33:00.753" v="494" actId="700"/>
          <ac:spMkLst>
            <pc:docMk/>
            <pc:sldMk cId="1393449742" sldId="264"/>
            <ac:spMk id="2" creationId="{B822D18C-33FA-4626-87BA-B57828BF05FF}"/>
          </ac:spMkLst>
        </pc:spChg>
        <pc:spChg chg="del mod ord">
          <ac:chgData name="Dmitriy Beznosko" userId="8bcdeb23-d2dd-465e-bda6-8e644f22b48c" providerId="ADAL" clId="{D5BEF005-9AC4-46F4-8BDD-891CC96FD520}" dt="2021-04-11T00:33:00.753" v="494" actId="700"/>
          <ac:spMkLst>
            <pc:docMk/>
            <pc:sldMk cId="1393449742" sldId="264"/>
            <ac:spMk id="3" creationId="{C9E7C007-7AD3-4FD6-A48A-DA1F0755FFEE}"/>
          </ac:spMkLst>
        </pc:spChg>
        <pc:spChg chg="mod ord">
          <ac:chgData name="Dmitriy Beznosko" userId="8bcdeb23-d2dd-465e-bda6-8e644f22b48c" providerId="ADAL" clId="{D5BEF005-9AC4-46F4-8BDD-891CC96FD520}" dt="2021-04-11T00:33:00.753" v="494" actId="700"/>
          <ac:spMkLst>
            <pc:docMk/>
            <pc:sldMk cId="1393449742" sldId="264"/>
            <ac:spMk id="4" creationId="{DCECB6A2-C683-4EB3-AC56-A56E15495AB2}"/>
          </ac:spMkLst>
        </pc:spChg>
        <pc:spChg chg="add mod ord">
          <ac:chgData name="Dmitriy Beznosko" userId="8bcdeb23-d2dd-465e-bda6-8e644f22b48c" providerId="ADAL" clId="{D5BEF005-9AC4-46F4-8BDD-891CC96FD520}" dt="2021-04-11T00:33:11.040" v="507" actId="14100"/>
          <ac:spMkLst>
            <pc:docMk/>
            <pc:sldMk cId="1393449742" sldId="264"/>
            <ac:spMk id="5" creationId="{D58B5431-C995-4267-BB99-8643E408FD12}"/>
          </ac:spMkLst>
        </pc:spChg>
        <pc:spChg chg="add mod ord">
          <ac:chgData name="Dmitriy Beznosko" userId="8bcdeb23-d2dd-465e-bda6-8e644f22b48c" providerId="ADAL" clId="{D5BEF005-9AC4-46F4-8BDD-891CC96FD520}" dt="2021-04-11T00:37:45.463" v="563" actId="1076"/>
          <ac:spMkLst>
            <pc:docMk/>
            <pc:sldMk cId="1393449742" sldId="264"/>
            <ac:spMk id="6" creationId="{7561D63C-EB3A-490B-9D8D-3F5E82A87AEB}"/>
          </ac:spMkLst>
        </pc:spChg>
        <pc:spChg chg="add del mod">
          <ac:chgData name="Dmitriy Beznosko" userId="8bcdeb23-d2dd-465e-bda6-8e644f22b48c" providerId="ADAL" clId="{D5BEF005-9AC4-46F4-8BDD-891CC96FD520}" dt="2021-04-11T00:36:47.784" v="554" actId="478"/>
          <ac:spMkLst>
            <pc:docMk/>
            <pc:sldMk cId="1393449742" sldId="264"/>
            <ac:spMk id="9" creationId="{20E489B4-A659-454C-8CE3-062D004A6E32}"/>
          </ac:spMkLst>
        </pc:spChg>
        <pc:picChg chg="add mod modCrop">
          <ac:chgData name="Dmitriy Beznosko" userId="8bcdeb23-d2dd-465e-bda6-8e644f22b48c" providerId="ADAL" clId="{D5BEF005-9AC4-46F4-8BDD-891CC96FD520}" dt="2021-04-11T00:37:40.965" v="562" actId="1076"/>
          <ac:picMkLst>
            <pc:docMk/>
            <pc:sldMk cId="1393449742" sldId="264"/>
            <ac:picMk id="8" creationId="{2E984A3E-860A-4C4A-BFE9-A52434B8FBD0}"/>
          </ac:picMkLst>
        </pc:picChg>
      </pc:sldChg>
      <pc:sldChg chg="addSp delSp add del setBg delDesignElem">
        <pc:chgData name="Dmitriy Beznosko" userId="8bcdeb23-d2dd-465e-bda6-8e644f22b48c" providerId="ADAL" clId="{D5BEF005-9AC4-46F4-8BDD-891CC96FD520}" dt="2021-04-11T00:29:46.365" v="480"/>
        <pc:sldMkLst>
          <pc:docMk/>
          <pc:sldMk cId="1983149648" sldId="264"/>
        </pc:sldMkLst>
        <pc:spChg chg="add del">
          <ac:chgData name="Dmitriy Beznosko" userId="8bcdeb23-d2dd-465e-bda6-8e644f22b48c" providerId="ADAL" clId="{D5BEF005-9AC4-46F4-8BDD-891CC96FD520}" dt="2021-04-11T00:29:46.365" v="480"/>
          <ac:spMkLst>
            <pc:docMk/>
            <pc:sldMk cId="1983149648" sldId="264"/>
            <ac:spMk id="11" creationId="{5DB0431E-0B04-44A1-9C51-531E28D18A60}"/>
          </ac:spMkLst>
        </pc:spChg>
        <pc:spChg chg="add del">
          <ac:chgData name="Dmitriy Beznosko" userId="8bcdeb23-d2dd-465e-bda6-8e644f22b48c" providerId="ADAL" clId="{D5BEF005-9AC4-46F4-8BDD-891CC96FD520}" dt="2021-04-11T00:29:46.365" v="480"/>
          <ac:spMkLst>
            <pc:docMk/>
            <pc:sldMk cId="1983149648" sldId="264"/>
            <ac:spMk id="13" creationId="{6B424749-EEE0-49C9-9ABF-97B171A3EA00}"/>
          </ac:spMkLst>
        </pc:spChg>
      </pc:sldChg>
      <pc:sldChg chg="del">
        <pc:chgData name="Dmitriy Beznosko" userId="8bcdeb23-d2dd-465e-bda6-8e644f22b48c" providerId="ADAL" clId="{D5BEF005-9AC4-46F4-8BDD-891CC96FD520}" dt="2021-04-10T21:37:38.294" v="0" actId="47"/>
        <pc:sldMkLst>
          <pc:docMk/>
          <pc:sldMk cId="3081873799" sldId="264"/>
        </pc:sldMkLst>
      </pc:sldChg>
      <pc:sldChg chg="del">
        <pc:chgData name="Dmitriy Beznosko" userId="8bcdeb23-d2dd-465e-bda6-8e644f22b48c" providerId="ADAL" clId="{D5BEF005-9AC4-46F4-8BDD-891CC96FD520}" dt="2021-04-10T21:37:38.294" v="0" actId="47"/>
        <pc:sldMkLst>
          <pc:docMk/>
          <pc:sldMk cId="1655613937" sldId="265"/>
        </pc:sldMkLst>
      </pc:sldChg>
      <pc:sldChg chg="del">
        <pc:chgData name="Dmitriy Beznosko" userId="8bcdeb23-d2dd-465e-bda6-8e644f22b48c" providerId="ADAL" clId="{D5BEF005-9AC4-46F4-8BDD-891CC96FD520}" dt="2021-04-10T21:37:38.294" v="0" actId="47"/>
        <pc:sldMkLst>
          <pc:docMk/>
          <pc:sldMk cId="3512066722" sldId="266"/>
        </pc:sldMkLst>
      </pc:sldChg>
      <pc:sldChg chg="del">
        <pc:chgData name="Dmitriy Beznosko" userId="8bcdeb23-d2dd-465e-bda6-8e644f22b48c" providerId="ADAL" clId="{D5BEF005-9AC4-46F4-8BDD-891CC96FD520}" dt="2021-04-10T21:37:38.294" v="0" actId="47"/>
        <pc:sldMkLst>
          <pc:docMk/>
          <pc:sldMk cId="2643413310" sldId="267"/>
        </pc:sldMkLst>
      </pc:sldChg>
      <pc:sldChg chg="del">
        <pc:chgData name="Dmitriy Beznosko" userId="8bcdeb23-d2dd-465e-bda6-8e644f22b48c" providerId="ADAL" clId="{D5BEF005-9AC4-46F4-8BDD-891CC96FD520}" dt="2021-04-10T21:37:38.294" v="0" actId="47"/>
        <pc:sldMkLst>
          <pc:docMk/>
          <pc:sldMk cId="3707646326" sldId="268"/>
        </pc:sldMkLst>
      </pc:sldChg>
    </pc:docChg>
  </pc:docChgLst>
  <pc:docChgLst>
    <pc:chgData name="Dmitriy Beznosko" userId="8bcdeb23-d2dd-465e-bda6-8e644f22b48c" providerId="ADAL" clId="{EAA790FF-3488-4377-BF97-0F7CC80AD121}"/>
    <pc:docChg chg="undo custSel addSld modSld">
      <pc:chgData name="Dmitriy Beznosko" userId="8bcdeb23-d2dd-465e-bda6-8e644f22b48c" providerId="ADAL" clId="{EAA790FF-3488-4377-BF97-0F7CC80AD121}" dt="2021-04-12T20:04:06.087" v="48" actId="1076"/>
      <pc:docMkLst>
        <pc:docMk/>
      </pc:docMkLst>
      <pc:sldChg chg="modSp mod">
        <pc:chgData name="Dmitriy Beznosko" userId="8bcdeb23-d2dd-465e-bda6-8e644f22b48c" providerId="ADAL" clId="{EAA790FF-3488-4377-BF97-0F7CC80AD121}" dt="2021-04-12T20:02:02.672" v="1" actId="1076"/>
        <pc:sldMkLst>
          <pc:docMk/>
          <pc:sldMk cId="3517355671" sldId="262"/>
        </pc:sldMkLst>
        <pc:picChg chg="mod">
          <ac:chgData name="Dmitriy Beznosko" userId="8bcdeb23-d2dd-465e-bda6-8e644f22b48c" providerId="ADAL" clId="{EAA790FF-3488-4377-BF97-0F7CC80AD121}" dt="2021-04-12T20:02:02.672" v="1" actId="1076"/>
          <ac:picMkLst>
            <pc:docMk/>
            <pc:sldMk cId="3517355671" sldId="262"/>
            <ac:picMk id="7" creationId="{0406031C-CA7B-4A79-84A6-6CE6FC2FE053}"/>
          </ac:picMkLst>
        </pc:picChg>
      </pc:sldChg>
      <pc:sldChg chg="modSp mod">
        <pc:chgData name="Dmitriy Beznosko" userId="8bcdeb23-d2dd-465e-bda6-8e644f22b48c" providerId="ADAL" clId="{EAA790FF-3488-4377-BF97-0F7CC80AD121}" dt="2021-04-12T20:02:05.778" v="3" actId="1076"/>
        <pc:sldMkLst>
          <pc:docMk/>
          <pc:sldMk cId="739205343" sldId="263"/>
        </pc:sldMkLst>
        <pc:picChg chg="mod">
          <ac:chgData name="Dmitriy Beznosko" userId="8bcdeb23-d2dd-465e-bda6-8e644f22b48c" providerId="ADAL" clId="{EAA790FF-3488-4377-BF97-0F7CC80AD121}" dt="2021-04-12T20:02:05.778" v="3" actId="1076"/>
          <ac:picMkLst>
            <pc:docMk/>
            <pc:sldMk cId="739205343" sldId="263"/>
            <ac:picMk id="2" creationId="{92B080C9-9099-4BE2-8264-49C28EFD55D9}"/>
          </ac:picMkLst>
        </pc:picChg>
      </pc:sldChg>
      <pc:sldChg chg="addSp delSp modSp new mod setBg modClrScheme modAnim setClrOvrMap chgLayout">
        <pc:chgData name="Dmitriy Beznosko" userId="8bcdeb23-d2dd-465e-bda6-8e644f22b48c" providerId="ADAL" clId="{EAA790FF-3488-4377-BF97-0F7CC80AD121}" dt="2021-04-12T20:04:06.087" v="48" actId="1076"/>
        <pc:sldMkLst>
          <pc:docMk/>
          <pc:sldMk cId="1374729052" sldId="265"/>
        </pc:sldMkLst>
        <pc:spChg chg="del mod ord">
          <ac:chgData name="Dmitriy Beznosko" userId="8bcdeb23-d2dd-465e-bda6-8e644f22b48c" providerId="ADAL" clId="{EAA790FF-3488-4377-BF97-0F7CC80AD121}" dt="2021-04-12T20:03:10.499" v="5" actId="700"/>
          <ac:spMkLst>
            <pc:docMk/>
            <pc:sldMk cId="1374729052" sldId="265"/>
            <ac:spMk id="2" creationId="{DD104816-73B9-4C7F-83C5-AF268976374E}"/>
          </ac:spMkLst>
        </pc:spChg>
        <pc:spChg chg="del mod ord">
          <ac:chgData name="Dmitriy Beznosko" userId="8bcdeb23-d2dd-465e-bda6-8e644f22b48c" providerId="ADAL" clId="{EAA790FF-3488-4377-BF97-0F7CC80AD121}" dt="2021-04-12T20:03:10.499" v="5" actId="700"/>
          <ac:spMkLst>
            <pc:docMk/>
            <pc:sldMk cId="1374729052" sldId="265"/>
            <ac:spMk id="3" creationId="{C7438257-C35D-4A5A-A89B-7DAA9E4A8105}"/>
          </ac:spMkLst>
        </pc:spChg>
        <pc:spChg chg="mod ord">
          <ac:chgData name="Dmitriy Beznosko" userId="8bcdeb23-d2dd-465e-bda6-8e644f22b48c" providerId="ADAL" clId="{EAA790FF-3488-4377-BF97-0F7CC80AD121}" dt="2021-04-12T20:03:17.694" v="11" actId="26606"/>
          <ac:spMkLst>
            <pc:docMk/>
            <pc:sldMk cId="1374729052" sldId="265"/>
            <ac:spMk id="4" creationId="{A6898CE1-A262-429C-B803-B5CD6ECB6F8E}"/>
          </ac:spMkLst>
        </pc:spChg>
        <pc:spChg chg="add mod ord">
          <ac:chgData name="Dmitriy Beznosko" userId="8bcdeb23-d2dd-465e-bda6-8e644f22b48c" providerId="ADAL" clId="{EAA790FF-3488-4377-BF97-0F7CC80AD121}" dt="2021-04-12T20:04:02.808" v="47" actId="14100"/>
          <ac:spMkLst>
            <pc:docMk/>
            <pc:sldMk cId="1374729052" sldId="265"/>
            <ac:spMk id="5" creationId="{7DDD96F7-7DFB-40DE-AC36-A26948965A08}"/>
          </ac:spMkLst>
        </pc:spChg>
        <pc:spChg chg="add del mod ord">
          <ac:chgData name="Dmitriy Beznosko" userId="8bcdeb23-d2dd-465e-bda6-8e644f22b48c" providerId="ADAL" clId="{EAA790FF-3488-4377-BF97-0F7CC80AD121}" dt="2021-04-12T20:03:33.521" v="41" actId="478"/>
          <ac:spMkLst>
            <pc:docMk/>
            <pc:sldMk cId="1374729052" sldId="265"/>
            <ac:spMk id="6" creationId="{C4584497-F333-4705-807E-89A84B19246B}"/>
          </ac:spMkLst>
        </pc:spChg>
        <pc:spChg chg="add">
          <ac:chgData name="Dmitriy Beznosko" userId="8bcdeb23-d2dd-465e-bda6-8e644f22b48c" providerId="ADAL" clId="{EAA790FF-3488-4377-BF97-0F7CC80AD121}" dt="2021-04-12T20:03:17.694" v="11" actId="26606"/>
          <ac:spMkLst>
            <pc:docMk/>
            <pc:sldMk cId="1374729052" sldId="265"/>
            <ac:spMk id="11" creationId="{5DB0431E-0B04-44A1-9C51-531E28D18A60}"/>
          </ac:spMkLst>
        </pc:spChg>
        <pc:spChg chg="add">
          <ac:chgData name="Dmitriy Beznosko" userId="8bcdeb23-d2dd-465e-bda6-8e644f22b48c" providerId="ADAL" clId="{EAA790FF-3488-4377-BF97-0F7CC80AD121}" dt="2021-04-12T20:03:17.694" v="11" actId="26606"/>
          <ac:spMkLst>
            <pc:docMk/>
            <pc:sldMk cId="1374729052" sldId="265"/>
            <ac:spMk id="13" creationId="{6B424749-EEE0-49C9-9ABF-97B171A3EA00}"/>
          </ac:spMkLst>
        </pc:spChg>
        <pc:picChg chg="add mod">
          <ac:chgData name="Dmitriy Beznosko" userId="8bcdeb23-d2dd-465e-bda6-8e644f22b48c" providerId="ADAL" clId="{EAA790FF-3488-4377-BF97-0F7CC80AD121}" dt="2021-04-12T20:04:06.087" v="48" actId="1076"/>
          <ac:picMkLst>
            <pc:docMk/>
            <pc:sldMk cId="1374729052" sldId="265"/>
            <ac:picMk id="7" creationId="{8EFF9CB2-C923-4BC6-BED5-925281DC55EE}"/>
          </ac:picMkLst>
        </pc:pic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hyperlink" Target="https://en.wikipedia.org/wiki/Latinisation_of_names" TargetMode="External"/><Relationship Id="rId2" Type="http://schemas.openxmlformats.org/officeDocument/2006/relationships/hyperlink" Target="https://en.wikipedia.org/wiki/Latin" TargetMode="External"/><Relationship Id="rId1" Type="http://schemas.openxmlformats.org/officeDocument/2006/relationships/hyperlink" Target="https://en.wikipedia.org/wiki/Old_English" TargetMode="External"/><Relationship Id="rId4" Type="http://schemas.openxmlformats.org/officeDocument/2006/relationships/hyperlink" Target="https://en.wikipedia.org/wiki/Ancient_Greek" TargetMode="External"/></Relationships>
</file>

<file path=ppt/diagrams/_rels/drawing1.xml.rels><?xml version="1.0" encoding="UTF-8" standalone="yes"?>
<Relationships xmlns="http://schemas.openxmlformats.org/package/2006/relationships"><Relationship Id="rId3" Type="http://schemas.openxmlformats.org/officeDocument/2006/relationships/hyperlink" Target="https://en.wikipedia.org/wiki/Latinisation_of_names" TargetMode="External"/><Relationship Id="rId2" Type="http://schemas.openxmlformats.org/officeDocument/2006/relationships/hyperlink" Target="https://en.wikipedia.org/wiki/Latin" TargetMode="External"/><Relationship Id="rId1" Type="http://schemas.openxmlformats.org/officeDocument/2006/relationships/hyperlink" Target="https://en.wikipedia.org/wiki/Old_English" TargetMode="External"/><Relationship Id="rId4" Type="http://schemas.openxmlformats.org/officeDocument/2006/relationships/hyperlink" Target="https://en.wikipedia.org/wiki/Ancient_Greek"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674B2D-E83C-445E-96E9-A3AE1EEE6F2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68B396F-7C69-4D12-B45A-A99DB31310AF}">
      <dgm:prSet custT="1"/>
      <dgm:spPr/>
      <dgm:t>
        <a:bodyPr/>
        <a:lstStyle/>
        <a:p>
          <a:r>
            <a:rPr lang="en-US" sz="1600" baseline="0" dirty="0"/>
            <a:t>From Wikipedia - </a:t>
          </a:r>
          <a:r>
            <a:rPr lang="en-US" sz="1600" b="0" i="0" baseline="0" dirty="0"/>
            <a:t>The word </a:t>
          </a:r>
          <a:r>
            <a:rPr lang="en-US" sz="1600" b="0" i="1" baseline="0" dirty="0"/>
            <a:t>comet</a:t>
          </a:r>
          <a:r>
            <a:rPr lang="en-US" sz="1600" b="0" i="0" baseline="0" dirty="0"/>
            <a:t> derives from the </a:t>
          </a:r>
          <a:r>
            <a:rPr lang="en-US" sz="1600" b="0" i="0" baseline="0" dirty="0">
              <a:hlinkClick xmlns:r="http://schemas.openxmlformats.org/officeDocument/2006/relationships" r:id="rId1"/>
            </a:rPr>
            <a:t>Old English</a:t>
          </a:r>
          <a:r>
            <a:rPr lang="en-US" sz="1600" b="0" i="0" baseline="0" dirty="0"/>
            <a:t> </a:t>
          </a:r>
          <a:r>
            <a:rPr lang="en-US" sz="1600" b="0" i="1" baseline="0" dirty="0" err="1"/>
            <a:t>cometa</a:t>
          </a:r>
          <a:r>
            <a:rPr lang="en-US" sz="1600" b="0" i="0" baseline="0" dirty="0"/>
            <a:t> from the </a:t>
          </a:r>
          <a:r>
            <a:rPr lang="en-US" sz="1600" b="0" i="0" baseline="0" dirty="0">
              <a:hlinkClick xmlns:r="http://schemas.openxmlformats.org/officeDocument/2006/relationships" r:id="rId2"/>
            </a:rPr>
            <a:t>Latin</a:t>
          </a:r>
          <a:r>
            <a:rPr lang="en-US" sz="1600" b="0" i="0" baseline="0" dirty="0"/>
            <a:t> </a:t>
          </a:r>
          <a:r>
            <a:rPr lang="en-US" sz="1600" b="0" i="1" baseline="0" dirty="0" err="1"/>
            <a:t>comēta</a:t>
          </a:r>
          <a:r>
            <a:rPr lang="en-US" sz="1600" b="0" i="0" baseline="0" dirty="0"/>
            <a:t> or </a:t>
          </a:r>
          <a:r>
            <a:rPr lang="en-US" sz="1600" b="0" i="1" baseline="0" dirty="0" err="1"/>
            <a:t>comētēs</a:t>
          </a:r>
          <a:endParaRPr lang="en-US" sz="1600" dirty="0"/>
        </a:p>
      </dgm:t>
    </dgm:pt>
    <dgm:pt modelId="{E108BD24-6F79-423C-8C99-0117F03CFBB1}" type="parTrans" cxnId="{0C7AED00-C0BE-4B7F-B002-D6C87421CA6B}">
      <dgm:prSet/>
      <dgm:spPr/>
      <dgm:t>
        <a:bodyPr/>
        <a:lstStyle/>
        <a:p>
          <a:endParaRPr lang="en-US" sz="2000"/>
        </a:p>
      </dgm:t>
    </dgm:pt>
    <dgm:pt modelId="{638CD977-1114-4A2D-AE7B-55AA37EE81C9}" type="sibTrans" cxnId="{0C7AED00-C0BE-4B7F-B002-D6C87421CA6B}">
      <dgm:prSet/>
      <dgm:spPr/>
      <dgm:t>
        <a:bodyPr/>
        <a:lstStyle/>
        <a:p>
          <a:endParaRPr lang="en-US" sz="2000"/>
        </a:p>
      </dgm:t>
    </dgm:pt>
    <dgm:pt modelId="{0BB5790B-CF05-4FA4-8D4A-1870ABA5E986}">
      <dgm:prSet custT="1"/>
      <dgm:spPr/>
      <dgm:t>
        <a:bodyPr/>
        <a:lstStyle/>
        <a:p>
          <a:r>
            <a:rPr lang="en-US" sz="1600" b="0" i="0" baseline="0" dirty="0"/>
            <a:t>It is a </a:t>
          </a:r>
          <a:r>
            <a:rPr lang="en-US" sz="1600" b="0" i="0" baseline="0" dirty="0" err="1">
              <a:hlinkClick xmlns:r="http://schemas.openxmlformats.org/officeDocument/2006/relationships" r:id="rId3"/>
            </a:rPr>
            <a:t>latinization</a:t>
          </a:r>
          <a:r>
            <a:rPr lang="en-US" sz="1600" b="0" i="0" baseline="0" dirty="0"/>
            <a:t> of the </a:t>
          </a:r>
          <a:r>
            <a:rPr lang="en-US" sz="1600" b="0" i="0" baseline="0" dirty="0">
              <a:hlinkClick xmlns:r="http://schemas.openxmlformats.org/officeDocument/2006/relationships" r:id="rId4"/>
            </a:rPr>
            <a:t>Greek</a:t>
          </a:r>
          <a:r>
            <a:rPr lang="en-US" sz="1600" b="0" i="0" baseline="0" dirty="0"/>
            <a:t> </a:t>
          </a:r>
          <a:r>
            <a:rPr lang="en-US" sz="1600" b="0" i="0" baseline="0" dirty="0" err="1"/>
            <a:t>κομήτης</a:t>
          </a:r>
          <a:r>
            <a:rPr lang="en-US" sz="1600" b="0" i="0" baseline="0" dirty="0"/>
            <a:t> - "wearing long hair".</a:t>
          </a:r>
          <a:endParaRPr lang="en-US" sz="1600" dirty="0"/>
        </a:p>
      </dgm:t>
    </dgm:pt>
    <dgm:pt modelId="{B04F1A4A-6B33-475C-AE1C-C1664DA6657E}" type="parTrans" cxnId="{A2809961-037A-48C8-8C48-7E428544CA41}">
      <dgm:prSet/>
      <dgm:spPr/>
      <dgm:t>
        <a:bodyPr/>
        <a:lstStyle/>
        <a:p>
          <a:endParaRPr lang="en-US" sz="2000"/>
        </a:p>
      </dgm:t>
    </dgm:pt>
    <dgm:pt modelId="{FA67B5CE-2FC1-4060-8541-E523B0BCCD49}" type="sibTrans" cxnId="{A2809961-037A-48C8-8C48-7E428544CA41}">
      <dgm:prSet/>
      <dgm:spPr/>
      <dgm:t>
        <a:bodyPr/>
        <a:lstStyle/>
        <a:p>
          <a:endParaRPr lang="en-US" sz="2000"/>
        </a:p>
      </dgm:t>
    </dgm:pt>
    <dgm:pt modelId="{622DDD7A-AE92-43CF-BB33-ABD3D62A8993}">
      <dgm:prSet custT="1"/>
      <dgm:spPr/>
      <dgm:t>
        <a:bodyPr/>
        <a:lstStyle/>
        <a:p>
          <a:r>
            <a:rPr lang="en-US" sz="1600" b="0" i="0" baseline="0" dirty="0" err="1"/>
            <a:t>Κομήτης</a:t>
          </a:r>
          <a:r>
            <a:rPr lang="en-US" sz="1600" b="0" i="0" baseline="0" dirty="0"/>
            <a:t> was derived from </a:t>
          </a:r>
          <a:r>
            <a:rPr lang="en-US" sz="1600" b="0" i="0" baseline="0" dirty="0" err="1"/>
            <a:t>κομᾶν</a:t>
          </a:r>
          <a:r>
            <a:rPr lang="en-US" sz="1600" b="0" i="0" baseline="0" dirty="0"/>
            <a:t> ("to wear the hair long"), which was itself derived from </a:t>
          </a:r>
          <a:r>
            <a:rPr lang="en-US" sz="1600" b="0" i="0" baseline="0" dirty="0" err="1"/>
            <a:t>κόμη</a:t>
          </a:r>
          <a:r>
            <a:rPr lang="en-US" sz="1600" b="0" i="0" baseline="0" dirty="0"/>
            <a:t> ("the hair of the head") and was used to mean "the tail of a comet".</a:t>
          </a:r>
          <a:endParaRPr lang="en-US" sz="1600" dirty="0"/>
        </a:p>
      </dgm:t>
    </dgm:pt>
    <dgm:pt modelId="{EFCB7DFB-1B51-4C86-B85F-E5759E490C22}" type="parTrans" cxnId="{14B93789-38A3-4838-AFDE-38FEC0A08B4F}">
      <dgm:prSet/>
      <dgm:spPr/>
      <dgm:t>
        <a:bodyPr/>
        <a:lstStyle/>
        <a:p>
          <a:endParaRPr lang="en-US" sz="2000"/>
        </a:p>
      </dgm:t>
    </dgm:pt>
    <dgm:pt modelId="{67A668DF-1A02-4CB6-ABBD-02C9843ED46D}" type="sibTrans" cxnId="{14B93789-38A3-4838-AFDE-38FEC0A08B4F}">
      <dgm:prSet/>
      <dgm:spPr/>
      <dgm:t>
        <a:bodyPr/>
        <a:lstStyle/>
        <a:p>
          <a:endParaRPr lang="en-US" sz="2000"/>
        </a:p>
      </dgm:t>
    </dgm:pt>
    <dgm:pt modelId="{CE66AE67-94C9-4F98-A7F1-0E1F41921F04}" type="pres">
      <dgm:prSet presAssocID="{99674B2D-E83C-445E-96E9-A3AE1EEE6F23}" presName="linear" presStyleCnt="0">
        <dgm:presLayoutVars>
          <dgm:animLvl val="lvl"/>
          <dgm:resizeHandles val="exact"/>
        </dgm:presLayoutVars>
      </dgm:prSet>
      <dgm:spPr/>
    </dgm:pt>
    <dgm:pt modelId="{1E1AF6BA-A00F-40D6-8D62-BC20F6BBB907}" type="pres">
      <dgm:prSet presAssocID="{868B396F-7C69-4D12-B45A-A99DB31310AF}" presName="parentText" presStyleLbl="node1" presStyleIdx="0" presStyleCnt="3">
        <dgm:presLayoutVars>
          <dgm:chMax val="0"/>
          <dgm:bulletEnabled val="1"/>
        </dgm:presLayoutVars>
      </dgm:prSet>
      <dgm:spPr/>
    </dgm:pt>
    <dgm:pt modelId="{E1A80EB6-A5B7-47D1-A49F-178585EFC0ED}" type="pres">
      <dgm:prSet presAssocID="{638CD977-1114-4A2D-AE7B-55AA37EE81C9}" presName="spacer" presStyleCnt="0"/>
      <dgm:spPr/>
    </dgm:pt>
    <dgm:pt modelId="{F3F67846-F98D-4EE6-950E-D0D7C21E4272}" type="pres">
      <dgm:prSet presAssocID="{0BB5790B-CF05-4FA4-8D4A-1870ABA5E986}" presName="parentText" presStyleLbl="node1" presStyleIdx="1" presStyleCnt="3">
        <dgm:presLayoutVars>
          <dgm:chMax val="0"/>
          <dgm:bulletEnabled val="1"/>
        </dgm:presLayoutVars>
      </dgm:prSet>
      <dgm:spPr/>
    </dgm:pt>
    <dgm:pt modelId="{D61A0319-00C1-44F1-B248-E228A884D51A}" type="pres">
      <dgm:prSet presAssocID="{FA67B5CE-2FC1-4060-8541-E523B0BCCD49}" presName="spacer" presStyleCnt="0"/>
      <dgm:spPr/>
    </dgm:pt>
    <dgm:pt modelId="{0FB1F18E-A4B0-4643-9532-FA4A827543E6}" type="pres">
      <dgm:prSet presAssocID="{622DDD7A-AE92-43CF-BB33-ABD3D62A8993}" presName="parentText" presStyleLbl="node1" presStyleIdx="2" presStyleCnt="3">
        <dgm:presLayoutVars>
          <dgm:chMax val="0"/>
          <dgm:bulletEnabled val="1"/>
        </dgm:presLayoutVars>
      </dgm:prSet>
      <dgm:spPr/>
    </dgm:pt>
  </dgm:ptLst>
  <dgm:cxnLst>
    <dgm:cxn modelId="{0C7AED00-C0BE-4B7F-B002-D6C87421CA6B}" srcId="{99674B2D-E83C-445E-96E9-A3AE1EEE6F23}" destId="{868B396F-7C69-4D12-B45A-A99DB31310AF}" srcOrd="0" destOrd="0" parTransId="{E108BD24-6F79-423C-8C99-0117F03CFBB1}" sibTransId="{638CD977-1114-4A2D-AE7B-55AA37EE81C9}"/>
    <dgm:cxn modelId="{A2809961-037A-48C8-8C48-7E428544CA41}" srcId="{99674B2D-E83C-445E-96E9-A3AE1EEE6F23}" destId="{0BB5790B-CF05-4FA4-8D4A-1870ABA5E986}" srcOrd="1" destOrd="0" parTransId="{B04F1A4A-6B33-475C-AE1C-C1664DA6657E}" sibTransId="{FA67B5CE-2FC1-4060-8541-E523B0BCCD49}"/>
    <dgm:cxn modelId="{14B93789-38A3-4838-AFDE-38FEC0A08B4F}" srcId="{99674B2D-E83C-445E-96E9-A3AE1EEE6F23}" destId="{622DDD7A-AE92-43CF-BB33-ABD3D62A8993}" srcOrd="2" destOrd="0" parTransId="{EFCB7DFB-1B51-4C86-B85F-E5759E490C22}" sibTransId="{67A668DF-1A02-4CB6-ABBD-02C9843ED46D}"/>
    <dgm:cxn modelId="{FC2042A4-EDBA-442F-A324-8CBA5E3D127C}" type="presOf" srcId="{0BB5790B-CF05-4FA4-8D4A-1870ABA5E986}" destId="{F3F67846-F98D-4EE6-950E-D0D7C21E4272}" srcOrd="0" destOrd="0" presId="urn:microsoft.com/office/officeart/2005/8/layout/vList2"/>
    <dgm:cxn modelId="{5C6883BE-ABE0-42EE-9493-5B206DC7B5E7}" type="presOf" srcId="{622DDD7A-AE92-43CF-BB33-ABD3D62A8993}" destId="{0FB1F18E-A4B0-4643-9532-FA4A827543E6}" srcOrd="0" destOrd="0" presId="urn:microsoft.com/office/officeart/2005/8/layout/vList2"/>
    <dgm:cxn modelId="{F3E436BF-2C04-42FB-B640-9DAAF222DB0A}" type="presOf" srcId="{868B396F-7C69-4D12-B45A-A99DB31310AF}" destId="{1E1AF6BA-A00F-40D6-8D62-BC20F6BBB907}" srcOrd="0" destOrd="0" presId="urn:microsoft.com/office/officeart/2005/8/layout/vList2"/>
    <dgm:cxn modelId="{2909D5C0-C7A0-4394-B73F-15DA7A8235BD}" type="presOf" srcId="{99674B2D-E83C-445E-96E9-A3AE1EEE6F23}" destId="{CE66AE67-94C9-4F98-A7F1-0E1F41921F04}" srcOrd="0" destOrd="0" presId="urn:microsoft.com/office/officeart/2005/8/layout/vList2"/>
    <dgm:cxn modelId="{0E568FA9-E315-4242-BA79-5045CB364E2E}" type="presParOf" srcId="{CE66AE67-94C9-4F98-A7F1-0E1F41921F04}" destId="{1E1AF6BA-A00F-40D6-8D62-BC20F6BBB907}" srcOrd="0" destOrd="0" presId="urn:microsoft.com/office/officeart/2005/8/layout/vList2"/>
    <dgm:cxn modelId="{C5F5EA70-4B60-4B46-8EE2-22D5CEC93B7A}" type="presParOf" srcId="{CE66AE67-94C9-4F98-A7F1-0E1F41921F04}" destId="{E1A80EB6-A5B7-47D1-A49F-178585EFC0ED}" srcOrd="1" destOrd="0" presId="urn:microsoft.com/office/officeart/2005/8/layout/vList2"/>
    <dgm:cxn modelId="{EA4419F3-004B-4611-B465-8A9D75BE2B3B}" type="presParOf" srcId="{CE66AE67-94C9-4F98-A7F1-0E1F41921F04}" destId="{F3F67846-F98D-4EE6-950E-D0D7C21E4272}" srcOrd="2" destOrd="0" presId="urn:microsoft.com/office/officeart/2005/8/layout/vList2"/>
    <dgm:cxn modelId="{04AB4B93-8CAC-4124-992D-02E41DBA2212}" type="presParOf" srcId="{CE66AE67-94C9-4F98-A7F1-0E1F41921F04}" destId="{D61A0319-00C1-44F1-B248-E228A884D51A}" srcOrd="3" destOrd="0" presId="urn:microsoft.com/office/officeart/2005/8/layout/vList2"/>
    <dgm:cxn modelId="{554938EF-57D1-4B65-860A-C7EF7B52B807}" type="presParOf" srcId="{CE66AE67-94C9-4F98-A7F1-0E1F41921F04}" destId="{0FB1F18E-A4B0-4643-9532-FA4A827543E6}"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11600C2-31BE-47AF-BD21-9C3ACB4E7691}"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176E5A48-818A-4124-A484-5F36E9BAD11A}">
      <dgm:prSet/>
      <dgm:spPr/>
      <dgm:t>
        <a:bodyPr/>
        <a:lstStyle/>
        <a:p>
          <a:r>
            <a:rPr lang="en-US" baseline="0"/>
            <a:t>The nucleus is the solid, central part of a comet, once termed a dirty snowball or an icy dirtball.</a:t>
          </a:r>
          <a:endParaRPr lang="en-US"/>
        </a:p>
      </dgm:t>
    </dgm:pt>
    <dgm:pt modelId="{60C979C3-DB9A-4759-83B2-AE4392B94431}" type="parTrans" cxnId="{9A30BD13-7EDD-46BF-A964-5F6EBA2EF7E3}">
      <dgm:prSet/>
      <dgm:spPr/>
      <dgm:t>
        <a:bodyPr/>
        <a:lstStyle/>
        <a:p>
          <a:endParaRPr lang="en-US"/>
        </a:p>
      </dgm:t>
    </dgm:pt>
    <dgm:pt modelId="{DEBA97F1-BCB7-42C2-955E-AA0FF67079FB}" type="sibTrans" cxnId="{9A30BD13-7EDD-46BF-A964-5F6EBA2EF7E3}">
      <dgm:prSet/>
      <dgm:spPr/>
      <dgm:t>
        <a:bodyPr/>
        <a:lstStyle/>
        <a:p>
          <a:endParaRPr lang="en-US"/>
        </a:p>
      </dgm:t>
    </dgm:pt>
    <dgm:pt modelId="{60ABB53E-9A5E-4B13-A9F7-1CB2F794C916}">
      <dgm:prSet/>
      <dgm:spPr/>
      <dgm:t>
        <a:bodyPr/>
        <a:lstStyle/>
        <a:p>
          <a:r>
            <a:rPr lang="en-US" baseline="0"/>
            <a:t>A cometary nucleus is composed of rock, dust, and frozen gases. </a:t>
          </a:r>
          <a:endParaRPr lang="en-US"/>
        </a:p>
      </dgm:t>
    </dgm:pt>
    <dgm:pt modelId="{734F3643-9349-4D95-8289-5E2386137BDA}" type="parTrans" cxnId="{93A92BFD-E132-4CE4-887E-477D010C29D9}">
      <dgm:prSet/>
      <dgm:spPr/>
      <dgm:t>
        <a:bodyPr/>
        <a:lstStyle/>
        <a:p>
          <a:endParaRPr lang="en-US"/>
        </a:p>
      </dgm:t>
    </dgm:pt>
    <dgm:pt modelId="{359EA29F-A91B-43EB-AC69-37C91336D5F4}" type="sibTrans" cxnId="{93A92BFD-E132-4CE4-887E-477D010C29D9}">
      <dgm:prSet/>
      <dgm:spPr/>
      <dgm:t>
        <a:bodyPr/>
        <a:lstStyle/>
        <a:p>
          <a:endParaRPr lang="en-US"/>
        </a:p>
      </dgm:t>
    </dgm:pt>
    <dgm:pt modelId="{23348224-EB2A-4AB1-9695-C4B4395F21BB}">
      <dgm:prSet/>
      <dgm:spPr/>
      <dgm:t>
        <a:bodyPr/>
        <a:lstStyle/>
        <a:p>
          <a:r>
            <a:rPr lang="en-US" baseline="0"/>
            <a:t>When heated by the Sun, the gases sublimate and produce an atmosphere surrounding the nucleus known as the coma. </a:t>
          </a:r>
          <a:endParaRPr lang="en-US"/>
        </a:p>
      </dgm:t>
    </dgm:pt>
    <dgm:pt modelId="{CBB55817-3F6D-40C7-9161-DD5722714B93}" type="parTrans" cxnId="{53E8A002-4693-47E6-9EE9-FC5C25162BA1}">
      <dgm:prSet/>
      <dgm:spPr/>
      <dgm:t>
        <a:bodyPr/>
        <a:lstStyle/>
        <a:p>
          <a:endParaRPr lang="en-US"/>
        </a:p>
      </dgm:t>
    </dgm:pt>
    <dgm:pt modelId="{98BDC067-0EB0-406D-AE14-C94C0E906DDE}" type="sibTrans" cxnId="{53E8A002-4693-47E6-9EE9-FC5C25162BA1}">
      <dgm:prSet/>
      <dgm:spPr/>
      <dgm:t>
        <a:bodyPr/>
        <a:lstStyle/>
        <a:p>
          <a:endParaRPr lang="en-US"/>
        </a:p>
      </dgm:t>
    </dgm:pt>
    <dgm:pt modelId="{79807841-F9E3-4B0C-B1F3-40A3F0E6E71F}">
      <dgm:prSet/>
      <dgm:spPr/>
      <dgm:t>
        <a:bodyPr/>
        <a:lstStyle/>
        <a:p>
          <a:r>
            <a:rPr lang="en-US" baseline="0"/>
            <a:t>The force exerted on the coma by the Sun's radiation pressure and solar wind cause an enormous tail to form, which points away from the Sun. </a:t>
          </a:r>
          <a:endParaRPr lang="en-US"/>
        </a:p>
      </dgm:t>
    </dgm:pt>
    <dgm:pt modelId="{30C60670-068E-4722-937E-B3821C9B416F}" type="parTrans" cxnId="{7B680B98-9A41-48EC-9E62-5B82CAF6526D}">
      <dgm:prSet/>
      <dgm:spPr/>
      <dgm:t>
        <a:bodyPr/>
        <a:lstStyle/>
        <a:p>
          <a:endParaRPr lang="en-US"/>
        </a:p>
      </dgm:t>
    </dgm:pt>
    <dgm:pt modelId="{3B14CC01-AEBD-424E-BD23-1B05F5413F15}" type="sibTrans" cxnId="{7B680B98-9A41-48EC-9E62-5B82CAF6526D}">
      <dgm:prSet/>
      <dgm:spPr/>
      <dgm:t>
        <a:bodyPr/>
        <a:lstStyle/>
        <a:p>
          <a:endParaRPr lang="en-US"/>
        </a:p>
      </dgm:t>
    </dgm:pt>
    <dgm:pt modelId="{4D8F2A72-BEFB-4A70-9705-CECB926C970A}">
      <dgm:prSet/>
      <dgm:spPr/>
      <dgm:t>
        <a:bodyPr/>
        <a:lstStyle/>
        <a:p>
          <a:r>
            <a:rPr lang="en-US" baseline="0" dirty="0"/>
            <a:t>Comets originate mostly from Oort cloud and have very eccentric orbits. Some come back periodically, some are destroyed, some don’t return</a:t>
          </a:r>
          <a:endParaRPr lang="en-US" dirty="0"/>
        </a:p>
      </dgm:t>
    </dgm:pt>
    <dgm:pt modelId="{53480419-40A3-43D7-9E3E-CED35495CDB3}" type="parTrans" cxnId="{9132E880-8B04-476B-8E25-CDFDED64F3A7}">
      <dgm:prSet/>
      <dgm:spPr/>
      <dgm:t>
        <a:bodyPr/>
        <a:lstStyle/>
        <a:p>
          <a:endParaRPr lang="en-US"/>
        </a:p>
      </dgm:t>
    </dgm:pt>
    <dgm:pt modelId="{B5F0766E-DF38-45CF-A2E6-162BC45C4225}" type="sibTrans" cxnId="{9132E880-8B04-476B-8E25-CDFDED64F3A7}">
      <dgm:prSet/>
      <dgm:spPr/>
      <dgm:t>
        <a:bodyPr/>
        <a:lstStyle/>
        <a:p>
          <a:endParaRPr lang="en-US"/>
        </a:p>
      </dgm:t>
    </dgm:pt>
    <dgm:pt modelId="{369720AA-8004-4A2B-A06E-065575DF3DA1}" type="pres">
      <dgm:prSet presAssocID="{A11600C2-31BE-47AF-BD21-9C3ACB4E7691}" presName="vert0" presStyleCnt="0">
        <dgm:presLayoutVars>
          <dgm:dir/>
          <dgm:animOne val="branch"/>
          <dgm:animLvl val="lvl"/>
        </dgm:presLayoutVars>
      </dgm:prSet>
      <dgm:spPr/>
    </dgm:pt>
    <dgm:pt modelId="{B6E7BEA2-9A23-4153-A21F-CCE372BD4944}" type="pres">
      <dgm:prSet presAssocID="{176E5A48-818A-4124-A484-5F36E9BAD11A}" presName="thickLine" presStyleLbl="alignNode1" presStyleIdx="0" presStyleCnt="5"/>
      <dgm:spPr/>
    </dgm:pt>
    <dgm:pt modelId="{1389A77B-F664-429F-8707-E12BEAAD1E8A}" type="pres">
      <dgm:prSet presAssocID="{176E5A48-818A-4124-A484-5F36E9BAD11A}" presName="horz1" presStyleCnt="0"/>
      <dgm:spPr/>
    </dgm:pt>
    <dgm:pt modelId="{6A1EA473-1A90-406A-BA30-6EDE03EE5106}" type="pres">
      <dgm:prSet presAssocID="{176E5A48-818A-4124-A484-5F36E9BAD11A}" presName="tx1" presStyleLbl="revTx" presStyleIdx="0" presStyleCnt="5"/>
      <dgm:spPr/>
    </dgm:pt>
    <dgm:pt modelId="{33A6A7CA-1A3A-47C3-BAB2-CFD9D02E7990}" type="pres">
      <dgm:prSet presAssocID="{176E5A48-818A-4124-A484-5F36E9BAD11A}" presName="vert1" presStyleCnt="0"/>
      <dgm:spPr/>
    </dgm:pt>
    <dgm:pt modelId="{E36137FE-DDF1-433F-BA0E-771CBF9D94A5}" type="pres">
      <dgm:prSet presAssocID="{60ABB53E-9A5E-4B13-A9F7-1CB2F794C916}" presName="thickLine" presStyleLbl="alignNode1" presStyleIdx="1" presStyleCnt="5"/>
      <dgm:spPr/>
    </dgm:pt>
    <dgm:pt modelId="{2EA47909-96AB-408D-9F22-8CF4099FB7F6}" type="pres">
      <dgm:prSet presAssocID="{60ABB53E-9A5E-4B13-A9F7-1CB2F794C916}" presName="horz1" presStyleCnt="0"/>
      <dgm:spPr/>
    </dgm:pt>
    <dgm:pt modelId="{CA5BB7D7-579C-4E8C-A996-C59DB80D4F31}" type="pres">
      <dgm:prSet presAssocID="{60ABB53E-9A5E-4B13-A9F7-1CB2F794C916}" presName="tx1" presStyleLbl="revTx" presStyleIdx="1" presStyleCnt="5"/>
      <dgm:spPr/>
    </dgm:pt>
    <dgm:pt modelId="{AB0AE6BB-6D8A-4198-B396-9485D6BDA444}" type="pres">
      <dgm:prSet presAssocID="{60ABB53E-9A5E-4B13-A9F7-1CB2F794C916}" presName="vert1" presStyleCnt="0"/>
      <dgm:spPr/>
    </dgm:pt>
    <dgm:pt modelId="{93C96B41-BAF8-4477-ABFA-E02C0BC4E1E9}" type="pres">
      <dgm:prSet presAssocID="{23348224-EB2A-4AB1-9695-C4B4395F21BB}" presName="thickLine" presStyleLbl="alignNode1" presStyleIdx="2" presStyleCnt="5"/>
      <dgm:spPr/>
    </dgm:pt>
    <dgm:pt modelId="{7E65F97A-88E9-4F3B-84EC-ACCEA0B640EE}" type="pres">
      <dgm:prSet presAssocID="{23348224-EB2A-4AB1-9695-C4B4395F21BB}" presName="horz1" presStyleCnt="0"/>
      <dgm:spPr/>
    </dgm:pt>
    <dgm:pt modelId="{02C5B1FB-C17F-4270-8560-8DC55F52ED78}" type="pres">
      <dgm:prSet presAssocID="{23348224-EB2A-4AB1-9695-C4B4395F21BB}" presName="tx1" presStyleLbl="revTx" presStyleIdx="2" presStyleCnt="5"/>
      <dgm:spPr/>
    </dgm:pt>
    <dgm:pt modelId="{07953BEC-D5AD-46E2-81F6-51B471151D7A}" type="pres">
      <dgm:prSet presAssocID="{23348224-EB2A-4AB1-9695-C4B4395F21BB}" presName="vert1" presStyleCnt="0"/>
      <dgm:spPr/>
    </dgm:pt>
    <dgm:pt modelId="{6932F0A0-F049-4AA6-B3F6-FCCD7A7E847A}" type="pres">
      <dgm:prSet presAssocID="{79807841-F9E3-4B0C-B1F3-40A3F0E6E71F}" presName="thickLine" presStyleLbl="alignNode1" presStyleIdx="3" presStyleCnt="5"/>
      <dgm:spPr/>
    </dgm:pt>
    <dgm:pt modelId="{1C08543D-7A61-4B85-98E3-5709AD4BC823}" type="pres">
      <dgm:prSet presAssocID="{79807841-F9E3-4B0C-B1F3-40A3F0E6E71F}" presName="horz1" presStyleCnt="0"/>
      <dgm:spPr/>
    </dgm:pt>
    <dgm:pt modelId="{586484F3-B384-40A9-85A8-55AE41807C55}" type="pres">
      <dgm:prSet presAssocID="{79807841-F9E3-4B0C-B1F3-40A3F0E6E71F}" presName="tx1" presStyleLbl="revTx" presStyleIdx="3" presStyleCnt="5"/>
      <dgm:spPr/>
    </dgm:pt>
    <dgm:pt modelId="{52E4EC7C-6FA6-40BF-B477-2607F3B4F2D1}" type="pres">
      <dgm:prSet presAssocID="{79807841-F9E3-4B0C-B1F3-40A3F0E6E71F}" presName="vert1" presStyleCnt="0"/>
      <dgm:spPr/>
    </dgm:pt>
    <dgm:pt modelId="{37DB8D56-C3FD-4311-8B45-2AF8FC5F387D}" type="pres">
      <dgm:prSet presAssocID="{4D8F2A72-BEFB-4A70-9705-CECB926C970A}" presName="thickLine" presStyleLbl="alignNode1" presStyleIdx="4" presStyleCnt="5"/>
      <dgm:spPr/>
    </dgm:pt>
    <dgm:pt modelId="{13F98793-5D85-460B-88D6-D5A1D166ADA7}" type="pres">
      <dgm:prSet presAssocID="{4D8F2A72-BEFB-4A70-9705-CECB926C970A}" presName="horz1" presStyleCnt="0"/>
      <dgm:spPr/>
    </dgm:pt>
    <dgm:pt modelId="{D8D59561-EBCB-4CE4-A38C-10D4713CBF9D}" type="pres">
      <dgm:prSet presAssocID="{4D8F2A72-BEFB-4A70-9705-CECB926C970A}" presName="tx1" presStyleLbl="revTx" presStyleIdx="4" presStyleCnt="5"/>
      <dgm:spPr/>
    </dgm:pt>
    <dgm:pt modelId="{7DE41864-15D2-41F3-A6A1-736B7973BDDE}" type="pres">
      <dgm:prSet presAssocID="{4D8F2A72-BEFB-4A70-9705-CECB926C970A}" presName="vert1" presStyleCnt="0"/>
      <dgm:spPr/>
    </dgm:pt>
  </dgm:ptLst>
  <dgm:cxnLst>
    <dgm:cxn modelId="{53E8A002-4693-47E6-9EE9-FC5C25162BA1}" srcId="{A11600C2-31BE-47AF-BD21-9C3ACB4E7691}" destId="{23348224-EB2A-4AB1-9695-C4B4395F21BB}" srcOrd="2" destOrd="0" parTransId="{CBB55817-3F6D-40C7-9161-DD5722714B93}" sibTransId="{98BDC067-0EB0-406D-AE14-C94C0E906DDE}"/>
    <dgm:cxn modelId="{BED62205-6FCA-423F-A2F0-E30713C7E69A}" type="presOf" srcId="{23348224-EB2A-4AB1-9695-C4B4395F21BB}" destId="{02C5B1FB-C17F-4270-8560-8DC55F52ED78}" srcOrd="0" destOrd="0" presId="urn:microsoft.com/office/officeart/2008/layout/LinedList"/>
    <dgm:cxn modelId="{9A30BD13-7EDD-46BF-A964-5F6EBA2EF7E3}" srcId="{A11600C2-31BE-47AF-BD21-9C3ACB4E7691}" destId="{176E5A48-818A-4124-A484-5F36E9BAD11A}" srcOrd="0" destOrd="0" parTransId="{60C979C3-DB9A-4759-83B2-AE4392B94431}" sibTransId="{DEBA97F1-BCB7-42C2-955E-AA0FF67079FB}"/>
    <dgm:cxn modelId="{BF7BC928-3729-4678-826D-470499064A34}" type="presOf" srcId="{60ABB53E-9A5E-4B13-A9F7-1CB2F794C916}" destId="{CA5BB7D7-579C-4E8C-A996-C59DB80D4F31}" srcOrd="0" destOrd="0" presId="urn:microsoft.com/office/officeart/2008/layout/LinedList"/>
    <dgm:cxn modelId="{205E3D62-EF69-49F5-AC27-668A952C667C}" type="presOf" srcId="{79807841-F9E3-4B0C-B1F3-40A3F0E6E71F}" destId="{586484F3-B384-40A9-85A8-55AE41807C55}" srcOrd="0" destOrd="0" presId="urn:microsoft.com/office/officeart/2008/layout/LinedList"/>
    <dgm:cxn modelId="{9132E880-8B04-476B-8E25-CDFDED64F3A7}" srcId="{A11600C2-31BE-47AF-BD21-9C3ACB4E7691}" destId="{4D8F2A72-BEFB-4A70-9705-CECB926C970A}" srcOrd="4" destOrd="0" parTransId="{53480419-40A3-43D7-9E3E-CED35495CDB3}" sibTransId="{B5F0766E-DF38-45CF-A2E6-162BC45C4225}"/>
    <dgm:cxn modelId="{7B680B98-9A41-48EC-9E62-5B82CAF6526D}" srcId="{A11600C2-31BE-47AF-BD21-9C3ACB4E7691}" destId="{79807841-F9E3-4B0C-B1F3-40A3F0E6E71F}" srcOrd="3" destOrd="0" parTransId="{30C60670-068E-4722-937E-B3821C9B416F}" sibTransId="{3B14CC01-AEBD-424E-BD23-1B05F5413F15}"/>
    <dgm:cxn modelId="{92D835B3-A1E0-464F-A86A-F56BD1BA4A42}" type="presOf" srcId="{4D8F2A72-BEFB-4A70-9705-CECB926C970A}" destId="{D8D59561-EBCB-4CE4-A38C-10D4713CBF9D}" srcOrd="0" destOrd="0" presId="urn:microsoft.com/office/officeart/2008/layout/LinedList"/>
    <dgm:cxn modelId="{48B740C4-3AD6-42FD-921F-827484B41329}" type="presOf" srcId="{176E5A48-818A-4124-A484-5F36E9BAD11A}" destId="{6A1EA473-1A90-406A-BA30-6EDE03EE5106}" srcOrd="0" destOrd="0" presId="urn:microsoft.com/office/officeart/2008/layout/LinedList"/>
    <dgm:cxn modelId="{328FEDD0-A6DB-420F-830C-4AC125250C90}" type="presOf" srcId="{A11600C2-31BE-47AF-BD21-9C3ACB4E7691}" destId="{369720AA-8004-4A2B-A06E-065575DF3DA1}" srcOrd="0" destOrd="0" presId="urn:microsoft.com/office/officeart/2008/layout/LinedList"/>
    <dgm:cxn modelId="{93A92BFD-E132-4CE4-887E-477D010C29D9}" srcId="{A11600C2-31BE-47AF-BD21-9C3ACB4E7691}" destId="{60ABB53E-9A5E-4B13-A9F7-1CB2F794C916}" srcOrd="1" destOrd="0" parTransId="{734F3643-9349-4D95-8289-5E2386137BDA}" sibTransId="{359EA29F-A91B-43EB-AC69-37C91336D5F4}"/>
    <dgm:cxn modelId="{97216A78-0113-496C-A44C-185427DBB296}" type="presParOf" srcId="{369720AA-8004-4A2B-A06E-065575DF3DA1}" destId="{B6E7BEA2-9A23-4153-A21F-CCE372BD4944}" srcOrd="0" destOrd="0" presId="urn:microsoft.com/office/officeart/2008/layout/LinedList"/>
    <dgm:cxn modelId="{38656D30-8EBF-4A4F-B857-9F115F4386BD}" type="presParOf" srcId="{369720AA-8004-4A2B-A06E-065575DF3DA1}" destId="{1389A77B-F664-429F-8707-E12BEAAD1E8A}" srcOrd="1" destOrd="0" presId="urn:microsoft.com/office/officeart/2008/layout/LinedList"/>
    <dgm:cxn modelId="{21810336-2B46-4EE7-B37D-A4B902C93190}" type="presParOf" srcId="{1389A77B-F664-429F-8707-E12BEAAD1E8A}" destId="{6A1EA473-1A90-406A-BA30-6EDE03EE5106}" srcOrd="0" destOrd="0" presId="urn:microsoft.com/office/officeart/2008/layout/LinedList"/>
    <dgm:cxn modelId="{928FE3A8-96CB-4332-BC19-6AFCEDD62E46}" type="presParOf" srcId="{1389A77B-F664-429F-8707-E12BEAAD1E8A}" destId="{33A6A7CA-1A3A-47C3-BAB2-CFD9D02E7990}" srcOrd="1" destOrd="0" presId="urn:microsoft.com/office/officeart/2008/layout/LinedList"/>
    <dgm:cxn modelId="{C29AC14D-CF7D-433D-B635-07848C0D65FE}" type="presParOf" srcId="{369720AA-8004-4A2B-A06E-065575DF3DA1}" destId="{E36137FE-DDF1-433F-BA0E-771CBF9D94A5}" srcOrd="2" destOrd="0" presId="urn:microsoft.com/office/officeart/2008/layout/LinedList"/>
    <dgm:cxn modelId="{1F4790EB-12CB-44B8-B1F1-F0B7967149AD}" type="presParOf" srcId="{369720AA-8004-4A2B-A06E-065575DF3DA1}" destId="{2EA47909-96AB-408D-9F22-8CF4099FB7F6}" srcOrd="3" destOrd="0" presId="urn:microsoft.com/office/officeart/2008/layout/LinedList"/>
    <dgm:cxn modelId="{F8EFF296-F3E2-4681-BD7D-C61D4CAB558E}" type="presParOf" srcId="{2EA47909-96AB-408D-9F22-8CF4099FB7F6}" destId="{CA5BB7D7-579C-4E8C-A996-C59DB80D4F31}" srcOrd="0" destOrd="0" presId="urn:microsoft.com/office/officeart/2008/layout/LinedList"/>
    <dgm:cxn modelId="{520E50EC-5EF2-452B-8712-F1FE7AAA56CE}" type="presParOf" srcId="{2EA47909-96AB-408D-9F22-8CF4099FB7F6}" destId="{AB0AE6BB-6D8A-4198-B396-9485D6BDA444}" srcOrd="1" destOrd="0" presId="urn:microsoft.com/office/officeart/2008/layout/LinedList"/>
    <dgm:cxn modelId="{767C6102-84FC-4378-9592-39181753F3DA}" type="presParOf" srcId="{369720AA-8004-4A2B-A06E-065575DF3DA1}" destId="{93C96B41-BAF8-4477-ABFA-E02C0BC4E1E9}" srcOrd="4" destOrd="0" presId="urn:microsoft.com/office/officeart/2008/layout/LinedList"/>
    <dgm:cxn modelId="{283D0D68-DF97-4245-8127-59BE7F7E795C}" type="presParOf" srcId="{369720AA-8004-4A2B-A06E-065575DF3DA1}" destId="{7E65F97A-88E9-4F3B-84EC-ACCEA0B640EE}" srcOrd="5" destOrd="0" presId="urn:microsoft.com/office/officeart/2008/layout/LinedList"/>
    <dgm:cxn modelId="{31DEDB0B-F67D-406F-996E-FAB5BEB3DFC8}" type="presParOf" srcId="{7E65F97A-88E9-4F3B-84EC-ACCEA0B640EE}" destId="{02C5B1FB-C17F-4270-8560-8DC55F52ED78}" srcOrd="0" destOrd="0" presId="urn:microsoft.com/office/officeart/2008/layout/LinedList"/>
    <dgm:cxn modelId="{635C7104-B559-4BDA-967B-F79C5A910C5F}" type="presParOf" srcId="{7E65F97A-88E9-4F3B-84EC-ACCEA0B640EE}" destId="{07953BEC-D5AD-46E2-81F6-51B471151D7A}" srcOrd="1" destOrd="0" presId="urn:microsoft.com/office/officeart/2008/layout/LinedList"/>
    <dgm:cxn modelId="{F837C174-00B1-48AE-AD15-7C0FDF7F186C}" type="presParOf" srcId="{369720AA-8004-4A2B-A06E-065575DF3DA1}" destId="{6932F0A0-F049-4AA6-B3F6-FCCD7A7E847A}" srcOrd="6" destOrd="0" presId="urn:microsoft.com/office/officeart/2008/layout/LinedList"/>
    <dgm:cxn modelId="{90264AF7-1B38-4A8A-8A61-230CF7B38CED}" type="presParOf" srcId="{369720AA-8004-4A2B-A06E-065575DF3DA1}" destId="{1C08543D-7A61-4B85-98E3-5709AD4BC823}" srcOrd="7" destOrd="0" presId="urn:microsoft.com/office/officeart/2008/layout/LinedList"/>
    <dgm:cxn modelId="{A1D50C65-B7CB-444A-9C50-5CF4841112C5}" type="presParOf" srcId="{1C08543D-7A61-4B85-98E3-5709AD4BC823}" destId="{586484F3-B384-40A9-85A8-55AE41807C55}" srcOrd="0" destOrd="0" presId="urn:microsoft.com/office/officeart/2008/layout/LinedList"/>
    <dgm:cxn modelId="{2614C5D9-CC48-45A7-972E-814488087363}" type="presParOf" srcId="{1C08543D-7A61-4B85-98E3-5709AD4BC823}" destId="{52E4EC7C-6FA6-40BF-B477-2607F3B4F2D1}" srcOrd="1" destOrd="0" presId="urn:microsoft.com/office/officeart/2008/layout/LinedList"/>
    <dgm:cxn modelId="{E3D6132C-052B-4188-92D1-BD90D3D83899}" type="presParOf" srcId="{369720AA-8004-4A2B-A06E-065575DF3DA1}" destId="{37DB8D56-C3FD-4311-8B45-2AF8FC5F387D}" srcOrd="8" destOrd="0" presId="urn:microsoft.com/office/officeart/2008/layout/LinedList"/>
    <dgm:cxn modelId="{BEA97046-096C-4981-9D07-F0F79733009A}" type="presParOf" srcId="{369720AA-8004-4A2B-A06E-065575DF3DA1}" destId="{13F98793-5D85-460B-88D6-D5A1D166ADA7}" srcOrd="9" destOrd="0" presId="urn:microsoft.com/office/officeart/2008/layout/LinedList"/>
    <dgm:cxn modelId="{8C6F85ED-DE58-411E-9CA0-5698D43F7F54}" type="presParOf" srcId="{13F98793-5D85-460B-88D6-D5A1D166ADA7}" destId="{D8D59561-EBCB-4CE4-A38C-10D4713CBF9D}" srcOrd="0" destOrd="0" presId="urn:microsoft.com/office/officeart/2008/layout/LinedList"/>
    <dgm:cxn modelId="{063358D0-0F67-431F-B091-973DCF46AE29}" type="presParOf" srcId="{13F98793-5D85-460B-88D6-D5A1D166ADA7}" destId="{7DE41864-15D2-41F3-A6A1-736B7973BDDE}"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1AF6BA-A00F-40D6-8D62-BC20F6BBB907}">
      <dsp:nvSpPr>
        <dsp:cNvPr id="0" name=""/>
        <dsp:cNvSpPr/>
      </dsp:nvSpPr>
      <dsp:spPr>
        <a:xfrm>
          <a:off x="0" y="2333"/>
          <a:ext cx="2938376" cy="1753286"/>
        </a:xfrm>
        <a:prstGeom prst="roundRect">
          <a:avLst/>
        </a:prstGeom>
        <a:solidFill>
          <a:schemeClr val="accent1">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baseline="0" dirty="0"/>
            <a:t>From Wikipedia - </a:t>
          </a:r>
          <a:r>
            <a:rPr lang="en-US" sz="1600" b="0" i="0" kern="1200" baseline="0" dirty="0"/>
            <a:t>The word </a:t>
          </a:r>
          <a:r>
            <a:rPr lang="en-US" sz="1600" b="0" i="1" kern="1200" baseline="0" dirty="0"/>
            <a:t>comet</a:t>
          </a:r>
          <a:r>
            <a:rPr lang="en-US" sz="1600" b="0" i="0" kern="1200" baseline="0" dirty="0"/>
            <a:t> derives from the </a:t>
          </a:r>
          <a:r>
            <a:rPr lang="en-US" sz="1600" b="0" i="0" kern="1200" baseline="0" dirty="0">
              <a:hlinkClick xmlns:r="http://schemas.openxmlformats.org/officeDocument/2006/relationships" r:id="rId1"/>
            </a:rPr>
            <a:t>Old English</a:t>
          </a:r>
          <a:r>
            <a:rPr lang="en-US" sz="1600" b="0" i="0" kern="1200" baseline="0" dirty="0"/>
            <a:t> </a:t>
          </a:r>
          <a:r>
            <a:rPr lang="en-US" sz="1600" b="0" i="1" kern="1200" baseline="0" dirty="0" err="1"/>
            <a:t>cometa</a:t>
          </a:r>
          <a:r>
            <a:rPr lang="en-US" sz="1600" b="0" i="0" kern="1200" baseline="0" dirty="0"/>
            <a:t> from the </a:t>
          </a:r>
          <a:r>
            <a:rPr lang="en-US" sz="1600" b="0" i="0" kern="1200" baseline="0" dirty="0">
              <a:hlinkClick xmlns:r="http://schemas.openxmlformats.org/officeDocument/2006/relationships" r:id="rId2"/>
            </a:rPr>
            <a:t>Latin</a:t>
          </a:r>
          <a:r>
            <a:rPr lang="en-US" sz="1600" b="0" i="0" kern="1200" baseline="0" dirty="0"/>
            <a:t> </a:t>
          </a:r>
          <a:r>
            <a:rPr lang="en-US" sz="1600" b="0" i="1" kern="1200" baseline="0" dirty="0" err="1"/>
            <a:t>comēta</a:t>
          </a:r>
          <a:r>
            <a:rPr lang="en-US" sz="1600" b="0" i="0" kern="1200" baseline="0" dirty="0"/>
            <a:t> or </a:t>
          </a:r>
          <a:r>
            <a:rPr lang="en-US" sz="1600" b="0" i="1" kern="1200" baseline="0" dirty="0" err="1"/>
            <a:t>comētēs</a:t>
          </a:r>
          <a:endParaRPr lang="en-US" sz="1600" kern="1200" dirty="0"/>
        </a:p>
      </dsp:txBody>
      <dsp:txXfrm>
        <a:off x="85588" y="87921"/>
        <a:ext cx="2767200" cy="1582110"/>
      </dsp:txXfrm>
    </dsp:sp>
    <dsp:sp modelId="{F3F67846-F98D-4EE6-950E-D0D7C21E4272}">
      <dsp:nvSpPr>
        <dsp:cNvPr id="0" name=""/>
        <dsp:cNvSpPr/>
      </dsp:nvSpPr>
      <dsp:spPr>
        <a:xfrm>
          <a:off x="0" y="1770005"/>
          <a:ext cx="2938376" cy="1753286"/>
        </a:xfrm>
        <a:prstGeom prst="roundRect">
          <a:avLst/>
        </a:prstGeom>
        <a:solidFill>
          <a:schemeClr val="accent1">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i="0" kern="1200" baseline="0" dirty="0"/>
            <a:t>It is a </a:t>
          </a:r>
          <a:r>
            <a:rPr lang="en-US" sz="1600" b="0" i="0" kern="1200" baseline="0" dirty="0" err="1">
              <a:hlinkClick xmlns:r="http://schemas.openxmlformats.org/officeDocument/2006/relationships" r:id="rId3"/>
            </a:rPr>
            <a:t>latinization</a:t>
          </a:r>
          <a:r>
            <a:rPr lang="en-US" sz="1600" b="0" i="0" kern="1200" baseline="0" dirty="0"/>
            <a:t> of the </a:t>
          </a:r>
          <a:r>
            <a:rPr lang="en-US" sz="1600" b="0" i="0" kern="1200" baseline="0" dirty="0">
              <a:hlinkClick xmlns:r="http://schemas.openxmlformats.org/officeDocument/2006/relationships" r:id="rId4"/>
            </a:rPr>
            <a:t>Greek</a:t>
          </a:r>
          <a:r>
            <a:rPr lang="en-US" sz="1600" b="0" i="0" kern="1200" baseline="0" dirty="0"/>
            <a:t> </a:t>
          </a:r>
          <a:r>
            <a:rPr lang="en-US" sz="1600" b="0" i="0" kern="1200" baseline="0" dirty="0" err="1"/>
            <a:t>κομήτης</a:t>
          </a:r>
          <a:r>
            <a:rPr lang="en-US" sz="1600" b="0" i="0" kern="1200" baseline="0" dirty="0"/>
            <a:t> - "wearing long hair".</a:t>
          </a:r>
          <a:endParaRPr lang="en-US" sz="1600" kern="1200" dirty="0"/>
        </a:p>
      </dsp:txBody>
      <dsp:txXfrm>
        <a:off x="85588" y="1855593"/>
        <a:ext cx="2767200" cy="1582110"/>
      </dsp:txXfrm>
    </dsp:sp>
    <dsp:sp modelId="{0FB1F18E-A4B0-4643-9532-FA4A827543E6}">
      <dsp:nvSpPr>
        <dsp:cNvPr id="0" name=""/>
        <dsp:cNvSpPr/>
      </dsp:nvSpPr>
      <dsp:spPr>
        <a:xfrm>
          <a:off x="0" y="3537677"/>
          <a:ext cx="2938376" cy="1753286"/>
        </a:xfrm>
        <a:prstGeom prst="roundRect">
          <a:avLst/>
        </a:prstGeom>
        <a:solidFill>
          <a:schemeClr val="accent1">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0" i="0" kern="1200" baseline="0" dirty="0" err="1"/>
            <a:t>Κομήτης</a:t>
          </a:r>
          <a:r>
            <a:rPr lang="en-US" sz="1600" b="0" i="0" kern="1200" baseline="0" dirty="0"/>
            <a:t> was derived from </a:t>
          </a:r>
          <a:r>
            <a:rPr lang="en-US" sz="1600" b="0" i="0" kern="1200" baseline="0" dirty="0" err="1"/>
            <a:t>κομᾶν</a:t>
          </a:r>
          <a:r>
            <a:rPr lang="en-US" sz="1600" b="0" i="0" kern="1200" baseline="0" dirty="0"/>
            <a:t> ("to wear the hair long"), which was itself derived from </a:t>
          </a:r>
          <a:r>
            <a:rPr lang="en-US" sz="1600" b="0" i="0" kern="1200" baseline="0" dirty="0" err="1"/>
            <a:t>κόμη</a:t>
          </a:r>
          <a:r>
            <a:rPr lang="en-US" sz="1600" b="0" i="0" kern="1200" baseline="0" dirty="0"/>
            <a:t> ("the hair of the head") and was used to mean "the tail of a comet".</a:t>
          </a:r>
          <a:endParaRPr lang="en-US" sz="1600" kern="1200" dirty="0"/>
        </a:p>
      </dsp:txBody>
      <dsp:txXfrm>
        <a:off x="85588" y="3623265"/>
        <a:ext cx="2767200" cy="158211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E7BEA2-9A23-4153-A21F-CCE372BD4944}">
      <dsp:nvSpPr>
        <dsp:cNvPr id="0" name=""/>
        <dsp:cNvSpPr/>
      </dsp:nvSpPr>
      <dsp:spPr>
        <a:xfrm>
          <a:off x="0" y="687"/>
          <a:ext cx="4125392" cy="0"/>
        </a:xfrm>
        <a:prstGeom prst="line">
          <a:avLst/>
        </a:prstGeom>
        <a:solidFill>
          <a:schemeClr val="accent1">
            <a:hueOff val="0"/>
            <a:satOff val="0"/>
            <a:lumOff val="0"/>
            <a:alphaOff val="0"/>
          </a:schemeClr>
        </a:solidFill>
        <a:ln w="1397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1EA473-1A90-406A-BA30-6EDE03EE5106}">
      <dsp:nvSpPr>
        <dsp:cNvPr id="0" name=""/>
        <dsp:cNvSpPr/>
      </dsp:nvSpPr>
      <dsp:spPr>
        <a:xfrm>
          <a:off x="0" y="687"/>
          <a:ext cx="4125392" cy="11254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US" sz="1700" kern="1200" baseline="0"/>
            <a:t>The nucleus is the solid, central part of a comet, once termed a dirty snowball or an icy dirtball.</a:t>
          </a:r>
          <a:endParaRPr lang="en-US" sz="1700" kern="1200"/>
        </a:p>
      </dsp:txBody>
      <dsp:txXfrm>
        <a:off x="0" y="687"/>
        <a:ext cx="4125392" cy="1125402"/>
      </dsp:txXfrm>
    </dsp:sp>
    <dsp:sp modelId="{E36137FE-DDF1-433F-BA0E-771CBF9D94A5}">
      <dsp:nvSpPr>
        <dsp:cNvPr id="0" name=""/>
        <dsp:cNvSpPr/>
      </dsp:nvSpPr>
      <dsp:spPr>
        <a:xfrm>
          <a:off x="0" y="1126089"/>
          <a:ext cx="4125392" cy="0"/>
        </a:xfrm>
        <a:prstGeom prst="line">
          <a:avLst/>
        </a:prstGeom>
        <a:solidFill>
          <a:schemeClr val="accent1">
            <a:hueOff val="0"/>
            <a:satOff val="0"/>
            <a:lumOff val="0"/>
            <a:alphaOff val="0"/>
          </a:schemeClr>
        </a:solidFill>
        <a:ln w="1397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A5BB7D7-579C-4E8C-A996-C59DB80D4F31}">
      <dsp:nvSpPr>
        <dsp:cNvPr id="0" name=""/>
        <dsp:cNvSpPr/>
      </dsp:nvSpPr>
      <dsp:spPr>
        <a:xfrm>
          <a:off x="0" y="1126089"/>
          <a:ext cx="4125392" cy="11254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US" sz="1700" kern="1200" baseline="0"/>
            <a:t>A cometary nucleus is composed of rock, dust, and frozen gases. </a:t>
          </a:r>
          <a:endParaRPr lang="en-US" sz="1700" kern="1200"/>
        </a:p>
      </dsp:txBody>
      <dsp:txXfrm>
        <a:off x="0" y="1126089"/>
        <a:ext cx="4125392" cy="1125402"/>
      </dsp:txXfrm>
    </dsp:sp>
    <dsp:sp modelId="{93C96B41-BAF8-4477-ABFA-E02C0BC4E1E9}">
      <dsp:nvSpPr>
        <dsp:cNvPr id="0" name=""/>
        <dsp:cNvSpPr/>
      </dsp:nvSpPr>
      <dsp:spPr>
        <a:xfrm>
          <a:off x="0" y="2251492"/>
          <a:ext cx="4125392" cy="0"/>
        </a:xfrm>
        <a:prstGeom prst="line">
          <a:avLst/>
        </a:prstGeom>
        <a:solidFill>
          <a:schemeClr val="accent1">
            <a:hueOff val="0"/>
            <a:satOff val="0"/>
            <a:lumOff val="0"/>
            <a:alphaOff val="0"/>
          </a:schemeClr>
        </a:solidFill>
        <a:ln w="1397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2C5B1FB-C17F-4270-8560-8DC55F52ED78}">
      <dsp:nvSpPr>
        <dsp:cNvPr id="0" name=""/>
        <dsp:cNvSpPr/>
      </dsp:nvSpPr>
      <dsp:spPr>
        <a:xfrm>
          <a:off x="0" y="2251492"/>
          <a:ext cx="4125392" cy="11254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US" sz="1700" kern="1200" baseline="0"/>
            <a:t>When heated by the Sun, the gases sublimate and produce an atmosphere surrounding the nucleus known as the coma. </a:t>
          </a:r>
          <a:endParaRPr lang="en-US" sz="1700" kern="1200"/>
        </a:p>
      </dsp:txBody>
      <dsp:txXfrm>
        <a:off x="0" y="2251492"/>
        <a:ext cx="4125392" cy="1125402"/>
      </dsp:txXfrm>
    </dsp:sp>
    <dsp:sp modelId="{6932F0A0-F049-4AA6-B3F6-FCCD7A7E847A}">
      <dsp:nvSpPr>
        <dsp:cNvPr id="0" name=""/>
        <dsp:cNvSpPr/>
      </dsp:nvSpPr>
      <dsp:spPr>
        <a:xfrm>
          <a:off x="0" y="3376895"/>
          <a:ext cx="4125392" cy="0"/>
        </a:xfrm>
        <a:prstGeom prst="line">
          <a:avLst/>
        </a:prstGeom>
        <a:solidFill>
          <a:schemeClr val="accent1">
            <a:hueOff val="0"/>
            <a:satOff val="0"/>
            <a:lumOff val="0"/>
            <a:alphaOff val="0"/>
          </a:schemeClr>
        </a:solidFill>
        <a:ln w="1397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6484F3-B384-40A9-85A8-55AE41807C55}">
      <dsp:nvSpPr>
        <dsp:cNvPr id="0" name=""/>
        <dsp:cNvSpPr/>
      </dsp:nvSpPr>
      <dsp:spPr>
        <a:xfrm>
          <a:off x="0" y="3376895"/>
          <a:ext cx="4125392" cy="11254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US" sz="1700" kern="1200" baseline="0"/>
            <a:t>The force exerted on the coma by the Sun's radiation pressure and solar wind cause an enormous tail to form, which points away from the Sun. </a:t>
          </a:r>
          <a:endParaRPr lang="en-US" sz="1700" kern="1200"/>
        </a:p>
      </dsp:txBody>
      <dsp:txXfrm>
        <a:off x="0" y="3376895"/>
        <a:ext cx="4125392" cy="1125402"/>
      </dsp:txXfrm>
    </dsp:sp>
    <dsp:sp modelId="{37DB8D56-C3FD-4311-8B45-2AF8FC5F387D}">
      <dsp:nvSpPr>
        <dsp:cNvPr id="0" name=""/>
        <dsp:cNvSpPr/>
      </dsp:nvSpPr>
      <dsp:spPr>
        <a:xfrm>
          <a:off x="0" y="4502298"/>
          <a:ext cx="4125392" cy="0"/>
        </a:xfrm>
        <a:prstGeom prst="line">
          <a:avLst/>
        </a:prstGeom>
        <a:solidFill>
          <a:schemeClr val="accent1">
            <a:hueOff val="0"/>
            <a:satOff val="0"/>
            <a:lumOff val="0"/>
            <a:alphaOff val="0"/>
          </a:schemeClr>
        </a:solidFill>
        <a:ln w="1397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8D59561-EBCB-4CE4-A38C-10D4713CBF9D}">
      <dsp:nvSpPr>
        <dsp:cNvPr id="0" name=""/>
        <dsp:cNvSpPr/>
      </dsp:nvSpPr>
      <dsp:spPr>
        <a:xfrm>
          <a:off x="0" y="4502298"/>
          <a:ext cx="4125392" cy="11254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4770" tIns="64770" rIns="64770" bIns="64770" numCol="1" spcCol="1270" anchor="t" anchorCtr="0">
          <a:noAutofit/>
        </a:bodyPr>
        <a:lstStyle/>
        <a:p>
          <a:pPr marL="0" lvl="0" indent="0" algn="l" defTabSz="755650">
            <a:lnSpc>
              <a:spcPct val="90000"/>
            </a:lnSpc>
            <a:spcBef>
              <a:spcPct val="0"/>
            </a:spcBef>
            <a:spcAft>
              <a:spcPct val="35000"/>
            </a:spcAft>
            <a:buNone/>
          </a:pPr>
          <a:r>
            <a:rPr lang="en-US" sz="1700" kern="1200" baseline="0" dirty="0"/>
            <a:t>Comets originate mostly from Oort cloud and have very eccentric orbits. Some come back periodically, some are destroyed, some don’t return</a:t>
          </a:r>
          <a:endParaRPr lang="en-US" sz="1700" kern="1200" dirty="0"/>
        </a:p>
      </dsp:txBody>
      <dsp:txXfrm>
        <a:off x="0" y="4502298"/>
        <a:ext cx="4125392" cy="112540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4/12/2021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a:p>
        </p:txBody>
      </p:sp>
    </p:spTree>
    <p:extLst>
      <p:ext uri="{BB962C8B-B14F-4D97-AF65-F5344CB8AC3E}">
        <p14:creationId xmlns:p14="http://schemas.microsoft.com/office/powerpoint/2010/main" val="72866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4/12/2021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a:p>
        </p:txBody>
      </p:sp>
    </p:spTree>
    <p:extLst>
      <p:ext uri="{BB962C8B-B14F-4D97-AF65-F5344CB8AC3E}">
        <p14:creationId xmlns:p14="http://schemas.microsoft.com/office/powerpoint/2010/main" val="34599551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4/12/2021</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openstax.org/books/astronomy/"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5.pn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8" Type="http://schemas.openxmlformats.org/officeDocument/2006/relationships/hyperlink" Target="https://en.wikipedia.org/wiki/Sungrazers" TargetMode="External"/><Relationship Id="rId3" Type="http://schemas.openxmlformats.org/officeDocument/2006/relationships/diagramLayout" Target="../diagrams/layout2.xml"/><Relationship Id="rId7" Type="http://schemas.openxmlformats.org/officeDocument/2006/relationships/image" Target="../media/image6.jpg"/><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11" Type="http://schemas.openxmlformats.org/officeDocument/2006/relationships/image" Target="../media/image8.png"/><Relationship Id="rId5" Type="http://schemas.openxmlformats.org/officeDocument/2006/relationships/diagramColors" Target="../diagrams/colors2.xml"/><Relationship Id="rId10" Type="http://schemas.openxmlformats.org/officeDocument/2006/relationships/hyperlink" Target="https://www.universetoday.com/122277/soho-nears-3000-comet-discoveries/" TargetMode="External"/><Relationship Id="rId4" Type="http://schemas.openxmlformats.org/officeDocument/2006/relationships/diagramQuickStyle" Target="../diagrams/quickStyle2.xml"/><Relationship Id="rId9" Type="http://schemas.openxmlformats.org/officeDocument/2006/relationships/image" Target="../media/image7.jpg"/></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hyperlink" Target="https://en.wikipedia.org/wiki/Comet" TargetMode="External"/><Relationship Id="rId13" Type="http://schemas.openxmlformats.org/officeDocument/2006/relationships/hyperlink" Target="https://en.wikipedia.org/wiki/Edmond_Halley" TargetMode="External"/><Relationship Id="rId18" Type="http://schemas.openxmlformats.org/officeDocument/2006/relationships/hyperlink" Target="https://en.wikipedia.org/wiki/Comet_tail" TargetMode="External"/><Relationship Id="rId26" Type="http://schemas.openxmlformats.org/officeDocument/2006/relationships/hyperlink" Target="https://en.wikipedia.org/wiki/Ammonia" TargetMode="External"/><Relationship Id="rId3" Type="http://schemas.openxmlformats.org/officeDocument/2006/relationships/hyperlink" Target="https://en.wikipedia.org/wiki/List_of_periodic_comets" TargetMode="External"/><Relationship Id="rId21" Type="http://schemas.openxmlformats.org/officeDocument/2006/relationships/hyperlink" Target="https://en.wikipedia.org/wiki/Fred_Whipple" TargetMode="External"/><Relationship Id="rId7" Type="http://schemas.openxmlformats.org/officeDocument/2006/relationships/hyperlink" Target="https://en.wikipedia.org/wiki/Halley%27s_Comet#cite_note-12" TargetMode="External"/><Relationship Id="rId12" Type="http://schemas.openxmlformats.org/officeDocument/2006/relationships/hyperlink" Target="https://en.wikipedia.org/wiki/Halley%27s_Comet#cite_note-diagram-14" TargetMode="External"/><Relationship Id="rId17" Type="http://schemas.openxmlformats.org/officeDocument/2006/relationships/hyperlink" Target="https://en.wikipedia.org/wiki/Coma_(cometary)" TargetMode="External"/><Relationship Id="rId25" Type="http://schemas.openxmlformats.org/officeDocument/2006/relationships/hyperlink" Target="https://en.wikipedia.org/wiki/Carbon_dioxide" TargetMode="External"/><Relationship Id="rId2" Type="http://schemas.openxmlformats.org/officeDocument/2006/relationships/hyperlink" Target="https://en.wikipedia.org/wiki/Halley%27s_Comet#cite_note-jpldata-2" TargetMode="External"/><Relationship Id="rId16" Type="http://schemas.openxmlformats.org/officeDocument/2006/relationships/hyperlink" Target="https://en.wikipedia.org/wiki/Comet_nucleus" TargetMode="External"/><Relationship Id="rId20" Type="http://schemas.openxmlformats.org/officeDocument/2006/relationships/hyperlink" Target="https://en.wikipedia.org/wiki/Halley%27s_Comet#cite_note-situ-17" TargetMode="External"/><Relationship Id="rId29" Type="http://schemas.openxmlformats.org/officeDocument/2006/relationships/hyperlink" Target="https://it.wikipedia.org/wiki/Grande_Cometa" TargetMode="External"/><Relationship Id="rId1" Type="http://schemas.openxmlformats.org/officeDocument/2006/relationships/slideLayout" Target="../slideLayouts/slideLayout1.xml"/><Relationship Id="rId6" Type="http://schemas.openxmlformats.org/officeDocument/2006/relationships/hyperlink" Target="https://en.wikipedia.org/wiki/Halley%27s_Comet#cite_note-yeo-11" TargetMode="External"/><Relationship Id="rId11" Type="http://schemas.openxmlformats.org/officeDocument/2006/relationships/hyperlink" Target="https://en.wikipedia.org/wiki/Solar_System" TargetMode="External"/><Relationship Id="rId24" Type="http://schemas.openxmlformats.org/officeDocument/2006/relationships/hyperlink" Target="https://en.wikipedia.org/wiki/Water" TargetMode="External"/><Relationship Id="rId5" Type="http://schemas.openxmlformats.org/officeDocument/2006/relationships/hyperlink" Target="https://en.wikipedia.org/wiki/Halley%27s_Comet#cite_note-kronk-10" TargetMode="External"/><Relationship Id="rId15" Type="http://schemas.openxmlformats.org/officeDocument/2006/relationships/hyperlink" Target="https://en.wikipedia.org/wiki/Spacecraft" TargetMode="External"/><Relationship Id="rId23" Type="http://schemas.openxmlformats.org/officeDocument/2006/relationships/hyperlink" Target="https://en.wikipedia.org/wiki/Volatiles" TargetMode="External"/><Relationship Id="rId28" Type="http://schemas.openxmlformats.org/officeDocument/2006/relationships/image" Target="../media/image10.jpg"/><Relationship Id="rId10" Type="http://schemas.openxmlformats.org/officeDocument/2006/relationships/hyperlink" Target="https://en.wikipedia.org/wiki/Halley%27s_Comet#cite_note-Delehanty-13" TargetMode="External"/><Relationship Id="rId19" Type="http://schemas.openxmlformats.org/officeDocument/2006/relationships/hyperlink" Target="https://en.wikipedia.org/wiki/Halley%27s_Comet#cite_note-post-16" TargetMode="External"/><Relationship Id="rId4" Type="http://schemas.openxmlformats.org/officeDocument/2006/relationships/hyperlink" Target="https://en.wikipedia.org/wiki/Earth" TargetMode="External"/><Relationship Id="rId9" Type="http://schemas.openxmlformats.org/officeDocument/2006/relationships/hyperlink" Target="https://en.wikipedia.org/wiki/Naked_eye" TargetMode="External"/><Relationship Id="rId14" Type="http://schemas.openxmlformats.org/officeDocument/2006/relationships/hyperlink" Target="https://en.wikipedia.org/wiki/Halley%27s_Comet#cite_note-15" TargetMode="External"/><Relationship Id="rId22" Type="http://schemas.openxmlformats.org/officeDocument/2006/relationships/hyperlink" Target="https://en.wikipedia.org/wiki/Comet#Studies_of_physical_characteristics" TargetMode="External"/><Relationship Id="rId27" Type="http://schemas.openxmlformats.org/officeDocument/2006/relationships/hyperlink" Target="https://en.wikipedia.org/wiki/Cosmic_dust"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slideLayout" Target="../slideLayouts/slideLayout1.xml"/><Relationship Id="rId1" Type="http://schemas.openxmlformats.org/officeDocument/2006/relationships/video" Target="https://www.youtube.com/embed/zkglsg0K1IY?feature=oembed"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Layout" Target="../slideLayouts/slideLayout1.xml"/><Relationship Id="rId1" Type="http://schemas.openxmlformats.org/officeDocument/2006/relationships/video" Target="https://www.youtube.com/embed/y3gh7D3Er0U?feature=oembed"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1.xml"/><Relationship Id="rId1" Type="http://schemas.openxmlformats.org/officeDocument/2006/relationships/video" Target="https://www.youtube.com/embed/qtwEsg4Qelo?feature=oembed"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Layout" Target="../slideLayouts/slideLayout2.xml"/><Relationship Id="rId5" Type="http://schemas.openxmlformats.org/officeDocument/2006/relationships/hyperlink" Target="http://en.wikipedia.org/wiki/File:Comet_Hale-Bopp_1995O1.jpg" TargetMode="External"/><Relationship Id="rId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85278-B6F6-4825-A44F-8C128C113109}"/>
              </a:ext>
            </a:extLst>
          </p:cNvPr>
          <p:cNvSpPr>
            <a:spLocks noGrp="1"/>
          </p:cNvSpPr>
          <p:nvPr>
            <p:ph type="ctrTitle"/>
          </p:nvPr>
        </p:nvSpPr>
        <p:spPr/>
        <p:txBody>
          <a:bodyPr/>
          <a:lstStyle/>
          <a:p>
            <a:r>
              <a:rPr lang="en-US" dirty="0"/>
              <a:t>Astronomy 1010</a:t>
            </a:r>
            <a:br>
              <a:rPr lang="en-US" dirty="0"/>
            </a:br>
            <a:r>
              <a:rPr lang="en-US" dirty="0"/>
              <a:t>chapter 13</a:t>
            </a:r>
          </a:p>
        </p:txBody>
      </p:sp>
      <p:sp>
        <p:nvSpPr>
          <p:cNvPr id="3" name="Subtitle 2">
            <a:extLst>
              <a:ext uri="{FF2B5EF4-FFF2-40B4-BE49-F238E27FC236}">
                <a16:creationId xmlns:a16="http://schemas.microsoft.com/office/drawing/2014/main" id="{A5F2AD8A-4728-46F4-8E3D-33E740531674}"/>
              </a:ext>
            </a:extLst>
          </p:cNvPr>
          <p:cNvSpPr>
            <a:spLocks noGrp="1"/>
          </p:cNvSpPr>
          <p:nvPr>
            <p:ph type="subTitle" idx="1"/>
          </p:nvPr>
        </p:nvSpPr>
        <p:spPr/>
        <p:txBody>
          <a:bodyPr/>
          <a:lstStyle/>
          <a:p>
            <a:r>
              <a:rPr lang="en-US" dirty="0"/>
              <a:t>Clayton State University</a:t>
            </a:r>
          </a:p>
          <a:p>
            <a:r>
              <a:rPr lang="en-US" dirty="0"/>
              <a:t>Slides </a:t>
            </a:r>
            <a:r>
              <a:rPr lang="en-US"/>
              <a:t>for Astronomy textbook </a:t>
            </a:r>
            <a:r>
              <a:rPr lang="en-US" dirty="0"/>
              <a:t>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a16="http://schemas.microsoft.com/office/drawing/2014/main" id="{9AA78AD2-D230-4C7E-8B45-8C0C3EA86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a16="http://schemas.microsoft.com/office/drawing/2014/main"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a16="http://schemas.microsoft.com/office/drawing/2014/main"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1695E55-B2E6-4410-8D0E-EDADCEF656C7}"/>
              </a:ext>
            </a:extLst>
          </p:cNvPr>
          <p:cNvSpPr>
            <a:spLocks noGrp="1"/>
          </p:cNvSpPr>
          <p:nvPr>
            <p:ph type="title"/>
          </p:nvPr>
        </p:nvSpPr>
        <p:spPr>
          <a:xfrm>
            <a:off x="946404" y="365760"/>
            <a:ext cx="3409775" cy="929167"/>
          </a:xfrm>
        </p:spPr>
        <p:txBody>
          <a:bodyPr>
            <a:normAutofit fontScale="90000"/>
          </a:bodyPr>
          <a:lstStyle/>
          <a:p>
            <a:r>
              <a:rPr lang="en-US" dirty="0"/>
              <a:t>What is a comet?</a:t>
            </a:r>
          </a:p>
        </p:txBody>
      </p:sp>
      <p:graphicFrame>
        <p:nvGraphicFramePr>
          <p:cNvPr id="1032" name="Content Placeholder 5">
            <a:extLst>
              <a:ext uri="{FF2B5EF4-FFF2-40B4-BE49-F238E27FC236}">
                <a16:creationId xmlns:a16="http://schemas.microsoft.com/office/drawing/2014/main" id="{14DD6B77-A050-4263-93C5-70C871192911}"/>
              </a:ext>
            </a:extLst>
          </p:cNvPr>
          <p:cNvGraphicFramePr>
            <a:graphicFrameLocks noGrp="1"/>
          </p:cNvGraphicFramePr>
          <p:nvPr>
            <p:ph idx="1"/>
            <p:extLst>
              <p:ext uri="{D42A27DB-BD31-4B8C-83A1-F6EECF244321}">
                <p14:modId xmlns:p14="http://schemas.microsoft.com/office/powerpoint/2010/main" val="335686715"/>
              </p:ext>
            </p:extLst>
          </p:nvPr>
        </p:nvGraphicFramePr>
        <p:xfrm>
          <a:off x="605634" y="1294927"/>
          <a:ext cx="2938376" cy="52932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a:extLst>
              <a:ext uri="{FF2B5EF4-FFF2-40B4-BE49-F238E27FC236}">
                <a16:creationId xmlns:a16="http://schemas.microsoft.com/office/drawing/2014/main" id="{D19BBED3-6F76-4A90-852A-2B852DDA1356}"/>
              </a:ext>
            </a:extLst>
          </p:cNvPr>
          <p:cNvSpPr>
            <a:spLocks noGrp="1"/>
          </p:cNvSpPr>
          <p:nvPr>
            <p:ph type="sldNum" sz="quarter" idx="12"/>
          </p:nvPr>
        </p:nvSpPr>
        <p:spPr/>
        <p:txBody>
          <a:bodyPr/>
          <a:lstStyle/>
          <a:p>
            <a:fld id="{CB905857-8EFC-4F61-985E-AF1AE17440E6}" type="slidenum">
              <a:rPr lang="en-US" smtClean="0"/>
              <a:t>2</a:t>
            </a:fld>
            <a:endParaRPr lang="en-US"/>
          </a:p>
        </p:txBody>
      </p:sp>
      <p:pic>
        <p:nvPicPr>
          <p:cNvPr id="1026" name="Picture 2">
            <a:extLst>
              <a:ext uri="{FF2B5EF4-FFF2-40B4-BE49-F238E27FC236}">
                <a16:creationId xmlns:a16="http://schemas.microsoft.com/office/drawing/2014/main" id="{09E5E0C5-0EDB-48C1-A41F-1B2C4C7342F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70466" y="470482"/>
            <a:ext cx="5113489" cy="3828902"/>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C3D39954-6630-4DD9-A5E1-15035456DED0}"/>
              </a:ext>
            </a:extLst>
          </p:cNvPr>
          <p:cNvSpPr txBox="1"/>
          <p:nvPr/>
        </p:nvSpPr>
        <p:spPr>
          <a:xfrm>
            <a:off x="3866215" y="4457602"/>
            <a:ext cx="4574840" cy="2308324"/>
          </a:xfrm>
          <a:prstGeom prst="rect">
            <a:avLst/>
          </a:prstGeom>
          <a:noFill/>
        </p:spPr>
        <p:txBody>
          <a:bodyPr wrap="square">
            <a:spAutoFit/>
          </a:bodyPr>
          <a:lstStyle/>
          <a:p>
            <a:r>
              <a:rPr lang="en-US" b="0" i="0" dirty="0">
                <a:solidFill>
                  <a:srgbClr val="202122"/>
                </a:solidFill>
                <a:effectLst/>
                <a:latin typeface="Arial" panose="020B0604020202020204" pitchFamily="34" charset="0"/>
              </a:rPr>
              <a:t>Physical characteristics of a Comet. </a:t>
            </a:r>
          </a:p>
          <a:p>
            <a:pPr marL="342900" indent="-342900">
              <a:buAutoNum type="alphaLcParenR"/>
            </a:pPr>
            <a:r>
              <a:rPr lang="en-US" b="0" i="0" dirty="0">
                <a:solidFill>
                  <a:srgbClr val="202122"/>
                </a:solidFill>
                <a:effectLst/>
                <a:latin typeface="Arial" panose="020B0604020202020204" pitchFamily="34" charset="0"/>
              </a:rPr>
              <a:t>Nucleus</a:t>
            </a:r>
          </a:p>
          <a:p>
            <a:pPr marL="342900" indent="-342900">
              <a:buAutoNum type="alphaLcParenR"/>
            </a:pPr>
            <a:r>
              <a:rPr lang="en-US" b="0" i="0" dirty="0">
                <a:solidFill>
                  <a:srgbClr val="202122"/>
                </a:solidFill>
                <a:effectLst/>
                <a:latin typeface="Arial" panose="020B0604020202020204" pitchFamily="34" charset="0"/>
              </a:rPr>
              <a:t>Coma</a:t>
            </a:r>
          </a:p>
          <a:p>
            <a:pPr marL="342900" indent="-342900">
              <a:buAutoNum type="alphaLcParenR"/>
            </a:pPr>
            <a:r>
              <a:rPr lang="en-US" b="0" i="0" dirty="0">
                <a:solidFill>
                  <a:srgbClr val="202122"/>
                </a:solidFill>
                <a:effectLst/>
                <a:latin typeface="Arial" panose="020B0604020202020204" pitchFamily="34" charset="0"/>
              </a:rPr>
              <a:t>Gas/Ion tail</a:t>
            </a:r>
          </a:p>
          <a:p>
            <a:pPr marL="342900" indent="-342900">
              <a:buAutoNum type="alphaLcParenR"/>
            </a:pPr>
            <a:r>
              <a:rPr lang="en-US" b="0" i="0" dirty="0">
                <a:solidFill>
                  <a:srgbClr val="202122"/>
                </a:solidFill>
                <a:effectLst/>
                <a:latin typeface="Arial" panose="020B0604020202020204" pitchFamily="34" charset="0"/>
              </a:rPr>
              <a:t>Dust tail</a:t>
            </a:r>
          </a:p>
          <a:p>
            <a:pPr marL="342900" indent="-342900">
              <a:buAutoNum type="alphaLcParenR"/>
            </a:pPr>
            <a:r>
              <a:rPr lang="en-US" b="0" i="0" dirty="0">
                <a:solidFill>
                  <a:srgbClr val="202122"/>
                </a:solidFill>
                <a:effectLst/>
                <a:latin typeface="Arial" panose="020B0604020202020204" pitchFamily="34" charset="0"/>
              </a:rPr>
              <a:t>Hydrogen envelope</a:t>
            </a:r>
          </a:p>
          <a:p>
            <a:pPr marL="342900" indent="-342900">
              <a:buAutoNum type="alphaLcParenR"/>
            </a:pPr>
            <a:r>
              <a:rPr lang="en-US" b="0" i="0" dirty="0">
                <a:solidFill>
                  <a:srgbClr val="202122"/>
                </a:solidFill>
                <a:effectLst/>
                <a:latin typeface="Arial" panose="020B0604020202020204" pitchFamily="34" charset="0"/>
              </a:rPr>
              <a:t>Movement of the Comet</a:t>
            </a:r>
          </a:p>
          <a:p>
            <a:pPr marL="342900" indent="-342900">
              <a:buAutoNum type="alphaLcParenR"/>
            </a:pPr>
            <a:r>
              <a:rPr lang="en-US" b="0" i="0" dirty="0">
                <a:solidFill>
                  <a:srgbClr val="202122"/>
                </a:solidFill>
                <a:effectLst/>
                <a:latin typeface="Arial" panose="020B0604020202020204" pitchFamily="34" charset="0"/>
              </a:rPr>
              <a:t>Direction to the Sun.</a:t>
            </a:r>
            <a:endParaRPr lang="en-US" dirty="0"/>
          </a:p>
        </p:txBody>
      </p:sp>
    </p:spTree>
    <p:extLst>
      <p:ext uri="{BB962C8B-B14F-4D97-AF65-F5344CB8AC3E}">
        <p14:creationId xmlns:p14="http://schemas.microsoft.com/office/powerpoint/2010/main" val="337294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073F160-B789-4894-9B6C-D2B4CD42A2AE}"/>
              </a:ext>
            </a:extLst>
          </p:cNvPr>
          <p:cNvSpPr>
            <a:spLocks noGrp="1"/>
          </p:cNvSpPr>
          <p:nvPr>
            <p:ph type="title"/>
          </p:nvPr>
        </p:nvSpPr>
        <p:spPr>
          <a:xfrm>
            <a:off x="573771" y="195616"/>
            <a:ext cx="7269480" cy="752861"/>
          </a:xfrm>
        </p:spPr>
        <p:txBody>
          <a:bodyPr/>
          <a:lstStyle/>
          <a:p>
            <a:r>
              <a:rPr lang="en-US" dirty="0"/>
              <a:t>Parts of the comet</a:t>
            </a:r>
          </a:p>
        </p:txBody>
      </p:sp>
      <p:graphicFrame>
        <p:nvGraphicFramePr>
          <p:cNvPr id="16" name="Content Placeholder 5">
            <a:extLst>
              <a:ext uri="{FF2B5EF4-FFF2-40B4-BE49-F238E27FC236}">
                <a16:creationId xmlns:a16="http://schemas.microsoft.com/office/drawing/2014/main" id="{E9068E65-67BC-4DA0-87B7-15203FA57B3A}"/>
              </a:ext>
            </a:extLst>
          </p:cNvPr>
          <p:cNvGraphicFramePr>
            <a:graphicFrameLocks noGrp="1"/>
          </p:cNvGraphicFramePr>
          <p:nvPr>
            <p:ph idx="1"/>
            <p:extLst>
              <p:ext uri="{D42A27DB-BD31-4B8C-83A1-F6EECF244321}">
                <p14:modId xmlns:p14="http://schemas.microsoft.com/office/powerpoint/2010/main" val="1363971413"/>
              </p:ext>
            </p:extLst>
          </p:nvPr>
        </p:nvGraphicFramePr>
        <p:xfrm>
          <a:off x="446608" y="948477"/>
          <a:ext cx="4125392" cy="56283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a:extLst>
              <a:ext uri="{FF2B5EF4-FFF2-40B4-BE49-F238E27FC236}">
                <a16:creationId xmlns:a16="http://schemas.microsoft.com/office/drawing/2014/main" id="{28CEBB67-2458-4525-98EC-17F1580FF6A0}"/>
              </a:ext>
            </a:extLst>
          </p:cNvPr>
          <p:cNvSpPr>
            <a:spLocks noGrp="1"/>
          </p:cNvSpPr>
          <p:nvPr>
            <p:ph type="sldNum" sz="quarter" idx="12"/>
          </p:nvPr>
        </p:nvSpPr>
        <p:spPr/>
        <p:txBody>
          <a:bodyPr/>
          <a:lstStyle/>
          <a:p>
            <a:fld id="{CB905857-8EFC-4F61-985E-AF1AE17440E6}" type="slidenum">
              <a:rPr lang="en-US" smtClean="0"/>
              <a:t>3</a:t>
            </a:fld>
            <a:endParaRPr lang="en-US"/>
          </a:p>
        </p:txBody>
      </p:sp>
      <p:pic>
        <p:nvPicPr>
          <p:cNvPr id="8" name="Picture 7" descr="A picture containing text, ground, outdoor, night&#10;&#10;Description automatically generated">
            <a:extLst>
              <a:ext uri="{FF2B5EF4-FFF2-40B4-BE49-F238E27FC236}">
                <a16:creationId xmlns:a16="http://schemas.microsoft.com/office/drawing/2014/main" id="{9BBDC769-2BEB-4C5B-872A-BE2B98A42B05}"/>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4872823" y="2726160"/>
            <a:ext cx="3958992" cy="2226933"/>
          </a:xfrm>
          <a:prstGeom prst="rect">
            <a:avLst/>
          </a:prstGeom>
        </p:spPr>
      </p:pic>
      <p:pic>
        <p:nvPicPr>
          <p:cNvPr id="11" name="Picture 10">
            <a:extLst>
              <a:ext uri="{FF2B5EF4-FFF2-40B4-BE49-F238E27FC236}">
                <a16:creationId xmlns:a16="http://schemas.microsoft.com/office/drawing/2014/main" id="{0147AE7E-B6BC-4F1D-B74F-28B66455FDAD}"/>
              </a:ext>
            </a:extLst>
          </p:cNvPr>
          <p:cNvPicPr>
            <a:picLocks noChangeAspect="1"/>
          </p:cNvPicPr>
          <p:nvPr/>
        </p:nvPicPr>
        <p:blipFill>
          <a:blip r:embed="rId9">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5526409" y="0"/>
            <a:ext cx="2651821" cy="2651821"/>
          </a:xfrm>
          <a:prstGeom prst="rect">
            <a:avLst/>
          </a:prstGeom>
        </p:spPr>
      </p:pic>
      <p:pic>
        <p:nvPicPr>
          <p:cNvPr id="4098" name="Picture 2">
            <a:extLst>
              <a:ext uri="{FF2B5EF4-FFF2-40B4-BE49-F238E27FC236}">
                <a16:creationId xmlns:a16="http://schemas.microsoft.com/office/drawing/2014/main" id="{4D2CA74A-0B57-43F0-87E5-3199FF476AA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06201" y="5008291"/>
            <a:ext cx="3092235" cy="17576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84502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E53F4E5A-C9EE-4859-B46B-F018F7D73A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46963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759C958E-AF0E-4541-9E70-46DBD4479B41}"/>
              </a:ext>
            </a:extLst>
          </p:cNvPr>
          <p:cNvSpPr>
            <a:spLocks noGrp="1"/>
          </p:cNvSpPr>
          <p:nvPr>
            <p:ph type="title"/>
          </p:nvPr>
        </p:nvSpPr>
        <p:spPr>
          <a:xfrm>
            <a:off x="482601" y="4564674"/>
            <a:ext cx="3008115" cy="1615461"/>
          </a:xfrm>
        </p:spPr>
        <p:txBody>
          <a:bodyPr anchor="ctr">
            <a:normAutofit/>
          </a:bodyPr>
          <a:lstStyle/>
          <a:p>
            <a:r>
              <a:rPr lang="en-US" sz="2800"/>
              <a:t>Oort Cloud</a:t>
            </a:r>
          </a:p>
        </p:txBody>
      </p:sp>
      <p:pic>
        <p:nvPicPr>
          <p:cNvPr id="2050" name="Picture 2" descr="Diagram&#10;&#10;Description automatically generated">
            <a:extLst>
              <a:ext uri="{FF2B5EF4-FFF2-40B4-BE49-F238E27FC236}">
                <a16:creationId xmlns:a16="http://schemas.microsoft.com/office/drawing/2014/main" id="{BDA3A96D-3FA2-4A14-9150-8B405B65BC3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9834" b="948"/>
          <a:stretch/>
        </p:blipFill>
        <p:spPr bwMode="auto">
          <a:xfrm>
            <a:off x="20" y="1"/>
            <a:ext cx="8469610" cy="4212708"/>
          </a:xfrm>
          <a:prstGeom prst="rect">
            <a:avLst/>
          </a:prstGeom>
          <a:noFill/>
          <a:extLst>
            <a:ext uri="{909E8E84-426E-40DD-AFC4-6F175D3DCCD1}">
              <a14:hiddenFill xmlns:a14="http://schemas.microsoft.com/office/drawing/2010/main">
                <a:solidFill>
                  <a:srgbClr val="FFFFFF"/>
                </a:solidFill>
              </a14:hiddenFill>
            </a:ext>
          </a:extLst>
        </p:spPr>
      </p:pic>
      <p:cxnSp>
        <p:nvCxnSpPr>
          <p:cNvPr id="73" name="Straight Connector 72">
            <a:extLst>
              <a:ext uri="{FF2B5EF4-FFF2-40B4-BE49-F238E27FC236}">
                <a16:creationId xmlns:a16="http://schemas.microsoft.com/office/drawing/2014/main" id="{041A955B-D579-48FD-A51C-51B0C0B69F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14750" y="4813604"/>
            <a:ext cx="0" cy="11176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6" name="Content Placeholder 5">
            <a:extLst>
              <a:ext uri="{FF2B5EF4-FFF2-40B4-BE49-F238E27FC236}">
                <a16:creationId xmlns:a16="http://schemas.microsoft.com/office/drawing/2014/main" id="{A3A7BEAF-09AA-45EF-AC37-CAA4689EB2BE}"/>
              </a:ext>
            </a:extLst>
          </p:cNvPr>
          <p:cNvSpPr>
            <a:spLocks noGrp="1"/>
          </p:cNvSpPr>
          <p:nvPr>
            <p:ph idx="1"/>
          </p:nvPr>
        </p:nvSpPr>
        <p:spPr>
          <a:xfrm>
            <a:off x="3966480" y="4564673"/>
            <a:ext cx="4249403" cy="1615463"/>
          </a:xfrm>
        </p:spPr>
        <p:txBody>
          <a:bodyPr anchor="ctr">
            <a:normAutofit lnSpcReduction="10000"/>
          </a:bodyPr>
          <a:lstStyle/>
          <a:p>
            <a:r>
              <a:rPr lang="en-US" sz="1400" dirty="0"/>
              <a:t>The distance from the Oort cloud to the interior of the Solar System, and two of the nearest stars, is measured in astronomical units. The scale is logarithmic; each indicated distance is ten times farther out than the previous distance. The red arrow indicates the location of the space probe Voyager 1, which will reach the Oort cloud in about 300 years.</a:t>
            </a:r>
          </a:p>
        </p:txBody>
      </p:sp>
      <p:sp>
        <p:nvSpPr>
          <p:cNvPr id="4" name="Slide Number Placeholder 3">
            <a:extLst>
              <a:ext uri="{FF2B5EF4-FFF2-40B4-BE49-F238E27FC236}">
                <a16:creationId xmlns:a16="http://schemas.microsoft.com/office/drawing/2014/main" id="{D7912361-F576-4BD4-9760-05CEA8A14C96}"/>
              </a:ext>
            </a:extLst>
          </p:cNvPr>
          <p:cNvSpPr>
            <a:spLocks noGrp="1"/>
          </p:cNvSpPr>
          <p:nvPr>
            <p:ph type="sldNum" sz="quarter" idx="12"/>
          </p:nvPr>
        </p:nvSpPr>
        <p:spPr>
          <a:xfrm>
            <a:off x="8469630" y="6172200"/>
            <a:ext cx="685800" cy="593725"/>
          </a:xfrm>
        </p:spPr>
        <p:txBody>
          <a:bodyPr>
            <a:normAutofit/>
          </a:bodyPr>
          <a:lstStyle/>
          <a:p>
            <a:pPr>
              <a:spcAft>
                <a:spcPts val="600"/>
              </a:spcAft>
            </a:pPr>
            <a:fld id="{CB905857-8EFC-4F61-985E-AF1AE17440E6}" type="slidenum">
              <a:rPr lang="en-US" smtClean="0"/>
              <a:pPr>
                <a:spcAft>
                  <a:spcPts val="600"/>
                </a:spcAft>
              </a:pPr>
              <a:t>4</a:t>
            </a:fld>
            <a:endParaRPr lang="en-US"/>
          </a:p>
        </p:txBody>
      </p:sp>
    </p:spTree>
    <p:extLst>
      <p:ext uri="{BB962C8B-B14F-4D97-AF65-F5344CB8AC3E}">
        <p14:creationId xmlns:p14="http://schemas.microsoft.com/office/powerpoint/2010/main" val="29609565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58B5431-C995-4267-BB99-8643E408FD12}"/>
              </a:ext>
            </a:extLst>
          </p:cNvPr>
          <p:cNvSpPr>
            <a:spLocks noGrp="1"/>
          </p:cNvSpPr>
          <p:nvPr>
            <p:ph type="title"/>
          </p:nvPr>
        </p:nvSpPr>
        <p:spPr>
          <a:xfrm>
            <a:off x="946404" y="365760"/>
            <a:ext cx="7269480" cy="761425"/>
          </a:xfrm>
        </p:spPr>
        <p:txBody>
          <a:bodyPr/>
          <a:lstStyle/>
          <a:p>
            <a:r>
              <a:rPr lang="en-US" dirty="0"/>
              <a:t>Halley Comet</a:t>
            </a:r>
          </a:p>
        </p:txBody>
      </p:sp>
      <p:sp>
        <p:nvSpPr>
          <p:cNvPr id="6" name="Content Placeholder 5">
            <a:extLst>
              <a:ext uri="{FF2B5EF4-FFF2-40B4-BE49-F238E27FC236}">
                <a16:creationId xmlns:a16="http://schemas.microsoft.com/office/drawing/2014/main" id="{7561D63C-EB3A-490B-9D8D-3F5E82A87AEB}"/>
              </a:ext>
            </a:extLst>
          </p:cNvPr>
          <p:cNvSpPr>
            <a:spLocks noGrp="1"/>
          </p:cNvSpPr>
          <p:nvPr>
            <p:ph idx="1"/>
          </p:nvPr>
        </p:nvSpPr>
        <p:spPr>
          <a:xfrm>
            <a:off x="763918" y="1127185"/>
            <a:ext cx="6966895" cy="5428891"/>
          </a:xfrm>
        </p:spPr>
        <p:txBody>
          <a:bodyPr>
            <a:normAutofit fontScale="85000" lnSpcReduction="20000"/>
          </a:bodyPr>
          <a:lstStyle/>
          <a:p>
            <a:pPr algn="l"/>
            <a:r>
              <a:rPr lang="en-US" b="1" i="0" dirty="0">
                <a:solidFill>
                  <a:srgbClr val="202122"/>
                </a:solidFill>
                <a:effectLst/>
                <a:latin typeface="Arial" panose="020B0604020202020204" pitchFamily="34" charset="0"/>
              </a:rPr>
              <a:t>Halley's Comet</a:t>
            </a:r>
            <a:r>
              <a:rPr lang="en-US" b="0" i="0" dirty="0">
                <a:solidFill>
                  <a:srgbClr val="202122"/>
                </a:solidFill>
                <a:effectLst/>
                <a:latin typeface="Arial" panose="020B0604020202020204" pitchFamily="34" charset="0"/>
              </a:rPr>
              <a:t> or </a:t>
            </a:r>
            <a:r>
              <a:rPr lang="en-US" b="1" i="0" dirty="0">
                <a:solidFill>
                  <a:srgbClr val="202122"/>
                </a:solidFill>
                <a:effectLst/>
                <a:latin typeface="Arial" panose="020B0604020202020204" pitchFamily="34" charset="0"/>
              </a:rPr>
              <a:t>Comet Halley</a:t>
            </a:r>
            <a:r>
              <a:rPr lang="en-US" b="0" i="0" dirty="0">
                <a:solidFill>
                  <a:srgbClr val="202122"/>
                </a:solidFill>
                <a:effectLst/>
                <a:latin typeface="Arial" panose="020B0604020202020204" pitchFamily="34" charset="0"/>
              </a:rPr>
              <a:t>, officially designated </a:t>
            </a:r>
            <a:r>
              <a:rPr lang="en-US" b="1" i="0" dirty="0">
                <a:solidFill>
                  <a:srgbClr val="202122"/>
                </a:solidFill>
                <a:effectLst/>
                <a:latin typeface="Arial" panose="020B0604020202020204" pitchFamily="34" charset="0"/>
              </a:rPr>
              <a:t>1P/Halley</a:t>
            </a:r>
            <a:r>
              <a:rPr lang="en-US" b="0" i="0" dirty="0">
                <a:solidFill>
                  <a:srgbClr val="202122"/>
                </a:solidFill>
                <a:effectLst/>
                <a:latin typeface="Arial" panose="020B0604020202020204" pitchFamily="34" charset="0"/>
              </a:rPr>
              <a:t>,</a:t>
            </a:r>
            <a:r>
              <a:rPr lang="en-US" b="0" i="0" u="none" strike="noStrike" baseline="30000" dirty="0">
                <a:solidFill>
                  <a:srgbClr val="0645AD"/>
                </a:solidFill>
                <a:effectLst/>
                <a:latin typeface="Arial" panose="020B0604020202020204" pitchFamily="34" charset="0"/>
                <a:hlinkClick r:id="rId2"/>
              </a:rPr>
              <a:t>[2]</a:t>
            </a:r>
            <a:r>
              <a:rPr lang="en-US" b="0" i="0" dirty="0">
                <a:solidFill>
                  <a:srgbClr val="202122"/>
                </a:solidFill>
                <a:effectLst/>
                <a:latin typeface="Arial" panose="020B0604020202020204" pitchFamily="34" charset="0"/>
              </a:rPr>
              <a:t> is a </a:t>
            </a:r>
            <a:r>
              <a:rPr lang="en-US" b="0" i="0" u="none" strike="noStrike" dirty="0">
                <a:solidFill>
                  <a:srgbClr val="0645AD"/>
                </a:solidFill>
                <a:effectLst/>
                <a:latin typeface="Arial" panose="020B0604020202020204" pitchFamily="34" charset="0"/>
                <a:hlinkClick r:id="rId3" tooltip="List of periodic comets"/>
              </a:rPr>
              <a:t>short-period comet</a:t>
            </a:r>
            <a:r>
              <a:rPr lang="en-US" b="0" i="0" dirty="0">
                <a:solidFill>
                  <a:srgbClr val="202122"/>
                </a:solidFill>
                <a:effectLst/>
                <a:latin typeface="Arial" panose="020B0604020202020204" pitchFamily="34" charset="0"/>
              </a:rPr>
              <a:t> visible from </a:t>
            </a:r>
            <a:r>
              <a:rPr lang="en-US" b="0" i="0" u="none" strike="noStrike" dirty="0">
                <a:solidFill>
                  <a:srgbClr val="0645AD"/>
                </a:solidFill>
                <a:effectLst/>
                <a:latin typeface="Arial" panose="020B0604020202020204" pitchFamily="34" charset="0"/>
                <a:hlinkClick r:id="rId4" tooltip="Earth"/>
              </a:rPr>
              <a:t>Earth</a:t>
            </a:r>
            <a:r>
              <a:rPr lang="en-US" b="0" i="0" dirty="0">
                <a:solidFill>
                  <a:srgbClr val="202122"/>
                </a:solidFill>
                <a:effectLst/>
                <a:latin typeface="Arial" panose="020B0604020202020204" pitchFamily="34" charset="0"/>
              </a:rPr>
              <a:t> every 75–76 years.</a:t>
            </a:r>
            <a:r>
              <a:rPr lang="en-US" b="0" i="0" u="none" strike="noStrike" baseline="30000" dirty="0">
                <a:solidFill>
                  <a:srgbClr val="0645AD"/>
                </a:solidFill>
                <a:effectLst/>
                <a:latin typeface="Arial" panose="020B0604020202020204" pitchFamily="34" charset="0"/>
                <a:hlinkClick r:id="rId2"/>
              </a:rPr>
              <a:t>[2]</a:t>
            </a:r>
            <a:r>
              <a:rPr lang="en-US" b="0" i="0" u="none" strike="noStrike" baseline="30000" dirty="0">
                <a:solidFill>
                  <a:srgbClr val="0645AD"/>
                </a:solidFill>
                <a:effectLst/>
                <a:latin typeface="Arial" panose="020B0604020202020204" pitchFamily="34" charset="0"/>
                <a:hlinkClick r:id="rId5"/>
              </a:rPr>
              <a:t>[10]</a:t>
            </a:r>
            <a:r>
              <a:rPr lang="en-US" b="0" i="0" u="none" strike="noStrike" baseline="30000" dirty="0">
                <a:solidFill>
                  <a:srgbClr val="0645AD"/>
                </a:solidFill>
                <a:effectLst/>
                <a:latin typeface="Arial" panose="020B0604020202020204" pitchFamily="34" charset="0"/>
                <a:hlinkClick r:id="rId6"/>
              </a:rPr>
              <a:t>[11]</a:t>
            </a:r>
            <a:r>
              <a:rPr lang="en-US" b="0" i="0" u="none" strike="noStrike" baseline="30000" dirty="0">
                <a:solidFill>
                  <a:srgbClr val="0645AD"/>
                </a:solidFill>
                <a:effectLst/>
                <a:latin typeface="Arial" panose="020B0604020202020204" pitchFamily="34" charset="0"/>
                <a:hlinkClick r:id="rId7"/>
              </a:rPr>
              <a:t>[12]</a:t>
            </a:r>
            <a:r>
              <a:rPr lang="en-US" b="0" i="0" dirty="0">
                <a:solidFill>
                  <a:srgbClr val="202122"/>
                </a:solidFill>
                <a:effectLst/>
                <a:latin typeface="Arial" panose="020B0604020202020204" pitchFamily="34" charset="0"/>
              </a:rPr>
              <a:t> </a:t>
            </a:r>
          </a:p>
          <a:p>
            <a:pPr algn="l"/>
            <a:r>
              <a:rPr lang="en-US" b="0" i="0" dirty="0">
                <a:solidFill>
                  <a:srgbClr val="202122"/>
                </a:solidFill>
                <a:effectLst/>
                <a:latin typeface="Arial" panose="020B0604020202020204" pitchFamily="34" charset="0"/>
              </a:rPr>
              <a:t>Halley is the only known short-period </a:t>
            </a:r>
            <a:r>
              <a:rPr lang="en-US" b="0" i="0" u="none" strike="noStrike" dirty="0">
                <a:solidFill>
                  <a:srgbClr val="0645AD"/>
                </a:solidFill>
                <a:effectLst/>
                <a:latin typeface="Arial" panose="020B0604020202020204" pitchFamily="34" charset="0"/>
                <a:hlinkClick r:id="rId8" tooltip="Comet"/>
              </a:rPr>
              <a:t>comet</a:t>
            </a:r>
            <a:r>
              <a:rPr lang="en-US" b="0" i="0" dirty="0">
                <a:solidFill>
                  <a:srgbClr val="202122"/>
                </a:solidFill>
                <a:effectLst/>
                <a:latin typeface="Arial" panose="020B0604020202020204" pitchFamily="34" charset="0"/>
              </a:rPr>
              <a:t> that is regularly visible to the </a:t>
            </a:r>
            <a:r>
              <a:rPr lang="en-US" b="0" i="0" u="none" strike="noStrike" dirty="0">
                <a:solidFill>
                  <a:srgbClr val="0645AD"/>
                </a:solidFill>
                <a:effectLst/>
                <a:latin typeface="Arial" panose="020B0604020202020204" pitchFamily="34" charset="0"/>
                <a:hlinkClick r:id="rId9" tooltip="Naked eye"/>
              </a:rPr>
              <a:t>naked eye</a:t>
            </a:r>
            <a:r>
              <a:rPr lang="en-US" b="0" i="0" dirty="0">
                <a:solidFill>
                  <a:srgbClr val="202122"/>
                </a:solidFill>
                <a:effectLst/>
                <a:latin typeface="Arial" panose="020B0604020202020204" pitchFamily="34" charset="0"/>
              </a:rPr>
              <a:t> from Earth, and the only naked-eye comet that can appear twice in a human lifetime.</a:t>
            </a:r>
            <a:r>
              <a:rPr lang="en-US" b="0" i="0" u="none" strike="noStrike" baseline="30000" dirty="0">
                <a:solidFill>
                  <a:srgbClr val="0645AD"/>
                </a:solidFill>
                <a:effectLst/>
                <a:latin typeface="Arial" panose="020B0604020202020204" pitchFamily="34" charset="0"/>
                <a:hlinkClick r:id="rId10"/>
              </a:rPr>
              <a:t>[13]</a:t>
            </a:r>
            <a:r>
              <a:rPr lang="en-US" b="0" i="0" dirty="0">
                <a:solidFill>
                  <a:srgbClr val="202122"/>
                </a:solidFill>
                <a:effectLst/>
                <a:latin typeface="Arial" panose="020B0604020202020204" pitchFamily="34" charset="0"/>
              </a:rPr>
              <a:t> Halley last appeared in the inner parts of the </a:t>
            </a:r>
            <a:r>
              <a:rPr lang="en-US" b="0" i="0" u="none" strike="noStrike" dirty="0">
                <a:solidFill>
                  <a:srgbClr val="0645AD"/>
                </a:solidFill>
                <a:effectLst/>
                <a:latin typeface="Arial" panose="020B0604020202020204" pitchFamily="34" charset="0"/>
                <a:hlinkClick r:id="rId11" tooltip="Solar System"/>
              </a:rPr>
              <a:t>Solar System</a:t>
            </a:r>
            <a:r>
              <a:rPr lang="en-US" b="0" i="0" dirty="0">
                <a:solidFill>
                  <a:srgbClr val="202122"/>
                </a:solidFill>
                <a:effectLst/>
                <a:latin typeface="Arial" panose="020B0604020202020204" pitchFamily="34" charset="0"/>
              </a:rPr>
              <a:t> in 1986 and will next appear in mid-2061.</a:t>
            </a:r>
            <a:r>
              <a:rPr lang="en-US" b="0" i="0" u="none" strike="noStrike" baseline="30000" dirty="0">
                <a:solidFill>
                  <a:srgbClr val="0645AD"/>
                </a:solidFill>
                <a:effectLst/>
                <a:latin typeface="Arial" panose="020B0604020202020204" pitchFamily="34" charset="0"/>
                <a:hlinkClick r:id="rId12"/>
              </a:rPr>
              <a:t>[14]</a:t>
            </a:r>
            <a:endParaRPr lang="en-US" b="0" i="0" dirty="0">
              <a:solidFill>
                <a:srgbClr val="202122"/>
              </a:solidFill>
              <a:effectLst/>
              <a:latin typeface="Arial" panose="020B0604020202020204" pitchFamily="34" charset="0"/>
            </a:endParaRPr>
          </a:p>
          <a:p>
            <a:pPr algn="l"/>
            <a:r>
              <a:rPr lang="en-US" b="0" i="0" dirty="0">
                <a:solidFill>
                  <a:srgbClr val="202122"/>
                </a:solidFill>
                <a:effectLst/>
                <a:latin typeface="Arial" panose="020B0604020202020204" pitchFamily="34" charset="0"/>
              </a:rPr>
              <a:t>Halley's periodic returns to the inner </a:t>
            </a:r>
            <a:r>
              <a:rPr lang="en-US" b="0" i="0" u="none" strike="noStrike" dirty="0">
                <a:solidFill>
                  <a:srgbClr val="0645AD"/>
                </a:solidFill>
                <a:effectLst/>
                <a:latin typeface="Arial" panose="020B0604020202020204" pitchFamily="34" charset="0"/>
                <a:hlinkClick r:id="rId11" tooltip="Solar System"/>
              </a:rPr>
              <a:t>Solar System</a:t>
            </a:r>
            <a:r>
              <a:rPr lang="en-US" b="0" i="0" dirty="0">
                <a:solidFill>
                  <a:srgbClr val="202122"/>
                </a:solidFill>
                <a:effectLst/>
                <a:latin typeface="Arial" panose="020B0604020202020204" pitchFamily="34" charset="0"/>
              </a:rPr>
              <a:t> have been observed and recorded by astronomers around the world since at least 240 BC. </a:t>
            </a:r>
          </a:p>
          <a:p>
            <a:pPr algn="l"/>
            <a:r>
              <a:rPr lang="en-US" b="0" i="0" dirty="0">
                <a:solidFill>
                  <a:srgbClr val="202122"/>
                </a:solidFill>
                <a:effectLst/>
                <a:latin typeface="Arial" panose="020B0604020202020204" pitchFamily="34" charset="0"/>
              </a:rPr>
              <a:t>But it was not until 1705 that the English astronomer </a:t>
            </a:r>
            <a:r>
              <a:rPr lang="en-US" b="0" i="0" u="none" strike="noStrike" dirty="0">
                <a:solidFill>
                  <a:srgbClr val="0645AD"/>
                </a:solidFill>
                <a:effectLst/>
                <a:latin typeface="Arial" panose="020B0604020202020204" pitchFamily="34" charset="0"/>
                <a:hlinkClick r:id="rId13" tooltip="Edmond Halley"/>
              </a:rPr>
              <a:t>Edmond Halley</a:t>
            </a:r>
            <a:r>
              <a:rPr lang="en-US" b="0" i="0" dirty="0">
                <a:solidFill>
                  <a:srgbClr val="202122"/>
                </a:solidFill>
                <a:effectLst/>
                <a:latin typeface="Arial" panose="020B0604020202020204" pitchFamily="34" charset="0"/>
              </a:rPr>
              <a:t> understood that these appearances were reappearances of the same comet. As a result of this discovery, the comet is now named after Halley.</a:t>
            </a:r>
            <a:r>
              <a:rPr lang="en-US" b="0" i="0" u="none" strike="noStrike" baseline="30000" dirty="0">
                <a:solidFill>
                  <a:srgbClr val="0645AD"/>
                </a:solidFill>
                <a:effectLst/>
                <a:latin typeface="Arial" panose="020B0604020202020204" pitchFamily="34" charset="0"/>
                <a:hlinkClick r:id="rId14"/>
              </a:rPr>
              <a:t>[15]</a:t>
            </a:r>
            <a:endParaRPr lang="en-US" b="0" i="0" dirty="0">
              <a:solidFill>
                <a:srgbClr val="202122"/>
              </a:solidFill>
              <a:effectLst/>
              <a:latin typeface="Arial" panose="020B0604020202020204" pitchFamily="34" charset="0"/>
            </a:endParaRPr>
          </a:p>
          <a:p>
            <a:pPr algn="l"/>
            <a:r>
              <a:rPr lang="en-US" b="0" i="0" dirty="0">
                <a:solidFill>
                  <a:srgbClr val="202122"/>
                </a:solidFill>
                <a:effectLst/>
                <a:latin typeface="Arial" panose="020B0604020202020204" pitchFamily="34" charset="0"/>
              </a:rPr>
              <a:t>During its 1986 apparition, Halley's Comet became the first comet to be observed in detail by </a:t>
            </a:r>
            <a:r>
              <a:rPr lang="en-US" b="0" i="0" u="none" strike="noStrike" dirty="0">
                <a:solidFill>
                  <a:srgbClr val="0645AD"/>
                </a:solidFill>
                <a:effectLst/>
                <a:latin typeface="Arial" panose="020B0604020202020204" pitchFamily="34" charset="0"/>
                <a:hlinkClick r:id="rId15" tooltip="Spacecraft"/>
              </a:rPr>
              <a:t>spacecraft</a:t>
            </a:r>
            <a:r>
              <a:rPr lang="en-US" b="0" i="0" dirty="0">
                <a:solidFill>
                  <a:srgbClr val="202122"/>
                </a:solidFill>
                <a:effectLst/>
                <a:latin typeface="Arial" panose="020B0604020202020204" pitchFamily="34" charset="0"/>
              </a:rPr>
              <a:t>, providing the first observational data on the structure of a </a:t>
            </a:r>
            <a:r>
              <a:rPr lang="en-US" b="0" i="0" u="none" strike="noStrike" dirty="0">
                <a:solidFill>
                  <a:srgbClr val="0645AD"/>
                </a:solidFill>
                <a:effectLst/>
                <a:latin typeface="Arial" panose="020B0604020202020204" pitchFamily="34" charset="0"/>
                <a:hlinkClick r:id="rId16" tooltip="Comet nucleus"/>
              </a:rPr>
              <a:t>comet nucleus</a:t>
            </a:r>
            <a:r>
              <a:rPr lang="en-US" b="0" i="0" dirty="0">
                <a:solidFill>
                  <a:srgbClr val="202122"/>
                </a:solidFill>
                <a:effectLst/>
                <a:latin typeface="Arial" panose="020B0604020202020204" pitchFamily="34" charset="0"/>
              </a:rPr>
              <a:t> and the mechanism of </a:t>
            </a:r>
            <a:r>
              <a:rPr lang="en-US" b="0" i="0" u="none" strike="noStrike" dirty="0">
                <a:solidFill>
                  <a:srgbClr val="0645AD"/>
                </a:solidFill>
                <a:effectLst/>
                <a:latin typeface="Arial" panose="020B0604020202020204" pitchFamily="34" charset="0"/>
                <a:hlinkClick r:id="rId17" tooltip="Coma (cometary)"/>
              </a:rPr>
              <a:t>coma</a:t>
            </a:r>
            <a:r>
              <a:rPr lang="en-US" b="0" i="0" dirty="0">
                <a:solidFill>
                  <a:srgbClr val="202122"/>
                </a:solidFill>
                <a:effectLst/>
                <a:latin typeface="Arial" panose="020B0604020202020204" pitchFamily="34" charset="0"/>
              </a:rPr>
              <a:t> and </a:t>
            </a:r>
            <a:r>
              <a:rPr lang="en-US" b="0" i="0" u="none" strike="noStrike" dirty="0">
                <a:solidFill>
                  <a:srgbClr val="0645AD"/>
                </a:solidFill>
                <a:effectLst/>
                <a:latin typeface="Arial" panose="020B0604020202020204" pitchFamily="34" charset="0"/>
                <a:hlinkClick r:id="rId18" tooltip="Comet tail"/>
              </a:rPr>
              <a:t>tail</a:t>
            </a:r>
            <a:r>
              <a:rPr lang="en-US" b="0" i="0" dirty="0">
                <a:solidFill>
                  <a:srgbClr val="202122"/>
                </a:solidFill>
                <a:effectLst/>
                <a:latin typeface="Arial" panose="020B0604020202020204" pitchFamily="34" charset="0"/>
              </a:rPr>
              <a:t> formation.</a:t>
            </a:r>
            <a:r>
              <a:rPr lang="en-US" b="0" i="0" u="none" strike="noStrike" baseline="30000" dirty="0">
                <a:solidFill>
                  <a:srgbClr val="0645AD"/>
                </a:solidFill>
                <a:effectLst/>
                <a:latin typeface="Arial" panose="020B0604020202020204" pitchFamily="34" charset="0"/>
                <a:hlinkClick r:id="rId19"/>
              </a:rPr>
              <a:t>[16]</a:t>
            </a:r>
            <a:r>
              <a:rPr lang="en-US" b="0" i="0" u="none" strike="noStrike" baseline="30000" dirty="0">
                <a:solidFill>
                  <a:srgbClr val="0645AD"/>
                </a:solidFill>
                <a:effectLst/>
                <a:latin typeface="Arial" panose="020B0604020202020204" pitchFamily="34" charset="0"/>
                <a:hlinkClick r:id="rId20"/>
              </a:rPr>
              <a:t>[17]</a:t>
            </a:r>
            <a:r>
              <a:rPr lang="en-US" b="0" i="0" dirty="0">
                <a:solidFill>
                  <a:srgbClr val="202122"/>
                </a:solidFill>
                <a:effectLst/>
                <a:latin typeface="Arial" panose="020B0604020202020204" pitchFamily="34" charset="0"/>
              </a:rPr>
              <a:t> </a:t>
            </a:r>
          </a:p>
          <a:p>
            <a:pPr algn="l"/>
            <a:r>
              <a:rPr lang="en-US" b="0" i="0" dirty="0">
                <a:solidFill>
                  <a:srgbClr val="202122"/>
                </a:solidFill>
                <a:effectLst/>
                <a:latin typeface="Arial" panose="020B0604020202020204" pitchFamily="34" charset="0"/>
              </a:rPr>
              <a:t>These observations supported a number of longstanding hypotheses about comet construction, particularly </a:t>
            </a:r>
            <a:r>
              <a:rPr lang="en-US" b="0" i="0" u="none" strike="noStrike" dirty="0">
                <a:solidFill>
                  <a:srgbClr val="0645AD"/>
                </a:solidFill>
                <a:effectLst/>
                <a:latin typeface="Arial" panose="020B0604020202020204" pitchFamily="34" charset="0"/>
                <a:hlinkClick r:id="rId21" tooltip="Fred Whipple"/>
              </a:rPr>
              <a:t>Fred Whipple</a:t>
            </a:r>
            <a:r>
              <a:rPr lang="en-US" b="0" i="0" dirty="0">
                <a:solidFill>
                  <a:srgbClr val="202122"/>
                </a:solidFill>
                <a:effectLst/>
                <a:latin typeface="Arial" panose="020B0604020202020204" pitchFamily="34" charset="0"/>
              </a:rPr>
              <a:t>'s </a:t>
            </a:r>
            <a:r>
              <a:rPr lang="en-US" b="0" i="0" u="none" strike="noStrike" dirty="0">
                <a:solidFill>
                  <a:srgbClr val="0645AD"/>
                </a:solidFill>
                <a:effectLst/>
                <a:latin typeface="Arial" panose="020B0604020202020204" pitchFamily="34" charset="0"/>
                <a:hlinkClick r:id="rId22" tooltip="Comet"/>
              </a:rPr>
              <a:t>"dirty snowball"</a:t>
            </a:r>
            <a:r>
              <a:rPr lang="en-US" b="0" i="0" dirty="0">
                <a:solidFill>
                  <a:srgbClr val="202122"/>
                </a:solidFill>
                <a:effectLst/>
                <a:latin typeface="Arial" panose="020B0604020202020204" pitchFamily="34" charset="0"/>
              </a:rPr>
              <a:t> model, which correctly predicted that Halley would be composed of a mixture of </a:t>
            </a:r>
            <a:r>
              <a:rPr lang="en-US" b="0" i="0" u="none" strike="noStrike" dirty="0">
                <a:solidFill>
                  <a:srgbClr val="0645AD"/>
                </a:solidFill>
                <a:effectLst/>
                <a:latin typeface="Arial" panose="020B0604020202020204" pitchFamily="34" charset="0"/>
                <a:hlinkClick r:id="rId23" tooltip="Volatiles"/>
              </a:rPr>
              <a:t>volatile ices</a:t>
            </a:r>
            <a:r>
              <a:rPr lang="en-US" b="0" i="0" dirty="0">
                <a:solidFill>
                  <a:srgbClr val="202122"/>
                </a:solidFill>
                <a:effectLst/>
                <a:latin typeface="Arial" panose="020B0604020202020204" pitchFamily="34" charset="0"/>
              </a:rPr>
              <a:t>—such as </a:t>
            </a:r>
            <a:r>
              <a:rPr lang="en-US" b="0" i="0" u="none" strike="noStrike" dirty="0">
                <a:solidFill>
                  <a:srgbClr val="0645AD"/>
                </a:solidFill>
                <a:effectLst/>
                <a:latin typeface="Arial" panose="020B0604020202020204" pitchFamily="34" charset="0"/>
                <a:hlinkClick r:id="rId24" tooltip="Water"/>
              </a:rPr>
              <a:t>water</a:t>
            </a:r>
            <a:r>
              <a:rPr lang="en-US" b="0" i="0" dirty="0">
                <a:solidFill>
                  <a:srgbClr val="202122"/>
                </a:solidFill>
                <a:effectLst/>
                <a:latin typeface="Arial" panose="020B0604020202020204" pitchFamily="34" charset="0"/>
              </a:rPr>
              <a:t>, </a:t>
            </a:r>
            <a:r>
              <a:rPr lang="en-US" b="0" i="0" u="none" strike="noStrike" dirty="0">
                <a:solidFill>
                  <a:srgbClr val="0645AD"/>
                </a:solidFill>
                <a:effectLst/>
                <a:latin typeface="Arial" panose="020B0604020202020204" pitchFamily="34" charset="0"/>
                <a:hlinkClick r:id="rId25" tooltip="Carbon dioxide"/>
              </a:rPr>
              <a:t>carbon dioxide</a:t>
            </a:r>
            <a:r>
              <a:rPr lang="en-US" b="0" i="0" dirty="0">
                <a:solidFill>
                  <a:srgbClr val="202122"/>
                </a:solidFill>
                <a:effectLst/>
                <a:latin typeface="Arial" panose="020B0604020202020204" pitchFamily="34" charset="0"/>
              </a:rPr>
              <a:t>, and </a:t>
            </a:r>
            <a:r>
              <a:rPr lang="en-US" b="0" i="0" u="none" strike="noStrike" dirty="0">
                <a:solidFill>
                  <a:srgbClr val="0645AD"/>
                </a:solidFill>
                <a:effectLst/>
                <a:latin typeface="Arial" panose="020B0604020202020204" pitchFamily="34" charset="0"/>
                <a:hlinkClick r:id="rId26" tooltip="Ammonia"/>
              </a:rPr>
              <a:t>ammonia</a:t>
            </a:r>
            <a:r>
              <a:rPr lang="en-US" b="0" i="0" dirty="0">
                <a:solidFill>
                  <a:srgbClr val="202122"/>
                </a:solidFill>
                <a:effectLst/>
                <a:latin typeface="Arial" panose="020B0604020202020204" pitchFamily="34" charset="0"/>
              </a:rPr>
              <a:t>—and </a:t>
            </a:r>
            <a:r>
              <a:rPr lang="en-US" b="0" i="0" u="none" strike="noStrike" dirty="0">
                <a:solidFill>
                  <a:srgbClr val="0645AD"/>
                </a:solidFill>
                <a:effectLst/>
                <a:latin typeface="Arial" panose="020B0604020202020204" pitchFamily="34" charset="0"/>
                <a:hlinkClick r:id="rId27" tooltip="Cosmic dust"/>
              </a:rPr>
              <a:t>dust</a:t>
            </a:r>
            <a:r>
              <a:rPr lang="en-US" b="0" i="0" dirty="0">
                <a:solidFill>
                  <a:srgbClr val="202122"/>
                </a:solidFill>
                <a:effectLst/>
                <a:latin typeface="Arial" panose="020B0604020202020204" pitchFamily="34" charset="0"/>
              </a:rPr>
              <a:t>. </a:t>
            </a:r>
          </a:p>
          <a:p>
            <a:pPr algn="l"/>
            <a:r>
              <a:rPr lang="en-US" b="0" i="0" dirty="0">
                <a:solidFill>
                  <a:srgbClr val="202122"/>
                </a:solidFill>
                <a:effectLst/>
                <a:latin typeface="Arial" panose="020B0604020202020204" pitchFamily="34" charset="0"/>
              </a:rPr>
              <a:t>The missions also provided data that substantially reformed and reconfigured these ideas; for instance, it is now understood that the surface of Halley is largely composed of dusty, non-volatile materials, and that only a small portion of it is icy. </a:t>
            </a:r>
            <a:r>
              <a:rPr lang="en-US" sz="1400" b="0" i="0" dirty="0">
                <a:solidFill>
                  <a:srgbClr val="202122"/>
                </a:solidFill>
                <a:effectLst/>
                <a:latin typeface="Arial" panose="020B0604020202020204" pitchFamily="34" charset="0"/>
              </a:rPr>
              <a:t>(Sourced from Wikipedia)</a:t>
            </a:r>
            <a:endParaRPr lang="en-US" b="0" i="0" dirty="0">
              <a:solidFill>
                <a:srgbClr val="202122"/>
              </a:solidFill>
              <a:effectLst/>
              <a:latin typeface="Arial" panose="020B0604020202020204" pitchFamily="34" charset="0"/>
            </a:endParaRPr>
          </a:p>
          <a:p>
            <a:endParaRPr lang="en-US" dirty="0"/>
          </a:p>
        </p:txBody>
      </p:sp>
      <p:sp>
        <p:nvSpPr>
          <p:cNvPr id="4" name="Slide Number Placeholder 3">
            <a:extLst>
              <a:ext uri="{FF2B5EF4-FFF2-40B4-BE49-F238E27FC236}">
                <a16:creationId xmlns:a16="http://schemas.microsoft.com/office/drawing/2014/main" id="{DCECB6A2-C683-4EB3-AC56-A56E15495AB2}"/>
              </a:ext>
            </a:extLst>
          </p:cNvPr>
          <p:cNvSpPr>
            <a:spLocks noGrp="1"/>
          </p:cNvSpPr>
          <p:nvPr>
            <p:ph type="sldNum" sz="quarter" idx="12"/>
          </p:nvPr>
        </p:nvSpPr>
        <p:spPr/>
        <p:txBody>
          <a:bodyPr/>
          <a:lstStyle/>
          <a:p>
            <a:fld id="{CB905857-8EFC-4F61-985E-AF1AE17440E6}" type="slidenum">
              <a:rPr lang="en-US" smtClean="0"/>
              <a:t>5</a:t>
            </a:fld>
            <a:endParaRPr lang="en-US"/>
          </a:p>
        </p:txBody>
      </p:sp>
      <p:pic>
        <p:nvPicPr>
          <p:cNvPr id="8" name="Picture 7" descr="A picture containing outdoor object, dark, comet, night&#10;&#10;Description automatically generated">
            <a:extLst>
              <a:ext uri="{FF2B5EF4-FFF2-40B4-BE49-F238E27FC236}">
                <a16:creationId xmlns:a16="http://schemas.microsoft.com/office/drawing/2014/main" id="{2E984A3E-860A-4C4A-BFE9-A52434B8FBD0}"/>
              </a:ext>
            </a:extLst>
          </p:cNvPr>
          <p:cNvPicPr>
            <a:picLocks noChangeAspect="1"/>
          </p:cNvPicPr>
          <p:nvPr/>
        </p:nvPicPr>
        <p:blipFill rotWithShape="1">
          <a:blip r:embed="rId28">
            <a:extLst>
              <a:ext uri="{28A0092B-C50C-407E-A947-70E740481C1C}">
                <a14:useLocalDpi xmlns:a14="http://schemas.microsoft.com/office/drawing/2010/main" val="0"/>
              </a:ext>
              <a:ext uri="{837473B0-CC2E-450A-ABE3-18F120FF3D39}">
                <a1611:picAttrSrcUrl xmlns:a1611="http://schemas.microsoft.com/office/drawing/2016/11/main" r:id="rId29"/>
              </a:ext>
            </a:extLst>
          </a:blip>
          <a:srcRect l="28875" r="18212"/>
          <a:stretch/>
        </p:blipFill>
        <p:spPr>
          <a:xfrm>
            <a:off x="7730813" y="0"/>
            <a:ext cx="1420484" cy="4025660"/>
          </a:xfrm>
          <a:prstGeom prst="rect">
            <a:avLst/>
          </a:prstGeom>
        </p:spPr>
      </p:pic>
    </p:spTree>
    <p:extLst>
      <p:ext uri="{BB962C8B-B14F-4D97-AF65-F5344CB8AC3E}">
        <p14:creationId xmlns:p14="http://schemas.microsoft.com/office/powerpoint/2010/main" val="13934497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5DB0431E-0B04-44A1-9C51-531E28D18A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7DDD96F7-7DFB-40DE-AC36-A26948965A08}"/>
              </a:ext>
            </a:extLst>
          </p:cNvPr>
          <p:cNvSpPr>
            <a:spLocks noGrp="1"/>
          </p:cNvSpPr>
          <p:nvPr>
            <p:ph type="title"/>
          </p:nvPr>
        </p:nvSpPr>
        <p:spPr>
          <a:xfrm>
            <a:off x="56412" y="0"/>
            <a:ext cx="8460832" cy="678873"/>
          </a:xfrm>
        </p:spPr>
        <p:txBody>
          <a:bodyPr>
            <a:normAutofit/>
          </a:bodyPr>
          <a:lstStyle/>
          <a:p>
            <a:r>
              <a:rPr lang="en-US" dirty="0"/>
              <a:t>Meteor showers as comet remnants</a:t>
            </a:r>
          </a:p>
        </p:txBody>
      </p:sp>
      <p:sp>
        <p:nvSpPr>
          <p:cNvPr id="13" name="Rectangle 12">
            <a:extLst>
              <a:ext uri="{FF2B5EF4-FFF2-40B4-BE49-F238E27FC236}">
                <a16:creationId xmlns:a16="http://schemas.microsoft.com/office/drawing/2014/main" id="{6B424749-EEE0-49C9-9ABF-97B171A3EA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58200" y="0"/>
            <a:ext cx="6858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lide Number Placeholder 3">
            <a:extLst>
              <a:ext uri="{FF2B5EF4-FFF2-40B4-BE49-F238E27FC236}">
                <a16:creationId xmlns:a16="http://schemas.microsoft.com/office/drawing/2014/main" id="{A6898CE1-A262-429C-B803-B5CD6ECB6F8E}"/>
              </a:ext>
            </a:extLst>
          </p:cNvPr>
          <p:cNvSpPr>
            <a:spLocks noGrp="1"/>
          </p:cNvSpPr>
          <p:nvPr>
            <p:ph type="sldNum" sz="quarter" idx="12"/>
          </p:nvPr>
        </p:nvSpPr>
        <p:spPr>
          <a:xfrm>
            <a:off x="8469630" y="6172200"/>
            <a:ext cx="685800" cy="593725"/>
          </a:xfrm>
        </p:spPr>
        <p:txBody>
          <a:bodyPr>
            <a:normAutofit/>
          </a:bodyPr>
          <a:lstStyle/>
          <a:p>
            <a:pPr>
              <a:spcAft>
                <a:spcPts val="600"/>
              </a:spcAft>
            </a:pPr>
            <a:fld id="{CB905857-8EFC-4F61-985E-AF1AE17440E6}" type="slidenum">
              <a:rPr lang="en-US">
                <a:solidFill>
                  <a:schemeClr val="tx1">
                    <a:alpha val="70000"/>
                  </a:schemeClr>
                </a:solidFill>
              </a:rPr>
              <a:pPr>
                <a:spcAft>
                  <a:spcPts val="600"/>
                </a:spcAft>
              </a:pPr>
              <a:t>6</a:t>
            </a:fld>
            <a:endParaRPr lang="en-US">
              <a:solidFill>
                <a:schemeClr val="tx1">
                  <a:alpha val="70000"/>
                </a:schemeClr>
              </a:solidFill>
            </a:endParaRPr>
          </a:p>
        </p:txBody>
      </p:sp>
      <p:pic>
        <p:nvPicPr>
          <p:cNvPr id="7" name="Online Media 6" title="Meteor Showers 101 | National Geographic">
            <a:hlinkClick r:id="" action="ppaction://media"/>
            <a:extLst>
              <a:ext uri="{FF2B5EF4-FFF2-40B4-BE49-F238E27FC236}">
                <a16:creationId xmlns:a16="http://schemas.microsoft.com/office/drawing/2014/main" id="{8EFF9CB2-C923-4BC6-BED5-925281DC55EE}"/>
              </a:ext>
            </a:extLst>
          </p:cNvPr>
          <p:cNvPicPr>
            <a:picLocks noRot="1" noChangeAspect="1"/>
          </p:cNvPicPr>
          <p:nvPr>
            <a:videoFile r:link="rId1"/>
          </p:nvPr>
        </p:nvPicPr>
        <p:blipFill>
          <a:blip r:embed="rId3"/>
          <a:stretch>
            <a:fillRect/>
          </a:stretch>
        </p:blipFill>
        <p:spPr>
          <a:xfrm>
            <a:off x="140855" y="925403"/>
            <a:ext cx="8862290" cy="5007194"/>
          </a:xfrm>
          <a:prstGeom prst="rect">
            <a:avLst/>
          </a:prstGeom>
        </p:spPr>
      </p:pic>
    </p:spTree>
    <p:extLst>
      <p:ext uri="{BB962C8B-B14F-4D97-AF65-F5344CB8AC3E}">
        <p14:creationId xmlns:p14="http://schemas.microsoft.com/office/powerpoint/2010/main" val="1374729052"/>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5DB0431E-0B04-44A1-9C51-531E28D18A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EF2E18B1-B670-4E1E-844B-176C21279E42}"/>
              </a:ext>
            </a:extLst>
          </p:cNvPr>
          <p:cNvSpPr>
            <a:spLocks noGrp="1"/>
          </p:cNvSpPr>
          <p:nvPr>
            <p:ph type="title"/>
          </p:nvPr>
        </p:nvSpPr>
        <p:spPr>
          <a:xfrm>
            <a:off x="946404" y="365760"/>
            <a:ext cx="7269480" cy="605435"/>
          </a:xfrm>
        </p:spPr>
        <p:txBody>
          <a:bodyPr>
            <a:normAutofit fontScale="90000"/>
          </a:bodyPr>
          <a:lstStyle/>
          <a:p>
            <a:r>
              <a:rPr lang="en-US" dirty="0"/>
              <a:t>Halley Comet</a:t>
            </a:r>
          </a:p>
        </p:txBody>
      </p:sp>
      <p:sp>
        <p:nvSpPr>
          <p:cNvPr id="13" name="Rectangle 12">
            <a:extLst>
              <a:ext uri="{FF2B5EF4-FFF2-40B4-BE49-F238E27FC236}">
                <a16:creationId xmlns:a16="http://schemas.microsoft.com/office/drawing/2014/main" id="{6B424749-EEE0-49C9-9ABF-97B171A3EA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58200" y="0"/>
            <a:ext cx="6858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Slide Number Placeholder 3">
            <a:extLst>
              <a:ext uri="{FF2B5EF4-FFF2-40B4-BE49-F238E27FC236}">
                <a16:creationId xmlns:a16="http://schemas.microsoft.com/office/drawing/2014/main" id="{338F459E-5847-4FCB-B671-78A0D5871CF4}"/>
              </a:ext>
            </a:extLst>
          </p:cNvPr>
          <p:cNvSpPr>
            <a:spLocks noGrp="1"/>
          </p:cNvSpPr>
          <p:nvPr>
            <p:ph type="sldNum" sz="quarter" idx="12"/>
          </p:nvPr>
        </p:nvSpPr>
        <p:spPr>
          <a:xfrm>
            <a:off x="8469630" y="6172200"/>
            <a:ext cx="685800" cy="593725"/>
          </a:xfrm>
        </p:spPr>
        <p:txBody>
          <a:bodyPr>
            <a:normAutofit/>
          </a:bodyPr>
          <a:lstStyle/>
          <a:p>
            <a:pPr>
              <a:spcAft>
                <a:spcPts val="600"/>
              </a:spcAft>
            </a:pPr>
            <a:fld id="{CB905857-8EFC-4F61-985E-AF1AE17440E6}" type="slidenum">
              <a:rPr lang="en-US">
                <a:solidFill>
                  <a:schemeClr val="tx1">
                    <a:alpha val="70000"/>
                  </a:schemeClr>
                </a:solidFill>
              </a:rPr>
              <a:pPr>
                <a:spcAft>
                  <a:spcPts val="600"/>
                </a:spcAft>
              </a:pPr>
              <a:t>7</a:t>
            </a:fld>
            <a:endParaRPr lang="en-US">
              <a:solidFill>
                <a:schemeClr val="tx1">
                  <a:alpha val="70000"/>
                </a:schemeClr>
              </a:solidFill>
            </a:endParaRPr>
          </a:p>
        </p:txBody>
      </p:sp>
      <p:pic>
        <p:nvPicPr>
          <p:cNvPr id="7" name="Online Media 6" title="When The World Worked Together To Visit Halley">
            <a:hlinkClick r:id="" action="ppaction://media"/>
            <a:extLst>
              <a:ext uri="{FF2B5EF4-FFF2-40B4-BE49-F238E27FC236}">
                <a16:creationId xmlns:a16="http://schemas.microsoft.com/office/drawing/2014/main" id="{0406031C-CA7B-4A79-84A6-6CE6FC2FE053}"/>
              </a:ext>
            </a:extLst>
          </p:cNvPr>
          <p:cNvPicPr>
            <a:picLocks noRot="1" noChangeAspect="1"/>
          </p:cNvPicPr>
          <p:nvPr>
            <a:videoFile r:link="rId1"/>
          </p:nvPr>
        </p:nvPicPr>
        <p:blipFill>
          <a:blip r:embed="rId3"/>
          <a:stretch>
            <a:fillRect/>
          </a:stretch>
        </p:blipFill>
        <p:spPr>
          <a:xfrm>
            <a:off x="69883" y="1074476"/>
            <a:ext cx="9022521" cy="5097724"/>
          </a:xfrm>
          <a:prstGeom prst="rect">
            <a:avLst/>
          </a:prstGeom>
        </p:spPr>
      </p:pic>
    </p:spTree>
    <p:extLst>
      <p:ext uri="{BB962C8B-B14F-4D97-AF65-F5344CB8AC3E}">
        <p14:creationId xmlns:p14="http://schemas.microsoft.com/office/powerpoint/2010/main" val="3517355671"/>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F2E18B1-B670-4E1E-844B-176C21279E42}"/>
              </a:ext>
            </a:extLst>
          </p:cNvPr>
          <p:cNvSpPr>
            <a:spLocks noGrp="1"/>
          </p:cNvSpPr>
          <p:nvPr>
            <p:ph type="title"/>
          </p:nvPr>
        </p:nvSpPr>
        <p:spPr>
          <a:xfrm>
            <a:off x="946404" y="365760"/>
            <a:ext cx="7269480" cy="605435"/>
          </a:xfrm>
        </p:spPr>
        <p:txBody>
          <a:bodyPr>
            <a:normAutofit fontScale="90000"/>
          </a:bodyPr>
          <a:lstStyle/>
          <a:p>
            <a:r>
              <a:rPr lang="en-US" dirty="0"/>
              <a:t>67P/</a:t>
            </a:r>
            <a:r>
              <a:rPr lang="en-US" dirty="0" err="1"/>
              <a:t>Churyumov</a:t>
            </a:r>
            <a:r>
              <a:rPr lang="en-US" dirty="0"/>
              <a:t>–</a:t>
            </a:r>
            <a:r>
              <a:rPr lang="en-US" dirty="0" err="1"/>
              <a:t>Gerasimenko</a:t>
            </a:r>
            <a:endParaRPr lang="en-US" dirty="0"/>
          </a:p>
        </p:txBody>
      </p:sp>
      <p:sp>
        <p:nvSpPr>
          <p:cNvPr id="4" name="Slide Number Placeholder 3">
            <a:extLst>
              <a:ext uri="{FF2B5EF4-FFF2-40B4-BE49-F238E27FC236}">
                <a16:creationId xmlns:a16="http://schemas.microsoft.com/office/drawing/2014/main" id="{338F459E-5847-4FCB-B671-78A0D5871CF4}"/>
              </a:ext>
            </a:extLst>
          </p:cNvPr>
          <p:cNvSpPr>
            <a:spLocks noGrp="1"/>
          </p:cNvSpPr>
          <p:nvPr>
            <p:ph type="sldNum" sz="quarter" idx="12"/>
          </p:nvPr>
        </p:nvSpPr>
        <p:spPr>
          <a:xfrm>
            <a:off x="8469630" y="6172200"/>
            <a:ext cx="685800" cy="593725"/>
          </a:xfrm>
        </p:spPr>
        <p:txBody>
          <a:bodyPr>
            <a:normAutofit/>
          </a:bodyPr>
          <a:lstStyle/>
          <a:p>
            <a:pPr>
              <a:spcAft>
                <a:spcPts val="600"/>
              </a:spcAft>
            </a:pPr>
            <a:fld id="{CB905857-8EFC-4F61-985E-AF1AE17440E6}" type="slidenum">
              <a:rPr lang="en-US">
                <a:solidFill>
                  <a:schemeClr val="tx1">
                    <a:alpha val="70000"/>
                  </a:schemeClr>
                </a:solidFill>
              </a:rPr>
              <a:pPr>
                <a:spcAft>
                  <a:spcPts val="600"/>
                </a:spcAft>
              </a:pPr>
              <a:t>8</a:t>
            </a:fld>
            <a:endParaRPr lang="en-US">
              <a:solidFill>
                <a:schemeClr val="tx1">
                  <a:alpha val="70000"/>
                </a:schemeClr>
              </a:solidFill>
            </a:endParaRPr>
          </a:p>
        </p:txBody>
      </p:sp>
      <p:pic>
        <p:nvPicPr>
          <p:cNvPr id="2" name="Online Media 1" title="What did ESA's Rosetta-Philae discover at comet 67P/Churyumov–Gerasimenko?">
            <a:hlinkClick r:id="" action="ppaction://media"/>
            <a:extLst>
              <a:ext uri="{FF2B5EF4-FFF2-40B4-BE49-F238E27FC236}">
                <a16:creationId xmlns:a16="http://schemas.microsoft.com/office/drawing/2014/main" id="{92B080C9-9099-4BE2-8264-49C28EFD55D9}"/>
              </a:ext>
            </a:extLst>
          </p:cNvPr>
          <p:cNvPicPr>
            <a:picLocks noRot="1" noChangeAspect="1"/>
          </p:cNvPicPr>
          <p:nvPr>
            <a:videoFile r:link="rId1"/>
          </p:nvPr>
        </p:nvPicPr>
        <p:blipFill>
          <a:blip r:embed="rId3"/>
          <a:stretch>
            <a:fillRect/>
          </a:stretch>
        </p:blipFill>
        <p:spPr>
          <a:xfrm>
            <a:off x="66418" y="1155265"/>
            <a:ext cx="9011163" cy="5091307"/>
          </a:xfrm>
          <a:prstGeom prst="rect">
            <a:avLst/>
          </a:prstGeom>
        </p:spPr>
      </p:pic>
    </p:spTree>
    <p:extLst>
      <p:ext uri="{BB962C8B-B14F-4D97-AF65-F5344CB8AC3E}">
        <p14:creationId xmlns:p14="http://schemas.microsoft.com/office/powerpoint/2010/main" val="739205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0F2DE3C-071F-4371-A751-20B82D2A5A9F}"/>
              </a:ext>
            </a:extLst>
          </p:cNvPr>
          <p:cNvSpPr>
            <a:spLocks noGrp="1"/>
          </p:cNvSpPr>
          <p:nvPr>
            <p:ph type="subTitle" idx="1"/>
          </p:nvPr>
        </p:nvSpPr>
        <p:spPr>
          <a:xfrm>
            <a:off x="535767" y="5791674"/>
            <a:ext cx="6858000" cy="914400"/>
          </a:xfrm>
        </p:spPr>
        <p:txBody>
          <a:bodyPr>
            <a:normAutofit/>
          </a:bodyPr>
          <a:lstStyle/>
          <a:p>
            <a:r>
              <a:rPr lang="en-US" sz="1800" dirty="0"/>
              <a:t>Could we use comets as source of water?</a:t>
            </a:r>
          </a:p>
        </p:txBody>
      </p:sp>
      <p:sp>
        <p:nvSpPr>
          <p:cNvPr id="4" name="Slide Number Placeholder 3">
            <a:extLst>
              <a:ext uri="{FF2B5EF4-FFF2-40B4-BE49-F238E27FC236}">
                <a16:creationId xmlns:a16="http://schemas.microsoft.com/office/drawing/2014/main" id="{E50B2389-C23C-401D-9B3E-8D66D903464E}"/>
              </a:ext>
            </a:extLst>
          </p:cNvPr>
          <p:cNvSpPr>
            <a:spLocks noGrp="1"/>
          </p:cNvSpPr>
          <p:nvPr>
            <p:ph type="sldNum" sz="quarter" idx="12"/>
          </p:nvPr>
        </p:nvSpPr>
        <p:spPr/>
        <p:txBody>
          <a:bodyPr/>
          <a:lstStyle/>
          <a:p>
            <a:fld id="{CB905857-8EFC-4F61-985E-AF1AE17440E6}" type="slidenum">
              <a:rPr lang="en-US" smtClean="0"/>
              <a:t>9</a:t>
            </a:fld>
            <a:endParaRPr lang="en-US"/>
          </a:p>
        </p:txBody>
      </p:sp>
      <p:sp>
        <p:nvSpPr>
          <p:cNvPr id="5" name="Rectangle 4">
            <a:extLst>
              <a:ext uri="{FF2B5EF4-FFF2-40B4-BE49-F238E27FC236}">
                <a16:creationId xmlns:a16="http://schemas.microsoft.com/office/drawing/2014/main" id="{028AE18B-D4DE-4667-AB85-22FA55714F8F}"/>
              </a:ext>
            </a:extLst>
          </p:cNvPr>
          <p:cNvSpPr/>
          <p:nvPr/>
        </p:nvSpPr>
        <p:spPr>
          <a:xfrm>
            <a:off x="1434769" y="309327"/>
            <a:ext cx="5615640"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5400" b="1">
                <a:ln/>
                <a:solidFill>
                  <a:schemeClr val="accent4"/>
                </a:solidFill>
              </a:rPr>
              <a:t>Any questions?</a:t>
            </a:r>
            <a:endParaRPr lang="en-US" sz="5400" b="1" dirty="0">
              <a:ln/>
              <a:solidFill>
                <a:schemeClr val="accent4"/>
              </a:solidFill>
            </a:endParaRPr>
          </a:p>
        </p:txBody>
      </p:sp>
      <p:pic>
        <p:nvPicPr>
          <p:cNvPr id="9" name="Graphic 8" descr="Customer review outline">
            <a:extLst>
              <a:ext uri="{FF2B5EF4-FFF2-40B4-BE49-F238E27FC236}">
                <a16:creationId xmlns:a16="http://schemas.microsoft.com/office/drawing/2014/main" id="{47020943-81C0-4032-B7E2-01CA8C1183D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349972" y="309327"/>
            <a:ext cx="914400" cy="914400"/>
          </a:xfrm>
          <a:prstGeom prst="rect">
            <a:avLst/>
          </a:prstGeom>
        </p:spPr>
      </p:pic>
      <p:pic>
        <p:nvPicPr>
          <p:cNvPr id="11" name="Picture 10">
            <a:extLst>
              <a:ext uri="{FF2B5EF4-FFF2-40B4-BE49-F238E27FC236}">
                <a16:creationId xmlns:a16="http://schemas.microsoft.com/office/drawing/2014/main" id="{62342579-BEC1-44AD-9F15-3ACFA671C1CE}"/>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a:stretch/>
        </p:blipFill>
        <p:spPr>
          <a:xfrm>
            <a:off x="2521385" y="1707796"/>
            <a:ext cx="3442407" cy="3442407"/>
          </a:xfrm>
          <a:prstGeom prst="rect">
            <a:avLst/>
          </a:prstGeom>
        </p:spPr>
      </p:pic>
    </p:spTree>
    <p:extLst>
      <p:ext uri="{BB962C8B-B14F-4D97-AF65-F5344CB8AC3E}">
        <p14:creationId xmlns:p14="http://schemas.microsoft.com/office/powerpoint/2010/main" val="585641883"/>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Office Theme</Template>
  <TotalTime>624</TotalTime>
  <Words>637</Words>
  <Application>Microsoft Office PowerPoint</Application>
  <PresentationFormat>On-screen Show (4:3)</PresentationFormat>
  <Paragraphs>45</Paragraphs>
  <Slides>9</Slides>
  <Notes>0</Notes>
  <HiddenSlides>0</HiddenSlides>
  <MMClips>3</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Century Schoolbook</vt:lpstr>
      <vt:lpstr>Wingdings 2</vt:lpstr>
      <vt:lpstr>View</vt:lpstr>
      <vt:lpstr>Astronomy 1010 chapter 13</vt:lpstr>
      <vt:lpstr>What is a comet?</vt:lpstr>
      <vt:lpstr>Parts of the comet</vt:lpstr>
      <vt:lpstr>Oort Cloud</vt:lpstr>
      <vt:lpstr>Halley Comet</vt:lpstr>
      <vt:lpstr>Meteor showers as comet remnants</vt:lpstr>
      <vt:lpstr>Halley Comet</vt:lpstr>
      <vt:lpstr>67P/Churyumov–Gerasimenko</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Astronomy 1010 chapter 3</dc:title>
  <dc:creator>Dmitriy Beznosko</dc:creator>
  <cp:lastModifiedBy>Dmitriy Beznosko</cp:lastModifiedBy>
  <cp:revision>8</cp:revision>
  <dcterms:created xsi:type="dcterms:W3CDTF">2021-01-31T00:35:04Z</dcterms:created>
  <dcterms:modified xsi:type="dcterms:W3CDTF">2021-04-12T20:04:08Z</dcterms:modified>
</cp:coreProperties>
</file>