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8" r:id="rId3"/>
    <p:sldId id="270" r:id="rId4"/>
    <p:sldId id="269" r:id="rId5"/>
    <p:sldId id="271" r:id="rId6"/>
    <p:sldId id="272" r:id="rId7"/>
    <p:sldId id="273" r:id="rId8"/>
    <p:sldId id="274" r:id="rId9"/>
    <p:sldId id="280" r:id="rId10"/>
    <p:sldId id="275" r:id="rId11"/>
    <p:sldId id="281" r:id="rId12"/>
    <p:sldId id="276" r:id="rId13"/>
    <p:sldId id="282" r:id="rId14"/>
    <p:sldId id="277" r:id="rId15"/>
    <p:sldId id="285" r:id="rId16"/>
    <p:sldId id="283" r:id="rId17"/>
    <p:sldId id="286" r:id="rId18"/>
    <p:sldId id="287" r:id="rId19"/>
    <p:sldId id="267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94287E-20CE-486C-A3A5-C8390ECA0976}" v="1" dt="2021-03-08T21:06:11.116"/>
    <p1510:client id="{BE884076-C553-420C-9CCD-B6D754A864F2}" v="66" dt="2021-03-08T15:02:46.3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1382" y="1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BE884076-C553-420C-9CCD-B6D754A864F2}"/>
    <pc:docChg chg="undo redo custSel addSld delSld modSld sldOrd">
      <pc:chgData name="Dmitriy Beznosko" userId="8bcdeb23-d2dd-465e-bda6-8e644f22b48c" providerId="ADAL" clId="{BE884076-C553-420C-9CCD-B6D754A864F2}" dt="2021-03-08T15:03:02.359" v="2879" actId="1076"/>
      <pc:docMkLst>
        <pc:docMk/>
      </pc:docMkLst>
      <pc:sldChg chg="modSp mod">
        <pc:chgData name="Dmitriy Beznosko" userId="8bcdeb23-d2dd-465e-bda6-8e644f22b48c" providerId="ADAL" clId="{BE884076-C553-420C-9CCD-B6D754A864F2}" dt="2021-03-06T18:59:49.454" v="0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BE884076-C553-420C-9CCD-B6D754A864F2}" dt="2021-03-06T18:59:49.454" v="0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modSp mod">
        <pc:chgData name="Dmitriy Beznosko" userId="8bcdeb23-d2dd-465e-bda6-8e644f22b48c" providerId="ADAL" clId="{BE884076-C553-420C-9CCD-B6D754A864F2}" dt="2021-03-07T23:26:14.150" v="2639" actId="20577"/>
        <pc:sldMkLst>
          <pc:docMk/>
          <pc:sldMk cId="1705520674" sldId="267"/>
        </pc:sldMkLst>
        <pc:spChg chg="add mod">
          <ac:chgData name="Dmitriy Beznosko" userId="8bcdeb23-d2dd-465e-bda6-8e644f22b48c" providerId="ADAL" clId="{BE884076-C553-420C-9CCD-B6D754A864F2}" dt="2021-03-07T23:26:14.150" v="2639" actId="20577"/>
          <ac:spMkLst>
            <pc:docMk/>
            <pc:sldMk cId="1705520674" sldId="267"/>
            <ac:spMk id="5" creationId="{021C5E13-FE00-4E06-9F61-1AEDD70BDC23}"/>
          </ac:spMkLst>
        </pc:sp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553402399" sldId="268"/>
        </pc:sldMkLst>
      </pc:sldChg>
      <pc:sldChg chg="addSp delSp modSp new mod setBg modClrScheme chgLayout">
        <pc:chgData name="Dmitriy Beznosko" userId="8bcdeb23-d2dd-465e-bda6-8e644f22b48c" providerId="ADAL" clId="{BE884076-C553-420C-9CCD-B6D754A864F2}" dt="2021-03-06T19:16:10.962" v="530" actId="27636"/>
        <pc:sldMkLst>
          <pc:docMk/>
          <pc:sldMk cId="685988636" sldId="268"/>
        </pc:sldMkLst>
        <pc:spChg chg="del mod ord">
          <ac:chgData name="Dmitriy Beznosko" userId="8bcdeb23-d2dd-465e-bda6-8e644f22b48c" providerId="ADAL" clId="{BE884076-C553-420C-9CCD-B6D754A864F2}" dt="2021-03-06T19:02:49.314" v="3" actId="700"/>
          <ac:spMkLst>
            <pc:docMk/>
            <pc:sldMk cId="685988636" sldId="268"/>
            <ac:spMk id="2" creationId="{BDEB3BA0-F21E-4CAB-A47C-3EA2DD7297DA}"/>
          </ac:spMkLst>
        </pc:spChg>
        <pc:spChg chg="del mod ord">
          <ac:chgData name="Dmitriy Beznosko" userId="8bcdeb23-d2dd-465e-bda6-8e644f22b48c" providerId="ADAL" clId="{BE884076-C553-420C-9CCD-B6D754A864F2}" dt="2021-03-06T19:02:49.314" v="3" actId="700"/>
          <ac:spMkLst>
            <pc:docMk/>
            <pc:sldMk cId="685988636" sldId="268"/>
            <ac:spMk id="3" creationId="{C125C0A3-0B0F-40F1-81B2-FD64DE1089E5}"/>
          </ac:spMkLst>
        </pc:spChg>
        <pc:spChg chg="mod ord">
          <ac:chgData name="Dmitriy Beznosko" userId="8bcdeb23-d2dd-465e-bda6-8e644f22b48c" providerId="ADAL" clId="{BE884076-C553-420C-9CCD-B6D754A864F2}" dt="2021-03-06T19:10:25.135" v="84" actId="26606"/>
          <ac:spMkLst>
            <pc:docMk/>
            <pc:sldMk cId="685988636" sldId="268"/>
            <ac:spMk id="4" creationId="{16E9AFF7-2C39-499E-9AE9-779CC46034BE}"/>
          </ac:spMkLst>
        </pc:spChg>
        <pc:spChg chg="add mod ord">
          <ac:chgData name="Dmitriy Beznosko" userId="8bcdeb23-d2dd-465e-bda6-8e644f22b48c" providerId="ADAL" clId="{BE884076-C553-420C-9CCD-B6D754A864F2}" dt="2021-03-06T19:16:07.710" v="528" actId="14100"/>
          <ac:spMkLst>
            <pc:docMk/>
            <pc:sldMk cId="685988636" sldId="268"/>
            <ac:spMk id="5" creationId="{436B7807-0F35-473A-A801-BFE80449E7FB}"/>
          </ac:spMkLst>
        </pc:spChg>
        <pc:spChg chg="add mod ord">
          <ac:chgData name="Dmitriy Beznosko" userId="8bcdeb23-d2dd-465e-bda6-8e644f22b48c" providerId="ADAL" clId="{BE884076-C553-420C-9CCD-B6D754A864F2}" dt="2021-03-06T19:16:10.962" v="530" actId="27636"/>
          <ac:spMkLst>
            <pc:docMk/>
            <pc:sldMk cId="685988636" sldId="268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6T19:05:20.856" v="21" actId="478"/>
          <ac:spMkLst>
            <pc:docMk/>
            <pc:sldMk cId="685988636" sldId="268"/>
            <ac:spMk id="9" creationId="{C0152D87-DAFA-4A7C-88C7-2D52A55BD813}"/>
          </ac:spMkLst>
        </pc:spChg>
        <pc:spChg chg="add del mod">
          <ac:chgData name="Dmitriy Beznosko" userId="8bcdeb23-d2dd-465e-bda6-8e644f22b48c" providerId="ADAL" clId="{BE884076-C553-420C-9CCD-B6D754A864F2}" dt="2021-03-06T19:06:33.647" v="27" actId="931"/>
          <ac:spMkLst>
            <pc:docMk/>
            <pc:sldMk cId="685988636" sldId="268"/>
            <ac:spMk id="12" creationId="{60D15511-46DA-460C-A4FC-898B80DABC9C}"/>
          </ac:spMkLst>
        </pc:spChg>
        <pc:spChg chg="add del mod">
          <ac:chgData name="Dmitriy Beznosko" userId="8bcdeb23-d2dd-465e-bda6-8e644f22b48c" providerId="ADAL" clId="{BE884076-C553-420C-9CCD-B6D754A864F2}" dt="2021-03-06T19:08:29.423" v="35" actId="478"/>
          <ac:spMkLst>
            <pc:docMk/>
            <pc:sldMk cId="685988636" sldId="268"/>
            <ac:spMk id="15" creationId="{24989740-1127-4B4A-8BC6-9ECB910E5247}"/>
          </ac:spMkLst>
        </pc:spChg>
        <pc:spChg chg="add del mod">
          <ac:chgData name="Dmitriy Beznosko" userId="8bcdeb23-d2dd-465e-bda6-8e644f22b48c" providerId="ADAL" clId="{BE884076-C553-420C-9CCD-B6D754A864F2}" dt="2021-03-06T19:08:27.337" v="34" actId="478"/>
          <ac:spMkLst>
            <pc:docMk/>
            <pc:sldMk cId="685988636" sldId="268"/>
            <ac:spMk id="18" creationId="{B3BDA842-F509-420E-ACD6-6D4E4F7ED7C2}"/>
          </ac:spMkLst>
        </pc:spChg>
        <pc:spChg chg="add del">
          <ac:chgData name="Dmitriy Beznosko" userId="8bcdeb23-d2dd-465e-bda6-8e644f22b48c" providerId="ADAL" clId="{BE884076-C553-420C-9CCD-B6D754A864F2}" dt="2021-03-06T19:09:54.914" v="80" actId="26606"/>
          <ac:spMkLst>
            <pc:docMk/>
            <pc:sldMk cId="685988636" sldId="268"/>
            <ac:spMk id="19" creationId="{0B67D982-25C5-4CC2-AA64-276BE3B2CA75}"/>
          </ac:spMkLst>
        </pc:spChg>
        <pc:picChg chg="add del mod">
          <ac:chgData name="Dmitriy Beznosko" userId="8bcdeb23-d2dd-465e-bda6-8e644f22b48c" providerId="ADAL" clId="{BE884076-C553-420C-9CCD-B6D754A864F2}" dt="2021-03-06T19:05:31.242" v="22" actId="478"/>
          <ac:picMkLst>
            <pc:docMk/>
            <pc:sldMk cId="685988636" sldId="268"/>
            <ac:picMk id="8" creationId="{5890B8A6-C375-4E92-B616-F7735BACD65B}"/>
          </ac:picMkLst>
        </pc:picChg>
        <pc:picChg chg="add del mod">
          <ac:chgData name="Dmitriy Beznosko" userId="8bcdeb23-d2dd-465e-bda6-8e644f22b48c" providerId="ADAL" clId="{BE884076-C553-420C-9CCD-B6D754A864F2}" dt="2021-03-06T19:06:33.647" v="27" actId="931"/>
          <ac:picMkLst>
            <pc:docMk/>
            <pc:sldMk cId="685988636" sldId="268"/>
            <ac:picMk id="11" creationId="{125B4DBD-91CB-4382-833C-B09FF30E96DC}"/>
          </ac:picMkLst>
        </pc:picChg>
        <pc:picChg chg="add mod ord">
          <ac:chgData name="Dmitriy Beznosko" userId="8bcdeb23-d2dd-465e-bda6-8e644f22b48c" providerId="ADAL" clId="{BE884076-C553-420C-9CCD-B6D754A864F2}" dt="2021-03-06T19:15:58.584" v="526" actId="26606"/>
          <ac:picMkLst>
            <pc:docMk/>
            <pc:sldMk cId="685988636" sldId="268"/>
            <ac:picMk id="14" creationId="{9BA703DC-BC3C-4051-8FA4-8D6A9A1F88CC}"/>
          </ac:picMkLst>
        </pc:picChg>
        <pc:picChg chg="add del mod">
          <ac:chgData name="Dmitriy Beznosko" userId="8bcdeb23-d2dd-465e-bda6-8e644f22b48c" providerId="ADAL" clId="{BE884076-C553-420C-9CCD-B6D754A864F2}" dt="2021-03-06T19:08:32.421" v="36" actId="21"/>
          <ac:picMkLst>
            <pc:docMk/>
            <pc:sldMk cId="685988636" sldId="268"/>
            <ac:picMk id="17" creationId="{98D5F003-39D1-4E22-B366-B4E21FB86C3B}"/>
          </ac:picMkLst>
        </pc:picChg>
      </pc:sldChg>
      <pc:sldChg chg="addSp delSp modSp add mod setBg setClrOvrMap">
        <pc:chgData name="Dmitriy Beznosko" userId="8bcdeb23-d2dd-465e-bda6-8e644f22b48c" providerId="ADAL" clId="{BE884076-C553-420C-9CCD-B6D754A864F2}" dt="2021-03-06T19:36:19.507" v="1089" actId="14100"/>
        <pc:sldMkLst>
          <pc:docMk/>
          <pc:sldMk cId="2367084277" sldId="269"/>
        </pc:sldMkLst>
        <pc:spChg chg="mod ord">
          <ac:chgData name="Dmitriy Beznosko" userId="8bcdeb23-d2dd-465e-bda6-8e644f22b48c" providerId="ADAL" clId="{BE884076-C553-420C-9CCD-B6D754A864F2}" dt="2021-03-06T19:34:41.887" v="1040" actId="26606"/>
          <ac:spMkLst>
            <pc:docMk/>
            <pc:sldMk cId="2367084277" sldId="269"/>
            <ac:spMk id="4" creationId="{16E9AFF7-2C39-499E-9AE9-779CC46034BE}"/>
          </ac:spMkLst>
        </pc:spChg>
        <pc:spChg chg="mod">
          <ac:chgData name="Dmitriy Beznosko" userId="8bcdeb23-d2dd-465e-bda6-8e644f22b48c" providerId="ADAL" clId="{BE884076-C553-420C-9CCD-B6D754A864F2}" dt="2021-03-06T19:36:19.507" v="1089" actId="14100"/>
          <ac:spMkLst>
            <pc:docMk/>
            <pc:sldMk cId="2367084277" sldId="269"/>
            <ac:spMk id="5" creationId="{436B7807-0F35-473A-A801-BFE80449E7FB}"/>
          </ac:spMkLst>
        </pc:spChg>
        <pc:spChg chg="del">
          <ac:chgData name="Dmitriy Beznosko" userId="8bcdeb23-d2dd-465e-bda6-8e644f22b48c" providerId="ADAL" clId="{BE884076-C553-420C-9CCD-B6D754A864F2}" dt="2021-03-06T19:30:16.419" v="996" actId="931"/>
          <ac:spMkLst>
            <pc:docMk/>
            <pc:sldMk cId="2367084277" sldId="269"/>
            <ac:spMk id="6" creationId="{B3A8ED54-D770-44D5-BEFF-CA60AE3FEBCA}"/>
          </ac:spMkLst>
        </pc:spChg>
        <pc:spChg chg="add del mod ord">
          <ac:chgData name="Dmitriy Beznosko" userId="8bcdeb23-d2dd-465e-bda6-8e644f22b48c" providerId="ADAL" clId="{BE884076-C553-420C-9CCD-B6D754A864F2}" dt="2021-03-06T19:35:13.122" v="1047" actId="478"/>
          <ac:spMkLst>
            <pc:docMk/>
            <pc:sldMk cId="2367084277" sldId="269"/>
            <ac:spMk id="8" creationId="{A8F190D5-B237-485C-AA39-60733A9F67DB}"/>
          </ac:spMkLst>
        </pc:spChg>
        <pc:spChg chg="add del mod">
          <ac:chgData name="Dmitriy Beznosko" userId="8bcdeb23-d2dd-465e-bda6-8e644f22b48c" providerId="ADAL" clId="{BE884076-C553-420C-9CCD-B6D754A864F2}" dt="2021-03-06T19:32:54.994" v="1022" actId="478"/>
          <ac:spMkLst>
            <pc:docMk/>
            <pc:sldMk cId="2367084277" sldId="269"/>
            <ac:spMk id="11" creationId="{A60C8CE4-559B-4AE3-8EE8-45E8A50E2039}"/>
          </ac:spMkLst>
        </pc:spChg>
        <pc:spChg chg="add del">
          <ac:chgData name="Dmitriy Beznosko" userId="8bcdeb23-d2dd-465e-bda6-8e644f22b48c" providerId="ADAL" clId="{BE884076-C553-420C-9CCD-B6D754A864F2}" dt="2021-03-06T19:34:07.428" v="1033" actId="26606"/>
          <ac:spMkLst>
            <pc:docMk/>
            <pc:sldMk cId="2367084277" sldId="269"/>
            <ac:spMk id="12" creationId="{7F5E9321-8E84-45AC-AD89-51E914F68B42}"/>
          </ac:spMkLst>
        </pc:spChg>
        <pc:spChg chg="add del mod">
          <ac:chgData name="Dmitriy Beznosko" userId="8bcdeb23-d2dd-465e-bda6-8e644f22b48c" providerId="ADAL" clId="{BE884076-C553-420C-9CCD-B6D754A864F2}" dt="2021-03-06T19:32:52.833" v="1021" actId="478"/>
          <ac:spMkLst>
            <pc:docMk/>
            <pc:sldMk cId="2367084277" sldId="269"/>
            <ac:spMk id="14" creationId="{4D94BF24-4B35-4668-9A79-B8F1092AB146}"/>
          </ac:spMkLst>
        </pc:spChg>
        <pc:spChg chg="add del">
          <ac:chgData name="Dmitriy Beznosko" userId="8bcdeb23-d2dd-465e-bda6-8e644f22b48c" providerId="ADAL" clId="{BE884076-C553-420C-9CCD-B6D754A864F2}" dt="2021-03-06T19:33:08.472" v="1024" actId="26606"/>
          <ac:spMkLst>
            <pc:docMk/>
            <pc:sldMk cId="2367084277" sldId="269"/>
            <ac:spMk id="15" creationId="{F063B49C-DB22-41CD-AFEF-D7BB20D0E981}"/>
          </ac:spMkLst>
        </pc:spChg>
        <pc:spChg chg="add del mod">
          <ac:chgData name="Dmitriy Beznosko" userId="8bcdeb23-d2dd-465e-bda6-8e644f22b48c" providerId="ADAL" clId="{BE884076-C553-420C-9CCD-B6D754A864F2}" dt="2021-03-06T19:31:41.177" v="1015" actId="478"/>
          <ac:spMkLst>
            <pc:docMk/>
            <pc:sldMk cId="2367084277" sldId="269"/>
            <ac:spMk id="17" creationId="{02B7CA30-302B-4621-ACDF-374F8F0E5857}"/>
          </ac:spMkLst>
        </pc:spChg>
        <pc:spChg chg="add del">
          <ac:chgData name="Dmitriy Beznosko" userId="8bcdeb23-d2dd-465e-bda6-8e644f22b48c" providerId="ADAL" clId="{BE884076-C553-420C-9CCD-B6D754A864F2}" dt="2021-03-06T19:34:07.428" v="1033" actId="26606"/>
          <ac:spMkLst>
            <pc:docMk/>
            <pc:sldMk cId="2367084277" sldId="269"/>
            <ac:spMk id="18" creationId="{C1A700DC-DD5C-4DE0-AC7B-CCBF3E1743AA}"/>
          </ac:spMkLst>
        </pc:spChg>
        <pc:spChg chg="add del mod">
          <ac:chgData name="Dmitriy Beznosko" userId="8bcdeb23-d2dd-465e-bda6-8e644f22b48c" providerId="ADAL" clId="{BE884076-C553-420C-9CCD-B6D754A864F2}" dt="2021-03-06T19:30:26.200" v="1007" actId="478"/>
          <ac:spMkLst>
            <pc:docMk/>
            <pc:sldMk cId="2367084277" sldId="269"/>
            <ac:spMk id="20" creationId="{25D9570A-B869-4A70-B5D4-01AD87C8025E}"/>
          </ac:spMkLst>
        </pc:spChg>
        <pc:spChg chg="add del">
          <ac:chgData name="Dmitriy Beznosko" userId="8bcdeb23-d2dd-465e-bda6-8e644f22b48c" providerId="ADAL" clId="{BE884076-C553-420C-9CCD-B6D754A864F2}" dt="2021-03-06T19:34:07.428" v="1033" actId="26606"/>
          <ac:spMkLst>
            <pc:docMk/>
            <pc:sldMk cId="2367084277" sldId="269"/>
            <ac:spMk id="21" creationId="{9F861D4E-31C2-4893-913B-12F1EB82E24D}"/>
          </ac:spMkLst>
        </pc:spChg>
        <pc:spChg chg="add del">
          <ac:chgData name="Dmitriy Beznosko" userId="8bcdeb23-d2dd-465e-bda6-8e644f22b48c" providerId="ADAL" clId="{BE884076-C553-420C-9CCD-B6D754A864F2}" dt="2021-03-06T19:34:07.428" v="1033" actId="26606"/>
          <ac:spMkLst>
            <pc:docMk/>
            <pc:sldMk cId="2367084277" sldId="269"/>
            <ac:spMk id="22" creationId="{FA354379-54DA-4693-AE4A-1E9A59E5381B}"/>
          </ac:spMkLst>
        </pc:spChg>
        <pc:spChg chg="add del">
          <ac:chgData name="Dmitriy Beznosko" userId="8bcdeb23-d2dd-465e-bda6-8e644f22b48c" providerId="ADAL" clId="{BE884076-C553-420C-9CCD-B6D754A864F2}" dt="2021-03-06T19:34:07.428" v="1033" actId="26606"/>
          <ac:spMkLst>
            <pc:docMk/>
            <pc:sldMk cId="2367084277" sldId="269"/>
            <ac:spMk id="23" creationId="{DB554A7E-41A3-4DC5-9E04-47E7C1562002}"/>
          </ac:spMkLst>
        </pc:spChg>
        <pc:spChg chg="add del">
          <ac:chgData name="Dmitriy Beznosko" userId="8bcdeb23-d2dd-465e-bda6-8e644f22b48c" providerId="ADAL" clId="{BE884076-C553-420C-9CCD-B6D754A864F2}" dt="2021-03-06T19:35:54.379" v="1061" actId="478"/>
          <ac:spMkLst>
            <pc:docMk/>
            <pc:sldMk cId="2367084277" sldId="269"/>
            <ac:spMk id="24" creationId="{B14CBB4C-CA67-44B1-8D33-532BD55D2ABE}"/>
          </ac:spMkLst>
        </pc:spChg>
        <pc:spChg chg="add del">
          <ac:chgData name="Dmitriy Beznosko" userId="8bcdeb23-d2dd-465e-bda6-8e644f22b48c" providerId="ADAL" clId="{BE884076-C553-420C-9CCD-B6D754A864F2}" dt="2021-03-06T19:34:19.763" v="1035" actId="26606"/>
          <ac:spMkLst>
            <pc:docMk/>
            <pc:sldMk cId="2367084277" sldId="269"/>
            <ac:spMk id="25" creationId="{3BC921DF-9345-4B9D-A324-FA2A21AFF5D6}"/>
          </ac:spMkLst>
        </pc:spChg>
        <pc:spChg chg="add del">
          <ac:chgData name="Dmitriy Beznosko" userId="8bcdeb23-d2dd-465e-bda6-8e644f22b48c" providerId="ADAL" clId="{BE884076-C553-420C-9CCD-B6D754A864F2}" dt="2021-03-06T19:34:19.763" v="1035" actId="26606"/>
          <ac:spMkLst>
            <pc:docMk/>
            <pc:sldMk cId="2367084277" sldId="269"/>
            <ac:spMk id="26" creationId="{9B2B9642-D8DD-4D26-90E1-C521626BECBC}"/>
          </ac:spMkLst>
        </pc:spChg>
        <pc:spChg chg="add del">
          <ac:chgData name="Dmitriy Beznosko" userId="8bcdeb23-d2dd-465e-bda6-8e644f22b48c" providerId="ADAL" clId="{BE884076-C553-420C-9CCD-B6D754A864F2}" dt="2021-03-06T19:34:19.763" v="1035" actId="26606"/>
          <ac:spMkLst>
            <pc:docMk/>
            <pc:sldMk cId="2367084277" sldId="269"/>
            <ac:spMk id="27" creationId="{8533E12E-E818-4C8A-BFC1-C0D7CB7827B7}"/>
          </ac:spMkLst>
        </pc:spChg>
        <pc:spChg chg="add del">
          <ac:chgData name="Dmitriy Beznosko" userId="8bcdeb23-d2dd-465e-bda6-8e644f22b48c" providerId="ADAL" clId="{BE884076-C553-420C-9CCD-B6D754A864F2}" dt="2021-03-06T19:34:24.370" v="1037" actId="26606"/>
          <ac:spMkLst>
            <pc:docMk/>
            <pc:sldMk cId="2367084277" sldId="269"/>
            <ac:spMk id="29" creationId="{98D62611-BF00-4B6D-B2F2-69B5FF3C92CA}"/>
          </ac:spMkLst>
        </pc:spChg>
        <pc:spChg chg="add del">
          <ac:chgData name="Dmitriy Beznosko" userId="8bcdeb23-d2dd-465e-bda6-8e644f22b48c" providerId="ADAL" clId="{BE884076-C553-420C-9CCD-B6D754A864F2}" dt="2021-03-06T19:34:24.370" v="1037" actId="26606"/>
          <ac:spMkLst>
            <pc:docMk/>
            <pc:sldMk cId="2367084277" sldId="269"/>
            <ac:spMk id="31" creationId="{819A0D2D-DF45-4C17-9751-2F8A5F175509}"/>
          </ac:spMkLst>
        </pc:spChg>
        <pc:spChg chg="add del">
          <ac:chgData name="Dmitriy Beznosko" userId="8bcdeb23-d2dd-465e-bda6-8e644f22b48c" providerId="ADAL" clId="{BE884076-C553-420C-9CCD-B6D754A864F2}" dt="2021-03-06T19:34:29.981" v="1039" actId="26606"/>
          <ac:spMkLst>
            <pc:docMk/>
            <pc:sldMk cId="2367084277" sldId="269"/>
            <ac:spMk id="33" creationId="{800ECB84-C1FB-4283-8702-422EB096BD96}"/>
          </ac:spMkLst>
        </pc:spChg>
        <pc:spChg chg="add del">
          <ac:chgData name="Dmitriy Beznosko" userId="8bcdeb23-d2dd-465e-bda6-8e644f22b48c" providerId="ADAL" clId="{BE884076-C553-420C-9CCD-B6D754A864F2}" dt="2021-03-06T19:34:29.981" v="1039" actId="26606"/>
          <ac:spMkLst>
            <pc:docMk/>
            <pc:sldMk cId="2367084277" sldId="269"/>
            <ac:spMk id="35" creationId="{605CECC5-DFB6-4DA7-9949-4858741C5D37}"/>
          </ac:spMkLst>
        </pc:spChg>
        <pc:picChg chg="add mod">
          <ac:chgData name="Dmitriy Beznosko" userId="8bcdeb23-d2dd-465e-bda6-8e644f22b48c" providerId="ADAL" clId="{BE884076-C553-420C-9CCD-B6D754A864F2}" dt="2021-03-06T19:35:39.122" v="1056" actId="1076"/>
          <ac:picMkLst>
            <pc:docMk/>
            <pc:sldMk cId="2367084277" sldId="269"/>
            <ac:picMk id="3" creationId="{F9125E2C-A33E-42A8-B95B-FF7F20819511}"/>
          </ac:picMkLst>
        </pc:picChg>
        <pc:picChg chg="add del mod ord">
          <ac:chgData name="Dmitriy Beznosko" userId="8bcdeb23-d2dd-465e-bda6-8e644f22b48c" providerId="ADAL" clId="{BE884076-C553-420C-9CCD-B6D754A864F2}" dt="2021-03-06T19:35:32.024" v="1054" actId="478"/>
          <ac:picMkLst>
            <pc:docMk/>
            <pc:sldMk cId="2367084277" sldId="269"/>
            <ac:picMk id="7" creationId="{902002CF-C4C4-429E-82AF-FD8562C3E113}"/>
          </ac:picMkLst>
        </pc:picChg>
        <pc:picChg chg="add mod ord">
          <ac:chgData name="Dmitriy Beznosko" userId="8bcdeb23-d2dd-465e-bda6-8e644f22b48c" providerId="ADAL" clId="{BE884076-C553-420C-9CCD-B6D754A864F2}" dt="2021-03-06T19:36:00.655" v="1063" actId="1076"/>
          <ac:picMkLst>
            <pc:docMk/>
            <pc:sldMk cId="2367084277" sldId="269"/>
            <ac:picMk id="10" creationId="{AB7EFA39-52A6-4A51-8117-814FB63E2A0A}"/>
          </ac:picMkLst>
        </pc:picChg>
        <pc:picChg chg="add del mod ord">
          <ac:chgData name="Dmitriy Beznosko" userId="8bcdeb23-d2dd-465e-bda6-8e644f22b48c" providerId="ADAL" clId="{BE884076-C553-420C-9CCD-B6D754A864F2}" dt="2021-03-06T19:33:21.304" v="1026" actId="478"/>
          <ac:picMkLst>
            <pc:docMk/>
            <pc:sldMk cId="2367084277" sldId="269"/>
            <ac:picMk id="13" creationId="{24DA00CD-2392-482A-97F6-6B193C32BF24}"/>
          </ac:picMkLst>
        </pc:picChg>
        <pc:picChg chg="add del mod">
          <ac:chgData name="Dmitriy Beznosko" userId="8bcdeb23-d2dd-465e-bda6-8e644f22b48c" providerId="ADAL" clId="{BE884076-C553-420C-9CCD-B6D754A864F2}" dt="2021-03-06T19:31:41.177" v="1015" actId="478"/>
          <ac:picMkLst>
            <pc:docMk/>
            <pc:sldMk cId="2367084277" sldId="269"/>
            <ac:picMk id="16" creationId="{A53D9D17-FA0E-4273-BEDE-A395872323C0}"/>
          </ac:picMkLst>
        </pc:picChg>
        <pc:picChg chg="add del mod">
          <ac:chgData name="Dmitriy Beznosko" userId="8bcdeb23-d2dd-465e-bda6-8e644f22b48c" providerId="ADAL" clId="{BE884076-C553-420C-9CCD-B6D754A864F2}" dt="2021-03-06T19:30:26.200" v="1007" actId="478"/>
          <ac:picMkLst>
            <pc:docMk/>
            <pc:sldMk cId="2367084277" sldId="269"/>
            <ac:picMk id="19" creationId="{E4C52E77-3559-4936-9CAA-6A3C082FE3AC}"/>
          </ac:picMkLst>
        </pc:picChg>
        <pc:cxnChg chg="add del">
          <ac:chgData name="Dmitriy Beznosko" userId="8bcdeb23-d2dd-465e-bda6-8e644f22b48c" providerId="ADAL" clId="{BE884076-C553-420C-9CCD-B6D754A864F2}" dt="2021-03-06T19:34:24.370" v="1037" actId="26606"/>
          <ac:cxnSpMkLst>
            <pc:docMk/>
            <pc:sldMk cId="2367084277" sldId="269"/>
            <ac:cxnSpMk id="30" creationId="{92BFA6EF-C8B5-4562-9718-3167CB1C9C27}"/>
          </ac:cxnSpMkLst>
        </pc:cxnChg>
        <pc:cxnChg chg="add del">
          <ac:chgData name="Dmitriy Beznosko" userId="8bcdeb23-d2dd-465e-bda6-8e644f22b48c" providerId="ADAL" clId="{BE884076-C553-420C-9CCD-B6D754A864F2}" dt="2021-03-06T19:34:29.981" v="1039" actId="26606"/>
          <ac:cxnSpMkLst>
            <pc:docMk/>
            <pc:sldMk cId="2367084277" sldId="269"/>
            <ac:cxnSpMk id="34" creationId="{92BFA6EF-C8B5-4562-9718-3167CB1C9C27}"/>
          </ac:cxnSpMkLst>
        </pc:cxnChg>
      </pc:sldChg>
      <pc:sldChg chg="addSp delSp modSp add mod ord setBg">
        <pc:chgData name="Dmitriy Beznosko" userId="8bcdeb23-d2dd-465e-bda6-8e644f22b48c" providerId="ADAL" clId="{BE884076-C553-420C-9CCD-B6D754A864F2}" dt="2021-03-06T19:27:01.403" v="980" actId="1076"/>
        <pc:sldMkLst>
          <pc:docMk/>
          <pc:sldMk cId="2918935033" sldId="270"/>
        </pc:sldMkLst>
        <pc:spChg chg="mod ord">
          <ac:chgData name="Dmitriy Beznosko" userId="8bcdeb23-d2dd-465e-bda6-8e644f22b48c" providerId="ADAL" clId="{BE884076-C553-420C-9CCD-B6D754A864F2}" dt="2021-03-06T19:25:59.093" v="954" actId="26606"/>
          <ac:spMkLst>
            <pc:docMk/>
            <pc:sldMk cId="2918935033" sldId="270"/>
            <ac:spMk id="4" creationId="{16E9AFF7-2C39-499E-9AE9-779CC46034BE}"/>
          </ac:spMkLst>
        </pc:spChg>
        <pc:spChg chg="mod">
          <ac:chgData name="Dmitriy Beznosko" userId="8bcdeb23-d2dd-465e-bda6-8e644f22b48c" providerId="ADAL" clId="{BE884076-C553-420C-9CCD-B6D754A864F2}" dt="2021-03-06T19:26:59.599" v="979" actId="27636"/>
          <ac:spMkLst>
            <pc:docMk/>
            <pc:sldMk cId="2918935033" sldId="270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6T19:27:01.403" v="980" actId="1076"/>
          <ac:spMkLst>
            <pc:docMk/>
            <pc:sldMk cId="2918935033" sldId="270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6T19:19:14.975" v="558" actId="478"/>
          <ac:spMkLst>
            <pc:docMk/>
            <pc:sldMk cId="2918935033" sldId="270"/>
            <ac:spMk id="7" creationId="{4EA53865-A8B5-427C-935F-1BB66DCDC605}"/>
          </ac:spMkLst>
        </pc:spChg>
        <pc:spChg chg="add del mod">
          <ac:chgData name="Dmitriy Beznosko" userId="8bcdeb23-d2dd-465e-bda6-8e644f22b48c" providerId="ADAL" clId="{BE884076-C553-420C-9CCD-B6D754A864F2}" dt="2021-03-06T19:25:53.337" v="950" actId="478"/>
          <ac:spMkLst>
            <pc:docMk/>
            <pc:sldMk cId="2918935033" sldId="270"/>
            <ac:spMk id="10" creationId="{516F80FB-7BF3-4766-8C17-F281067CDA4C}"/>
          </ac:spMkLst>
        </pc:spChg>
        <pc:spChg chg="add del">
          <ac:chgData name="Dmitriy Beznosko" userId="8bcdeb23-d2dd-465e-bda6-8e644f22b48c" providerId="ADAL" clId="{BE884076-C553-420C-9CCD-B6D754A864F2}" dt="2021-03-06T19:25:59.078" v="953" actId="26606"/>
          <ac:spMkLst>
            <pc:docMk/>
            <pc:sldMk cId="2918935033" sldId="270"/>
            <ac:spMk id="14" creationId="{E2A53059-D7B9-4249-ACFA-426AA0C68351}"/>
          </ac:spMkLst>
        </pc:spChg>
        <pc:spChg chg="add del">
          <ac:chgData name="Dmitriy Beznosko" userId="8bcdeb23-d2dd-465e-bda6-8e644f22b48c" providerId="ADAL" clId="{BE884076-C553-420C-9CCD-B6D754A864F2}" dt="2021-03-06T19:25:59.078" v="953" actId="26606"/>
          <ac:spMkLst>
            <pc:docMk/>
            <pc:sldMk cId="2918935033" sldId="270"/>
            <ac:spMk id="16" creationId="{F230AD75-6717-4566-9CA9-25308C0596EE}"/>
          </ac:spMkLst>
        </pc:spChg>
        <pc:picChg chg="add mod">
          <ac:chgData name="Dmitriy Beznosko" userId="8bcdeb23-d2dd-465e-bda6-8e644f22b48c" providerId="ADAL" clId="{BE884076-C553-420C-9CCD-B6D754A864F2}" dt="2021-03-06T19:25:59.093" v="954" actId="26606"/>
          <ac:picMkLst>
            <pc:docMk/>
            <pc:sldMk cId="2918935033" sldId="270"/>
            <ac:picMk id="3" creationId="{D146DFF3-6895-4606-A6AA-A2E5F461C188}"/>
          </ac:picMkLst>
        </pc:picChg>
        <pc:picChg chg="add mod">
          <ac:chgData name="Dmitriy Beznosko" userId="8bcdeb23-d2dd-465e-bda6-8e644f22b48c" providerId="ADAL" clId="{BE884076-C553-420C-9CCD-B6D754A864F2}" dt="2021-03-06T19:25:59.093" v="954" actId="26606"/>
          <ac:picMkLst>
            <pc:docMk/>
            <pc:sldMk cId="2918935033" sldId="270"/>
            <ac:picMk id="9" creationId="{06F32C82-2E29-4098-B13D-67586E793ADB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3583203439" sldId="271"/>
        </pc:sldMkLst>
      </pc:sldChg>
      <pc:sldChg chg="addSp delSp modSp add mod setBg modClrScheme chgLayout">
        <pc:chgData name="Dmitriy Beznosko" userId="8bcdeb23-d2dd-465e-bda6-8e644f22b48c" providerId="ADAL" clId="{BE884076-C553-420C-9CCD-B6D754A864F2}" dt="2021-03-08T15:03:02.359" v="2879" actId="1076"/>
        <pc:sldMkLst>
          <pc:docMk/>
          <pc:sldMk cId="3880699802" sldId="271"/>
        </pc:sldMkLst>
        <pc:spChg chg="mod ord">
          <ac:chgData name="Dmitriy Beznosko" userId="8bcdeb23-d2dd-465e-bda6-8e644f22b48c" providerId="ADAL" clId="{BE884076-C553-420C-9CCD-B6D754A864F2}" dt="2021-03-06T19:37:51.410" v="1102" actId="26606"/>
          <ac:spMkLst>
            <pc:docMk/>
            <pc:sldMk cId="3880699802" sldId="271"/>
            <ac:spMk id="4" creationId="{16E9AFF7-2C39-499E-9AE9-779CC46034BE}"/>
          </ac:spMkLst>
        </pc:spChg>
        <pc:spChg chg="mod ord">
          <ac:chgData name="Dmitriy Beznosko" userId="8bcdeb23-d2dd-465e-bda6-8e644f22b48c" providerId="ADAL" clId="{BE884076-C553-420C-9CCD-B6D754A864F2}" dt="2021-03-07T14:25:43.131" v="1596" actId="20577"/>
          <ac:spMkLst>
            <pc:docMk/>
            <pc:sldMk cId="3880699802" sldId="271"/>
            <ac:spMk id="5" creationId="{436B7807-0F35-473A-A801-BFE80449E7FB}"/>
          </ac:spMkLst>
        </pc:spChg>
        <pc:spChg chg="del">
          <ac:chgData name="Dmitriy Beznosko" userId="8bcdeb23-d2dd-465e-bda6-8e644f22b48c" providerId="ADAL" clId="{BE884076-C553-420C-9CCD-B6D754A864F2}" dt="2021-03-06T19:27:47.730" v="981" actId="931"/>
          <ac:spMkLst>
            <pc:docMk/>
            <pc:sldMk cId="3880699802" sldId="271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6T19:27:58.709" v="988" actId="478"/>
          <ac:spMkLst>
            <pc:docMk/>
            <pc:sldMk cId="3880699802" sldId="271"/>
            <ac:spMk id="7" creationId="{6B917BB2-21C2-40B1-8E65-57144C1480D2}"/>
          </ac:spMkLst>
        </pc:spChg>
        <pc:spChg chg="add mod">
          <ac:chgData name="Dmitriy Beznosko" userId="8bcdeb23-d2dd-465e-bda6-8e644f22b48c" providerId="ADAL" clId="{BE884076-C553-420C-9CCD-B6D754A864F2}" dt="2021-03-06T19:37:51.410" v="1102" actId="26606"/>
          <ac:spMkLst>
            <pc:docMk/>
            <pc:sldMk cId="3880699802" sldId="271"/>
            <ac:spMk id="10" creationId="{1989766E-D95A-4704-92C9-AD60E9A18D08}"/>
          </ac:spMkLst>
        </pc:spChg>
        <pc:spChg chg="add del mod ord">
          <ac:chgData name="Dmitriy Beznosko" userId="8bcdeb23-d2dd-465e-bda6-8e644f22b48c" providerId="ADAL" clId="{BE884076-C553-420C-9CCD-B6D754A864F2}" dt="2021-03-06T19:37:47.434" v="1099" actId="700"/>
          <ac:spMkLst>
            <pc:docMk/>
            <pc:sldMk cId="3880699802" sldId="271"/>
            <ac:spMk id="11" creationId="{C41F6718-C81A-4BF6-A98C-C533551C9AB4}"/>
          </ac:spMkLst>
        </pc:spChg>
        <pc:spChg chg="add del">
          <ac:chgData name="Dmitriy Beznosko" userId="8bcdeb23-d2dd-465e-bda6-8e644f22b48c" providerId="ADAL" clId="{BE884076-C553-420C-9CCD-B6D754A864F2}" dt="2021-03-06T19:37:51.410" v="1101" actId="26606"/>
          <ac:spMkLst>
            <pc:docMk/>
            <pc:sldMk cId="3880699802" sldId="271"/>
            <ac:spMk id="14" creationId="{C4D8D66E-0ADA-43C0-B479-2ED7ABDBDD3A}"/>
          </ac:spMkLst>
        </pc:spChg>
        <pc:spChg chg="add del mod">
          <ac:chgData name="Dmitriy Beznosko" userId="8bcdeb23-d2dd-465e-bda6-8e644f22b48c" providerId="ADAL" clId="{BE884076-C553-420C-9CCD-B6D754A864F2}" dt="2021-03-08T15:02:54.876" v="2877" actId="478"/>
          <ac:spMkLst>
            <pc:docMk/>
            <pc:sldMk cId="3880699802" sldId="271"/>
            <ac:spMk id="15" creationId="{5C3F3389-0D25-43E7-A6BF-43E9FA43252B}"/>
          </ac:spMkLst>
        </pc:spChg>
        <pc:spChg chg="add del">
          <ac:chgData name="Dmitriy Beznosko" userId="8bcdeb23-d2dd-465e-bda6-8e644f22b48c" providerId="ADAL" clId="{BE884076-C553-420C-9CCD-B6D754A864F2}" dt="2021-03-06T19:37:51.410" v="1101" actId="26606"/>
          <ac:spMkLst>
            <pc:docMk/>
            <pc:sldMk cId="3880699802" sldId="271"/>
            <ac:spMk id="17" creationId="{E2A53059-D7B9-4249-ACFA-426AA0C68351}"/>
          </ac:spMkLst>
        </pc:spChg>
        <pc:spChg chg="add del">
          <ac:chgData name="Dmitriy Beznosko" userId="8bcdeb23-d2dd-465e-bda6-8e644f22b48c" providerId="ADAL" clId="{BE884076-C553-420C-9CCD-B6D754A864F2}" dt="2021-03-06T19:37:51.410" v="1101" actId="26606"/>
          <ac:spMkLst>
            <pc:docMk/>
            <pc:sldMk cId="3880699802" sldId="271"/>
            <ac:spMk id="19" creationId="{F230AD75-6717-4566-9CA9-25308C0596EE}"/>
          </ac:spMkLst>
        </pc:spChg>
        <pc:spChg chg="add mod">
          <ac:chgData name="Dmitriy Beznosko" userId="8bcdeb23-d2dd-465e-bda6-8e644f22b48c" providerId="ADAL" clId="{BE884076-C553-420C-9CCD-B6D754A864F2}" dt="2021-03-06T19:39:29.869" v="1333" actId="313"/>
          <ac:spMkLst>
            <pc:docMk/>
            <pc:sldMk cId="3880699802" sldId="271"/>
            <ac:spMk id="21" creationId="{652B2F9D-5AEC-4FB1-8764-7FDFC8850AA0}"/>
          </ac:spMkLst>
        </pc:spChg>
        <pc:spChg chg="add">
          <ac:chgData name="Dmitriy Beznosko" userId="8bcdeb23-d2dd-465e-bda6-8e644f22b48c" providerId="ADAL" clId="{BE884076-C553-420C-9CCD-B6D754A864F2}" dt="2021-03-06T19:37:51.410" v="1102" actId="26606"/>
          <ac:spMkLst>
            <pc:docMk/>
            <pc:sldMk cId="3880699802" sldId="271"/>
            <ac:spMk id="22" creationId="{B632AE7B-9F64-4DA0-908C-FF0274747A55}"/>
          </ac:spMkLst>
        </pc:spChg>
        <pc:picChg chg="add mod ord">
          <ac:chgData name="Dmitriy Beznosko" userId="8bcdeb23-d2dd-465e-bda6-8e644f22b48c" providerId="ADAL" clId="{BE884076-C553-420C-9CCD-B6D754A864F2}" dt="2021-03-06T19:37:51.410" v="1102" actId="26606"/>
          <ac:picMkLst>
            <pc:docMk/>
            <pc:sldMk cId="3880699802" sldId="271"/>
            <ac:picMk id="3" creationId="{886A75F7-6653-4419-9D3E-E8C3E58B790C}"/>
          </ac:picMkLst>
        </pc:picChg>
        <pc:picChg chg="add mod">
          <ac:chgData name="Dmitriy Beznosko" userId="8bcdeb23-d2dd-465e-bda6-8e644f22b48c" providerId="ADAL" clId="{BE884076-C553-420C-9CCD-B6D754A864F2}" dt="2021-03-06T19:37:51.410" v="1102" actId="26606"/>
          <ac:picMkLst>
            <pc:docMk/>
            <pc:sldMk cId="3880699802" sldId="271"/>
            <ac:picMk id="9" creationId="{D7377D24-D963-4F8C-BB0D-D3F94C3F0D0D}"/>
          </ac:picMkLst>
        </pc:picChg>
        <pc:picChg chg="add mod">
          <ac:chgData name="Dmitriy Beznosko" userId="8bcdeb23-d2dd-465e-bda6-8e644f22b48c" providerId="ADAL" clId="{BE884076-C553-420C-9CCD-B6D754A864F2}" dt="2021-03-08T15:03:02.359" v="2879" actId="1076"/>
          <ac:picMkLst>
            <pc:docMk/>
            <pc:sldMk cId="3880699802" sldId="271"/>
            <ac:picMk id="13" creationId="{CDF027B9-A5F4-4C28-9FA5-563C5F8ED403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2342075622" sldId="272"/>
        </pc:sldMkLst>
      </pc:sldChg>
      <pc:sldChg chg="addSp delSp modSp add mod setBg">
        <pc:chgData name="Dmitriy Beznosko" userId="8bcdeb23-d2dd-465e-bda6-8e644f22b48c" providerId="ADAL" clId="{BE884076-C553-420C-9CCD-B6D754A864F2}" dt="2021-03-07T14:25:38.429" v="1593" actId="20577"/>
        <pc:sldMkLst>
          <pc:docMk/>
          <pc:sldMk cId="3072850519" sldId="272"/>
        </pc:sldMkLst>
        <pc:spChg chg="mod">
          <ac:chgData name="Dmitriy Beznosko" userId="8bcdeb23-d2dd-465e-bda6-8e644f22b48c" providerId="ADAL" clId="{BE884076-C553-420C-9CCD-B6D754A864F2}" dt="2021-03-06T19:41:24.311" v="1357" actId="26606"/>
          <ac:spMkLst>
            <pc:docMk/>
            <pc:sldMk cId="3072850519" sldId="272"/>
            <ac:spMk id="4" creationId="{16E9AFF7-2C39-499E-9AE9-779CC46034BE}"/>
          </ac:spMkLst>
        </pc:spChg>
        <pc:spChg chg="mod">
          <ac:chgData name="Dmitriy Beznosko" userId="8bcdeb23-d2dd-465e-bda6-8e644f22b48c" providerId="ADAL" clId="{BE884076-C553-420C-9CCD-B6D754A864F2}" dt="2021-03-07T14:25:38.429" v="1593" actId="20577"/>
          <ac:spMkLst>
            <pc:docMk/>
            <pc:sldMk cId="3072850519" sldId="272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6T19:42:03.106" v="1451" actId="5793"/>
          <ac:spMkLst>
            <pc:docMk/>
            <pc:sldMk cId="3072850519" sldId="272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6T19:41:16.915" v="1355" actId="478"/>
          <ac:spMkLst>
            <pc:docMk/>
            <pc:sldMk cId="3072850519" sldId="272"/>
            <ac:spMk id="7" creationId="{DFAC47E0-3C7A-4396-8F3B-508786583823}"/>
          </ac:spMkLst>
        </pc:spChg>
        <pc:spChg chg="add del mod">
          <ac:chgData name="Dmitriy Beznosko" userId="8bcdeb23-d2dd-465e-bda6-8e644f22b48c" providerId="ADAL" clId="{BE884076-C553-420C-9CCD-B6D754A864F2}" dt="2021-03-06T19:41:13.357" v="1353" actId="478"/>
          <ac:spMkLst>
            <pc:docMk/>
            <pc:sldMk cId="3072850519" sldId="272"/>
            <ac:spMk id="10" creationId="{86C90823-3436-4943-BF42-50CB5B0ADAD7}"/>
          </ac:spMkLst>
        </pc:spChg>
        <pc:spChg chg="add del">
          <ac:chgData name="Dmitriy Beznosko" userId="8bcdeb23-d2dd-465e-bda6-8e644f22b48c" providerId="ADAL" clId="{BE884076-C553-420C-9CCD-B6D754A864F2}" dt="2021-03-06T19:42:09.902" v="1452" actId="26606"/>
          <ac:spMkLst>
            <pc:docMk/>
            <pc:sldMk cId="3072850519" sldId="272"/>
            <ac:spMk id="14" creationId="{E53F4E5A-C9EE-4859-B46B-F018F7D73A03}"/>
          </ac:spMkLst>
        </pc:spChg>
        <pc:spChg chg="add">
          <ac:chgData name="Dmitriy Beznosko" userId="8bcdeb23-d2dd-465e-bda6-8e644f22b48c" providerId="ADAL" clId="{BE884076-C553-420C-9CCD-B6D754A864F2}" dt="2021-03-06T19:42:09.902" v="1452" actId="26606"/>
          <ac:spMkLst>
            <pc:docMk/>
            <pc:sldMk cId="3072850519" sldId="272"/>
            <ac:spMk id="21" creationId="{E53F4E5A-C9EE-4859-B46B-F018F7D73A03}"/>
          </ac:spMkLst>
        </pc:spChg>
        <pc:picChg chg="add del mod">
          <ac:chgData name="Dmitriy Beznosko" userId="8bcdeb23-d2dd-465e-bda6-8e644f22b48c" providerId="ADAL" clId="{BE884076-C553-420C-9CCD-B6D754A864F2}" dt="2021-03-06T19:41:16.915" v="1355" actId="478"/>
          <ac:picMkLst>
            <pc:docMk/>
            <pc:sldMk cId="3072850519" sldId="272"/>
            <ac:picMk id="3" creationId="{5A96B72A-0973-4A8E-8B4C-3DE42C88610B}"/>
          </ac:picMkLst>
        </pc:picChg>
        <pc:picChg chg="add mod ord">
          <ac:chgData name="Dmitriy Beznosko" userId="8bcdeb23-d2dd-465e-bda6-8e644f22b48c" providerId="ADAL" clId="{BE884076-C553-420C-9CCD-B6D754A864F2}" dt="2021-03-06T19:41:24.311" v="1357" actId="26606"/>
          <ac:picMkLst>
            <pc:docMk/>
            <pc:sldMk cId="3072850519" sldId="272"/>
            <ac:picMk id="9" creationId="{971C4C2C-A4B6-485E-AAFF-72753630913D}"/>
          </ac:picMkLst>
        </pc:picChg>
        <pc:cxnChg chg="add del">
          <ac:chgData name="Dmitriy Beznosko" userId="8bcdeb23-d2dd-465e-bda6-8e644f22b48c" providerId="ADAL" clId="{BE884076-C553-420C-9CCD-B6D754A864F2}" dt="2021-03-06T19:42:09.902" v="1452" actId="26606"/>
          <ac:cxnSpMkLst>
            <pc:docMk/>
            <pc:sldMk cId="3072850519" sldId="272"/>
            <ac:cxnSpMk id="16" creationId="{041A955B-D579-48FD-A51C-51B0C0B69F9A}"/>
          </ac:cxnSpMkLst>
        </pc:cxnChg>
        <pc:cxnChg chg="add">
          <ac:chgData name="Dmitriy Beznosko" userId="8bcdeb23-d2dd-465e-bda6-8e644f22b48c" providerId="ADAL" clId="{BE884076-C553-420C-9CCD-B6D754A864F2}" dt="2021-03-06T19:42:09.902" v="1452" actId="26606"/>
          <ac:cxnSpMkLst>
            <pc:docMk/>
            <pc:sldMk cId="3072850519" sldId="272"/>
            <ac:cxnSpMk id="23" creationId="{041A955B-D579-48FD-A51C-51B0C0B69F9A}"/>
          </ac:cxnSpMkLst>
        </pc:cxn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1107629315" sldId="273"/>
        </pc:sldMkLst>
      </pc:sldChg>
      <pc:sldChg chg="addSp delSp modSp add mod setBg">
        <pc:chgData name="Dmitriy Beznosko" userId="8bcdeb23-d2dd-465e-bda6-8e644f22b48c" providerId="ADAL" clId="{BE884076-C553-420C-9CCD-B6D754A864F2}" dt="2021-03-07T14:25:33.447" v="1590" actId="20577"/>
        <pc:sldMkLst>
          <pc:docMk/>
          <pc:sldMk cId="2857308076" sldId="273"/>
        </pc:sldMkLst>
        <pc:spChg chg="mod ord">
          <ac:chgData name="Dmitriy Beznosko" userId="8bcdeb23-d2dd-465e-bda6-8e644f22b48c" providerId="ADAL" clId="{BE884076-C553-420C-9CCD-B6D754A864F2}" dt="2021-03-07T14:21:05.269" v="1487" actId="26606"/>
          <ac:spMkLst>
            <pc:docMk/>
            <pc:sldMk cId="2857308076" sldId="273"/>
            <ac:spMk id="4" creationId="{16E9AFF7-2C39-499E-9AE9-779CC46034BE}"/>
          </ac:spMkLst>
        </pc:spChg>
        <pc:spChg chg="mod">
          <ac:chgData name="Dmitriy Beznosko" userId="8bcdeb23-d2dd-465e-bda6-8e644f22b48c" providerId="ADAL" clId="{BE884076-C553-420C-9CCD-B6D754A864F2}" dt="2021-03-07T14:25:33.447" v="1590" actId="20577"/>
          <ac:spMkLst>
            <pc:docMk/>
            <pc:sldMk cId="2857308076" sldId="273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7T14:23:44.504" v="1567" actId="27636"/>
          <ac:spMkLst>
            <pc:docMk/>
            <pc:sldMk cId="2857308076" sldId="273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7T14:20:40.473" v="1481" actId="478"/>
          <ac:spMkLst>
            <pc:docMk/>
            <pc:sldMk cId="2857308076" sldId="273"/>
            <ac:spMk id="7" creationId="{2808DE94-5069-48A7-807B-AFBCB1B679D6}"/>
          </ac:spMkLst>
        </pc:spChg>
        <pc:spChg chg="add del mod">
          <ac:chgData name="Dmitriy Beznosko" userId="8bcdeb23-d2dd-465e-bda6-8e644f22b48c" providerId="ADAL" clId="{BE884076-C553-420C-9CCD-B6D754A864F2}" dt="2021-03-07T14:20:38.280" v="1480" actId="478"/>
          <ac:spMkLst>
            <pc:docMk/>
            <pc:sldMk cId="2857308076" sldId="273"/>
            <ac:spMk id="12" creationId="{9B2A7965-14A0-4308-822D-3BB08EFA09BF}"/>
          </ac:spMkLst>
        </pc:spChg>
        <pc:spChg chg="add">
          <ac:chgData name="Dmitriy Beznosko" userId="8bcdeb23-d2dd-465e-bda6-8e644f22b48c" providerId="ADAL" clId="{BE884076-C553-420C-9CCD-B6D754A864F2}" dt="2021-03-07T14:21:05.269" v="1487" actId="26606"/>
          <ac:spMkLst>
            <pc:docMk/>
            <pc:sldMk cId="2857308076" sldId="273"/>
            <ac:spMk id="16" creationId="{3BC921DF-9345-4B9D-A324-FA2A21AFF5D6}"/>
          </ac:spMkLst>
        </pc:spChg>
        <pc:spChg chg="add">
          <ac:chgData name="Dmitriy Beznosko" userId="8bcdeb23-d2dd-465e-bda6-8e644f22b48c" providerId="ADAL" clId="{BE884076-C553-420C-9CCD-B6D754A864F2}" dt="2021-03-07T14:21:05.269" v="1487" actId="26606"/>
          <ac:spMkLst>
            <pc:docMk/>
            <pc:sldMk cId="2857308076" sldId="273"/>
            <ac:spMk id="18" creationId="{9B2B9642-D8DD-4D26-90E1-C521626BECBC}"/>
          </ac:spMkLst>
        </pc:spChg>
        <pc:spChg chg="add">
          <ac:chgData name="Dmitriy Beznosko" userId="8bcdeb23-d2dd-465e-bda6-8e644f22b48c" providerId="ADAL" clId="{BE884076-C553-420C-9CCD-B6D754A864F2}" dt="2021-03-07T14:21:05.269" v="1487" actId="26606"/>
          <ac:spMkLst>
            <pc:docMk/>
            <pc:sldMk cId="2857308076" sldId="273"/>
            <ac:spMk id="20" creationId="{8533E12E-E818-4C8A-BFC1-C0D7CB7827B7}"/>
          </ac:spMkLst>
        </pc:spChg>
        <pc:picChg chg="add mod ord">
          <ac:chgData name="Dmitriy Beznosko" userId="8bcdeb23-d2dd-465e-bda6-8e644f22b48c" providerId="ADAL" clId="{BE884076-C553-420C-9CCD-B6D754A864F2}" dt="2021-03-07T14:21:26.699" v="1493" actId="1076"/>
          <ac:picMkLst>
            <pc:docMk/>
            <pc:sldMk cId="2857308076" sldId="273"/>
            <ac:picMk id="3" creationId="{B3D58CEB-9C6E-44F4-83B5-4AEE91BB7058}"/>
          </ac:picMkLst>
        </pc:picChg>
        <pc:picChg chg="add mod ord">
          <ac:chgData name="Dmitriy Beznosko" userId="8bcdeb23-d2dd-465e-bda6-8e644f22b48c" providerId="ADAL" clId="{BE884076-C553-420C-9CCD-B6D754A864F2}" dt="2021-03-07T14:22:41.672" v="1495" actId="14100"/>
          <ac:picMkLst>
            <pc:docMk/>
            <pc:sldMk cId="2857308076" sldId="273"/>
            <ac:picMk id="9" creationId="{3B551397-2C71-43C6-BE6F-522EE038D6F1}"/>
          </ac:picMkLst>
        </pc:picChg>
        <pc:picChg chg="add mod">
          <ac:chgData name="Dmitriy Beznosko" userId="8bcdeb23-d2dd-465e-bda6-8e644f22b48c" providerId="ADAL" clId="{BE884076-C553-420C-9CCD-B6D754A864F2}" dt="2021-03-07T14:21:21.589" v="1491" actId="14100"/>
          <ac:picMkLst>
            <pc:docMk/>
            <pc:sldMk cId="2857308076" sldId="273"/>
            <ac:picMk id="11" creationId="{77EB05E8-559C-4BA1-9223-00B5FFBD0FAD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530716784" sldId="274"/>
        </pc:sldMkLst>
      </pc:sldChg>
      <pc:sldChg chg="addSp delSp modSp add mod">
        <pc:chgData name="Dmitriy Beznosko" userId="8bcdeb23-d2dd-465e-bda6-8e644f22b48c" providerId="ADAL" clId="{BE884076-C553-420C-9CCD-B6D754A864F2}" dt="2021-03-07T14:50:59.681" v="1864" actId="21"/>
        <pc:sldMkLst>
          <pc:docMk/>
          <pc:sldMk cId="1393537932" sldId="274"/>
        </pc:sldMkLst>
        <pc:spChg chg="mod">
          <ac:chgData name="Dmitriy Beznosko" userId="8bcdeb23-d2dd-465e-bda6-8e644f22b48c" providerId="ADAL" clId="{BE884076-C553-420C-9CCD-B6D754A864F2}" dt="2021-03-07T14:30:52.138" v="1725" actId="1076"/>
          <ac:spMkLst>
            <pc:docMk/>
            <pc:sldMk cId="1393537932" sldId="274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7T14:50:50.551" v="1860" actId="21"/>
          <ac:spMkLst>
            <pc:docMk/>
            <pc:sldMk cId="1393537932" sldId="274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7T14:29:22.290" v="1705" actId="478"/>
          <ac:spMkLst>
            <pc:docMk/>
            <pc:sldMk cId="1393537932" sldId="274"/>
            <ac:spMk id="7" creationId="{E228114D-71FA-4DC7-BF43-9A238727F411}"/>
          </ac:spMkLst>
        </pc:spChg>
        <pc:spChg chg="add del mod">
          <ac:chgData name="Dmitriy Beznosko" userId="8bcdeb23-d2dd-465e-bda6-8e644f22b48c" providerId="ADAL" clId="{BE884076-C553-420C-9CCD-B6D754A864F2}" dt="2021-03-07T14:29:48.350" v="1712" actId="478"/>
          <ac:spMkLst>
            <pc:docMk/>
            <pc:sldMk cId="1393537932" sldId="274"/>
            <ac:spMk id="10" creationId="{848BF0C9-C5AE-4EB4-9702-BFBB5EB2F406}"/>
          </ac:spMkLst>
        </pc:spChg>
        <pc:spChg chg="add del mod">
          <ac:chgData name="Dmitriy Beznosko" userId="8bcdeb23-d2dd-465e-bda6-8e644f22b48c" providerId="ADAL" clId="{BE884076-C553-420C-9CCD-B6D754A864F2}" dt="2021-03-07T14:29:20.439" v="1704" actId="478"/>
          <ac:spMkLst>
            <pc:docMk/>
            <pc:sldMk cId="1393537932" sldId="274"/>
            <ac:spMk id="13" creationId="{F328ECC0-479E-463C-A2AB-99E5CFDC1CC2}"/>
          </ac:spMkLst>
        </pc:spChg>
        <pc:spChg chg="add del mod">
          <ac:chgData name="Dmitriy Beznosko" userId="8bcdeb23-d2dd-465e-bda6-8e644f22b48c" providerId="ADAL" clId="{BE884076-C553-420C-9CCD-B6D754A864F2}" dt="2021-03-07T14:31:03.760" v="1728" actId="478"/>
          <ac:spMkLst>
            <pc:docMk/>
            <pc:sldMk cId="1393537932" sldId="274"/>
            <ac:spMk id="18" creationId="{60C4E8A4-DAC2-4CA0-A0B7-7BB9579074A0}"/>
          </ac:spMkLst>
        </pc:spChg>
        <pc:spChg chg="add del mod">
          <ac:chgData name="Dmitriy Beznosko" userId="8bcdeb23-d2dd-465e-bda6-8e644f22b48c" providerId="ADAL" clId="{BE884076-C553-420C-9CCD-B6D754A864F2}" dt="2021-03-07T14:32:47.936" v="1776" actId="478"/>
          <ac:spMkLst>
            <pc:docMk/>
            <pc:sldMk cId="1393537932" sldId="274"/>
            <ac:spMk id="21" creationId="{0349FD91-60DC-4DB6-87D3-5CDAE848609D}"/>
          </ac:spMkLst>
        </pc:spChg>
        <pc:spChg chg="add del mod">
          <ac:chgData name="Dmitriy Beznosko" userId="8bcdeb23-d2dd-465e-bda6-8e644f22b48c" providerId="ADAL" clId="{BE884076-C553-420C-9CCD-B6D754A864F2}" dt="2021-03-07T14:33:51.192" v="1804" actId="478"/>
          <ac:spMkLst>
            <pc:docMk/>
            <pc:sldMk cId="1393537932" sldId="274"/>
            <ac:spMk id="24" creationId="{2CE5240B-BCA4-4138-8A88-83AD39B46DB1}"/>
          </ac:spMkLst>
        </pc:spChg>
        <pc:spChg chg="add del mod">
          <ac:chgData name="Dmitriy Beznosko" userId="8bcdeb23-d2dd-465e-bda6-8e644f22b48c" providerId="ADAL" clId="{BE884076-C553-420C-9CCD-B6D754A864F2}" dt="2021-03-07T14:50:38.514" v="1858" actId="478"/>
          <ac:spMkLst>
            <pc:docMk/>
            <pc:sldMk cId="1393537932" sldId="274"/>
            <ac:spMk id="27" creationId="{F21C1613-A44B-4231-B8DA-DBD23A4043DC}"/>
          </ac:spMkLst>
        </pc:spChg>
        <pc:picChg chg="add mod">
          <ac:chgData name="Dmitriy Beznosko" userId="8bcdeb23-d2dd-465e-bda6-8e644f22b48c" providerId="ADAL" clId="{BE884076-C553-420C-9CCD-B6D754A864F2}" dt="2021-03-07T14:31:42.517" v="1732" actId="1076"/>
          <ac:picMkLst>
            <pc:docMk/>
            <pc:sldMk cId="1393537932" sldId="274"/>
            <ac:picMk id="3" creationId="{AC9FB889-3E14-446E-8DD3-8B3A02B5C0E4}"/>
          </ac:picMkLst>
        </pc:picChg>
        <pc:picChg chg="add mod">
          <ac:chgData name="Dmitriy Beznosko" userId="8bcdeb23-d2dd-465e-bda6-8e644f22b48c" providerId="ADAL" clId="{BE884076-C553-420C-9CCD-B6D754A864F2}" dt="2021-03-07T14:31:45.621" v="1733" actId="1076"/>
          <ac:picMkLst>
            <pc:docMk/>
            <pc:sldMk cId="1393537932" sldId="274"/>
            <ac:picMk id="9" creationId="{6EE039D2-74A4-4181-B0C6-C7714B614EE6}"/>
          </ac:picMkLst>
        </pc:picChg>
        <pc:picChg chg="add mod">
          <ac:chgData name="Dmitriy Beznosko" userId="8bcdeb23-d2dd-465e-bda6-8e644f22b48c" providerId="ADAL" clId="{BE884076-C553-420C-9CCD-B6D754A864F2}" dt="2021-03-07T14:31:54.889" v="1736" actId="1076"/>
          <ac:picMkLst>
            <pc:docMk/>
            <pc:sldMk cId="1393537932" sldId="274"/>
            <ac:picMk id="12" creationId="{5BB507AF-F9A6-4A69-A67D-C9119C002D35}"/>
          </ac:picMkLst>
        </pc:picChg>
        <pc:picChg chg="add mod">
          <ac:chgData name="Dmitriy Beznosko" userId="8bcdeb23-d2dd-465e-bda6-8e644f22b48c" providerId="ADAL" clId="{BE884076-C553-420C-9CCD-B6D754A864F2}" dt="2021-03-07T14:30:55.033" v="1726" actId="1076"/>
          <ac:picMkLst>
            <pc:docMk/>
            <pc:sldMk cId="1393537932" sldId="274"/>
            <ac:picMk id="15" creationId="{4DCC4F7C-6572-48AE-B3D5-6A4223826D96}"/>
          </ac:picMkLst>
        </pc:picChg>
        <pc:picChg chg="add del mod">
          <ac:chgData name="Dmitriy Beznosko" userId="8bcdeb23-d2dd-465e-bda6-8e644f22b48c" providerId="ADAL" clId="{BE884076-C553-420C-9CCD-B6D754A864F2}" dt="2021-03-07T14:31:03.760" v="1728" actId="478"/>
          <ac:picMkLst>
            <pc:docMk/>
            <pc:sldMk cId="1393537932" sldId="274"/>
            <ac:picMk id="17" creationId="{392FC864-EBA9-4508-852D-CA4CD421559C}"/>
          </ac:picMkLst>
        </pc:picChg>
        <pc:picChg chg="add mod">
          <ac:chgData name="Dmitriy Beznosko" userId="8bcdeb23-d2dd-465e-bda6-8e644f22b48c" providerId="ADAL" clId="{BE884076-C553-420C-9CCD-B6D754A864F2}" dt="2021-03-07T14:32:54.315" v="1778" actId="1076"/>
          <ac:picMkLst>
            <pc:docMk/>
            <pc:sldMk cId="1393537932" sldId="274"/>
            <ac:picMk id="20" creationId="{D2D1ECB7-51D1-4F7F-989A-508552E0918F}"/>
          </ac:picMkLst>
        </pc:picChg>
        <pc:picChg chg="add mod">
          <ac:chgData name="Dmitriy Beznosko" userId="8bcdeb23-d2dd-465e-bda6-8e644f22b48c" providerId="ADAL" clId="{BE884076-C553-420C-9CCD-B6D754A864F2}" dt="2021-03-07T14:40:06.946" v="1814" actId="1076"/>
          <ac:picMkLst>
            <pc:docMk/>
            <pc:sldMk cId="1393537932" sldId="274"/>
            <ac:picMk id="23" creationId="{64C1982F-2C57-4629-BB83-A2C1117712AD}"/>
          </ac:picMkLst>
        </pc:picChg>
        <pc:picChg chg="add del mod">
          <ac:chgData name="Dmitriy Beznosko" userId="8bcdeb23-d2dd-465e-bda6-8e644f22b48c" providerId="ADAL" clId="{BE884076-C553-420C-9CCD-B6D754A864F2}" dt="2021-03-07T14:50:59.681" v="1864" actId="21"/>
          <ac:picMkLst>
            <pc:docMk/>
            <pc:sldMk cId="1393537932" sldId="274"/>
            <ac:picMk id="26" creationId="{21DC0D69-4C47-4FD1-BB70-CDB85FB7F0C0}"/>
          </ac:picMkLst>
        </pc:picChg>
      </pc:sldChg>
      <pc:sldChg chg="addSp delSp modSp add mod setBg">
        <pc:chgData name="Dmitriy Beznosko" userId="8bcdeb23-d2dd-465e-bda6-8e644f22b48c" providerId="ADAL" clId="{BE884076-C553-420C-9CCD-B6D754A864F2}" dt="2021-03-07T15:04:31.148" v="2076" actId="14100"/>
        <pc:sldMkLst>
          <pc:docMk/>
          <pc:sldMk cId="1298114606" sldId="275"/>
        </pc:sldMkLst>
        <pc:spChg chg="mod ord">
          <ac:chgData name="Dmitriy Beznosko" userId="8bcdeb23-d2dd-465e-bda6-8e644f22b48c" providerId="ADAL" clId="{BE884076-C553-420C-9CCD-B6D754A864F2}" dt="2021-03-07T14:58:05.930" v="1936" actId="26606"/>
          <ac:spMkLst>
            <pc:docMk/>
            <pc:sldMk cId="1298114606" sldId="275"/>
            <ac:spMk id="4" creationId="{16E9AFF7-2C39-499E-9AE9-779CC46034BE}"/>
          </ac:spMkLst>
        </pc:spChg>
        <pc:spChg chg="mod">
          <ac:chgData name="Dmitriy Beznosko" userId="8bcdeb23-d2dd-465e-bda6-8e644f22b48c" providerId="ADAL" clId="{BE884076-C553-420C-9CCD-B6D754A864F2}" dt="2021-03-07T15:00:18.819" v="1950" actId="20577"/>
          <ac:spMkLst>
            <pc:docMk/>
            <pc:sldMk cId="1298114606" sldId="275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7T15:04:31.148" v="2076" actId="14100"/>
          <ac:spMkLst>
            <pc:docMk/>
            <pc:sldMk cId="1298114606" sldId="275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7T14:55:32.605" v="1909" actId="478"/>
          <ac:spMkLst>
            <pc:docMk/>
            <pc:sldMk cId="1298114606" sldId="275"/>
            <ac:spMk id="7" creationId="{42488EFF-1326-4F8E-9A54-22D03FA7CD43}"/>
          </ac:spMkLst>
        </pc:spChg>
        <pc:spChg chg="add del mod">
          <ac:chgData name="Dmitriy Beznosko" userId="8bcdeb23-d2dd-465e-bda6-8e644f22b48c" providerId="ADAL" clId="{BE884076-C553-420C-9CCD-B6D754A864F2}" dt="2021-03-07T14:56:53.908" v="1926" actId="478"/>
          <ac:spMkLst>
            <pc:docMk/>
            <pc:sldMk cId="1298114606" sldId="275"/>
            <ac:spMk id="10" creationId="{EBD0F82B-D37A-4948-9A97-E2850543A860}"/>
          </ac:spMkLst>
        </pc:spChg>
        <pc:spChg chg="add del mod">
          <ac:chgData name="Dmitriy Beznosko" userId="8bcdeb23-d2dd-465e-bda6-8e644f22b48c" providerId="ADAL" clId="{BE884076-C553-420C-9CCD-B6D754A864F2}" dt="2021-03-07T14:56:41.135" v="1923" actId="478"/>
          <ac:spMkLst>
            <pc:docMk/>
            <pc:sldMk cId="1298114606" sldId="275"/>
            <ac:spMk id="13" creationId="{0C3640C1-F5CF-408C-9105-AA493564C2BB}"/>
          </ac:spMkLst>
        </pc:spChg>
        <pc:spChg chg="add del mod">
          <ac:chgData name="Dmitriy Beznosko" userId="8bcdeb23-d2dd-465e-bda6-8e644f22b48c" providerId="ADAL" clId="{BE884076-C553-420C-9CCD-B6D754A864F2}" dt="2021-03-07T14:56:39.650" v="1922" actId="478"/>
          <ac:spMkLst>
            <pc:docMk/>
            <pc:sldMk cId="1298114606" sldId="275"/>
            <ac:spMk id="16" creationId="{9C236EB3-A04C-4A63-9510-756C3B898F29}"/>
          </ac:spMkLst>
        </pc:spChg>
        <pc:spChg chg="add del mod">
          <ac:chgData name="Dmitriy Beznosko" userId="8bcdeb23-d2dd-465e-bda6-8e644f22b48c" providerId="ADAL" clId="{BE884076-C553-420C-9CCD-B6D754A864F2}" dt="2021-03-07T14:56:51.806" v="1925" actId="478"/>
          <ac:spMkLst>
            <pc:docMk/>
            <pc:sldMk cId="1298114606" sldId="275"/>
            <ac:spMk id="19" creationId="{4DF12067-9501-47C3-9CB6-7899D59397B1}"/>
          </ac:spMkLst>
        </pc:spChg>
        <pc:spChg chg="add del">
          <ac:chgData name="Dmitriy Beznosko" userId="8bcdeb23-d2dd-465e-bda6-8e644f22b48c" providerId="ADAL" clId="{BE884076-C553-420C-9CCD-B6D754A864F2}" dt="2021-03-07T14:58:05.930" v="1936" actId="26606"/>
          <ac:spMkLst>
            <pc:docMk/>
            <pc:sldMk cId="1298114606" sldId="275"/>
            <ac:spMk id="23" creationId="{C89EB2E7-40EE-4C01-8FFE-074390535F54}"/>
          </ac:spMkLst>
        </pc:spChg>
        <pc:spChg chg="add del mod">
          <ac:chgData name="Dmitriy Beznosko" userId="8bcdeb23-d2dd-465e-bda6-8e644f22b48c" providerId="ADAL" clId="{BE884076-C553-420C-9CCD-B6D754A864F2}" dt="2021-03-07T15:01:57.710" v="2022" actId="478"/>
          <ac:spMkLst>
            <pc:docMk/>
            <pc:sldMk cId="1298114606" sldId="275"/>
            <ac:spMk id="25" creationId="{625202A4-7A58-4DE2-8D6C-B9271E1575F4}"/>
          </ac:spMkLst>
        </pc:spChg>
        <pc:picChg chg="add del mod">
          <ac:chgData name="Dmitriy Beznosko" userId="8bcdeb23-d2dd-465e-bda6-8e644f22b48c" providerId="ADAL" clId="{BE884076-C553-420C-9CCD-B6D754A864F2}" dt="2021-03-07T14:57:31.130" v="1934" actId="478"/>
          <ac:picMkLst>
            <pc:docMk/>
            <pc:sldMk cId="1298114606" sldId="275"/>
            <ac:picMk id="3" creationId="{3F842DF3-6FDE-4825-BCC0-D0A4359203F9}"/>
          </ac:picMkLst>
        </pc:picChg>
        <pc:picChg chg="add del mod ord">
          <ac:chgData name="Dmitriy Beznosko" userId="8bcdeb23-d2dd-465e-bda6-8e644f22b48c" providerId="ADAL" clId="{BE884076-C553-420C-9CCD-B6D754A864F2}" dt="2021-03-07T14:58:07.903" v="1937" actId="478"/>
          <ac:picMkLst>
            <pc:docMk/>
            <pc:sldMk cId="1298114606" sldId="275"/>
            <ac:picMk id="9" creationId="{B4753718-7A29-4597-8152-C4E511D280C1}"/>
          </ac:picMkLst>
        </pc:picChg>
        <pc:picChg chg="add mod ord">
          <ac:chgData name="Dmitriy Beznosko" userId="8bcdeb23-d2dd-465e-bda6-8e644f22b48c" providerId="ADAL" clId="{BE884076-C553-420C-9CCD-B6D754A864F2}" dt="2021-03-07T15:02:35.024" v="2033" actId="1076"/>
          <ac:picMkLst>
            <pc:docMk/>
            <pc:sldMk cId="1298114606" sldId="275"/>
            <ac:picMk id="12" creationId="{C6E0C536-CB19-4734-A291-D09A4D59DA54}"/>
          </ac:picMkLst>
        </pc:picChg>
        <pc:picChg chg="add del mod">
          <ac:chgData name="Dmitriy Beznosko" userId="8bcdeb23-d2dd-465e-bda6-8e644f22b48c" providerId="ADAL" clId="{BE884076-C553-420C-9CCD-B6D754A864F2}" dt="2021-03-07T15:02:20.028" v="2029" actId="478"/>
          <ac:picMkLst>
            <pc:docMk/>
            <pc:sldMk cId="1298114606" sldId="275"/>
            <ac:picMk id="15" creationId="{5346013F-CE23-4785-9547-FB90F1ADF050}"/>
          </ac:picMkLst>
        </pc:picChg>
        <pc:picChg chg="add mod">
          <ac:chgData name="Dmitriy Beznosko" userId="8bcdeb23-d2dd-465e-bda6-8e644f22b48c" providerId="ADAL" clId="{BE884076-C553-420C-9CCD-B6D754A864F2}" dt="2021-03-07T15:02:22.066" v="2030" actId="1076"/>
          <ac:picMkLst>
            <pc:docMk/>
            <pc:sldMk cId="1298114606" sldId="275"/>
            <ac:picMk id="18" creationId="{41476A0C-9E38-4852-8E14-C6DD2DAEDBF6}"/>
          </ac:picMkLst>
        </pc:picChg>
        <pc:picChg chg="add mod">
          <ac:chgData name="Dmitriy Beznosko" userId="8bcdeb23-d2dd-465e-bda6-8e644f22b48c" providerId="ADAL" clId="{BE884076-C553-420C-9CCD-B6D754A864F2}" dt="2021-03-07T15:00:00.362" v="1944" actId="1076"/>
          <ac:picMkLst>
            <pc:docMk/>
            <pc:sldMk cId="1298114606" sldId="275"/>
            <ac:picMk id="21" creationId="{ED4759B3-4D6C-4CF6-8648-B9EDEB92248B}"/>
          </ac:picMkLst>
        </pc:picChg>
        <pc:picChg chg="add mod">
          <ac:chgData name="Dmitriy Beznosko" userId="8bcdeb23-d2dd-465e-bda6-8e644f22b48c" providerId="ADAL" clId="{BE884076-C553-420C-9CCD-B6D754A864F2}" dt="2021-03-07T15:02:24.300" v="2031" actId="1076"/>
          <ac:picMkLst>
            <pc:docMk/>
            <pc:sldMk cId="1298114606" sldId="275"/>
            <ac:picMk id="24" creationId="{45726861-FDAE-4F25-8FB5-E504946A31AF}"/>
          </ac:picMkLst>
        </pc:picChg>
        <pc:picChg chg="add del mod">
          <ac:chgData name="Dmitriy Beznosko" userId="8bcdeb23-d2dd-465e-bda6-8e644f22b48c" providerId="ADAL" clId="{BE884076-C553-420C-9CCD-B6D754A864F2}" dt="2021-03-07T15:03:34.117" v="2040"/>
          <ac:picMkLst>
            <pc:docMk/>
            <pc:sldMk cId="1298114606" sldId="275"/>
            <ac:picMk id="27" creationId="{4BCBADF9-244F-44C0-8AA8-5EB1F272FA5D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4097425355" sldId="275"/>
        </pc:sldMkLst>
      </pc:sldChg>
      <pc:sldChg chg="addSp delSp modSp add mod">
        <pc:chgData name="Dmitriy Beznosko" userId="8bcdeb23-d2dd-465e-bda6-8e644f22b48c" providerId="ADAL" clId="{BE884076-C553-420C-9CCD-B6D754A864F2}" dt="2021-03-07T23:24:34.430" v="2612" actId="1076"/>
        <pc:sldMkLst>
          <pc:docMk/>
          <pc:sldMk cId="1611926405" sldId="276"/>
        </pc:sldMkLst>
        <pc:spChg chg="mod">
          <ac:chgData name="Dmitriy Beznosko" userId="8bcdeb23-d2dd-465e-bda6-8e644f22b48c" providerId="ADAL" clId="{BE884076-C553-420C-9CCD-B6D754A864F2}" dt="2021-03-07T15:10:08.815" v="2167" actId="20577"/>
          <ac:spMkLst>
            <pc:docMk/>
            <pc:sldMk cId="1611926405" sldId="276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7T23:24:31.880" v="2611" actId="1076"/>
          <ac:spMkLst>
            <pc:docMk/>
            <pc:sldMk cId="1611926405" sldId="276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7T15:09:22.033" v="2155" actId="478"/>
          <ac:spMkLst>
            <pc:docMk/>
            <pc:sldMk cId="1611926405" sldId="276"/>
            <ac:spMk id="7" creationId="{614E1ED9-DADE-4D87-AC4F-8C0C63780A6F}"/>
          </ac:spMkLst>
        </pc:spChg>
        <pc:spChg chg="add del mod">
          <ac:chgData name="Dmitriy Beznosko" userId="8bcdeb23-d2dd-465e-bda6-8e644f22b48c" providerId="ADAL" clId="{BE884076-C553-420C-9CCD-B6D754A864F2}" dt="2021-03-07T15:09:17.156" v="2154" actId="478"/>
          <ac:spMkLst>
            <pc:docMk/>
            <pc:sldMk cId="1611926405" sldId="276"/>
            <ac:spMk id="10" creationId="{7067EAA7-10CA-4FF9-B24A-8299DC78520F}"/>
          </ac:spMkLst>
        </pc:spChg>
        <pc:spChg chg="add del mod">
          <ac:chgData name="Dmitriy Beznosko" userId="8bcdeb23-d2dd-465e-bda6-8e644f22b48c" providerId="ADAL" clId="{BE884076-C553-420C-9CCD-B6D754A864F2}" dt="2021-03-07T15:09:02.976" v="2149" actId="478"/>
          <ac:spMkLst>
            <pc:docMk/>
            <pc:sldMk cId="1611926405" sldId="276"/>
            <ac:spMk id="13" creationId="{57CFD7F1-BC68-4639-BB6C-932C390CD3A5}"/>
          </ac:spMkLst>
        </pc:spChg>
        <pc:spChg chg="add del mod">
          <ac:chgData name="Dmitriy Beznosko" userId="8bcdeb23-d2dd-465e-bda6-8e644f22b48c" providerId="ADAL" clId="{BE884076-C553-420C-9CCD-B6D754A864F2}" dt="2021-03-07T15:09:01.035" v="2148" actId="478"/>
          <ac:spMkLst>
            <pc:docMk/>
            <pc:sldMk cId="1611926405" sldId="276"/>
            <ac:spMk id="16" creationId="{3308A7E0-0426-4EBB-8D55-5676200ADF4D}"/>
          </ac:spMkLst>
        </pc:spChg>
        <pc:spChg chg="add mod">
          <ac:chgData name="Dmitriy Beznosko" userId="8bcdeb23-d2dd-465e-bda6-8e644f22b48c" providerId="ADAL" clId="{BE884076-C553-420C-9CCD-B6D754A864F2}" dt="2021-03-07T15:08:50.051" v="2145" actId="962"/>
          <ac:spMkLst>
            <pc:docMk/>
            <pc:sldMk cId="1611926405" sldId="276"/>
            <ac:spMk id="19" creationId="{4E04068B-8869-4F24-BDC5-046E9DE1EAEC}"/>
          </ac:spMkLst>
        </pc:spChg>
        <pc:spChg chg="add del mod">
          <ac:chgData name="Dmitriy Beznosko" userId="8bcdeb23-d2dd-465e-bda6-8e644f22b48c" providerId="ADAL" clId="{BE884076-C553-420C-9CCD-B6D754A864F2}" dt="2021-03-07T15:11:13.640" v="2173" actId="478"/>
          <ac:spMkLst>
            <pc:docMk/>
            <pc:sldMk cId="1611926405" sldId="276"/>
            <ac:spMk id="22" creationId="{1D46CF55-49AC-47EB-B526-8DF638A088BE}"/>
          </ac:spMkLst>
        </pc:spChg>
        <pc:spChg chg="add del mod">
          <ac:chgData name="Dmitriy Beznosko" userId="8bcdeb23-d2dd-465e-bda6-8e644f22b48c" providerId="ADAL" clId="{BE884076-C553-420C-9CCD-B6D754A864F2}" dt="2021-03-07T23:23:19.165" v="2579" actId="478"/>
          <ac:spMkLst>
            <pc:docMk/>
            <pc:sldMk cId="1611926405" sldId="276"/>
            <ac:spMk id="25" creationId="{49D1D1B6-28C4-4886-9718-6673B3EC1573}"/>
          </ac:spMkLst>
        </pc:spChg>
        <pc:picChg chg="add mod">
          <ac:chgData name="Dmitriy Beznosko" userId="8bcdeb23-d2dd-465e-bda6-8e644f22b48c" providerId="ADAL" clId="{BE884076-C553-420C-9CCD-B6D754A864F2}" dt="2021-03-07T15:11:28.098" v="2178" actId="14100"/>
          <ac:picMkLst>
            <pc:docMk/>
            <pc:sldMk cId="1611926405" sldId="276"/>
            <ac:picMk id="3" creationId="{833075F4-7D77-420F-930A-E141845AB767}"/>
          </ac:picMkLst>
        </pc:picChg>
        <pc:picChg chg="add del mod">
          <ac:chgData name="Dmitriy Beznosko" userId="8bcdeb23-d2dd-465e-bda6-8e644f22b48c" providerId="ADAL" clId="{BE884076-C553-420C-9CCD-B6D754A864F2}" dt="2021-03-07T15:09:17.156" v="2154" actId="478"/>
          <ac:picMkLst>
            <pc:docMk/>
            <pc:sldMk cId="1611926405" sldId="276"/>
            <ac:picMk id="9" creationId="{5498F5E2-D99F-4881-B0A9-31E3C423B6AA}"/>
          </ac:picMkLst>
        </pc:picChg>
        <pc:picChg chg="add del mod">
          <ac:chgData name="Dmitriy Beznosko" userId="8bcdeb23-d2dd-465e-bda6-8e644f22b48c" providerId="ADAL" clId="{BE884076-C553-420C-9CCD-B6D754A864F2}" dt="2021-03-07T15:09:06.363" v="2151" actId="478"/>
          <ac:picMkLst>
            <pc:docMk/>
            <pc:sldMk cId="1611926405" sldId="276"/>
            <ac:picMk id="12" creationId="{2190A68E-8D71-4929-9996-1CF39CA0693A}"/>
          </ac:picMkLst>
        </pc:picChg>
        <pc:picChg chg="add del mod">
          <ac:chgData name="Dmitriy Beznosko" userId="8bcdeb23-d2dd-465e-bda6-8e644f22b48c" providerId="ADAL" clId="{BE884076-C553-420C-9CCD-B6D754A864F2}" dt="2021-03-07T15:09:01.035" v="2148" actId="478"/>
          <ac:picMkLst>
            <pc:docMk/>
            <pc:sldMk cId="1611926405" sldId="276"/>
            <ac:picMk id="15" creationId="{54189DA2-695D-410F-B80A-00FA6D626B76}"/>
          </ac:picMkLst>
        </pc:picChg>
        <pc:picChg chg="add mod">
          <ac:chgData name="Dmitriy Beznosko" userId="8bcdeb23-d2dd-465e-bda6-8e644f22b48c" providerId="ADAL" clId="{BE884076-C553-420C-9CCD-B6D754A864F2}" dt="2021-03-07T23:24:20.924" v="2608" actId="14100"/>
          <ac:picMkLst>
            <pc:docMk/>
            <pc:sldMk cId="1611926405" sldId="276"/>
            <ac:picMk id="18" creationId="{4C49831B-49E4-43FC-BD83-F0EDF95161C1}"/>
          </ac:picMkLst>
        </pc:picChg>
        <pc:picChg chg="add mod">
          <ac:chgData name="Dmitriy Beznosko" userId="8bcdeb23-d2dd-465e-bda6-8e644f22b48c" providerId="ADAL" clId="{BE884076-C553-420C-9CCD-B6D754A864F2}" dt="2021-03-07T23:24:34.430" v="2612" actId="1076"/>
          <ac:picMkLst>
            <pc:docMk/>
            <pc:sldMk cId="1611926405" sldId="276"/>
            <ac:picMk id="21" creationId="{800BC02D-BA69-4E97-B07C-277ED3A34342}"/>
          </ac:picMkLst>
        </pc:picChg>
        <pc:picChg chg="add mod">
          <ac:chgData name="Dmitriy Beznosko" userId="8bcdeb23-d2dd-465e-bda6-8e644f22b48c" providerId="ADAL" clId="{BE884076-C553-420C-9CCD-B6D754A864F2}" dt="2021-03-07T23:23:54.027" v="2588" actId="14100"/>
          <ac:picMkLst>
            <pc:docMk/>
            <pc:sldMk cId="1611926405" sldId="276"/>
            <ac:picMk id="24" creationId="{7498BFDE-F058-450C-9AA1-2CF3167E3262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2616120133" sldId="276"/>
        </pc:sldMkLst>
      </pc:sldChg>
      <pc:sldChg chg="addSp delSp modSp add mod">
        <pc:chgData name="Dmitriy Beznosko" userId="8bcdeb23-d2dd-465e-bda6-8e644f22b48c" providerId="ADAL" clId="{BE884076-C553-420C-9CCD-B6D754A864F2}" dt="2021-03-07T23:08:53.863" v="2412" actId="1076"/>
        <pc:sldMkLst>
          <pc:docMk/>
          <pc:sldMk cId="270963401" sldId="277"/>
        </pc:sldMkLst>
        <pc:spChg chg="mod">
          <ac:chgData name="Dmitriy Beznosko" userId="8bcdeb23-d2dd-465e-bda6-8e644f22b48c" providerId="ADAL" clId="{BE884076-C553-420C-9CCD-B6D754A864F2}" dt="2021-03-07T23:03:11.932" v="2301" actId="255"/>
          <ac:spMkLst>
            <pc:docMk/>
            <pc:sldMk cId="270963401" sldId="277"/>
            <ac:spMk id="5" creationId="{436B7807-0F35-473A-A801-BFE80449E7FB}"/>
          </ac:spMkLst>
        </pc:spChg>
        <pc:spChg chg="mod">
          <ac:chgData name="Dmitriy Beznosko" userId="8bcdeb23-d2dd-465e-bda6-8e644f22b48c" providerId="ADAL" clId="{BE884076-C553-420C-9CCD-B6D754A864F2}" dt="2021-03-07T23:08:04.400" v="2400" actId="1076"/>
          <ac:spMkLst>
            <pc:docMk/>
            <pc:sldMk cId="270963401" sldId="277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7T23:04:52.696" v="2320" actId="478"/>
          <ac:spMkLst>
            <pc:docMk/>
            <pc:sldMk cId="270963401" sldId="277"/>
            <ac:spMk id="7" creationId="{665FE035-9056-449D-9C1C-EC9941B01494}"/>
          </ac:spMkLst>
        </pc:spChg>
        <pc:spChg chg="add del mod">
          <ac:chgData name="Dmitriy Beznosko" userId="8bcdeb23-d2dd-465e-bda6-8e644f22b48c" providerId="ADAL" clId="{BE884076-C553-420C-9CCD-B6D754A864F2}" dt="2021-03-07T23:04:54.845" v="2321" actId="478"/>
          <ac:spMkLst>
            <pc:docMk/>
            <pc:sldMk cId="270963401" sldId="277"/>
            <ac:spMk id="10" creationId="{660ADE4B-5A85-45DA-B9CE-B2FFCAB98BEC}"/>
          </ac:spMkLst>
        </pc:spChg>
        <pc:spChg chg="add del mod">
          <ac:chgData name="Dmitriy Beznosko" userId="8bcdeb23-d2dd-465e-bda6-8e644f22b48c" providerId="ADAL" clId="{BE884076-C553-420C-9CCD-B6D754A864F2}" dt="2021-03-07T23:04:48.382" v="2319" actId="478"/>
          <ac:spMkLst>
            <pc:docMk/>
            <pc:sldMk cId="270963401" sldId="277"/>
            <ac:spMk id="13" creationId="{3C406D72-74F7-4D82-90CA-BC4157BC8F4E}"/>
          </ac:spMkLst>
        </pc:spChg>
        <pc:spChg chg="add del mod">
          <ac:chgData name="Dmitriy Beznosko" userId="8bcdeb23-d2dd-465e-bda6-8e644f22b48c" providerId="ADAL" clId="{BE884076-C553-420C-9CCD-B6D754A864F2}" dt="2021-03-07T23:04:45.682" v="2318" actId="478"/>
          <ac:spMkLst>
            <pc:docMk/>
            <pc:sldMk cId="270963401" sldId="277"/>
            <ac:spMk id="16" creationId="{4536FAF7-D222-4E10-993A-9A8507D6596A}"/>
          </ac:spMkLst>
        </pc:spChg>
        <pc:spChg chg="add del mod">
          <ac:chgData name="Dmitriy Beznosko" userId="8bcdeb23-d2dd-465e-bda6-8e644f22b48c" providerId="ADAL" clId="{BE884076-C553-420C-9CCD-B6D754A864F2}" dt="2021-03-07T23:05:55.773" v="2330" actId="478"/>
          <ac:spMkLst>
            <pc:docMk/>
            <pc:sldMk cId="270963401" sldId="277"/>
            <ac:spMk id="19" creationId="{C2B87316-4B14-4882-AB92-A58DBED7DC3B}"/>
          </ac:spMkLst>
        </pc:spChg>
        <pc:spChg chg="add del mod">
          <ac:chgData name="Dmitriy Beznosko" userId="8bcdeb23-d2dd-465e-bda6-8e644f22b48c" providerId="ADAL" clId="{BE884076-C553-420C-9CCD-B6D754A864F2}" dt="2021-03-07T23:06:30.224" v="2338" actId="478"/>
          <ac:spMkLst>
            <pc:docMk/>
            <pc:sldMk cId="270963401" sldId="277"/>
            <ac:spMk id="22" creationId="{A4C0AE22-3AB9-4947-AE24-DD563BE8DFA9}"/>
          </ac:spMkLst>
        </pc:spChg>
        <pc:picChg chg="add mod">
          <ac:chgData name="Dmitriy Beznosko" userId="8bcdeb23-d2dd-465e-bda6-8e644f22b48c" providerId="ADAL" clId="{BE884076-C553-420C-9CCD-B6D754A864F2}" dt="2021-03-07T23:08:30.960" v="2407" actId="1076"/>
          <ac:picMkLst>
            <pc:docMk/>
            <pc:sldMk cId="270963401" sldId="277"/>
            <ac:picMk id="3" creationId="{F352D01D-F3F8-4D65-82CA-0D1D30DA35AB}"/>
          </ac:picMkLst>
        </pc:picChg>
        <pc:picChg chg="add mod">
          <ac:chgData name="Dmitriy Beznosko" userId="8bcdeb23-d2dd-465e-bda6-8e644f22b48c" providerId="ADAL" clId="{BE884076-C553-420C-9CCD-B6D754A864F2}" dt="2021-03-07T23:08:43.526" v="2410" actId="14100"/>
          <ac:picMkLst>
            <pc:docMk/>
            <pc:sldMk cId="270963401" sldId="277"/>
            <ac:picMk id="9" creationId="{256FC371-6493-420F-8B9F-9E6DE4DFF97D}"/>
          </ac:picMkLst>
        </pc:picChg>
        <pc:picChg chg="add mod">
          <ac:chgData name="Dmitriy Beznosko" userId="8bcdeb23-d2dd-465e-bda6-8e644f22b48c" providerId="ADAL" clId="{BE884076-C553-420C-9CCD-B6D754A864F2}" dt="2021-03-07T23:08:53.863" v="2412" actId="1076"/>
          <ac:picMkLst>
            <pc:docMk/>
            <pc:sldMk cId="270963401" sldId="277"/>
            <ac:picMk id="12" creationId="{0FBD9A0E-D2A1-44F3-BEE6-75B0989B8B8A}"/>
          </ac:picMkLst>
        </pc:picChg>
        <pc:picChg chg="add mod">
          <ac:chgData name="Dmitriy Beznosko" userId="8bcdeb23-d2dd-465e-bda6-8e644f22b48c" providerId="ADAL" clId="{BE884076-C553-420C-9CCD-B6D754A864F2}" dt="2021-03-07T23:08:06.186" v="2401" actId="1076"/>
          <ac:picMkLst>
            <pc:docMk/>
            <pc:sldMk cId="270963401" sldId="277"/>
            <ac:picMk id="15" creationId="{99F797B8-FF39-4274-A2A8-54287B3C33F0}"/>
          </ac:picMkLst>
        </pc:picChg>
        <pc:picChg chg="add mod">
          <ac:chgData name="Dmitriy Beznosko" userId="8bcdeb23-d2dd-465e-bda6-8e644f22b48c" providerId="ADAL" clId="{BE884076-C553-420C-9CCD-B6D754A864F2}" dt="2021-03-07T23:08:51.594" v="2411" actId="1076"/>
          <ac:picMkLst>
            <pc:docMk/>
            <pc:sldMk cId="270963401" sldId="277"/>
            <ac:picMk id="18" creationId="{79467CFB-FFF6-4BF8-9BFE-04D0C9513207}"/>
          </ac:picMkLst>
        </pc:picChg>
        <pc:picChg chg="add mod">
          <ac:chgData name="Dmitriy Beznosko" userId="8bcdeb23-d2dd-465e-bda6-8e644f22b48c" providerId="ADAL" clId="{BE884076-C553-420C-9CCD-B6D754A864F2}" dt="2021-03-07T23:06:48.512" v="2341" actId="1076"/>
          <ac:picMkLst>
            <pc:docMk/>
            <pc:sldMk cId="270963401" sldId="277"/>
            <ac:picMk id="21" creationId="{0451046E-E361-4F6E-9DD5-711654895C44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2636319998" sldId="277"/>
        </pc:sldMkLst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911466877" sldId="278"/>
        </pc:sldMkLst>
      </pc:sldChg>
      <pc:sldChg chg="add del">
        <pc:chgData name="Dmitriy Beznosko" userId="8bcdeb23-d2dd-465e-bda6-8e644f22b48c" providerId="ADAL" clId="{BE884076-C553-420C-9CCD-B6D754A864F2}" dt="2021-03-07T23:17:35.524" v="2487" actId="47"/>
        <pc:sldMkLst>
          <pc:docMk/>
          <pc:sldMk cId="2502445040" sldId="278"/>
        </pc:sldMkLst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1879264491" sldId="279"/>
        </pc:sldMkLst>
      </pc:sldChg>
      <pc:sldChg chg="add del">
        <pc:chgData name="Dmitriy Beznosko" userId="8bcdeb23-d2dd-465e-bda6-8e644f22b48c" providerId="ADAL" clId="{BE884076-C553-420C-9CCD-B6D754A864F2}" dt="2021-03-07T23:17:38.199" v="2488" actId="47"/>
        <pc:sldMkLst>
          <pc:docMk/>
          <pc:sldMk cId="2746969759" sldId="279"/>
        </pc:sldMkLst>
      </pc:sldChg>
      <pc:sldChg chg="addSp delSp modSp new mod setBg addAnim delAnim setClrOvrMap">
        <pc:chgData name="Dmitriy Beznosko" userId="8bcdeb23-d2dd-465e-bda6-8e644f22b48c" providerId="ADAL" clId="{BE884076-C553-420C-9CCD-B6D754A864F2}" dt="2021-03-07T14:51:32.083" v="1879" actId="1076"/>
        <pc:sldMkLst>
          <pc:docMk/>
          <pc:sldMk cId="679820408" sldId="280"/>
        </pc:sldMkLst>
        <pc:spChg chg="mod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2" creationId="{A0786EEB-8A50-4FB8-A660-0ED45FE92704}"/>
          </ac:spMkLst>
        </pc:spChg>
        <pc:spChg chg="mod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3" creationId="{E3F15AF4-D7BC-45AD-97F7-324CBD5B9DA2}"/>
          </ac:spMkLst>
        </pc:spChg>
        <pc:spChg chg="mod ord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4" creationId="{F8C2FD2E-A20A-4DEA-82B3-258BE20D02E8}"/>
          </ac:spMkLst>
        </pc:spChg>
        <pc:spChg chg="add del">
          <ac:chgData name="Dmitriy Beznosko" userId="8bcdeb23-d2dd-465e-bda6-8e644f22b48c" providerId="ADAL" clId="{BE884076-C553-420C-9CCD-B6D754A864F2}" dt="2021-03-07T14:51:08.255" v="1868" actId="26606"/>
          <ac:spMkLst>
            <pc:docMk/>
            <pc:sldMk cId="679820408" sldId="280"/>
            <ac:spMk id="10" creationId="{D0CDF5D3-7220-42A0-9D37-ECF3BF283B37}"/>
          </ac:spMkLst>
        </pc:spChg>
        <pc:spChg chg="add del">
          <ac:chgData name="Dmitriy Beznosko" userId="8bcdeb23-d2dd-465e-bda6-8e644f22b48c" providerId="ADAL" clId="{BE884076-C553-420C-9CCD-B6D754A864F2}" dt="2021-03-07T14:51:08.255" v="1868" actId="26606"/>
          <ac:spMkLst>
            <pc:docMk/>
            <pc:sldMk cId="679820408" sldId="280"/>
            <ac:spMk id="12" creationId="{64BC717F-58B3-4A4E-BC3B-1B11323AD5C9}"/>
          </ac:spMkLst>
        </pc:spChg>
        <pc:spChg chg="add del">
          <ac:chgData name="Dmitriy Beznosko" userId="8bcdeb23-d2dd-465e-bda6-8e644f22b48c" providerId="ADAL" clId="{BE884076-C553-420C-9CCD-B6D754A864F2}" dt="2021-03-07T14:51:08.255" v="1868" actId="26606"/>
          <ac:spMkLst>
            <pc:docMk/>
            <pc:sldMk cId="679820408" sldId="280"/>
            <ac:spMk id="14" creationId="{1EE75710-64C5-4CA8-8A7C-82EE4125C90D}"/>
          </ac:spMkLst>
        </pc:spChg>
        <pc:spChg chg="add del">
          <ac:chgData name="Dmitriy Beznosko" userId="8bcdeb23-d2dd-465e-bda6-8e644f22b48c" providerId="ADAL" clId="{BE884076-C553-420C-9CCD-B6D754A864F2}" dt="2021-03-07T14:51:08.255" v="1868" actId="26606"/>
          <ac:spMkLst>
            <pc:docMk/>
            <pc:sldMk cId="679820408" sldId="280"/>
            <ac:spMk id="16" creationId="{435050B1-74E1-4A81-923D-0F5971A3BC01}"/>
          </ac:spMkLst>
        </pc:spChg>
        <pc:spChg chg="add del">
          <ac:chgData name="Dmitriy Beznosko" userId="8bcdeb23-d2dd-465e-bda6-8e644f22b48c" providerId="ADAL" clId="{BE884076-C553-420C-9CCD-B6D754A864F2}" dt="2021-03-07T14:51:17.227" v="1871" actId="26606"/>
          <ac:spMkLst>
            <pc:docMk/>
            <pc:sldMk cId="679820408" sldId="280"/>
            <ac:spMk id="18" creationId="{EFB0C39A-F8CA-4A79-AFFC-E9780FB1991A}"/>
          </ac:spMkLst>
        </pc:spChg>
        <pc:spChg chg="add del">
          <ac:chgData name="Dmitriy Beznosko" userId="8bcdeb23-d2dd-465e-bda6-8e644f22b48c" providerId="ADAL" clId="{BE884076-C553-420C-9CCD-B6D754A864F2}" dt="2021-03-07T14:51:21.063" v="1873" actId="26606"/>
          <ac:spMkLst>
            <pc:docMk/>
            <pc:sldMk cId="679820408" sldId="280"/>
            <ac:spMk id="20" creationId="{64F97EC1-3569-4A79-9DB8-CC79407DFFE2}"/>
          </ac:spMkLst>
        </pc:spChg>
        <pc:spChg chg="add del">
          <ac:chgData name="Dmitriy Beznosko" userId="8bcdeb23-d2dd-465e-bda6-8e644f22b48c" providerId="ADAL" clId="{BE884076-C553-420C-9CCD-B6D754A864F2}" dt="2021-03-07T14:51:21.063" v="1873" actId="26606"/>
          <ac:spMkLst>
            <pc:docMk/>
            <pc:sldMk cId="679820408" sldId="280"/>
            <ac:spMk id="21" creationId="{13E08444-43C3-4332-B02D-F2DBC8C1DBD5}"/>
          </ac:spMkLst>
        </pc:spChg>
        <pc:spChg chg="add del">
          <ac:chgData name="Dmitriy Beznosko" userId="8bcdeb23-d2dd-465e-bda6-8e644f22b48c" providerId="ADAL" clId="{BE884076-C553-420C-9CCD-B6D754A864F2}" dt="2021-03-07T14:51:28.947" v="1875" actId="26606"/>
          <ac:spMkLst>
            <pc:docMk/>
            <pc:sldMk cId="679820408" sldId="280"/>
            <ac:spMk id="24" creationId="{06980910-96FA-4DA6-93F5-97873AF1B76D}"/>
          </ac:spMkLst>
        </pc:spChg>
        <pc:spChg chg="add del">
          <ac:chgData name="Dmitriy Beznosko" userId="8bcdeb23-d2dd-465e-bda6-8e644f22b48c" providerId="ADAL" clId="{BE884076-C553-420C-9CCD-B6D754A864F2}" dt="2021-03-07T14:51:28.947" v="1875" actId="26606"/>
          <ac:spMkLst>
            <pc:docMk/>
            <pc:sldMk cId="679820408" sldId="280"/>
            <ac:spMk id="25" creationId="{9F1CB7E2-0098-4A7C-B377-037DCA4C80AD}"/>
          </ac:spMkLst>
        </pc:spChg>
        <pc:spChg chg="add del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27" creationId="{D0CDF5D3-7220-42A0-9D37-ECF3BF283B37}"/>
          </ac:spMkLst>
        </pc:spChg>
        <pc:spChg chg="add del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28" creationId="{64BC717F-58B3-4A4E-BC3B-1B11323AD5C9}"/>
          </ac:spMkLst>
        </pc:spChg>
        <pc:spChg chg="add del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29" creationId="{1EE75710-64C5-4CA8-8A7C-82EE4125C90D}"/>
          </ac:spMkLst>
        </pc:spChg>
        <pc:spChg chg="add del">
          <ac:chgData name="Dmitriy Beznosko" userId="8bcdeb23-d2dd-465e-bda6-8e644f22b48c" providerId="ADAL" clId="{BE884076-C553-420C-9CCD-B6D754A864F2}" dt="2021-03-07T14:51:30.686" v="1877" actId="26606"/>
          <ac:spMkLst>
            <pc:docMk/>
            <pc:sldMk cId="679820408" sldId="280"/>
            <ac:spMk id="30" creationId="{435050B1-74E1-4A81-923D-0F5971A3BC01}"/>
          </ac:spMkLst>
        </pc:spChg>
        <pc:picChg chg="add mod ord">
          <ac:chgData name="Dmitriy Beznosko" userId="8bcdeb23-d2dd-465e-bda6-8e644f22b48c" providerId="ADAL" clId="{BE884076-C553-420C-9CCD-B6D754A864F2}" dt="2021-03-07T14:51:32.083" v="1879" actId="1076"/>
          <ac:picMkLst>
            <pc:docMk/>
            <pc:sldMk cId="679820408" sldId="280"/>
            <ac:picMk id="5" creationId="{96E94846-51B2-4885-93BF-FEDE48A6E235}"/>
          </ac:picMkLst>
        </pc:picChg>
        <pc:cxnChg chg="add del">
          <ac:chgData name="Dmitriy Beznosko" userId="8bcdeb23-d2dd-465e-bda6-8e644f22b48c" providerId="ADAL" clId="{BE884076-C553-420C-9CCD-B6D754A864F2}" dt="2021-03-07T14:51:21.063" v="1873" actId="26606"/>
          <ac:cxnSpMkLst>
            <pc:docMk/>
            <pc:sldMk cId="679820408" sldId="280"/>
            <ac:cxnSpMk id="22" creationId="{4D848F31-B9E9-4B45-86EB-66A7D70D487A}"/>
          </ac:cxnSpMkLst>
        </pc:cxnChg>
      </pc:sldChg>
      <pc:sldChg chg="addSp delSp modSp add mod">
        <pc:chgData name="Dmitriy Beznosko" userId="8bcdeb23-d2dd-465e-bda6-8e644f22b48c" providerId="ADAL" clId="{BE884076-C553-420C-9CCD-B6D754A864F2}" dt="2021-03-07T15:05:30.251" v="2081" actId="22711"/>
        <pc:sldMkLst>
          <pc:docMk/>
          <pc:sldMk cId="4086093028" sldId="281"/>
        </pc:sldMkLst>
        <pc:spChg chg="add del mod">
          <ac:chgData name="Dmitriy Beznosko" userId="8bcdeb23-d2dd-465e-bda6-8e644f22b48c" providerId="ADAL" clId="{BE884076-C553-420C-9CCD-B6D754A864F2}" dt="2021-03-07T15:05:23.286" v="2079" actId="478"/>
          <ac:spMkLst>
            <pc:docMk/>
            <pc:sldMk cId="4086093028" sldId="281"/>
            <ac:spMk id="6" creationId="{83FC4F81-C021-4C10-BE3B-48F6A5C281DB}"/>
          </ac:spMkLst>
        </pc:spChg>
        <pc:picChg chg="mod">
          <ac:chgData name="Dmitriy Beznosko" userId="8bcdeb23-d2dd-465e-bda6-8e644f22b48c" providerId="ADAL" clId="{BE884076-C553-420C-9CCD-B6D754A864F2}" dt="2021-03-07T15:05:30.251" v="2081" actId="22711"/>
          <ac:picMkLst>
            <pc:docMk/>
            <pc:sldMk cId="4086093028" sldId="281"/>
            <ac:picMk id="5" creationId="{96E94846-51B2-4885-93BF-FEDE48A6E235}"/>
          </ac:picMkLst>
        </pc:picChg>
      </pc:sldChg>
      <pc:sldChg chg="del">
        <pc:chgData name="Dmitriy Beznosko" userId="8bcdeb23-d2dd-465e-bda6-8e644f22b48c" providerId="ADAL" clId="{BE884076-C553-420C-9CCD-B6D754A864F2}" dt="2021-03-06T19:00:04.413" v="1" actId="47"/>
        <pc:sldMkLst>
          <pc:docMk/>
          <pc:sldMk cId="885394359" sldId="282"/>
        </pc:sldMkLst>
      </pc:sldChg>
      <pc:sldChg chg="addSp delSp modSp add mod">
        <pc:chgData name="Dmitriy Beznosko" userId="8bcdeb23-d2dd-465e-bda6-8e644f22b48c" providerId="ADAL" clId="{BE884076-C553-420C-9CCD-B6D754A864F2}" dt="2021-03-07T23:12:35.453" v="2429" actId="1076"/>
        <pc:sldMkLst>
          <pc:docMk/>
          <pc:sldMk cId="2741016848" sldId="282"/>
        </pc:sldMkLst>
        <pc:spChg chg="add del mod">
          <ac:chgData name="Dmitriy Beznosko" userId="8bcdeb23-d2dd-465e-bda6-8e644f22b48c" providerId="ADAL" clId="{BE884076-C553-420C-9CCD-B6D754A864F2}" dt="2021-03-07T15:16:28.726" v="2256" actId="478"/>
          <ac:spMkLst>
            <pc:docMk/>
            <pc:sldMk cId="2741016848" sldId="282"/>
            <ac:spMk id="6" creationId="{40C3F29B-B39C-4E41-8E13-9B3FE94CBC8E}"/>
          </ac:spMkLst>
        </pc:spChg>
        <pc:spChg chg="add del mod">
          <ac:chgData name="Dmitriy Beznosko" userId="8bcdeb23-d2dd-465e-bda6-8e644f22b48c" providerId="ADAL" clId="{BE884076-C553-420C-9CCD-B6D754A864F2}" dt="2021-03-07T15:18:09.214" v="2264" actId="478"/>
          <ac:spMkLst>
            <pc:docMk/>
            <pc:sldMk cId="2741016848" sldId="282"/>
            <ac:spMk id="9" creationId="{F3424DFA-4CD2-4244-9A85-AF3D3BF236F5}"/>
          </ac:spMkLst>
        </pc:spChg>
        <pc:spChg chg="add del mod">
          <ac:chgData name="Dmitriy Beznosko" userId="8bcdeb23-d2dd-465e-bda6-8e644f22b48c" providerId="ADAL" clId="{BE884076-C553-420C-9CCD-B6D754A864F2}" dt="2021-03-07T15:18:11.680" v="2265" actId="478"/>
          <ac:spMkLst>
            <pc:docMk/>
            <pc:sldMk cId="2741016848" sldId="282"/>
            <ac:spMk id="12" creationId="{84537D19-13A2-4D2E-9939-D88072B5C0C7}"/>
          </ac:spMkLst>
        </pc:spChg>
        <pc:spChg chg="add del mod">
          <ac:chgData name="Dmitriy Beznosko" userId="8bcdeb23-d2dd-465e-bda6-8e644f22b48c" providerId="ADAL" clId="{BE884076-C553-420C-9CCD-B6D754A864F2}" dt="2021-03-07T23:12:30.035" v="2427" actId="478"/>
          <ac:spMkLst>
            <pc:docMk/>
            <pc:sldMk cId="2741016848" sldId="282"/>
            <ac:spMk id="15" creationId="{2543E242-6079-4C28-9783-5A6FA54D7D96}"/>
          </ac:spMkLst>
        </pc:spChg>
        <pc:picChg chg="mod">
          <ac:chgData name="Dmitriy Beznosko" userId="8bcdeb23-d2dd-465e-bda6-8e644f22b48c" providerId="ADAL" clId="{BE884076-C553-420C-9CCD-B6D754A864F2}" dt="2021-03-07T15:18:40.823" v="2269" actId="1076"/>
          <ac:picMkLst>
            <pc:docMk/>
            <pc:sldMk cId="2741016848" sldId="282"/>
            <ac:picMk id="5" creationId="{96E94846-51B2-4885-93BF-FEDE48A6E235}"/>
          </ac:picMkLst>
        </pc:picChg>
        <pc:picChg chg="add del mod">
          <ac:chgData name="Dmitriy Beznosko" userId="8bcdeb23-d2dd-465e-bda6-8e644f22b48c" providerId="ADAL" clId="{BE884076-C553-420C-9CCD-B6D754A864F2}" dt="2021-03-07T15:18:09.214" v="2264" actId="478"/>
          <ac:picMkLst>
            <pc:docMk/>
            <pc:sldMk cId="2741016848" sldId="282"/>
            <ac:picMk id="8" creationId="{EA7BFAA5-1126-4696-BCF4-0AF9BC2195D4}"/>
          </ac:picMkLst>
        </pc:picChg>
        <pc:picChg chg="add mod">
          <ac:chgData name="Dmitriy Beznosko" userId="8bcdeb23-d2dd-465e-bda6-8e644f22b48c" providerId="ADAL" clId="{BE884076-C553-420C-9CCD-B6D754A864F2}" dt="2021-03-07T15:18:45.964" v="2270" actId="1076"/>
          <ac:picMkLst>
            <pc:docMk/>
            <pc:sldMk cId="2741016848" sldId="282"/>
            <ac:picMk id="11" creationId="{7C9BAFE3-9E21-4A52-8CE1-AD33A38A5006}"/>
          </ac:picMkLst>
        </pc:picChg>
        <pc:picChg chg="add mod">
          <ac:chgData name="Dmitriy Beznosko" userId="8bcdeb23-d2dd-465e-bda6-8e644f22b48c" providerId="ADAL" clId="{BE884076-C553-420C-9CCD-B6D754A864F2}" dt="2021-03-07T23:12:35.453" v="2429" actId="1076"/>
          <ac:picMkLst>
            <pc:docMk/>
            <pc:sldMk cId="2741016848" sldId="282"/>
            <ac:picMk id="14" creationId="{D24D815B-28B9-4E20-B08F-4968FFEC5033}"/>
          </ac:picMkLst>
        </pc:picChg>
      </pc:sldChg>
      <pc:sldChg chg="addSp delSp modSp add mod">
        <pc:chgData name="Dmitriy Beznosko" userId="8bcdeb23-d2dd-465e-bda6-8e644f22b48c" providerId="ADAL" clId="{BE884076-C553-420C-9CCD-B6D754A864F2}" dt="2021-03-08T00:44:29.564" v="2872" actId="1035"/>
        <pc:sldMkLst>
          <pc:docMk/>
          <pc:sldMk cId="1309589097" sldId="283"/>
        </pc:sldMkLst>
        <pc:spChg chg="mod">
          <ac:chgData name="Dmitriy Beznosko" userId="8bcdeb23-d2dd-465e-bda6-8e644f22b48c" providerId="ADAL" clId="{BE884076-C553-420C-9CCD-B6D754A864F2}" dt="2021-03-08T00:40:22.507" v="2758" actId="1076"/>
          <ac:spMkLst>
            <pc:docMk/>
            <pc:sldMk cId="1309589097" sldId="283"/>
            <ac:spMk id="5" creationId="{436B7807-0F35-473A-A801-BFE80449E7FB}"/>
          </ac:spMkLst>
        </pc:spChg>
        <pc:spChg chg="del">
          <ac:chgData name="Dmitriy Beznosko" userId="8bcdeb23-d2dd-465e-bda6-8e644f22b48c" providerId="ADAL" clId="{BE884076-C553-420C-9CCD-B6D754A864F2}" dt="2021-03-08T00:39:25.315" v="2734" actId="931"/>
          <ac:spMkLst>
            <pc:docMk/>
            <pc:sldMk cId="1309589097" sldId="283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8T00:39:42.285" v="2746" actId="478"/>
          <ac:spMkLst>
            <pc:docMk/>
            <pc:sldMk cId="1309589097" sldId="283"/>
            <ac:spMk id="7" creationId="{EE0F7ADC-4541-4F07-8D5E-3979540A015B}"/>
          </ac:spMkLst>
        </pc:spChg>
        <pc:spChg chg="add del mod">
          <ac:chgData name="Dmitriy Beznosko" userId="8bcdeb23-d2dd-465e-bda6-8e644f22b48c" providerId="ADAL" clId="{BE884076-C553-420C-9CCD-B6D754A864F2}" dt="2021-03-08T00:39:44.506" v="2747" actId="478"/>
          <ac:spMkLst>
            <pc:docMk/>
            <pc:sldMk cId="1309589097" sldId="283"/>
            <ac:spMk id="10" creationId="{C1FB8DFB-BF14-4581-85CC-06E3FD3E3169}"/>
          </ac:spMkLst>
        </pc:spChg>
        <pc:spChg chg="add del mod">
          <ac:chgData name="Dmitriy Beznosko" userId="8bcdeb23-d2dd-465e-bda6-8e644f22b48c" providerId="ADAL" clId="{BE884076-C553-420C-9CCD-B6D754A864F2}" dt="2021-03-08T00:40:39.817" v="2790" actId="478"/>
          <ac:spMkLst>
            <pc:docMk/>
            <pc:sldMk cId="1309589097" sldId="283"/>
            <ac:spMk id="13" creationId="{D7DD173F-E01F-4216-A313-515627E7027E}"/>
          </ac:spMkLst>
        </pc:spChg>
        <pc:spChg chg="add del mod">
          <ac:chgData name="Dmitriy Beznosko" userId="8bcdeb23-d2dd-465e-bda6-8e644f22b48c" providerId="ADAL" clId="{BE884076-C553-420C-9CCD-B6D754A864F2}" dt="2021-03-08T00:39:49.885" v="2750" actId="478"/>
          <ac:spMkLst>
            <pc:docMk/>
            <pc:sldMk cId="1309589097" sldId="283"/>
            <ac:spMk id="16" creationId="{90F52EC4-ADEE-4F9F-9374-0D740F67B199}"/>
          </ac:spMkLst>
        </pc:spChg>
        <pc:spChg chg="add del mod">
          <ac:chgData name="Dmitriy Beznosko" userId="8bcdeb23-d2dd-465e-bda6-8e644f22b48c" providerId="ADAL" clId="{BE884076-C553-420C-9CCD-B6D754A864F2}" dt="2021-03-08T00:39:36.828" v="2744" actId="478"/>
          <ac:spMkLst>
            <pc:docMk/>
            <pc:sldMk cId="1309589097" sldId="283"/>
            <ac:spMk id="19" creationId="{EE25A772-19F7-4C93-ABDB-8E6ECFA86E0C}"/>
          </ac:spMkLst>
        </pc:spChg>
        <pc:spChg chg="add del mod">
          <ac:chgData name="Dmitriy Beznosko" userId="8bcdeb23-d2dd-465e-bda6-8e644f22b48c" providerId="ADAL" clId="{BE884076-C553-420C-9CCD-B6D754A864F2}" dt="2021-03-08T00:40:25.340" v="2760" actId="478"/>
          <ac:spMkLst>
            <pc:docMk/>
            <pc:sldMk cId="1309589097" sldId="283"/>
            <ac:spMk id="21" creationId="{C9ADC32C-E10C-4B93-8C12-778671130CDC}"/>
          </ac:spMkLst>
        </pc:spChg>
        <pc:spChg chg="add mod">
          <ac:chgData name="Dmitriy Beznosko" userId="8bcdeb23-d2dd-465e-bda6-8e644f22b48c" providerId="ADAL" clId="{BE884076-C553-420C-9CCD-B6D754A864F2}" dt="2021-03-08T00:41:21.732" v="2823" actId="20577"/>
          <ac:spMkLst>
            <pc:docMk/>
            <pc:sldMk cId="1309589097" sldId="283"/>
            <ac:spMk id="22" creationId="{B8A640F4-8389-4E31-8F28-36268DA8CAF4}"/>
          </ac:spMkLst>
        </pc:spChg>
        <pc:spChg chg="add del mod">
          <ac:chgData name="Dmitriy Beznosko" userId="8bcdeb23-d2dd-465e-bda6-8e644f22b48c" providerId="ADAL" clId="{BE884076-C553-420C-9CCD-B6D754A864F2}" dt="2021-03-08T00:42:37.859" v="2839" actId="478"/>
          <ac:spMkLst>
            <pc:docMk/>
            <pc:sldMk cId="1309589097" sldId="283"/>
            <ac:spMk id="25" creationId="{AD0B4ED0-44A6-4750-8332-F0E3178DE27B}"/>
          </ac:spMkLst>
        </pc:spChg>
        <pc:spChg chg="add del mod">
          <ac:chgData name="Dmitriy Beznosko" userId="8bcdeb23-d2dd-465e-bda6-8e644f22b48c" providerId="ADAL" clId="{BE884076-C553-420C-9CCD-B6D754A864F2}" dt="2021-03-08T00:43:38.717" v="2849" actId="478"/>
          <ac:spMkLst>
            <pc:docMk/>
            <pc:sldMk cId="1309589097" sldId="283"/>
            <ac:spMk id="28" creationId="{D5ABA70F-962E-4279-8E9F-46FD92357CA7}"/>
          </ac:spMkLst>
        </pc:spChg>
        <pc:picChg chg="add del mod">
          <ac:chgData name="Dmitriy Beznosko" userId="8bcdeb23-d2dd-465e-bda6-8e644f22b48c" providerId="ADAL" clId="{BE884076-C553-420C-9CCD-B6D754A864F2}" dt="2021-03-08T00:40:29.544" v="2787" actId="1035"/>
          <ac:picMkLst>
            <pc:docMk/>
            <pc:sldMk cId="1309589097" sldId="283"/>
            <ac:picMk id="3" creationId="{8B7EF310-3F57-496D-8D92-042F9854A9B8}"/>
          </ac:picMkLst>
        </pc:picChg>
        <pc:picChg chg="add mod">
          <ac:chgData name="Dmitriy Beznosko" userId="8bcdeb23-d2dd-465e-bda6-8e644f22b48c" providerId="ADAL" clId="{BE884076-C553-420C-9CCD-B6D754A864F2}" dt="2021-03-08T00:41:52.614" v="2835" actId="1076"/>
          <ac:picMkLst>
            <pc:docMk/>
            <pc:sldMk cId="1309589097" sldId="283"/>
            <ac:picMk id="9" creationId="{A8AC972A-8135-4853-BB06-695F653B5D90}"/>
          </ac:picMkLst>
        </pc:picChg>
        <pc:picChg chg="add mod">
          <ac:chgData name="Dmitriy Beznosko" userId="8bcdeb23-d2dd-465e-bda6-8e644f22b48c" providerId="ADAL" clId="{BE884076-C553-420C-9CCD-B6D754A864F2}" dt="2021-03-08T00:42:41.366" v="2840" actId="1076"/>
          <ac:picMkLst>
            <pc:docMk/>
            <pc:sldMk cId="1309589097" sldId="283"/>
            <ac:picMk id="12" creationId="{9E90514D-F839-4A29-AAF0-B7F0059385A3}"/>
          </ac:picMkLst>
        </pc:picChg>
        <pc:picChg chg="add mod">
          <ac:chgData name="Dmitriy Beznosko" userId="8bcdeb23-d2dd-465e-bda6-8e644f22b48c" providerId="ADAL" clId="{BE884076-C553-420C-9CCD-B6D754A864F2}" dt="2021-03-08T00:43:03.757" v="2844" actId="1076"/>
          <ac:picMkLst>
            <pc:docMk/>
            <pc:sldMk cId="1309589097" sldId="283"/>
            <ac:picMk id="15" creationId="{7E53B2F7-A24E-41E6-B0CA-3E83E84ADA95}"/>
          </ac:picMkLst>
        </pc:picChg>
        <pc:picChg chg="add mod">
          <ac:chgData name="Dmitriy Beznosko" userId="8bcdeb23-d2dd-465e-bda6-8e644f22b48c" providerId="ADAL" clId="{BE884076-C553-420C-9CCD-B6D754A864F2}" dt="2021-03-08T00:44:29.564" v="2872" actId="1035"/>
          <ac:picMkLst>
            <pc:docMk/>
            <pc:sldMk cId="1309589097" sldId="283"/>
            <ac:picMk id="18" creationId="{B23F873E-1625-45DF-B742-6A8EFEAB9A64}"/>
          </ac:picMkLst>
        </pc:picChg>
        <pc:picChg chg="add mod">
          <ac:chgData name="Dmitriy Beznosko" userId="8bcdeb23-d2dd-465e-bda6-8e644f22b48c" providerId="ADAL" clId="{BE884076-C553-420C-9CCD-B6D754A864F2}" dt="2021-03-08T00:42:56.413" v="2843" actId="1076"/>
          <ac:picMkLst>
            <pc:docMk/>
            <pc:sldMk cId="1309589097" sldId="283"/>
            <ac:picMk id="24" creationId="{0EE7EE51-EA38-4F22-8EF8-8AB8397826D7}"/>
          </ac:picMkLst>
        </pc:picChg>
        <pc:picChg chg="add mod modCrop">
          <ac:chgData name="Dmitriy Beznosko" userId="8bcdeb23-d2dd-465e-bda6-8e644f22b48c" providerId="ADAL" clId="{BE884076-C553-420C-9CCD-B6D754A864F2}" dt="2021-03-08T00:44:26.778" v="2864" actId="1035"/>
          <ac:picMkLst>
            <pc:docMk/>
            <pc:sldMk cId="1309589097" sldId="283"/>
            <ac:picMk id="27" creationId="{769E6B9B-0AFB-4685-9AAC-7446838C12B8}"/>
          </ac:picMkLst>
        </pc:picChg>
      </pc:sldChg>
      <pc:sldChg chg="add del">
        <pc:chgData name="Dmitriy Beznosko" userId="8bcdeb23-d2dd-465e-bda6-8e644f22b48c" providerId="ADAL" clId="{BE884076-C553-420C-9CCD-B6D754A864F2}" dt="2021-03-08T00:36:56.718" v="2704" actId="47"/>
        <pc:sldMkLst>
          <pc:docMk/>
          <pc:sldMk cId="3975986918" sldId="284"/>
        </pc:sldMkLst>
      </pc:sldChg>
      <pc:sldChg chg="addSp delSp modSp add del mod">
        <pc:chgData name="Dmitriy Beznosko" userId="8bcdeb23-d2dd-465e-bda6-8e644f22b48c" providerId="ADAL" clId="{BE884076-C553-420C-9CCD-B6D754A864F2}" dt="2021-03-07T23:11:49.042" v="2423" actId="478"/>
        <pc:sldMkLst>
          <pc:docMk/>
          <pc:sldMk cId="1106755311" sldId="285"/>
        </pc:sldMkLst>
        <pc:spChg chg="del">
          <ac:chgData name="Dmitriy Beznosko" userId="8bcdeb23-d2dd-465e-bda6-8e644f22b48c" providerId="ADAL" clId="{BE884076-C553-420C-9CCD-B6D754A864F2}" dt="2021-03-07T23:11:49.042" v="2423" actId="478"/>
          <ac:spMkLst>
            <pc:docMk/>
            <pc:sldMk cId="1106755311" sldId="285"/>
            <ac:spMk id="3" creationId="{E3F15AF4-D7BC-45AD-97F7-324CBD5B9DA2}"/>
          </ac:spMkLst>
        </pc:spChg>
        <pc:spChg chg="add del mod">
          <ac:chgData name="Dmitriy Beznosko" userId="8bcdeb23-d2dd-465e-bda6-8e644f22b48c" providerId="ADAL" clId="{BE884076-C553-420C-9CCD-B6D754A864F2}" dt="2021-03-07T23:11:18.311" v="2419" actId="478"/>
          <ac:spMkLst>
            <pc:docMk/>
            <pc:sldMk cId="1106755311" sldId="285"/>
            <ac:spMk id="5" creationId="{981296A5-9491-4359-8464-18E0312DD983}"/>
          </ac:spMkLst>
        </pc:spChg>
        <pc:spChg chg="add del mod">
          <ac:chgData name="Dmitriy Beznosko" userId="8bcdeb23-d2dd-465e-bda6-8e644f22b48c" providerId="ADAL" clId="{BE884076-C553-420C-9CCD-B6D754A864F2}" dt="2021-03-07T23:11:44.943" v="2422" actId="478"/>
          <ac:spMkLst>
            <pc:docMk/>
            <pc:sldMk cId="1106755311" sldId="285"/>
            <ac:spMk id="6" creationId="{7EABC811-ACC6-465A-B598-0C67398A246A}"/>
          </ac:spMkLst>
        </pc:spChg>
        <pc:picChg chg="del">
          <ac:chgData name="Dmitriy Beznosko" userId="8bcdeb23-d2dd-465e-bda6-8e644f22b48c" providerId="ADAL" clId="{BE884076-C553-420C-9CCD-B6D754A864F2}" dt="2021-03-07T23:10:36.949" v="2414" actId="478"/>
          <ac:picMkLst>
            <pc:docMk/>
            <pc:sldMk cId="1106755311" sldId="285"/>
            <ac:picMk id="5" creationId="{96E94846-51B2-4885-93BF-FEDE48A6E235}"/>
          </ac:picMkLst>
        </pc:picChg>
        <pc:picChg chg="mod">
          <ac:chgData name="Dmitriy Beznosko" userId="8bcdeb23-d2dd-465e-bda6-8e644f22b48c" providerId="ADAL" clId="{BE884076-C553-420C-9CCD-B6D754A864F2}" dt="2021-03-07T23:11:40.156" v="2421" actId="14826"/>
          <ac:picMkLst>
            <pc:docMk/>
            <pc:sldMk cId="1106755311" sldId="285"/>
            <ac:picMk id="11" creationId="{7C9BAFE3-9E21-4A52-8CE1-AD33A38A5006}"/>
          </ac:picMkLst>
        </pc:picChg>
        <pc:picChg chg="mod">
          <ac:chgData name="Dmitriy Beznosko" userId="8bcdeb23-d2dd-465e-bda6-8e644f22b48c" providerId="ADAL" clId="{BE884076-C553-420C-9CCD-B6D754A864F2}" dt="2021-03-07T23:10:51.828" v="2417" actId="1076"/>
          <ac:picMkLst>
            <pc:docMk/>
            <pc:sldMk cId="1106755311" sldId="285"/>
            <ac:picMk id="1026" creationId="{8BC9EB1B-8F22-4605-8CEA-686BB7E6BF58}"/>
          </ac:picMkLst>
        </pc:picChg>
      </pc:sldChg>
      <pc:sldChg chg="addSp">
        <pc:chgData name="Dmitriy Beznosko" userId="8bcdeb23-d2dd-465e-bda6-8e644f22b48c" providerId="ADAL" clId="{BE884076-C553-420C-9CCD-B6D754A864F2}" dt="2021-03-07T23:10:48.467" v="2415"/>
        <pc:sldMkLst>
          <pc:docMk/>
          <pc:sldMk cId="3926911441" sldId="285"/>
        </pc:sldMkLst>
        <pc:picChg chg="add">
          <ac:chgData name="Dmitriy Beznosko" userId="8bcdeb23-d2dd-465e-bda6-8e644f22b48c" providerId="ADAL" clId="{BE884076-C553-420C-9CCD-B6D754A864F2}" dt="2021-03-07T23:10:48.467" v="2415"/>
          <ac:picMkLst>
            <pc:docMk/>
            <pc:sldMk cId="3926911441" sldId="285"/>
            <ac:picMk id="1026" creationId="{8BC9EB1B-8F22-4605-8CEA-686BB7E6BF58}"/>
          </ac:picMkLst>
        </pc:picChg>
      </pc:sldChg>
      <pc:sldChg chg="addSp delSp modSp add mod setBg">
        <pc:chgData name="Dmitriy Beznosko" userId="8bcdeb23-d2dd-465e-bda6-8e644f22b48c" providerId="ADAL" clId="{BE884076-C553-420C-9CCD-B6D754A864F2}" dt="2021-03-07T23:16:59.498" v="2485" actId="478"/>
        <pc:sldMkLst>
          <pc:docMk/>
          <pc:sldMk cId="2868192044" sldId="286"/>
        </pc:sldMkLst>
        <pc:spChg chg="mod">
          <ac:chgData name="Dmitriy Beznosko" userId="8bcdeb23-d2dd-465e-bda6-8e644f22b48c" providerId="ADAL" clId="{BE884076-C553-420C-9CCD-B6D754A864F2}" dt="2021-03-07T23:15:43.533" v="2471" actId="26606"/>
          <ac:spMkLst>
            <pc:docMk/>
            <pc:sldMk cId="2868192044" sldId="286"/>
            <ac:spMk id="2" creationId="{A0786EEB-8A50-4FB8-A660-0ED45FE92704}"/>
          </ac:spMkLst>
        </pc:spChg>
        <pc:spChg chg="del mod">
          <ac:chgData name="Dmitriy Beznosko" userId="8bcdeb23-d2dd-465e-bda6-8e644f22b48c" providerId="ADAL" clId="{BE884076-C553-420C-9CCD-B6D754A864F2}" dt="2021-03-07T23:16:59.498" v="2485" actId="478"/>
          <ac:spMkLst>
            <pc:docMk/>
            <pc:sldMk cId="2868192044" sldId="286"/>
            <ac:spMk id="3" creationId="{E3F15AF4-D7BC-45AD-97F7-324CBD5B9DA2}"/>
          </ac:spMkLst>
        </pc:spChg>
        <pc:spChg chg="mod ord">
          <ac:chgData name="Dmitriy Beznosko" userId="8bcdeb23-d2dd-465e-bda6-8e644f22b48c" providerId="ADAL" clId="{BE884076-C553-420C-9CCD-B6D754A864F2}" dt="2021-03-07T23:15:43.533" v="2471" actId="26606"/>
          <ac:spMkLst>
            <pc:docMk/>
            <pc:sldMk cId="2868192044" sldId="286"/>
            <ac:spMk id="4" creationId="{F8C2FD2E-A20A-4DEA-82B3-258BE20D02E8}"/>
          </ac:spMkLst>
        </pc:spChg>
        <pc:spChg chg="add del mod">
          <ac:chgData name="Dmitriy Beznosko" userId="8bcdeb23-d2dd-465e-bda6-8e644f22b48c" providerId="ADAL" clId="{BE884076-C553-420C-9CCD-B6D754A864F2}" dt="2021-03-07T23:13:48.021" v="2433" actId="478"/>
          <ac:spMkLst>
            <pc:docMk/>
            <pc:sldMk cId="2868192044" sldId="286"/>
            <ac:spMk id="6" creationId="{26EA909D-2FC5-4724-9B1F-DAFEE57873FC}"/>
          </ac:spMkLst>
        </pc:spChg>
        <pc:spChg chg="add del mod">
          <ac:chgData name="Dmitriy Beznosko" userId="8bcdeb23-d2dd-465e-bda6-8e644f22b48c" providerId="ADAL" clId="{BE884076-C553-420C-9CCD-B6D754A864F2}" dt="2021-03-07T23:14:19.258" v="2437" actId="478"/>
          <ac:spMkLst>
            <pc:docMk/>
            <pc:sldMk cId="2868192044" sldId="286"/>
            <ac:spMk id="9" creationId="{45FD2C62-7BC1-45EE-9718-BEB803A35806}"/>
          </ac:spMkLst>
        </pc:spChg>
        <pc:spChg chg="add del mod">
          <ac:chgData name="Dmitriy Beznosko" userId="8bcdeb23-d2dd-465e-bda6-8e644f22b48c" providerId="ADAL" clId="{BE884076-C553-420C-9CCD-B6D754A864F2}" dt="2021-03-07T23:14:22.034" v="2438" actId="478"/>
          <ac:spMkLst>
            <pc:docMk/>
            <pc:sldMk cId="2868192044" sldId="286"/>
            <ac:spMk id="12" creationId="{3F036C0D-D146-4012-869B-CFFAC619A67D}"/>
          </ac:spMkLst>
        </pc:spChg>
        <pc:spChg chg="add del mod">
          <ac:chgData name="Dmitriy Beznosko" userId="8bcdeb23-d2dd-465e-bda6-8e644f22b48c" providerId="ADAL" clId="{BE884076-C553-420C-9CCD-B6D754A864F2}" dt="2021-03-07T23:16:45.790" v="2481" actId="478"/>
          <ac:spMkLst>
            <pc:docMk/>
            <pc:sldMk cId="2868192044" sldId="286"/>
            <ac:spMk id="15" creationId="{68C6B3A7-940C-4059-9594-01278CC6AF5A}"/>
          </ac:spMkLst>
        </pc:spChg>
        <pc:spChg chg="add del">
          <ac:chgData name="Dmitriy Beznosko" userId="8bcdeb23-d2dd-465e-bda6-8e644f22b48c" providerId="ADAL" clId="{BE884076-C553-420C-9CCD-B6D754A864F2}" dt="2021-03-07T23:15:43.533" v="2471" actId="26606"/>
          <ac:spMkLst>
            <pc:docMk/>
            <pc:sldMk cId="2868192044" sldId="286"/>
            <ac:spMk id="16" creationId="{6F77CED5-3E09-45CC-8632-769F0C30CB82}"/>
          </ac:spMkLst>
        </pc:spChg>
        <pc:spChg chg="add del mod">
          <ac:chgData name="Dmitriy Beznosko" userId="8bcdeb23-d2dd-465e-bda6-8e644f22b48c" providerId="ADAL" clId="{BE884076-C553-420C-9CCD-B6D754A864F2}" dt="2021-03-07T23:16:43.228" v="2480" actId="478"/>
          <ac:spMkLst>
            <pc:docMk/>
            <pc:sldMk cId="2868192044" sldId="286"/>
            <ac:spMk id="19" creationId="{0B69EB0C-C05C-41BE-9233-39D2D2679120}"/>
          </ac:spMkLst>
        </pc:spChg>
        <pc:picChg chg="del mod">
          <ac:chgData name="Dmitriy Beznosko" userId="8bcdeb23-d2dd-465e-bda6-8e644f22b48c" providerId="ADAL" clId="{BE884076-C553-420C-9CCD-B6D754A864F2}" dt="2021-03-07T23:16:02.509" v="2475" actId="478"/>
          <ac:picMkLst>
            <pc:docMk/>
            <pc:sldMk cId="2868192044" sldId="286"/>
            <ac:picMk id="5" creationId="{96E94846-51B2-4885-93BF-FEDE48A6E235}"/>
          </ac:picMkLst>
        </pc:picChg>
        <pc:picChg chg="add del mod">
          <ac:chgData name="Dmitriy Beznosko" userId="8bcdeb23-d2dd-465e-bda6-8e644f22b48c" providerId="ADAL" clId="{BE884076-C553-420C-9CCD-B6D754A864F2}" dt="2021-03-07T23:15:46.026" v="2472" actId="478"/>
          <ac:picMkLst>
            <pc:docMk/>
            <pc:sldMk cId="2868192044" sldId="286"/>
            <ac:picMk id="8" creationId="{B87C64BE-EA90-491E-B95F-E8DB973DD320}"/>
          </ac:picMkLst>
        </pc:picChg>
        <pc:picChg chg="add mod">
          <ac:chgData name="Dmitriy Beznosko" userId="8bcdeb23-d2dd-465e-bda6-8e644f22b48c" providerId="ADAL" clId="{BE884076-C553-420C-9CCD-B6D754A864F2}" dt="2021-03-07T23:15:43.533" v="2471" actId="26606"/>
          <ac:picMkLst>
            <pc:docMk/>
            <pc:sldMk cId="2868192044" sldId="286"/>
            <ac:picMk id="11" creationId="{E3A952E3-5D29-4F6F-A615-9FE6AA496883}"/>
          </ac:picMkLst>
        </pc:picChg>
        <pc:picChg chg="add del mod">
          <ac:chgData name="Dmitriy Beznosko" userId="8bcdeb23-d2dd-465e-bda6-8e644f22b48c" providerId="ADAL" clId="{BE884076-C553-420C-9CCD-B6D754A864F2}" dt="2021-03-07T23:16:52.262" v="2483" actId="478"/>
          <ac:picMkLst>
            <pc:docMk/>
            <pc:sldMk cId="2868192044" sldId="286"/>
            <ac:picMk id="14" creationId="{8DA40BA5-4954-4D70-A755-2955FDFE095D}"/>
          </ac:picMkLst>
        </pc:picChg>
        <pc:picChg chg="add mod">
          <ac:chgData name="Dmitriy Beznosko" userId="8bcdeb23-d2dd-465e-bda6-8e644f22b48c" providerId="ADAL" clId="{BE884076-C553-420C-9CCD-B6D754A864F2}" dt="2021-03-07T23:16:54.198" v="2484" actId="1076"/>
          <ac:picMkLst>
            <pc:docMk/>
            <pc:sldMk cId="2868192044" sldId="286"/>
            <ac:picMk id="18" creationId="{0924D362-C6B2-499E-B15B-2F3020CC51CC}"/>
          </ac:picMkLst>
        </pc:picChg>
      </pc:sldChg>
      <pc:sldChg chg="addSp delSp modSp add mod">
        <pc:chgData name="Dmitriy Beznosko" userId="8bcdeb23-d2dd-465e-bda6-8e644f22b48c" providerId="ADAL" clId="{BE884076-C553-420C-9CCD-B6D754A864F2}" dt="2021-03-07T23:32:18.334" v="2703" actId="1076"/>
        <pc:sldMkLst>
          <pc:docMk/>
          <pc:sldMk cId="1976664449" sldId="287"/>
        </pc:sldMkLst>
        <pc:spChg chg="mod">
          <ac:chgData name="Dmitriy Beznosko" userId="8bcdeb23-d2dd-465e-bda6-8e644f22b48c" providerId="ADAL" clId="{BE884076-C553-420C-9CCD-B6D754A864F2}" dt="2021-03-07T23:26:23.270" v="2640" actId="1076"/>
          <ac:spMkLst>
            <pc:docMk/>
            <pc:sldMk cId="1976664449" sldId="287"/>
            <ac:spMk id="5" creationId="{436B7807-0F35-473A-A801-BFE80449E7FB}"/>
          </ac:spMkLst>
        </pc:spChg>
        <pc:spChg chg="del mod">
          <ac:chgData name="Dmitriy Beznosko" userId="8bcdeb23-d2dd-465e-bda6-8e644f22b48c" providerId="ADAL" clId="{BE884076-C553-420C-9CCD-B6D754A864F2}" dt="2021-03-07T23:26:00.524" v="2630" actId="21"/>
          <ac:spMkLst>
            <pc:docMk/>
            <pc:sldMk cId="1976664449" sldId="287"/>
            <ac:spMk id="6" creationId="{B3A8ED54-D770-44D5-BEFF-CA60AE3FEBCA}"/>
          </ac:spMkLst>
        </pc:spChg>
        <pc:spChg chg="add del mod">
          <ac:chgData name="Dmitriy Beznosko" userId="8bcdeb23-d2dd-465e-bda6-8e644f22b48c" providerId="ADAL" clId="{BE884076-C553-420C-9CCD-B6D754A864F2}" dt="2021-03-07T23:19:02.401" v="2551" actId="478"/>
          <ac:spMkLst>
            <pc:docMk/>
            <pc:sldMk cId="1976664449" sldId="287"/>
            <ac:spMk id="7" creationId="{B54D3632-9D1C-4D20-8D8A-9FA9076EEE5C}"/>
          </ac:spMkLst>
        </pc:spChg>
        <pc:spChg chg="add del mod">
          <ac:chgData name="Dmitriy Beznosko" userId="8bcdeb23-d2dd-465e-bda6-8e644f22b48c" providerId="ADAL" clId="{BE884076-C553-420C-9CCD-B6D754A864F2}" dt="2021-03-07T23:19:51.323" v="2557" actId="478"/>
          <ac:spMkLst>
            <pc:docMk/>
            <pc:sldMk cId="1976664449" sldId="287"/>
            <ac:spMk id="10" creationId="{9748A458-288D-429D-A227-08A18CD6D3D8}"/>
          </ac:spMkLst>
        </pc:spChg>
        <pc:spChg chg="add del mod">
          <ac:chgData name="Dmitriy Beznosko" userId="8bcdeb23-d2dd-465e-bda6-8e644f22b48c" providerId="ADAL" clId="{BE884076-C553-420C-9CCD-B6D754A864F2}" dt="2021-03-07T23:21:00.808" v="2562" actId="478"/>
          <ac:spMkLst>
            <pc:docMk/>
            <pc:sldMk cId="1976664449" sldId="287"/>
            <ac:spMk id="13" creationId="{69AFA63B-ED0D-4B27-88F0-92654A1FDBDC}"/>
          </ac:spMkLst>
        </pc:spChg>
        <pc:spChg chg="add del mod">
          <ac:chgData name="Dmitriy Beznosko" userId="8bcdeb23-d2dd-465e-bda6-8e644f22b48c" providerId="ADAL" clId="{BE884076-C553-420C-9CCD-B6D754A864F2}" dt="2021-03-07T23:25:47.386" v="2627" actId="478"/>
          <ac:spMkLst>
            <pc:docMk/>
            <pc:sldMk cId="1976664449" sldId="287"/>
            <ac:spMk id="16" creationId="{C87671EB-27A0-4807-AA05-5230734E1378}"/>
          </ac:spMkLst>
        </pc:spChg>
        <pc:spChg chg="add del mod">
          <ac:chgData name="Dmitriy Beznosko" userId="8bcdeb23-d2dd-465e-bda6-8e644f22b48c" providerId="ADAL" clId="{BE884076-C553-420C-9CCD-B6D754A864F2}" dt="2021-03-07T23:25:42.899" v="2625" actId="478"/>
          <ac:spMkLst>
            <pc:docMk/>
            <pc:sldMk cId="1976664449" sldId="287"/>
            <ac:spMk id="19" creationId="{32E822DA-D1E8-4687-BEAD-F6DF77B7537C}"/>
          </ac:spMkLst>
        </pc:spChg>
        <pc:spChg chg="add del mod">
          <ac:chgData name="Dmitriy Beznosko" userId="8bcdeb23-d2dd-465e-bda6-8e644f22b48c" providerId="ADAL" clId="{BE884076-C553-420C-9CCD-B6D754A864F2}" dt="2021-03-07T23:25:35.084" v="2622" actId="478"/>
          <ac:spMkLst>
            <pc:docMk/>
            <pc:sldMk cId="1976664449" sldId="287"/>
            <ac:spMk id="22" creationId="{090934A4-6121-4F28-A06B-A04D76064387}"/>
          </ac:spMkLst>
        </pc:spChg>
        <pc:spChg chg="add del mod">
          <ac:chgData name="Dmitriy Beznosko" userId="8bcdeb23-d2dd-465e-bda6-8e644f22b48c" providerId="ADAL" clId="{BE884076-C553-420C-9CCD-B6D754A864F2}" dt="2021-03-07T23:25:27.540" v="2619" actId="478"/>
          <ac:spMkLst>
            <pc:docMk/>
            <pc:sldMk cId="1976664449" sldId="287"/>
            <ac:spMk id="25" creationId="{F671AADA-5B1F-4E9C-B0CB-5BDC35D3B352}"/>
          </ac:spMkLst>
        </pc:spChg>
        <pc:spChg chg="add del mod">
          <ac:chgData name="Dmitriy Beznosko" userId="8bcdeb23-d2dd-465e-bda6-8e644f22b48c" providerId="ADAL" clId="{BE884076-C553-420C-9CCD-B6D754A864F2}" dt="2021-03-07T23:25:19.250" v="2616" actId="478"/>
          <ac:spMkLst>
            <pc:docMk/>
            <pc:sldMk cId="1976664449" sldId="287"/>
            <ac:spMk id="28" creationId="{028B5D59-B826-4F06-8E9C-4DB6776CA442}"/>
          </ac:spMkLst>
        </pc:spChg>
        <pc:spChg chg="add del mod">
          <ac:chgData name="Dmitriy Beznosko" userId="8bcdeb23-d2dd-465e-bda6-8e644f22b48c" providerId="ADAL" clId="{BE884076-C553-420C-9CCD-B6D754A864F2}" dt="2021-03-07T23:25:11.016" v="2614" actId="478"/>
          <ac:spMkLst>
            <pc:docMk/>
            <pc:sldMk cId="1976664449" sldId="287"/>
            <ac:spMk id="31" creationId="{0DB90EE0-6F0D-4101-BD73-F23ED7BA1980}"/>
          </ac:spMkLst>
        </pc:spChg>
        <pc:spChg chg="add mod">
          <ac:chgData name="Dmitriy Beznosko" userId="8bcdeb23-d2dd-465e-bda6-8e644f22b48c" providerId="ADAL" clId="{BE884076-C553-420C-9CCD-B6D754A864F2}" dt="2021-03-07T23:26:02.650" v="2632" actId="20577"/>
          <ac:spMkLst>
            <pc:docMk/>
            <pc:sldMk cId="1976664449" sldId="287"/>
            <ac:spMk id="33" creationId="{C2791C60-BA5B-474E-AC4F-D30216725302}"/>
          </ac:spMkLst>
        </pc:spChg>
        <pc:spChg chg="add del mod">
          <ac:chgData name="Dmitriy Beznosko" userId="8bcdeb23-d2dd-465e-bda6-8e644f22b48c" providerId="ADAL" clId="{BE884076-C553-420C-9CCD-B6D754A864F2}" dt="2021-03-07T23:27:56.310" v="2659" actId="478"/>
          <ac:spMkLst>
            <pc:docMk/>
            <pc:sldMk cId="1976664449" sldId="287"/>
            <ac:spMk id="36" creationId="{EBA8823E-66F4-48B5-92D7-C5802CE9FAA1}"/>
          </ac:spMkLst>
        </pc:spChg>
        <pc:spChg chg="add del mod">
          <ac:chgData name="Dmitriy Beznosko" userId="8bcdeb23-d2dd-465e-bda6-8e644f22b48c" providerId="ADAL" clId="{BE884076-C553-420C-9CCD-B6D754A864F2}" dt="2021-03-07T23:32:13.166" v="2702" actId="478"/>
          <ac:spMkLst>
            <pc:docMk/>
            <pc:sldMk cId="1976664449" sldId="287"/>
            <ac:spMk id="39" creationId="{DCDDF296-6C45-489D-A43D-A359F59CD26A}"/>
          </ac:spMkLst>
        </pc:spChg>
        <pc:picChg chg="add mod">
          <ac:chgData name="Dmitriy Beznosko" userId="8bcdeb23-d2dd-465e-bda6-8e644f22b48c" providerId="ADAL" clId="{BE884076-C553-420C-9CCD-B6D754A864F2}" dt="2021-03-07T23:28:53.098" v="2671" actId="1076"/>
          <ac:picMkLst>
            <pc:docMk/>
            <pc:sldMk cId="1976664449" sldId="287"/>
            <ac:picMk id="3" creationId="{2DCE20C1-FE34-46D2-8EC0-65E927D9A9E0}"/>
          </ac:picMkLst>
        </pc:picChg>
        <pc:picChg chg="add mod">
          <ac:chgData name="Dmitriy Beznosko" userId="8bcdeb23-d2dd-465e-bda6-8e644f22b48c" providerId="ADAL" clId="{BE884076-C553-420C-9CCD-B6D754A864F2}" dt="2021-03-07T23:30:43.744" v="2695" actId="14100"/>
          <ac:picMkLst>
            <pc:docMk/>
            <pc:sldMk cId="1976664449" sldId="287"/>
            <ac:picMk id="9" creationId="{11EA9CCD-89B1-48B9-B4D4-94A67FA9E59F}"/>
          </ac:picMkLst>
        </pc:picChg>
        <pc:picChg chg="add mod">
          <ac:chgData name="Dmitriy Beznosko" userId="8bcdeb23-d2dd-465e-bda6-8e644f22b48c" providerId="ADAL" clId="{BE884076-C553-420C-9CCD-B6D754A864F2}" dt="2021-03-07T23:29:47.451" v="2682" actId="1076"/>
          <ac:picMkLst>
            <pc:docMk/>
            <pc:sldMk cId="1976664449" sldId="287"/>
            <ac:picMk id="12" creationId="{A493B7F9-CF27-4E67-8A3E-3837F6A1CB05}"/>
          </ac:picMkLst>
        </pc:picChg>
        <pc:picChg chg="add del mod">
          <ac:chgData name="Dmitriy Beznosko" userId="8bcdeb23-d2dd-465e-bda6-8e644f22b48c" providerId="ADAL" clId="{BE884076-C553-420C-9CCD-B6D754A864F2}" dt="2021-03-07T23:25:53.985" v="2629" actId="478"/>
          <ac:picMkLst>
            <pc:docMk/>
            <pc:sldMk cId="1976664449" sldId="287"/>
            <ac:picMk id="15" creationId="{AE361766-BAA2-4918-92C0-CBE89067C33C}"/>
          </ac:picMkLst>
        </pc:picChg>
        <pc:picChg chg="add mod">
          <ac:chgData name="Dmitriy Beznosko" userId="8bcdeb23-d2dd-465e-bda6-8e644f22b48c" providerId="ADAL" clId="{BE884076-C553-420C-9CCD-B6D754A864F2}" dt="2021-03-07T23:30:49.001" v="2697" actId="1076"/>
          <ac:picMkLst>
            <pc:docMk/>
            <pc:sldMk cId="1976664449" sldId="287"/>
            <ac:picMk id="18" creationId="{0655A099-414A-41AE-A36D-A71BDB8DC167}"/>
          </ac:picMkLst>
        </pc:picChg>
        <pc:picChg chg="add mod">
          <ac:chgData name="Dmitriy Beznosko" userId="8bcdeb23-d2dd-465e-bda6-8e644f22b48c" providerId="ADAL" clId="{BE884076-C553-420C-9CCD-B6D754A864F2}" dt="2021-03-07T23:30:21.213" v="2690" actId="1076"/>
          <ac:picMkLst>
            <pc:docMk/>
            <pc:sldMk cId="1976664449" sldId="287"/>
            <ac:picMk id="21" creationId="{EA8A4D17-1753-4917-A2CF-EA551A284A33}"/>
          </ac:picMkLst>
        </pc:picChg>
        <pc:picChg chg="add mod">
          <ac:chgData name="Dmitriy Beznosko" userId="8bcdeb23-d2dd-465e-bda6-8e644f22b48c" providerId="ADAL" clId="{BE884076-C553-420C-9CCD-B6D754A864F2}" dt="2021-03-07T23:29:40.803" v="2680" actId="1076"/>
          <ac:picMkLst>
            <pc:docMk/>
            <pc:sldMk cId="1976664449" sldId="287"/>
            <ac:picMk id="24" creationId="{CDD55980-E875-4ACB-AC48-F662E9AF7D73}"/>
          </ac:picMkLst>
        </pc:picChg>
        <pc:picChg chg="add mod">
          <ac:chgData name="Dmitriy Beznosko" userId="8bcdeb23-d2dd-465e-bda6-8e644f22b48c" providerId="ADAL" clId="{BE884076-C553-420C-9CCD-B6D754A864F2}" dt="2021-03-07T23:28:54.197" v="2672" actId="1076"/>
          <ac:picMkLst>
            <pc:docMk/>
            <pc:sldMk cId="1976664449" sldId="287"/>
            <ac:picMk id="27" creationId="{689A0E90-B3AF-4258-B1DE-D66C832A9E0C}"/>
          </ac:picMkLst>
        </pc:picChg>
        <pc:picChg chg="add del mod">
          <ac:chgData name="Dmitriy Beznosko" userId="8bcdeb23-d2dd-465e-bda6-8e644f22b48c" providerId="ADAL" clId="{BE884076-C553-420C-9CCD-B6D754A864F2}" dt="2021-03-07T23:27:18.025" v="2655" actId="478"/>
          <ac:picMkLst>
            <pc:docMk/>
            <pc:sldMk cId="1976664449" sldId="287"/>
            <ac:picMk id="30" creationId="{EDBA9F0B-3790-4708-8019-7CAE81A60232}"/>
          </ac:picMkLst>
        </pc:picChg>
        <pc:picChg chg="add mod modCrop">
          <ac:chgData name="Dmitriy Beznosko" userId="8bcdeb23-d2dd-465e-bda6-8e644f22b48c" providerId="ADAL" clId="{BE884076-C553-420C-9CCD-B6D754A864F2}" dt="2021-03-07T23:29:14.965" v="2677" actId="1076"/>
          <ac:picMkLst>
            <pc:docMk/>
            <pc:sldMk cId="1976664449" sldId="287"/>
            <ac:picMk id="35" creationId="{20461286-D060-470E-8175-3491E447391D}"/>
          </ac:picMkLst>
        </pc:picChg>
        <pc:picChg chg="add mod">
          <ac:chgData name="Dmitriy Beznosko" userId="8bcdeb23-d2dd-465e-bda6-8e644f22b48c" providerId="ADAL" clId="{BE884076-C553-420C-9CCD-B6D754A864F2}" dt="2021-03-07T23:32:18.334" v="2703" actId="1076"/>
          <ac:picMkLst>
            <pc:docMk/>
            <pc:sldMk cId="1976664449" sldId="287"/>
            <ac:picMk id="38" creationId="{88DFF0E9-1FF5-476F-A3FD-CAEBC163408A}"/>
          </ac:picMkLst>
        </pc:picChg>
      </pc:sldChg>
    </pc:docChg>
  </pc:docChgLst>
  <pc:docChgLst>
    <pc:chgData name="Dmitriy Beznosko" userId="8bcdeb23-d2dd-465e-bda6-8e644f22b48c" providerId="ADAL" clId="{C5753A45-2D79-48C0-AD66-BC600BC9DC73}"/>
    <pc:docChg chg="undo custSel addSld delSld modSld">
      <pc:chgData name="Dmitriy Beznosko" userId="8bcdeb23-d2dd-465e-bda6-8e644f22b48c" providerId="ADAL" clId="{C5753A45-2D79-48C0-AD66-BC600BC9DC73}" dt="2021-02-21T17:40:47.140" v="1563" actId="313"/>
      <pc:docMkLst>
        <pc:docMk/>
      </pc:docMkLst>
      <pc:sldChg chg="modSp mod">
        <pc:chgData name="Dmitriy Beznosko" userId="8bcdeb23-d2dd-465e-bda6-8e644f22b48c" providerId="ADAL" clId="{C5753A45-2D79-48C0-AD66-BC600BC9DC73}" dt="2021-02-21T16:08:30.143" v="0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5753A45-2D79-48C0-AD66-BC600BC9DC73}" dt="2021-02-21T16:08:30.143" v="0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add mod setBg">
        <pc:chgData name="Dmitriy Beznosko" userId="8bcdeb23-d2dd-465e-bda6-8e644f22b48c" providerId="ADAL" clId="{C5753A45-2D79-48C0-AD66-BC600BC9DC73}" dt="2021-02-21T17:31:11.592" v="1242" actId="20577"/>
        <pc:sldMkLst>
          <pc:docMk/>
          <pc:sldMk cId="1278415835" sldId="258"/>
        </pc:sldMkLst>
        <pc:spChg chg="mod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31:11.592" v="1242" actId="20577"/>
          <ac:spMkLst>
            <pc:docMk/>
            <pc:sldMk cId="1278415835" sldId="258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73" creationId="{001D9966-4027-4CE1-BAFF-9FA0E578605C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75" creationId="{874F3938-6B59-4FDD-B882-12FAA4978F6C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37" creationId="{7F5E9321-8E84-45AC-AD89-51E914F68B42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39" creationId="{C1A700DC-DD5C-4DE0-AC7B-CCBF3E1743AA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41" creationId="{9F861D4E-31C2-4893-913B-12F1EB82E24D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43" creationId="{DB554A7E-41A3-4DC5-9E04-47E7C1562002}"/>
          </ac:spMkLst>
        </pc:spChg>
        <pc:picChg chg="add mod">
          <ac:chgData name="Dmitriy Beznosko" userId="8bcdeb23-d2dd-465e-bda6-8e644f22b48c" providerId="ADAL" clId="{C5753A45-2D79-48C0-AD66-BC600BC9DC73}" dt="2021-02-21T17:29:43.250" v="1190" actId="26606"/>
          <ac:picMkLst>
            <pc:docMk/>
            <pc:sldMk cId="1278415835" sldId="258"/>
            <ac:picMk id="6" creationId="{E5C73187-776B-4BB0-8CE1-463FC5AFC0AC}"/>
          </ac:picMkLst>
        </pc:picChg>
        <pc:picChg chg="mod ord">
          <ac:chgData name="Dmitriy Beznosko" userId="8bcdeb23-d2dd-465e-bda6-8e644f22b48c" providerId="ADAL" clId="{C5753A45-2D79-48C0-AD66-BC600BC9DC73}" dt="2021-02-21T17:29:43.250" v="1190" actId="26606"/>
          <ac:picMkLst>
            <pc:docMk/>
            <pc:sldMk cId="1278415835" sldId="258"/>
            <ac:picMk id="1026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9:43.250" v="1190" actId="26606"/>
          <ac:picMkLst>
            <pc:docMk/>
            <pc:sldMk cId="1278415835" sldId="258"/>
            <ac:picMk id="1028" creationId="{00000000-0000-0000-0000-000000000000}"/>
          </ac:picMkLst>
        </pc:picChg>
        <pc:picChg chg="del">
          <ac:chgData name="Dmitriy Beznosko" userId="8bcdeb23-d2dd-465e-bda6-8e644f22b48c" providerId="ADAL" clId="{C5753A45-2D79-48C0-AD66-BC600BC9DC73}" dt="2021-02-21T16:17:42.880" v="27" actId="478"/>
          <ac:picMkLst>
            <pc:docMk/>
            <pc:sldMk cId="1278415835" sldId="258"/>
            <ac:picMk id="1030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3801027390" sldId="258"/>
        </pc:sldMkLst>
      </pc:sldChg>
      <pc:sldChg chg="addSp delSp modSp add mod setBg">
        <pc:chgData name="Dmitriy Beznosko" userId="8bcdeb23-d2dd-465e-bda6-8e644f22b48c" providerId="ADAL" clId="{C5753A45-2D79-48C0-AD66-BC600BC9DC73}" dt="2021-02-21T17:35:11.030" v="1415" actId="20577"/>
        <pc:sldMkLst>
          <pc:docMk/>
          <pc:sldMk cId="2023331127" sldId="259"/>
        </pc:sldMkLst>
        <pc:spChg chg="mod">
          <ac:chgData name="Dmitriy Beznosko" userId="8bcdeb23-d2dd-465e-bda6-8e644f22b48c" providerId="ADAL" clId="{C5753A45-2D79-48C0-AD66-BC600BC9DC73}" dt="2021-02-21T17:31:46.416" v="1245" actId="26606"/>
          <ac:spMkLst>
            <pc:docMk/>
            <pc:sldMk cId="2023331127" sldId="259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35:11.030" v="1415" actId="20577"/>
          <ac:spMkLst>
            <pc:docMk/>
            <pc:sldMk cId="2023331127" sldId="259"/>
            <ac:spMk id="3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31:46.416" v="1245" actId="26606"/>
          <ac:spMkLst>
            <pc:docMk/>
            <pc:sldMk cId="2023331127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C5753A45-2D79-48C0-AD66-BC600BC9DC73}" dt="2021-02-21T17:31:46.411" v="1244" actId="26606"/>
          <ac:spMkLst>
            <pc:docMk/>
            <pc:sldMk cId="2023331127" sldId="259"/>
            <ac:spMk id="75" creationId="{001D9966-4027-4CE1-BAFF-9FA0E578605C}"/>
          </ac:spMkLst>
        </pc:spChg>
        <pc:spChg chg="add del">
          <ac:chgData name="Dmitriy Beznosko" userId="8bcdeb23-d2dd-465e-bda6-8e644f22b48c" providerId="ADAL" clId="{C5753A45-2D79-48C0-AD66-BC600BC9DC73}" dt="2021-02-21T17:31:46.411" v="1244" actId="26606"/>
          <ac:spMkLst>
            <pc:docMk/>
            <pc:sldMk cId="2023331127" sldId="259"/>
            <ac:spMk id="77" creationId="{874F3938-6B59-4FDD-B882-12FAA4978F6C}"/>
          </ac:spMkLst>
        </pc:spChg>
        <pc:spChg chg="add">
          <ac:chgData name="Dmitriy Beznosko" userId="8bcdeb23-d2dd-465e-bda6-8e644f22b48c" providerId="ADAL" clId="{C5753A45-2D79-48C0-AD66-BC600BC9DC73}" dt="2021-02-21T17:31:46.416" v="1245" actId="26606"/>
          <ac:spMkLst>
            <pc:docMk/>
            <pc:sldMk cId="2023331127" sldId="259"/>
            <ac:spMk id="2056" creationId="{6F7E013D-0DE5-4A1E-B229-8063BAAE9644}"/>
          </ac:spMkLst>
        </pc:spChg>
        <pc:picChg chg="mod ord">
          <ac:chgData name="Dmitriy Beznosko" userId="8bcdeb23-d2dd-465e-bda6-8e644f22b48c" providerId="ADAL" clId="{C5753A45-2D79-48C0-AD66-BC600BC9DC73}" dt="2021-02-21T17:32:00.352" v="1247" actId="1076"/>
          <ac:picMkLst>
            <pc:docMk/>
            <pc:sldMk cId="2023331127" sldId="259"/>
            <ac:picMk id="2050" creationId="{00000000-0000-0000-0000-000000000000}"/>
          </ac:picMkLst>
        </pc:picChg>
        <pc:picChg chg="mod">
          <ac:chgData name="Dmitriy Beznosko" userId="8bcdeb23-d2dd-465e-bda6-8e644f22b48c" providerId="ADAL" clId="{C5753A45-2D79-48C0-AD66-BC600BC9DC73}" dt="2021-02-21T17:32:20.904" v="1252" actId="1076"/>
          <ac:picMkLst>
            <pc:docMk/>
            <pc:sldMk cId="2023331127" sldId="259"/>
            <ac:picMk id="2052" creationId="{00000000-0000-0000-0000-000000000000}"/>
          </ac:picMkLst>
        </pc:picChg>
        <pc:picChg chg="mod">
          <ac:chgData name="Dmitriy Beznosko" userId="8bcdeb23-d2dd-465e-bda6-8e644f22b48c" providerId="ADAL" clId="{C5753A45-2D79-48C0-AD66-BC600BC9DC73}" dt="2021-02-21T17:32:03.603" v="1248" actId="1076"/>
          <ac:picMkLst>
            <pc:docMk/>
            <pc:sldMk cId="2023331127" sldId="259"/>
            <ac:picMk id="2054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4146556353" sldId="259"/>
        </pc:sldMkLst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1543466912" sldId="260"/>
        </pc:sldMkLst>
      </pc:sldChg>
      <pc:sldChg chg="addSp delSp modSp add mod setBg">
        <pc:chgData name="Dmitriy Beznosko" userId="8bcdeb23-d2dd-465e-bda6-8e644f22b48c" providerId="ADAL" clId="{C5753A45-2D79-48C0-AD66-BC600BC9DC73}" dt="2021-02-21T17:29:04.321" v="1184" actId="255"/>
        <pc:sldMkLst>
          <pc:docMk/>
          <pc:sldMk cId="3766048430" sldId="260"/>
        </pc:sldMkLst>
        <pc:spChg chg="mod">
          <ac:chgData name="Dmitriy Beznosko" userId="8bcdeb23-d2dd-465e-bda6-8e644f22b48c" providerId="ADAL" clId="{C5753A45-2D79-48C0-AD66-BC600BC9DC73}" dt="2021-02-21T17:27:24.722" v="1123" actId="27636"/>
          <ac:spMkLst>
            <pc:docMk/>
            <pc:sldMk cId="3766048430" sldId="260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9:04.321" v="1184" actId="255"/>
          <ac:spMkLst>
            <pc:docMk/>
            <pc:sldMk cId="3766048430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7:04.929" v="1119" actId="26606"/>
          <ac:spMkLst>
            <pc:docMk/>
            <pc:sldMk cId="3766048430" sldId="260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C5753A45-2D79-48C0-AD66-BC600BC9DC73}" dt="2021-02-21T17:26:48.820" v="1109" actId="26606"/>
          <ac:spMkLst>
            <pc:docMk/>
            <pc:sldMk cId="3766048430" sldId="260"/>
            <ac:spMk id="75" creationId="{6F7E013D-0DE5-4A1E-B229-8063BAAE9644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77" creationId="{C1A700DC-DD5C-4DE0-AC7B-CCBF3E1743AA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79" creationId="{9F861D4E-31C2-4893-913B-12F1EB82E24D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81" creationId="{DB554A7E-41A3-4DC5-9E04-47E7C1562002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4104" creationId="{7F5E9321-8E84-45AC-AD89-51E914F68B42}"/>
          </ac:spMkLst>
        </pc:spChg>
        <pc:spChg chg="add del">
          <ac:chgData name="Dmitriy Beznosko" userId="8bcdeb23-d2dd-465e-bda6-8e644f22b48c" providerId="ADAL" clId="{C5753A45-2D79-48C0-AD66-BC600BC9DC73}" dt="2021-02-21T17:26:58.230" v="1115" actId="26606"/>
          <ac:spMkLst>
            <pc:docMk/>
            <pc:sldMk cId="3766048430" sldId="260"/>
            <ac:spMk id="4106" creationId="{FF19E647-F6F0-4ABE-B7B9-F27F45A457FA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09" creationId="{FF19E647-F6F0-4ABE-B7B9-F27F45A457FA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10" creationId="{FA2289DB-F4F2-44AA-8ED3-0141E331B7AA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11" creationId="{44C115A1-A2B9-496D-8FC5-3B6AA2BC9C8F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12" creationId="{29FA7D49-FB1E-4C96-AD88-49252278DBD1}"/>
          </ac:spMkLst>
        </pc:spChg>
        <pc:spChg chg="add">
          <ac:chgData name="Dmitriy Beznosko" userId="8bcdeb23-d2dd-465e-bda6-8e644f22b48c" providerId="ADAL" clId="{C5753A45-2D79-48C0-AD66-BC600BC9DC73}" dt="2021-02-21T17:27:04.929" v="1119" actId="26606"/>
          <ac:spMkLst>
            <pc:docMk/>
            <pc:sldMk cId="3766048430" sldId="260"/>
            <ac:spMk id="4114" creationId="{6F7E013D-0DE5-4A1E-B229-8063BAAE9644}"/>
          </ac:spMkLst>
        </pc:spChg>
        <pc:picChg chg="mod ord">
          <ac:chgData name="Dmitriy Beznosko" userId="8bcdeb23-d2dd-465e-bda6-8e644f22b48c" providerId="ADAL" clId="{C5753A45-2D79-48C0-AD66-BC600BC9DC73}" dt="2021-02-21T17:27:20.097" v="1121" actId="1076"/>
          <ac:picMkLst>
            <pc:docMk/>
            <pc:sldMk cId="3766048430" sldId="260"/>
            <ac:picMk id="4098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8:42.726" v="1180" actId="1076"/>
          <ac:picMkLst>
            <pc:docMk/>
            <pc:sldMk cId="3766048430" sldId="260"/>
            <ac:picMk id="4100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8:46.754" v="1181" actId="1076"/>
          <ac:picMkLst>
            <pc:docMk/>
            <pc:sldMk cId="3766048430" sldId="260"/>
            <ac:picMk id="4102" creationId="{00000000-0000-0000-0000-000000000000}"/>
          </ac:picMkLst>
        </pc:picChg>
        <pc:cxnChg chg="add del">
          <ac:chgData name="Dmitriy Beznosko" userId="8bcdeb23-d2dd-465e-bda6-8e644f22b48c" providerId="ADAL" clId="{C5753A45-2D79-48C0-AD66-BC600BC9DC73}" dt="2021-02-21T17:27:04.875" v="1118" actId="26606"/>
          <ac:cxnSpMkLst>
            <pc:docMk/>
            <pc:sldMk cId="3766048430" sldId="260"/>
            <ac:cxnSpMk id="83" creationId="{92BFA6EF-C8B5-4562-9718-3167CB1C9C27}"/>
          </ac:cxnSpMkLst>
        </pc:cxnChg>
        <pc:cxnChg chg="add del">
          <ac:chgData name="Dmitriy Beznosko" userId="8bcdeb23-d2dd-465e-bda6-8e644f22b48c" providerId="ADAL" clId="{C5753A45-2D79-48C0-AD66-BC600BC9DC73}" dt="2021-02-21T17:26:58.230" v="1115" actId="26606"/>
          <ac:cxnSpMkLst>
            <pc:docMk/>
            <pc:sldMk cId="3766048430" sldId="260"/>
            <ac:cxnSpMk id="4107" creationId="{92BFA6EF-C8B5-4562-9718-3167CB1C9C27}"/>
          </ac:cxnSpMkLst>
        </pc:cxnChg>
      </pc:sldChg>
      <pc:sldChg chg="addSp delSp modSp add mod setBg">
        <pc:chgData name="Dmitriy Beznosko" userId="8bcdeb23-d2dd-465e-bda6-8e644f22b48c" providerId="ADAL" clId="{C5753A45-2D79-48C0-AD66-BC600BC9DC73}" dt="2021-02-21T17:26:26.550" v="1107" actId="27636"/>
        <pc:sldMkLst>
          <pc:docMk/>
          <pc:sldMk cId="129183904" sldId="261"/>
        </pc:sldMkLst>
        <pc:spChg chg="mod">
          <ac:chgData name="Dmitriy Beznosko" userId="8bcdeb23-d2dd-465e-bda6-8e644f22b48c" providerId="ADAL" clId="{C5753A45-2D79-48C0-AD66-BC600BC9DC73}" dt="2021-02-21T17:26:16.376" v="1103" actId="14100"/>
          <ac:spMkLst>
            <pc:docMk/>
            <pc:sldMk cId="129183904" sldId="261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6:26.550" v="1107" actId="27636"/>
          <ac:spMkLst>
            <pc:docMk/>
            <pc:sldMk cId="129183904" sldId="261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4:26.490" v="1087" actId="26606"/>
          <ac:spMkLst>
            <pc:docMk/>
            <pc:sldMk cId="129183904" sldId="261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C5753A45-2D79-48C0-AD66-BC600BC9DC73}" dt="2021-02-21T17:25:44.177" v="1093" actId="478"/>
          <ac:spMkLst>
            <pc:docMk/>
            <pc:sldMk cId="129183904" sldId="261"/>
            <ac:spMk id="7" creationId="{41CD1985-3B0C-4C78-964C-42A125FDF167}"/>
          </ac:spMkLst>
        </pc:spChg>
        <pc:picChg chg="add mod">
          <ac:chgData name="Dmitriy Beznosko" userId="8bcdeb23-d2dd-465e-bda6-8e644f22b48c" providerId="ADAL" clId="{C5753A45-2D79-48C0-AD66-BC600BC9DC73}" dt="2021-02-21T17:26:09.667" v="1101" actId="14100"/>
          <ac:picMkLst>
            <pc:docMk/>
            <pc:sldMk cId="129183904" sldId="261"/>
            <ac:picMk id="6" creationId="{2EF78774-9C69-461F-B6C0-1B78B60E9A2E}"/>
          </ac:picMkLst>
        </pc:picChg>
        <pc:picChg chg="mod ord">
          <ac:chgData name="Dmitriy Beznosko" userId="8bcdeb23-d2dd-465e-bda6-8e644f22b48c" providerId="ADAL" clId="{C5753A45-2D79-48C0-AD66-BC600BC9DC73}" dt="2021-02-21T17:25:58.220" v="1098" actId="14100"/>
          <ac:picMkLst>
            <pc:docMk/>
            <pc:sldMk cId="129183904" sldId="261"/>
            <ac:picMk id="1026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998517668" sldId="261"/>
        </pc:sldMkLst>
      </pc:sldChg>
      <pc:sldChg chg="addSp modSp add mod setBg">
        <pc:chgData name="Dmitriy Beznosko" userId="8bcdeb23-d2dd-465e-bda6-8e644f22b48c" providerId="ADAL" clId="{C5753A45-2D79-48C0-AD66-BC600BC9DC73}" dt="2021-02-21T17:23:59.823" v="1080" actId="1076"/>
        <pc:sldMkLst>
          <pc:docMk/>
          <pc:sldMk cId="292715162" sldId="262"/>
        </pc:sldMkLst>
        <pc:spChg chg="mo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3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74" creationId="{6F7E013D-0DE5-4A1E-B229-8063BAAE9644}"/>
          </ac:spMkLst>
        </pc:spChg>
        <pc:picChg chg="mod">
          <ac:chgData name="Dmitriy Beznosko" userId="8bcdeb23-d2dd-465e-bda6-8e644f22b48c" providerId="ADAL" clId="{C5753A45-2D79-48C0-AD66-BC600BC9DC73}" dt="2021-02-21T17:23:59.823" v="1080" actId="1076"/>
          <ac:picMkLst>
            <pc:docMk/>
            <pc:sldMk cId="292715162" sldId="262"/>
            <ac:picMk id="2050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3:57.889" v="1079" actId="1076"/>
          <ac:picMkLst>
            <pc:docMk/>
            <pc:sldMk cId="292715162" sldId="262"/>
            <ac:picMk id="5122" creationId="{00000000-0000-0000-0000-000000000000}"/>
          </ac:picMkLst>
        </pc:picChg>
        <pc:picChg chg="mod">
          <ac:chgData name="Dmitriy Beznosko" userId="8bcdeb23-d2dd-465e-bda6-8e644f22b48c" providerId="ADAL" clId="{C5753A45-2D79-48C0-AD66-BC600BC9DC73}" dt="2021-02-21T17:23:55.286" v="1078" actId="1076"/>
          <ac:picMkLst>
            <pc:docMk/>
            <pc:sldMk cId="292715162" sldId="262"/>
            <ac:picMk id="5124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3945322993" sldId="262"/>
        </pc:sldMkLst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1325607051" sldId="263"/>
        </pc:sldMkLst>
      </pc:sldChg>
      <pc:sldChg chg="addSp">
        <pc:chgData name="Dmitriy Beznosko" userId="8bcdeb23-d2dd-465e-bda6-8e644f22b48c" providerId="ADAL" clId="{C5753A45-2D79-48C0-AD66-BC600BC9DC73}" dt="2021-02-21T16:36:25.178" v="149"/>
        <pc:sldMkLst>
          <pc:docMk/>
          <pc:sldMk cId="2190085228" sldId="263"/>
        </pc:sldMkLst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6" creationId="{307DCEBB-8234-4941-850E-D8C6B606F1F6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7" creationId="{A37A6CB4-774E-4B7F-B43A-D8A741E4E25D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10" creationId="{7AFE698F-0147-400A-9694-6EC2F2A026C3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18" creationId="{019637C6-A621-42BA-B68A-FC45FF1F6A6E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19" creationId="{2798A645-53F6-45C4-8208-A238D5801DE9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20" creationId="{E388CEC4-764B-46D4-8D6E-82B9AB8EF624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21" creationId="{D21B469B-56CB-4292-9E8C-1846BE12C586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22" creationId="{84992793-DC35-4CE3-AF3E-DC4B9D1510A8}"/>
          </ac:spMkLst>
        </pc:spChg>
        <pc:picChg chg="add">
          <ac:chgData name="Dmitriy Beznosko" userId="8bcdeb23-d2dd-465e-bda6-8e644f22b48c" providerId="ADAL" clId="{C5753A45-2D79-48C0-AD66-BC600BC9DC73}" dt="2021-02-21T16:36:25.178" v="149"/>
          <ac:picMkLst>
            <pc:docMk/>
            <pc:sldMk cId="2190085228" sldId="263"/>
            <ac:picMk id="2049" creationId="{3408BB53-A638-47D6-B7A9-D0A183C4332F}"/>
          </ac:picMkLst>
        </pc:pic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8" creationId="{07CF2FF0-6DF4-4E2F-B03F-1BB46E872F1B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9" creationId="{4644AA48-D937-4F67-8E38-06584CDA03B2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1" creationId="{6AE2ABFE-D298-4E7F-AA5A-04BD56B5C6DF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2" creationId="{3CE4D085-231A-4800-909D-1BEA75A3DBAD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3" creationId="{D4B91109-3541-4A3C-BD83-3B7EC4AA60E5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4" creationId="{254CCB3E-A6A9-4F4A-A79D-371BB00F4614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5" creationId="{BE8CBE45-F484-4B3D-B631-3E9995FF3D94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6" creationId="{9485D185-6341-412B-B788-6B00DFC18EB4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7" creationId="{BD54B7D3-6D25-4888-BB8D-5834567195AE}"/>
          </ac:cxnSpMkLst>
        </pc:cxnChg>
      </pc:sldChg>
      <pc:sldChg chg="addSp delSp modSp add del mod">
        <pc:chgData name="Dmitriy Beznosko" userId="8bcdeb23-d2dd-465e-bda6-8e644f22b48c" providerId="ADAL" clId="{C5753A45-2D79-48C0-AD66-BC600BC9DC73}" dt="2021-02-21T17:01:36.753" v="538" actId="1076"/>
        <pc:sldMkLst>
          <pc:docMk/>
          <pc:sldMk cId="4051114773" sldId="263"/>
        </pc:sldMkLst>
        <pc:spChg chg="mod">
          <ac:chgData name="Dmitriy Beznosko" userId="8bcdeb23-d2dd-465e-bda6-8e644f22b48c" providerId="ADAL" clId="{C5753A45-2D79-48C0-AD66-BC600BC9DC73}" dt="2021-02-21T16:49:12.036" v="323" actId="1076"/>
          <ac:spMkLst>
            <pc:docMk/>
            <pc:sldMk cId="4051114773" sldId="263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6:54:23.946" v="498" actId="27636"/>
          <ac:spMkLst>
            <pc:docMk/>
            <pc:sldMk cId="4051114773" sldId="263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6" creationId="{307DCEBB-8234-4941-850E-D8C6B606F1F6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7" creationId="{A37A6CB4-774E-4B7F-B43A-D8A741E4E25D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10" creationId="{7AFE698F-0147-400A-9694-6EC2F2A026C3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18" creationId="{019637C6-A621-42BA-B68A-FC45FF1F6A6E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19" creationId="{2798A645-53F6-45C4-8208-A238D5801DE9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20" creationId="{E388CEC4-764B-46D4-8D6E-82B9AB8EF624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21" creationId="{D21B469B-56CB-4292-9E8C-1846BE12C586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22" creationId="{84992793-DC35-4CE3-AF3E-DC4B9D1510A8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27" creationId="{60FD4179-BC25-4650-88A1-2970B20D1290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29" creationId="{2114884C-56D7-4D92-82B6-2ED533135B7F}"/>
          </ac:spMkLst>
        </pc:spChg>
        <pc:spChg chg="add mod">
          <ac:chgData name="Dmitriy Beznosko" userId="8bcdeb23-d2dd-465e-bda6-8e644f22b48c" providerId="ADAL" clId="{C5753A45-2D79-48C0-AD66-BC600BC9DC73}" dt="2021-02-21T16:39:25.492" v="157" actId="14100"/>
          <ac:spMkLst>
            <pc:docMk/>
            <pc:sldMk cId="4051114773" sldId="263"/>
            <ac:spMk id="35" creationId="{F19E6871-B120-40BA-B042-3855057542D0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42" creationId="{C1663C87-C360-416C-A2D7-0BC990967937}"/>
          </ac:spMkLst>
        </pc:spChg>
        <pc:spChg chg="add mod">
          <ac:chgData name="Dmitriy Beznosko" userId="8bcdeb23-d2dd-465e-bda6-8e644f22b48c" providerId="ADAL" clId="{C5753A45-2D79-48C0-AD66-BC600BC9DC73}" dt="2021-02-21T16:39:41.848" v="181" actId="1037"/>
          <ac:spMkLst>
            <pc:docMk/>
            <pc:sldMk cId="4051114773" sldId="263"/>
            <ac:spMk id="43" creationId="{400206C3-0EE5-4F63-87EE-258FFB2C1E38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44" creationId="{97BDC4BA-935D-4149-B8BE-4C1DE72CAFCA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53" creationId="{F7B268ED-7CD1-45FF-80B1-E2A4C1D61C6A}"/>
          </ac:spMkLst>
        </pc:spChg>
        <pc:spChg chg="add mod">
          <ac:chgData name="Dmitriy Beznosko" userId="8bcdeb23-d2dd-465e-bda6-8e644f22b48c" providerId="ADAL" clId="{C5753A45-2D79-48C0-AD66-BC600BC9DC73}" dt="2021-02-21T16:44:02.367" v="186" actId="1076"/>
          <ac:spMkLst>
            <pc:docMk/>
            <pc:sldMk cId="4051114773" sldId="263"/>
            <ac:spMk id="54" creationId="{2D84A001-AE17-4729-849E-B93399C99040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58" creationId="{5D820F14-0527-4AFE-933F-2483CEA97DB5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64" creationId="{5D90096D-22DE-4CCE-A7B2-6F4A2B2BF8C1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66" creationId="{211229C7-44A9-4348-B1AB-0C8ACFBC3D14}"/>
          </ac:spMkLst>
        </pc:spChg>
        <pc:spChg chg="add mod">
          <ac:chgData name="Dmitriy Beznosko" userId="8bcdeb23-d2dd-465e-bda6-8e644f22b48c" providerId="ADAL" clId="{C5753A45-2D79-48C0-AD66-BC600BC9DC73}" dt="2021-02-21T16:48:46.196" v="320" actId="1076"/>
          <ac:spMkLst>
            <pc:docMk/>
            <pc:sldMk cId="4051114773" sldId="263"/>
            <ac:spMk id="68" creationId="{2B21F4D8-0F1E-4874-8117-4E146FCB37A4}"/>
          </ac:spMkLst>
        </pc:spChg>
        <pc:spChg chg="add del mod">
          <ac:chgData name="Dmitriy Beznosko" userId="8bcdeb23-d2dd-465e-bda6-8e644f22b48c" providerId="ADAL" clId="{C5753A45-2D79-48C0-AD66-BC600BC9DC73}" dt="2021-02-21T16:57:14.986" v="513" actId="478"/>
          <ac:spMkLst>
            <pc:docMk/>
            <pc:sldMk cId="4051114773" sldId="263"/>
            <ac:spMk id="69" creationId="{768CDB5E-FB30-4D85-B600-1F775697F7A5}"/>
          </ac:spMkLst>
        </pc:spChg>
        <pc:spChg chg="add del mod">
          <ac:chgData name="Dmitriy Beznosko" userId="8bcdeb23-d2dd-465e-bda6-8e644f22b48c" providerId="ADAL" clId="{C5753A45-2D79-48C0-AD66-BC600BC9DC73}" dt="2021-02-21T17:00:57.504" v="527" actId="478"/>
          <ac:spMkLst>
            <pc:docMk/>
            <pc:sldMk cId="4051114773" sldId="263"/>
            <ac:spMk id="72" creationId="{3403AEC2-745F-4538-B279-2E6123E49DBF}"/>
          </ac:spMkLst>
        </pc:spChg>
        <pc:grpChg chg="add mod">
          <ac:chgData name="Dmitriy Beznosko" userId="8bcdeb23-d2dd-465e-bda6-8e644f22b48c" providerId="ADAL" clId="{C5753A45-2D79-48C0-AD66-BC600BC9DC73}" dt="2021-02-21T16:39:19.593" v="156" actId="14100"/>
          <ac:grpSpMkLst>
            <pc:docMk/>
            <pc:sldMk cId="4051114773" sldId="263"/>
            <ac:grpSpMk id="25" creationId="{CE9B9E89-DC6D-4D14-B78D-F7317361B2BD}"/>
          </ac:grpSpMkLst>
        </pc:grpChg>
        <pc:grpChg chg="add mod">
          <ac:chgData name="Dmitriy Beznosko" userId="8bcdeb23-d2dd-465e-bda6-8e644f22b48c" providerId="ADAL" clId="{C5753A45-2D79-48C0-AD66-BC600BC9DC73}" dt="2021-02-21T16:39:12.397" v="154"/>
          <ac:grpSpMkLst>
            <pc:docMk/>
            <pc:sldMk cId="4051114773" sldId="263"/>
            <ac:grpSpMk id="26" creationId="{C3E59021-62D9-4947-9989-C8F4EA5E8579}"/>
          </ac:grpSpMkLst>
        </pc:grpChg>
        <pc:grpChg chg="add mod">
          <ac:chgData name="Dmitriy Beznosko" userId="8bcdeb23-d2dd-465e-bda6-8e644f22b48c" providerId="ADAL" clId="{C5753A45-2D79-48C0-AD66-BC600BC9DC73}" dt="2021-02-21T16:39:12.397" v="154"/>
          <ac:grpSpMkLst>
            <pc:docMk/>
            <pc:sldMk cId="4051114773" sldId="263"/>
            <ac:grpSpMk id="30" creationId="{9A50E2CB-CCCD-4662-AB4C-EB639A75BDCC}"/>
          </ac:grpSpMkLst>
        </pc:grpChg>
        <pc:grpChg chg="add mod">
          <ac:chgData name="Dmitriy Beznosko" userId="8bcdeb23-d2dd-465e-bda6-8e644f22b48c" providerId="ADAL" clId="{C5753A45-2D79-48C0-AD66-BC600BC9DC73}" dt="2021-02-21T16:39:12.397" v="154"/>
          <ac:grpSpMkLst>
            <pc:docMk/>
            <pc:sldMk cId="4051114773" sldId="263"/>
            <ac:grpSpMk id="31" creationId="{448C9676-4FF3-4815-83D1-BE1178210DE0}"/>
          </ac:grpSpMkLst>
        </pc:grpChg>
        <pc:grpChg chg="add mod">
          <ac:chgData name="Dmitriy Beznosko" userId="8bcdeb23-d2dd-465e-bda6-8e644f22b48c" providerId="ADAL" clId="{C5753A45-2D79-48C0-AD66-BC600BC9DC73}" dt="2021-02-21T16:45:27.743" v="285" actId="1037"/>
          <ac:grpSpMkLst>
            <pc:docMk/>
            <pc:sldMk cId="4051114773" sldId="263"/>
            <ac:grpSpMk id="45" creationId="{3278C414-127D-476F-A3B1-64BFF13F1416}"/>
          </ac:grpSpMkLst>
        </pc:grpChg>
        <pc:grpChg chg="add mod">
          <ac:chgData name="Dmitriy Beznosko" userId="8bcdeb23-d2dd-465e-bda6-8e644f22b48c" providerId="ADAL" clId="{C5753A45-2D79-48C0-AD66-BC600BC9DC73}" dt="2021-02-21T16:43:35.014" v="182"/>
          <ac:grpSpMkLst>
            <pc:docMk/>
            <pc:sldMk cId="4051114773" sldId="263"/>
            <ac:grpSpMk id="46" creationId="{BBD13ED4-26AE-4C3D-B6AD-18FBCCA5431F}"/>
          </ac:grpSpMkLst>
        </pc:grpChg>
        <pc:grpChg chg="add mod">
          <ac:chgData name="Dmitriy Beznosko" userId="8bcdeb23-d2dd-465e-bda6-8e644f22b48c" providerId="ADAL" clId="{C5753A45-2D79-48C0-AD66-BC600BC9DC73}" dt="2021-02-21T16:43:35.014" v="182"/>
          <ac:grpSpMkLst>
            <pc:docMk/>
            <pc:sldMk cId="4051114773" sldId="263"/>
            <ac:grpSpMk id="52" creationId="{26A82834-1AE2-435F-928F-44DC1D4CD22C}"/>
          </ac:grpSpMkLst>
        </pc:grpChg>
        <pc:picChg chg="del mod">
          <ac:chgData name="Dmitriy Beznosko" userId="8bcdeb23-d2dd-465e-bda6-8e644f22b48c" providerId="ADAL" clId="{C5753A45-2D79-48C0-AD66-BC600BC9DC73}" dt="2021-02-21T16:39:28.460" v="158" actId="478"/>
          <ac:picMkLst>
            <pc:docMk/>
            <pc:sldMk cId="4051114773" sldId="263"/>
            <ac:picMk id="5" creationId="{00000000-0000-0000-0000-000000000000}"/>
          </ac:picMkLst>
        </pc:picChg>
        <pc:picChg chg="add mod">
          <ac:chgData name="Dmitriy Beznosko" userId="8bcdeb23-d2dd-465e-bda6-8e644f22b48c" providerId="ADAL" clId="{C5753A45-2D79-48C0-AD66-BC600BC9DC73}" dt="2021-02-21T16:36:04.727" v="147"/>
          <ac:picMkLst>
            <pc:docMk/>
            <pc:sldMk cId="4051114773" sldId="263"/>
            <ac:picMk id="7" creationId="{E3317BA3-EFEB-4AB9-A7F9-AA85E077DEF1}"/>
          </ac:picMkLst>
        </pc:picChg>
        <pc:picChg chg="add mod">
          <ac:chgData name="Dmitriy Beznosko" userId="8bcdeb23-d2dd-465e-bda6-8e644f22b48c" providerId="ADAL" clId="{C5753A45-2D79-48C0-AD66-BC600BC9DC73}" dt="2021-02-21T16:39:12.397" v="154"/>
          <ac:picMkLst>
            <pc:docMk/>
            <pc:sldMk cId="4051114773" sldId="263"/>
            <ac:picMk id="36" creationId="{24E87B02-1954-4C45-AD76-57AFB8FD3184}"/>
          </ac:picMkLst>
        </pc:picChg>
        <pc:picChg chg="add mod">
          <ac:chgData name="Dmitriy Beznosko" userId="8bcdeb23-d2dd-465e-bda6-8e644f22b48c" providerId="ADAL" clId="{C5753A45-2D79-48C0-AD66-BC600BC9DC73}" dt="2021-02-21T16:44:56.425" v="206" actId="1037"/>
          <ac:picMkLst>
            <pc:docMk/>
            <pc:sldMk cId="4051114773" sldId="263"/>
            <ac:picMk id="55" creationId="{417FA49F-B430-4CD2-8BA9-DB6A8563C4FB}"/>
          </ac:picMkLst>
        </pc:picChg>
        <pc:picChg chg="add mod modCrop">
          <ac:chgData name="Dmitriy Beznosko" userId="8bcdeb23-d2dd-465e-bda6-8e644f22b48c" providerId="ADAL" clId="{C5753A45-2D79-48C0-AD66-BC600BC9DC73}" dt="2021-02-21T17:01:36.753" v="538" actId="1076"/>
          <ac:picMkLst>
            <pc:docMk/>
            <pc:sldMk cId="4051114773" sldId="263"/>
            <ac:picMk id="67" creationId="{AFA23FFC-C9A9-45EF-A785-43937B26D048}"/>
          </ac:picMkLst>
        </pc:picChg>
        <pc:picChg chg="add mod">
          <ac:chgData name="Dmitriy Beznosko" userId="8bcdeb23-d2dd-465e-bda6-8e644f22b48c" providerId="ADAL" clId="{C5753A45-2D79-48C0-AD66-BC600BC9DC73}" dt="2021-02-21T17:01:33.058" v="537" actId="1036"/>
          <ac:picMkLst>
            <pc:docMk/>
            <pc:sldMk cId="4051114773" sldId="263"/>
            <ac:picMk id="71" creationId="{8329AB08-6ED0-4BE6-A477-C0121F34814B}"/>
          </ac:picMkLst>
        </pc:picChg>
        <pc:picChg chg="del mod">
          <ac:chgData name="Dmitriy Beznosko" userId="8bcdeb23-d2dd-465e-bda6-8e644f22b48c" providerId="ADAL" clId="{C5753A45-2D79-48C0-AD66-BC600BC9DC73}" dt="2021-02-21T16:36:35.614" v="152" actId="478"/>
          <ac:picMkLst>
            <pc:docMk/>
            <pc:sldMk cId="4051114773" sldId="263"/>
            <ac:picMk id="2049" creationId="{3408BB53-A638-47D6-B7A9-D0A183C4332F}"/>
          </ac:picMkLst>
        </pc:picChg>
        <pc:picChg chg="mod">
          <ac:chgData name="Dmitriy Beznosko" userId="8bcdeb23-d2dd-465e-bda6-8e644f22b48c" providerId="ADAL" clId="{C5753A45-2D79-48C0-AD66-BC600BC9DC73}" dt="2021-02-21T16:57:44.490" v="517" actId="1076"/>
          <ac:picMkLst>
            <pc:docMk/>
            <pc:sldMk cId="4051114773" sldId="263"/>
            <ac:picMk id="3074" creationId="{00000000-0000-0000-0000-000000000000}"/>
          </ac:picMkLst>
        </pc:pic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8" creationId="{07CF2FF0-6DF4-4E2F-B03F-1BB46E872F1B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9" creationId="{4644AA48-D937-4F67-8E38-06584CDA03B2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1" creationId="{6AE2ABFE-D298-4E7F-AA5A-04BD56B5C6DF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2" creationId="{3CE4D085-231A-4800-909D-1BEA75A3DBAD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3" creationId="{D4B91109-3541-4A3C-BD83-3B7EC4AA60E5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4" creationId="{254CCB3E-A6A9-4F4A-A79D-371BB00F4614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5" creationId="{BE8CBE45-F484-4B3D-B631-3E9995FF3D94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6" creationId="{9485D185-6341-412B-B788-6B00DFC18EB4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7" creationId="{BD54B7D3-6D25-4888-BB8D-5834567195AE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28" creationId="{C9A0E9D2-3FBD-4473-88B0-6397350E44CD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2" creationId="{8E3164C7-BB49-47E6-8BAF-0D97AF69B450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3" creationId="{29E4B404-1788-45D9-947A-BDFC1039D7A0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4" creationId="{530CB46C-2E93-4B5B-AB62-A68C79A234A5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7" creationId="{F8E7E163-6EE7-4591-911C-9B5871D2F1DD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8" creationId="{C4CDE4E9-1891-49EE-8882-29D06D2D63F3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9" creationId="{3A635780-4AD9-48BD-AB90-EBD6D0ACC3B3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40" creationId="{73AAE2FE-7EA6-4F31-8990-B194CEC310D7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41" creationId="{EAAD6F96-5B86-40F0-B6A5-65ECE917EADB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47" creationId="{765FB2F2-ABBD-4FFD-AFE1-97864B48BA32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48" creationId="{0D45E5C8-5671-4A29-A78C-F561BD4F342D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49" creationId="{9C741BA0-AB44-48C4-8075-0F38A747E460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0" creationId="{E5490EA0-EF65-480B-978B-C5B8FF8BD530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1" creationId="{82B22776-2179-4653-8244-B4D53E643E6A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6" creationId="{7C204AAD-FDA9-4140-A482-D77D9B5E30DD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7" creationId="{FDDA0FFF-109B-4721-A803-3023ED9512D0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9" creationId="{705924A1-8011-46D2-9646-086BBCF7D50A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0" creationId="{DBEC498B-5DDB-4270-8C7E-A8C0251AF2E4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1" creationId="{5735557B-0627-4C56-821D-830BCB802C8D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2" creationId="{E3A3B454-C933-46F2-BB28-FFCB8F4C593A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3" creationId="{98C2A162-CD8D-46D8-9CBB-34D8719C0146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5" creationId="{B03CFA8D-CCB8-4BCF-93FD-FE5F00DD50CE}"/>
          </ac:cxnSpMkLst>
        </pc:cxn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1670288246" sldId="264"/>
        </pc:sldMkLst>
      </pc:sldChg>
      <pc:sldChg chg="addSp delSp modSp add mod setBg">
        <pc:chgData name="Dmitriy Beznosko" userId="8bcdeb23-d2dd-465e-bda6-8e644f22b48c" providerId="ADAL" clId="{C5753A45-2D79-48C0-AD66-BC600BC9DC73}" dt="2021-02-21T17:23:29.025" v="1076" actId="26606"/>
        <pc:sldMkLst>
          <pc:docMk/>
          <pc:sldMk cId="2981864676" sldId="264"/>
        </pc:sldMkLst>
        <pc:spChg chg="mod">
          <ac:chgData name="Dmitriy Beznosko" userId="8bcdeb23-d2dd-465e-bda6-8e644f22b48c" providerId="ADAL" clId="{C5753A45-2D79-48C0-AD66-BC600BC9DC73}" dt="2021-02-21T17:23:29.025" v="1076" actId="26606"/>
          <ac:spMkLst>
            <pc:docMk/>
            <pc:sldMk cId="2981864676" sldId="264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3:29.025" v="1076" actId="26606"/>
          <ac:spMkLst>
            <pc:docMk/>
            <pc:sldMk cId="2981864676" sldId="264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3:29.025" v="1076" actId="26606"/>
          <ac:spMkLst>
            <pc:docMk/>
            <pc:sldMk cId="2981864676" sldId="264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C5753A45-2D79-48C0-AD66-BC600BC9DC73}" dt="2021-02-21T17:03:30.843" v="546" actId="478"/>
          <ac:spMkLst>
            <pc:docMk/>
            <pc:sldMk cId="2981864676" sldId="264"/>
            <ac:spMk id="7" creationId="{E00EA3B3-80BC-4555-BC78-6F3308C2E0EE}"/>
          </ac:spMkLst>
        </pc:spChg>
        <pc:spChg chg="add del mod">
          <ac:chgData name="Dmitriy Beznosko" userId="8bcdeb23-d2dd-465e-bda6-8e644f22b48c" providerId="ADAL" clId="{C5753A45-2D79-48C0-AD66-BC600BC9DC73}" dt="2021-02-21T17:03:23.588" v="544" actId="478"/>
          <ac:spMkLst>
            <pc:docMk/>
            <pc:sldMk cId="2981864676" sldId="264"/>
            <ac:spMk id="10" creationId="{93702D0C-2BFC-4673-979B-A42C74D81B70}"/>
          </ac:spMkLst>
        </pc:spChg>
        <pc:spChg chg="add del mod">
          <ac:chgData name="Dmitriy Beznosko" userId="8bcdeb23-d2dd-465e-bda6-8e644f22b48c" providerId="ADAL" clId="{C5753A45-2D79-48C0-AD66-BC600BC9DC73}" dt="2021-02-21T17:05:45.323" v="570" actId="478"/>
          <ac:spMkLst>
            <pc:docMk/>
            <pc:sldMk cId="2981864676" sldId="264"/>
            <ac:spMk id="13" creationId="{2DD471A8-B0CB-4233-822D-5600B649C073}"/>
          </ac:spMkLst>
        </pc:spChg>
        <pc:spChg chg="add del mod">
          <ac:chgData name="Dmitriy Beznosko" userId="8bcdeb23-d2dd-465e-bda6-8e644f22b48c" providerId="ADAL" clId="{C5753A45-2D79-48C0-AD66-BC600BC9DC73}" dt="2021-02-21T17:05:26.649" v="564" actId="478"/>
          <ac:spMkLst>
            <pc:docMk/>
            <pc:sldMk cId="2981864676" sldId="264"/>
            <ac:spMk id="16" creationId="{5FCFAB9D-CA56-440C-9373-CA479E5EE4D3}"/>
          </ac:spMkLst>
        </pc:spChg>
        <pc:picChg chg="add mod ord">
          <ac:chgData name="Dmitriy Beznosko" userId="8bcdeb23-d2dd-465e-bda6-8e644f22b48c" providerId="ADAL" clId="{C5753A45-2D79-48C0-AD66-BC600BC9DC73}" dt="2021-02-21T17:23:29.025" v="1076" actId="26606"/>
          <ac:picMkLst>
            <pc:docMk/>
            <pc:sldMk cId="2981864676" sldId="264"/>
            <ac:picMk id="6" creationId="{F2C691F3-3253-4260-BB52-936FC6100D34}"/>
          </ac:picMkLst>
        </pc:picChg>
        <pc:picChg chg="add del mod">
          <ac:chgData name="Dmitriy Beznosko" userId="8bcdeb23-d2dd-465e-bda6-8e644f22b48c" providerId="ADAL" clId="{C5753A45-2D79-48C0-AD66-BC600BC9DC73}" dt="2021-02-21T17:03:23.588" v="544" actId="478"/>
          <ac:picMkLst>
            <pc:docMk/>
            <pc:sldMk cId="2981864676" sldId="264"/>
            <ac:picMk id="9" creationId="{9A7206E2-1947-4751-A1FB-9597743E6363}"/>
          </ac:picMkLst>
        </pc:picChg>
        <pc:picChg chg="add mod ord">
          <ac:chgData name="Dmitriy Beznosko" userId="8bcdeb23-d2dd-465e-bda6-8e644f22b48c" providerId="ADAL" clId="{C5753A45-2D79-48C0-AD66-BC600BC9DC73}" dt="2021-02-21T17:23:29.025" v="1076" actId="26606"/>
          <ac:picMkLst>
            <pc:docMk/>
            <pc:sldMk cId="2981864676" sldId="264"/>
            <ac:picMk id="12" creationId="{672544BF-9AE3-4076-A8AB-7F46BAF16284}"/>
          </ac:picMkLst>
        </pc:picChg>
        <pc:picChg chg="add mod">
          <ac:chgData name="Dmitriy Beznosko" userId="8bcdeb23-d2dd-465e-bda6-8e644f22b48c" providerId="ADAL" clId="{C5753A45-2D79-48C0-AD66-BC600BC9DC73}" dt="2021-02-21T17:23:29.025" v="1076" actId="26606"/>
          <ac:picMkLst>
            <pc:docMk/>
            <pc:sldMk cId="2981864676" sldId="264"/>
            <ac:picMk id="15" creationId="{E0F68D4F-2F80-4330-BFDF-105BDA95E5F7}"/>
          </ac:picMkLst>
        </pc:picChg>
        <pc:picChg chg="del mod">
          <ac:chgData name="Dmitriy Beznosko" userId="8bcdeb23-d2dd-465e-bda6-8e644f22b48c" providerId="ADAL" clId="{C5753A45-2D79-48C0-AD66-BC600BC9DC73}" dt="2021-02-21T17:05:34.009" v="566" actId="478"/>
          <ac:picMkLst>
            <pc:docMk/>
            <pc:sldMk cId="2981864676" sldId="264"/>
            <ac:picMk id="4098" creationId="{00000000-0000-0000-0000-000000000000}"/>
          </ac:picMkLst>
        </pc:picChg>
      </pc:sldChg>
      <pc:sldChg chg="addSp delSp modSp add mod">
        <pc:chgData name="Dmitriy Beznosko" userId="8bcdeb23-d2dd-465e-bda6-8e644f22b48c" providerId="ADAL" clId="{C5753A45-2D79-48C0-AD66-BC600BC9DC73}" dt="2021-02-21T17:14:14.189" v="772" actId="20577"/>
        <pc:sldMkLst>
          <pc:docMk/>
          <pc:sldMk cId="1300733794" sldId="265"/>
        </pc:sldMkLst>
        <pc:spChg chg="mod">
          <ac:chgData name="Dmitriy Beznosko" userId="8bcdeb23-d2dd-465e-bda6-8e644f22b48c" providerId="ADAL" clId="{C5753A45-2D79-48C0-AD66-BC600BC9DC73}" dt="2021-02-21T17:08:35.346" v="687" actId="20577"/>
          <ac:spMkLst>
            <pc:docMk/>
            <pc:sldMk cId="1300733794" sldId="265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14:14.189" v="772" actId="20577"/>
          <ac:spMkLst>
            <pc:docMk/>
            <pc:sldMk cId="1300733794" sldId="265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C5753A45-2D79-48C0-AD66-BC600BC9DC73}" dt="2021-02-21T17:08:10.715" v="678" actId="478"/>
          <ac:spMkLst>
            <pc:docMk/>
            <pc:sldMk cId="1300733794" sldId="265"/>
            <ac:spMk id="7" creationId="{6AD6A994-071F-43FE-8140-C45E623CB228}"/>
          </ac:spMkLst>
        </pc:spChg>
        <pc:spChg chg="add del mod">
          <ac:chgData name="Dmitriy Beznosko" userId="8bcdeb23-d2dd-465e-bda6-8e644f22b48c" providerId="ADAL" clId="{C5753A45-2D79-48C0-AD66-BC600BC9DC73}" dt="2021-02-21T17:12:33.431" v="703" actId="478"/>
          <ac:spMkLst>
            <pc:docMk/>
            <pc:sldMk cId="1300733794" sldId="265"/>
            <ac:spMk id="10" creationId="{4848469E-B6DE-485C-A50C-AABF9E01E449}"/>
          </ac:spMkLst>
        </pc:spChg>
        <pc:spChg chg="add del mod">
          <ac:chgData name="Dmitriy Beznosko" userId="8bcdeb23-d2dd-465e-bda6-8e644f22b48c" providerId="ADAL" clId="{C5753A45-2D79-48C0-AD66-BC600BC9DC73}" dt="2021-02-21T17:12:20.179" v="699" actId="478"/>
          <ac:spMkLst>
            <pc:docMk/>
            <pc:sldMk cId="1300733794" sldId="265"/>
            <ac:spMk id="13" creationId="{82788E86-7885-4F4D-8F92-372A71A5557B}"/>
          </ac:spMkLst>
        </pc:spChg>
        <pc:spChg chg="add del mod">
          <ac:chgData name="Dmitriy Beznosko" userId="8bcdeb23-d2dd-465e-bda6-8e644f22b48c" providerId="ADAL" clId="{C5753A45-2D79-48C0-AD66-BC600BC9DC73}" dt="2021-02-21T17:12:22.971" v="700" actId="478"/>
          <ac:spMkLst>
            <pc:docMk/>
            <pc:sldMk cId="1300733794" sldId="265"/>
            <ac:spMk id="16" creationId="{FC3A17B3-4EFA-4DAF-8C77-A12D7D894094}"/>
          </ac:spMkLst>
        </pc:spChg>
        <pc:picChg chg="add mod modCrop">
          <ac:chgData name="Dmitriy Beznosko" userId="8bcdeb23-d2dd-465e-bda6-8e644f22b48c" providerId="ADAL" clId="{C5753A45-2D79-48C0-AD66-BC600BC9DC73}" dt="2021-02-21T17:08:32.149" v="684" actId="1076"/>
          <ac:picMkLst>
            <pc:docMk/>
            <pc:sldMk cId="1300733794" sldId="265"/>
            <ac:picMk id="6" creationId="{C71E1503-7A1D-447E-AAAD-03B4AB7BD833}"/>
          </ac:picMkLst>
        </pc:picChg>
        <pc:picChg chg="add mod">
          <ac:chgData name="Dmitriy Beznosko" userId="8bcdeb23-d2dd-465e-bda6-8e644f22b48c" providerId="ADAL" clId="{C5753A45-2D79-48C0-AD66-BC600BC9DC73}" dt="2021-02-21T17:13:30.316" v="713" actId="14100"/>
          <ac:picMkLst>
            <pc:docMk/>
            <pc:sldMk cId="1300733794" sldId="265"/>
            <ac:picMk id="9" creationId="{255CA100-7B09-4C8E-993F-86CB1E2BD320}"/>
          </ac:picMkLst>
        </pc:picChg>
        <pc:picChg chg="add mod">
          <ac:chgData name="Dmitriy Beznosko" userId="8bcdeb23-d2dd-465e-bda6-8e644f22b48c" providerId="ADAL" clId="{C5753A45-2D79-48C0-AD66-BC600BC9DC73}" dt="2021-02-21T17:13:50.936" v="722" actId="14100"/>
          <ac:picMkLst>
            <pc:docMk/>
            <pc:sldMk cId="1300733794" sldId="265"/>
            <ac:picMk id="12" creationId="{1F6BC936-1A4D-4058-B700-BE32E2038E1C}"/>
          </ac:picMkLst>
        </pc:picChg>
        <pc:picChg chg="add mod">
          <ac:chgData name="Dmitriy Beznosko" userId="8bcdeb23-d2dd-465e-bda6-8e644f22b48c" providerId="ADAL" clId="{C5753A45-2D79-48C0-AD66-BC600BC9DC73}" dt="2021-02-21T17:13:38.315" v="720" actId="1037"/>
          <ac:picMkLst>
            <pc:docMk/>
            <pc:sldMk cId="1300733794" sldId="265"/>
            <ac:picMk id="15" creationId="{679E51FF-6A62-4E12-AEBC-100C8A4ED091}"/>
          </ac:picMkLst>
        </pc:picChg>
        <pc:picChg chg="del mod">
          <ac:chgData name="Dmitriy Beznosko" userId="8bcdeb23-d2dd-465e-bda6-8e644f22b48c" providerId="ADAL" clId="{C5753A45-2D79-48C0-AD66-BC600BC9DC73}" dt="2021-02-21T17:08:01.601" v="675" actId="478"/>
          <ac:picMkLst>
            <pc:docMk/>
            <pc:sldMk cId="1300733794" sldId="265"/>
            <ac:picMk id="5122" creationId="{00000000-0000-0000-0000-000000000000}"/>
          </ac:picMkLst>
        </pc:picChg>
        <pc:picChg chg="del mod">
          <ac:chgData name="Dmitriy Beznosko" userId="8bcdeb23-d2dd-465e-bda6-8e644f22b48c" providerId="ADAL" clId="{C5753A45-2D79-48C0-AD66-BC600BC9DC73}" dt="2021-02-21T17:12:16.595" v="698" actId="478"/>
          <ac:picMkLst>
            <pc:docMk/>
            <pc:sldMk cId="1300733794" sldId="265"/>
            <ac:picMk id="5124" creationId="{00000000-0000-0000-0000-000000000000}"/>
          </ac:picMkLst>
        </pc:picChg>
        <pc:picChg chg="del mod">
          <ac:chgData name="Dmitriy Beznosko" userId="8bcdeb23-d2dd-465e-bda6-8e644f22b48c" providerId="ADAL" clId="{C5753A45-2D79-48C0-AD66-BC600BC9DC73}" dt="2021-02-21T17:13:23.493" v="711" actId="478"/>
          <ac:picMkLst>
            <pc:docMk/>
            <pc:sldMk cId="1300733794" sldId="265"/>
            <ac:picMk id="5126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827053885" sldId="265"/>
        </pc:sldMkLst>
      </pc:sldChg>
      <pc:sldChg chg="addSp delSp modSp add mod setBg setClrOvrMap">
        <pc:chgData name="Dmitriy Beznosko" userId="8bcdeb23-d2dd-465e-bda6-8e644f22b48c" providerId="ADAL" clId="{C5753A45-2D79-48C0-AD66-BC600BC9DC73}" dt="2021-02-21T17:40:47.140" v="1563" actId="313"/>
        <pc:sldMkLst>
          <pc:docMk/>
          <pc:sldMk cId="1098808913" sldId="266"/>
        </pc:sldMkLst>
        <pc:spChg chg="mod">
          <ac:chgData name="Dmitriy Beznosko" userId="8bcdeb23-d2dd-465e-bda6-8e644f22b48c" providerId="ADAL" clId="{C5753A45-2D79-48C0-AD66-BC600BC9DC73}" dt="2021-02-21T17:40:10.190" v="1504" actId="26606"/>
          <ac:spMkLst>
            <pc:docMk/>
            <pc:sldMk cId="1098808913" sldId="266"/>
            <ac:spMk id="2" creationId="{00000000-0000-0000-0000-000000000000}"/>
          </ac:spMkLst>
        </pc:spChg>
        <pc:spChg chg="del">
          <ac:chgData name="Dmitriy Beznosko" userId="8bcdeb23-d2dd-465e-bda6-8e644f22b48c" providerId="ADAL" clId="{C5753A45-2D79-48C0-AD66-BC600BC9DC73}" dt="2021-02-21T17:38:37.580" v="1419" actId="931"/>
          <ac:spMkLst>
            <pc:docMk/>
            <pc:sldMk cId="1098808913" sldId="266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38:47.752" v="1428" actId="26606"/>
          <ac:spMkLst>
            <pc:docMk/>
            <pc:sldMk cId="1098808913" sldId="266"/>
            <ac:spMk id="4" creationId="{00000000-0000-0000-0000-000000000000}"/>
          </ac:spMkLst>
        </pc:spChg>
        <pc:spChg chg="add del mod ord">
          <ac:chgData name="Dmitriy Beznosko" userId="8bcdeb23-d2dd-465e-bda6-8e644f22b48c" providerId="ADAL" clId="{C5753A45-2D79-48C0-AD66-BC600BC9DC73}" dt="2021-02-21T17:39:57.707" v="1500" actId="478"/>
          <ac:spMkLst>
            <pc:docMk/>
            <pc:sldMk cId="1098808913" sldId="266"/>
            <ac:spMk id="7" creationId="{0D6014D0-F625-4158-BC36-50EB67ACAE4F}"/>
          </ac:spMkLst>
        </pc:spChg>
        <pc:spChg chg="add del mod">
          <ac:chgData name="Dmitriy Beznosko" userId="8bcdeb23-d2dd-465e-bda6-8e644f22b48c" providerId="ADAL" clId="{C5753A45-2D79-48C0-AD66-BC600BC9DC73}" dt="2021-02-21T17:39:56.149" v="1499" actId="478"/>
          <ac:spMkLst>
            <pc:docMk/>
            <pc:sldMk cId="1098808913" sldId="266"/>
            <ac:spMk id="10" creationId="{59499392-1807-4253-B6CC-E780DF9D1A04}"/>
          </ac:spMkLst>
        </pc:spChg>
        <pc:spChg chg="add del mod">
          <ac:chgData name="Dmitriy Beznosko" userId="8bcdeb23-d2dd-465e-bda6-8e644f22b48c" providerId="ADAL" clId="{C5753A45-2D79-48C0-AD66-BC600BC9DC73}" dt="2021-02-21T17:39:59.546" v="1501" actId="478"/>
          <ac:spMkLst>
            <pc:docMk/>
            <pc:sldMk cId="1098808913" sldId="266"/>
            <ac:spMk id="13" creationId="{37C11BE8-0789-4910-9802-7FA7DA9328A6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3" creationId="{B9C655CB-AA1F-4349-ABB4-980B8591A6C7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5" creationId="{2352D320-0280-41F6-B398-08C78FE476EF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7" creationId="{4C87BAB3-F535-453A-BE0D-E5BD8D4B0330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9" creationId="{D7475AAA-7F7C-467B-BF5D-93FE15D130BC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6150" creationId="{7D55A694-B11E-4351-AEA8-07BB0A0FF4D6}"/>
          </ac:spMkLst>
        </pc:spChg>
        <pc:spChg chg="add mod ord">
          <ac:chgData name="Dmitriy Beznosko" userId="8bcdeb23-d2dd-465e-bda6-8e644f22b48c" providerId="ADAL" clId="{C5753A45-2D79-48C0-AD66-BC600BC9DC73}" dt="2021-02-21T17:40:47.140" v="1563" actId="313"/>
          <ac:spMkLst>
            <pc:docMk/>
            <pc:sldMk cId="1098808913" sldId="266"/>
            <ac:spMk id="6152" creationId="{999FDB30-E46C-4238-848F-3760D9437C19}"/>
          </ac:spMkLst>
        </pc:spChg>
        <pc:spChg chg="add del">
          <ac:chgData name="Dmitriy Beznosko" userId="8bcdeb23-d2dd-465e-bda6-8e644f22b48c" providerId="ADAL" clId="{C5753A45-2D79-48C0-AD66-BC600BC9DC73}" dt="2021-02-21T17:40:10.179" v="1503" actId="26606"/>
          <ac:spMkLst>
            <pc:docMk/>
            <pc:sldMk cId="1098808913" sldId="266"/>
            <ac:spMk id="6154" creationId="{2EDDCC72-73EA-4A65-9103-4477DD5A55CB}"/>
          </ac:spMkLst>
        </pc:spChg>
        <pc:spChg chg="add">
          <ac:chgData name="Dmitriy Beznosko" userId="8bcdeb23-d2dd-465e-bda6-8e644f22b48c" providerId="ADAL" clId="{C5753A45-2D79-48C0-AD66-BC600BC9DC73}" dt="2021-02-21T17:40:10.190" v="1504" actId="26606"/>
          <ac:spMkLst>
            <pc:docMk/>
            <pc:sldMk cId="1098808913" sldId="266"/>
            <ac:spMk id="6156" creationId="{6F1EDDAC-BA92-4DD6-8233-2E8EEB3CAF21}"/>
          </ac:spMkLst>
        </pc:spChg>
        <pc:picChg chg="add mod or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6" creationId="{1D13A507-5669-42DA-95A7-2BAACAFBB1FE}"/>
          </ac:picMkLst>
        </pc:picChg>
        <pc:picChg chg="add mod or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9" creationId="{EDA94853-D3A1-4A9A-A1BC-39776A56F8D9}"/>
          </ac:picMkLst>
        </pc:picChg>
        <pc:picChg chg="add mod or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12" creationId="{FDEB4036-F5CA-4EB1-89FC-59DB27CD76F2}"/>
          </ac:picMkLst>
        </pc:picChg>
        <pc:picChg chg="add del mo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6146" creationId="{00000000-0000-0000-0000-000000000000}"/>
          </ac:picMkLst>
        </pc:picChg>
        <pc:cxnChg chg="add">
          <ac:chgData name="Dmitriy Beznosko" userId="8bcdeb23-d2dd-465e-bda6-8e644f22b48c" providerId="ADAL" clId="{C5753A45-2D79-48C0-AD66-BC600BC9DC73}" dt="2021-02-21T17:40:10.190" v="1504" actId="26606"/>
          <ac:cxnSpMkLst>
            <pc:docMk/>
            <pc:sldMk cId="1098808913" sldId="266"/>
            <ac:cxnSpMk id="6157" creationId="{92BFA6EF-C8B5-4562-9718-3167CB1C9C27}"/>
          </ac:cxnSpMkLst>
        </pc:cxn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396212617" sldId="266"/>
        </pc:sldMkLst>
      </pc:sldChg>
      <pc:sldChg chg="addSp delSp modSp add mod">
        <pc:chgData name="Dmitriy Beznosko" userId="8bcdeb23-d2dd-465e-bda6-8e644f22b48c" providerId="ADAL" clId="{C5753A45-2D79-48C0-AD66-BC600BC9DC73}" dt="2021-02-21T17:17:09.848" v="830" actId="1076"/>
        <pc:sldMkLst>
          <pc:docMk/>
          <pc:sldMk cId="1705520674" sldId="267"/>
        </pc:sldMkLst>
        <pc:spChg chg="mod">
          <ac:chgData name="Dmitriy Beznosko" userId="8bcdeb23-d2dd-465e-bda6-8e644f22b48c" providerId="ADAL" clId="{C5753A45-2D79-48C0-AD66-BC600BC9DC73}" dt="2021-02-21T17:16:44.081" v="826" actId="20577"/>
          <ac:spMkLst>
            <pc:docMk/>
            <pc:sldMk cId="1705520674" sldId="267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C5753A45-2D79-48C0-AD66-BC600BC9DC73}" dt="2021-02-21T17:17:02.885" v="828" actId="931"/>
          <ac:spMkLst>
            <pc:docMk/>
            <pc:sldMk cId="1705520674" sldId="267"/>
            <ac:spMk id="3" creationId="{00000000-0000-0000-0000-000000000000}"/>
          </ac:spMkLst>
        </pc:spChg>
        <pc:picChg chg="add mod">
          <ac:chgData name="Dmitriy Beznosko" userId="8bcdeb23-d2dd-465e-bda6-8e644f22b48c" providerId="ADAL" clId="{C5753A45-2D79-48C0-AD66-BC600BC9DC73}" dt="2021-02-21T17:17:09.848" v="830" actId="1076"/>
          <ac:picMkLst>
            <pc:docMk/>
            <pc:sldMk cId="1705520674" sldId="267"/>
            <ac:picMk id="6" creationId="{0F47983B-27B0-43C8-A062-94506E82F4B5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018649081" sldId="267"/>
        </pc:sldMkLst>
      </pc:sldChg>
      <pc:sldChg chg="addSp delSp modSp new mod setBg modClrScheme chgLayout">
        <pc:chgData name="Dmitriy Beznosko" userId="8bcdeb23-d2dd-465e-bda6-8e644f22b48c" providerId="ADAL" clId="{C5753A45-2D79-48C0-AD66-BC600BC9DC73}" dt="2021-02-21T17:23:13.960" v="1074" actId="1076"/>
        <pc:sldMkLst>
          <pc:docMk/>
          <pc:sldMk cId="1239041771" sldId="268"/>
        </pc:sldMkLst>
        <pc:spChg chg="del mod ord">
          <ac:chgData name="Dmitriy Beznosko" userId="8bcdeb23-d2dd-465e-bda6-8e644f22b48c" providerId="ADAL" clId="{C5753A45-2D79-48C0-AD66-BC600BC9DC73}" dt="2021-02-21T17:17:35.336" v="832" actId="700"/>
          <ac:spMkLst>
            <pc:docMk/>
            <pc:sldMk cId="1239041771" sldId="268"/>
            <ac:spMk id="2" creationId="{B1DA2FF5-C42F-45AC-AED2-7C4B7872EFFF}"/>
          </ac:spMkLst>
        </pc:spChg>
        <pc:spChg chg="del mod ord">
          <ac:chgData name="Dmitriy Beznosko" userId="8bcdeb23-d2dd-465e-bda6-8e644f22b48c" providerId="ADAL" clId="{C5753A45-2D79-48C0-AD66-BC600BC9DC73}" dt="2021-02-21T17:17:35.336" v="832" actId="700"/>
          <ac:spMkLst>
            <pc:docMk/>
            <pc:sldMk cId="1239041771" sldId="268"/>
            <ac:spMk id="3" creationId="{E941C7C7-A614-428F-8CFA-A7E194F30802}"/>
          </ac:spMkLst>
        </pc:spChg>
        <pc:spChg chg="mod ord">
          <ac:chgData name="Dmitriy Beznosko" userId="8bcdeb23-d2dd-465e-bda6-8e644f22b48c" providerId="ADAL" clId="{C5753A45-2D79-48C0-AD66-BC600BC9DC73}" dt="2021-02-21T17:23:03.023" v="1072" actId="26606"/>
          <ac:spMkLst>
            <pc:docMk/>
            <pc:sldMk cId="1239041771" sldId="268"/>
            <ac:spMk id="4" creationId="{A8074C52-C1D4-4F49-99F6-86D26280099E}"/>
          </ac:spMkLst>
        </pc:spChg>
        <pc:spChg chg="add mod ord">
          <ac:chgData name="Dmitriy Beznosko" userId="8bcdeb23-d2dd-465e-bda6-8e644f22b48c" providerId="ADAL" clId="{C5753A45-2D79-48C0-AD66-BC600BC9DC73}" dt="2021-02-21T17:23:03.023" v="1072" actId="26606"/>
          <ac:spMkLst>
            <pc:docMk/>
            <pc:sldMk cId="1239041771" sldId="268"/>
            <ac:spMk id="5" creationId="{EA616572-88B1-4ABB-AE1B-43642CFBE8AF}"/>
          </ac:spMkLst>
        </pc:spChg>
        <pc:spChg chg="add mod ord">
          <ac:chgData name="Dmitriy Beznosko" userId="8bcdeb23-d2dd-465e-bda6-8e644f22b48c" providerId="ADAL" clId="{C5753A45-2D79-48C0-AD66-BC600BC9DC73}" dt="2021-02-21T17:23:03.023" v="1072" actId="26606"/>
          <ac:spMkLst>
            <pc:docMk/>
            <pc:sldMk cId="1239041771" sldId="268"/>
            <ac:spMk id="6" creationId="{36644A7F-0DAC-496F-B7F0-4871179B7BC3}"/>
          </ac:spMkLst>
        </pc:spChg>
        <pc:spChg chg="add del mod">
          <ac:chgData name="Dmitriy Beznosko" userId="8bcdeb23-d2dd-465e-bda6-8e644f22b48c" providerId="ADAL" clId="{C5753A45-2D79-48C0-AD66-BC600BC9DC73}" dt="2021-02-21T17:19:51.788" v="885" actId="478"/>
          <ac:spMkLst>
            <pc:docMk/>
            <pc:sldMk cId="1239041771" sldId="268"/>
            <ac:spMk id="9" creationId="{46BA31F1-4156-4478-A37C-E4E4ECAF997A}"/>
          </ac:spMkLst>
        </pc:spChg>
        <pc:spChg chg="add del mod">
          <ac:chgData name="Dmitriy Beznosko" userId="8bcdeb23-d2dd-465e-bda6-8e644f22b48c" providerId="ADAL" clId="{C5753A45-2D79-48C0-AD66-BC600BC9DC73}" dt="2021-02-21T17:19:41.594" v="881" actId="478"/>
          <ac:spMkLst>
            <pc:docMk/>
            <pc:sldMk cId="1239041771" sldId="268"/>
            <ac:spMk id="12" creationId="{4F592F03-66D4-4868-8A63-5DED1B9D5520}"/>
          </ac:spMkLst>
        </pc:spChg>
        <pc:spChg chg="add del mod">
          <ac:chgData name="Dmitriy Beznosko" userId="8bcdeb23-d2dd-465e-bda6-8e644f22b48c" providerId="ADAL" clId="{C5753A45-2D79-48C0-AD66-BC600BC9DC73}" dt="2021-02-21T17:19:39.295" v="880" actId="478"/>
          <ac:spMkLst>
            <pc:docMk/>
            <pc:sldMk cId="1239041771" sldId="268"/>
            <ac:spMk id="15" creationId="{8DFADF02-5690-425B-834F-40D1E7D95033}"/>
          </ac:spMkLst>
        </pc:spChg>
        <pc:spChg chg="add del">
          <ac:chgData name="Dmitriy Beznosko" userId="8bcdeb23-d2dd-465e-bda6-8e644f22b48c" providerId="ADAL" clId="{C5753A45-2D79-48C0-AD66-BC600BC9DC73}" dt="2021-02-21T17:22:44.909" v="1067" actId="26606"/>
          <ac:spMkLst>
            <pc:docMk/>
            <pc:sldMk cId="1239041771" sldId="268"/>
            <ac:spMk id="16" creationId="{E2A53059-D7B9-4249-ACFA-426AA0C68351}"/>
          </ac:spMkLst>
        </pc:spChg>
        <pc:spChg chg="add del">
          <ac:chgData name="Dmitriy Beznosko" userId="8bcdeb23-d2dd-465e-bda6-8e644f22b48c" providerId="ADAL" clId="{C5753A45-2D79-48C0-AD66-BC600BC9DC73}" dt="2021-02-21T17:22:44.909" v="1067" actId="26606"/>
          <ac:spMkLst>
            <pc:docMk/>
            <pc:sldMk cId="1239041771" sldId="268"/>
            <ac:spMk id="18" creationId="{F230AD75-6717-4566-9CA9-25308C0596EE}"/>
          </ac:spMkLst>
        </pc:spChg>
        <pc:picChg chg="add mod ord">
          <ac:chgData name="Dmitriy Beznosko" userId="8bcdeb23-d2dd-465e-bda6-8e644f22b48c" providerId="ADAL" clId="{C5753A45-2D79-48C0-AD66-BC600BC9DC73}" dt="2021-02-21T17:23:13.960" v="1074" actId="1076"/>
          <ac:picMkLst>
            <pc:docMk/>
            <pc:sldMk cId="1239041771" sldId="268"/>
            <ac:picMk id="8" creationId="{E1100CA8-D9CE-4FE0-8D6C-E0EAEA836B5C}"/>
          </ac:picMkLst>
        </pc:picChg>
        <pc:picChg chg="add mod">
          <ac:chgData name="Dmitriy Beznosko" userId="8bcdeb23-d2dd-465e-bda6-8e644f22b48c" providerId="ADAL" clId="{C5753A45-2D79-48C0-AD66-BC600BC9DC73}" dt="2021-02-21T17:23:03.023" v="1072" actId="26606"/>
          <ac:picMkLst>
            <pc:docMk/>
            <pc:sldMk cId="1239041771" sldId="268"/>
            <ac:picMk id="11" creationId="{BBE1F0A2-98B3-4DB9-BC3E-6B31A4E9CA78}"/>
          </ac:picMkLst>
        </pc:picChg>
        <pc:picChg chg="add del mod">
          <ac:chgData name="Dmitriy Beznosko" userId="8bcdeb23-d2dd-465e-bda6-8e644f22b48c" providerId="ADAL" clId="{C5753A45-2D79-48C0-AD66-BC600BC9DC73}" dt="2021-02-21T17:20:06.250" v="891" actId="478"/>
          <ac:picMkLst>
            <pc:docMk/>
            <pc:sldMk cId="1239041771" sldId="268"/>
            <ac:picMk id="14" creationId="{560D1B09-63E3-4AA6-B059-A1C95FE203C7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906433402" sldId="269"/>
        </pc:sldMkLst>
      </pc:sldChg>
    </pc:docChg>
  </pc:docChgLst>
  <pc:docChgLst>
    <pc:chgData name="Dmitriy Beznosko" userId="8bcdeb23-d2dd-465e-bda6-8e644f22b48c" providerId="ADAL" clId="{6794287E-20CE-486C-A3A5-C8390ECA0976}"/>
    <pc:docChg chg="custSel modSld">
      <pc:chgData name="Dmitriy Beznosko" userId="8bcdeb23-d2dd-465e-bda6-8e644f22b48c" providerId="ADAL" clId="{6794287E-20CE-486C-A3A5-C8390ECA0976}" dt="2021-03-08T21:07:19.206" v="23" actId="478"/>
      <pc:docMkLst>
        <pc:docMk/>
      </pc:docMkLst>
      <pc:sldChg chg="addSp delSp modSp mod">
        <pc:chgData name="Dmitriy Beznosko" userId="8bcdeb23-d2dd-465e-bda6-8e644f22b48c" providerId="ADAL" clId="{6794287E-20CE-486C-A3A5-C8390ECA0976}" dt="2021-03-08T21:07:19.206" v="23" actId="478"/>
        <pc:sldMkLst>
          <pc:docMk/>
          <pc:sldMk cId="2868192044" sldId="286"/>
        </pc:sldMkLst>
        <pc:spChg chg="add del mod">
          <ac:chgData name="Dmitriy Beznosko" userId="8bcdeb23-d2dd-465e-bda6-8e644f22b48c" providerId="ADAL" clId="{6794287E-20CE-486C-A3A5-C8390ECA0976}" dt="2021-03-08T21:06:48.469" v="14" actId="478"/>
          <ac:spMkLst>
            <pc:docMk/>
            <pc:sldMk cId="2868192044" sldId="286"/>
            <ac:spMk id="6" creationId="{2427E952-5FD0-423F-9D97-F2208CE5C4A8}"/>
          </ac:spMkLst>
        </pc:spChg>
        <pc:spChg chg="add del mod">
          <ac:chgData name="Dmitriy Beznosko" userId="8bcdeb23-d2dd-465e-bda6-8e644f22b48c" providerId="ADAL" clId="{6794287E-20CE-486C-A3A5-C8390ECA0976}" dt="2021-03-08T21:07:19.206" v="23" actId="478"/>
          <ac:spMkLst>
            <pc:docMk/>
            <pc:sldMk cId="2868192044" sldId="286"/>
            <ac:spMk id="9" creationId="{FDA14375-BB82-451D-9385-F4467E9DA63E}"/>
          </ac:spMkLst>
        </pc:spChg>
        <pc:spChg chg="add del mod">
          <ac:chgData name="Dmitriy Beznosko" userId="8bcdeb23-d2dd-465e-bda6-8e644f22b48c" providerId="ADAL" clId="{6794287E-20CE-486C-A3A5-C8390ECA0976}" dt="2021-03-08T21:06:37.670" v="10" actId="478"/>
          <ac:spMkLst>
            <pc:docMk/>
            <pc:sldMk cId="2868192044" sldId="286"/>
            <ac:spMk id="13" creationId="{9B6B9C15-7E19-4036-8BAF-DE50B5F66863}"/>
          </ac:spMkLst>
        </pc:spChg>
        <pc:spChg chg="add del mod">
          <ac:chgData name="Dmitriy Beznosko" userId="8bcdeb23-d2dd-465e-bda6-8e644f22b48c" providerId="ADAL" clId="{6794287E-20CE-486C-A3A5-C8390ECA0976}" dt="2021-03-08T21:06:21.365" v="8" actId="478"/>
          <ac:spMkLst>
            <pc:docMk/>
            <pc:sldMk cId="2868192044" sldId="286"/>
            <ac:spMk id="16" creationId="{07C54EE5-B8D6-4F85-A3C7-B0A6348E0869}"/>
          </ac:spMkLst>
        </pc:spChg>
        <pc:picChg chg="add del mod">
          <ac:chgData name="Dmitriy Beznosko" userId="8bcdeb23-d2dd-465e-bda6-8e644f22b48c" providerId="ADAL" clId="{6794287E-20CE-486C-A3A5-C8390ECA0976}" dt="2021-03-08T21:07:01.123" v="17" actId="478"/>
          <ac:picMkLst>
            <pc:docMk/>
            <pc:sldMk cId="2868192044" sldId="286"/>
            <ac:picMk id="5" creationId="{BD3B17BA-71A8-43A7-BE05-385F355DF9DB}"/>
          </ac:picMkLst>
        </pc:picChg>
        <pc:picChg chg="add mod">
          <ac:chgData name="Dmitriy Beznosko" userId="8bcdeb23-d2dd-465e-bda6-8e644f22b48c" providerId="ADAL" clId="{6794287E-20CE-486C-A3A5-C8390ECA0976}" dt="2021-03-08T21:07:15.598" v="21" actId="1076"/>
          <ac:picMkLst>
            <pc:docMk/>
            <pc:sldMk cId="2868192044" sldId="286"/>
            <ac:picMk id="8" creationId="{F557E49A-1E2D-4189-9298-D0288855AE98}"/>
          </ac:picMkLst>
        </pc:picChg>
        <pc:picChg chg="add del mod">
          <ac:chgData name="Dmitriy Beznosko" userId="8bcdeb23-d2dd-465e-bda6-8e644f22b48c" providerId="ADAL" clId="{6794287E-20CE-486C-A3A5-C8390ECA0976}" dt="2021-03-08T21:06:37.670" v="10" actId="478"/>
          <ac:picMkLst>
            <pc:docMk/>
            <pc:sldMk cId="2868192044" sldId="286"/>
            <ac:picMk id="12" creationId="{DAA9AD07-BE7B-45DF-A3A8-80A2E193E323}"/>
          </ac:picMkLst>
        </pc:picChg>
        <pc:picChg chg="add del mod">
          <ac:chgData name="Dmitriy Beznosko" userId="8bcdeb23-d2dd-465e-bda6-8e644f22b48c" providerId="ADAL" clId="{6794287E-20CE-486C-A3A5-C8390ECA0976}" dt="2021-03-08T21:06:21.365" v="8" actId="478"/>
          <ac:picMkLst>
            <pc:docMk/>
            <pc:sldMk cId="2868192044" sldId="286"/>
            <ac:picMk id="15" creationId="{4029C301-054F-4DA2-A40C-EFD42AF84331}"/>
          </ac:picMkLst>
        </pc:picChg>
        <pc:picChg chg="mod">
          <ac:chgData name="Dmitriy Beznosko" userId="8bcdeb23-d2dd-465e-bda6-8e644f22b48c" providerId="ADAL" clId="{6794287E-20CE-486C-A3A5-C8390ECA0976}" dt="2021-03-08T21:07:17.419" v="22" actId="1076"/>
          <ac:picMkLst>
            <pc:docMk/>
            <pc:sldMk cId="2868192044" sldId="286"/>
            <ac:picMk id="18" creationId="{0924D362-C6B2-499E-B15B-2F3020CC51CC}"/>
          </ac:picMkLst>
        </pc:picChg>
      </pc:sldChg>
    </pc:docChg>
  </pc:docChgLst>
  <pc:docChgLst>
    <pc:chgData name="Dmitriy Beznosko" userId="8bcdeb23-d2dd-465e-bda6-8e644f22b48c" providerId="ADAL" clId="{DAA2905F-A29A-4520-A3DF-4784D8B7D930}"/>
    <pc:docChg chg="modSld">
      <pc:chgData name="Dmitriy Beznosko" userId="8bcdeb23-d2dd-465e-bda6-8e644f22b48c" providerId="ADAL" clId="{DAA2905F-A29A-4520-A3DF-4784D8B7D930}" dt="2021-02-22T20:52:18.638" v="7" actId="1076"/>
      <pc:docMkLst>
        <pc:docMk/>
      </pc:docMkLst>
      <pc:sldChg chg="modSp mod">
        <pc:chgData name="Dmitriy Beznosko" userId="8bcdeb23-d2dd-465e-bda6-8e644f22b48c" providerId="ADAL" clId="{DAA2905F-A29A-4520-A3DF-4784D8B7D930}" dt="2021-02-22T20:52:18.638" v="7" actId="1076"/>
        <pc:sldMkLst>
          <pc:docMk/>
          <pc:sldMk cId="1239041771" sldId="268"/>
        </pc:sldMkLst>
        <pc:picChg chg="mod">
          <ac:chgData name="Dmitriy Beznosko" userId="8bcdeb23-d2dd-465e-bda6-8e644f22b48c" providerId="ADAL" clId="{DAA2905F-A29A-4520-A3DF-4784D8B7D930}" dt="2021-02-22T20:52:18.638" v="7" actId="1076"/>
          <ac:picMkLst>
            <pc:docMk/>
            <pc:sldMk cId="1239041771" sldId="268"/>
            <ac:picMk id="11" creationId="{BBE1F0A2-98B3-4DB9-BC3E-6B31A4E9CA78}"/>
          </ac:picMkLst>
        </pc:picChg>
      </pc:sldChg>
    </pc:docChg>
  </pc:docChgLst>
  <pc:docChgLst>
    <pc:chgData name="Dmitriy Beznosko" userId="8bcdeb23-d2dd-465e-bda6-8e644f22b48c" providerId="ADAL" clId="{C6333771-D436-4346-85A8-2874CF02C36E}"/>
    <pc:docChg chg="modSld">
      <pc:chgData name="Dmitriy Beznosko" userId="8bcdeb23-d2dd-465e-bda6-8e644f22b48c" providerId="ADAL" clId="{C6333771-D436-4346-85A8-2874CF02C36E}" dt="2021-03-03T20:53:44.350" v="18" actId="6549"/>
      <pc:docMkLst>
        <pc:docMk/>
      </pc:docMkLst>
      <pc:sldChg chg="modSp mod">
        <pc:chgData name="Dmitriy Beznosko" userId="8bcdeb23-d2dd-465e-bda6-8e644f22b48c" providerId="ADAL" clId="{C6333771-D436-4346-85A8-2874CF02C36E}" dt="2021-03-03T20:53:44.350" v="18" actId="6549"/>
        <pc:sldMkLst>
          <pc:docMk/>
          <pc:sldMk cId="1879264491" sldId="279"/>
        </pc:sldMkLst>
        <pc:spChg chg="mod">
          <ac:chgData name="Dmitriy Beznosko" userId="8bcdeb23-d2dd-465e-bda6-8e644f22b48c" providerId="ADAL" clId="{C6333771-D436-4346-85A8-2874CF02C36E}" dt="2021-03-03T20:53:44.350" v="18" actId="6549"/>
          <ac:spMkLst>
            <pc:docMk/>
            <pc:sldMk cId="1879264491" sldId="279"/>
            <ac:spMk id="6" creationId="{C407AB3A-3658-4348-8203-8E54A008F9C0}"/>
          </ac:spMkLst>
        </pc:spChg>
      </pc:sldChg>
    </pc:docChg>
  </pc:docChgLst>
  <pc:docChgLst>
    <pc:chgData name="Dmitriy" userId="8bcdeb23-d2dd-465e-bda6-8e644f22b48c" providerId="ADAL" clId="{0ABB12C1-BDE3-4047-AD28-BDD1213AC962}"/>
    <pc:docChg chg="undo custSel addSld delSld modSld sldOrd">
      <pc:chgData name="Dmitriy" userId="8bcdeb23-d2dd-465e-bda6-8e644f22b48c" providerId="ADAL" clId="{0ABB12C1-BDE3-4047-AD28-BDD1213AC962}" dt="2021-03-01T03:02:09.041" v="2426" actId="20577"/>
      <pc:docMkLst>
        <pc:docMk/>
      </pc:docMkLst>
      <pc:sldChg chg="modSp mod">
        <pc:chgData name="Dmitriy" userId="8bcdeb23-d2dd-465e-bda6-8e644f22b48c" providerId="ADAL" clId="{0ABB12C1-BDE3-4047-AD28-BDD1213AC962}" dt="2021-02-26T02:07:45.947" v="1" actId="20577"/>
        <pc:sldMkLst>
          <pc:docMk/>
          <pc:sldMk cId="4186887544" sldId="257"/>
        </pc:sldMkLst>
        <pc:spChg chg="mod">
          <ac:chgData name="Dmitriy" userId="8bcdeb23-d2dd-465e-bda6-8e644f22b48c" providerId="ADAL" clId="{0ABB12C1-BDE3-4047-AD28-BDD1213AC962}" dt="2021-02-26T02:07:45.947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1278415835" sldId="258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2023331127" sldId="259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3766048430" sldId="260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129183904" sldId="261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292715162" sldId="262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4051114773" sldId="263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2981864676" sldId="264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1300733794" sldId="265"/>
        </pc:sldMkLst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1098808913" sldId="266"/>
        </pc:sldMkLst>
      </pc:sldChg>
      <pc:sldChg chg="addSp delSp modSp add mod modAnim">
        <pc:chgData name="Dmitriy" userId="8bcdeb23-d2dd-465e-bda6-8e644f22b48c" providerId="ADAL" clId="{0ABB12C1-BDE3-4047-AD28-BDD1213AC962}" dt="2021-03-01T02:29:44.209" v="1306"/>
        <pc:sldMkLst>
          <pc:docMk/>
          <pc:sldMk cId="553402399" sldId="268"/>
        </pc:sldMkLst>
        <pc:spChg chg="mod">
          <ac:chgData name="Dmitriy" userId="8bcdeb23-d2dd-465e-bda6-8e644f22b48c" providerId="ADAL" clId="{0ABB12C1-BDE3-4047-AD28-BDD1213AC962}" dt="2021-02-26T02:31:19.895" v="7" actId="20577"/>
          <ac:spMkLst>
            <pc:docMk/>
            <pc:sldMk cId="553402399" sldId="268"/>
            <ac:spMk id="3" creationId="{00000000-0000-0000-0000-000000000000}"/>
          </ac:spMkLst>
        </pc:spChg>
        <pc:spChg chg="add del mod">
          <ac:chgData name="Dmitriy" userId="8bcdeb23-d2dd-465e-bda6-8e644f22b48c" providerId="ADAL" clId="{0ABB12C1-BDE3-4047-AD28-BDD1213AC962}" dt="2021-02-26T02:48:08.823" v="244" actId="478"/>
          <ac:spMkLst>
            <pc:docMk/>
            <pc:sldMk cId="553402399" sldId="268"/>
            <ac:spMk id="7" creationId="{2777EF55-D21C-4C67-980C-4289F66312DB}"/>
          </ac:spMkLst>
        </pc:spChg>
        <pc:picChg chg="add mod">
          <ac:chgData name="Dmitriy" userId="8bcdeb23-d2dd-465e-bda6-8e644f22b48c" providerId="ADAL" clId="{0ABB12C1-BDE3-4047-AD28-BDD1213AC962}" dt="2021-03-01T02:29:40.453" v="1305" actId="14100"/>
          <ac:picMkLst>
            <pc:docMk/>
            <pc:sldMk cId="553402399" sldId="268"/>
            <ac:picMk id="6" creationId="{8D24DA5B-1D33-4337-A42B-7CA13A90A2EB}"/>
          </ac:picMkLst>
        </pc:picChg>
      </pc:sldChg>
      <pc:sldChg chg="del">
        <pc:chgData name="Dmitriy" userId="8bcdeb23-d2dd-465e-bda6-8e644f22b48c" providerId="ADAL" clId="{0ABB12C1-BDE3-4047-AD28-BDD1213AC962}" dt="2021-02-26T02:07:41.244" v="0" actId="47"/>
        <pc:sldMkLst>
          <pc:docMk/>
          <pc:sldMk cId="1239041771" sldId="268"/>
        </pc:sldMkLst>
      </pc:sldChg>
      <pc:sldChg chg="add del">
        <pc:chgData name="Dmitriy" userId="8bcdeb23-d2dd-465e-bda6-8e644f22b48c" providerId="ADAL" clId="{0ABB12C1-BDE3-4047-AD28-BDD1213AC962}" dt="2021-02-26T02:36:55.992" v="16" actId="47"/>
        <pc:sldMkLst>
          <pc:docMk/>
          <pc:sldMk cId="2699787521" sldId="269"/>
        </pc:sldMkLst>
      </pc:sldChg>
      <pc:sldChg chg="modSp add del mod">
        <pc:chgData name="Dmitriy" userId="8bcdeb23-d2dd-465e-bda6-8e644f22b48c" providerId="ADAL" clId="{0ABB12C1-BDE3-4047-AD28-BDD1213AC962}" dt="2021-02-26T02:45:23.920" v="203" actId="47"/>
        <pc:sldMkLst>
          <pc:docMk/>
          <pc:sldMk cId="871238711" sldId="270"/>
        </pc:sldMkLst>
        <pc:spChg chg="mod">
          <ac:chgData name="Dmitriy" userId="8bcdeb23-d2dd-465e-bda6-8e644f22b48c" providerId="ADAL" clId="{0ABB12C1-BDE3-4047-AD28-BDD1213AC962}" dt="2021-02-26T02:44:15.666" v="197" actId="313"/>
          <ac:spMkLst>
            <pc:docMk/>
            <pc:sldMk cId="871238711" sldId="270"/>
            <ac:spMk id="3" creationId="{00000000-0000-0000-0000-000000000000}"/>
          </ac:spMkLst>
        </pc:spChg>
      </pc:sldChg>
      <pc:sldChg chg="modSp add mod">
        <pc:chgData name="Dmitriy" userId="8bcdeb23-d2dd-465e-bda6-8e644f22b48c" providerId="ADAL" clId="{0ABB12C1-BDE3-4047-AD28-BDD1213AC962}" dt="2021-03-01T02:30:03.784" v="1313" actId="20577"/>
        <pc:sldMkLst>
          <pc:docMk/>
          <pc:sldMk cId="3583203439" sldId="271"/>
        </pc:sldMkLst>
        <pc:spChg chg="mod">
          <ac:chgData name="Dmitriy" userId="8bcdeb23-d2dd-465e-bda6-8e644f22b48c" providerId="ADAL" clId="{0ABB12C1-BDE3-4047-AD28-BDD1213AC962}" dt="2021-02-26T02:41:54.062" v="33" actId="14100"/>
          <ac:spMkLst>
            <pc:docMk/>
            <pc:sldMk cId="3583203439" sldId="271"/>
            <ac:spMk id="2" creationId="{00000000-0000-0000-0000-000000000000}"/>
          </ac:spMkLst>
        </pc:spChg>
        <pc:spChg chg="mod">
          <ac:chgData name="Dmitriy" userId="8bcdeb23-d2dd-465e-bda6-8e644f22b48c" providerId="ADAL" clId="{0ABB12C1-BDE3-4047-AD28-BDD1213AC962}" dt="2021-03-01T02:30:03.784" v="1313" actId="20577"/>
          <ac:spMkLst>
            <pc:docMk/>
            <pc:sldMk cId="3583203439" sldId="271"/>
            <ac:spMk id="3" creationId="{00000000-0000-0000-0000-000000000000}"/>
          </ac:spMkLst>
        </pc:spChg>
        <pc:picChg chg="mod">
          <ac:chgData name="Dmitriy" userId="8bcdeb23-d2dd-465e-bda6-8e644f22b48c" providerId="ADAL" clId="{0ABB12C1-BDE3-4047-AD28-BDD1213AC962}" dt="2021-02-26T02:41:58.598" v="35" actId="1076"/>
          <ac:picMkLst>
            <pc:docMk/>
            <pc:sldMk cId="3583203439" sldId="271"/>
            <ac:picMk id="2052" creationId="{00000000-0000-0000-0000-000000000000}"/>
          </ac:picMkLst>
        </pc:picChg>
      </pc:sldChg>
      <pc:sldChg chg="modSp add mod">
        <pc:chgData name="Dmitriy" userId="8bcdeb23-d2dd-465e-bda6-8e644f22b48c" providerId="ADAL" clId="{0ABB12C1-BDE3-4047-AD28-BDD1213AC962}" dt="2021-02-26T02:42:56.830" v="161" actId="20577"/>
        <pc:sldMkLst>
          <pc:docMk/>
          <pc:sldMk cId="2342075622" sldId="272"/>
        </pc:sldMkLst>
        <pc:spChg chg="mod">
          <ac:chgData name="Dmitriy" userId="8bcdeb23-d2dd-465e-bda6-8e644f22b48c" providerId="ADAL" clId="{0ABB12C1-BDE3-4047-AD28-BDD1213AC962}" dt="2021-02-26T02:41:44.255" v="31" actId="14100"/>
          <ac:spMkLst>
            <pc:docMk/>
            <pc:sldMk cId="2342075622" sldId="272"/>
            <ac:spMk id="2" creationId="{00000000-0000-0000-0000-000000000000}"/>
          </ac:spMkLst>
        </pc:spChg>
        <pc:spChg chg="mod">
          <ac:chgData name="Dmitriy" userId="8bcdeb23-d2dd-465e-bda6-8e644f22b48c" providerId="ADAL" clId="{0ABB12C1-BDE3-4047-AD28-BDD1213AC962}" dt="2021-02-26T02:42:56.830" v="161" actId="20577"/>
          <ac:spMkLst>
            <pc:docMk/>
            <pc:sldMk cId="2342075622" sldId="272"/>
            <ac:spMk id="3" creationId="{00000000-0000-0000-0000-000000000000}"/>
          </ac:spMkLst>
        </pc:spChg>
        <pc:picChg chg="mod">
          <ac:chgData name="Dmitriy" userId="8bcdeb23-d2dd-465e-bda6-8e644f22b48c" providerId="ADAL" clId="{0ABB12C1-BDE3-4047-AD28-BDD1213AC962}" dt="2021-02-26T02:41:49.586" v="32" actId="1076"/>
          <ac:picMkLst>
            <pc:docMk/>
            <pc:sldMk cId="2342075622" sldId="272"/>
            <ac:picMk id="1026" creationId="{00000000-0000-0000-0000-000000000000}"/>
          </ac:picMkLst>
        </pc:picChg>
      </pc:sldChg>
      <pc:sldChg chg="addSp delSp modSp add mod setBg">
        <pc:chgData name="Dmitriy" userId="8bcdeb23-d2dd-465e-bda6-8e644f22b48c" providerId="ADAL" clId="{0ABB12C1-BDE3-4047-AD28-BDD1213AC962}" dt="2021-03-01T02:38:13.113" v="1743" actId="26606"/>
        <pc:sldMkLst>
          <pc:docMk/>
          <pc:sldMk cId="1107629315" sldId="273"/>
        </pc:sldMkLst>
        <pc:spChg chg="mod">
          <ac:chgData name="Dmitriy" userId="8bcdeb23-d2dd-465e-bda6-8e644f22b48c" providerId="ADAL" clId="{0ABB12C1-BDE3-4047-AD28-BDD1213AC962}" dt="2021-03-01T02:38:13.113" v="1743" actId="26606"/>
          <ac:spMkLst>
            <pc:docMk/>
            <pc:sldMk cId="1107629315" sldId="273"/>
            <ac:spMk id="2" creationId="{00000000-0000-0000-0000-000000000000}"/>
          </ac:spMkLst>
        </pc:spChg>
        <pc:spChg chg="mod ord">
          <ac:chgData name="Dmitriy" userId="8bcdeb23-d2dd-465e-bda6-8e644f22b48c" providerId="ADAL" clId="{0ABB12C1-BDE3-4047-AD28-BDD1213AC962}" dt="2021-03-01T02:38:13.113" v="1743" actId="26606"/>
          <ac:spMkLst>
            <pc:docMk/>
            <pc:sldMk cId="1107629315" sldId="273"/>
            <ac:spMk id="3" creationId="{00000000-0000-0000-0000-000000000000}"/>
          </ac:spMkLst>
        </pc:spChg>
        <pc:spChg chg="mod">
          <ac:chgData name="Dmitriy" userId="8bcdeb23-d2dd-465e-bda6-8e644f22b48c" providerId="ADAL" clId="{0ABB12C1-BDE3-4047-AD28-BDD1213AC962}" dt="2021-03-01T02:38:13.113" v="1743" actId="26606"/>
          <ac:spMkLst>
            <pc:docMk/>
            <pc:sldMk cId="1107629315" sldId="273"/>
            <ac:spMk id="4" creationId="{00000000-0000-0000-0000-000000000000}"/>
          </ac:spMkLst>
        </pc:spChg>
        <pc:spChg chg="add del">
          <ac:chgData name="Dmitriy" userId="8bcdeb23-d2dd-465e-bda6-8e644f22b48c" providerId="ADAL" clId="{0ABB12C1-BDE3-4047-AD28-BDD1213AC962}" dt="2021-03-01T02:38:08.922" v="1742" actId="26606"/>
          <ac:spMkLst>
            <pc:docMk/>
            <pc:sldMk cId="1107629315" sldId="273"/>
            <ac:spMk id="71" creationId="{0B67D982-25C5-4CC2-AA64-276BE3B2CA75}"/>
          </ac:spMkLst>
        </pc:spChg>
        <pc:picChg chg="mod ord">
          <ac:chgData name="Dmitriy" userId="8bcdeb23-d2dd-465e-bda6-8e644f22b48c" providerId="ADAL" clId="{0ABB12C1-BDE3-4047-AD28-BDD1213AC962}" dt="2021-03-01T02:38:13.113" v="1743" actId="26606"/>
          <ac:picMkLst>
            <pc:docMk/>
            <pc:sldMk cId="1107629315" sldId="273"/>
            <ac:picMk id="3074" creationId="{00000000-0000-0000-0000-000000000000}"/>
          </ac:picMkLst>
        </pc:picChg>
      </pc:sldChg>
      <pc:sldChg chg="modSp add mod setBg">
        <pc:chgData name="Dmitriy" userId="8bcdeb23-d2dd-465e-bda6-8e644f22b48c" providerId="ADAL" clId="{0ABB12C1-BDE3-4047-AD28-BDD1213AC962}" dt="2021-03-01T02:48:19.610" v="1858" actId="26606"/>
        <pc:sldMkLst>
          <pc:docMk/>
          <pc:sldMk cId="530716784" sldId="274"/>
        </pc:sldMkLst>
        <pc:spChg chg="mod">
          <ac:chgData name="Dmitriy" userId="8bcdeb23-d2dd-465e-bda6-8e644f22b48c" providerId="ADAL" clId="{0ABB12C1-BDE3-4047-AD28-BDD1213AC962}" dt="2021-03-01T02:48:19.610" v="1858" actId="26606"/>
          <ac:spMkLst>
            <pc:docMk/>
            <pc:sldMk cId="530716784" sldId="274"/>
            <ac:spMk id="2" creationId="{00000000-0000-0000-0000-000000000000}"/>
          </ac:spMkLst>
        </pc:spChg>
        <pc:spChg chg="mod">
          <ac:chgData name="Dmitriy" userId="8bcdeb23-d2dd-465e-bda6-8e644f22b48c" providerId="ADAL" clId="{0ABB12C1-BDE3-4047-AD28-BDD1213AC962}" dt="2021-03-01T02:48:19.610" v="1858" actId="26606"/>
          <ac:spMkLst>
            <pc:docMk/>
            <pc:sldMk cId="530716784" sldId="274"/>
            <ac:spMk id="3" creationId="{00000000-0000-0000-0000-000000000000}"/>
          </ac:spMkLst>
        </pc:spChg>
        <pc:spChg chg="mod ord">
          <ac:chgData name="Dmitriy" userId="8bcdeb23-d2dd-465e-bda6-8e644f22b48c" providerId="ADAL" clId="{0ABB12C1-BDE3-4047-AD28-BDD1213AC962}" dt="2021-03-01T02:48:19.610" v="1858" actId="26606"/>
          <ac:spMkLst>
            <pc:docMk/>
            <pc:sldMk cId="530716784" sldId="274"/>
            <ac:spMk id="4" creationId="{00000000-0000-0000-0000-000000000000}"/>
          </ac:spMkLst>
        </pc:spChg>
        <pc:picChg chg="mod">
          <ac:chgData name="Dmitriy" userId="8bcdeb23-d2dd-465e-bda6-8e644f22b48c" providerId="ADAL" clId="{0ABB12C1-BDE3-4047-AD28-BDD1213AC962}" dt="2021-03-01T02:48:19.610" v="1858" actId="26606"/>
          <ac:picMkLst>
            <pc:docMk/>
            <pc:sldMk cId="530716784" sldId="274"/>
            <ac:picMk id="2050" creationId="{00000000-0000-0000-0000-000000000000}"/>
          </ac:picMkLst>
        </pc:picChg>
        <pc:picChg chg="mod ord">
          <ac:chgData name="Dmitriy" userId="8bcdeb23-d2dd-465e-bda6-8e644f22b48c" providerId="ADAL" clId="{0ABB12C1-BDE3-4047-AD28-BDD1213AC962}" dt="2021-03-01T02:48:19.610" v="1858" actId="26606"/>
          <ac:picMkLst>
            <pc:docMk/>
            <pc:sldMk cId="530716784" sldId="274"/>
            <ac:picMk id="2052" creationId="{00000000-0000-0000-0000-000000000000}"/>
          </ac:picMkLst>
        </pc:picChg>
        <pc:picChg chg="mod">
          <ac:chgData name="Dmitriy" userId="8bcdeb23-d2dd-465e-bda6-8e644f22b48c" providerId="ADAL" clId="{0ABB12C1-BDE3-4047-AD28-BDD1213AC962}" dt="2021-03-01T02:48:19.610" v="1858" actId="26606"/>
          <ac:picMkLst>
            <pc:docMk/>
            <pc:sldMk cId="530716784" sldId="274"/>
            <ac:picMk id="2054" creationId="{00000000-0000-0000-0000-000000000000}"/>
          </ac:picMkLst>
        </pc:picChg>
      </pc:sldChg>
      <pc:sldChg chg="addSp delSp modSp add mod ord setBg">
        <pc:chgData name="Dmitriy" userId="8bcdeb23-d2dd-465e-bda6-8e644f22b48c" providerId="ADAL" clId="{0ABB12C1-BDE3-4047-AD28-BDD1213AC962}" dt="2021-03-01T02:46:46.998" v="1856"/>
        <pc:sldMkLst>
          <pc:docMk/>
          <pc:sldMk cId="4097425355" sldId="275"/>
        </pc:sldMkLst>
        <pc:spChg chg="mod">
          <ac:chgData name="Dmitriy" userId="8bcdeb23-d2dd-465e-bda6-8e644f22b48c" providerId="ADAL" clId="{0ABB12C1-BDE3-4047-AD28-BDD1213AC962}" dt="2021-03-01T02:38:46.889" v="1747" actId="26606"/>
          <ac:spMkLst>
            <pc:docMk/>
            <pc:sldMk cId="4097425355" sldId="275"/>
            <ac:spMk id="2" creationId="{00000000-0000-0000-0000-000000000000}"/>
          </ac:spMkLst>
        </pc:spChg>
        <pc:spChg chg="del mod">
          <ac:chgData name="Dmitriy" userId="8bcdeb23-d2dd-465e-bda6-8e644f22b48c" providerId="ADAL" clId="{0ABB12C1-BDE3-4047-AD28-BDD1213AC962}" dt="2021-03-01T02:38:51.960" v="1748" actId="26606"/>
          <ac:spMkLst>
            <pc:docMk/>
            <pc:sldMk cId="4097425355" sldId="275"/>
            <ac:spMk id="3" creationId="{00000000-0000-0000-0000-000000000000}"/>
          </ac:spMkLst>
        </pc:spChg>
        <pc:spChg chg="mod ord">
          <ac:chgData name="Dmitriy" userId="8bcdeb23-d2dd-465e-bda6-8e644f22b48c" providerId="ADAL" clId="{0ABB12C1-BDE3-4047-AD28-BDD1213AC962}" dt="2021-03-01T02:38:46.889" v="1747" actId="26606"/>
          <ac:spMkLst>
            <pc:docMk/>
            <pc:sldMk cId="4097425355" sldId="275"/>
            <ac:spMk id="4" creationId="{00000000-0000-0000-0000-000000000000}"/>
          </ac:spMkLst>
        </pc:spChg>
        <pc:spChg chg="add mod">
          <ac:chgData name="Dmitriy" userId="8bcdeb23-d2dd-465e-bda6-8e644f22b48c" providerId="ADAL" clId="{0ABB12C1-BDE3-4047-AD28-BDD1213AC962}" dt="2021-03-01T02:46:46.998" v="1856"/>
          <ac:spMkLst>
            <pc:docMk/>
            <pc:sldMk cId="4097425355" sldId="275"/>
            <ac:spMk id="7" creationId="{9C4B8896-B7E6-4F95-9843-AE706D279DEC}"/>
          </ac:spMkLst>
        </pc:spChg>
        <pc:graphicFrameChg chg="add mod modGraphic">
          <ac:chgData name="Dmitriy" userId="8bcdeb23-d2dd-465e-bda6-8e644f22b48c" providerId="ADAL" clId="{0ABB12C1-BDE3-4047-AD28-BDD1213AC962}" dt="2021-03-01T02:46:30.154" v="1852"/>
          <ac:graphicFrameMkLst>
            <pc:docMk/>
            <pc:sldMk cId="4097425355" sldId="275"/>
            <ac:graphicFrameMk id="1028" creationId="{EC60CF63-307B-41BB-A8CC-EE51981DEDAC}"/>
          </ac:graphicFrameMkLst>
        </pc:graphicFrameChg>
        <pc:picChg chg="mod ord">
          <ac:chgData name="Dmitriy" userId="8bcdeb23-d2dd-465e-bda6-8e644f22b48c" providerId="ADAL" clId="{0ABB12C1-BDE3-4047-AD28-BDD1213AC962}" dt="2021-03-01T02:43:52.730" v="1800" actId="1076"/>
          <ac:picMkLst>
            <pc:docMk/>
            <pc:sldMk cId="4097425355" sldId="275"/>
            <ac:picMk id="1026" creationId="{00000000-0000-0000-0000-000000000000}"/>
          </ac:picMkLst>
        </pc:picChg>
      </pc:sldChg>
      <pc:sldChg chg="add del">
        <pc:chgData name="Dmitriy" userId="8bcdeb23-d2dd-465e-bda6-8e644f22b48c" providerId="ADAL" clId="{0ABB12C1-BDE3-4047-AD28-BDD1213AC962}" dt="2021-02-26T02:45:21.360" v="202" actId="47"/>
        <pc:sldMkLst>
          <pc:docMk/>
          <pc:sldMk cId="339232193" sldId="276"/>
        </pc:sldMkLst>
      </pc:sldChg>
      <pc:sldChg chg="addSp delSp modSp new mod setBg modClrScheme addAnim delAnim chgLayout">
        <pc:chgData name="Dmitriy" userId="8bcdeb23-d2dd-465e-bda6-8e644f22b48c" providerId="ADAL" clId="{0ABB12C1-BDE3-4047-AD28-BDD1213AC962}" dt="2021-03-01T02:33:00.582" v="1589" actId="20577"/>
        <pc:sldMkLst>
          <pc:docMk/>
          <pc:sldMk cId="2616120133" sldId="276"/>
        </pc:sldMkLst>
        <pc:spChg chg="del mod ord">
          <ac:chgData name="Dmitriy" userId="8bcdeb23-d2dd-465e-bda6-8e644f22b48c" providerId="ADAL" clId="{0ABB12C1-BDE3-4047-AD28-BDD1213AC962}" dt="2021-02-26T02:45:35.598" v="205" actId="700"/>
          <ac:spMkLst>
            <pc:docMk/>
            <pc:sldMk cId="2616120133" sldId="276"/>
            <ac:spMk id="2" creationId="{C84069D3-3AD3-429F-BE0D-35D8B8D0D298}"/>
          </ac:spMkLst>
        </pc:spChg>
        <pc:spChg chg="del mod ord">
          <ac:chgData name="Dmitriy" userId="8bcdeb23-d2dd-465e-bda6-8e644f22b48c" providerId="ADAL" clId="{0ABB12C1-BDE3-4047-AD28-BDD1213AC962}" dt="2021-02-26T02:45:35.598" v="205" actId="700"/>
          <ac:spMkLst>
            <pc:docMk/>
            <pc:sldMk cId="2616120133" sldId="276"/>
            <ac:spMk id="3" creationId="{1CE5538D-BD05-4D15-9A83-BC2DB908A7AB}"/>
          </ac:spMkLst>
        </pc:spChg>
        <pc:spChg chg="mod ord">
          <ac:chgData name="Dmitriy" userId="8bcdeb23-d2dd-465e-bda6-8e644f22b48c" providerId="ADAL" clId="{0ABB12C1-BDE3-4047-AD28-BDD1213AC962}" dt="2021-03-01T02:31:02.211" v="1316" actId="26606"/>
          <ac:spMkLst>
            <pc:docMk/>
            <pc:sldMk cId="2616120133" sldId="276"/>
            <ac:spMk id="4" creationId="{9D8C87AD-BA7D-42E1-8F7A-F78D28AD3F41}"/>
          </ac:spMkLst>
        </pc:spChg>
        <pc:spChg chg="add mod ord">
          <ac:chgData name="Dmitriy" userId="8bcdeb23-d2dd-465e-bda6-8e644f22b48c" providerId="ADAL" clId="{0ABB12C1-BDE3-4047-AD28-BDD1213AC962}" dt="2021-03-01T02:31:12.401" v="1318" actId="403"/>
          <ac:spMkLst>
            <pc:docMk/>
            <pc:sldMk cId="2616120133" sldId="276"/>
            <ac:spMk id="5" creationId="{283F0130-E7B3-4EF9-A961-2C898D3DE553}"/>
          </ac:spMkLst>
        </pc:spChg>
        <pc:spChg chg="add del mod ord">
          <ac:chgData name="Dmitriy" userId="8bcdeb23-d2dd-465e-bda6-8e644f22b48c" providerId="ADAL" clId="{0ABB12C1-BDE3-4047-AD28-BDD1213AC962}" dt="2021-02-26T02:47:12.448" v="220" actId="931"/>
          <ac:spMkLst>
            <pc:docMk/>
            <pc:sldMk cId="2616120133" sldId="276"/>
            <ac:spMk id="6" creationId="{45EC075C-A543-4E9B-BD29-89B60E516A5D}"/>
          </ac:spMkLst>
        </pc:spChg>
        <pc:spChg chg="add del mod">
          <ac:chgData name="Dmitriy" userId="8bcdeb23-d2dd-465e-bda6-8e644f22b48c" providerId="ADAL" clId="{0ABB12C1-BDE3-4047-AD28-BDD1213AC962}" dt="2021-02-26T02:48:34.817" v="246" actId="478"/>
          <ac:spMkLst>
            <pc:docMk/>
            <pc:sldMk cId="2616120133" sldId="276"/>
            <ac:spMk id="9" creationId="{19153A8D-B293-40A2-AD93-F63D25296696}"/>
          </ac:spMkLst>
        </pc:spChg>
        <pc:spChg chg="add del mod">
          <ac:chgData name="Dmitriy" userId="8bcdeb23-d2dd-465e-bda6-8e644f22b48c" providerId="ADAL" clId="{0ABB12C1-BDE3-4047-AD28-BDD1213AC962}" dt="2021-02-26T02:48:42.582" v="249" actId="478"/>
          <ac:spMkLst>
            <pc:docMk/>
            <pc:sldMk cId="2616120133" sldId="276"/>
            <ac:spMk id="12" creationId="{B7EE8D72-63F8-4B3F-8016-3F3E9439BEFA}"/>
          </ac:spMkLst>
        </pc:spChg>
        <pc:spChg chg="add del mod">
          <ac:chgData name="Dmitriy" userId="8bcdeb23-d2dd-465e-bda6-8e644f22b48c" providerId="ADAL" clId="{0ABB12C1-BDE3-4047-AD28-BDD1213AC962}" dt="2021-02-26T02:47:43.468" v="239" actId="21"/>
          <ac:spMkLst>
            <pc:docMk/>
            <pc:sldMk cId="2616120133" sldId="276"/>
            <ac:spMk id="15" creationId="{E23369CE-8A57-4B3C-9544-1CB51B0DCBB5}"/>
          </ac:spMkLst>
        </pc:spChg>
        <pc:spChg chg="add del mod">
          <ac:chgData name="Dmitriy" userId="8bcdeb23-d2dd-465e-bda6-8e644f22b48c" providerId="ADAL" clId="{0ABB12C1-BDE3-4047-AD28-BDD1213AC962}" dt="2021-02-26T02:47:28.542" v="236" actId="478"/>
          <ac:spMkLst>
            <pc:docMk/>
            <pc:sldMk cId="2616120133" sldId="276"/>
            <ac:spMk id="18" creationId="{F745245B-B7D3-49EF-A336-A06F38B966EA}"/>
          </ac:spMkLst>
        </pc:spChg>
        <pc:spChg chg="add del mod">
          <ac:chgData name="Dmitriy" userId="8bcdeb23-d2dd-465e-bda6-8e644f22b48c" providerId="ADAL" clId="{0ABB12C1-BDE3-4047-AD28-BDD1213AC962}" dt="2021-02-26T02:49:08.804" v="253" actId="478"/>
          <ac:spMkLst>
            <pc:docMk/>
            <pc:sldMk cId="2616120133" sldId="276"/>
            <ac:spMk id="21" creationId="{B76FCC50-855D-4FC8-9B4A-2E4CFB59C4CA}"/>
          </ac:spMkLst>
        </pc:spChg>
        <pc:spChg chg="add del mod">
          <ac:chgData name="Dmitriy" userId="8bcdeb23-d2dd-465e-bda6-8e644f22b48c" providerId="ADAL" clId="{0ABB12C1-BDE3-4047-AD28-BDD1213AC962}" dt="2021-02-26T02:50:29.229" v="274" actId="478"/>
          <ac:spMkLst>
            <pc:docMk/>
            <pc:sldMk cId="2616120133" sldId="276"/>
            <ac:spMk id="24" creationId="{82E84F94-FE61-4F82-B8A9-6028C8B15C4A}"/>
          </ac:spMkLst>
        </pc:spChg>
        <pc:spChg chg="add del mod">
          <ac:chgData name="Dmitriy" userId="8bcdeb23-d2dd-465e-bda6-8e644f22b48c" providerId="ADAL" clId="{0ABB12C1-BDE3-4047-AD28-BDD1213AC962}" dt="2021-02-26T02:48:38.647" v="248" actId="478"/>
          <ac:spMkLst>
            <pc:docMk/>
            <pc:sldMk cId="2616120133" sldId="276"/>
            <ac:spMk id="26" creationId="{57F7B651-D575-4C8B-96D7-7E1904234103}"/>
          </ac:spMkLst>
        </pc:spChg>
        <pc:spChg chg="add mod ord">
          <ac:chgData name="Dmitriy" userId="8bcdeb23-d2dd-465e-bda6-8e644f22b48c" providerId="ADAL" clId="{0ABB12C1-BDE3-4047-AD28-BDD1213AC962}" dt="2021-03-01T02:33:00.582" v="1589" actId="20577"/>
          <ac:spMkLst>
            <pc:docMk/>
            <pc:sldMk cId="2616120133" sldId="276"/>
            <ac:spMk id="28" creationId="{06AFBE08-45DD-4A86-BB79-A175B65400AB}"/>
          </ac:spMkLst>
        </pc:spChg>
        <pc:spChg chg="add del">
          <ac:chgData name="Dmitriy" userId="8bcdeb23-d2dd-465e-bda6-8e644f22b48c" providerId="ADAL" clId="{0ABB12C1-BDE3-4047-AD28-BDD1213AC962}" dt="2021-02-26T02:49:46.654" v="269" actId="26606"/>
          <ac:spMkLst>
            <pc:docMk/>
            <pc:sldMk cId="2616120133" sldId="276"/>
            <ac:spMk id="30" creationId="{5D5E0904-721C-4D68-9EB8-1C9752E329A7}"/>
          </ac:spMkLst>
        </pc:spChg>
        <pc:spChg chg="add del">
          <ac:chgData name="Dmitriy" userId="8bcdeb23-d2dd-465e-bda6-8e644f22b48c" providerId="ADAL" clId="{0ABB12C1-BDE3-4047-AD28-BDD1213AC962}" dt="2021-02-26T02:49:42.996" v="265" actId="26606"/>
          <ac:spMkLst>
            <pc:docMk/>
            <pc:sldMk cId="2616120133" sldId="276"/>
            <ac:spMk id="33" creationId="{50CF6C96-4596-4D83-A9F9-A3AB22AB4D89}"/>
          </ac:spMkLst>
        </pc:spChg>
        <pc:spChg chg="add del">
          <ac:chgData name="Dmitriy" userId="8bcdeb23-d2dd-465e-bda6-8e644f22b48c" providerId="ADAL" clId="{0ABB12C1-BDE3-4047-AD28-BDD1213AC962}" dt="2021-02-26T02:49:46.654" v="269" actId="26606"/>
          <ac:spMkLst>
            <pc:docMk/>
            <pc:sldMk cId="2616120133" sldId="276"/>
            <ac:spMk id="35" creationId="{E2C05438-8975-4783-BCC7-9A4F0BD17978}"/>
          </ac:spMkLst>
        </pc:spChg>
        <pc:spChg chg="add del">
          <ac:chgData name="Dmitriy" userId="8bcdeb23-d2dd-465e-bda6-8e644f22b48c" providerId="ADAL" clId="{0ABB12C1-BDE3-4047-AD28-BDD1213AC962}" dt="2021-02-26T02:49:46.654" v="269" actId="26606"/>
          <ac:spMkLst>
            <pc:docMk/>
            <pc:sldMk cId="2616120133" sldId="276"/>
            <ac:spMk id="37" creationId="{DF0ACCC9-A5C0-44FC-9472-E3E4BF4B41A7}"/>
          </ac:spMkLst>
        </pc:spChg>
        <pc:spChg chg="add del">
          <ac:chgData name="Dmitriy" userId="8bcdeb23-d2dd-465e-bda6-8e644f22b48c" providerId="ADAL" clId="{0ABB12C1-BDE3-4047-AD28-BDD1213AC962}" dt="2021-02-26T02:49:46.654" v="269" actId="26606"/>
          <ac:spMkLst>
            <pc:docMk/>
            <pc:sldMk cId="2616120133" sldId="276"/>
            <ac:spMk id="39" creationId="{E8B8E8AE-1882-46F3-94E7-A2A39149475C}"/>
          </ac:spMkLst>
        </pc:spChg>
        <pc:spChg chg="add del">
          <ac:chgData name="Dmitriy" userId="8bcdeb23-d2dd-465e-bda6-8e644f22b48c" providerId="ADAL" clId="{0ABB12C1-BDE3-4047-AD28-BDD1213AC962}" dt="2021-02-26T02:49:46.654" v="269" actId="26606"/>
          <ac:spMkLst>
            <pc:docMk/>
            <pc:sldMk cId="2616120133" sldId="276"/>
            <ac:spMk id="41" creationId="{F5AE0C4B-4D5E-48B0-929B-038F7E948410}"/>
          </ac:spMkLst>
        </pc:spChg>
        <pc:spChg chg="add del">
          <ac:chgData name="Dmitriy" userId="8bcdeb23-d2dd-465e-bda6-8e644f22b48c" providerId="ADAL" clId="{0ABB12C1-BDE3-4047-AD28-BDD1213AC962}" dt="2021-03-01T02:31:02.211" v="1316" actId="26606"/>
          <ac:spMkLst>
            <pc:docMk/>
            <pc:sldMk cId="2616120133" sldId="276"/>
            <ac:spMk id="43" creationId="{5D5E0904-721C-4D68-9EB8-1C9752E329A7}"/>
          </ac:spMkLst>
        </pc:spChg>
        <pc:spChg chg="add del">
          <ac:chgData name="Dmitriy" userId="8bcdeb23-d2dd-465e-bda6-8e644f22b48c" providerId="ADAL" clId="{0ABB12C1-BDE3-4047-AD28-BDD1213AC962}" dt="2021-03-01T02:31:02.211" v="1316" actId="26606"/>
          <ac:spMkLst>
            <pc:docMk/>
            <pc:sldMk cId="2616120133" sldId="276"/>
            <ac:spMk id="44" creationId="{B298ECBA-3258-45DF-8FD4-7581736BCCBC}"/>
          </ac:spMkLst>
        </pc:spChg>
        <pc:spChg chg="add del">
          <ac:chgData name="Dmitriy" userId="8bcdeb23-d2dd-465e-bda6-8e644f22b48c" providerId="ADAL" clId="{0ABB12C1-BDE3-4047-AD28-BDD1213AC962}" dt="2021-03-01T02:31:02.211" v="1316" actId="26606"/>
          <ac:spMkLst>
            <pc:docMk/>
            <pc:sldMk cId="2616120133" sldId="276"/>
            <ac:spMk id="45" creationId="{B62BF453-BD82-4B90-9FE7-51703133806E}"/>
          </ac:spMkLst>
        </pc:spChg>
        <pc:spChg chg="add del">
          <ac:chgData name="Dmitriy" userId="8bcdeb23-d2dd-465e-bda6-8e644f22b48c" providerId="ADAL" clId="{0ABB12C1-BDE3-4047-AD28-BDD1213AC962}" dt="2021-03-01T02:31:02.211" v="1316" actId="26606"/>
          <ac:spMkLst>
            <pc:docMk/>
            <pc:sldMk cId="2616120133" sldId="276"/>
            <ac:spMk id="46" creationId="{072366D3-9B5C-42E1-9906-77FF6BB55EAB}"/>
          </ac:spMkLst>
        </pc:spChg>
        <pc:spChg chg="add del">
          <ac:chgData name="Dmitriy" userId="8bcdeb23-d2dd-465e-bda6-8e644f22b48c" providerId="ADAL" clId="{0ABB12C1-BDE3-4047-AD28-BDD1213AC962}" dt="2021-03-01T02:31:02.211" v="1316" actId="26606"/>
          <ac:spMkLst>
            <pc:docMk/>
            <pc:sldMk cId="2616120133" sldId="276"/>
            <ac:spMk id="47" creationId="{121F5E60-4E89-4B16-A245-12BD9935998D}"/>
          </ac:spMkLst>
        </pc:spChg>
        <pc:picChg chg="add del mod">
          <ac:chgData name="Dmitriy" userId="8bcdeb23-d2dd-465e-bda6-8e644f22b48c" providerId="ADAL" clId="{0ABB12C1-BDE3-4047-AD28-BDD1213AC962}" dt="2021-02-26T02:48:52.229" v="251" actId="478"/>
          <ac:picMkLst>
            <pc:docMk/>
            <pc:sldMk cId="2616120133" sldId="276"/>
            <ac:picMk id="8" creationId="{2EC18DA9-CFFA-4D46-802F-6A3F4C17E825}"/>
          </ac:picMkLst>
        </pc:picChg>
        <pc:picChg chg="add del mod">
          <ac:chgData name="Dmitriy" userId="8bcdeb23-d2dd-465e-bda6-8e644f22b48c" providerId="ADAL" clId="{0ABB12C1-BDE3-4047-AD28-BDD1213AC962}" dt="2021-02-26T02:49:26.693" v="260" actId="478"/>
          <ac:picMkLst>
            <pc:docMk/>
            <pc:sldMk cId="2616120133" sldId="276"/>
            <ac:picMk id="11" creationId="{94BA2D7B-D307-4255-AFBA-C190E7A94E15}"/>
          </ac:picMkLst>
        </pc:picChg>
        <pc:picChg chg="add del mod">
          <ac:chgData name="Dmitriy" userId="8bcdeb23-d2dd-465e-bda6-8e644f22b48c" providerId="ADAL" clId="{0ABB12C1-BDE3-4047-AD28-BDD1213AC962}" dt="2021-02-26T02:47:43.468" v="239" actId="21"/>
          <ac:picMkLst>
            <pc:docMk/>
            <pc:sldMk cId="2616120133" sldId="276"/>
            <ac:picMk id="14" creationId="{C4EA7F4E-2D18-410E-A948-78F5CA5A1A9C}"/>
          </ac:picMkLst>
        </pc:picChg>
        <pc:picChg chg="add del mod">
          <ac:chgData name="Dmitriy" userId="8bcdeb23-d2dd-465e-bda6-8e644f22b48c" providerId="ADAL" clId="{0ABB12C1-BDE3-4047-AD28-BDD1213AC962}" dt="2021-02-26T02:47:28.542" v="236" actId="478"/>
          <ac:picMkLst>
            <pc:docMk/>
            <pc:sldMk cId="2616120133" sldId="276"/>
            <ac:picMk id="17" creationId="{CC62139F-439E-45F5-AB55-FEB1A23D5FDF}"/>
          </ac:picMkLst>
        </pc:picChg>
        <pc:picChg chg="add del mod">
          <ac:chgData name="Dmitriy" userId="8bcdeb23-d2dd-465e-bda6-8e644f22b48c" providerId="ADAL" clId="{0ABB12C1-BDE3-4047-AD28-BDD1213AC962}" dt="2021-02-26T02:49:08.804" v="253" actId="478"/>
          <ac:picMkLst>
            <pc:docMk/>
            <pc:sldMk cId="2616120133" sldId="276"/>
            <ac:picMk id="20" creationId="{04B1C185-422C-4029-AF27-CE07A3944051}"/>
          </ac:picMkLst>
        </pc:picChg>
        <pc:picChg chg="add mod modCrop">
          <ac:chgData name="Dmitriy" userId="8bcdeb23-d2dd-465e-bda6-8e644f22b48c" providerId="ADAL" clId="{0ABB12C1-BDE3-4047-AD28-BDD1213AC962}" dt="2021-03-01T02:31:02.211" v="1316" actId="26606"/>
          <ac:picMkLst>
            <pc:docMk/>
            <pc:sldMk cId="2616120133" sldId="276"/>
            <ac:picMk id="23" creationId="{CD431BDE-BE94-4586-85FB-A8BA8860D6FE}"/>
          </ac:picMkLst>
        </pc:picChg>
      </pc:sldChg>
      <pc:sldChg chg="addSp delSp modSp new mod setBg modClrScheme chgLayout">
        <pc:chgData name="Dmitriy" userId="8bcdeb23-d2dd-465e-bda6-8e644f22b48c" providerId="ADAL" clId="{0ABB12C1-BDE3-4047-AD28-BDD1213AC962}" dt="2021-03-01T02:50:52.558" v="1946" actId="20577"/>
        <pc:sldMkLst>
          <pc:docMk/>
          <pc:sldMk cId="2636319998" sldId="277"/>
        </pc:sldMkLst>
        <pc:spChg chg="del mod ord">
          <ac:chgData name="Dmitriy" userId="8bcdeb23-d2dd-465e-bda6-8e644f22b48c" providerId="ADAL" clId="{0ABB12C1-BDE3-4047-AD28-BDD1213AC962}" dt="2021-03-01T02:13:08.721" v="293" actId="700"/>
          <ac:spMkLst>
            <pc:docMk/>
            <pc:sldMk cId="2636319998" sldId="277"/>
            <ac:spMk id="2" creationId="{EA07BC92-DC8D-45E1-9D6F-A3F0E88D9221}"/>
          </ac:spMkLst>
        </pc:spChg>
        <pc:spChg chg="del mod ord">
          <ac:chgData name="Dmitriy" userId="8bcdeb23-d2dd-465e-bda6-8e644f22b48c" providerId="ADAL" clId="{0ABB12C1-BDE3-4047-AD28-BDD1213AC962}" dt="2021-03-01T02:13:08.721" v="293" actId="700"/>
          <ac:spMkLst>
            <pc:docMk/>
            <pc:sldMk cId="2636319998" sldId="277"/>
            <ac:spMk id="3" creationId="{C66D3A13-EDEB-4766-8CC4-5DB9BAFCAAA3}"/>
          </ac:spMkLst>
        </pc:spChg>
        <pc:spChg chg="mod ord">
          <ac:chgData name="Dmitriy" userId="8bcdeb23-d2dd-465e-bda6-8e644f22b48c" providerId="ADAL" clId="{0ABB12C1-BDE3-4047-AD28-BDD1213AC962}" dt="2021-03-01T02:23:28.718" v="747" actId="26606"/>
          <ac:spMkLst>
            <pc:docMk/>
            <pc:sldMk cId="2636319998" sldId="277"/>
            <ac:spMk id="4" creationId="{49C0B11D-AEC8-49F9-BD07-D150EC0FE695}"/>
          </ac:spMkLst>
        </pc:spChg>
        <pc:spChg chg="add mod ord">
          <ac:chgData name="Dmitriy" userId="8bcdeb23-d2dd-465e-bda6-8e644f22b48c" providerId="ADAL" clId="{0ABB12C1-BDE3-4047-AD28-BDD1213AC962}" dt="2021-03-01T02:24:10.116" v="757" actId="14100"/>
          <ac:spMkLst>
            <pc:docMk/>
            <pc:sldMk cId="2636319998" sldId="277"/>
            <ac:spMk id="5" creationId="{45B9F4D7-448D-4A51-93D2-C9B9C311C941}"/>
          </ac:spMkLst>
        </pc:spChg>
        <pc:spChg chg="add mod ord">
          <ac:chgData name="Dmitriy" userId="8bcdeb23-d2dd-465e-bda6-8e644f22b48c" providerId="ADAL" clId="{0ABB12C1-BDE3-4047-AD28-BDD1213AC962}" dt="2021-03-01T02:50:52.558" v="1946" actId="20577"/>
          <ac:spMkLst>
            <pc:docMk/>
            <pc:sldMk cId="2636319998" sldId="277"/>
            <ac:spMk id="6" creationId="{C407AB3A-3658-4348-8203-8E54A008F9C0}"/>
          </ac:spMkLst>
        </pc:spChg>
        <pc:spChg chg="add del mod">
          <ac:chgData name="Dmitriy" userId="8bcdeb23-d2dd-465e-bda6-8e644f22b48c" providerId="ADAL" clId="{0ABB12C1-BDE3-4047-AD28-BDD1213AC962}" dt="2021-03-01T02:14:44.444" v="361" actId="478"/>
          <ac:spMkLst>
            <pc:docMk/>
            <pc:sldMk cId="2636319998" sldId="277"/>
            <ac:spMk id="9" creationId="{63CBEBAA-CF38-4DAF-B858-55D125AD8DBD}"/>
          </ac:spMkLst>
        </pc:spChg>
        <pc:spChg chg="add del mod">
          <ac:chgData name="Dmitriy" userId="8bcdeb23-d2dd-465e-bda6-8e644f22b48c" providerId="ADAL" clId="{0ABB12C1-BDE3-4047-AD28-BDD1213AC962}" dt="2021-03-01T02:18:54.069" v="391" actId="478"/>
          <ac:spMkLst>
            <pc:docMk/>
            <pc:sldMk cId="2636319998" sldId="277"/>
            <ac:spMk id="12" creationId="{E53D3834-8E1F-4FFB-9460-6545AC288F5F}"/>
          </ac:spMkLst>
        </pc:spChg>
        <pc:spChg chg="add del mod">
          <ac:chgData name="Dmitriy" userId="8bcdeb23-d2dd-465e-bda6-8e644f22b48c" providerId="ADAL" clId="{0ABB12C1-BDE3-4047-AD28-BDD1213AC962}" dt="2021-03-01T02:18:50.115" v="389" actId="478"/>
          <ac:spMkLst>
            <pc:docMk/>
            <pc:sldMk cId="2636319998" sldId="277"/>
            <ac:spMk id="15" creationId="{FA7356FF-3D10-4608-8ADF-51E401761DAD}"/>
          </ac:spMkLst>
        </pc:spChg>
        <pc:spChg chg="add del mod">
          <ac:chgData name="Dmitriy" userId="8bcdeb23-d2dd-465e-bda6-8e644f22b48c" providerId="ADAL" clId="{0ABB12C1-BDE3-4047-AD28-BDD1213AC962}" dt="2021-03-01T02:18:57.048" v="392" actId="478"/>
          <ac:spMkLst>
            <pc:docMk/>
            <pc:sldMk cId="2636319998" sldId="277"/>
            <ac:spMk id="18" creationId="{505620FA-6816-4CB6-8585-D161D8CBD306}"/>
          </ac:spMkLst>
        </pc:spChg>
        <pc:spChg chg="add del">
          <ac:chgData name="Dmitriy" userId="8bcdeb23-d2dd-465e-bda6-8e644f22b48c" providerId="ADAL" clId="{0ABB12C1-BDE3-4047-AD28-BDD1213AC962}" dt="2021-03-01T02:23:28.718" v="747" actId="26606"/>
          <ac:spMkLst>
            <pc:docMk/>
            <pc:sldMk cId="2636319998" sldId="277"/>
            <ac:spMk id="19" creationId="{C2C1DDAA-D882-4FF1-A3CE-E86DB88D440E}"/>
          </ac:spMkLst>
        </pc:spChg>
        <pc:spChg chg="add del mod">
          <ac:chgData name="Dmitriy" userId="8bcdeb23-d2dd-465e-bda6-8e644f22b48c" providerId="ADAL" clId="{0ABB12C1-BDE3-4047-AD28-BDD1213AC962}" dt="2021-03-01T02:18:52.308" v="390" actId="478"/>
          <ac:spMkLst>
            <pc:docMk/>
            <pc:sldMk cId="2636319998" sldId="277"/>
            <ac:spMk id="21" creationId="{9DB4C765-7CD8-4CBD-BA03-3E05F7C0CDAE}"/>
          </ac:spMkLst>
        </pc:spChg>
        <pc:spChg chg="add del">
          <ac:chgData name="Dmitriy" userId="8bcdeb23-d2dd-465e-bda6-8e644f22b48c" providerId="ADAL" clId="{0ABB12C1-BDE3-4047-AD28-BDD1213AC962}" dt="2021-03-01T02:23:28.718" v="747" actId="26606"/>
          <ac:spMkLst>
            <pc:docMk/>
            <pc:sldMk cId="2636319998" sldId="277"/>
            <ac:spMk id="22" creationId="{D1039D44-D9E7-4F27-B51A-A9D87AB787F6}"/>
          </ac:spMkLst>
        </pc:spChg>
        <pc:spChg chg="add del mod">
          <ac:chgData name="Dmitriy" userId="8bcdeb23-d2dd-465e-bda6-8e644f22b48c" providerId="ADAL" clId="{0ABB12C1-BDE3-4047-AD28-BDD1213AC962}" dt="2021-03-01T02:17:55.841" v="384" actId="478"/>
          <ac:spMkLst>
            <pc:docMk/>
            <pc:sldMk cId="2636319998" sldId="277"/>
            <ac:spMk id="24" creationId="{4F566050-B012-4A2E-87B4-3D6C335973D5}"/>
          </ac:spMkLst>
        </pc:spChg>
        <pc:spChg chg="add del">
          <ac:chgData name="Dmitriy" userId="8bcdeb23-d2dd-465e-bda6-8e644f22b48c" providerId="ADAL" clId="{0ABB12C1-BDE3-4047-AD28-BDD1213AC962}" dt="2021-03-01T02:23:28.718" v="747" actId="26606"/>
          <ac:spMkLst>
            <pc:docMk/>
            <pc:sldMk cId="2636319998" sldId="277"/>
            <ac:spMk id="25" creationId="{E3010638-0FEA-47F7-8EC7-88B0FE33ECD4}"/>
          </ac:spMkLst>
        </pc:spChg>
        <pc:spChg chg="add del mod">
          <ac:chgData name="Dmitriy" userId="8bcdeb23-d2dd-465e-bda6-8e644f22b48c" providerId="ADAL" clId="{0ABB12C1-BDE3-4047-AD28-BDD1213AC962}" dt="2021-03-01T02:17:51.340" v="383" actId="478"/>
          <ac:spMkLst>
            <pc:docMk/>
            <pc:sldMk cId="2636319998" sldId="277"/>
            <ac:spMk id="27" creationId="{D1CFB218-BF5B-4374-B69B-CD20F57F6A80}"/>
          </ac:spMkLst>
        </pc:spChg>
        <pc:picChg chg="add del mod">
          <ac:chgData name="Dmitriy" userId="8bcdeb23-d2dd-465e-bda6-8e644f22b48c" providerId="ADAL" clId="{0ABB12C1-BDE3-4047-AD28-BDD1213AC962}" dt="2021-03-01T02:15:03.507" v="363" actId="478"/>
          <ac:picMkLst>
            <pc:docMk/>
            <pc:sldMk cId="2636319998" sldId="277"/>
            <ac:picMk id="8" creationId="{49377AB5-63CE-40AA-AAD2-361E98637B5E}"/>
          </ac:picMkLst>
        </pc:picChg>
        <pc:picChg chg="add mod">
          <ac:chgData name="Dmitriy" userId="8bcdeb23-d2dd-465e-bda6-8e644f22b48c" providerId="ADAL" clId="{0ABB12C1-BDE3-4047-AD28-BDD1213AC962}" dt="2021-03-01T02:25:26.024" v="939" actId="1076"/>
          <ac:picMkLst>
            <pc:docMk/>
            <pc:sldMk cId="2636319998" sldId="277"/>
            <ac:picMk id="11" creationId="{6025450C-39D0-4DC4-85FD-C287FCA39B8C}"/>
          </ac:picMkLst>
        </pc:picChg>
        <pc:picChg chg="add del mod">
          <ac:chgData name="Dmitriy" userId="8bcdeb23-d2dd-465e-bda6-8e644f22b48c" providerId="ADAL" clId="{0ABB12C1-BDE3-4047-AD28-BDD1213AC962}" dt="2021-03-01T02:19:16.851" v="395" actId="478"/>
          <ac:picMkLst>
            <pc:docMk/>
            <pc:sldMk cId="2636319998" sldId="277"/>
            <ac:picMk id="14" creationId="{14210E9D-43C6-45A3-BD76-735ADF9E33FD}"/>
          </ac:picMkLst>
        </pc:picChg>
        <pc:picChg chg="add mod ord modCrop">
          <ac:chgData name="Dmitriy" userId="8bcdeb23-d2dd-465e-bda6-8e644f22b48c" providerId="ADAL" clId="{0ABB12C1-BDE3-4047-AD28-BDD1213AC962}" dt="2021-03-01T02:23:43.356" v="749" actId="1076"/>
          <ac:picMkLst>
            <pc:docMk/>
            <pc:sldMk cId="2636319998" sldId="277"/>
            <ac:picMk id="17" creationId="{11432717-11A0-40EA-978E-D7BE49FE0EF7}"/>
          </ac:picMkLst>
        </pc:picChg>
        <pc:picChg chg="add del mod">
          <ac:chgData name="Dmitriy" userId="8bcdeb23-d2dd-465e-bda6-8e644f22b48c" providerId="ADAL" clId="{0ABB12C1-BDE3-4047-AD28-BDD1213AC962}" dt="2021-03-01T02:20:00.374" v="399" actId="21"/>
          <ac:picMkLst>
            <pc:docMk/>
            <pc:sldMk cId="2636319998" sldId="277"/>
            <ac:picMk id="20" creationId="{32E0CCCA-321F-4536-AE29-F7F50AE5D706}"/>
          </ac:picMkLst>
        </pc:picChg>
        <pc:picChg chg="add del mod">
          <ac:chgData name="Dmitriy" userId="8bcdeb23-d2dd-465e-bda6-8e644f22b48c" providerId="ADAL" clId="{0ABB12C1-BDE3-4047-AD28-BDD1213AC962}" dt="2021-03-01T02:19:44.673" v="397" actId="478"/>
          <ac:picMkLst>
            <pc:docMk/>
            <pc:sldMk cId="2636319998" sldId="277"/>
            <ac:picMk id="23" creationId="{2729CCFE-1221-4A55-9DFF-AAD07CD6D9A8}"/>
          </ac:picMkLst>
        </pc:picChg>
        <pc:picChg chg="add del mod">
          <ac:chgData name="Dmitriy" userId="8bcdeb23-d2dd-465e-bda6-8e644f22b48c" providerId="ADAL" clId="{0ABB12C1-BDE3-4047-AD28-BDD1213AC962}" dt="2021-03-01T02:17:51.340" v="383" actId="478"/>
          <ac:picMkLst>
            <pc:docMk/>
            <pc:sldMk cId="2636319998" sldId="277"/>
            <ac:picMk id="26" creationId="{55882EB5-A538-4B5B-BAB8-296BFA0FF9BC}"/>
          </ac:picMkLst>
        </pc:picChg>
      </pc:sldChg>
      <pc:sldChg chg="addSp delSp modSp add mod setBg">
        <pc:chgData name="Dmitriy" userId="8bcdeb23-d2dd-465e-bda6-8e644f22b48c" providerId="ADAL" clId="{0ABB12C1-BDE3-4047-AD28-BDD1213AC962}" dt="2021-03-01T02:59:49.666" v="2241" actId="1076"/>
        <pc:sldMkLst>
          <pc:docMk/>
          <pc:sldMk cId="911466877" sldId="278"/>
        </pc:sldMkLst>
        <pc:spChg chg="mod ord">
          <ac:chgData name="Dmitriy" userId="8bcdeb23-d2dd-465e-bda6-8e644f22b48c" providerId="ADAL" clId="{0ABB12C1-BDE3-4047-AD28-BDD1213AC962}" dt="2021-03-01T02:59:02.901" v="2232" actId="26606"/>
          <ac:spMkLst>
            <pc:docMk/>
            <pc:sldMk cId="911466877" sldId="278"/>
            <ac:spMk id="4" creationId="{49C0B11D-AEC8-49F9-BD07-D150EC0FE695}"/>
          </ac:spMkLst>
        </pc:spChg>
        <pc:spChg chg="mod">
          <ac:chgData name="Dmitriy" userId="8bcdeb23-d2dd-465e-bda6-8e644f22b48c" providerId="ADAL" clId="{0ABB12C1-BDE3-4047-AD28-BDD1213AC962}" dt="2021-03-01T02:59:36.373" v="2239" actId="14100"/>
          <ac:spMkLst>
            <pc:docMk/>
            <pc:sldMk cId="911466877" sldId="278"/>
            <ac:spMk id="5" creationId="{45B9F4D7-448D-4A51-93D2-C9B9C311C941}"/>
          </ac:spMkLst>
        </pc:spChg>
        <pc:spChg chg="mod ord">
          <ac:chgData name="Dmitriy" userId="8bcdeb23-d2dd-465e-bda6-8e644f22b48c" providerId="ADAL" clId="{0ABB12C1-BDE3-4047-AD28-BDD1213AC962}" dt="2021-03-01T02:59:45.037" v="2240" actId="14100"/>
          <ac:spMkLst>
            <pc:docMk/>
            <pc:sldMk cId="911466877" sldId="278"/>
            <ac:spMk id="6" creationId="{C407AB3A-3658-4348-8203-8E54A008F9C0}"/>
          </ac:spMkLst>
        </pc:spChg>
        <pc:spChg chg="add del">
          <ac:chgData name="Dmitriy" userId="8bcdeb23-d2dd-465e-bda6-8e644f22b48c" providerId="ADAL" clId="{0ABB12C1-BDE3-4047-AD28-BDD1213AC962}" dt="2021-03-01T02:59:02.901" v="2232" actId="26606"/>
          <ac:spMkLst>
            <pc:docMk/>
            <pc:sldMk cId="911466877" sldId="278"/>
            <ac:spMk id="12" creationId="{60C2BF78-EE5B-49C7-ADD9-58CDBD13E3AA}"/>
          </ac:spMkLst>
        </pc:spChg>
        <pc:picChg chg="add mod">
          <ac:chgData name="Dmitriy" userId="8bcdeb23-d2dd-465e-bda6-8e644f22b48c" providerId="ADAL" clId="{0ABB12C1-BDE3-4047-AD28-BDD1213AC962}" dt="2021-03-01T02:59:49.666" v="2241" actId="1076"/>
          <ac:picMkLst>
            <pc:docMk/>
            <pc:sldMk cId="911466877" sldId="278"/>
            <ac:picMk id="7" creationId="{3CD62CC0-50EE-48B0-89D3-4A9BAE7E287B}"/>
          </ac:picMkLst>
        </pc:picChg>
      </pc:sldChg>
      <pc:sldChg chg="addSp delSp modSp add mod setBg">
        <pc:chgData name="Dmitriy" userId="8bcdeb23-d2dd-465e-bda6-8e644f22b48c" providerId="ADAL" clId="{0ABB12C1-BDE3-4047-AD28-BDD1213AC962}" dt="2021-03-01T03:02:09.041" v="2426" actId="20577"/>
        <pc:sldMkLst>
          <pc:docMk/>
          <pc:sldMk cId="1879264491" sldId="279"/>
        </pc:sldMkLst>
        <pc:spChg chg="mod ord">
          <ac:chgData name="Dmitriy" userId="8bcdeb23-d2dd-465e-bda6-8e644f22b48c" providerId="ADAL" clId="{0ABB12C1-BDE3-4047-AD28-BDD1213AC962}" dt="2021-03-01T03:00:58.126" v="2244" actId="26606"/>
          <ac:spMkLst>
            <pc:docMk/>
            <pc:sldMk cId="1879264491" sldId="279"/>
            <ac:spMk id="4" creationId="{49C0B11D-AEC8-49F9-BD07-D150EC0FE695}"/>
          </ac:spMkLst>
        </pc:spChg>
        <pc:spChg chg="mod">
          <ac:chgData name="Dmitriy" userId="8bcdeb23-d2dd-465e-bda6-8e644f22b48c" providerId="ADAL" clId="{0ABB12C1-BDE3-4047-AD28-BDD1213AC962}" dt="2021-03-01T02:57:17.042" v="2104" actId="26606"/>
          <ac:spMkLst>
            <pc:docMk/>
            <pc:sldMk cId="1879264491" sldId="279"/>
            <ac:spMk id="5" creationId="{45B9F4D7-448D-4A51-93D2-C9B9C311C941}"/>
          </ac:spMkLst>
        </pc:spChg>
        <pc:spChg chg="mod">
          <ac:chgData name="Dmitriy" userId="8bcdeb23-d2dd-465e-bda6-8e644f22b48c" providerId="ADAL" clId="{0ABB12C1-BDE3-4047-AD28-BDD1213AC962}" dt="2021-03-01T03:02:09.041" v="2426" actId="20577"/>
          <ac:spMkLst>
            <pc:docMk/>
            <pc:sldMk cId="1879264491" sldId="279"/>
            <ac:spMk id="6" creationId="{C407AB3A-3658-4348-8203-8E54A008F9C0}"/>
          </ac:spMkLst>
        </pc:spChg>
        <pc:picChg chg="add del mod">
          <ac:chgData name="Dmitriy" userId="8bcdeb23-d2dd-465e-bda6-8e644f22b48c" providerId="ADAL" clId="{0ABB12C1-BDE3-4047-AD28-BDD1213AC962}" dt="2021-03-01T03:00:51.177" v="2242" actId="478"/>
          <ac:picMkLst>
            <pc:docMk/>
            <pc:sldMk cId="1879264491" sldId="279"/>
            <ac:picMk id="3" creationId="{13E9EDDD-25F9-469C-8BCC-ADA0B9941BA3}"/>
          </ac:picMkLst>
        </pc:picChg>
        <pc:picChg chg="add mod modCrop">
          <ac:chgData name="Dmitriy" userId="8bcdeb23-d2dd-465e-bda6-8e644f22b48c" providerId="ADAL" clId="{0ABB12C1-BDE3-4047-AD28-BDD1213AC962}" dt="2021-03-01T03:01:15.197" v="2248" actId="1076"/>
          <ac:picMkLst>
            <pc:docMk/>
            <pc:sldMk cId="1879264491" sldId="279"/>
            <ac:picMk id="8" creationId="{36C071CF-D326-46B0-B0C8-DF0845EC3DAA}"/>
          </ac:picMkLst>
        </pc:picChg>
      </pc:sldChg>
      <pc:sldChg chg="add del">
        <pc:chgData name="Dmitriy" userId="8bcdeb23-d2dd-465e-bda6-8e644f22b48c" providerId="ADAL" clId="{0ABB12C1-BDE3-4047-AD28-BDD1213AC962}" dt="2021-03-01T02:55:35.002" v="2098" actId="47"/>
        <pc:sldMkLst>
          <pc:docMk/>
          <pc:sldMk cId="959774561" sldId="280"/>
        </pc:sldMkLst>
      </pc:sldChg>
      <pc:sldChg chg="add del">
        <pc:chgData name="Dmitriy" userId="8bcdeb23-d2dd-465e-bda6-8e644f22b48c" providerId="ADAL" clId="{0ABB12C1-BDE3-4047-AD28-BDD1213AC962}" dt="2021-03-01T02:55:36.334" v="2099" actId="47"/>
        <pc:sldMkLst>
          <pc:docMk/>
          <pc:sldMk cId="2899941572" sldId="281"/>
        </pc:sldMkLst>
      </pc:sldChg>
      <pc:sldChg chg="addSp delSp modSp add mod setBg addAnim delAnim">
        <pc:chgData name="Dmitriy" userId="8bcdeb23-d2dd-465e-bda6-8e644f22b48c" providerId="ADAL" clId="{0ABB12C1-BDE3-4047-AD28-BDD1213AC962}" dt="2021-03-01T02:55:22.583" v="2097" actId="1076"/>
        <pc:sldMkLst>
          <pc:docMk/>
          <pc:sldMk cId="885394359" sldId="282"/>
        </pc:sldMkLst>
        <pc:spChg chg="mod ord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4" creationId="{49C0B11D-AEC8-49F9-BD07-D150EC0FE695}"/>
          </ac:spMkLst>
        </pc:spChg>
        <pc:spChg chg="mod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5" creationId="{45B9F4D7-448D-4A51-93D2-C9B9C311C941}"/>
          </ac:spMkLst>
        </pc:spChg>
        <pc:spChg chg="del">
          <ac:chgData name="Dmitriy" userId="8bcdeb23-d2dd-465e-bda6-8e644f22b48c" providerId="ADAL" clId="{0ABB12C1-BDE3-4047-AD28-BDD1213AC962}" dt="2021-03-01T02:52:26.200" v="1947" actId="931"/>
          <ac:spMkLst>
            <pc:docMk/>
            <pc:sldMk cId="885394359" sldId="282"/>
            <ac:spMk id="6" creationId="{C407AB3A-3658-4348-8203-8E54A008F9C0}"/>
          </ac:spMkLst>
        </pc:spChg>
        <pc:spChg chg="add del mod">
          <ac:chgData name="Dmitriy" userId="8bcdeb23-d2dd-465e-bda6-8e644f22b48c" providerId="ADAL" clId="{0ABB12C1-BDE3-4047-AD28-BDD1213AC962}" dt="2021-03-01T02:52:58.073" v="1963" actId="478"/>
          <ac:spMkLst>
            <pc:docMk/>
            <pc:sldMk cId="885394359" sldId="282"/>
            <ac:spMk id="7" creationId="{A24B1CDE-B4BB-4D7B-9281-33104AD84293}"/>
          </ac:spMkLst>
        </pc:spChg>
        <pc:spChg chg="add del mod">
          <ac:chgData name="Dmitriy" userId="8bcdeb23-d2dd-465e-bda6-8e644f22b48c" providerId="ADAL" clId="{0ABB12C1-BDE3-4047-AD28-BDD1213AC962}" dt="2021-03-01T02:52:34.978" v="1955" actId="478"/>
          <ac:spMkLst>
            <pc:docMk/>
            <pc:sldMk cId="885394359" sldId="282"/>
            <ac:spMk id="10" creationId="{4391A590-1DA3-40F8-92E6-F9CE07E3C2B7}"/>
          </ac:spMkLst>
        </pc:spChg>
        <pc:spChg chg="add del">
          <ac:chgData name="Dmitriy" userId="8bcdeb23-d2dd-465e-bda6-8e644f22b48c" providerId="ADAL" clId="{0ABB12C1-BDE3-4047-AD28-BDD1213AC962}" dt="2021-03-01T02:52:51.183" v="1961" actId="26606"/>
          <ac:spMkLst>
            <pc:docMk/>
            <pc:sldMk cId="885394359" sldId="282"/>
            <ac:spMk id="11" creationId="{BEF4DE70-355A-4A9A-9574-AC735AB8E769}"/>
          </ac:spMkLst>
        </pc:spChg>
        <pc:spChg chg="add del mod">
          <ac:chgData name="Dmitriy" userId="8bcdeb23-d2dd-465e-bda6-8e644f22b48c" providerId="ADAL" clId="{0ABB12C1-BDE3-4047-AD28-BDD1213AC962}" dt="2021-03-01T02:52:38.512" v="1956" actId="478"/>
          <ac:spMkLst>
            <pc:docMk/>
            <pc:sldMk cId="885394359" sldId="282"/>
            <ac:spMk id="13" creationId="{6CC9A2CB-7693-4EDC-8AB4-1DC0D16E335A}"/>
          </ac:spMkLst>
        </pc:spChg>
        <pc:spChg chg="add del mod">
          <ac:chgData name="Dmitriy" userId="8bcdeb23-d2dd-465e-bda6-8e644f22b48c" providerId="ADAL" clId="{0ABB12C1-BDE3-4047-AD28-BDD1213AC962}" dt="2021-03-01T02:54:06.771" v="1968" actId="931"/>
          <ac:spMkLst>
            <pc:docMk/>
            <pc:sldMk cId="885394359" sldId="282"/>
            <ac:spMk id="15" creationId="{1D516430-C950-4C9A-A4F8-A7389E484FCF}"/>
          </ac:spMkLst>
        </pc:spChg>
        <pc:spChg chg="add del mod">
          <ac:chgData name="Dmitriy" userId="8bcdeb23-d2dd-465e-bda6-8e644f22b48c" providerId="ADAL" clId="{0ABB12C1-BDE3-4047-AD28-BDD1213AC962}" dt="2021-03-01T02:54:45.247" v="2086" actId="478"/>
          <ac:spMkLst>
            <pc:docMk/>
            <pc:sldMk cId="885394359" sldId="282"/>
            <ac:spMk id="18" creationId="{7C71D228-DCD8-405F-B54B-0B02A762F49B}"/>
          </ac:spMkLst>
        </pc:spChg>
        <pc:spChg chg="add mod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22" creationId="{D945614D-346F-480C-AB5A-51B483EB7B01}"/>
          </ac:spMkLst>
        </pc:spChg>
        <pc:spChg chg="add del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25" creationId="{E53F4E5A-C9EE-4859-B46B-F018F7D73A03}"/>
          </ac:spMkLst>
        </pc:spChg>
        <pc:spChg chg="add del">
          <ac:chgData name="Dmitriy" userId="8bcdeb23-d2dd-465e-bda6-8e644f22b48c" providerId="ADAL" clId="{0ABB12C1-BDE3-4047-AD28-BDD1213AC962}" dt="2021-03-01T02:54:55.621" v="2089" actId="26606"/>
          <ac:spMkLst>
            <pc:docMk/>
            <pc:sldMk cId="885394359" sldId="282"/>
            <ac:spMk id="32" creationId="{E53F4E5A-C9EE-4859-B46B-F018F7D73A03}"/>
          </ac:spMkLst>
        </pc:spChg>
        <pc:spChg chg="add del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36" creationId="{9F1CB7E2-0098-4A7C-B377-037DCA4C80AD}"/>
          </ac:spMkLst>
        </pc:spChg>
        <pc:spChg chg="add del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37" creationId="{F1ACBE00-0221-433D-8EA5-D9D7B45F35BE}"/>
          </ac:spMkLst>
        </pc:spChg>
        <pc:spChg chg="add del">
          <ac:chgData name="Dmitriy" userId="8bcdeb23-d2dd-465e-bda6-8e644f22b48c" providerId="ADAL" clId="{0ABB12C1-BDE3-4047-AD28-BDD1213AC962}" dt="2021-03-01T02:55:04.721" v="2092" actId="26606"/>
          <ac:spMkLst>
            <pc:docMk/>
            <pc:sldMk cId="885394359" sldId="282"/>
            <ac:spMk id="38" creationId="{06980910-96FA-4DA6-93F5-97873AF1B76D}"/>
          </ac:spMkLst>
        </pc:spChg>
        <pc:picChg chg="add del mod">
          <ac:chgData name="Dmitriy" userId="8bcdeb23-d2dd-465e-bda6-8e644f22b48c" providerId="ADAL" clId="{0ABB12C1-BDE3-4047-AD28-BDD1213AC962}" dt="2021-03-01T02:53:35.244" v="1967" actId="478"/>
          <ac:picMkLst>
            <pc:docMk/>
            <pc:sldMk cId="885394359" sldId="282"/>
            <ac:picMk id="3" creationId="{4581321D-52AC-4912-8C51-8F1A51FF6C43}"/>
          </ac:picMkLst>
        </pc:picChg>
        <pc:picChg chg="add del mod ord">
          <ac:chgData name="Dmitriy" userId="8bcdeb23-d2dd-465e-bda6-8e644f22b48c" providerId="ADAL" clId="{0ABB12C1-BDE3-4047-AD28-BDD1213AC962}" dt="2021-03-01T02:53:29.586" v="1966" actId="478"/>
          <ac:picMkLst>
            <pc:docMk/>
            <pc:sldMk cId="885394359" sldId="282"/>
            <ac:picMk id="9" creationId="{D6A27F17-AE97-4ABF-8596-5E29B5D9A7EB}"/>
          </ac:picMkLst>
        </pc:picChg>
        <pc:picChg chg="add del mod">
          <ac:chgData name="Dmitriy" userId="8bcdeb23-d2dd-465e-bda6-8e644f22b48c" providerId="ADAL" clId="{0ABB12C1-BDE3-4047-AD28-BDD1213AC962}" dt="2021-03-01T02:52:41.516" v="1958" actId="478"/>
          <ac:picMkLst>
            <pc:docMk/>
            <pc:sldMk cId="885394359" sldId="282"/>
            <ac:picMk id="12" creationId="{6A5EA9FD-C871-4534-81D3-B60818F9C719}"/>
          </ac:picMkLst>
        </pc:picChg>
        <pc:picChg chg="add mod ord">
          <ac:chgData name="Dmitriy" userId="8bcdeb23-d2dd-465e-bda6-8e644f22b48c" providerId="ADAL" clId="{0ABB12C1-BDE3-4047-AD28-BDD1213AC962}" dt="2021-03-01T02:55:22.583" v="2097" actId="1076"/>
          <ac:picMkLst>
            <pc:docMk/>
            <pc:sldMk cId="885394359" sldId="282"/>
            <ac:picMk id="17" creationId="{86DA8C7F-346B-45AD-ACF6-2F1A1BE3EA27}"/>
          </ac:picMkLst>
        </pc:picChg>
        <pc:cxnChg chg="add del">
          <ac:chgData name="Dmitriy" userId="8bcdeb23-d2dd-465e-bda6-8e644f22b48c" providerId="ADAL" clId="{0ABB12C1-BDE3-4047-AD28-BDD1213AC962}" dt="2021-03-01T02:55:04.721" v="2092" actId="26606"/>
          <ac:cxnSpMkLst>
            <pc:docMk/>
            <pc:sldMk cId="885394359" sldId="282"/>
            <ac:cxnSpMk id="27" creationId="{041A955B-D579-48FD-A51C-51B0C0B69F9A}"/>
          </ac:cxnSpMkLst>
        </pc:cxnChg>
        <pc:cxnChg chg="add del">
          <ac:chgData name="Dmitriy" userId="8bcdeb23-d2dd-465e-bda6-8e644f22b48c" providerId="ADAL" clId="{0ABB12C1-BDE3-4047-AD28-BDD1213AC962}" dt="2021-03-01T02:54:55.621" v="2089" actId="26606"/>
          <ac:cxnSpMkLst>
            <pc:docMk/>
            <pc:sldMk cId="885394359" sldId="282"/>
            <ac:cxnSpMk id="34" creationId="{041A955B-D579-48FD-A51C-51B0C0B69F9A}"/>
          </ac:cxnSpMkLst>
        </pc:cxnChg>
      </pc:sldChg>
    </pc:docChg>
  </pc:docChgLst>
  <pc:docChgLst>
    <pc:chgData name="Dmitriy Beznosko" userId="8bcdeb23-d2dd-465e-bda6-8e644f22b48c" providerId="ADAL" clId="{BC565D5E-B6F3-4963-97DD-4C7C11CB6C61}"/>
    <pc:docChg chg="undo redo custSel addSld delSld modSld">
      <pc:chgData name="Dmitriy Beznosko" userId="8bcdeb23-d2dd-465e-bda6-8e644f22b48c" providerId="ADAL" clId="{BC565D5E-B6F3-4963-97DD-4C7C11CB6C61}" dt="2021-01-31T01:25:23.383" v="1014" actId="478"/>
      <pc:docMkLst>
        <pc:docMk/>
      </pc:docMkLst>
      <pc:sldChg chg="add">
        <pc:chgData name="Dmitriy Beznosko" userId="8bcdeb23-d2dd-465e-bda6-8e644f22b48c" providerId="ADAL" clId="{BC565D5E-B6F3-4963-97DD-4C7C11CB6C61}" dt="2021-01-31T00:37:48.893" v="1"/>
        <pc:sldMkLst>
          <pc:docMk/>
          <pc:sldMk cId="3801027390" sldId="258"/>
        </pc:sldMkLst>
      </pc:sldChg>
      <pc:sldChg chg="add">
        <pc:chgData name="Dmitriy Beznosko" userId="8bcdeb23-d2dd-465e-bda6-8e644f22b48c" providerId="ADAL" clId="{BC565D5E-B6F3-4963-97DD-4C7C11CB6C61}" dt="2021-01-31T00:37:53.254" v="3"/>
        <pc:sldMkLst>
          <pc:docMk/>
          <pc:sldMk cId="4146556353" sldId="259"/>
        </pc:sldMkLst>
      </pc:sldChg>
      <pc:sldChg chg="add">
        <pc:chgData name="Dmitriy Beznosko" userId="8bcdeb23-d2dd-465e-bda6-8e644f22b48c" providerId="ADAL" clId="{BC565D5E-B6F3-4963-97DD-4C7C11CB6C61}" dt="2021-01-31T00:37:55.382" v="5"/>
        <pc:sldMkLst>
          <pc:docMk/>
          <pc:sldMk cId="1543466912" sldId="260"/>
        </pc:sldMkLst>
      </pc:sldChg>
      <pc:sldChg chg="add">
        <pc:chgData name="Dmitriy Beznosko" userId="8bcdeb23-d2dd-465e-bda6-8e644f22b48c" providerId="ADAL" clId="{BC565D5E-B6F3-4963-97DD-4C7C11CB6C61}" dt="2021-01-31T00:37:58.652" v="7"/>
        <pc:sldMkLst>
          <pc:docMk/>
          <pc:sldMk cId="998517668" sldId="261"/>
        </pc:sldMkLst>
      </pc:sldChg>
      <pc:sldChg chg="add">
        <pc:chgData name="Dmitriy Beznosko" userId="8bcdeb23-d2dd-465e-bda6-8e644f22b48c" providerId="ADAL" clId="{BC565D5E-B6F3-4963-97DD-4C7C11CB6C61}" dt="2021-01-31T00:38:04.018" v="9"/>
        <pc:sldMkLst>
          <pc:docMk/>
          <pc:sldMk cId="3945322993" sldId="262"/>
        </pc:sldMkLst>
      </pc:sldChg>
      <pc:sldChg chg="add">
        <pc:chgData name="Dmitriy Beznosko" userId="8bcdeb23-d2dd-465e-bda6-8e644f22b48c" providerId="ADAL" clId="{BC565D5E-B6F3-4963-97DD-4C7C11CB6C61}" dt="2021-01-31T00:38:05.705" v="11"/>
        <pc:sldMkLst>
          <pc:docMk/>
          <pc:sldMk cId="1325607051" sldId="263"/>
        </pc:sldMkLst>
      </pc:sldChg>
      <pc:sldChg chg="add">
        <pc:chgData name="Dmitriy Beznosko" userId="8bcdeb23-d2dd-465e-bda6-8e644f22b48c" providerId="ADAL" clId="{BC565D5E-B6F3-4963-97DD-4C7C11CB6C61}" dt="2021-01-31T00:38:07.857" v="13"/>
        <pc:sldMkLst>
          <pc:docMk/>
          <pc:sldMk cId="1670288246" sldId="264"/>
        </pc:sldMkLst>
      </pc:sldChg>
      <pc:sldChg chg="addSp modSp add mod">
        <pc:chgData name="Dmitriy Beznosko" userId="8bcdeb23-d2dd-465e-bda6-8e644f22b48c" providerId="ADAL" clId="{BC565D5E-B6F3-4963-97DD-4C7C11CB6C61}" dt="2021-01-31T01:09:04.709" v="289" actId="1076"/>
        <pc:sldMkLst>
          <pc:docMk/>
          <pc:sldMk cId="2827053885" sldId="265"/>
        </pc:sldMkLst>
        <pc:spChg chg="mod">
          <ac:chgData name="Dmitriy Beznosko" userId="8bcdeb23-d2dd-465e-bda6-8e644f22b48c" providerId="ADAL" clId="{BC565D5E-B6F3-4963-97DD-4C7C11CB6C61}" dt="2021-01-31T01:08:32.730" v="281" actId="14100"/>
          <ac:spMkLst>
            <pc:docMk/>
            <pc:sldMk cId="2827053885" sldId="265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BC565D5E-B6F3-4963-97DD-4C7C11CB6C61}" dt="2021-01-31T01:09:04.709" v="289" actId="1076"/>
          <ac:spMkLst>
            <pc:docMk/>
            <pc:sldMk cId="2827053885" sldId="265"/>
            <ac:spMk id="9" creationId="{3ECEA376-0E31-4B42-B30C-EC8A44F859F7}"/>
          </ac:spMkLst>
        </pc:spChg>
        <pc:picChg chg="add mod">
          <ac:chgData name="Dmitriy Beznosko" userId="8bcdeb23-d2dd-465e-bda6-8e644f22b48c" providerId="ADAL" clId="{BC565D5E-B6F3-4963-97DD-4C7C11CB6C61}" dt="2021-01-31T01:08:36.935" v="282" actId="1076"/>
          <ac:picMkLst>
            <pc:docMk/>
            <pc:sldMk cId="2827053885" sldId="265"/>
            <ac:picMk id="6" creationId="{636BC1E0-FD72-4E95-BC75-0630216BEEEE}"/>
          </ac:picMkLst>
        </pc:picChg>
        <pc:picChg chg="mod">
          <ac:chgData name="Dmitriy Beznosko" userId="8bcdeb23-d2dd-465e-bda6-8e644f22b48c" providerId="ADAL" clId="{BC565D5E-B6F3-4963-97DD-4C7C11CB6C61}" dt="2021-01-31T01:08:40.496" v="283" actId="1076"/>
          <ac:picMkLst>
            <pc:docMk/>
            <pc:sldMk cId="2827053885" sldId="265"/>
            <ac:picMk id="9218" creationId="{00000000-0000-0000-0000-000000000000}"/>
          </ac:picMkLst>
        </pc:picChg>
      </pc:sldChg>
      <pc:sldChg chg="add">
        <pc:chgData name="Dmitriy Beznosko" userId="8bcdeb23-d2dd-465e-bda6-8e644f22b48c" providerId="ADAL" clId="{BC565D5E-B6F3-4963-97DD-4C7C11CB6C61}" dt="2021-01-31T01:03:08.965" v="232"/>
        <pc:sldMkLst>
          <pc:docMk/>
          <pc:sldMk cId="2396212617" sldId="266"/>
        </pc:sldMkLst>
      </pc:sldChg>
      <pc:sldChg chg="add del">
        <pc:chgData name="Dmitriy Beznosko" userId="8bcdeb23-d2dd-465e-bda6-8e644f22b48c" providerId="ADAL" clId="{BC565D5E-B6F3-4963-97DD-4C7C11CB6C61}" dt="2021-01-31T00:38:20.642" v="18" actId="27028"/>
        <pc:sldMkLst>
          <pc:docMk/>
          <pc:sldMk cId="4015861225" sldId="266"/>
        </pc:sldMkLst>
      </pc:sldChg>
      <pc:sldChg chg="addSp delSp modSp add mod setBg">
        <pc:chgData name="Dmitriy Beznosko" userId="8bcdeb23-d2dd-465e-bda6-8e644f22b48c" providerId="ADAL" clId="{BC565D5E-B6F3-4963-97DD-4C7C11CB6C61}" dt="2021-01-31T01:25:23.383" v="1014" actId="478"/>
        <pc:sldMkLst>
          <pc:docMk/>
          <pc:sldMk cId="2018649081" sldId="267"/>
        </pc:sldMkLst>
        <pc:spChg chg="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2" creationId="{00000000-0000-0000-0000-000000000000}"/>
          </ac:spMkLst>
        </pc:spChg>
        <pc:spChg chg="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4" creationId="{00000000-0000-0000-0000-000000000000}"/>
          </ac:spMkLst>
        </pc:spChg>
        <pc:spChg chg="add 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6" creationId="{D3C8CF15-E994-4729-8CF8-777FB11C2EF6}"/>
          </ac:spMkLst>
        </pc:spChg>
        <pc:spChg chg="add del mod">
          <ac:chgData name="Dmitriy Beznosko" userId="8bcdeb23-d2dd-465e-bda6-8e644f22b48c" providerId="ADAL" clId="{BC565D5E-B6F3-4963-97DD-4C7C11CB6C61}" dt="2021-01-31T01:25:23.383" v="1014" actId="478"/>
          <ac:spMkLst>
            <pc:docMk/>
            <pc:sldMk cId="2018649081" sldId="267"/>
            <ac:spMk id="8" creationId="{F9105EF2-980A-4402-A343-717925CDEF8D}"/>
          </ac:spMkLst>
        </pc:spChg>
        <pc:spChg chg="add del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13" creationId="{50CF6C96-4596-4D83-A9F9-A3AB22AB4D89}"/>
          </ac:spMkLst>
        </pc:spChg>
        <pc:picChg chg="add mod">
          <ac:chgData name="Dmitriy Beznosko" userId="8bcdeb23-d2dd-465e-bda6-8e644f22b48c" providerId="ADAL" clId="{BC565D5E-B6F3-4963-97DD-4C7C11CB6C61}" dt="2021-01-31T01:25:10.726" v="1013" actId="1037"/>
          <ac:picMkLst>
            <pc:docMk/>
            <pc:sldMk cId="2018649081" sldId="267"/>
            <ac:picMk id="7" creationId="{983D67BF-CA2B-4FB3-ABA6-C5FF7FAAABD5}"/>
          </ac:picMkLst>
        </pc:picChg>
        <pc:picChg chg="del mod">
          <ac:chgData name="Dmitriy Beznosko" userId="8bcdeb23-d2dd-465e-bda6-8e644f22b48c" providerId="ADAL" clId="{BC565D5E-B6F3-4963-97DD-4C7C11CB6C61}" dt="2021-01-31T01:20:39.096" v="749" actId="478"/>
          <ac:picMkLst>
            <pc:docMk/>
            <pc:sldMk cId="2018649081" sldId="267"/>
            <ac:picMk id="11266" creationId="{00000000-0000-0000-0000-000000000000}"/>
          </ac:picMkLst>
        </pc:picChg>
      </pc:sldChg>
      <pc:sldChg chg="new del">
        <pc:chgData name="Dmitriy Beznosko" userId="8bcdeb23-d2dd-465e-bda6-8e644f22b48c" providerId="ADAL" clId="{BC565D5E-B6F3-4963-97DD-4C7C11CB6C61}" dt="2021-01-31T01:17:18.701" v="562" actId="47"/>
        <pc:sldMkLst>
          <pc:docMk/>
          <pc:sldMk cId="3893302005" sldId="268"/>
        </pc:sldMkLst>
      </pc:sldChg>
      <pc:sldChg chg="addSp modSp new mod">
        <pc:chgData name="Dmitriy Beznosko" userId="8bcdeb23-d2dd-465e-bda6-8e644f22b48c" providerId="ADAL" clId="{BC565D5E-B6F3-4963-97DD-4C7C11CB6C61}" dt="2021-01-31T01:17:13.505" v="561" actId="1036"/>
        <pc:sldMkLst>
          <pc:docMk/>
          <pc:sldMk cId="2906433402" sldId="269"/>
        </pc:sldMkLst>
        <pc:spChg chg="mod">
          <ac:chgData name="Dmitriy Beznosko" userId="8bcdeb23-d2dd-465e-bda6-8e644f22b48c" providerId="ADAL" clId="{BC565D5E-B6F3-4963-97DD-4C7C11CB6C61}" dt="2021-01-31T01:10:27.914" v="306" actId="20577"/>
          <ac:spMkLst>
            <pc:docMk/>
            <pc:sldMk cId="2906433402" sldId="269"/>
            <ac:spMk id="2" creationId="{C46727F1-414C-40CC-B93F-BF23D38C123C}"/>
          </ac:spMkLst>
        </pc:spChg>
        <pc:spChg chg="mod">
          <ac:chgData name="Dmitriy Beznosko" userId="8bcdeb23-d2dd-465e-bda6-8e644f22b48c" providerId="ADAL" clId="{BC565D5E-B6F3-4963-97DD-4C7C11CB6C61}" dt="2021-01-31T01:16:48.121" v="553" actId="27636"/>
          <ac:spMkLst>
            <pc:docMk/>
            <pc:sldMk cId="2906433402" sldId="269"/>
            <ac:spMk id="3" creationId="{6C2982A8-6FA4-42D4-91B7-538ABFA83AEE}"/>
          </ac:spMkLst>
        </pc:spChg>
        <pc:spChg chg="add mod">
          <ac:chgData name="Dmitriy Beznosko" userId="8bcdeb23-d2dd-465e-bda6-8e644f22b48c" providerId="ADAL" clId="{BC565D5E-B6F3-4963-97DD-4C7C11CB6C61}" dt="2021-01-31T01:17:13.505" v="561" actId="1036"/>
          <ac:spMkLst>
            <pc:docMk/>
            <pc:sldMk cId="2906433402" sldId="269"/>
            <ac:spMk id="5" creationId="{F1CAC2DE-23AA-4A71-9F8F-9DB1EBE7191D}"/>
          </ac:spMkLst>
        </pc:spChg>
      </pc:sldChg>
      <pc:sldMasterChg chg="addSldLayout">
        <pc:chgData name="Dmitriy Beznosko" userId="8bcdeb23-d2dd-465e-bda6-8e644f22b48c" providerId="ADAL" clId="{BC565D5E-B6F3-4963-97DD-4C7C11CB6C61}" dt="2021-01-31T00:37:48.893" v="0" actId="27028"/>
        <pc:sldMasterMkLst>
          <pc:docMk/>
          <pc:sldMasterMk cId="3550846268" sldId="2147483672"/>
        </pc:sldMasterMkLst>
        <pc:sldLayoutChg chg="add">
          <pc:chgData name="Dmitriy Beznosko" userId="8bcdeb23-d2dd-465e-bda6-8e644f22b48c" providerId="ADAL" clId="{BC565D5E-B6F3-4963-97DD-4C7C11CB6C61}" dt="2021-01-31T00:37:48.893" v="0" actId="27028"/>
          <pc:sldLayoutMkLst>
            <pc:docMk/>
            <pc:sldMasterMk cId="3550846268" sldId="2147483672"/>
            <pc:sldLayoutMk cId="728666449" sldId="214748367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Cooksonia_sp._-_MUSE.jpg" TargetMode="External"/><Relationship Id="rId3" Type="http://schemas.openxmlformats.org/officeDocument/2006/relationships/hyperlink" Target="https://de.wikipedia.org/wiki/Dunkleosteus" TargetMode="External"/><Relationship Id="rId7" Type="http://schemas.openxmlformats.org/officeDocument/2006/relationships/image" Target="../media/image27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g"/><Relationship Id="rId5" Type="http://schemas.openxmlformats.org/officeDocument/2006/relationships/hyperlink" Target="http://commons.wikimedia.org/wiki/file:ancestors_of_the_land_vertebrates_cropped.png" TargetMode="Externa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bytesizebio.net/2009/02/12/blog-for-darwin-on-mass-extinctions/" TargetMode="External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orldbuilding.stackexchange.com/questions/57166/the-key-for-a-longer-lasting-steampunkier-industrial-revolution" TargetMode="External"/><Relationship Id="rId3" Type="http://schemas.openxmlformats.org/officeDocument/2006/relationships/hyperlink" Target="https://en.wikipedia.org/wiki/Permian" TargetMode="External"/><Relationship Id="rId7" Type="http://schemas.openxmlformats.org/officeDocument/2006/relationships/image" Target="../media/image31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sa/3.0/" TargetMode="External"/><Relationship Id="rId5" Type="http://schemas.openxmlformats.org/officeDocument/2006/relationships/hyperlink" Target="https://www.flickr.com/photos/130140542@N03/41644239100" TargetMode="External"/><Relationship Id="rId10" Type="http://schemas.openxmlformats.org/officeDocument/2006/relationships/hyperlink" Target="https://www.flickr.com/photos/47445767@N05/15313295516" TargetMode="External"/><Relationship Id="rId4" Type="http://schemas.openxmlformats.org/officeDocument/2006/relationships/image" Target="../media/image30.jpg"/><Relationship Id="rId9" Type="http://schemas.openxmlformats.org/officeDocument/2006/relationships/image" Target="../media/image3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coni.org/esconi_earth_science_club/2020/09/physorg-new-evidence-suggests-it-was-matter-ejected-from-the-chicxulub-crater-that-led-to-impact-win.html" TargetMode="External"/><Relationship Id="rId7" Type="http://schemas.openxmlformats.org/officeDocument/2006/relationships/hyperlink" Target="http://worldbuilding.stackexchange.com/questions/72672/a-younger-siberian-traps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hyperlink" Target="http://bibliotecadeinvestigaciones.wordpress.com/ciencias-de-la-tierra/geologia/los-volcanes" TargetMode="External"/><Relationship Id="rId4" Type="http://schemas.openxmlformats.org/officeDocument/2006/relationships/image" Target="../media/image34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13" Type="http://schemas.openxmlformats.org/officeDocument/2006/relationships/hyperlink" Target="http://www.geologypage.com/2014/04/jurassic-period.html" TargetMode="External"/><Relationship Id="rId3" Type="http://schemas.openxmlformats.org/officeDocument/2006/relationships/hyperlink" Target="http://dibgd.deviantart.com/art/Donguz-Middle-Triassic-Fauna-394648126" TargetMode="External"/><Relationship Id="rId7" Type="http://schemas.openxmlformats.org/officeDocument/2006/relationships/hyperlink" Target="http://mesozoicmondays.blogspot.com/2013/08/early-mammal-evolution.html" TargetMode="External"/><Relationship Id="rId12" Type="http://schemas.openxmlformats.org/officeDocument/2006/relationships/image" Target="../media/image41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g"/><Relationship Id="rId11" Type="http://schemas.openxmlformats.org/officeDocument/2006/relationships/hyperlink" Target="http://boingboing.net/2014/03/28/pterosaurs-winged-awesome-a.html" TargetMode="External"/><Relationship Id="rId5" Type="http://schemas.openxmlformats.org/officeDocument/2006/relationships/hyperlink" Target="http://blogs.egu.eu/palaeoblog/2013/04/22/the-early-evolution-of-dinosaurs/" TargetMode="External"/><Relationship Id="rId10" Type="http://schemas.openxmlformats.org/officeDocument/2006/relationships/image" Target="../media/image40.jpg"/><Relationship Id="rId4" Type="http://schemas.openxmlformats.org/officeDocument/2006/relationships/image" Target="../media/image37.jpg"/><Relationship Id="rId9" Type="http://schemas.openxmlformats.org/officeDocument/2006/relationships/hyperlink" Target="https://simple.wikipedia.org/wiki/Upper_Triassic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limate-lab-book.ac.uk/2017/volcano-reveals/" TargetMode="External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hyperlink" Target="http://en.wikipedia.org/wiki/File:Quetzalcoatlus07.jpg" TargetMode="External"/><Relationship Id="rId3" Type="http://schemas.openxmlformats.org/officeDocument/2006/relationships/hyperlink" Target="http://www.geologypage.com/2014/04/cretaceous-period.html" TargetMode="External"/><Relationship Id="rId7" Type="http://schemas.openxmlformats.org/officeDocument/2006/relationships/hyperlink" Target="https://fossilsandshit.wordpress.com/tag/feathered-dinosaurs" TargetMode="External"/><Relationship Id="rId12" Type="http://schemas.openxmlformats.org/officeDocument/2006/relationships/image" Target="../media/image49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g"/><Relationship Id="rId11" Type="http://schemas.openxmlformats.org/officeDocument/2006/relationships/hyperlink" Target="http://pngimg.com/download/16568" TargetMode="External"/><Relationship Id="rId5" Type="http://schemas.openxmlformats.org/officeDocument/2006/relationships/hyperlink" Target="http://paleochick.blogspot.com.es/2008/11/oklahomas-dinosaurs.html" TargetMode="External"/><Relationship Id="rId15" Type="http://schemas.openxmlformats.org/officeDocument/2006/relationships/hyperlink" Target="http://durbed.deviantart.com/art/Revisiting-T-Rex-2016-Edition-295442846" TargetMode="External"/><Relationship Id="rId10" Type="http://schemas.openxmlformats.org/officeDocument/2006/relationships/image" Target="../media/image48.png"/><Relationship Id="rId4" Type="http://schemas.openxmlformats.org/officeDocument/2006/relationships/image" Target="../media/image45.jpg"/><Relationship Id="rId9" Type="http://schemas.openxmlformats.org/officeDocument/2006/relationships/hyperlink" Target="http://commons.wikimedia.org/wiki/File:Anchiceratops_dinosaur.png" TargetMode="External"/><Relationship Id="rId1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bytesizebio.net/2009/02/12/blog-for-darwin-on-mass-extinctions/" TargetMode="External"/><Relationship Id="rId7" Type="http://schemas.openxmlformats.org/officeDocument/2006/relationships/hyperlink" Target="https://www.flickr.com/photos/spincycle/32769362/" TargetMode="External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hyperlink" Target="https://www.esconi.org/esconi_earth_science_club/2020/09/physorg-new-evidence-suggests-it-was-matter-ejected-from-the-chicxulub-crater-that-led-to-impact-win.html" TargetMode="Externa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13" Type="http://schemas.openxmlformats.org/officeDocument/2006/relationships/hyperlink" Target="https://commons.wikimedia.org/wiki/Category:Neogene" TargetMode="External"/><Relationship Id="rId18" Type="http://schemas.openxmlformats.org/officeDocument/2006/relationships/image" Target="../media/image61.png"/><Relationship Id="rId3" Type="http://schemas.openxmlformats.org/officeDocument/2006/relationships/hyperlink" Target="https://www.flickr.com/photos/spencer77/5820747273" TargetMode="External"/><Relationship Id="rId7" Type="http://schemas.openxmlformats.org/officeDocument/2006/relationships/hyperlink" Target="http://shroomery.org/forums/showflat.php/number/22316662" TargetMode="External"/><Relationship Id="rId12" Type="http://schemas.openxmlformats.org/officeDocument/2006/relationships/image" Target="../media/image58.jpg"/><Relationship Id="rId17" Type="http://schemas.openxmlformats.org/officeDocument/2006/relationships/hyperlink" Target="http://wccftech.com/far-cry-primal-gets-gorgeous-new-screenshots-art/" TargetMode="External"/><Relationship Id="rId2" Type="http://schemas.openxmlformats.org/officeDocument/2006/relationships/image" Target="../media/image53.jpg"/><Relationship Id="rId16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g"/><Relationship Id="rId11" Type="http://schemas.openxmlformats.org/officeDocument/2006/relationships/hyperlink" Target="https://en.wikipedia.org/wiki/Cenozoic" TargetMode="External"/><Relationship Id="rId5" Type="http://schemas.openxmlformats.org/officeDocument/2006/relationships/hyperlink" Target="http://www.ohiohistorycentral.org/w/Ground_Sloth_Fossils" TargetMode="External"/><Relationship Id="rId15" Type="http://schemas.openxmlformats.org/officeDocument/2006/relationships/hyperlink" Target="https://en.wikipedia.org/wiki/Anancidae" TargetMode="External"/><Relationship Id="rId10" Type="http://schemas.openxmlformats.org/officeDocument/2006/relationships/image" Target="../media/image57.jpg"/><Relationship Id="rId19" Type="http://schemas.openxmlformats.org/officeDocument/2006/relationships/hyperlink" Target="https://www.prophet666.com/2009/06/man-next-step.html" TargetMode="External"/><Relationship Id="rId4" Type="http://schemas.openxmlformats.org/officeDocument/2006/relationships/image" Target="../media/image54.jpg"/><Relationship Id="rId9" Type="http://schemas.openxmlformats.org/officeDocument/2006/relationships/hyperlink" Target="https://commons.wikimedia.org/wiki/File:Mesohippus.jpg" TargetMode="External"/><Relationship Id="rId14" Type="http://schemas.openxmlformats.org/officeDocument/2006/relationships/image" Target="../media/image5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orldbuilding.stackexchange.com/questions/12266/a-city-to-last-ten-million-years-construction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zosotruthtalk.wordpress.com/2011/05/29/new-madrid-fault" TargetMode="Externa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geowiki.ucdavis.edu/plate_tectonics/understanding_plate_tectonics" TargetMode="External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education.psu.edu/earth520/node/1808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viva.pressbooks.pub/physicalgeologylab/chapter/reading-a-geologic-map/" TargetMode="External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Amino_acid" TargetMode="External"/><Relationship Id="rId3" Type="http://schemas.openxmlformats.org/officeDocument/2006/relationships/hyperlink" Target="http://palaeos.com/hadean/index.html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://bullet-magnet.deviantart.com/art/planet-icarus-erebosian-eon-48325388" TargetMode="External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Archean.png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versity.org/wiki/Precambrian/Proterozoic_eon" TargetMode="External"/><Relationship Id="rId7" Type="http://schemas.openxmlformats.org/officeDocument/2006/relationships/hyperlink" Target="https://rosarubicondior.blogspot.com/2014/08/unintelligently-designed-fractal.htm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hyperlink" Target="http://palaeos.com/proterozoic/mesoproterozoic/stenian.html" TargetMode="External"/><Relationship Id="rId4" Type="http://schemas.openxmlformats.org/officeDocument/2006/relationships/image" Target="../media/image15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hyperlink" Target="https://de.wikipedia.org/wiki/Arandaspis" TargetMode="External"/><Relationship Id="rId3" Type="http://schemas.openxmlformats.org/officeDocument/2006/relationships/hyperlink" Target="http://flickr.com/photos/ideonexus/2237405037" TargetMode="External"/><Relationship Id="rId7" Type="http://schemas.openxmlformats.org/officeDocument/2006/relationships/hyperlink" Target="https://paleoaerie.org/tag/horn-coral/" TargetMode="External"/><Relationship Id="rId12" Type="http://schemas.openxmlformats.org/officeDocument/2006/relationships/image" Target="../media/image22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11" Type="http://schemas.openxmlformats.org/officeDocument/2006/relationships/hyperlink" Target="http://blogevolved.blogspot.com/2010/06/trilobites-in-art.html" TargetMode="External"/><Relationship Id="rId5" Type="http://schemas.openxmlformats.org/officeDocument/2006/relationships/hyperlink" Target="https://en.wikipedia.org/wiki/Selenopeltis" TargetMode="External"/><Relationship Id="rId10" Type="http://schemas.openxmlformats.org/officeDocument/2006/relationships/image" Target="../media/image21.jpg"/><Relationship Id="rId4" Type="http://schemas.openxmlformats.org/officeDocument/2006/relationships/image" Target="../media/image18.JPG"/><Relationship Id="rId9" Type="http://schemas.openxmlformats.org/officeDocument/2006/relationships/hyperlink" Target="http://palaeos.com/paleozoic/ordovician/ordovician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theconversation.com/how-life-on-earth-recovers-after-a-devastating-mass-extinction-43719" TargetMode="Externa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for Astronomy textbook 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2031" y="431661"/>
            <a:ext cx="6019024" cy="1325562"/>
          </a:xfrm>
        </p:spPr>
        <p:txBody>
          <a:bodyPr>
            <a:normAutofit fontScale="90000"/>
          </a:bodyPr>
          <a:lstStyle/>
          <a:p>
            <a:r>
              <a:rPr lang="en-US" dirty="0"/>
              <a:t>	Phanerozoic Eon</a:t>
            </a:r>
            <a:br>
              <a:rPr lang="en-US" dirty="0"/>
            </a:br>
            <a:r>
              <a:rPr lang="en-US" dirty="0"/>
              <a:t>	   Paleozoic Era</a:t>
            </a:r>
            <a:br>
              <a:rPr lang="en-US" dirty="0"/>
            </a:br>
            <a:r>
              <a:rPr lang="en-US" dirty="0"/>
              <a:t>		</a:t>
            </a:r>
            <a:r>
              <a:rPr lang="en-US" sz="3100" dirty="0"/>
              <a:t>Silurian/Devonian period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845" y="2189100"/>
            <a:ext cx="6812079" cy="3991038"/>
          </a:xfrm>
        </p:spPr>
        <p:txBody>
          <a:bodyPr/>
          <a:lstStyle/>
          <a:p>
            <a:r>
              <a:rPr lang="en-US" dirty="0"/>
              <a:t>First land plants</a:t>
            </a:r>
          </a:p>
          <a:p>
            <a:r>
              <a:rPr lang="en-US" dirty="0"/>
              <a:t>First forests</a:t>
            </a:r>
          </a:p>
          <a:p>
            <a:r>
              <a:rPr lang="en-US" dirty="0"/>
              <a:t>First amphibians</a:t>
            </a:r>
          </a:p>
          <a:p>
            <a:pPr lvl="1"/>
            <a:r>
              <a:rPr lang="en-US" dirty="0"/>
              <a:t>Latimeria fish as fins - to - legs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10</a:t>
            </a:fld>
            <a:endParaRPr lang="en-US" dirty="0"/>
          </a:p>
        </p:txBody>
      </p:sp>
      <p:pic>
        <p:nvPicPr>
          <p:cNvPr id="12" name="Picture 11" descr="A picture containing water, fish&#10;&#10;Description automatically generated">
            <a:extLst>
              <a:ext uri="{FF2B5EF4-FFF2-40B4-BE49-F238E27FC236}">
                <a16:creationId xmlns:a16="http://schemas.microsoft.com/office/drawing/2014/main" id="{C6E0C536-CB19-4734-A291-D09A4D59D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94660" y="4516368"/>
            <a:ext cx="2912832" cy="1909971"/>
          </a:xfrm>
          <a:prstGeom prst="rect">
            <a:avLst/>
          </a:prstGeom>
        </p:spPr>
      </p:pic>
      <p:pic>
        <p:nvPicPr>
          <p:cNvPr id="18" name="Picture 17" descr="A picture containing tree, outdoor, salamander, plant&#10;&#10;Description automatically generated">
            <a:extLst>
              <a:ext uri="{FF2B5EF4-FFF2-40B4-BE49-F238E27FC236}">
                <a16:creationId xmlns:a16="http://schemas.microsoft.com/office/drawing/2014/main" id="{41476A0C-9E38-4852-8E14-C6DD2DAEDB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82590" y="3527261"/>
            <a:ext cx="3251109" cy="2899078"/>
          </a:xfrm>
          <a:prstGeom prst="rect">
            <a:avLst/>
          </a:prstGeom>
        </p:spPr>
      </p:pic>
      <p:pic>
        <p:nvPicPr>
          <p:cNvPr id="21" name="Picture 20" descr="Diagram&#10;&#10;Description automatically generated">
            <a:extLst>
              <a:ext uri="{FF2B5EF4-FFF2-40B4-BE49-F238E27FC236}">
                <a16:creationId xmlns:a16="http://schemas.microsoft.com/office/drawing/2014/main" id="{ED4759B3-4D6C-4CF6-8648-B9EDEB9224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051" y="130146"/>
            <a:ext cx="2663806" cy="1629916"/>
          </a:xfrm>
          <a:prstGeom prst="rect">
            <a:avLst/>
          </a:prstGeom>
        </p:spPr>
      </p:pic>
      <p:pic>
        <p:nvPicPr>
          <p:cNvPr id="24" name="Picture 23" descr="A picture containing indoor, candelabrum, vegetable&#10;&#10;Description automatically generated">
            <a:extLst>
              <a:ext uri="{FF2B5EF4-FFF2-40B4-BE49-F238E27FC236}">
                <a16:creationId xmlns:a16="http://schemas.microsoft.com/office/drawing/2014/main" id="{45726861-FDAE-4F25-8FB5-E504946A31A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700265" y="1699714"/>
            <a:ext cx="1539553" cy="139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14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6EEB-8A50-4FB8-A660-0ED45FE92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706437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rgbClr val="FF0000"/>
                </a:solidFill>
              </a:rPr>
              <a:t>Mass extinction </a:t>
            </a:r>
            <a:br>
              <a:rPr lang="en-US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F15AF4-D7BC-45AD-97F7-324CBD5B9D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2FD2E-A20A-4DEA-82B3-258BE20D0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E94846-51B2-4885-93BF-FEDE48A6E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627765" y="1673222"/>
            <a:ext cx="5418347" cy="37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093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1798" y="728070"/>
            <a:ext cx="4138465" cy="1100731"/>
          </a:xfrm>
        </p:spPr>
        <p:txBody>
          <a:bodyPr>
            <a:normAutofit fontScale="90000"/>
          </a:bodyPr>
          <a:lstStyle/>
          <a:p>
            <a:r>
              <a:rPr lang="en-US" sz="36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Phanerozoic Eon</a:t>
            </a:r>
            <a:br>
              <a:rPr lang="en-US" sz="18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18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	   </a:t>
            </a:r>
            <a: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Paleozoic Era</a:t>
            </a:r>
            <a:br>
              <a:rPr lang="en-US" sz="18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18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		</a:t>
            </a:r>
            <a:r>
              <a:rPr lang="en-US" sz="2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Mississippian/ Pennsylvanian/ Permian period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88" y="2209483"/>
            <a:ext cx="6446520" cy="3741738"/>
          </a:xfrm>
        </p:spPr>
        <p:txBody>
          <a:bodyPr/>
          <a:lstStyle/>
          <a:p>
            <a:r>
              <a:rPr lang="en-US" dirty="0"/>
              <a:t>Coal forming swamps</a:t>
            </a:r>
          </a:p>
          <a:p>
            <a:r>
              <a:rPr lang="en-US" dirty="0"/>
              <a:t>Carboniferous period </a:t>
            </a:r>
          </a:p>
          <a:p>
            <a:pPr lvl="1"/>
            <a:r>
              <a:rPr lang="en-US" dirty="0"/>
              <a:t>(Mississippian + Pennsylvanian) </a:t>
            </a:r>
          </a:p>
          <a:p>
            <a:r>
              <a:rPr lang="en-US" dirty="0"/>
              <a:t>First reptiles</a:t>
            </a:r>
          </a:p>
          <a:p>
            <a:r>
              <a:rPr lang="en-US" dirty="0"/>
              <a:t>Abundant sharks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12</a:t>
            </a:fld>
            <a:endParaRPr lang="en-US" dirty="0"/>
          </a:p>
        </p:txBody>
      </p:sp>
      <p:pic>
        <p:nvPicPr>
          <p:cNvPr id="3" name="Picture 2" descr="A picture containing text, balloon, egg, aircraft&#10;&#10;Description automatically generated">
            <a:extLst>
              <a:ext uri="{FF2B5EF4-FFF2-40B4-BE49-F238E27FC236}">
                <a16:creationId xmlns:a16="http://schemas.microsoft.com/office/drawing/2014/main" id="{833075F4-7D77-420F-930A-E141845AB7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4340" y="41758"/>
            <a:ext cx="1763252" cy="1866604"/>
          </a:xfrm>
          <a:prstGeom prst="rect">
            <a:avLst/>
          </a:prstGeom>
        </p:spPr>
      </p:pic>
      <p:pic>
        <p:nvPicPr>
          <p:cNvPr id="18" name="Picture 17" descr="A picture containing text, reptile&#10;&#10;Description automatically generated">
            <a:extLst>
              <a:ext uri="{FF2B5EF4-FFF2-40B4-BE49-F238E27FC236}">
                <a16:creationId xmlns:a16="http://schemas.microsoft.com/office/drawing/2014/main" id="{4C49831B-49E4-43FC-BD83-F0EDF95161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869619" y="4399539"/>
            <a:ext cx="3390496" cy="236638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E04068B-8869-4F24-BDC5-046E9DE1EAEC}"/>
              </a:ext>
            </a:extLst>
          </p:cNvPr>
          <p:cNvSpPr txBox="1"/>
          <p:nvPr/>
        </p:nvSpPr>
        <p:spPr>
          <a:xfrm>
            <a:off x="600000" y="7220014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5" tooltip="https://www.flickr.com/photos/130140542@N03/41644239100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6" tooltip="https://creativecommons.org/licenses/by-nc-sa/3.0/"/>
              </a:rPr>
              <a:t>CC BY-SA-NC</a:t>
            </a:r>
            <a:endParaRPr lang="en-US" sz="900"/>
          </a:p>
        </p:txBody>
      </p:sp>
      <p:pic>
        <p:nvPicPr>
          <p:cNvPr id="21" name="Picture 20" descr="A picture containing tree, plant, area, palm&#10;&#10;Description automatically generated">
            <a:extLst>
              <a:ext uri="{FF2B5EF4-FFF2-40B4-BE49-F238E27FC236}">
                <a16:creationId xmlns:a16="http://schemas.microsoft.com/office/drawing/2014/main" id="{800BC02D-BA69-4E97-B07C-277ED3A343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4274383" y="2020027"/>
            <a:ext cx="3985732" cy="2269617"/>
          </a:xfrm>
          <a:prstGeom prst="rect">
            <a:avLst/>
          </a:prstGeom>
        </p:spPr>
      </p:pic>
      <p:pic>
        <p:nvPicPr>
          <p:cNvPr id="24" name="Picture 23" descr="A dolphin swimming in the water&#10;&#10;Description automatically generated with low confidence">
            <a:extLst>
              <a:ext uri="{FF2B5EF4-FFF2-40B4-BE49-F238E27FC236}">
                <a16:creationId xmlns:a16="http://schemas.microsoft.com/office/drawing/2014/main" id="{7498BFDE-F058-450C-9AA1-2CF3167E326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16651" y="4479985"/>
            <a:ext cx="4157732" cy="228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926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6EEB-8A50-4FB8-A660-0ED45FE92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706437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rgbClr val="FF0000"/>
                </a:solidFill>
              </a:rPr>
              <a:t>Mass extinction </a:t>
            </a:r>
            <a:br>
              <a:rPr lang="en-US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F15AF4-D7BC-45AD-97F7-324CBD5B9D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2FD2E-A20A-4DEA-82B3-258BE20D0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E94846-51B2-4885-93BF-FEDE48A6E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126768" y="1014027"/>
            <a:ext cx="5418347" cy="3251008"/>
          </a:xfrm>
          <a:prstGeom prst="rect">
            <a:avLst/>
          </a:prstGeom>
        </p:spPr>
      </p:pic>
      <p:pic>
        <p:nvPicPr>
          <p:cNvPr id="11" name="Picture 10" descr="A picture containing mountain&#10;&#10;Description automatically generated">
            <a:extLst>
              <a:ext uri="{FF2B5EF4-FFF2-40B4-BE49-F238E27FC236}">
                <a16:creationId xmlns:a16="http://schemas.microsoft.com/office/drawing/2014/main" id="{7C9BAFE3-9E21-4A52-8CE1-AD33A38A50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577812" y="3672308"/>
            <a:ext cx="4762500" cy="3095625"/>
          </a:xfrm>
          <a:prstGeom prst="rect">
            <a:avLst/>
          </a:prstGeom>
        </p:spPr>
      </p:pic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D24D815B-28B9-4E20-B08F-4968FFEC50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26768" y="4429919"/>
            <a:ext cx="3384762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016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9026" y="365760"/>
            <a:ext cx="5006858" cy="1325562"/>
          </a:xfrm>
        </p:spPr>
        <p:txBody>
          <a:bodyPr>
            <a:normAutofit fontScale="90000"/>
          </a:bodyPr>
          <a:lstStyle/>
          <a:p>
            <a:r>
              <a:rPr lang="en-US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Phanerozoic Eon</a:t>
            </a:r>
            <a:b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	   </a:t>
            </a:r>
            <a:r>
              <a:rPr lang="en-US" sz="36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Mesozoic Era</a:t>
            </a:r>
            <a:b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		</a:t>
            </a:r>
            <a:r>
              <a:rPr lang="en-US" sz="31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Triassic period</a:t>
            </a:r>
            <a:endParaRPr lang="en-US" sz="31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5085" y="1799960"/>
            <a:ext cx="3082505" cy="3373678"/>
          </a:xfrm>
        </p:spPr>
        <p:txBody>
          <a:bodyPr/>
          <a:lstStyle/>
          <a:p>
            <a:r>
              <a:rPr lang="en-US" dirty="0"/>
              <a:t>First dinosaurs</a:t>
            </a:r>
          </a:p>
          <a:p>
            <a:r>
              <a:rPr lang="en-US" dirty="0"/>
              <a:t>First mammals</a:t>
            </a:r>
          </a:p>
          <a:p>
            <a:r>
              <a:rPr lang="en-US" dirty="0"/>
              <a:t>Flying reptiles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14</a:t>
            </a:fld>
            <a:endParaRPr lang="en-US" dirty="0"/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F352D01D-F3F8-4D65-82CA-0D1D30DA35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83784" y="3908959"/>
            <a:ext cx="4203940" cy="2653737"/>
          </a:xfrm>
          <a:prstGeom prst="rect">
            <a:avLst/>
          </a:prstGeom>
        </p:spPr>
      </p:pic>
      <p:pic>
        <p:nvPicPr>
          <p:cNvPr id="9" name="Picture 8" descr="A picture containing reptile, tree, outdoor, crocodilian reptile&#10;&#10;Description automatically generated">
            <a:extLst>
              <a:ext uri="{FF2B5EF4-FFF2-40B4-BE49-F238E27FC236}">
                <a16:creationId xmlns:a16="http://schemas.microsoft.com/office/drawing/2014/main" id="{256FC371-6493-420F-8B9F-9E6DE4DFF9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74279" y="3908959"/>
            <a:ext cx="3576293" cy="2682220"/>
          </a:xfrm>
          <a:prstGeom prst="rect">
            <a:avLst/>
          </a:prstGeom>
        </p:spPr>
      </p:pic>
      <p:pic>
        <p:nvPicPr>
          <p:cNvPr id="12" name="Picture 11" descr="A picture containing mammal&#10;&#10;Description automatically generated">
            <a:extLst>
              <a:ext uri="{FF2B5EF4-FFF2-40B4-BE49-F238E27FC236}">
                <a16:creationId xmlns:a16="http://schemas.microsoft.com/office/drawing/2014/main" id="{0FBD9A0E-D2A1-44F3-BEE6-75B0989B8B8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727590" y="1684361"/>
            <a:ext cx="2001330" cy="978150"/>
          </a:xfrm>
          <a:prstGeom prst="rect">
            <a:avLst/>
          </a:prstGeom>
        </p:spPr>
      </p:pic>
      <p:pic>
        <p:nvPicPr>
          <p:cNvPr id="15" name="Picture 14" descr="A lizard on a black surface&#10;&#10;Description automatically generated with medium confidence">
            <a:extLst>
              <a:ext uri="{FF2B5EF4-FFF2-40B4-BE49-F238E27FC236}">
                <a16:creationId xmlns:a16="http://schemas.microsoft.com/office/drawing/2014/main" id="{99F797B8-FF39-4274-A2A8-54287B3C33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457200" y="1758970"/>
            <a:ext cx="2001330" cy="1277516"/>
          </a:xfrm>
          <a:prstGeom prst="rect">
            <a:avLst/>
          </a:prstGeom>
        </p:spPr>
      </p:pic>
      <p:pic>
        <p:nvPicPr>
          <p:cNvPr id="18" name="Picture 17" descr="A picture containing bird&#10;&#10;Description automatically generated">
            <a:extLst>
              <a:ext uri="{FF2B5EF4-FFF2-40B4-BE49-F238E27FC236}">
                <a16:creationId xmlns:a16="http://schemas.microsoft.com/office/drawing/2014/main" id="{79467CFB-FFF6-4BF8-9BFE-04D0C9513207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4784437" y="2661231"/>
            <a:ext cx="2064588" cy="1535537"/>
          </a:xfrm>
          <a:prstGeom prst="rect">
            <a:avLst/>
          </a:prstGeom>
        </p:spPr>
      </p:pic>
      <p:pic>
        <p:nvPicPr>
          <p:cNvPr id="21" name="Picture 20" descr="Map&#10;&#10;Description automatically generated">
            <a:extLst>
              <a:ext uri="{FF2B5EF4-FFF2-40B4-BE49-F238E27FC236}">
                <a16:creationId xmlns:a16="http://schemas.microsoft.com/office/drawing/2014/main" id="{0451046E-E361-4F6E-9DD5-711654895C44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457200" y="192297"/>
            <a:ext cx="2751826" cy="137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634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6EEB-8A50-4FB8-A660-0ED45FE92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706437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rgbClr val="FF0000"/>
                </a:solidFill>
              </a:rPr>
              <a:t>Mass extinction </a:t>
            </a:r>
            <a:br>
              <a:rPr lang="en-US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2FD2E-A20A-4DEA-82B3-258BE20D0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15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9BAFE3-9E21-4A52-8CE1-AD33A38A5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3752362" y="2162175"/>
            <a:ext cx="4643437" cy="3095625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BC9EB1B-8F22-4605-8CEA-686BB7E6B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69" y="1482260"/>
            <a:ext cx="2438400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7553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81" y="414128"/>
            <a:ext cx="6535615" cy="1325562"/>
          </a:xfrm>
        </p:spPr>
        <p:txBody>
          <a:bodyPr>
            <a:normAutofit fontScale="90000"/>
          </a:bodyPr>
          <a:lstStyle/>
          <a:p>
            <a:r>
              <a:rPr lang="en-US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Phanerozoic Eon</a:t>
            </a:r>
            <a:b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3200" dirty="0">
                <a:solidFill>
                  <a:srgbClr val="000000"/>
                </a:solidFill>
                <a:latin typeface="Century Schoolbook" panose="02040604050505020304" pitchFamily="18" charset="0"/>
              </a:rPr>
              <a:t>	</a:t>
            </a:r>
            <a:r>
              <a:rPr lang="en-US" sz="36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Mesozoic Era</a:t>
            </a:r>
            <a:b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		</a:t>
            </a:r>
            <a:r>
              <a:rPr lang="en-US" sz="31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Jurassic/Cretaceous  period</a:t>
            </a:r>
            <a:endParaRPr lang="en-US" sz="3100" dirty="0"/>
          </a:p>
        </p:txBody>
      </p:sp>
      <p:pic>
        <p:nvPicPr>
          <p:cNvPr id="3" name="Content Placeholder 2" descr="A close-up of the earth&#10;&#10;Description automatically generated with medium confidence">
            <a:extLst>
              <a:ext uri="{FF2B5EF4-FFF2-40B4-BE49-F238E27FC236}">
                <a16:creationId xmlns:a16="http://schemas.microsoft.com/office/drawing/2014/main" id="{8B7EF310-3F57-496D-8D92-042F9854A9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761112" y="25190"/>
            <a:ext cx="2520390" cy="1260195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16</a:t>
            </a:fld>
            <a:endParaRPr lang="en-US" dirty="0"/>
          </a:p>
        </p:txBody>
      </p:sp>
      <p:pic>
        <p:nvPicPr>
          <p:cNvPr id="9" name="Picture 8" descr="A group of dinosaurs in a museum&#10;&#10;Description automatically generated with low confidence">
            <a:extLst>
              <a:ext uri="{FF2B5EF4-FFF2-40B4-BE49-F238E27FC236}">
                <a16:creationId xmlns:a16="http://schemas.microsoft.com/office/drawing/2014/main" id="{A8AC972A-8135-4853-BB06-695F653B5D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168096" y="4301190"/>
            <a:ext cx="5272959" cy="2343537"/>
          </a:xfrm>
          <a:prstGeom prst="rect">
            <a:avLst/>
          </a:prstGeom>
        </p:spPr>
      </p:pic>
      <p:pic>
        <p:nvPicPr>
          <p:cNvPr id="12" name="Picture 11" descr="A picture containing tree, outdoor, bird, bird of prey&#10;&#10;Description automatically generated">
            <a:extLst>
              <a:ext uri="{FF2B5EF4-FFF2-40B4-BE49-F238E27FC236}">
                <a16:creationId xmlns:a16="http://schemas.microsoft.com/office/drawing/2014/main" id="{9E90514D-F839-4A29-AAF0-B7F0059385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75606" y="4268998"/>
            <a:ext cx="1950720" cy="1203960"/>
          </a:xfrm>
          <a:prstGeom prst="rect">
            <a:avLst/>
          </a:prstGeom>
        </p:spPr>
      </p:pic>
      <p:pic>
        <p:nvPicPr>
          <p:cNvPr id="15" name="Picture 14" descr="A picture containing reptile, dinosaur&#10;&#10;Description automatically generated">
            <a:extLst>
              <a:ext uri="{FF2B5EF4-FFF2-40B4-BE49-F238E27FC236}">
                <a16:creationId xmlns:a16="http://schemas.microsoft.com/office/drawing/2014/main" id="{7E53B2F7-A24E-41E6-B0CA-3E83E84ADA95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179366" y="2351723"/>
            <a:ext cx="3344447" cy="1671111"/>
          </a:xfrm>
          <a:prstGeom prst="rect">
            <a:avLst/>
          </a:prstGeom>
        </p:spPr>
      </p:pic>
      <p:pic>
        <p:nvPicPr>
          <p:cNvPr id="18" name="Picture 17" descr="A picture containing reptile, dinosaur&#10;&#10;Description automatically generated">
            <a:extLst>
              <a:ext uri="{FF2B5EF4-FFF2-40B4-BE49-F238E27FC236}">
                <a16:creationId xmlns:a16="http://schemas.microsoft.com/office/drawing/2014/main" id="{B23F873E-1625-45DF-B742-6A8EFEAB9A6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6389295" y="1510393"/>
            <a:ext cx="2035835" cy="1223738"/>
          </a:xfrm>
          <a:prstGeom prst="rect">
            <a:avLst/>
          </a:prstGeom>
        </p:spPr>
      </p:pic>
      <p:sp>
        <p:nvSpPr>
          <p:cNvPr id="22" name="Content Placeholder 5">
            <a:extLst>
              <a:ext uri="{FF2B5EF4-FFF2-40B4-BE49-F238E27FC236}">
                <a16:creationId xmlns:a16="http://schemas.microsoft.com/office/drawing/2014/main" id="{B8A640F4-8389-4E31-8F28-36268DA8CAF4}"/>
              </a:ext>
            </a:extLst>
          </p:cNvPr>
          <p:cNvSpPr txBox="1">
            <a:spLocks/>
          </p:cNvSpPr>
          <p:nvPr/>
        </p:nvSpPr>
        <p:spPr>
          <a:xfrm>
            <a:off x="405618" y="1882021"/>
            <a:ext cx="3082505" cy="33736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Dinosaurs diverse and abundant</a:t>
            </a:r>
          </a:p>
        </p:txBody>
      </p:sp>
      <p:pic>
        <p:nvPicPr>
          <p:cNvPr id="24" name="Picture 23" descr="Shape&#10;&#10;Description automatically generated with low confidence">
            <a:extLst>
              <a:ext uri="{FF2B5EF4-FFF2-40B4-BE49-F238E27FC236}">
                <a16:creationId xmlns:a16="http://schemas.microsoft.com/office/drawing/2014/main" id="{0EE7EE51-EA38-4F22-8EF8-8AB8397826D7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179366" y="5119633"/>
            <a:ext cx="2743200" cy="1661160"/>
          </a:xfrm>
          <a:prstGeom prst="rect">
            <a:avLst/>
          </a:prstGeom>
        </p:spPr>
      </p:pic>
      <p:pic>
        <p:nvPicPr>
          <p:cNvPr id="27" name="Picture 26" descr="A picture containing reptile, dinosaur&#10;&#10;Description automatically generated">
            <a:extLst>
              <a:ext uri="{FF2B5EF4-FFF2-40B4-BE49-F238E27FC236}">
                <a16:creationId xmlns:a16="http://schemas.microsoft.com/office/drawing/2014/main" id="{769E6B9B-0AFB-4685-9AAC-7446838C12B8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rcRect/>
          <a:stretch/>
        </p:blipFill>
        <p:spPr>
          <a:xfrm>
            <a:off x="3579202" y="2305715"/>
            <a:ext cx="5620187" cy="2046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89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6EEB-8A50-4FB8-A660-0ED45FE92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0400" y="234074"/>
            <a:ext cx="5240655" cy="1558810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rgbClr val="FF0000"/>
                </a:solidFill>
              </a:rPr>
              <a:t>Mass extinction</a:t>
            </a:r>
            <a:br>
              <a:rPr lang="en-US">
                <a:solidFill>
                  <a:srgbClr val="FF0000"/>
                </a:solidFill>
              </a:rPr>
            </a:br>
            <a:r>
              <a:rPr lang="en-US" sz="5300">
                <a:solidFill>
                  <a:srgbClr val="FF0000"/>
                </a:solidFill>
              </a:rPr>
              <a:t>K-T boundary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2FD2E-A20A-4DEA-82B3-258BE20D0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17</a:t>
            </a:fld>
            <a:endParaRPr lang="en-US" dirty="0"/>
          </a:p>
        </p:txBody>
      </p:sp>
      <p:pic>
        <p:nvPicPr>
          <p:cNvPr id="11" name="Picture 10" descr="A picture containing nature, reef&#10;&#10;Description automatically generated">
            <a:extLst>
              <a:ext uri="{FF2B5EF4-FFF2-40B4-BE49-F238E27FC236}">
                <a16:creationId xmlns:a16="http://schemas.microsoft.com/office/drawing/2014/main" id="{E3A952E3-5D29-4F6F-A615-9FE6AA496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8547" y="234074"/>
            <a:ext cx="2857500" cy="1638300"/>
          </a:xfrm>
          <a:prstGeom prst="rect">
            <a:avLst/>
          </a:prstGeom>
        </p:spPr>
      </p:pic>
      <p:pic>
        <p:nvPicPr>
          <p:cNvPr id="18" name="Picture 17" descr="A picture containing star, night sky&#10;&#10;Description automatically generated">
            <a:extLst>
              <a:ext uri="{FF2B5EF4-FFF2-40B4-BE49-F238E27FC236}">
                <a16:creationId xmlns:a16="http://schemas.microsoft.com/office/drawing/2014/main" id="{0924D362-C6B2-499E-B15B-2F3020CC51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50000" y="2451120"/>
            <a:ext cx="4762500" cy="2857500"/>
          </a:xfrm>
          <a:prstGeom prst="rect">
            <a:avLst/>
          </a:prstGeom>
        </p:spPr>
      </p:pic>
      <p:pic>
        <p:nvPicPr>
          <p:cNvPr id="8" name="Picture 7" descr="A picture containing rock, stone, rocky&#10;&#10;Description automatically generated">
            <a:extLst>
              <a:ext uri="{FF2B5EF4-FFF2-40B4-BE49-F238E27FC236}">
                <a16:creationId xmlns:a16="http://schemas.microsoft.com/office/drawing/2014/main" id="{F557E49A-1E2D-4189-9298-D0288855AE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309376" y="3759241"/>
            <a:ext cx="4131679" cy="309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1920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5358" y="96123"/>
            <a:ext cx="5006858" cy="1043221"/>
          </a:xfrm>
        </p:spPr>
        <p:txBody>
          <a:bodyPr>
            <a:normAutofit fontScale="90000"/>
          </a:bodyPr>
          <a:lstStyle/>
          <a:p>
            <a:r>
              <a:rPr lang="en-US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Phanerozoic Eon</a:t>
            </a:r>
            <a:b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</a:br>
            <a:r>
              <a:rPr lang="en-US" sz="32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	   </a:t>
            </a:r>
            <a:r>
              <a:rPr lang="en-US" sz="3600" kern="1200" spc="-50" baseline="0" dirty="0">
                <a:solidFill>
                  <a:srgbClr val="000000"/>
                </a:solidFill>
                <a:effectLst/>
                <a:latin typeface="Century Schoolbook" panose="02040604050505020304" pitchFamily="18" charset="0"/>
                <a:ea typeface="+mj-ea"/>
                <a:cs typeface="+mj-cs"/>
              </a:rPr>
              <a:t>Cenozoic Era</a:t>
            </a:r>
            <a:endParaRPr lang="en-US" sz="31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18</a:t>
            </a:fld>
            <a:endParaRPr lang="en-US" dirty="0"/>
          </a:p>
        </p:txBody>
      </p:sp>
      <p:pic>
        <p:nvPicPr>
          <p:cNvPr id="3" name="Picture 2" descr="A picture containing tree, outdoor, grass, standing&#10;&#10;Description automatically generated">
            <a:extLst>
              <a:ext uri="{FF2B5EF4-FFF2-40B4-BE49-F238E27FC236}">
                <a16:creationId xmlns:a16="http://schemas.microsoft.com/office/drawing/2014/main" id="{2DCE20C1-FE34-46D2-8EC0-65E927D9A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15929" y="1139344"/>
            <a:ext cx="2269769" cy="1777209"/>
          </a:xfrm>
          <a:prstGeom prst="rect">
            <a:avLst/>
          </a:prstGeom>
        </p:spPr>
      </p:pic>
      <p:pic>
        <p:nvPicPr>
          <p:cNvPr id="9" name="Picture 8" descr="A picture containing reptile, indoor, dinosaur&#10;&#10;Description automatically generated">
            <a:extLst>
              <a:ext uri="{FF2B5EF4-FFF2-40B4-BE49-F238E27FC236}">
                <a16:creationId xmlns:a16="http://schemas.microsoft.com/office/drawing/2014/main" id="{11EA9CCD-89B1-48B9-B4D4-94A67FA9E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236677" y="4168420"/>
            <a:ext cx="1945093" cy="2593457"/>
          </a:xfrm>
          <a:prstGeom prst="rect">
            <a:avLst/>
          </a:prstGeom>
        </p:spPr>
      </p:pic>
      <p:pic>
        <p:nvPicPr>
          <p:cNvPr id="12" name="Picture 11" descr="A picture containing text, grass, outdoor, mammal&#10;&#10;Description automatically generated">
            <a:extLst>
              <a:ext uri="{FF2B5EF4-FFF2-40B4-BE49-F238E27FC236}">
                <a16:creationId xmlns:a16="http://schemas.microsoft.com/office/drawing/2014/main" id="{A493B7F9-CF27-4E67-8A3E-3837F6A1CB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83788" y="3014291"/>
            <a:ext cx="2902797" cy="2092106"/>
          </a:xfrm>
          <a:prstGeom prst="rect">
            <a:avLst/>
          </a:prstGeom>
        </p:spPr>
      </p:pic>
      <p:pic>
        <p:nvPicPr>
          <p:cNvPr id="18" name="Picture 17" descr="A group of horses in a field&#10;&#10;Description automatically generated with low confidence">
            <a:extLst>
              <a:ext uri="{FF2B5EF4-FFF2-40B4-BE49-F238E27FC236}">
                <a16:creationId xmlns:a16="http://schemas.microsoft.com/office/drawing/2014/main" id="{0655A099-414A-41AE-A36D-A71BDB8DC1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250779" y="3134592"/>
            <a:ext cx="2947201" cy="1851504"/>
          </a:xfrm>
          <a:prstGeom prst="rect">
            <a:avLst/>
          </a:prstGeom>
        </p:spPr>
      </p:pic>
      <p:pic>
        <p:nvPicPr>
          <p:cNvPr id="21" name="Picture 20" descr="A close-up of a scorpion&#10;&#10;Description automatically generated with medium confidence">
            <a:extLst>
              <a:ext uri="{FF2B5EF4-FFF2-40B4-BE49-F238E27FC236}">
                <a16:creationId xmlns:a16="http://schemas.microsoft.com/office/drawing/2014/main" id="{EA8A4D17-1753-4917-A2CF-EA551A284A3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6510262" y="2341425"/>
            <a:ext cx="2524370" cy="2524370"/>
          </a:xfrm>
          <a:prstGeom prst="rect">
            <a:avLst/>
          </a:prstGeom>
        </p:spPr>
      </p:pic>
      <p:pic>
        <p:nvPicPr>
          <p:cNvPr id="24" name="Picture 23" descr="A picture containing reptile, dinosaur&#10;&#10;Description automatically generated">
            <a:extLst>
              <a:ext uri="{FF2B5EF4-FFF2-40B4-BE49-F238E27FC236}">
                <a16:creationId xmlns:a16="http://schemas.microsoft.com/office/drawing/2014/main" id="{CDD55980-E875-4ACB-AC48-F662E9AF7D7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105406" y="5198418"/>
            <a:ext cx="2277858" cy="1659582"/>
          </a:xfrm>
          <a:prstGeom prst="rect">
            <a:avLst/>
          </a:prstGeom>
        </p:spPr>
      </p:pic>
      <p:pic>
        <p:nvPicPr>
          <p:cNvPr id="27" name="Picture 26" descr="An elephant with tusks&#10;&#10;Description automatically generated">
            <a:extLst>
              <a:ext uri="{FF2B5EF4-FFF2-40B4-BE49-F238E27FC236}">
                <a16:creationId xmlns:a16="http://schemas.microsoft.com/office/drawing/2014/main" id="{689A0E90-B3AF-4258-B1DE-D66C832A9E0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228573" y="778761"/>
            <a:ext cx="2858012" cy="2143509"/>
          </a:xfrm>
          <a:prstGeom prst="rect">
            <a:avLst/>
          </a:prstGeom>
        </p:spPr>
      </p:pic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C2791C60-BA5B-474E-AC4F-D30216725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sd</a:t>
            </a:r>
            <a:endParaRPr lang="en-US" dirty="0"/>
          </a:p>
        </p:txBody>
      </p:sp>
      <p:pic>
        <p:nvPicPr>
          <p:cNvPr id="35" name="Picture 34" descr="A picture containing mammal, sheep&#10;&#10;Description automatically generated">
            <a:extLst>
              <a:ext uri="{FF2B5EF4-FFF2-40B4-BE49-F238E27FC236}">
                <a16:creationId xmlns:a16="http://schemas.microsoft.com/office/drawing/2014/main" id="{20461286-D060-470E-8175-3491E447391D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clrChange>
              <a:clrFrom>
                <a:srgbClr val="717171"/>
              </a:clrFrom>
              <a:clrTo>
                <a:srgbClr val="71717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rcRect b="17143"/>
          <a:stretch/>
        </p:blipFill>
        <p:spPr>
          <a:xfrm>
            <a:off x="5991692" y="441994"/>
            <a:ext cx="2401048" cy="2472159"/>
          </a:xfrm>
          <a:prstGeom prst="rect">
            <a:avLst/>
          </a:prstGeom>
        </p:spPr>
      </p:pic>
      <p:pic>
        <p:nvPicPr>
          <p:cNvPr id="38" name="Picture 37" descr="White letters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88DFF0E9-1FF5-476F-A3FD-CAEBC163408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9"/>
              </a:ext>
            </a:extLst>
          </a:blip>
          <a:stretch>
            <a:fillRect/>
          </a:stretch>
        </p:blipFill>
        <p:spPr>
          <a:xfrm>
            <a:off x="2474611" y="5119809"/>
            <a:ext cx="276225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644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  <p:pic>
        <p:nvPicPr>
          <p:cNvPr id="6" name="Content Placeholder 5" descr="Question mark on green pastel background">
            <a:extLst>
              <a:ext uri="{FF2B5EF4-FFF2-40B4-BE49-F238E27FC236}">
                <a16:creationId xmlns:a16="http://schemas.microsoft.com/office/drawing/2014/main" id="{0F47983B-27B0-43C8-A062-94506E82F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299" y="2528947"/>
            <a:ext cx="4105356" cy="307901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19</a:t>
            </a:fld>
            <a:endParaRPr lang="en-US" dirty="0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021C5E13-FE00-4E06-9F61-1AEDD70BDC23}"/>
              </a:ext>
            </a:extLst>
          </p:cNvPr>
          <p:cNvSpPr txBox="1">
            <a:spLocks/>
          </p:cNvSpPr>
          <p:nvPr/>
        </p:nvSpPr>
        <p:spPr>
          <a:xfrm>
            <a:off x="687612" y="5721815"/>
            <a:ext cx="6446520" cy="9007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5000"/>
              </a:lnSpc>
              <a:spcBef>
                <a:spcPts val="1400"/>
              </a:spcBef>
              <a:spcAft>
                <a:spcPts val="200"/>
              </a:spcAft>
              <a:buClr>
                <a:schemeClr val="accent1"/>
              </a:buClr>
              <a:buSzPct val="80000"/>
              <a:buFont typeface="Arial" pitchFamily="34" charset="0"/>
              <a:buChar char="•"/>
              <a:defRPr sz="1800" kern="1200" spc="1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300"/>
              </a:spcBef>
              <a:spcAft>
                <a:spcPts val="30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Mass extinction every 60-70 M years</a:t>
            </a:r>
          </a:p>
          <a:p>
            <a:r>
              <a:rPr lang="en-US" dirty="0"/>
              <a:t>Next one?</a:t>
            </a:r>
          </a:p>
        </p:txBody>
      </p:sp>
    </p:spTree>
    <p:extLst>
      <p:ext uri="{BB962C8B-B14F-4D97-AF65-F5344CB8AC3E}">
        <p14:creationId xmlns:p14="http://schemas.microsoft.com/office/powerpoint/2010/main" val="1705520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631" y="237513"/>
            <a:ext cx="7428596" cy="728645"/>
          </a:xfrm>
        </p:spPr>
        <p:txBody>
          <a:bodyPr>
            <a:normAutofit/>
          </a:bodyPr>
          <a:lstStyle/>
          <a:p>
            <a:r>
              <a:rPr lang="en-US" dirty="0"/>
              <a:t>Geological Time of Earth</a:t>
            </a:r>
          </a:p>
        </p:txBody>
      </p:sp>
      <p:pic>
        <p:nvPicPr>
          <p:cNvPr id="14" name="Picture 13" descr="Map&#10;&#10;Description automatically generated">
            <a:extLst>
              <a:ext uri="{FF2B5EF4-FFF2-40B4-BE49-F238E27FC236}">
                <a16:creationId xmlns:a16="http://schemas.microsoft.com/office/drawing/2014/main" id="{9BA703DC-BC3C-4051-8FA4-8D6A9A1F8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1501" y="2772660"/>
            <a:ext cx="3960192" cy="4093221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1693" y="1305464"/>
            <a:ext cx="4263952" cy="4874673"/>
          </a:xfrm>
        </p:spPr>
        <p:txBody>
          <a:bodyPr>
            <a:normAutofit/>
          </a:bodyPr>
          <a:lstStyle/>
          <a:p>
            <a:r>
              <a:rPr lang="en-US" dirty="0"/>
              <a:t>Earth was formed together with the planets of the Solar system about 4.6 million years ago</a:t>
            </a:r>
          </a:p>
          <a:p>
            <a:r>
              <a:rPr lang="en-US" dirty="0"/>
              <a:t>Its average distance to the Sun is taken as 1 AU</a:t>
            </a:r>
          </a:p>
          <a:p>
            <a:r>
              <a:rPr lang="en-US" dirty="0"/>
              <a:t>Earth orbits the sun in ecliptic plane.</a:t>
            </a:r>
          </a:p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inner planet from the Sun</a:t>
            </a:r>
          </a:p>
          <a:p>
            <a:r>
              <a:rPr lang="en-US" dirty="0"/>
              <a:t>Has active atmosphere, lithosphere (continent drift), molten core</a:t>
            </a:r>
          </a:p>
          <a:p>
            <a:r>
              <a:rPr lang="en-US" dirty="0"/>
              <a:t>Since ~3.7 billion years ago – supports life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988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180005"/>
            <a:ext cx="3716190" cy="1171467"/>
          </a:xfrm>
        </p:spPr>
        <p:txBody>
          <a:bodyPr>
            <a:normAutofit fontScale="90000"/>
          </a:bodyPr>
          <a:lstStyle/>
          <a:p>
            <a:r>
              <a:rPr lang="en-US" dirty="0"/>
              <a:t>Continental Drift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1490091"/>
            <a:ext cx="3716190" cy="4978971"/>
          </a:xfrm>
        </p:spPr>
        <p:txBody>
          <a:bodyPr>
            <a:normAutofit/>
          </a:bodyPr>
          <a:lstStyle/>
          <a:p>
            <a:r>
              <a:rPr lang="en-US" sz="1600" dirty="0"/>
              <a:t>The Earth mantle is molten</a:t>
            </a:r>
          </a:p>
          <a:p>
            <a:r>
              <a:rPr lang="en-US" sz="1600" dirty="0"/>
              <a:t>The presence of water vapor makes it more mobile</a:t>
            </a:r>
          </a:p>
          <a:p>
            <a:r>
              <a:rPr lang="en-US" sz="1600" dirty="0"/>
              <a:t>Continents drift following mantle currents</a:t>
            </a:r>
          </a:p>
          <a:p>
            <a:r>
              <a:rPr lang="en-US" sz="1600" dirty="0"/>
              <a:t>Collisions form mountains and faults</a:t>
            </a:r>
          </a:p>
          <a:p>
            <a:r>
              <a:rPr lang="en-US" sz="1600" dirty="0"/>
              <a:t>Raising edge makes mountains</a:t>
            </a:r>
          </a:p>
          <a:p>
            <a:r>
              <a:rPr lang="en-US" sz="1600" dirty="0"/>
              <a:t>Receding edge of continental places return to mantle</a:t>
            </a:r>
          </a:p>
          <a:p>
            <a:r>
              <a:rPr lang="en-US" sz="1600" dirty="0"/>
              <a:t>On separation, magma rises and forms new crust</a:t>
            </a:r>
          </a:p>
          <a:p>
            <a:pPr lvl="1"/>
            <a:r>
              <a:rPr lang="en-US" dirty="0"/>
              <a:t>Crust recycling</a:t>
            </a:r>
          </a:p>
          <a:p>
            <a:r>
              <a:rPr lang="en-US" sz="1600" dirty="0"/>
              <a:t>Volcanic activity</a:t>
            </a:r>
          </a:p>
        </p:txBody>
      </p:sp>
      <p:pic>
        <p:nvPicPr>
          <p:cNvPr id="3" name="Picture 2" descr="Chart, pie chart&#10;&#10;Description automatically generated">
            <a:extLst>
              <a:ext uri="{FF2B5EF4-FFF2-40B4-BE49-F238E27FC236}">
                <a16:creationId xmlns:a16="http://schemas.microsoft.com/office/drawing/2014/main" id="{D146DFF3-6895-4606-A6AA-A2E5F461C1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60121" y="850245"/>
            <a:ext cx="2980431" cy="2418734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06F32C82-2E29-4098-B13D-67586E793A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060121" y="3589021"/>
            <a:ext cx="2980431" cy="224993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8935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2214" y="6160762"/>
            <a:ext cx="4937416" cy="656981"/>
          </a:xfrm>
        </p:spPr>
        <p:txBody>
          <a:bodyPr>
            <a:normAutofit fontScale="90000"/>
          </a:bodyPr>
          <a:lstStyle/>
          <a:p>
            <a:r>
              <a:rPr lang="en-US" dirty="0"/>
              <a:t>Geological Time Scale</a:t>
            </a:r>
          </a:p>
        </p:txBody>
      </p:sp>
      <p:pic>
        <p:nvPicPr>
          <p:cNvPr id="3" name="Content Placeholder 2" descr="Timeline&#10;&#10;Description automatically generated">
            <a:extLst>
              <a:ext uri="{FF2B5EF4-FFF2-40B4-BE49-F238E27FC236}">
                <a16:creationId xmlns:a16="http://schemas.microsoft.com/office/drawing/2014/main" id="{F9125E2C-A33E-42A8-B95B-FF7F20819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9077" y="141841"/>
            <a:ext cx="3294439" cy="6675902"/>
          </a:xfrm>
          <a:prstGeom prst="rect">
            <a:avLst/>
          </a:prstGeom>
        </p:spPr>
      </p:pic>
      <p:pic>
        <p:nvPicPr>
          <p:cNvPr id="10" name="Picture 9" descr="Table&#10;&#10;Description automatically generated">
            <a:extLst>
              <a:ext uri="{FF2B5EF4-FFF2-40B4-BE49-F238E27FC236}">
                <a16:creationId xmlns:a16="http://schemas.microsoft.com/office/drawing/2014/main" id="{AB7EFA39-52A6-4A51-8117-814FB63E2A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532214" y="92075"/>
            <a:ext cx="5369665" cy="615434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0842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0037" y="640081"/>
            <a:ext cx="4382189" cy="1325562"/>
          </a:xfrm>
        </p:spPr>
        <p:txBody>
          <a:bodyPr>
            <a:normAutofit/>
          </a:bodyPr>
          <a:lstStyle/>
          <a:p>
            <a:r>
              <a:rPr lang="en-US" dirty="0"/>
              <a:t>Hadean Eon</a:t>
            </a:r>
          </a:p>
        </p:txBody>
      </p:sp>
      <p:pic>
        <p:nvPicPr>
          <p:cNvPr id="3" name="Content Placeholder 2" descr="A picture containing sky&#10;&#10;Description automatically generated">
            <a:extLst>
              <a:ext uri="{FF2B5EF4-FFF2-40B4-BE49-F238E27FC236}">
                <a16:creationId xmlns:a16="http://schemas.microsoft.com/office/drawing/2014/main" id="{886A75F7-6653-4419-9D3E-E8C3E58B79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5499" y="1008117"/>
            <a:ext cx="3014484" cy="2260863"/>
          </a:xfrm>
          <a:prstGeom prst="rect">
            <a:avLst/>
          </a:prstGeom>
        </p:spPr>
      </p:pic>
      <p:sp>
        <p:nvSpPr>
          <p:cNvPr id="21" name="Content Placeholder 13">
            <a:extLst>
              <a:ext uri="{FF2B5EF4-FFF2-40B4-BE49-F238E27FC236}">
                <a16:creationId xmlns:a16="http://schemas.microsoft.com/office/drawing/2014/main" id="{652B2F9D-5AEC-4FB1-8764-7FDFC8850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0037" y="2301554"/>
            <a:ext cx="4395608" cy="3878583"/>
          </a:xfrm>
        </p:spPr>
        <p:txBody>
          <a:bodyPr>
            <a:normAutofit/>
          </a:bodyPr>
          <a:lstStyle/>
          <a:p>
            <a:r>
              <a:rPr lang="en-US" dirty="0"/>
              <a:t>Earth is still hot after formation</a:t>
            </a:r>
          </a:p>
          <a:p>
            <a:r>
              <a:rPr lang="en-US" dirty="0"/>
              <a:t>Extensive volcanic activity</a:t>
            </a:r>
          </a:p>
          <a:p>
            <a:r>
              <a:rPr lang="en-US" dirty="0"/>
              <a:t>Heavy bombardment </a:t>
            </a:r>
          </a:p>
          <a:p>
            <a:r>
              <a:rPr lang="en-US" dirty="0"/>
              <a:t>Comets bring light materials (water)</a:t>
            </a:r>
          </a:p>
          <a:p>
            <a:r>
              <a:rPr lang="en-US" dirty="0"/>
              <a:t>Formation of first complex molecules (amino acids)</a:t>
            </a: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B632AE7B-9F64-4DA0-908C-FF0274747A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Picture 8" descr="A picture containing outdoor object, star, dark, black&#10;&#10;Description automatically generated">
            <a:extLst>
              <a:ext uri="{FF2B5EF4-FFF2-40B4-BE49-F238E27FC236}">
                <a16:creationId xmlns:a16="http://schemas.microsoft.com/office/drawing/2014/main" id="{D7377D24-D963-4F8C-BB0D-D3F94C3F0D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75499" y="3589021"/>
            <a:ext cx="3014484" cy="226086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989766E-D95A-4704-92C9-AD60E9A18D08}"/>
              </a:ext>
            </a:extLst>
          </p:cNvPr>
          <p:cNvSpPr txBox="1"/>
          <p:nvPr/>
        </p:nvSpPr>
        <p:spPr>
          <a:xfrm>
            <a:off x="605860" y="5649829"/>
            <a:ext cx="288412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 dirty="0">
                <a:solidFill>
                  <a:srgbClr val="FFFFFF"/>
                </a:solidFill>
                <a:hlinkClick r:id="rId5" tooltip="http://bullet-magnet.deviantart.com/art/planet-icarus-erebosian-eon-4832538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 dirty="0">
                <a:solidFill>
                  <a:srgbClr val="FFFFFF"/>
                </a:solidFill>
              </a:rPr>
              <a:t> by Unknown Author is licensed under </a:t>
            </a:r>
            <a:r>
              <a:rPr lang="en-US" sz="700" dirty="0">
                <a:solidFill>
                  <a:srgbClr val="FFFFFF"/>
                </a:solidFill>
                <a:hlinkClick r:id="rId6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en-US" sz="700" dirty="0">
              <a:solidFill>
                <a:srgbClr val="FFFFFF"/>
              </a:solidFill>
            </a:endParaRPr>
          </a:p>
        </p:txBody>
      </p:sp>
      <p:pic>
        <p:nvPicPr>
          <p:cNvPr id="13" name="Picture 12" descr="A picture containing text, pool ball&#10;&#10;Description automatically generated">
            <a:extLst>
              <a:ext uri="{FF2B5EF4-FFF2-40B4-BE49-F238E27FC236}">
                <a16:creationId xmlns:a16="http://schemas.microsoft.com/office/drawing/2014/main" id="{CDF027B9-A5F4-4C28-9FA5-563C5F8ED4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634646" y="5017314"/>
            <a:ext cx="2220185" cy="166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699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anchor="ctr">
            <a:normAutofit/>
          </a:bodyPr>
          <a:lstStyle/>
          <a:p>
            <a:r>
              <a:rPr lang="en-US" sz="2800" dirty="0"/>
              <a:t>Archean Eon</a:t>
            </a:r>
          </a:p>
        </p:txBody>
      </p:sp>
      <p:pic>
        <p:nvPicPr>
          <p:cNvPr id="9" name="Picture 8" descr="A picture containing outdoor, nature, spring, mountain&#10;&#10;Description automatically generated">
            <a:extLst>
              <a:ext uri="{FF2B5EF4-FFF2-40B4-BE49-F238E27FC236}">
                <a16:creationId xmlns:a16="http://schemas.microsoft.com/office/drawing/2014/main" id="{971C4C2C-A4B6-485E-AAFF-7275363091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20" y="1"/>
            <a:ext cx="8469610" cy="4212708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6480" y="4564673"/>
            <a:ext cx="4249403" cy="1615463"/>
          </a:xfrm>
        </p:spPr>
        <p:txBody>
          <a:bodyPr anchor="ctr">
            <a:normAutofit/>
          </a:bodyPr>
          <a:lstStyle/>
          <a:p>
            <a:r>
              <a:rPr lang="en-US" sz="1400" dirty="0"/>
              <a:t>Early life forming</a:t>
            </a:r>
          </a:p>
          <a:p>
            <a:r>
              <a:rPr lang="en-US" sz="1400" dirty="0"/>
              <a:t>Bacterial mats</a:t>
            </a:r>
          </a:p>
          <a:p>
            <a:r>
              <a:rPr lang="en-US" sz="1400" dirty="0"/>
              <a:t>Moon was closer to us (overexaggerated in the illustration)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850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BC921DF-9345-4B9D-A324-FA2A21AFF5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2B9642-D8DD-4D26-90E1-C521626BEC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15300" cy="49499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8533E12E-E818-4C8A-BFC1-C0D7CB782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707366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700" kern="1200" spc="-50" baseline="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Proterozoic Eon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8136" y="5888966"/>
            <a:ext cx="7310866" cy="87695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Eukaryotic vs prokaryotic cells</a:t>
            </a:r>
          </a:p>
          <a:p>
            <a:pPr marL="0" indent="0">
              <a:buNone/>
            </a:pPr>
            <a:r>
              <a:rPr lang="en-US" sz="1400" dirty="0">
                <a:solidFill>
                  <a:schemeClr val="tx1">
                    <a:lumMod val="75000"/>
                  </a:schemeClr>
                </a:solidFill>
              </a:rPr>
              <a:t>First multi-cell organisms </a:t>
            </a:r>
          </a:p>
        </p:txBody>
      </p:sp>
      <p:pic>
        <p:nvPicPr>
          <p:cNvPr id="11" name="Picture 10" descr="A picture containing diagram&#10;&#10;Description automatically generated">
            <a:extLst>
              <a:ext uri="{FF2B5EF4-FFF2-40B4-BE49-F238E27FC236}">
                <a16:creationId xmlns:a16="http://schemas.microsoft.com/office/drawing/2014/main" id="{77EB05E8-559C-4BA1-9223-00B5FFBD0F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44874" y="313971"/>
            <a:ext cx="4058820" cy="1693107"/>
          </a:xfrm>
          <a:prstGeom prst="rect">
            <a:avLst/>
          </a:prstGeom>
        </p:spPr>
      </p:pic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3B551397-2C71-43C6-BE6F-522EE038D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103694" y="626485"/>
            <a:ext cx="3354506" cy="3666126"/>
          </a:xfrm>
          <a:prstGeom prst="rect">
            <a:avLst/>
          </a:prstGeom>
        </p:spPr>
      </p:pic>
      <p:pic>
        <p:nvPicPr>
          <p:cNvPr id="3" name="Picture 2" descr="A picture containing grass, plant, painting&#10;&#10;Description automatically generated">
            <a:extLst>
              <a:ext uri="{FF2B5EF4-FFF2-40B4-BE49-F238E27FC236}">
                <a16:creationId xmlns:a16="http://schemas.microsoft.com/office/drawing/2014/main" id="{B3D58CEB-9C6E-44F4-83B5-4AEE91BB70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1327985" y="2374046"/>
            <a:ext cx="3600574" cy="2223353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308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6B7807-0F35-473A-A801-BFE80449E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0638" y="378618"/>
            <a:ext cx="6583645" cy="1325562"/>
          </a:xfrm>
        </p:spPr>
        <p:txBody>
          <a:bodyPr>
            <a:normAutofit fontScale="90000"/>
          </a:bodyPr>
          <a:lstStyle/>
          <a:p>
            <a:r>
              <a:rPr lang="en-US" dirty="0"/>
              <a:t>Phanerozoic Eon</a:t>
            </a:r>
            <a:br>
              <a:rPr lang="en-US" dirty="0"/>
            </a:br>
            <a:r>
              <a:rPr lang="en-US" dirty="0"/>
              <a:t>	</a:t>
            </a:r>
            <a:r>
              <a:rPr lang="en-US" sz="3600" dirty="0"/>
              <a:t>Paleozoic Era</a:t>
            </a:r>
            <a:br>
              <a:rPr lang="en-US" dirty="0"/>
            </a:br>
            <a:r>
              <a:rPr lang="en-US" dirty="0"/>
              <a:t>		</a:t>
            </a:r>
            <a:r>
              <a:rPr lang="en-US" sz="3100" dirty="0"/>
              <a:t>Ordovician/Cambrian period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A8ED54-D770-44D5-BEFF-CA60AE3FEB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Early shelled organisms</a:t>
            </a:r>
          </a:p>
          <a:p>
            <a:r>
              <a:rPr lang="en-US" dirty="0"/>
              <a:t>Trilobites </a:t>
            </a:r>
          </a:p>
          <a:p>
            <a:r>
              <a:rPr lang="en-US" dirty="0"/>
              <a:t>Corals</a:t>
            </a:r>
          </a:p>
          <a:p>
            <a:r>
              <a:rPr lang="en-US" dirty="0"/>
              <a:t>Primitive fish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E9AFF7-2C39-499E-9AE9-779CC4603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8</a:t>
            </a:fld>
            <a:endParaRPr lang="en-US" dirty="0"/>
          </a:p>
        </p:txBody>
      </p:sp>
      <p:pic>
        <p:nvPicPr>
          <p:cNvPr id="3" name="Picture 2" descr="A picture containing orange, meal&#10;&#10;Description automatically generated">
            <a:extLst>
              <a:ext uri="{FF2B5EF4-FFF2-40B4-BE49-F238E27FC236}">
                <a16:creationId xmlns:a16="http://schemas.microsoft.com/office/drawing/2014/main" id="{AC9FB889-3E14-446E-8DD3-8B3A02B5C0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866" y="4871025"/>
            <a:ext cx="2840965" cy="1894901"/>
          </a:xfrm>
          <a:prstGeom prst="rect">
            <a:avLst/>
          </a:prstGeom>
        </p:spPr>
      </p:pic>
      <p:pic>
        <p:nvPicPr>
          <p:cNvPr id="9" name="Picture 8" descr="A close-up of a fossil&#10;&#10;Description automatically generated with low confidence">
            <a:extLst>
              <a:ext uri="{FF2B5EF4-FFF2-40B4-BE49-F238E27FC236}">
                <a16:creationId xmlns:a16="http://schemas.microsoft.com/office/drawing/2014/main" id="{6EE039D2-74A4-4181-B0C6-C7714B614E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994787" y="4159699"/>
            <a:ext cx="2349754" cy="2698301"/>
          </a:xfrm>
          <a:prstGeom prst="rect">
            <a:avLst/>
          </a:prstGeom>
        </p:spPr>
      </p:pic>
      <p:pic>
        <p:nvPicPr>
          <p:cNvPr id="12" name="Picture 11" descr="A picture containing text, plant, several&#10;&#10;Description automatically generated">
            <a:extLst>
              <a:ext uri="{FF2B5EF4-FFF2-40B4-BE49-F238E27FC236}">
                <a16:creationId xmlns:a16="http://schemas.microsoft.com/office/drawing/2014/main" id="{5BB507AF-F9A6-4A69-A67D-C9119C002D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5395423" y="4778294"/>
            <a:ext cx="2994750" cy="2012097"/>
          </a:xfrm>
          <a:prstGeom prst="rect">
            <a:avLst/>
          </a:prstGeom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4DCC4F7C-6572-48AE-B3D5-6A4223826D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74866" y="113593"/>
            <a:ext cx="1743075" cy="1524000"/>
          </a:xfrm>
          <a:prstGeom prst="rect">
            <a:avLst/>
          </a:prstGeom>
        </p:spPr>
      </p:pic>
      <p:pic>
        <p:nvPicPr>
          <p:cNvPr id="20" name="Picture 19" descr="A picture containing outdoor&#10;&#10;Description automatically generated">
            <a:extLst>
              <a:ext uri="{FF2B5EF4-FFF2-40B4-BE49-F238E27FC236}">
                <a16:creationId xmlns:a16="http://schemas.microsoft.com/office/drawing/2014/main" id="{D2D1ECB7-51D1-4F7F-989A-508552E091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5731171" y="1650203"/>
            <a:ext cx="2533291" cy="1979864"/>
          </a:xfrm>
          <a:prstGeom prst="rect">
            <a:avLst/>
          </a:prstGeom>
        </p:spPr>
      </p:pic>
      <p:pic>
        <p:nvPicPr>
          <p:cNvPr id="23" name="Picture 22" descr="A picture containing fish, spiny-finned fish&#10;&#10;Description automatically generated">
            <a:extLst>
              <a:ext uri="{FF2B5EF4-FFF2-40B4-BE49-F238E27FC236}">
                <a16:creationId xmlns:a16="http://schemas.microsoft.com/office/drawing/2014/main" id="{64C1982F-2C57-4629-BB83-A2C1117712A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3171646" y="3033499"/>
            <a:ext cx="1636554" cy="791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37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86EEB-8A50-4FB8-A660-0ED45FE92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706437"/>
          </a:xfrm>
        </p:spPr>
        <p:txBody>
          <a:bodyPr>
            <a:normAutofit fontScale="90000"/>
          </a:bodyPr>
          <a:lstStyle/>
          <a:p>
            <a:r>
              <a:rPr lang="en-US">
                <a:solidFill>
                  <a:srgbClr val="FF0000"/>
                </a:solidFill>
              </a:rPr>
              <a:t>Mass extinction </a:t>
            </a:r>
            <a:br>
              <a:rPr lang="en-US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F15AF4-D7BC-45AD-97F7-324CBD5B9D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C2FD2E-A20A-4DEA-82B3-258BE20D0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9</a:t>
            </a:fld>
            <a:endParaRPr lang="en-US" dirty="0"/>
          </a:p>
        </p:txBody>
      </p:sp>
      <p:pic>
        <p:nvPicPr>
          <p:cNvPr id="5" name="Picture 4" descr="A picture containing nature, star, outdoor object, night sky&#10;&#10;Description automatically generated">
            <a:extLst>
              <a:ext uri="{FF2B5EF4-FFF2-40B4-BE49-F238E27FC236}">
                <a16:creationId xmlns:a16="http://schemas.microsoft.com/office/drawing/2014/main" id="{96E94846-51B2-4885-93BF-FEDE48A6E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07537" y="1673222"/>
            <a:ext cx="7658804" cy="377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20408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7347</TotalTime>
  <Words>389</Words>
  <Application>Microsoft Office PowerPoint</Application>
  <PresentationFormat>On-screen Show (4:3)</PresentationFormat>
  <Paragraphs>87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Century Schoolbook</vt:lpstr>
      <vt:lpstr>Wingdings 2</vt:lpstr>
      <vt:lpstr>View</vt:lpstr>
      <vt:lpstr>Astronomy 1010 chapter 8</vt:lpstr>
      <vt:lpstr>Geological Time of Earth</vt:lpstr>
      <vt:lpstr>Continental Drift</vt:lpstr>
      <vt:lpstr>Geological Time Scale</vt:lpstr>
      <vt:lpstr>Hadean Eon</vt:lpstr>
      <vt:lpstr>Archean Eon</vt:lpstr>
      <vt:lpstr>Proterozoic Eon</vt:lpstr>
      <vt:lpstr>Phanerozoic Eon  Paleozoic Era   Ordovician/Cambrian period</vt:lpstr>
      <vt:lpstr>Mass extinction  </vt:lpstr>
      <vt:lpstr> Phanerozoic Eon     Paleozoic Era   Silurian/Devonian period</vt:lpstr>
      <vt:lpstr>Mass extinction  </vt:lpstr>
      <vt:lpstr>Phanerozoic Eon     Paleozoic Era   Mississippian/ Pennsylvanian/ Permian period</vt:lpstr>
      <vt:lpstr>Mass extinction  </vt:lpstr>
      <vt:lpstr>Phanerozoic Eon     Mesozoic Era   Triassic period</vt:lpstr>
      <vt:lpstr>Mass extinction  </vt:lpstr>
      <vt:lpstr>Phanerozoic Eon  Mesozoic Era   Jurassic/Cretaceous  period</vt:lpstr>
      <vt:lpstr>Mass extinction K-T boundary</vt:lpstr>
      <vt:lpstr>Phanerozoic Eon     Cenozoic Era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2</cp:revision>
  <dcterms:created xsi:type="dcterms:W3CDTF">2021-01-31T00:35:04Z</dcterms:created>
  <dcterms:modified xsi:type="dcterms:W3CDTF">2021-03-08T21:07:25Z</dcterms:modified>
</cp:coreProperties>
</file>