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8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1358" y="4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C5753A45-2D79-48C0-AD66-BC600BC9DC73}"/>
    <pc:docChg chg="undo custSel addSld delSld modSld">
      <pc:chgData name="Dmitriy Beznosko" userId="8bcdeb23-d2dd-465e-bda6-8e644f22b48c" providerId="ADAL" clId="{C5753A45-2D79-48C0-AD66-BC600BC9DC73}" dt="2021-02-21T17:40:47.140" v="1563" actId="313"/>
      <pc:docMkLst>
        <pc:docMk/>
      </pc:docMkLst>
      <pc:sldChg chg="modSp mod">
        <pc:chgData name="Dmitriy Beznosko" userId="8bcdeb23-d2dd-465e-bda6-8e644f22b48c" providerId="ADAL" clId="{C5753A45-2D79-48C0-AD66-BC600BC9DC73}" dt="2021-02-21T16:08:30.143" v="0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C5753A45-2D79-48C0-AD66-BC600BC9DC73}" dt="2021-02-21T16:08:30.143" v="0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add mod setBg">
        <pc:chgData name="Dmitriy Beznosko" userId="8bcdeb23-d2dd-465e-bda6-8e644f22b48c" providerId="ADAL" clId="{C5753A45-2D79-48C0-AD66-BC600BC9DC73}" dt="2021-02-21T17:31:11.592" v="1242" actId="20577"/>
        <pc:sldMkLst>
          <pc:docMk/>
          <pc:sldMk cId="1278415835" sldId="258"/>
        </pc:sldMkLst>
        <pc:spChg chg="mod">
          <ac:chgData name="Dmitriy Beznosko" userId="8bcdeb23-d2dd-465e-bda6-8e644f22b48c" providerId="ADAL" clId="{C5753A45-2D79-48C0-AD66-BC600BC9DC73}" dt="2021-02-21T17:29:43.250" v="1190" actId="26606"/>
          <ac:spMkLst>
            <pc:docMk/>
            <pc:sldMk cId="1278415835" sldId="258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C5753A45-2D79-48C0-AD66-BC600BC9DC73}" dt="2021-02-21T17:31:11.592" v="1242" actId="20577"/>
          <ac:spMkLst>
            <pc:docMk/>
            <pc:sldMk cId="1278415835" sldId="258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C5753A45-2D79-48C0-AD66-BC600BC9DC73}" dt="2021-02-21T17:29:43.250" v="1190" actId="26606"/>
          <ac:spMkLst>
            <pc:docMk/>
            <pc:sldMk cId="1278415835" sldId="258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C5753A45-2D79-48C0-AD66-BC600BC9DC73}" dt="2021-02-21T17:29:43.250" v="1190" actId="26606"/>
          <ac:spMkLst>
            <pc:docMk/>
            <pc:sldMk cId="1278415835" sldId="258"/>
            <ac:spMk id="73" creationId="{001D9966-4027-4CE1-BAFF-9FA0E578605C}"/>
          </ac:spMkLst>
        </pc:spChg>
        <pc:spChg chg="add del">
          <ac:chgData name="Dmitriy Beznosko" userId="8bcdeb23-d2dd-465e-bda6-8e644f22b48c" providerId="ADAL" clId="{C5753A45-2D79-48C0-AD66-BC600BC9DC73}" dt="2021-02-21T17:29:43.250" v="1190" actId="26606"/>
          <ac:spMkLst>
            <pc:docMk/>
            <pc:sldMk cId="1278415835" sldId="258"/>
            <ac:spMk id="75" creationId="{874F3938-6B59-4FDD-B882-12FAA4978F6C}"/>
          </ac:spMkLst>
        </pc:spChg>
        <pc:spChg chg="add del">
          <ac:chgData name="Dmitriy Beznosko" userId="8bcdeb23-d2dd-465e-bda6-8e644f22b48c" providerId="ADAL" clId="{C5753A45-2D79-48C0-AD66-BC600BC9DC73}" dt="2021-02-21T17:29:43.250" v="1190" actId="26606"/>
          <ac:spMkLst>
            <pc:docMk/>
            <pc:sldMk cId="1278415835" sldId="258"/>
            <ac:spMk id="137" creationId="{7F5E9321-8E84-45AC-AD89-51E914F68B42}"/>
          </ac:spMkLst>
        </pc:spChg>
        <pc:spChg chg="add del">
          <ac:chgData name="Dmitriy Beznosko" userId="8bcdeb23-d2dd-465e-bda6-8e644f22b48c" providerId="ADAL" clId="{C5753A45-2D79-48C0-AD66-BC600BC9DC73}" dt="2021-02-21T17:29:43.250" v="1190" actId="26606"/>
          <ac:spMkLst>
            <pc:docMk/>
            <pc:sldMk cId="1278415835" sldId="258"/>
            <ac:spMk id="139" creationId="{C1A700DC-DD5C-4DE0-AC7B-CCBF3E1743AA}"/>
          </ac:spMkLst>
        </pc:spChg>
        <pc:spChg chg="add del">
          <ac:chgData name="Dmitriy Beznosko" userId="8bcdeb23-d2dd-465e-bda6-8e644f22b48c" providerId="ADAL" clId="{C5753A45-2D79-48C0-AD66-BC600BC9DC73}" dt="2021-02-21T17:29:43.250" v="1190" actId="26606"/>
          <ac:spMkLst>
            <pc:docMk/>
            <pc:sldMk cId="1278415835" sldId="258"/>
            <ac:spMk id="141" creationId="{9F861D4E-31C2-4893-913B-12F1EB82E24D}"/>
          </ac:spMkLst>
        </pc:spChg>
        <pc:spChg chg="add del">
          <ac:chgData name="Dmitriy Beznosko" userId="8bcdeb23-d2dd-465e-bda6-8e644f22b48c" providerId="ADAL" clId="{C5753A45-2D79-48C0-AD66-BC600BC9DC73}" dt="2021-02-21T17:29:43.250" v="1190" actId="26606"/>
          <ac:spMkLst>
            <pc:docMk/>
            <pc:sldMk cId="1278415835" sldId="258"/>
            <ac:spMk id="143" creationId="{DB554A7E-41A3-4DC5-9E04-47E7C1562002}"/>
          </ac:spMkLst>
        </pc:spChg>
        <pc:picChg chg="add mod">
          <ac:chgData name="Dmitriy Beznosko" userId="8bcdeb23-d2dd-465e-bda6-8e644f22b48c" providerId="ADAL" clId="{C5753A45-2D79-48C0-AD66-BC600BC9DC73}" dt="2021-02-21T17:29:43.250" v="1190" actId="26606"/>
          <ac:picMkLst>
            <pc:docMk/>
            <pc:sldMk cId="1278415835" sldId="258"/>
            <ac:picMk id="6" creationId="{E5C73187-776B-4BB0-8CE1-463FC5AFC0AC}"/>
          </ac:picMkLst>
        </pc:picChg>
        <pc:picChg chg="mod ord">
          <ac:chgData name="Dmitriy Beznosko" userId="8bcdeb23-d2dd-465e-bda6-8e644f22b48c" providerId="ADAL" clId="{C5753A45-2D79-48C0-AD66-BC600BC9DC73}" dt="2021-02-21T17:29:43.250" v="1190" actId="26606"/>
          <ac:picMkLst>
            <pc:docMk/>
            <pc:sldMk cId="1278415835" sldId="258"/>
            <ac:picMk id="1026" creationId="{00000000-0000-0000-0000-000000000000}"/>
          </ac:picMkLst>
        </pc:picChg>
        <pc:picChg chg="mod ord">
          <ac:chgData name="Dmitriy Beznosko" userId="8bcdeb23-d2dd-465e-bda6-8e644f22b48c" providerId="ADAL" clId="{C5753A45-2D79-48C0-AD66-BC600BC9DC73}" dt="2021-02-21T17:29:43.250" v="1190" actId="26606"/>
          <ac:picMkLst>
            <pc:docMk/>
            <pc:sldMk cId="1278415835" sldId="258"/>
            <ac:picMk id="1028" creationId="{00000000-0000-0000-0000-000000000000}"/>
          </ac:picMkLst>
        </pc:picChg>
        <pc:picChg chg="del">
          <ac:chgData name="Dmitriy Beznosko" userId="8bcdeb23-d2dd-465e-bda6-8e644f22b48c" providerId="ADAL" clId="{C5753A45-2D79-48C0-AD66-BC600BC9DC73}" dt="2021-02-21T16:17:42.880" v="27" actId="478"/>
          <ac:picMkLst>
            <pc:docMk/>
            <pc:sldMk cId="1278415835" sldId="258"/>
            <ac:picMk id="1030" creationId="{00000000-0000-0000-0000-000000000000}"/>
          </ac:picMkLst>
        </pc:pic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3801027390" sldId="258"/>
        </pc:sldMkLst>
      </pc:sldChg>
      <pc:sldChg chg="addSp delSp modSp add mod setBg">
        <pc:chgData name="Dmitriy Beznosko" userId="8bcdeb23-d2dd-465e-bda6-8e644f22b48c" providerId="ADAL" clId="{C5753A45-2D79-48C0-AD66-BC600BC9DC73}" dt="2021-02-21T17:35:11.030" v="1415" actId="20577"/>
        <pc:sldMkLst>
          <pc:docMk/>
          <pc:sldMk cId="2023331127" sldId="259"/>
        </pc:sldMkLst>
        <pc:spChg chg="mod">
          <ac:chgData name="Dmitriy Beznosko" userId="8bcdeb23-d2dd-465e-bda6-8e644f22b48c" providerId="ADAL" clId="{C5753A45-2D79-48C0-AD66-BC600BC9DC73}" dt="2021-02-21T17:31:46.416" v="1245" actId="26606"/>
          <ac:spMkLst>
            <pc:docMk/>
            <pc:sldMk cId="2023331127" sldId="259"/>
            <ac:spMk id="2" creationId="{00000000-0000-0000-0000-000000000000}"/>
          </ac:spMkLst>
        </pc:spChg>
        <pc:spChg chg="mod">
          <ac:chgData name="Dmitriy Beznosko" userId="8bcdeb23-d2dd-465e-bda6-8e644f22b48c" providerId="ADAL" clId="{C5753A45-2D79-48C0-AD66-BC600BC9DC73}" dt="2021-02-21T17:35:11.030" v="1415" actId="20577"/>
          <ac:spMkLst>
            <pc:docMk/>
            <pc:sldMk cId="2023331127" sldId="259"/>
            <ac:spMk id="3" creationId="{00000000-0000-0000-0000-000000000000}"/>
          </ac:spMkLst>
        </pc:spChg>
        <pc:spChg chg="mod">
          <ac:chgData name="Dmitriy Beznosko" userId="8bcdeb23-d2dd-465e-bda6-8e644f22b48c" providerId="ADAL" clId="{C5753A45-2D79-48C0-AD66-BC600BC9DC73}" dt="2021-02-21T17:31:46.416" v="1245" actId="26606"/>
          <ac:spMkLst>
            <pc:docMk/>
            <pc:sldMk cId="2023331127" sldId="259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C5753A45-2D79-48C0-AD66-BC600BC9DC73}" dt="2021-02-21T17:31:46.411" v="1244" actId="26606"/>
          <ac:spMkLst>
            <pc:docMk/>
            <pc:sldMk cId="2023331127" sldId="259"/>
            <ac:spMk id="75" creationId="{001D9966-4027-4CE1-BAFF-9FA0E578605C}"/>
          </ac:spMkLst>
        </pc:spChg>
        <pc:spChg chg="add del">
          <ac:chgData name="Dmitriy Beznosko" userId="8bcdeb23-d2dd-465e-bda6-8e644f22b48c" providerId="ADAL" clId="{C5753A45-2D79-48C0-AD66-BC600BC9DC73}" dt="2021-02-21T17:31:46.411" v="1244" actId="26606"/>
          <ac:spMkLst>
            <pc:docMk/>
            <pc:sldMk cId="2023331127" sldId="259"/>
            <ac:spMk id="77" creationId="{874F3938-6B59-4FDD-B882-12FAA4978F6C}"/>
          </ac:spMkLst>
        </pc:spChg>
        <pc:spChg chg="add">
          <ac:chgData name="Dmitriy Beznosko" userId="8bcdeb23-d2dd-465e-bda6-8e644f22b48c" providerId="ADAL" clId="{C5753A45-2D79-48C0-AD66-BC600BC9DC73}" dt="2021-02-21T17:31:46.416" v="1245" actId="26606"/>
          <ac:spMkLst>
            <pc:docMk/>
            <pc:sldMk cId="2023331127" sldId="259"/>
            <ac:spMk id="2056" creationId="{6F7E013D-0DE5-4A1E-B229-8063BAAE9644}"/>
          </ac:spMkLst>
        </pc:spChg>
        <pc:picChg chg="mod ord">
          <ac:chgData name="Dmitriy Beznosko" userId="8bcdeb23-d2dd-465e-bda6-8e644f22b48c" providerId="ADAL" clId="{C5753A45-2D79-48C0-AD66-BC600BC9DC73}" dt="2021-02-21T17:32:00.352" v="1247" actId="1076"/>
          <ac:picMkLst>
            <pc:docMk/>
            <pc:sldMk cId="2023331127" sldId="259"/>
            <ac:picMk id="2050" creationId="{00000000-0000-0000-0000-000000000000}"/>
          </ac:picMkLst>
        </pc:picChg>
        <pc:picChg chg="mod">
          <ac:chgData name="Dmitriy Beznosko" userId="8bcdeb23-d2dd-465e-bda6-8e644f22b48c" providerId="ADAL" clId="{C5753A45-2D79-48C0-AD66-BC600BC9DC73}" dt="2021-02-21T17:32:20.904" v="1252" actId="1076"/>
          <ac:picMkLst>
            <pc:docMk/>
            <pc:sldMk cId="2023331127" sldId="259"/>
            <ac:picMk id="2052" creationId="{00000000-0000-0000-0000-000000000000}"/>
          </ac:picMkLst>
        </pc:picChg>
        <pc:picChg chg="mod">
          <ac:chgData name="Dmitriy Beznosko" userId="8bcdeb23-d2dd-465e-bda6-8e644f22b48c" providerId="ADAL" clId="{C5753A45-2D79-48C0-AD66-BC600BC9DC73}" dt="2021-02-21T17:32:03.603" v="1248" actId="1076"/>
          <ac:picMkLst>
            <pc:docMk/>
            <pc:sldMk cId="2023331127" sldId="259"/>
            <ac:picMk id="2054" creationId="{00000000-0000-0000-0000-000000000000}"/>
          </ac:picMkLst>
        </pc:pic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4146556353" sldId="259"/>
        </pc:sldMkLst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1543466912" sldId="260"/>
        </pc:sldMkLst>
      </pc:sldChg>
      <pc:sldChg chg="addSp delSp modSp add mod setBg">
        <pc:chgData name="Dmitriy Beznosko" userId="8bcdeb23-d2dd-465e-bda6-8e644f22b48c" providerId="ADAL" clId="{C5753A45-2D79-48C0-AD66-BC600BC9DC73}" dt="2021-02-21T17:29:04.321" v="1184" actId="255"/>
        <pc:sldMkLst>
          <pc:docMk/>
          <pc:sldMk cId="3766048430" sldId="260"/>
        </pc:sldMkLst>
        <pc:spChg chg="mod">
          <ac:chgData name="Dmitriy Beznosko" userId="8bcdeb23-d2dd-465e-bda6-8e644f22b48c" providerId="ADAL" clId="{C5753A45-2D79-48C0-AD66-BC600BC9DC73}" dt="2021-02-21T17:27:24.722" v="1123" actId="27636"/>
          <ac:spMkLst>
            <pc:docMk/>
            <pc:sldMk cId="3766048430" sldId="260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C5753A45-2D79-48C0-AD66-BC600BC9DC73}" dt="2021-02-21T17:29:04.321" v="1184" actId="255"/>
          <ac:spMkLst>
            <pc:docMk/>
            <pc:sldMk cId="3766048430" sldId="260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C5753A45-2D79-48C0-AD66-BC600BC9DC73}" dt="2021-02-21T17:27:04.929" v="1119" actId="26606"/>
          <ac:spMkLst>
            <pc:docMk/>
            <pc:sldMk cId="3766048430" sldId="260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C5753A45-2D79-48C0-AD66-BC600BC9DC73}" dt="2021-02-21T17:26:48.820" v="1109" actId="26606"/>
          <ac:spMkLst>
            <pc:docMk/>
            <pc:sldMk cId="3766048430" sldId="260"/>
            <ac:spMk id="75" creationId="{6F7E013D-0DE5-4A1E-B229-8063BAAE9644}"/>
          </ac:spMkLst>
        </pc:spChg>
        <pc:spChg chg="add del">
          <ac:chgData name="Dmitriy Beznosko" userId="8bcdeb23-d2dd-465e-bda6-8e644f22b48c" providerId="ADAL" clId="{C5753A45-2D79-48C0-AD66-BC600BC9DC73}" dt="2021-02-21T17:26:54.274" v="1112" actId="26606"/>
          <ac:spMkLst>
            <pc:docMk/>
            <pc:sldMk cId="3766048430" sldId="260"/>
            <ac:spMk id="77" creationId="{C1A700DC-DD5C-4DE0-AC7B-CCBF3E1743AA}"/>
          </ac:spMkLst>
        </pc:spChg>
        <pc:spChg chg="add del">
          <ac:chgData name="Dmitriy Beznosko" userId="8bcdeb23-d2dd-465e-bda6-8e644f22b48c" providerId="ADAL" clId="{C5753A45-2D79-48C0-AD66-BC600BC9DC73}" dt="2021-02-21T17:26:54.274" v="1112" actId="26606"/>
          <ac:spMkLst>
            <pc:docMk/>
            <pc:sldMk cId="3766048430" sldId="260"/>
            <ac:spMk id="79" creationId="{9F861D4E-31C2-4893-913B-12F1EB82E24D}"/>
          </ac:spMkLst>
        </pc:spChg>
        <pc:spChg chg="add del">
          <ac:chgData name="Dmitriy Beznosko" userId="8bcdeb23-d2dd-465e-bda6-8e644f22b48c" providerId="ADAL" clId="{C5753A45-2D79-48C0-AD66-BC600BC9DC73}" dt="2021-02-21T17:26:54.274" v="1112" actId="26606"/>
          <ac:spMkLst>
            <pc:docMk/>
            <pc:sldMk cId="3766048430" sldId="260"/>
            <ac:spMk id="81" creationId="{DB554A7E-41A3-4DC5-9E04-47E7C1562002}"/>
          </ac:spMkLst>
        </pc:spChg>
        <pc:spChg chg="add del">
          <ac:chgData name="Dmitriy Beznosko" userId="8bcdeb23-d2dd-465e-bda6-8e644f22b48c" providerId="ADAL" clId="{C5753A45-2D79-48C0-AD66-BC600BC9DC73}" dt="2021-02-21T17:26:54.274" v="1112" actId="26606"/>
          <ac:spMkLst>
            <pc:docMk/>
            <pc:sldMk cId="3766048430" sldId="260"/>
            <ac:spMk id="4104" creationId="{7F5E9321-8E84-45AC-AD89-51E914F68B42}"/>
          </ac:spMkLst>
        </pc:spChg>
        <pc:spChg chg="add del">
          <ac:chgData name="Dmitriy Beznosko" userId="8bcdeb23-d2dd-465e-bda6-8e644f22b48c" providerId="ADAL" clId="{C5753A45-2D79-48C0-AD66-BC600BC9DC73}" dt="2021-02-21T17:26:58.230" v="1115" actId="26606"/>
          <ac:spMkLst>
            <pc:docMk/>
            <pc:sldMk cId="3766048430" sldId="260"/>
            <ac:spMk id="4106" creationId="{FF19E647-F6F0-4ABE-B7B9-F27F45A457FA}"/>
          </ac:spMkLst>
        </pc:spChg>
        <pc:spChg chg="add del">
          <ac:chgData name="Dmitriy Beznosko" userId="8bcdeb23-d2dd-465e-bda6-8e644f22b48c" providerId="ADAL" clId="{C5753A45-2D79-48C0-AD66-BC600BC9DC73}" dt="2021-02-21T17:27:04.875" v="1118" actId="26606"/>
          <ac:spMkLst>
            <pc:docMk/>
            <pc:sldMk cId="3766048430" sldId="260"/>
            <ac:spMk id="4109" creationId="{FF19E647-F6F0-4ABE-B7B9-F27F45A457FA}"/>
          </ac:spMkLst>
        </pc:spChg>
        <pc:spChg chg="add del">
          <ac:chgData name="Dmitriy Beznosko" userId="8bcdeb23-d2dd-465e-bda6-8e644f22b48c" providerId="ADAL" clId="{C5753A45-2D79-48C0-AD66-BC600BC9DC73}" dt="2021-02-21T17:27:04.875" v="1118" actId="26606"/>
          <ac:spMkLst>
            <pc:docMk/>
            <pc:sldMk cId="3766048430" sldId="260"/>
            <ac:spMk id="4110" creationId="{FA2289DB-F4F2-44AA-8ED3-0141E331B7AA}"/>
          </ac:spMkLst>
        </pc:spChg>
        <pc:spChg chg="add del">
          <ac:chgData name="Dmitriy Beznosko" userId="8bcdeb23-d2dd-465e-bda6-8e644f22b48c" providerId="ADAL" clId="{C5753A45-2D79-48C0-AD66-BC600BC9DC73}" dt="2021-02-21T17:27:04.875" v="1118" actId="26606"/>
          <ac:spMkLst>
            <pc:docMk/>
            <pc:sldMk cId="3766048430" sldId="260"/>
            <ac:spMk id="4111" creationId="{44C115A1-A2B9-496D-8FC5-3B6AA2BC9C8F}"/>
          </ac:spMkLst>
        </pc:spChg>
        <pc:spChg chg="add del">
          <ac:chgData name="Dmitriy Beznosko" userId="8bcdeb23-d2dd-465e-bda6-8e644f22b48c" providerId="ADAL" clId="{C5753A45-2D79-48C0-AD66-BC600BC9DC73}" dt="2021-02-21T17:27:04.875" v="1118" actId="26606"/>
          <ac:spMkLst>
            <pc:docMk/>
            <pc:sldMk cId="3766048430" sldId="260"/>
            <ac:spMk id="4112" creationId="{29FA7D49-FB1E-4C96-AD88-49252278DBD1}"/>
          </ac:spMkLst>
        </pc:spChg>
        <pc:spChg chg="add">
          <ac:chgData name="Dmitriy Beznosko" userId="8bcdeb23-d2dd-465e-bda6-8e644f22b48c" providerId="ADAL" clId="{C5753A45-2D79-48C0-AD66-BC600BC9DC73}" dt="2021-02-21T17:27:04.929" v="1119" actId="26606"/>
          <ac:spMkLst>
            <pc:docMk/>
            <pc:sldMk cId="3766048430" sldId="260"/>
            <ac:spMk id="4114" creationId="{6F7E013D-0DE5-4A1E-B229-8063BAAE9644}"/>
          </ac:spMkLst>
        </pc:spChg>
        <pc:picChg chg="mod ord">
          <ac:chgData name="Dmitriy Beznosko" userId="8bcdeb23-d2dd-465e-bda6-8e644f22b48c" providerId="ADAL" clId="{C5753A45-2D79-48C0-AD66-BC600BC9DC73}" dt="2021-02-21T17:27:20.097" v="1121" actId="1076"/>
          <ac:picMkLst>
            <pc:docMk/>
            <pc:sldMk cId="3766048430" sldId="260"/>
            <ac:picMk id="4098" creationId="{00000000-0000-0000-0000-000000000000}"/>
          </ac:picMkLst>
        </pc:picChg>
        <pc:picChg chg="mod ord">
          <ac:chgData name="Dmitriy Beznosko" userId="8bcdeb23-d2dd-465e-bda6-8e644f22b48c" providerId="ADAL" clId="{C5753A45-2D79-48C0-AD66-BC600BC9DC73}" dt="2021-02-21T17:28:42.726" v="1180" actId="1076"/>
          <ac:picMkLst>
            <pc:docMk/>
            <pc:sldMk cId="3766048430" sldId="260"/>
            <ac:picMk id="4100" creationId="{00000000-0000-0000-0000-000000000000}"/>
          </ac:picMkLst>
        </pc:picChg>
        <pc:picChg chg="mod ord">
          <ac:chgData name="Dmitriy Beznosko" userId="8bcdeb23-d2dd-465e-bda6-8e644f22b48c" providerId="ADAL" clId="{C5753A45-2D79-48C0-AD66-BC600BC9DC73}" dt="2021-02-21T17:28:46.754" v="1181" actId="1076"/>
          <ac:picMkLst>
            <pc:docMk/>
            <pc:sldMk cId="3766048430" sldId="260"/>
            <ac:picMk id="4102" creationId="{00000000-0000-0000-0000-000000000000}"/>
          </ac:picMkLst>
        </pc:picChg>
        <pc:cxnChg chg="add del">
          <ac:chgData name="Dmitriy Beznosko" userId="8bcdeb23-d2dd-465e-bda6-8e644f22b48c" providerId="ADAL" clId="{C5753A45-2D79-48C0-AD66-BC600BC9DC73}" dt="2021-02-21T17:27:04.875" v="1118" actId="26606"/>
          <ac:cxnSpMkLst>
            <pc:docMk/>
            <pc:sldMk cId="3766048430" sldId="260"/>
            <ac:cxnSpMk id="83" creationId="{92BFA6EF-C8B5-4562-9718-3167CB1C9C27}"/>
          </ac:cxnSpMkLst>
        </pc:cxnChg>
        <pc:cxnChg chg="add del">
          <ac:chgData name="Dmitriy Beznosko" userId="8bcdeb23-d2dd-465e-bda6-8e644f22b48c" providerId="ADAL" clId="{C5753A45-2D79-48C0-AD66-BC600BC9DC73}" dt="2021-02-21T17:26:58.230" v="1115" actId="26606"/>
          <ac:cxnSpMkLst>
            <pc:docMk/>
            <pc:sldMk cId="3766048430" sldId="260"/>
            <ac:cxnSpMk id="4107" creationId="{92BFA6EF-C8B5-4562-9718-3167CB1C9C27}"/>
          </ac:cxnSpMkLst>
        </pc:cxnChg>
      </pc:sldChg>
      <pc:sldChg chg="addSp delSp modSp add mod setBg">
        <pc:chgData name="Dmitriy Beznosko" userId="8bcdeb23-d2dd-465e-bda6-8e644f22b48c" providerId="ADAL" clId="{C5753A45-2D79-48C0-AD66-BC600BC9DC73}" dt="2021-02-21T17:26:26.550" v="1107" actId="27636"/>
        <pc:sldMkLst>
          <pc:docMk/>
          <pc:sldMk cId="129183904" sldId="261"/>
        </pc:sldMkLst>
        <pc:spChg chg="mod">
          <ac:chgData name="Dmitriy Beznosko" userId="8bcdeb23-d2dd-465e-bda6-8e644f22b48c" providerId="ADAL" clId="{C5753A45-2D79-48C0-AD66-BC600BC9DC73}" dt="2021-02-21T17:26:16.376" v="1103" actId="14100"/>
          <ac:spMkLst>
            <pc:docMk/>
            <pc:sldMk cId="129183904" sldId="261"/>
            <ac:spMk id="2" creationId="{00000000-0000-0000-0000-000000000000}"/>
          </ac:spMkLst>
        </pc:spChg>
        <pc:spChg chg="mod">
          <ac:chgData name="Dmitriy Beznosko" userId="8bcdeb23-d2dd-465e-bda6-8e644f22b48c" providerId="ADAL" clId="{C5753A45-2D79-48C0-AD66-BC600BC9DC73}" dt="2021-02-21T17:26:26.550" v="1107" actId="27636"/>
          <ac:spMkLst>
            <pc:docMk/>
            <pc:sldMk cId="129183904" sldId="261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C5753A45-2D79-48C0-AD66-BC600BC9DC73}" dt="2021-02-21T17:24:26.490" v="1087" actId="26606"/>
          <ac:spMkLst>
            <pc:docMk/>
            <pc:sldMk cId="129183904" sldId="261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C5753A45-2D79-48C0-AD66-BC600BC9DC73}" dt="2021-02-21T17:25:44.177" v="1093" actId="478"/>
          <ac:spMkLst>
            <pc:docMk/>
            <pc:sldMk cId="129183904" sldId="261"/>
            <ac:spMk id="7" creationId="{41CD1985-3B0C-4C78-964C-42A125FDF167}"/>
          </ac:spMkLst>
        </pc:spChg>
        <pc:picChg chg="add mod">
          <ac:chgData name="Dmitriy Beznosko" userId="8bcdeb23-d2dd-465e-bda6-8e644f22b48c" providerId="ADAL" clId="{C5753A45-2D79-48C0-AD66-BC600BC9DC73}" dt="2021-02-21T17:26:09.667" v="1101" actId="14100"/>
          <ac:picMkLst>
            <pc:docMk/>
            <pc:sldMk cId="129183904" sldId="261"/>
            <ac:picMk id="6" creationId="{2EF78774-9C69-461F-B6C0-1B78B60E9A2E}"/>
          </ac:picMkLst>
        </pc:picChg>
        <pc:picChg chg="mod ord">
          <ac:chgData name="Dmitriy Beznosko" userId="8bcdeb23-d2dd-465e-bda6-8e644f22b48c" providerId="ADAL" clId="{C5753A45-2D79-48C0-AD66-BC600BC9DC73}" dt="2021-02-21T17:25:58.220" v="1098" actId="14100"/>
          <ac:picMkLst>
            <pc:docMk/>
            <pc:sldMk cId="129183904" sldId="261"/>
            <ac:picMk id="1026" creationId="{00000000-0000-0000-0000-000000000000}"/>
          </ac:picMkLst>
        </pc:pic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998517668" sldId="261"/>
        </pc:sldMkLst>
      </pc:sldChg>
      <pc:sldChg chg="addSp modSp add mod setBg">
        <pc:chgData name="Dmitriy Beznosko" userId="8bcdeb23-d2dd-465e-bda6-8e644f22b48c" providerId="ADAL" clId="{C5753A45-2D79-48C0-AD66-BC600BC9DC73}" dt="2021-02-21T17:23:59.823" v="1080" actId="1076"/>
        <pc:sldMkLst>
          <pc:docMk/>
          <pc:sldMk cId="292715162" sldId="262"/>
        </pc:sldMkLst>
        <pc:spChg chg="mod">
          <ac:chgData name="Dmitriy Beznosko" userId="8bcdeb23-d2dd-465e-bda6-8e644f22b48c" providerId="ADAL" clId="{C5753A45-2D79-48C0-AD66-BC600BC9DC73}" dt="2021-02-21T17:23:46.278" v="1077" actId="26606"/>
          <ac:spMkLst>
            <pc:docMk/>
            <pc:sldMk cId="292715162" sldId="262"/>
            <ac:spMk id="2" creationId="{00000000-0000-0000-0000-000000000000}"/>
          </ac:spMkLst>
        </pc:spChg>
        <pc:spChg chg="mod">
          <ac:chgData name="Dmitriy Beznosko" userId="8bcdeb23-d2dd-465e-bda6-8e644f22b48c" providerId="ADAL" clId="{C5753A45-2D79-48C0-AD66-BC600BC9DC73}" dt="2021-02-21T17:23:46.278" v="1077" actId="26606"/>
          <ac:spMkLst>
            <pc:docMk/>
            <pc:sldMk cId="292715162" sldId="262"/>
            <ac:spMk id="3" creationId="{00000000-0000-0000-0000-000000000000}"/>
          </ac:spMkLst>
        </pc:spChg>
        <pc:spChg chg="mod">
          <ac:chgData name="Dmitriy Beznosko" userId="8bcdeb23-d2dd-465e-bda6-8e644f22b48c" providerId="ADAL" clId="{C5753A45-2D79-48C0-AD66-BC600BC9DC73}" dt="2021-02-21T17:23:46.278" v="1077" actId="26606"/>
          <ac:spMkLst>
            <pc:docMk/>
            <pc:sldMk cId="292715162" sldId="262"/>
            <ac:spMk id="4" creationId="{00000000-0000-0000-0000-000000000000}"/>
          </ac:spMkLst>
        </pc:spChg>
        <pc:spChg chg="add">
          <ac:chgData name="Dmitriy Beznosko" userId="8bcdeb23-d2dd-465e-bda6-8e644f22b48c" providerId="ADAL" clId="{C5753A45-2D79-48C0-AD66-BC600BC9DC73}" dt="2021-02-21T17:23:46.278" v="1077" actId="26606"/>
          <ac:spMkLst>
            <pc:docMk/>
            <pc:sldMk cId="292715162" sldId="262"/>
            <ac:spMk id="74" creationId="{6F7E013D-0DE5-4A1E-B229-8063BAAE9644}"/>
          </ac:spMkLst>
        </pc:spChg>
        <pc:picChg chg="mod">
          <ac:chgData name="Dmitriy Beznosko" userId="8bcdeb23-d2dd-465e-bda6-8e644f22b48c" providerId="ADAL" clId="{C5753A45-2D79-48C0-AD66-BC600BC9DC73}" dt="2021-02-21T17:23:59.823" v="1080" actId="1076"/>
          <ac:picMkLst>
            <pc:docMk/>
            <pc:sldMk cId="292715162" sldId="262"/>
            <ac:picMk id="2050" creationId="{00000000-0000-0000-0000-000000000000}"/>
          </ac:picMkLst>
        </pc:picChg>
        <pc:picChg chg="mod ord">
          <ac:chgData name="Dmitriy Beznosko" userId="8bcdeb23-d2dd-465e-bda6-8e644f22b48c" providerId="ADAL" clId="{C5753A45-2D79-48C0-AD66-BC600BC9DC73}" dt="2021-02-21T17:23:57.889" v="1079" actId="1076"/>
          <ac:picMkLst>
            <pc:docMk/>
            <pc:sldMk cId="292715162" sldId="262"/>
            <ac:picMk id="5122" creationId="{00000000-0000-0000-0000-000000000000}"/>
          </ac:picMkLst>
        </pc:picChg>
        <pc:picChg chg="mod">
          <ac:chgData name="Dmitriy Beznosko" userId="8bcdeb23-d2dd-465e-bda6-8e644f22b48c" providerId="ADAL" clId="{C5753A45-2D79-48C0-AD66-BC600BC9DC73}" dt="2021-02-21T17:23:55.286" v="1078" actId="1076"/>
          <ac:picMkLst>
            <pc:docMk/>
            <pc:sldMk cId="292715162" sldId="262"/>
            <ac:picMk id="5124" creationId="{00000000-0000-0000-0000-000000000000}"/>
          </ac:picMkLst>
        </pc:pic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3945322993" sldId="262"/>
        </pc:sldMkLst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1325607051" sldId="263"/>
        </pc:sldMkLst>
      </pc:sldChg>
      <pc:sldChg chg="addSp">
        <pc:chgData name="Dmitriy Beznosko" userId="8bcdeb23-d2dd-465e-bda6-8e644f22b48c" providerId="ADAL" clId="{C5753A45-2D79-48C0-AD66-BC600BC9DC73}" dt="2021-02-21T16:36:25.178" v="149"/>
        <pc:sldMkLst>
          <pc:docMk/>
          <pc:sldMk cId="2190085228" sldId="263"/>
        </pc:sldMkLst>
        <pc:spChg chg="add">
          <ac:chgData name="Dmitriy Beznosko" userId="8bcdeb23-d2dd-465e-bda6-8e644f22b48c" providerId="ADAL" clId="{C5753A45-2D79-48C0-AD66-BC600BC9DC73}" dt="2021-02-21T16:36:25.178" v="149"/>
          <ac:spMkLst>
            <pc:docMk/>
            <pc:sldMk cId="2190085228" sldId="263"/>
            <ac:spMk id="6" creationId="{307DCEBB-8234-4941-850E-D8C6B606F1F6}"/>
          </ac:spMkLst>
        </pc:spChg>
        <pc:spChg chg="add">
          <ac:chgData name="Dmitriy Beznosko" userId="8bcdeb23-d2dd-465e-bda6-8e644f22b48c" providerId="ADAL" clId="{C5753A45-2D79-48C0-AD66-BC600BC9DC73}" dt="2021-02-21T16:36:25.178" v="149"/>
          <ac:spMkLst>
            <pc:docMk/>
            <pc:sldMk cId="2190085228" sldId="263"/>
            <ac:spMk id="7" creationId="{A37A6CB4-774E-4B7F-B43A-D8A741E4E25D}"/>
          </ac:spMkLst>
        </pc:spChg>
        <pc:spChg chg="add">
          <ac:chgData name="Dmitriy Beznosko" userId="8bcdeb23-d2dd-465e-bda6-8e644f22b48c" providerId="ADAL" clId="{C5753A45-2D79-48C0-AD66-BC600BC9DC73}" dt="2021-02-21T16:36:25.178" v="149"/>
          <ac:spMkLst>
            <pc:docMk/>
            <pc:sldMk cId="2190085228" sldId="263"/>
            <ac:spMk id="10" creationId="{7AFE698F-0147-400A-9694-6EC2F2A026C3}"/>
          </ac:spMkLst>
        </pc:spChg>
        <pc:spChg chg="add">
          <ac:chgData name="Dmitriy Beznosko" userId="8bcdeb23-d2dd-465e-bda6-8e644f22b48c" providerId="ADAL" clId="{C5753A45-2D79-48C0-AD66-BC600BC9DC73}" dt="2021-02-21T16:36:25.178" v="149"/>
          <ac:spMkLst>
            <pc:docMk/>
            <pc:sldMk cId="2190085228" sldId="263"/>
            <ac:spMk id="18" creationId="{019637C6-A621-42BA-B68A-FC45FF1F6A6E}"/>
          </ac:spMkLst>
        </pc:spChg>
        <pc:spChg chg="add">
          <ac:chgData name="Dmitriy Beznosko" userId="8bcdeb23-d2dd-465e-bda6-8e644f22b48c" providerId="ADAL" clId="{C5753A45-2D79-48C0-AD66-BC600BC9DC73}" dt="2021-02-21T16:36:25.178" v="149"/>
          <ac:spMkLst>
            <pc:docMk/>
            <pc:sldMk cId="2190085228" sldId="263"/>
            <ac:spMk id="19" creationId="{2798A645-53F6-45C4-8208-A238D5801DE9}"/>
          </ac:spMkLst>
        </pc:spChg>
        <pc:spChg chg="add">
          <ac:chgData name="Dmitriy Beznosko" userId="8bcdeb23-d2dd-465e-bda6-8e644f22b48c" providerId="ADAL" clId="{C5753A45-2D79-48C0-AD66-BC600BC9DC73}" dt="2021-02-21T16:36:25.178" v="149"/>
          <ac:spMkLst>
            <pc:docMk/>
            <pc:sldMk cId="2190085228" sldId="263"/>
            <ac:spMk id="20" creationId="{E388CEC4-764B-46D4-8D6E-82B9AB8EF624}"/>
          </ac:spMkLst>
        </pc:spChg>
        <pc:spChg chg="add">
          <ac:chgData name="Dmitriy Beznosko" userId="8bcdeb23-d2dd-465e-bda6-8e644f22b48c" providerId="ADAL" clId="{C5753A45-2D79-48C0-AD66-BC600BC9DC73}" dt="2021-02-21T16:36:25.178" v="149"/>
          <ac:spMkLst>
            <pc:docMk/>
            <pc:sldMk cId="2190085228" sldId="263"/>
            <ac:spMk id="21" creationId="{D21B469B-56CB-4292-9E8C-1846BE12C586}"/>
          </ac:spMkLst>
        </pc:spChg>
        <pc:spChg chg="add">
          <ac:chgData name="Dmitriy Beznosko" userId="8bcdeb23-d2dd-465e-bda6-8e644f22b48c" providerId="ADAL" clId="{C5753A45-2D79-48C0-AD66-BC600BC9DC73}" dt="2021-02-21T16:36:25.178" v="149"/>
          <ac:spMkLst>
            <pc:docMk/>
            <pc:sldMk cId="2190085228" sldId="263"/>
            <ac:spMk id="22" creationId="{84992793-DC35-4CE3-AF3E-DC4B9D1510A8}"/>
          </ac:spMkLst>
        </pc:spChg>
        <pc:picChg chg="add">
          <ac:chgData name="Dmitriy Beznosko" userId="8bcdeb23-d2dd-465e-bda6-8e644f22b48c" providerId="ADAL" clId="{C5753A45-2D79-48C0-AD66-BC600BC9DC73}" dt="2021-02-21T16:36:25.178" v="149"/>
          <ac:picMkLst>
            <pc:docMk/>
            <pc:sldMk cId="2190085228" sldId="263"/>
            <ac:picMk id="2049" creationId="{3408BB53-A638-47D6-B7A9-D0A183C4332F}"/>
          </ac:picMkLst>
        </pc:pic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8" creationId="{07CF2FF0-6DF4-4E2F-B03F-1BB46E872F1B}"/>
          </ac:cxnSpMkLst>
        </pc:cxn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9" creationId="{4644AA48-D937-4F67-8E38-06584CDA03B2}"/>
          </ac:cxnSpMkLst>
        </pc:cxn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11" creationId="{6AE2ABFE-D298-4E7F-AA5A-04BD56B5C6DF}"/>
          </ac:cxnSpMkLst>
        </pc:cxn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12" creationId="{3CE4D085-231A-4800-909D-1BEA75A3DBAD}"/>
          </ac:cxnSpMkLst>
        </pc:cxn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13" creationId="{D4B91109-3541-4A3C-BD83-3B7EC4AA60E5}"/>
          </ac:cxnSpMkLst>
        </pc:cxn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14" creationId="{254CCB3E-A6A9-4F4A-A79D-371BB00F4614}"/>
          </ac:cxnSpMkLst>
        </pc:cxn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15" creationId="{BE8CBE45-F484-4B3D-B631-3E9995FF3D94}"/>
          </ac:cxnSpMkLst>
        </pc:cxn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16" creationId="{9485D185-6341-412B-B788-6B00DFC18EB4}"/>
          </ac:cxnSpMkLst>
        </pc:cxnChg>
        <pc:cxnChg chg="add">
          <ac:chgData name="Dmitriy Beznosko" userId="8bcdeb23-d2dd-465e-bda6-8e644f22b48c" providerId="ADAL" clId="{C5753A45-2D79-48C0-AD66-BC600BC9DC73}" dt="2021-02-21T16:36:25.178" v="149"/>
          <ac:cxnSpMkLst>
            <pc:docMk/>
            <pc:sldMk cId="2190085228" sldId="263"/>
            <ac:cxnSpMk id="17" creationId="{BD54B7D3-6D25-4888-BB8D-5834567195AE}"/>
          </ac:cxnSpMkLst>
        </pc:cxnChg>
      </pc:sldChg>
      <pc:sldChg chg="addSp delSp modSp add del mod">
        <pc:chgData name="Dmitriy Beznosko" userId="8bcdeb23-d2dd-465e-bda6-8e644f22b48c" providerId="ADAL" clId="{C5753A45-2D79-48C0-AD66-BC600BC9DC73}" dt="2021-02-21T17:01:36.753" v="538" actId="1076"/>
        <pc:sldMkLst>
          <pc:docMk/>
          <pc:sldMk cId="4051114773" sldId="263"/>
        </pc:sldMkLst>
        <pc:spChg chg="mod">
          <ac:chgData name="Dmitriy Beznosko" userId="8bcdeb23-d2dd-465e-bda6-8e644f22b48c" providerId="ADAL" clId="{C5753A45-2D79-48C0-AD66-BC600BC9DC73}" dt="2021-02-21T16:49:12.036" v="323" actId="1076"/>
          <ac:spMkLst>
            <pc:docMk/>
            <pc:sldMk cId="4051114773" sldId="263"/>
            <ac:spMk id="2" creationId="{00000000-0000-0000-0000-000000000000}"/>
          </ac:spMkLst>
        </pc:spChg>
        <pc:spChg chg="mod">
          <ac:chgData name="Dmitriy Beznosko" userId="8bcdeb23-d2dd-465e-bda6-8e644f22b48c" providerId="ADAL" clId="{C5753A45-2D79-48C0-AD66-BC600BC9DC73}" dt="2021-02-21T16:54:23.946" v="498" actId="27636"/>
          <ac:spMkLst>
            <pc:docMk/>
            <pc:sldMk cId="4051114773" sldId="263"/>
            <ac:spMk id="3" creationId="{00000000-0000-0000-0000-000000000000}"/>
          </ac:spMkLst>
        </pc:spChg>
        <pc:spChg chg="del mod">
          <ac:chgData name="Dmitriy Beznosko" userId="8bcdeb23-d2dd-465e-bda6-8e644f22b48c" providerId="ADAL" clId="{C5753A45-2D79-48C0-AD66-BC600BC9DC73}" dt="2021-02-21T16:36:35.614" v="152" actId="478"/>
          <ac:spMkLst>
            <pc:docMk/>
            <pc:sldMk cId="4051114773" sldId="263"/>
            <ac:spMk id="6" creationId="{307DCEBB-8234-4941-850E-D8C6B606F1F6}"/>
          </ac:spMkLst>
        </pc:spChg>
        <pc:spChg chg="del mod">
          <ac:chgData name="Dmitriy Beznosko" userId="8bcdeb23-d2dd-465e-bda6-8e644f22b48c" providerId="ADAL" clId="{C5753A45-2D79-48C0-AD66-BC600BC9DC73}" dt="2021-02-21T16:36:35.614" v="152" actId="478"/>
          <ac:spMkLst>
            <pc:docMk/>
            <pc:sldMk cId="4051114773" sldId="263"/>
            <ac:spMk id="7" creationId="{A37A6CB4-774E-4B7F-B43A-D8A741E4E25D}"/>
          </ac:spMkLst>
        </pc:spChg>
        <pc:spChg chg="del mod">
          <ac:chgData name="Dmitriy Beznosko" userId="8bcdeb23-d2dd-465e-bda6-8e644f22b48c" providerId="ADAL" clId="{C5753A45-2D79-48C0-AD66-BC600BC9DC73}" dt="2021-02-21T16:36:35.614" v="152" actId="478"/>
          <ac:spMkLst>
            <pc:docMk/>
            <pc:sldMk cId="4051114773" sldId="263"/>
            <ac:spMk id="10" creationId="{7AFE698F-0147-400A-9694-6EC2F2A026C3}"/>
          </ac:spMkLst>
        </pc:spChg>
        <pc:spChg chg="del mod">
          <ac:chgData name="Dmitriy Beznosko" userId="8bcdeb23-d2dd-465e-bda6-8e644f22b48c" providerId="ADAL" clId="{C5753A45-2D79-48C0-AD66-BC600BC9DC73}" dt="2021-02-21T16:36:35.614" v="152" actId="478"/>
          <ac:spMkLst>
            <pc:docMk/>
            <pc:sldMk cId="4051114773" sldId="263"/>
            <ac:spMk id="18" creationId="{019637C6-A621-42BA-B68A-FC45FF1F6A6E}"/>
          </ac:spMkLst>
        </pc:spChg>
        <pc:spChg chg="del mod">
          <ac:chgData name="Dmitriy Beznosko" userId="8bcdeb23-d2dd-465e-bda6-8e644f22b48c" providerId="ADAL" clId="{C5753A45-2D79-48C0-AD66-BC600BC9DC73}" dt="2021-02-21T16:36:35.614" v="152" actId="478"/>
          <ac:spMkLst>
            <pc:docMk/>
            <pc:sldMk cId="4051114773" sldId="263"/>
            <ac:spMk id="19" creationId="{2798A645-53F6-45C4-8208-A238D5801DE9}"/>
          </ac:spMkLst>
        </pc:spChg>
        <pc:spChg chg="del mod">
          <ac:chgData name="Dmitriy Beznosko" userId="8bcdeb23-d2dd-465e-bda6-8e644f22b48c" providerId="ADAL" clId="{C5753A45-2D79-48C0-AD66-BC600BC9DC73}" dt="2021-02-21T16:36:35.614" v="152" actId="478"/>
          <ac:spMkLst>
            <pc:docMk/>
            <pc:sldMk cId="4051114773" sldId="263"/>
            <ac:spMk id="20" creationId="{E388CEC4-764B-46D4-8D6E-82B9AB8EF624}"/>
          </ac:spMkLst>
        </pc:spChg>
        <pc:spChg chg="del mod">
          <ac:chgData name="Dmitriy Beznosko" userId="8bcdeb23-d2dd-465e-bda6-8e644f22b48c" providerId="ADAL" clId="{C5753A45-2D79-48C0-AD66-BC600BC9DC73}" dt="2021-02-21T16:36:35.614" v="152" actId="478"/>
          <ac:spMkLst>
            <pc:docMk/>
            <pc:sldMk cId="4051114773" sldId="263"/>
            <ac:spMk id="21" creationId="{D21B469B-56CB-4292-9E8C-1846BE12C586}"/>
          </ac:spMkLst>
        </pc:spChg>
        <pc:spChg chg="del mod">
          <ac:chgData name="Dmitriy Beznosko" userId="8bcdeb23-d2dd-465e-bda6-8e644f22b48c" providerId="ADAL" clId="{C5753A45-2D79-48C0-AD66-BC600BC9DC73}" dt="2021-02-21T16:36:35.614" v="152" actId="478"/>
          <ac:spMkLst>
            <pc:docMk/>
            <pc:sldMk cId="4051114773" sldId="263"/>
            <ac:spMk id="22" creationId="{84992793-DC35-4CE3-AF3E-DC4B9D1510A8}"/>
          </ac:spMkLst>
        </pc:spChg>
        <pc:spChg chg="add mod">
          <ac:chgData name="Dmitriy Beznosko" userId="8bcdeb23-d2dd-465e-bda6-8e644f22b48c" providerId="ADAL" clId="{C5753A45-2D79-48C0-AD66-BC600BC9DC73}" dt="2021-02-21T16:39:12.397" v="154"/>
          <ac:spMkLst>
            <pc:docMk/>
            <pc:sldMk cId="4051114773" sldId="263"/>
            <ac:spMk id="27" creationId="{60FD4179-BC25-4650-88A1-2970B20D1290}"/>
          </ac:spMkLst>
        </pc:spChg>
        <pc:spChg chg="add mod">
          <ac:chgData name="Dmitriy Beznosko" userId="8bcdeb23-d2dd-465e-bda6-8e644f22b48c" providerId="ADAL" clId="{C5753A45-2D79-48C0-AD66-BC600BC9DC73}" dt="2021-02-21T16:39:12.397" v="154"/>
          <ac:spMkLst>
            <pc:docMk/>
            <pc:sldMk cId="4051114773" sldId="263"/>
            <ac:spMk id="29" creationId="{2114884C-56D7-4D92-82B6-2ED533135B7F}"/>
          </ac:spMkLst>
        </pc:spChg>
        <pc:spChg chg="add mod">
          <ac:chgData name="Dmitriy Beznosko" userId="8bcdeb23-d2dd-465e-bda6-8e644f22b48c" providerId="ADAL" clId="{C5753A45-2D79-48C0-AD66-BC600BC9DC73}" dt="2021-02-21T16:39:25.492" v="157" actId="14100"/>
          <ac:spMkLst>
            <pc:docMk/>
            <pc:sldMk cId="4051114773" sldId="263"/>
            <ac:spMk id="35" creationId="{F19E6871-B120-40BA-B042-3855057542D0}"/>
          </ac:spMkLst>
        </pc:spChg>
        <pc:spChg chg="add mod">
          <ac:chgData name="Dmitriy Beznosko" userId="8bcdeb23-d2dd-465e-bda6-8e644f22b48c" providerId="ADAL" clId="{C5753A45-2D79-48C0-AD66-BC600BC9DC73}" dt="2021-02-21T16:39:12.397" v="154"/>
          <ac:spMkLst>
            <pc:docMk/>
            <pc:sldMk cId="4051114773" sldId="263"/>
            <ac:spMk id="42" creationId="{C1663C87-C360-416C-A2D7-0BC990967937}"/>
          </ac:spMkLst>
        </pc:spChg>
        <pc:spChg chg="add mod">
          <ac:chgData name="Dmitriy Beznosko" userId="8bcdeb23-d2dd-465e-bda6-8e644f22b48c" providerId="ADAL" clId="{C5753A45-2D79-48C0-AD66-BC600BC9DC73}" dt="2021-02-21T16:39:41.848" v="181" actId="1037"/>
          <ac:spMkLst>
            <pc:docMk/>
            <pc:sldMk cId="4051114773" sldId="263"/>
            <ac:spMk id="43" creationId="{400206C3-0EE5-4F63-87EE-258FFB2C1E38}"/>
          </ac:spMkLst>
        </pc:spChg>
        <pc:spChg chg="add mod">
          <ac:chgData name="Dmitriy Beznosko" userId="8bcdeb23-d2dd-465e-bda6-8e644f22b48c" providerId="ADAL" clId="{C5753A45-2D79-48C0-AD66-BC600BC9DC73}" dt="2021-02-21T16:39:12.397" v="154"/>
          <ac:spMkLst>
            <pc:docMk/>
            <pc:sldMk cId="4051114773" sldId="263"/>
            <ac:spMk id="44" creationId="{97BDC4BA-935D-4149-B8BE-4C1DE72CAFCA}"/>
          </ac:spMkLst>
        </pc:spChg>
        <pc:spChg chg="add mod">
          <ac:chgData name="Dmitriy Beznosko" userId="8bcdeb23-d2dd-465e-bda6-8e644f22b48c" providerId="ADAL" clId="{C5753A45-2D79-48C0-AD66-BC600BC9DC73}" dt="2021-02-21T16:43:35.014" v="182"/>
          <ac:spMkLst>
            <pc:docMk/>
            <pc:sldMk cId="4051114773" sldId="263"/>
            <ac:spMk id="53" creationId="{F7B268ED-7CD1-45FF-80B1-E2A4C1D61C6A}"/>
          </ac:spMkLst>
        </pc:spChg>
        <pc:spChg chg="add mod">
          <ac:chgData name="Dmitriy Beznosko" userId="8bcdeb23-d2dd-465e-bda6-8e644f22b48c" providerId="ADAL" clId="{C5753A45-2D79-48C0-AD66-BC600BC9DC73}" dt="2021-02-21T16:44:02.367" v="186" actId="1076"/>
          <ac:spMkLst>
            <pc:docMk/>
            <pc:sldMk cId="4051114773" sldId="263"/>
            <ac:spMk id="54" creationId="{2D84A001-AE17-4729-849E-B93399C99040}"/>
          </ac:spMkLst>
        </pc:spChg>
        <pc:spChg chg="add mod">
          <ac:chgData name="Dmitriy Beznosko" userId="8bcdeb23-d2dd-465e-bda6-8e644f22b48c" providerId="ADAL" clId="{C5753A45-2D79-48C0-AD66-BC600BC9DC73}" dt="2021-02-21T16:43:35.014" v="182"/>
          <ac:spMkLst>
            <pc:docMk/>
            <pc:sldMk cId="4051114773" sldId="263"/>
            <ac:spMk id="58" creationId="{5D820F14-0527-4AFE-933F-2483CEA97DB5}"/>
          </ac:spMkLst>
        </pc:spChg>
        <pc:spChg chg="add mod">
          <ac:chgData name="Dmitriy Beznosko" userId="8bcdeb23-d2dd-465e-bda6-8e644f22b48c" providerId="ADAL" clId="{C5753A45-2D79-48C0-AD66-BC600BC9DC73}" dt="2021-02-21T16:43:35.014" v="182"/>
          <ac:spMkLst>
            <pc:docMk/>
            <pc:sldMk cId="4051114773" sldId="263"/>
            <ac:spMk id="64" creationId="{5D90096D-22DE-4CCE-A7B2-6F4A2B2BF8C1}"/>
          </ac:spMkLst>
        </pc:spChg>
        <pc:spChg chg="add mod">
          <ac:chgData name="Dmitriy Beznosko" userId="8bcdeb23-d2dd-465e-bda6-8e644f22b48c" providerId="ADAL" clId="{C5753A45-2D79-48C0-AD66-BC600BC9DC73}" dt="2021-02-21T16:43:35.014" v="182"/>
          <ac:spMkLst>
            <pc:docMk/>
            <pc:sldMk cId="4051114773" sldId="263"/>
            <ac:spMk id="66" creationId="{211229C7-44A9-4348-B1AB-0C8ACFBC3D14}"/>
          </ac:spMkLst>
        </pc:spChg>
        <pc:spChg chg="add mod">
          <ac:chgData name="Dmitriy Beznosko" userId="8bcdeb23-d2dd-465e-bda6-8e644f22b48c" providerId="ADAL" clId="{C5753A45-2D79-48C0-AD66-BC600BC9DC73}" dt="2021-02-21T16:48:46.196" v="320" actId="1076"/>
          <ac:spMkLst>
            <pc:docMk/>
            <pc:sldMk cId="4051114773" sldId="263"/>
            <ac:spMk id="68" creationId="{2B21F4D8-0F1E-4874-8117-4E146FCB37A4}"/>
          </ac:spMkLst>
        </pc:spChg>
        <pc:spChg chg="add del mod">
          <ac:chgData name="Dmitriy Beznosko" userId="8bcdeb23-d2dd-465e-bda6-8e644f22b48c" providerId="ADAL" clId="{C5753A45-2D79-48C0-AD66-BC600BC9DC73}" dt="2021-02-21T16:57:14.986" v="513" actId="478"/>
          <ac:spMkLst>
            <pc:docMk/>
            <pc:sldMk cId="4051114773" sldId="263"/>
            <ac:spMk id="69" creationId="{768CDB5E-FB30-4D85-B600-1F775697F7A5}"/>
          </ac:spMkLst>
        </pc:spChg>
        <pc:spChg chg="add del mod">
          <ac:chgData name="Dmitriy Beznosko" userId="8bcdeb23-d2dd-465e-bda6-8e644f22b48c" providerId="ADAL" clId="{C5753A45-2D79-48C0-AD66-BC600BC9DC73}" dt="2021-02-21T17:00:57.504" v="527" actId="478"/>
          <ac:spMkLst>
            <pc:docMk/>
            <pc:sldMk cId="4051114773" sldId="263"/>
            <ac:spMk id="72" creationId="{3403AEC2-745F-4538-B279-2E6123E49DBF}"/>
          </ac:spMkLst>
        </pc:spChg>
        <pc:grpChg chg="add mod">
          <ac:chgData name="Dmitriy Beznosko" userId="8bcdeb23-d2dd-465e-bda6-8e644f22b48c" providerId="ADAL" clId="{C5753A45-2D79-48C0-AD66-BC600BC9DC73}" dt="2021-02-21T16:39:19.593" v="156" actId="14100"/>
          <ac:grpSpMkLst>
            <pc:docMk/>
            <pc:sldMk cId="4051114773" sldId="263"/>
            <ac:grpSpMk id="25" creationId="{CE9B9E89-DC6D-4D14-B78D-F7317361B2BD}"/>
          </ac:grpSpMkLst>
        </pc:grpChg>
        <pc:grpChg chg="add mod">
          <ac:chgData name="Dmitriy Beznosko" userId="8bcdeb23-d2dd-465e-bda6-8e644f22b48c" providerId="ADAL" clId="{C5753A45-2D79-48C0-AD66-BC600BC9DC73}" dt="2021-02-21T16:39:12.397" v="154"/>
          <ac:grpSpMkLst>
            <pc:docMk/>
            <pc:sldMk cId="4051114773" sldId="263"/>
            <ac:grpSpMk id="26" creationId="{C3E59021-62D9-4947-9989-C8F4EA5E8579}"/>
          </ac:grpSpMkLst>
        </pc:grpChg>
        <pc:grpChg chg="add mod">
          <ac:chgData name="Dmitriy Beznosko" userId="8bcdeb23-d2dd-465e-bda6-8e644f22b48c" providerId="ADAL" clId="{C5753A45-2D79-48C0-AD66-BC600BC9DC73}" dt="2021-02-21T16:39:12.397" v="154"/>
          <ac:grpSpMkLst>
            <pc:docMk/>
            <pc:sldMk cId="4051114773" sldId="263"/>
            <ac:grpSpMk id="30" creationId="{9A50E2CB-CCCD-4662-AB4C-EB639A75BDCC}"/>
          </ac:grpSpMkLst>
        </pc:grpChg>
        <pc:grpChg chg="add mod">
          <ac:chgData name="Dmitriy Beznosko" userId="8bcdeb23-d2dd-465e-bda6-8e644f22b48c" providerId="ADAL" clId="{C5753A45-2D79-48C0-AD66-BC600BC9DC73}" dt="2021-02-21T16:39:12.397" v="154"/>
          <ac:grpSpMkLst>
            <pc:docMk/>
            <pc:sldMk cId="4051114773" sldId="263"/>
            <ac:grpSpMk id="31" creationId="{448C9676-4FF3-4815-83D1-BE1178210DE0}"/>
          </ac:grpSpMkLst>
        </pc:grpChg>
        <pc:grpChg chg="add mod">
          <ac:chgData name="Dmitriy Beznosko" userId="8bcdeb23-d2dd-465e-bda6-8e644f22b48c" providerId="ADAL" clId="{C5753A45-2D79-48C0-AD66-BC600BC9DC73}" dt="2021-02-21T16:45:27.743" v="285" actId="1037"/>
          <ac:grpSpMkLst>
            <pc:docMk/>
            <pc:sldMk cId="4051114773" sldId="263"/>
            <ac:grpSpMk id="45" creationId="{3278C414-127D-476F-A3B1-64BFF13F1416}"/>
          </ac:grpSpMkLst>
        </pc:grpChg>
        <pc:grpChg chg="add mod">
          <ac:chgData name="Dmitriy Beznosko" userId="8bcdeb23-d2dd-465e-bda6-8e644f22b48c" providerId="ADAL" clId="{C5753A45-2D79-48C0-AD66-BC600BC9DC73}" dt="2021-02-21T16:43:35.014" v="182"/>
          <ac:grpSpMkLst>
            <pc:docMk/>
            <pc:sldMk cId="4051114773" sldId="263"/>
            <ac:grpSpMk id="46" creationId="{BBD13ED4-26AE-4C3D-B6AD-18FBCCA5431F}"/>
          </ac:grpSpMkLst>
        </pc:grpChg>
        <pc:grpChg chg="add mod">
          <ac:chgData name="Dmitriy Beznosko" userId="8bcdeb23-d2dd-465e-bda6-8e644f22b48c" providerId="ADAL" clId="{C5753A45-2D79-48C0-AD66-BC600BC9DC73}" dt="2021-02-21T16:43:35.014" v="182"/>
          <ac:grpSpMkLst>
            <pc:docMk/>
            <pc:sldMk cId="4051114773" sldId="263"/>
            <ac:grpSpMk id="52" creationId="{26A82834-1AE2-435F-928F-44DC1D4CD22C}"/>
          </ac:grpSpMkLst>
        </pc:grpChg>
        <pc:picChg chg="del mod">
          <ac:chgData name="Dmitriy Beznosko" userId="8bcdeb23-d2dd-465e-bda6-8e644f22b48c" providerId="ADAL" clId="{C5753A45-2D79-48C0-AD66-BC600BC9DC73}" dt="2021-02-21T16:39:28.460" v="158" actId="478"/>
          <ac:picMkLst>
            <pc:docMk/>
            <pc:sldMk cId="4051114773" sldId="263"/>
            <ac:picMk id="5" creationId="{00000000-0000-0000-0000-000000000000}"/>
          </ac:picMkLst>
        </pc:picChg>
        <pc:picChg chg="add mod">
          <ac:chgData name="Dmitriy Beznosko" userId="8bcdeb23-d2dd-465e-bda6-8e644f22b48c" providerId="ADAL" clId="{C5753A45-2D79-48C0-AD66-BC600BC9DC73}" dt="2021-02-21T16:36:04.727" v="147"/>
          <ac:picMkLst>
            <pc:docMk/>
            <pc:sldMk cId="4051114773" sldId="263"/>
            <ac:picMk id="7" creationId="{E3317BA3-EFEB-4AB9-A7F9-AA85E077DEF1}"/>
          </ac:picMkLst>
        </pc:picChg>
        <pc:picChg chg="add mod">
          <ac:chgData name="Dmitriy Beznosko" userId="8bcdeb23-d2dd-465e-bda6-8e644f22b48c" providerId="ADAL" clId="{C5753A45-2D79-48C0-AD66-BC600BC9DC73}" dt="2021-02-21T16:39:12.397" v="154"/>
          <ac:picMkLst>
            <pc:docMk/>
            <pc:sldMk cId="4051114773" sldId="263"/>
            <ac:picMk id="36" creationId="{24E87B02-1954-4C45-AD76-57AFB8FD3184}"/>
          </ac:picMkLst>
        </pc:picChg>
        <pc:picChg chg="add mod">
          <ac:chgData name="Dmitriy Beznosko" userId="8bcdeb23-d2dd-465e-bda6-8e644f22b48c" providerId="ADAL" clId="{C5753A45-2D79-48C0-AD66-BC600BC9DC73}" dt="2021-02-21T16:44:56.425" v="206" actId="1037"/>
          <ac:picMkLst>
            <pc:docMk/>
            <pc:sldMk cId="4051114773" sldId="263"/>
            <ac:picMk id="55" creationId="{417FA49F-B430-4CD2-8BA9-DB6A8563C4FB}"/>
          </ac:picMkLst>
        </pc:picChg>
        <pc:picChg chg="add mod modCrop">
          <ac:chgData name="Dmitriy Beznosko" userId="8bcdeb23-d2dd-465e-bda6-8e644f22b48c" providerId="ADAL" clId="{C5753A45-2D79-48C0-AD66-BC600BC9DC73}" dt="2021-02-21T17:01:36.753" v="538" actId="1076"/>
          <ac:picMkLst>
            <pc:docMk/>
            <pc:sldMk cId="4051114773" sldId="263"/>
            <ac:picMk id="67" creationId="{AFA23FFC-C9A9-45EF-A785-43937B26D048}"/>
          </ac:picMkLst>
        </pc:picChg>
        <pc:picChg chg="add mod">
          <ac:chgData name="Dmitriy Beznosko" userId="8bcdeb23-d2dd-465e-bda6-8e644f22b48c" providerId="ADAL" clId="{C5753A45-2D79-48C0-AD66-BC600BC9DC73}" dt="2021-02-21T17:01:33.058" v="537" actId="1036"/>
          <ac:picMkLst>
            <pc:docMk/>
            <pc:sldMk cId="4051114773" sldId="263"/>
            <ac:picMk id="71" creationId="{8329AB08-6ED0-4BE6-A477-C0121F34814B}"/>
          </ac:picMkLst>
        </pc:picChg>
        <pc:picChg chg="del mod">
          <ac:chgData name="Dmitriy Beznosko" userId="8bcdeb23-d2dd-465e-bda6-8e644f22b48c" providerId="ADAL" clId="{C5753A45-2D79-48C0-AD66-BC600BC9DC73}" dt="2021-02-21T16:36:35.614" v="152" actId="478"/>
          <ac:picMkLst>
            <pc:docMk/>
            <pc:sldMk cId="4051114773" sldId="263"/>
            <ac:picMk id="2049" creationId="{3408BB53-A638-47D6-B7A9-D0A183C4332F}"/>
          </ac:picMkLst>
        </pc:picChg>
        <pc:picChg chg="mod">
          <ac:chgData name="Dmitriy Beznosko" userId="8bcdeb23-d2dd-465e-bda6-8e644f22b48c" providerId="ADAL" clId="{C5753A45-2D79-48C0-AD66-BC600BC9DC73}" dt="2021-02-21T16:57:44.490" v="517" actId="1076"/>
          <ac:picMkLst>
            <pc:docMk/>
            <pc:sldMk cId="4051114773" sldId="263"/>
            <ac:picMk id="3074" creationId="{00000000-0000-0000-0000-000000000000}"/>
          </ac:picMkLst>
        </pc:pic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8" creationId="{07CF2FF0-6DF4-4E2F-B03F-1BB46E872F1B}"/>
          </ac:cxnSpMkLst>
        </pc:cxn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9" creationId="{4644AA48-D937-4F67-8E38-06584CDA03B2}"/>
          </ac:cxnSpMkLst>
        </pc:cxn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11" creationId="{6AE2ABFE-D298-4E7F-AA5A-04BD56B5C6DF}"/>
          </ac:cxnSpMkLst>
        </pc:cxn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12" creationId="{3CE4D085-231A-4800-909D-1BEA75A3DBAD}"/>
          </ac:cxnSpMkLst>
        </pc:cxn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13" creationId="{D4B91109-3541-4A3C-BD83-3B7EC4AA60E5}"/>
          </ac:cxnSpMkLst>
        </pc:cxn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14" creationId="{254CCB3E-A6A9-4F4A-A79D-371BB00F4614}"/>
          </ac:cxnSpMkLst>
        </pc:cxn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15" creationId="{BE8CBE45-F484-4B3D-B631-3E9995FF3D94}"/>
          </ac:cxnSpMkLst>
        </pc:cxn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16" creationId="{9485D185-6341-412B-B788-6B00DFC18EB4}"/>
          </ac:cxnSpMkLst>
        </pc:cxnChg>
        <pc:cxnChg chg="del mod">
          <ac:chgData name="Dmitriy Beznosko" userId="8bcdeb23-d2dd-465e-bda6-8e644f22b48c" providerId="ADAL" clId="{C5753A45-2D79-48C0-AD66-BC600BC9DC73}" dt="2021-02-21T16:36:35.614" v="152" actId="478"/>
          <ac:cxnSpMkLst>
            <pc:docMk/>
            <pc:sldMk cId="4051114773" sldId="263"/>
            <ac:cxnSpMk id="17" creationId="{BD54B7D3-6D25-4888-BB8D-5834567195AE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28" creationId="{C9A0E9D2-3FBD-4473-88B0-6397350E44CD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32" creationId="{8E3164C7-BB49-47E6-8BAF-0D97AF69B450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33" creationId="{29E4B404-1788-45D9-947A-BDFC1039D7A0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34" creationId="{530CB46C-2E93-4B5B-AB62-A68C79A234A5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37" creationId="{F8E7E163-6EE7-4591-911C-9B5871D2F1DD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38" creationId="{C4CDE4E9-1891-49EE-8882-29D06D2D63F3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39" creationId="{3A635780-4AD9-48BD-AB90-EBD6D0ACC3B3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40" creationId="{73AAE2FE-7EA6-4F31-8990-B194CEC310D7}"/>
          </ac:cxnSpMkLst>
        </pc:cxnChg>
        <pc:cxnChg chg="add mod">
          <ac:chgData name="Dmitriy Beznosko" userId="8bcdeb23-d2dd-465e-bda6-8e644f22b48c" providerId="ADAL" clId="{C5753A45-2D79-48C0-AD66-BC600BC9DC73}" dt="2021-02-21T16:39:12.397" v="154"/>
          <ac:cxnSpMkLst>
            <pc:docMk/>
            <pc:sldMk cId="4051114773" sldId="263"/>
            <ac:cxnSpMk id="41" creationId="{EAAD6F96-5B86-40F0-B6A5-65ECE917EADB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47" creationId="{765FB2F2-ABBD-4FFD-AFE1-97864B48BA32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48" creationId="{0D45E5C8-5671-4A29-A78C-F561BD4F342D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49" creationId="{9C741BA0-AB44-48C4-8075-0F38A747E460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50" creationId="{E5490EA0-EF65-480B-978B-C5B8FF8BD530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51" creationId="{82B22776-2179-4653-8244-B4D53E643E6A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56" creationId="{7C204AAD-FDA9-4140-A482-D77D9B5E30DD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57" creationId="{FDDA0FFF-109B-4721-A803-3023ED9512D0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59" creationId="{705924A1-8011-46D2-9646-086BBCF7D50A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60" creationId="{DBEC498B-5DDB-4270-8C7E-A8C0251AF2E4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61" creationId="{5735557B-0627-4C56-821D-830BCB802C8D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62" creationId="{E3A3B454-C933-46F2-BB28-FFCB8F4C593A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63" creationId="{98C2A162-CD8D-46D8-9CBB-34D8719C0146}"/>
          </ac:cxnSpMkLst>
        </pc:cxnChg>
        <pc:cxnChg chg="add mod">
          <ac:chgData name="Dmitriy Beznosko" userId="8bcdeb23-d2dd-465e-bda6-8e644f22b48c" providerId="ADAL" clId="{C5753A45-2D79-48C0-AD66-BC600BC9DC73}" dt="2021-02-21T16:43:35.014" v="182"/>
          <ac:cxnSpMkLst>
            <pc:docMk/>
            <pc:sldMk cId="4051114773" sldId="263"/>
            <ac:cxnSpMk id="65" creationId="{B03CFA8D-CCB8-4BCF-93FD-FE5F00DD50CE}"/>
          </ac:cxnSpMkLst>
        </pc:cxn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1670288246" sldId="264"/>
        </pc:sldMkLst>
      </pc:sldChg>
      <pc:sldChg chg="addSp delSp modSp add mod setBg">
        <pc:chgData name="Dmitriy Beznosko" userId="8bcdeb23-d2dd-465e-bda6-8e644f22b48c" providerId="ADAL" clId="{C5753A45-2D79-48C0-AD66-BC600BC9DC73}" dt="2021-02-21T17:23:29.025" v="1076" actId="26606"/>
        <pc:sldMkLst>
          <pc:docMk/>
          <pc:sldMk cId="2981864676" sldId="264"/>
        </pc:sldMkLst>
        <pc:spChg chg="mod">
          <ac:chgData name="Dmitriy Beznosko" userId="8bcdeb23-d2dd-465e-bda6-8e644f22b48c" providerId="ADAL" clId="{C5753A45-2D79-48C0-AD66-BC600BC9DC73}" dt="2021-02-21T17:23:29.025" v="1076" actId="26606"/>
          <ac:spMkLst>
            <pc:docMk/>
            <pc:sldMk cId="2981864676" sldId="264"/>
            <ac:spMk id="2" creationId="{00000000-0000-0000-0000-000000000000}"/>
          </ac:spMkLst>
        </pc:spChg>
        <pc:spChg chg="mod">
          <ac:chgData name="Dmitriy Beznosko" userId="8bcdeb23-d2dd-465e-bda6-8e644f22b48c" providerId="ADAL" clId="{C5753A45-2D79-48C0-AD66-BC600BC9DC73}" dt="2021-02-21T17:23:29.025" v="1076" actId="26606"/>
          <ac:spMkLst>
            <pc:docMk/>
            <pc:sldMk cId="2981864676" sldId="264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C5753A45-2D79-48C0-AD66-BC600BC9DC73}" dt="2021-02-21T17:23:29.025" v="1076" actId="26606"/>
          <ac:spMkLst>
            <pc:docMk/>
            <pc:sldMk cId="2981864676" sldId="264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C5753A45-2D79-48C0-AD66-BC600BC9DC73}" dt="2021-02-21T17:03:30.843" v="546" actId="478"/>
          <ac:spMkLst>
            <pc:docMk/>
            <pc:sldMk cId="2981864676" sldId="264"/>
            <ac:spMk id="7" creationId="{E00EA3B3-80BC-4555-BC78-6F3308C2E0EE}"/>
          </ac:spMkLst>
        </pc:spChg>
        <pc:spChg chg="add del mod">
          <ac:chgData name="Dmitriy Beznosko" userId="8bcdeb23-d2dd-465e-bda6-8e644f22b48c" providerId="ADAL" clId="{C5753A45-2D79-48C0-AD66-BC600BC9DC73}" dt="2021-02-21T17:03:23.588" v="544" actId="478"/>
          <ac:spMkLst>
            <pc:docMk/>
            <pc:sldMk cId="2981864676" sldId="264"/>
            <ac:spMk id="10" creationId="{93702D0C-2BFC-4673-979B-A42C74D81B70}"/>
          </ac:spMkLst>
        </pc:spChg>
        <pc:spChg chg="add del mod">
          <ac:chgData name="Dmitriy Beznosko" userId="8bcdeb23-d2dd-465e-bda6-8e644f22b48c" providerId="ADAL" clId="{C5753A45-2D79-48C0-AD66-BC600BC9DC73}" dt="2021-02-21T17:05:45.323" v="570" actId="478"/>
          <ac:spMkLst>
            <pc:docMk/>
            <pc:sldMk cId="2981864676" sldId="264"/>
            <ac:spMk id="13" creationId="{2DD471A8-B0CB-4233-822D-5600B649C073}"/>
          </ac:spMkLst>
        </pc:spChg>
        <pc:spChg chg="add del mod">
          <ac:chgData name="Dmitriy Beznosko" userId="8bcdeb23-d2dd-465e-bda6-8e644f22b48c" providerId="ADAL" clId="{C5753A45-2D79-48C0-AD66-BC600BC9DC73}" dt="2021-02-21T17:05:26.649" v="564" actId="478"/>
          <ac:spMkLst>
            <pc:docMk/>
            <pc:sldMk cId="2981864676" sldId="264"/>
            <ac:spMk id="16" creationId="{5FCFAB9D-CA56-440C-9373-CA479E5EE4D3}"/>
          </ac:spMkLst>
        </pc:spChg>
        <pc:picChg chg="add mod ord">
          <ac:chgData name="Dmitriy Beznosko" userId="8bcdeb23-d2dd-465e-bda6-8e644f22b48c" providerId="ADAL" clId="{C5753A45-2D79-48C0-AD66-BC600BC9DC73}" dt="2021-02-21T17:23:29.025" v="1076" actId="26606"/>
          <ac:picMkLst>
            <pc:docMk/>
            <pc:sldMk cId="2981864676" sldId="264"/>
            <ac:picMk id="6" creationId="{F2C691F3-3253-4260-BB52-936FC6100D34}"/>
          </ac:picMkLst>
        </pc:picChg>
        <pc:picChg chg="add del mod">
          <ac:chgData name="Dmitriy Beznosko" userId="8bcdeb23-d2dd-465e-bda6-8e644f22b48c" providerId="ADAL" clId="{C5753A45-2D79-48C0-AD66-BC600BC9DC73}" dt="2021-02-21T17:03:23.588" v="544" actId="478"/>
          <ac:picMkLst>
            <pc:docMk/>
            <pc:sldMk cId="2981864676" sldId="264"/>
            <ac:picMk id="9" creationId="{9A7206E2-1947-4751-A1FB-9597743E6363}"/>
          </ac:picMkLst>
        </pc:picChg>
        <pc:picChg chg="add mod ord">
          <ac:chgData name="Dmitriy Beznosko" userId="8bcdeb23-d2dd-465e-bda6-8e644f22b48c" providerId="ADAL" clId="{C5753A45-2D79-48C0-AD66-BC600BC9DC73}" dt="2021-02-21T17:23:29.025" v="1076" actId="26606"/>
          <ac:picMkLst>
            <pc:docMk/>
            <pc:sldMk cId="2981864676" sldId="264"/>
            <ac:picMk id="12" creationId="{672544BF-9AE3-4076-A8AB-7F46BAF16284}"/>
          </ac:picMkLst>
        </pc:picChg>
        <pc:picChg chg="add mod">
          <ac:chgData name="Dmitriy Beznosko" userId="8bcdeb23-d2dd-465e-bda6-8e644f22b48c" providerId="ADAL" clId="{C5753A45-2D79-48C0-AD66-BC600BC9DC73}" dt="2021-02-21T17:23:29.025" v="1076" actId="26606"/>
          <ac:picMkLst>
            <pc:docMk/>
            <pc:sldMk cId="2981864676" sldId="264"/>
            <ac:picMk id="15" creationId="{E0F68D4F-2F80-4330-BFDF-105BDA95E5F7}"/>
          </ac:picMkLst>
        </pc:picChg>
        <pc:picChg chg="del mod">
          <ac:chgData name="Dmitriy Beznosko" userId="8bcdeb23-d2dd-465e-bda6-8e644f22b48c" providerId="ADAL" clId="{C5753A45-2D79-48C0-AD66-BC600BC9DC73}" dt="2021-02-21T17:05:34.009" v="566" actId="478"/>
          <ac:picMkLst>
            <pc:docMk/>
            <pc:sldMk cId="2981864676" sldId="264"/>
            <ac:picMk id="4098" creationId="{00000000-0000-0000-0000-000000000000}"/>
          </ac:picMkLst>
        </pc:picChg>
      </pc:sldChg>
      <pc:sldChg chg="addSp delSp modSp add mod">
        <pc:chgData name="Dmitriy Beznosko" userId="8bcdeb23-d2dd-465e-bda6-8e644f22b48c" providerId="ADAL" clId="{C5753A45-2D79-48C0-AD66-BC600BC9DC73}" dt="2021-02-21T17:14:14.189" v="772" actId="20577"/>
        <pc:sldMkLst>
          <pc:docMk/>
          <pc:sldMk cId="1300733794" sldId="265"/>
        </pc:sldMkLst>
        <pc:spChg chg="mod">
          <ac:chgData name="Dmitriy Beznosko" userId="8bcdeb23-d2dd-465e-bda6-8e644f22b48c" providerId="ADAL" clId="{C5753A45-2D79-48C0-AD66-BC600BC9DC73}" dt="2021-02-21T17:08:35.346" v="687" actId="20577"/>
          <ac:spMkLst>
            <pc:docMk/>
            <pc:sldMk cId="1300733794" sldId="265"/>
            <ac:spMk id="2" creationId="{00000000-0000-0000-0000-000000000000}"/>
          </ac:spMkLst>
        </pc:spChg>
        <pc:spChg chg="mod">
          <ac:chgData name="Dmitriy Beznosko" userId="8bcdeb23-d2dd-465e-bda6-8e644f22b48c" providerId="ADAL" clId="{C5753A45-2D79-48C0-AD66-BC600BC9DC73}" dt="2021-02-21T17:14:14.189" v="772" actId="20577"/>
          <ac:spMkLst>
            <pc:docMk/>
            <pc:sldMk cId="1300733794" sldId="265"/>
            <ac:spMk id="3" creationId="{00000000-0000-0000-0000-000000000000}"/>
          </ac:spMkLst>
        </pc:spChg>
        <pc:spChg chg="add del mod">
          <ac:chgData name="Dmitriy Beznosko" userId="8bcdeb23-d2dd-465e-bda6-8e644f22b48c" providerId="ADAL" clId="{C5753A45-2D79-48C0-AD66-BC600BC9DC73}" dt="2021-02-21T17:08:10.715" v="678" actId="478"/>
          <ac:spMkLst>
            <pc:docMk/>
            <pc:sldMk cId="1300733794" sldId="265"/>
            <ac:spMk id="7" creationId="{6AD6A994-071F-43FE-8140-C45E623CB228}"/>
          </ac:spMkLst>
        </pc:spChg>
        <pc:spChg chg="add del mod">
          <ac:chgData name="Dmitriy Beznosko" userId="8bcdeb23-d2dd-465e-bda6-8e644f22b48c" providerId="ADAL" clId="{C5753A45-2D79-48C0-AD66-BC600BC9DC73}" dt="2021-02-21T17:12:33.431" v="703" actId="478"/>
          <ac:spMkLst>
            <pc:docMk/>
            <pc:sldMk cId="1300733794" sldId="265"/>
            <ac:spMk id="10" creationId="{4848469E-B6DE-485C-A50C-AABF9E01E449}"/>
          </ac:spMkLst>
        </pc:spChg>
        <pc:spChg chg="add del mod">
          <ac:chgData name="Dmitriy Beznosko" userId="8bcdeb23-d2dd-465e-bda6-8e644f22b48c" providerId="ADAL" clId="{C5753A45-2D79-48C0-AD66-BC600BC9DC73}" dt="2021-02-21T17:12:20.179" v="699" actId="478"/>
          <ac:spMkLst>
            <pc:docMk/>
            <pc:sldMk cId="1300733794" sldId="265"/>
            <ac:spMk id="13" creationId="{82788E86-7885-4F4D-8F92-372A71A5557B}"/>
          </ac:spMkLst>
        </pc:spChg>
        <pc:spChg chg="add del mod">
          <ac:chgData name="Dmitriy Beznosko" userId="8bcdeb23-d2dd-465e-bda6-8e644f22b48c" providerId="ADAL" clId="{C5753A45-2D79-48C0-AD66-BC600BC9DC73}" dt="2021-02-21T17:12:22.971" v="700" actId="478"/>
          <ac:spMkLst>
            <pc:docMk/>
            <pc:sldMk cId="1300733794" sldId="265"/>
            <ac:spMk id="16" creationId="{FC3A17B3-4EFA-4DAF-8C77-A12D7D894094}"/>
          </ac:spMkLst>
        </pc:spChg>
        <pc:picChg chg="add mod modCrop">
          <ac:chgData name="Dmitriy Beznosko" userId="8bcdeb23-d2dd-465e-bda6-8e644f22b48c" providerId="ADAL" clId="{C5753A45-2D79-48C0-AD66-BC600BC9DC73}" dt="2021-02-21T17:08:32.149" v="684" actId="1076"/>
          <ac:picMkLst>
            <pc:docMk/>
            <pc:sldMk cId="1300733794" sldId="265"/>
            <ac:picMk id="6" creationId="{C71E1503-7A1D-447E-AAAD-03B4AB7BD833}"/>
          </ac:picMkLst>
        </pc:picChg>
        <pc:picChg chg="add mod">
          <ac:chgData name="Dmitriy Beznosko" userId="8bcdeb23-d2dd-465e-bda6-8e644f22b48c" providerId="ADAL" clId="{C5753A45-2D79-48C0-AD66-BC600BC9DC73}" dt="2021-02-21T17:13:30.316" v="713" actId="14100"/>
          <ac:picMkLst>
            <pc:docMk/>
            <pc:sldMk cId="1300733794" sldId="265"/>
            <ac:picMk id="9" creationId="{255CA100-7B09-4C8E-993F-86CB1E2BD320}"/>
          </ac:picMkLst>
        </pc:picChg>
        <pc:picChg chg="add mod">
          <ac:chgData name="Dmitriy Beznosko" userId="8bcdeb23-d2dd-465e-bda6-8e644f22b48c" providerId="ADAL" clId="{C5753A45-2D79-48C0-AD66-BC600BC9DC73}" dt="2021-02-21T17:13:50.936" v="722" actId="14100"/>
          <ac:picMkLst>
            <pc:docMk/>
            <pc:sldMk cId="1300733794" sldId="265"/>
            <ac:picMk id="12" creationId="{1F6BC936-1A4D-4058-B700-BE32E2038E1C}"/>
          </ac:picMkLst>
        </pc:picChg>
        <pc:picChg chg="add mod">
          <ac:chgData name="Dmitriy Beznosko" userId="8bcdeb23-d2dd-465e-bda6-8e644f22b48c" providerId="ADAL" clId="{C5753A45-2D79-48C0-AD66-BC600BC9DC73}" dt="2021-02-21T17:13:38.315" v="720" actId="1037"/>
          <ac:picMkLst>
            <pc:docMk/>
            <pc:sldMk cId="1300733794" sldId="265"/>
            <ac:picMk id="15" creationId="{679E51FF-6A62-4E12-AEBC-100C8A4ED091}"/>
          </ac:picMkLst>
        </pc:picChg>
        <pc:picChg chg="del mod">
          <ac:chgData name="Dmitriy Beznosko" userId="8bcdeb23-d2dd-465e-bda6-8e644f22b48c" providerId="ADAL" clId="{C5753A45-2D79-48C0-AD66-BC600BC9DC73}" dt="2021-02-21T17:08:01.601" v="675" actId="478"/>
          <ac:picMkLst>
            <pc:docMk/>
            <pc:sldMk cId="1300733794" sldId="265"/>
            <ac:picMk id="5122" creationId="{00000000-0000-0000-0000-000000000000}"/>
          </ac:picMkLst>
        </pc:picChg>
        <pc:picChg chg="del mod">
          <ac:chgData name="Dmitriy Beznosko" userId="8bcdeb23-d2dd-465e-bda6-8e644f22b48c" providerId="ADAL" clId="{C5753A45-2D79-48C0-AD66-BC600BC9DC73}" dt="2021-02-21T17:12:16.595" v="698" actId="478"/>
          <ac:picMkLst>
            <pc:docMk/>
            <pc:sldMk cId="1300733794" sldId="265"/>
            <ac:picMk id="5124" creationId="{00000000-0000-0000-0000-000000000000}"/>
          </ac:picMkLst>
        </pc:picChg>
        <pc:picChg chg="del mod">
          <ac:chgData name="Dmitriy Beznosko" userId="8bcdeb23-d2dd-465e-bda6-8e644f22b48c" providerId="ADAL" clId="{C5753A45-2D79-48C0-AD66-BC600BC9DC73}" dt="2021-02-21T17:13:23.493" v="711" actId="478"/>
          <ac:picMkLst>
            <pc:docMk/>
            <pc:sldMk cId="1300733794" sldId="265"/>
            <ac:picMk id="5126" creationId="{00000000-0000-0000-0000-000000000000}"/>
          </ac:picMkLst>
        </pc:pic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2827053885" sldId="265"/>
        </pc:sldMkLst>
      </pc:sldChg>
      <pc:sldChg chg="addSp delSp modSp add mod setBg setClrOvrMap">
        <pc:chgData name="Dmitriy Beznosko" userId="8bcdeb23-d2dd-465e-bda6-8e644f22b48c" providerId="ADAL" clId="{C5753A45-2D79-48C0-AD66-BC600BC9DC73}" dt="2021-02-21T17:40:47.140" v="1563" actId="313"/>
        <pc:sldMkLst>
          <pc:docMk/>
          <pc:sldMk cId="1098808913" sldId="266"/>
        </pc:sldMkLst>
        <pc:spChg chg="mod">
          <ac:chgData name="Dmitriy Beznosko" userId="8bcdeb23-d2dd-465e-bda6-8e644f22b48c" providerId="ADAL" clId="{C5753A45-2D79-48C0-AD66-BC600BC9DC73}" dt="2021-02-21T17:40:10.190" v="1504" actId="26606"/>
          <ac:spMkLst>
            <pc:docMk/>
            <pc:sldMk cId="1098808913" sldId="266"/>
            <ac:spMk id="2" creationId="{00000000-0000-0000-0000-000000000000}"/>
          </ac:spMkLst>
        </pc:spChg>
        <pc:spChg chg="del">
          <ac:chgData name="Dmitriy Beznosko" userId="8bcdeb23-d2dd-465e-bda6-8e644f22b48c" providerId="ADAL" clId="{C5753A45-2D79-48C0-AD66-BC600BC9DC73}" dt="2021-02-21T17:38:37.580" v="1419" actId="931"/>
          <ac:spMkLst>
            <pc:docMk/>
            <pc:sldMk cId="1098808913" sldId="266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C5753A45-2D79-48C0-AD66-BC600BC9DC73}" dt="2021-02-21T17:38:47.752" v="1428" actId="26606"/>
          <ac:spMkLst>
            <pc:docMk/>
            <pc:sldMk cId="1098808913" sldId="266"/>
            <ac:spMk id="4" creationId="{00000000-0000-0000-0000-000000000000}"/>
          </ac:spMkLst>
        </pc:spChg>
        <pc:spChg chg="add del mod ord">
          <ac:chgData name="Dmitriy Beznosko" userId="8bcdeb23-d2dd-465e-bda6-8e644f22b48c" providerId="ADAL" clId="{C5753A45-2D79-48C0-AD66-BC600BC9DC73}" dt="2021-02-21T17:39:57.707" v="1500" actId="478"/>
          <ac:spMkLst>
            <pc:docMk/>
            <pc:sldMk cId="1098808913" sldId="266"/>
            <ac:spMk id="7" creationId="{0D6014D0-F625-4158-BC36-50EB67ACAE4F}"/>
          </ac:spMkLst>
        </pc:spChg>
        <pc:spChg chg="add del mod">
          <ac:chgData name="Dmitriy Beznosko" userId="8bcdeb23-d2dd-465e-bda6-8e644f22b48c" providerId="ADAL" clId="{C5753A45-2D79-48C0-AD66-BC600BC9DC73}" dt="2021-02-21T17:39:56.149" v="1499" actId="478"/>
          <ac:spMkLst>
            <pc:docMk/>
            <pc:sldMk cId="1098808913" sldId="266"/>
            <ac:spMk id="10" creationId="{59499392-1807-4253-B6CC-E780DF9D1A04}"/>
          </ac:spMkLst>
        </pc:spChg>
        <pc:spChg chg="add del mod">
          <ac:chgData name="Dmitriy Beznosko" userId="8bcdeb23-d2dd-465e-bda6-8e644f22b48c" providerId="ADAL" clId="{C5753A45-2D79-48C0-AD66-BC600BC9DC73}" dt="2021-02-21T17:39:59.546" v="1501" actId="478"/>
          <ac:spMkLst>
            <pc:docMk/>
            <pc:sldMk cId="1098808913" sldId="266"/>
            <ac:spMk id="13" creationId="{37C11BE8-0789-4910-9802-7FA7DA9328A6}"/>
          </ac:spMkLst>
        </pc:spChg>
        <pc:spChg chg="add del">
          <ac:chgData name="Dmitriy Beznosko" userId="8bcdeb23-d2dd-465e-bda6-8e644f22b48c" providerId="ADAL" clId="{C5753A45-2D79-48C0-AD66-BC600BC9DC73}" dt="2021-02-21T17:38:47.740" v="1427" actId="26606"/>
          <ac:spMkLst>
            <pc:docMk/>
            <pc:sldMk cId="1098808913" sldId="266"/>
            <ac:spMk id="73" creationId="{B9C655CB-AA1F-4349-ABB4-980B8591A6C7}"/>
          </ac:spMkLst>
        </pc:spChg>
        <pc:spChg chg="add del">
          <ac:chgData name="Dmitriy Beznosko" userId="8bcdeb23-d2dd-465e-bda6-8e644f22b48c" providerId="ADAL" clId="{C5753A45-2D79-48C0-AD66-BC600BC9DC73}" dt="2021-02-21T17:38:47.740" v="1427" actId="26606"/>
          <ac:spMkLst>
            <pc:docMk/>
            <pc:sldMk cId="1098808913" sldId="266"/>
            <ac:spMk id="75" creationId="{2352D320-0280-41F6-B398-08C78FE476EF}"/>
          </ac:spMkLst>
        </pc:spChg>
        <pc:spChg chg="add del">
          <ac:chgData name="Dmitriy Beznosko" userId="8bcdeb23-d2dd-465e-bda6-8e644f22b48c" providerId="ADAL" clId="{C5753A45-2D79-48C0-AD66-BC600BC9DC73}" dt="2021-02-21T17:38:47.740" v="1427" actId="26606"/>
          <ac:spMkLst>
            <pc:docMk/>
            <pc:sldMk cId="1098808913" sldId="266"/>
            <ac:spMk id="77" creationId="{4C87BAB3-F535-453A-BE0D-E5BD8D4B0330}"/>
          </ac:spMkLst>
        </pc:spChg>
        <pc:spChg chg="add del">
          <ac:chgData name="Dmitriy Beznosko" userId="8bcdeb23-d2dd-465e-bda6-8e644f22b48c" providerId="ADAL" clId="{C5753A45-2D79-48C0-AD66-BC600BC9DC73}" dt="2021-02-21T17:38:47.740" v="1427" actId="26606"/>
          <ac:spMkLst>
            <pc:docMk/>
            <pc:sldMk cId="1098808913" sldId="266"/>
            <ac:spMk id="79" creationId="{D7475AAA-7F7C-467B-BF5D-93FE15D130BC}"/>
          </ac:spMkLst>
        </pc:spChg>
        <pc:spChg chg="add del">
          <ac:chgData name="Dmitriy Beznosko" userId="8bcdeb23-d2dd-465e-bda6-8e644f22b48c" providerId="ADAL" clId="{C5753A45-2D79-48C0-AD66-BC600BC9DC73}" dt="2021-02-21T17:38:47.740" v="1427" actId="26606"/>
          <ac:spMkLst>
            <pc:docMk/>
            <pc:sldMk cId="1098808913" sldId="266"/>
            <ac:spMk id="6150" creationId="{7D55A694-B11E-4351-AEA8-07BB0A0FF4D6}"/>
          </ac:spMkLst>
        </pc:spChg>
        <pc:spChg chg="add mod ord">
          <ac:chgData name="Dmitriy Beznosko" userId="8bcdeb23-d2dd-465e-bda6-8e644f22b48c" providerId="ADAL" clId="{C5753A45-2D79-48C0-AD66-BC600BC9DC73}" dt="2021-02-21T17:40:47.140" v="1563" actId="313"/>
          <ac:spMkLst>
            <pc:docMk/>
            <pc:sldMk cId="1098808913" sldId="266"/>
            <ac:spMk id="6152" creationId="{999FDB30-E46C-4238-848F-3760D9437C19}"/>
          </ac:spMkLst>
        </pc:spChg>
        <pc:spChg chg="add del">
          <ac:chgData name="Dmitriy Beznosko" userId="8bcdeb23-d2dd-465e-bda6-8e644f22b48c" providerId="ADAL" clId="{C5753A45-2D79-48C0-AD66-BC600BC9DC73}" dt="2021-02-21T17:40:10.179" v="1503" actId="26606"/>
          <ac:spMkLst>
            <pc:docMk/>
            <pc:sldMk cId="1098808913" sldId="266"/>
            <ac:spMk id="6154" creationId="{2EDDCC72-73EA-4A65-9103-4477DD5A55CB}"/>
          </ac:spMkLst>
        </pc:spChg>
        <pc:spChg chg="add">
          <ac:chgData name="Dmitriy Beznosko" userId="8bcdeb23-d2dd-465e-bda6-8e644f22b48c" providerId="ADAL" clId="{C5753A45-2D79-48C0-AD66-BC600BC9DC73}" dt="2021-02-21T17:40:10.190" v="1504" actId="26606"/>
          <ac:spMkLst>
            <pc:docMk/>
            <pc:sldMk cId="1098808913" sldId="266"/>
            <ac:spMk id="6156" creationId="{6F1EDDAC-BA92-4DD6-8233-2E8EEB3CAF21}"/>
          </ac:spMkLst>
        </pc:spChg>
        <pc:picChg chg="add mod ord">
          <ac:chgData name="Dmitriy Beznosko" userId="8bcdeb23-d2dd-465e-bda6-8e644f22b48c" providerId="ADAL" clId="{C5753A45-2D79-48C0-AD66-BC600BC9DC73}" dt="2021-02-21T17:40:10.190" v="1504" actId="26606"/>
          <ac:picMkLst>
            <pc:docMk/>
            <pc:sldMk cId="1098808913" sldId="266"/>
            <ac:picMk id="6" creationId="{1D13A507-5669-42DA-95A7-2BAACAFBB1FE}"/>
          </ac:picMkLst>
        </pc:picChg>
        <pc:picChg chg="add mod ord">
          <ac:chgData name="Dmitriy Beznosko" userId="8bcdeb23-d2dd-465e-bda6-8e644f22b48c" providerId="ADAL" clId="{C5753A45-2D79-48C0-AD66-BC600BC9DC73}" dt="2021-02-21T17:40:10.190" v="1504" actId="26606"/>
          <ac:picMkLst>
            <pc:docMk/>
            <pc:sldMk cId="1098808913" sldId="266"/>
            <ac:picMk id="9" creationId="{EDA94853-D3A1-4A9A-A1BC-39776A56F8D9}"/>
          </ac:picMkLst>
        </pc:picChg>
        <pc:picChg chg="add mod ord">
          <ac:chgData name="Dmitriy Beznosko" userId="8bcdeb23-d2dd-465e-bda6-8e644f22b48c" providerId="ADAL" clId="{C5753A45-2D79-48C0-AD66-BC600BC9DC73}" dt="2021-02-21T17:40:10.190" v="1504" actId="26606"/>
          <ac:picMkLst>
            <pc:docMk/>
            <pc:sldMk cId="1098808913" sldId="266"/>
            <ac:picMk id="12" creationId="{FDEB4036-F5CA-4EB1-89FC-59DB27CD76F2}"/>
          </ac:picMkLst>
        </pc:picChg>
        <pc:picChg chg="add del mod">
          <ac:chgData name="Dmitriy Beznosko" userId="8bcdeb23-d2dd-465e-bda6-8e644f22b48c" providerId="ADAL" clId="{C5753A45-2D79-48C0-AD66-BC600BC9DC73}" dt="2021-02-21T17:40:10.190" v="1504" actId="26606"/>
          <ac:picMkLst>
            <pc:docMk/>
            <pc:sldMk cId="1098808913" sldId="266"/>
            <ac:picMk id="6146" creationId="{00000000-0000-0000-0000-000000000000}"/>
          </ac:picMkLst>
        </pc:picChg>
        <pc:cxnChg chg="add">
          <ac:chgData name="Dmitriy Beznosko" userId="8bcdeb23-d2dd-465e-bda6-8e644f22b48c" providerId="ADAL" clId="{C5753A45-2D79-48C0-AD66-BC600BC9DC73}" dt="2021-02-21T17:40:10.190" v="1504" actId="26606"/>
          <ac:cxnSpMkLst>
            <pc:docMk/>
            <pc:sldMk cId="1098808913" sldId="266"/>
            <ac:cxnSpMk id="6157" creationId="{92BFA6EF-C8B5-4562-9718-3167CB1C9C27}"/>
          </ac:cxnSpMkLst>
        </pc:cxn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2396212617" sldId="266"/>
        </pc:sldMkLst>
      </pc:sldChg>
      <pc:sldChg chg="addSp delSp modSp add mod">
        <pc:chgData name="Dmitriy Beznosko" userId="8bcdeb23-d2dd-465e-bda6-8e644f22b48c" providerId="ADAL" clId="{C5753A45-2D79-48C0-AD66-BC600BC9DC73}" dt="2021-02-21T17:17:09.848" v="830" actId="1076"/>
        <pc:sldMkLst>
          <pc:docMk/>
          <pc:sldMk cId="1705520674" sldId="267"/>
        </pc:sldMkLst>
        <pc:spChg chg="mod">
          <ac:chgData name="Dmitriy Beznosko" userId="8bcdeb23-d2dd-465e-bda6-8e644f22b48c" providerId="ADAL" clId="{C5753A45-2D79-48C0-AD66-BC600BC9DC73}" dt="2021-02-21T17:16:44.081" v="826" actId="20577"/>
          <ac:spMkLst>
            <pc:docMk/>
            <pc:sldMk cId="1705520674" sldId="267"/>
            <ac:spMk id="2" creationId="{00000000-0000-0000-0000-000000000000}"/>
          </ac:spMkLst>
        </pc:spChg>
        <pc:spChg chg="del mod">
          <ac:chgData name="Dmitriy Beznosko" userId="8bcdeb23-d2dd-465e-bda6-8e644f22b48c" providerId="ADAL" clId="{C5753A45-2D79-48C0-AD66-BC600BC9DC73}" dt="2021-02-21T17:17:02.885" v="828" actId="931"/>
          <ac:spMkLst>
            <pc:docMk/>
            <pc:sldMk cId="1705520674" sldId="267"/>
            <ac:spMk id="3" creationId="{00000000-0000-0000-0000-000000000000}"/>
          </ac:spMkLst>
        </pc:spChg>
        <pc:picChg chg="add mod">
          <ac:chgData name="Dmitriy Beznosko" userId="8bcdeb23-d2dd-465e-bda6-8e644f22b48c" providerId="ADAL" clId="{C5753A45-2D79-48C0-AD66-BC600BC9DC73}" dt="2021-02-21T17:17:09.848" v="830" actId="1076"/>
          <ac:picMkLst>
            <pc:docMk/>
            <pc:sldMk cId="1705520674" sldId="267"/>
            <ac:picMk id="6" creationId="{0F47983B-27B0-43C8-A062-94506E82F4B5}"/>
          </ac:picMkLst>
        </pc:pic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2018649081" sldId="267"/>
        </pc:sldMkLst>
      </pc:sldChg>
      <pc:sldChg chg="addSp delSp modSp new mod setBg modClrScheme chgLayout">
        <pc:chgData name="Dmitriy Beznosko" userId="8bcdeb23-d2dd-465e-bda6-8e644f22b48c" providerId="ADAL" clId="{C5753A45-2D79-48C0-AD66-BC600BC9DC73}" dt="2021-02-21T17:23:13.960" v="1074" actId="1076"/>
        <pc:sldMkLst>
          <pc:docMk/>
          <pc:sldMk cId="1239041771" sldId="268"/>
        </pc:sldMkLst>
        <pc:spChg chg="del mod ord">
          <ac:chgData name="Dmitriy Beznosko" userId="8bcdeb23-d2dd-465e-bda6-8e644f22b48c" providerId="ADAL" clId="{C5753A45-2D79-48C0-AD66-BC600BC9DC73}" dt="2021-02-21T17:17:35.336" v="832" actId="700"/>
          <ac:spMkLst>
            <pc:docMk/>
            <pc:sldMk cId="1239041771" sldId="268"/>
            <ac:spMk id="2" creationId="{B1DA2FF5-C42F-45AC-AED2-7C4B7872EFFF}"/>
          </ac:spMkLst>
        </pc:spChg>
        <pc:spChg chg="del mod ord">
          <ac:chgData name="Dmitriy Beznosko" userId="8bcdeb23-d2dd-465e-bda6-8e644f22b48c" providerId="ADAL" clId="{C5753A45-2D79-48C0-AD66-BC600BC9DC73}" dt="2021-02-21T17:17:35.336" v="832" actId="700"/>
          <ac:spMkLst>
            <pc:docMk/>
            <pc:sldMk cId="1239041771" sldId="268"/>
            <ac:spMk id="3" creationId="{E941C7C7-A614-428F-8CFA-A7E194F30802}"/>
          </ac:spMkLst>
        </pc:spChg>
        <pc:spChg chg="mod ord">
          <ac:chgData name="Dmitriy Beznosko" userId="8bcdeb23-d2dd-465e-bda6-8e644f22b48c" providerId="ADAL" clId="{C5753A45-2D79-48C0-AD66-BC600BC9DC73}" dt="2021-02-21T17:23:03.023" v="1072" actId="26606"/>
          <ac:spMkLst>
            <pc:docMk/>
            <pc:sldMk cId="1239041771" sldId="268"/>
            <ac:spMk id="4" creationId="{A8074C52-C1D4-4F49-99F6-86D26280099E}"/>
          </ac:spMkLst>
        </pc:spChg>
        <pc:spChg chg="add mod ord">
          <ac:chgData name="Dmitriy Beznosko" userId="8bcdeb23-d2dd-465e-bda6-8e644f22b48c" providerId="ADAL" clId="{C5753A45-2D79-48C0-AD66-BC600BC9DC73}" dt="2021-02-21T17:23:03.023" v="1072" actId="26606"/>
          <ac:spMkLst>
            <pc:docMk/>
            <pc:sldMk cId="1239041771" sldId="268"/>
            <ac:spMk id="5" creationId="{EA616572-88B1-4ABB-AE1B-43642CFBE8AF}"/>
          </ac:spMkLst>
        </pc:spChg>
        <pc:spChg chg="add mod ord">
          <ac:chgData name="Dmitriy Beznosko" userId="8bcdeb23-d2dd-465e-bda6-8e644f22b48c" providerId="ADAL" clId="{C5753A45-2D79-48C0-AD66-BC600BC9DC73}" dt="2021-02-21T17:23:03.023" v="1072" actId="26606"/>
          <ac:spMkLst>
            <pc:docMk/>
            <pc:sldMk cId="1239041771" sldId="268"/>
            <ac:spMk id="6" creationId="{36644A7F-0DAC-496F-B7F0-4871179B7BC3}"/>
          </ac:spMkLst>
        </pc:spChg>
        <pc:spChg chg="add del mod">
          <ac:chgData name="Dmitriy Beznosko" userId="8bcdeb23-d2dd-465e-bda6-8e644f22b48c" providerId="ADAL" clId="{C5753A45-2D79-48C0-AD66-BC600BC9DC73}" dt="2021-02-21T17:19:51.788" v="885" actId="478"/>
          <ac:spMkLst>
            <pc:docMk/>
            <pc:sldMk cId="1239041771" sldId="268"/>
            <ac:spMk id="9" creationId="{46BA31F1-4156-4478-A37C-E4E4ECAF997A}"/>
          </ac:spMkLst>
        </pc:spChg>
        <pc:spChg chg="add del mod">
          <ac:chgData name="Dmitriy Beznosko" userId="8bcdeb23-d2dd-465e-bda6-8e644f22b48c" providerId="ADAL" clId="{C5753A45-2D79-48C0-AD66-BC600BC9DC73}" dt="2021-02-21T17:19:41.594" v="881" actId="478"/>
          <ac:spMkLst>
            <pc:docMk/>
            <pc:sldMk cId="1239041771" sldId="268"/>
            <ac:spMk id="12" creationId="{4F592F03-66D4-4868-8A63-5DED1B9D5520}"/>
          </ac:spMkLst>
        </pc:spChg>
        <pc:spChg chg="add del mod">
          <ac:chgData name="Dmitriy Beznosko" userId="8bcdeb23-d2dd-465e-bda6-8e644f22b48c" providerId="ADAL" clId="{C5753A45-2D79-48C0-AD66-BC600BC9DC73}" dt="2021-02-21T17:19:39.295" v="880" actId="478"/>
          <ac:spMkLst>
            <pc:docMk/>
            <pc:sldMk cId="1239041771" sldId="268"/>
            <ac:spMk id="15" creationId="{8DFADF02-5690-425B-834F-40D1E7D95033}"/>
          </ac:spMkLst>
        </pc:spChg>
        <pc:spChg chg="add del">
          <ac:chgData name="Dmitriy Beznosko" userId="8bcdeb23-d2dd-465e-bda6-8e644f22b48c" providerId="ADAL" clId="{C5753A45-2D79-48C0-AD66-BC600BC9DC73}" dt="2021-02-21T17:22:44.909" v="1067" actId="26606"/>
          <ac:spMkLst>
            <pc:docMk/>
            <pc:sldMk cId="1239041771" sldId="268"/>
            <ac:spMk id="16" creationId="{E2A53059-D7B9-4249-ACFA-426AA0C68351}"/>
          </ac:spMkLst>
        </pc:spChg>
        <pc:spChg chg="add del">
          <ac:chgData name="Dmitriy Beznosko" userId="8bcdeb23-d2dd-465e-bda6-8e644f22b48c" providerId="ADAL" clId="{C5753A45-2D79-48C0-AD66-BC600BC9DC73}" dt="2021-02-21T17:22:44.909" v="1067" actId="26606"/>
          <ac:spMkLst>
            <pc:docMk/>
            <pc:sldMk cId="1239041771" sldId="268"/>
            <ac:spMk id="18" creationId="{F230AD75-6717-4566-9CA9-25308C0596EE}"/>
          </ac:spMkLst>
        </pc:spChg>
        <pc:picChg chg="add mod ord">
          <ac:chgData name="Dmitriy Beznosko" userId="8bcdeb23-d2dd-465e-bda6-8e644f22b48c" providerId="ADAL" clId="{C5753A45-2D79-48C0-AD66-BC600BC9DC73}" dt="2021-02-21T17:23:13.960" v="1074" actId="1076"/>
          <ac:picMkLst>
            <pc:docMk/>
            <pc:sldMk cId="1239041771" sldId="268"/>
            <ac:picMk id="8" creationId="{E1100CA8-D9CE-4FE0-8D6C-E0EAEA836B5C}"/>
          </ac:picMkLst>
        </pc:picChg>
        <pc:picChg chg="add mod">
          <ac:chgData name="Dmitriy Beznosko" userId="8bcdeb23-d2dd-465e-bda6-8e644f22b48c" providerId="ADAL" clId="{C5753A45-2D79-48C0-AD66-BC600BC9DC73}" dt="2021-02-21T17:23:03.023" v="1072" actId="26606"/>
          <ac:picMkLst>
            <pc:docMk/>
            <pc:sldMk cId="1239041771" sldId="268"/>
            <ac:picMk id="11" creationId="{BBE1F0A2-98B3-4DB9-BC3E-6B31A4E9CA78}"/>
          </ac:picMkLst>
        </pc:picChg>
        <pc:picChg chg="add del mod">
          <ac:chgData name="Dmitriy Beznosko" userId="8bcdeb23-d2dd-465e-bda6-8e644f22b48c" providerId="ADAL" clId="{C5753A45-2D79-48C0-AD66-BC600BC9DC73}" dt="2021-02-21T17:20:06.250" v="891" actId="478"/>
          <ac:picMkLst>
            <pc:docMk/>
            <pc:sldMk cId="1239041771" sldId="268"/>
            <ac:picMk id="14" creationId="{560D1B09-63E3-4AA6-B059-A1C95FE203C7}"/>
          </ac:picMkLst>
        </pc:picChg>
      </pc:sldChg>
      <pc:sldChg chg="del">
        <pc:chgData name="Dmitriy Beznosko" userId="8bcdeb23-d2dd-465e-bda6-8e644f22b48c" providerId="ADAL" clId="{C5753A45-2D79-48C0-AD66-BC600BC9DC73}" dt="2021-02-21T16:08:35.604" v="1" actId="47"/>
        <pc:sldMkLst>
          <pc:docMk/>
          <pc:sldMk cId="2906433402" sldId="269"/>
        </pc:sldMkLst>
      </pc:sldChg>
    </pc:docChg>
  </pc:docChgLst>
  <pc:docChgLst>
    <pc:chgData name="Dmitriy Beznosko" userId="8bcdeb23-d2dd-465e-bda6-8e644f22b48c" providerId="ADAL" clId="{1964C6C9-7086-45CB-85EB-AAF6C2C8A47A}"/>
    <pc:docChg chg="modSld">
      <pc:chgData name="Dmitriy Beznosko" userId="8bcdeb23-d2dd-465e-bda6-8e644f22b48c" providerId="ADAL" clId="{1964C6C9-7086-45CB-85EB-AAF6C2C8A47A}" dt="2021-09-20T19:57:55.703" v="0" actId="20577"/>
      <pc:docMkLst>
        <pc:docMk/>
      </pc:docMkLst>
      <pc:sldChg chg="modSp mod">
        <pc:chgData name="Dmitriy Beznosko" userId="8bcdeb23-d2dd-465e-bda6-8e644f22b48c" providerId="ADAL" clId="{1964C6C9-7086-45CB-85EB-AAF6C2C8A47A}" dt="2021-09-20T19:57:55.703" v="0" actId="20577"/>
        <pc:sldMkLst>
          <pc:docMk/>
          <pc:sldMk cId="3766048430" sldId="260"/>
        </pc:sldMkLst>
        <pc:spChg chg="mod">
          <ac:chgData name="Dmitriy Beznosko" userId="8bcdeb23-d2dd-465e-bda6-8e644f22b48c" providerId="ADAL" clId="{1964C6C9-7086-45CB-85EB-AAF6C2C8A47A}" dt="2021-09-20T19:57:55.703" v="0" actId="20577"/>
          <ac:spMkLst>
            <pc:docMk/>
            <pc:sldMk cId="3766048430" sldId="260"/>
            <ac:spMk id="3" creationId="{00000000-0000-0000-0000-000000000000}"/>
          </ac:spMkLst>
        </pc:spChg>
      </pc:sldChg>
    </pc:docChg>
  </pc:docChgLst>
  <pc:docChgLst>
    <pc:chgData name="Dmitriy Beznosko" userId="8bcdeb23-d2dd-465e-bda6-8e644f22b48c" providerId="ADAL" clId="{DAA2905F-A29A-4520-A3DF-4784D8B7D930}"/>
    <pc:docChg chg="modSld">
      <pc:chgData name="Dmitriy Beznosko" userId="8bcdeb23-d2dd-465e-bda6-8e644f22b48c" providerId="ADAL" clId="{DAA2905F-A29A-4520-A3DF-4784D8B7D930}" dt="2021-02-22T20:52:18.638" v="7" actId="1076"/>
      <pc:docMkLst>
        <pc:docMk/>
      </pc:docMkLst>
      <pc:sldChg chg="modSp mod">
        <pc:chgData name="Dmitriy Beznosko" userId="8bcdeb23-d2dd-465e-bda6-8e644f22b48c" providerId="ADAL" clId="{DAA2905F-A29A-4520-A3DF-4784D8B7D930}" dt="2021-02-22T20:52:18.638" v="7" actId="1076"/>
        <pc:sldMkLst>
          <pc:docMk/>
          <pc:sldMk cId="1239041771" sldId="268"/>
        </pc:sldMkLst>
        <pc:picChg chg="mod">
          <ac:chgData name="Dmitriy Beznosko" userId="8bcdeb23-d2dd-465e-bda6-8e644f22b48c" providerId="ADAL" clId="{DAA2905F-A29A-4520-A3DF-4784D8B7D930}" dt="2021-02-22T20:52:18.638" v="7" actId="1076"/>
          <ac:picMkLst>
            <pc:docMk/>
            <pc:sldMk cId="1239041771" sldId="268"/>
            <ac:picMk id="11" creationId="{BBE1F0A2-98B3-4DB9-BC3E-6B31A4E9CA78}"/>
          </ac:picMkLst>
        </pc:picChg>
      </pc:sldChg>
    </pc:docChg>
  </pc:docChgLst>
  <pc:docChgLst>
    <pc:chgData name="Dmitriy Beznosko" userId="8bcdeb23-d2dd-465e-bda6-8e644f22b48c" providerId="ADAL" clId="{BC565D5E-B6F3-4963-97DD-4C7C11CB6C61}"/>
    <pc:docChg chg="undo redo custSel addSld delSld modSld">
      <pc:chgData name="Dmitriy Beznosko" userId="8bcdeb23-d2dd-465e-bda6-8e644f22b48c" providerId="ADAL" clId="{BC565D5E-B6F3-4963-97DD-4C7C11CB6C61}" dt="2021-01-31T01:25:23.383" v="1014" actId="478"/>
      <pc:docMkLst>
        <pc:docMk/>
      </pc:docMkLst>
      <pc:sldChg chg="add">
        <pc:chgData name="Dmitriy Beznosko" userId="8bcdeb23-d2dd-465e-bda6-8e644f22b48c" providerId="ADAL" clId="{BC565D5E-B6F3-4963-97DD-4C7C11CB6C61}" dt="2021-01-31T00:37:48.893" v="1"/>
        <pc:sldMkLst>
          <pc:docMk/>
          <pc:sldMk cId="3801027390" sldId="258"/>
        </pc:sldMkLst>
      </pc:sldChg>
      <pc:sldChg chg="add">
        <pc:chgData name="Dmitriy Beznosko" userId="8bcdeb23-d2dd-465e-bda6-8e644f22b48c" providerId="ADAL" clId="{BC565D5E-B6F3-4963-97DD-4C7C11CB6C61}" dt="2021-01-31T00:37:53.254" v="3"/>
        <pc:sldMkLst>
          <pc:docMk/>
          <pc:sldMk cId="4146556353" sldId="259"/>
        </pc:sldMkLst>
      </pc:sldChg>
      <pc:sldChg chg="add">
        <pc:chgData name="Dmitriy Beznosko" userId="8bcdeb23-d2dd-465e-bda6-8e644f22b48c" providerId="ADAL" clId="{BC565D5E-B6F3-4963-97DD-4C7C11CB6C61}" dt="2021-01-31T00:37:55.382" v="5"/>
        <pc:sldMkLst>
          <pc:docMk/>
          <pc:sldMk cId="1543466912" sldId="260"/>
        </pc:sldMkLst>
      </pc:sldChg>
      <pc:sldChg chg="add">
        <pc:chgData name="Dmitriy Beznosko" userId="8bcdeb23-d2dd-465e-bda6-8e644f22b48c" providerId="ADAL" clId="{BC565D5E-B6F3-4963-97DD-4C7C11CB6C61}" dt="2021-01-31T00:37:58.652" v="7"/>
        <pc:sldMkLst>
          <pc:docMk/>
          <pc:sldMk cId="998517668" sldId="261"/>
        </pc:sldMkLst>
      </pc:sldChg>
      <pc:sldChg chg="add">
        <pc:chgData name="Dmitriy Beznosko" userId="8bcdeb23-d2dd-465e-bda6-8e644f22b48c" providerId="ADAL" clId="{BC565D5E-B6F3-4963-97DD-4C7C11CB6C61}" dt="2021-01-31T00:38:04.018" v="9"/>
        <pc:sldMkLst>
          <pc:docMk/>
          <pc:sldMk cId="3945322993" sldId="262"/>
        </pc:sldMkLst>
      </pc:sldChg>
      <pc:sldChg chg="add">
        <pc:chgData name="Dmitriy Beznosko" userId="8bcdeb23-d2dd-465e-bda6-8e644f22b48c" providerId="ADAL" clId="{BC565D5E-B6F3-4963-97DD-4C7C11CB6C61}" dt="2021-01-31T00:38:05.705" v="11"/>
        <pc:sldMkLst>
          <pc:docMk/>
          <pc:sldMk cId="1325607051" sldId="263"/>
        </pc:sldMkLst>
      </pc:sldChg>
      <pc:sldChg chg="add">
        <pc:chgData name="Dmitriy Beznosko" userId="8bcdeb23-d2dd-465e-bda6-8e644f22b48c" providerId="ADAL" clId="{BC565D5E-B6F3-4963-97DD-4C7C11CB6C61}" dt="2021-01-31T00:38:07.857" v="13"/>
        <pc:sldMkLst>
          <pc:docMk/>
          <pc:sldMk cId="1670288246" sldId="264"/>
        </pc:sldMkLst>
      </pc:sldChg>
      <pc:sldChg chg="addSp modSp add mod">
        <pc:chgData name="Dmitriy Beznosko" userId="8bcdeb23-d2dd-465e-bda6-8e644f22b48c" providerId="ADAL" clId="{BC565D5E-B6F3-4963-97DD-4C7C11CB6C61}" dt="2021-01-31T01:09:04.709" v="289" actId="1076"/>
        <pc:sldMkLst>
          <pc:docMk/>
          <pc:sldMk cId="2827053885" sldId="265"/>
        </pc:sldMkLst>
        <pc:spChg chg="mod">
          <ac:chgData name="Dmitriy Beznosko" userId="8bcdeb23-d2dd-465e-bda6-8e644f22b48c" providerId="ADAL" clId="{BC565D5E-B6F3-4963-97DD-4C7C11CB6C61}" dt="2021-01-31T01:08:32.730" v="281" actId="14100"/>
          <ac:spMkLst>
            <pc:docMk/>
            <pc:sldMk cId="2827053885" sldId="265"/>
            <ac:spMk id="3" creationId="{00000000-0000-0000-0000-000000000000}"/>
          </ac:spMkLst>
        </pc:spChg>
        <pc:spChg chg="add mod">
          <ac:chgData name="Dmitriy Beznosko" userId="8bcdeb23-d2dd-465e-bda6-8e644f22b48c" providerId="ADAL" clId="{BC565D5E-B6F3-4963-97DD-4C7C11CB6C61}" dt="2021-01-31T01:09:04.709" v="289" actId="1076"/>
          <ac:spMkLst>
            <pc:docMk/>
            <pc:sldMk cId="2827053885" sldId="265"/>
            <ac:spMk id="9" creationId="{3ECEA376-0E31-4B42-B30C-EC8A44F859F7}"/>
          </ac:spMkLst>
        </pc:spChg>
        <pc:picChg chg="add mod">
          <ac:chgData name="Dmitriy Beznosko" userId="8bcdeb23-d2dd-465e-bda6-8e644f22b48c" providerId="ADAL" clId="{BC565D5E-B6F3-4963-97DD-4C7C11CB6C61}" dt="2021-01-31T01:08:36.935" v="282" actId="1076"/>
          <ac:picMkLst>
            <pc:docMk/>
            <pc:sldMk cId="2827053885" sldId="265"/>
            <ac:picMk id="6" creationId="{636BC1E0-FD72-4E95-BC75-0630216BEEEE}"/>
          </ac:picMkLst>
        </pc:picChg>
        <pc:picChg chg="mod">
          <ac:chgData name="Dmitriy Beznosko" userId="8bcdeb23-d2dd-465e-bda6-8e644f22b48c" providerId="ADAL" clId="{BC565D5E-B6F3-4963-97DD-4C7C11CB6C61}" dt="2021-01-31T01:08:40.496" v="283" actId="1076"/>
          <ac:picMkLst>
            <pc:docMk/>
            <pc:sldMk cId="2827053885" sldId="265"/>
            <ac:picMk id="9218" creationId="{00000000-0000-0000-0000-000000000000}"/>
          </ac:picMkLst>
        </pc:picChg>
      </pc:sldChg>
      <pc:sldChg chg="add">
        <pc:chgData name="Dmitriy Beznosko" userId="8bcdeb23-d2dd-465e-bda6-8e644f22b48c" providerId="ADAL" clId="{BC565D5E-B6F3-4963-97DD-4C7C11CB6C61}" dt="2021-01-31T01:03:08.965" v="232"/>
        <pc:sldMkLst>
          <pc:docMk/>
          <pc:sldMk cId="2396212617" sldId="266"/>
        </pc:sldMkLst>
      </pc:sldChg>
      <pc:sldChg chg="add del">
        <pc:chgData name="Dmitriy Beznosko" userId="8bcdeb23-d2dd-465e-bda6-8e644f22b48c" providerId="ADAL" clId="{BC565D5E-B6F3-4963-97DD-4C7C11CB6C61}" dt="2021-01-31T00:38:20.642" v="18" actId="27028"/>
        <pc:sldMkLst>
          <pc:docMk/>
          <pc:sldMk cId="4015861225" sldId="266"/>
        </pc:sldMkLst>
      </pc:sldChg>
      <pc:sldChg chg="addSp delSp modSp add mod setBg">
        <pc:chgData name="Dmitriy Beznosko" userId="8bcdeb23-d2dd-465e-bda6-8e644f22b48c" providerId="ADAL" clId="{BC565D5E-B6F3-4963-97DD-4C7C11CB6C61}" dt="2021-01-31T01:25:23.383" v="1014" actId="478"/>
        <pc:sldMkLst>
          <pc:docMk/>
          <pc:sldMk cId="2018649081" sldId="267"/>
        </pc:sldMkLst>
        <pc:spChg chg="mod">
          <ac:chgData name="Dmitriy Beznosko" userId="8bcdeb23-d2dd-465e-bda6-8e644f22b48c" providerId="ADAL" clId="{BC565D5E-B6F3-4963-97DD-4C7C11CB6C61}" dt="2021-01-31T01:24:54.823" v="1004" actId="26606"/>
          <ac:spMkLst>
            <pc:docMk/>
            <pc:sldMk cId="2018649081" sldId="267"/>
            <ac:spMk id="2" creationId="{00000000-0000-0000-0000-000000000000}"/>
          </ac:spMkLst>
        </pc:spChg>
        <pc:spChg chg="mod">
          <ac:chgData name="Dmitriy Beznosko" userId="8bcdeb23-d2dd-465e-bda6-8e644f22b48c" providerId="ADAL" clId="{BC565D5E-B6F3-4963-97DD-4C7C11CB6C61}" dt="2021-01-31T01:24:54.823" v="1004" actId="26606"/>
          <ac:spMkLst>
            <pc:docMk/>
            <pc:sldMk cId="2018649081" sldId="267"/>
            <ac:spMk id="4" creationId="{00000000-0000-0000-0000-000000000000}"/>
          </ac:spMkLst>
        </pc:spChg>
        <pc:spChg chg="add mod">
          <ac:chgData name="Dmitriy Beznosko" userId="8bcdeb23-d2dd-465e-bda6-8e644f22b48c" providerId="ADAL" clId="{BC565D5E-B6F3-4963-97DD-4C7C11CB6C61}" dt="2021-01-31T01:24:54.823" v="1004" actId="26606"/>
          <ac:spMkLst>
            <pc:docMk/>
            <pc:sldMk cId="2018649081" sldId="267"/>
            <ac:spMk id="6" creationId="{D3C8CF15-E994-4729-8CF8-777FB11C2EF6}"/>
          </ac:spMkLst>
        </pc:spChg>
        <pc:spChg chg="add del mod">
          <ac:chgData name="Dmitriy Beznosko" userId="8bcdeb23-d2dd-465e-bda6-8e644f22b48c" providerId="ADAL" clId="{BC565D5E-B6F3-4963-97DD-4C7C11CB6C61}" dt="2021-01-31T01:25:23.383" v="1014" actId="478"/>
          <ac:spMkLst>
            <pc:docMk/>
            <pc:sldMk cId="2018649081" sldId="267"/>
            <ac:spMk id="8" creationId="{F9105EF2-980A-4402-A343-717925CDEF8D}"/>
          </ac:spMkLst>
        </pc:spChg>
        <pc:spChg chg="add del">
          <ac:chgData name="Dmitriy Beznosko" userId="8bcdeb23-d2dd-465e-bda6-8e644f22b48c" providerId="ADAL" clId="{BC565D5E-B6F3-4963-97DD-4C7C11CB6C61}" dt="2021-01-31T01:24:54.823" v="1004" actId="26606"/>
          <ac:spMkLst>
            <pc:docMk/>
            <pc:sldMk cId="2018649081" sldId="267"/>
            <ac:spMk id="13" creationId="{50CF6C96-4596-4D83-A9F9-A3AB22AB4D89}"/>
          </ac:spMkLst>
        </pc:spChg>
        <pc:picChg chg="add mod">
          <ac:chgData name="Dmitriy Beznosko" userId="8bcdeb23-d2dd-465e-bda6-8e644f22b48c" providerId="ADAL" clId="{BC565D5E-B6F3-4963-97DD-4C7C11CB6C61}" dt="2021-01-31T01:25:10.726" v="1013" actId="1037"/>
          <ac:picMkLst>
            <pc:docMk/>
            <pc:sldMk cId="2018649081" sldId="267"/>
            <ac:picMk id="7" creationId="{983D67BF-CA2B-4FB3-ABA6-C5FF7FAAABD5}"/>
          </ac:picMkLst>
        </pc:picChg>
        <pc:picChg chg="del mod">
          <ac:chgData name="Dmitriy Beznosko" userId="8bcdeb23-d2dd-465e-bda6-8e644f22b48c" providerId="ADAL" clId="{BC565D5E-B6F3-4963-97DD-4C7C11CB6C61}" dt="2021-01-31T01:20:39.096" v="749" actId="478"/>
          <ac:picMkLst>
            <pc:docMk/>
            <pc:sldMk cId="2018649081" sldId="267"/>
            <ac:picMk id="11266" creationId="{00000000-0000-0000-0000-000000000000}"/>
          </ac:picMkLst>
        </pc:picChg>
      </pc:sldChg>
      <pc:sldChg chg="new del">
        <pc:chgData name="Dmitriy Beznosko" userId="8bcdeb23-d2dd-465e-bda6-8e644f22b48c" providerId="ADAL" clId="{BC565D5E-B6F3-4963-97DD-4C7C11CB6C61}" dt="2021-01-31T01:17:18.701" v="562" actId="47"/>
        <pc:sldMkLst>
          <pc:docMk/>
          <pc:sldMk cId="3893302005" sldId="268"/>
        </pc:sldMkLst>
      </pc:sldChg>
      <pc:sldChg chg="addSp modSp new mod">
        <pc:chgData name="Dmitriy Beznosko" userId="8bcdeb23-d2dd-465e-bda6-8e644f22b48c" providerId="ADAL" clId="{BC565D5E-B6F3-4963-97DD-4C7C11CB6C61}" dt="2021-01-31T01:17:13.505" v="561" actId="1036"/>
        <pc:sldMkLst>
          <pc:docMk/>
          <pc:sldMk cId="2906433402" sldId="269"/>
        </pc:sldMkLst>
        <pc:spChg chg="mod">
          <ac:chgData name="Dmitriy Beznosko" userId="8bcdeb23-d2dd-465e-bda6-8e644f22b48c" providerId="ADAL" clId="{BC565D5E-B6F3-4963-97DD-4C7C11CB6C61}" dt="2021-01-31T01:10:27.914" v="306" actId="20577"/>
          <ac:spMkLst>
            <pc:docMk/>
            <pc:sldMk cId="2906433402" sldId="269"/>
            <ac:spMk id="2" creationId="{C46727F1-414C-40CC-B93F-BF23D38C123C}"/>
          </ac:spMkLst>
        </pc:spChg>
        <pc:spChg chg="mod">
          <ac:chgData name="Dmitriy Beznosko" userId="8bcdeb23-d2dd-465e-bda6-8e644f22b48c" providerId="ADAL" clId="{BC565D5E-B6F3-4963-97DD-4C7C11CB6C61}" dt="2021-01-31T01:16:48.121" v="553" actId="27636"/>
          <ac:spMkLst>
            <pc:docMk/>
            <pc:sldMk cId="2906433402" sldId="269"/>
            <ac:spMk id="3" creationId="{6C2982A8-6FA4-42D4-91B7-538ABFA83AEE}"/>
          </ac:spMkLst>
        </pc:spChg>
        <pc:spChg chg="add mod">
          <ac:chgData name="Dmitriy Beznosko" userId="8bcdeb23-d2dd-465e-bda6-8e644f22b48c" providerId="ADAL" clId="{BC565D5E-B6F3-4963-97DD-4C7C11CB6C61}" dt="2021-01-31T01:17:13.505" v="561" actId="1036"/>
          <ac:spMkLst>
            <pc:docMk/>
            <pc:sldMk cId="2906433402" sldId="269"/>
            <ac:spMk id="5" creationId="{F1CAC2DE-23AA-4A71-9F8F-9DB1EBE7191D}"/>
          </ac:spMkLst>
        </pc:spChg>
      </pc:sldChg>
      <pc:sldMasterChg chg="addSldLayout">
        <pc:chgData name="Dmitriy Beznosko" userId="8bcdeb23-d2dd-465e-bda6-8e644f22b48c" providerId="ADAL" clId="{BC565D5E-B6F3-4963-97DD-4C7C11CB6C61}" dt="2021-01-31T00:37:48.893" v="0" actId="27028"/>
        <pc:sldMasterMkLst>
          <pc:docMk/>
          <pc:sldMasterMk cId="3550846268" sldId="2147483672"/>
        </pc:sldMasterMkLst>
        <pc:sldLayoutChg chg="add">
          <pc:chgData name="Dmitriy Beznosko" userId="8bcdeb23-d2dd-465e-bda6-8e644f22b48c" providerId="ADAL" clId="{BC565D5E-B6F3-4963-97DD-4C7C11CB6C61}" dt="2021-01-31T00:37:48.893" v="0" actId="27028"/>
          <pc:sldLayoutMkLst>
            <pc:docMk/>
            <pc:sldMasterMk cId="3550846268" sldId="2147483672"/>
            <pc:sldLayoutMk cId="728666449" sldId="2147483674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2CBBF-96B7-4A46-AD77-9FA96E7F604C}" type="datetime1">
              <a:rPr lang="en-US" smtClean="0"/>
              <a:t>9/20/2021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6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7D234-3CDB-4D27-9388-D090840B867A}" type="datetimeFigureOut">
              <a:rPr lang="en-US" smtClean="0"/>
              <a:t>9/20/2021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5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1C14D95C-C1E4-411A-8F7E-763157FE8D81}" type="datetime1">
              <a:rPr lang="en-US" smtClean="0"/>
              <a:t>9/20/2021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4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91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openstax.org/books/astronom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hyperlink" Target="http://www.parsec.net.br/oculares.html" TargetMode="External"/><Relationship Id="rId7" Type="http://schemas.openxmlformats.org/officeDocument/2006/relationships/hyperlink" Target="https://opentextbc.ca/universityphysicsv3openstax/chapter/microscopes-and-telescopes/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g"/><Relationship Id="rId5" Type="http://schemas.openxmlformats.org/officeDocument/2006/relationships/hyperlink" Target="https://astronomy.stackexchange.com/questions/18703/question-about-telescopes-observations-and-explanations-of-the-observations" TargetMode="External"/><Relationship Id="rId4" Type="http://schemas.openxmlformats.org/officeDocument/2006/relationships/image" Target="../media/image32.gif"/><Relationship Id="rId9" Type="http://schemas.openxmlformats.org/officeDocument/2006/relationships/hyperlink" Target="https://en.wikipedia.org/wiki/Eyepiece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ickr.com/photos/ian_e_abbott/10395320444" TargetMode="External"/><Relationship Id="rId3" Type="http://schemas.openxmlformats.org/officeDocument/2006/relationships/image" Target="../media/image36.jpg"/><Relationship Id="rId7" Type="http://schemas.openxmlformats.org/officeDocument/2006/relationships/image" Target="../media/image38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n.wikipedia.org/wiki/St._Thomas_Observatory" TargetMode="External"/><Relationship Id="rId5" Type="http://schemas.openxmlformats.org/officeDocument/2006/relationships/image" Target="../media/image37.jpg"/><Relationship Id="rId4" Type="http://schemas.openxmlformats.org/officeDocument/2006/relationships/hyperlink" Target="https://en.wikipedia.org/wiki/Big_Bear_Solar_Observatory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sro0.wordpress.com/2008/10/03/descobrindo-o-universo-com-o-telescopio-ha-400-anos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ickr.com/photos/rusty_clark/29676637492" TargetMode="External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3.png"/><Relationship Id="rId10" Type="http://schemas.openxmlformats.org/officeDocument/2006/relationships/hyperlink" Target="http://flickr.com/photos/el_ramon/363541337" TargetMode="External"/><Relationship Id="rId4" Type="http://schemas.openxmlformats.org/officeDocument/2006/relationships/image" Target="../media/image22.png"/><Relationship Id="rId9" Type="http://schemas.openxmlformats.org/officeDocument/2006/relationships/image" Target="../media/image2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stronomo.org/foro/index.php?topic=12303.0" TargetMode="External"/><Relationship Id="rId7" Type="http://schemas.openxmlformats.org/officeDocument/2006/relationships/hyperlink" Target="https://en.wikipedia.org/wiki/Schmidt%E2%80%93Newtonian_telescope" TargetMode="External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hyperlink" Target="http://escribiendoenpiedra.blogspot.com/2008/02/construyendo-un-telescopio.html" TargetMode="External"/><Relationship Id="rId4" Type="http://schemas.openxmlformats.org/officeDocument/2006/relationships/image" Target="../media/image2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stronomo.org/foro/index.php?topic=2827.0" TargetMode="Externa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en.wikipedia.org/wiki/File:Diagram_Reflector_SchmidtCassegrain.svg" TargetMode="Externa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85278-B6F6-4825-A44F-8C128C1131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Astronomy 1010</a:t>
            </a:r>
            <a:br>
              <a:rPr lang="en-US" dirty="0"/>
            </a:br>
            <a:r>
              <a:rPr lang="en-US" dirty="0"/>
              <a:t>chapter 6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2AD8A-4728-46F4-8E3D-33E7405316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Clayton State University</a:t>
            </a:r>
          </a:p>
          <a:p>
            <a:r>
              <a:rPr lang="en-US" dirty="0"/>
              <a:t>Slides </a:t>
            </a:r>
            <a:r>
              <a:rPr lang="en-US"/>
              <a:t>for Astronomy textbook </a:t>
            </a:r>
            <a:r>
              <a:rPr lang="en-US" dirty="0"/>
              <a:t>from OpenStax</a:t>
            </a:r>
          </a:p>
          <a:p>
            <a:r>
              <a:rPr lang="en-US" dirty="0">
                <a:hlinkClick r:id="rId2"/>
              </a:rPr>
              <a:t>https://openstax.org/books/astronomy/</a:t>
            </a:r>
            <a:r>
              <a:rPr lang="en-US" dirty="0"/>
              <a:t> </a:t>
            </a:r>
          </a:p>
        </p:txBody>
      </p:sp>
      <p:pic>
        <p:nvPicPr>
          <p:cNvPr id="1026" name="Picture 2" descr="Affordable Learning Georgia">
            <a:extLst>
              <a:ext uri="{FF2B5EF4-FFF2-40B4-BE49-F238E27FC236}">
                <a16:creationId xmlns:a16="http://schemas.microsoft.com/office/drawing/2014/main" id="{9AA78AD2-D230-4C7E-8B45-8C0C3EA86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14" y="5511062"/>
            <a:ext cx="3671151" cy="78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alileo">
            <a:extLst>
              <a:ext uri="{FF2B5EF4-FFF2-40B4-BE49-F238E27FC236}">
                <a16:creationId xmlns:a16="http://schemas.microsoft.com/office/drawing/2014/main" id="{7E89D24D-9E0E-4A08-8E61-592005CD8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5555530"/>
            <a:ext cx="3276600" cy="762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9A19C7-537F-4024-A0FA-F918D4E093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531" y="275538"/>
            <a:ext cx="1051734" cy="714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58A32A-3214-4E01-BF0E-90B78E7A7096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278686"/>
            <a:ext cx="2703830" cy="723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6887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132872"/>
            <a:ext cx="4990570" cy="1158240"/>
          </a:xfrm>
        </p:spPr>
        <p:txBody>
          <a:bodyPr>
            <a:normAutofit fontScale="90000"/>
          </a:bodyPr>
          <a:lstStyle/>
          <a:p>
            <a:r>
              <a:rPr lang="en-US" dirty="0"/>
              <a:t>Eyepiece and magnification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5043" y="1291113"/>
            <a:ext cx="3370361" cy="4889026"/>
          </a:xfrm>
        </p:spPr>
        <p:txBody>
          <a:bodyPr/>
          <a:lstStyle/>
          <a:p>
            <a:r>
              <a:rPr lang="en-US" dirty="0"/>
              <a:t>The eye wants the parallel rays to see objects</a:t>
            </a:r>
          </a:p>
          <a:p>
            <a:r>
              <a:rPr lang="en-US" dirty="0"/>
              <a:t>There are special eyepieces to be used for camera attachment, to increase magnification (Barlow lens), to connect other instruments.</a:t>
            </a:r>
          </a:p>
          <a:p>
            <a:r>
              <a:rPr lang="en-US" dirty="0"/>
              <a:t>Typical magnification of a small telescope is x200-x600 or so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10</a:t>
            </a:fld>
            <a:endParaRPr lang="en-US"/>
          </a:p>
        </p:txBody>
      </p:sp>
      <p:pic>
        <p:nvPicPr>
          <p:cNvPr id="6" name="Picture 5" descr="A picture containing bottle, indoor, camera lens, arranged&#10;&#10;Description automatically generated">
            <a:extLst>
              <a:ext uri="{FF2B5EF4-FFF2-40B4-BE49-F238E27FC236}">
                <a16:creationId xmlns:a16="http://schemas.microsoft.com/office/drawing/2014/main" id="{C71E1503-7A1D-447E-AAAD-03B4AB7BD8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4242" t="17732" r="11749" b="9313"/>
          <a:stretch/>
        </p:blipFill>
        <p:spPr>
          <a:xfrm>
            <a:off x="5542902" y="167305"/>
            <a:ext cx="2380624" cy="1381822"/>
          </a:xfrm>
          <a:prstGeom prst="rect">
            <a:avLst/>
          </a:prstGeom>
        </p:spPr>
      </p:pic>
      <p:pic>
        <p:nvPicPr>
          <p:cNvPr id="9" name="Picture 8" descr="Chart&#10;&#10;Description automatically generated">
            <a:extLst>
              <a:ext uri="{FF2B5EF4-FFF2-40B4-BE49-F238E27FC236}">
                <a16:creationId xmlns:a16="http://schemas.microsoft.com/office/drawing/2014/main" id="{255CA100-7B09-4C8E-993F-86CB1E2BD3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26120" y="5223845"/>
            <a:ext cx="5264727" cy="1266825"/>
          </a:xfrm>
          <a:prstGeom prst="rect">
            <a:avLst/>
          </a:prstGeom>
        </p:spPr>
      </p:pic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1F6BC936-1A4D-4058-B700-BE32E2038E1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4408301" y="2340977"/>
            <a:ext cx="3786366" cy="1722173"/>
          </a:xfrm>
          <a:prstGeom prst="rect">
            <a:avLst/>
          </a:prstGeom>
        </p:spPr>
      </p:pic>
      <p:pic>
        <p:nvPicPr>
          <p:cNvPr id="15" name="Picture 14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679E51FF-6A62-4E12-AEBC-100C8A4ED09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5564425" y="5260596"/>
            <a:ext cx="285750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7337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4000"/>
                <a:shade val="98000"/>
                <a:satMod val="130000"/>
                <a:lumMod val="102000"/>
              </a:schemeClr>
            </a:gs>
            <a:gs pos="100000">
              <a:schemeClr val="bg1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56" name="Rectangle 76">
            <a:extLst>
              <a:ext uri="{FF2B5EF4-FFF2-40B4-BE49-F238E27FC236}">
                <a16:creationId xmlns:a16="http://schemas.microsoft.com/office/drawing/2014/main" id="{6F1EDDAC-BA92-4DD6-8233-2E8EEB3CAF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46963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89" y="4551036"/>
            <a:ext cx="2897833" cy="1837962"/>
          </a:xfrm>
        </p:spPr>
        <p:txBody>
          <a:bodyPr anchor="ctr">
            <a:normAutofit/>
          </a:bodyPr>
          <a:lstStyle/>
          <a:p>
            <a:pPr algn="r"/>
            <a:r>
              <a:rPr lang="en-US" sz="3700"/>
              <a:t>Observatory</a:t>
            </a:r>
          </a:p>
        </p:txBody>
      </p:sp>
      <p:pic>
        <p:nvPicPr>
          <p:cNvPr id="6146" name="Picture 2" descr="Related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75" r="14773" b="-1"/>
          <a:stretch/>
        </p:blipFill>
        <p:spPr bwMode="auto">
          <a:xfrm>
            <a:off x="241299" y="988545"/>
            <a:ext cx="1906269" cy="2578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5" descr="A picture containing water, outdoor, sky, building&#10;&#10;Description automatically generated">
            <a:extLst>
              <a:ext uri="{FF2B5EF4-FFF2-40B4-BE49-F238E27FC236}">
                <a16:creationId xmlns:a16="http://schemas.microsoft.com/office/drawing/2014/main" id="{1D13A507-5669-42DA-95A7-2BAACAFBB1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4962" r="8563"/>
          <a:stretch/>
        </p:blipFill>
        <p:spPr>
          <a:xfrm>
            <a:off x="2268218" y="979701"/>
            <a:ext cx="1906264" cy="2583569"/>
          </a:xfrm>
          <a:prstGeom prst="rect">
            <a:avLst/>
          </a:prstGeom>
        </p:spPr>
      </p:pic>
      <p:pic>
        <p:nvPicPr>
          <p:cNvPr id="12" name="Picture 11" descr="A picture containing indoor, floor&#10;&#10;Description automatically generated">
            <a:extLst>
              <a:ext uri="{FF2B5EF4-FFF2-40B4-BE49-F238E27FC236}">
                <a16:creationId xmlns:a16="http://schemas.microsoft.com/office/drawing/2014/main" id="{FDEB4036-F5CA-4EB1-89FC-59DB27CD76F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r="5" b="9542"/>
          <a:stretch/>
        </p:blipFill>
        <p:spPr>
          <a:xfrm>
            <a:off x="4295133" y="982866"/>
            <a:ext cx="1906265" cy="2583453"/>
          </a:xfrm>
          <a:prstGeom prst="rect">
            <a:avLst/>
          </a:prstGeom>
        </p:spPr>
      </p:pic>
      <p:pic>
        <p:nvPicPr>
          <p:cNvPr id="9" name="Picture 8" descr="A picture containing telescope, engine&#10;&#10;Description automatically generated">
            <a:extLst>
              <a:ext uri="{FF2B5EF4-FFF2-40B4-BE49-F238E27FC236}">
                <a16:creationId xmlns:a16="http://schemas.microsoft.com/office/drawing/2014/main" id="{EDA94853-D3A1-4A9A-A1BC-39776A56F8D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rcRect l="29833" r="21002" b="2"/>
          <a:stretch/>
        </p:blipFill>
        <p:spPr>
          <a:xfrm>
            <a:off x="6322055" y="985419"/>
            <a:ext cx="1906268" cy="2578344"/>
          </a:xfrm>
          <a:prstGeom prst="rect">
            <a:avLst/>
          </a:prstGeom>
        </p:spPr>
      </p:pic>
      <p:cxnSp>
        <p:nvCxnSpPr>
          <p:cNvPr id="6157" name="Straight Connector 78">
            <a:extLst>
              <a:ext uri="{FF2B5EF4-FFF2-40B4-BE49-F238E27FC236}">
                <a16:creationId xmlns:a16="http://schemas.microsoft.com/office/drawing/2014/main" id="{92BFA6EF-C8B5-4562-9718-3167CB1C9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29864" y="4924327"/>
            <a:ext cx="0" cy="109138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Content Placeholder 6149">
            <a:extLst>
              <a:ext uri="{FF2B5EF4-FFF2-40B4-BE49-F238E27FC236}">
                <a16:creationId xmlns:a16="http://schemas.microsoft.com/office/drawing/2014/main" id="{999FDB30-E46C-4238-848F-3760D9437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3777" y="4551036"/>
            <a:ext cx="4169452" cy="1837962"/>
          </a:xfrm>
        </p:spPr>
        <p:txBody>
          <a:bodyPr anchor="ctr">
            <a:normAutofit/>
          </a:bodyPr>
          <a:lstStyle/>
          <a:p>
            <a:r>
              <a:rPr lang="en-US" dirty="0"/>
              <a:t>Located in low light-polluted areas</a:t>
            </a:r>
          </a:p>
          <a:p>
            <a:r>
              <a:rPr lang="en-US" dirty="0"/>
              <a:t>Large stationary telescopes</a:t>
            </a:r>
          </a:p>
          <a:p>
            <a:r>
              <a:rPr lang="en-US" dirty="0"/>
              <a:t>Ability to attach instruments</a:t>
            </a:r>
          </a:p>
          <a:p>
            <a:r>
              <a:rPr lang="en-US" dirty="0"/>
              <a:t>Permanent support staff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1981FBF-D86C-4C24-9F66-A76C0A1A1C3D}" type="slidenum">
              <a:rPr lang="en-US" smtClean="0"/>
              <a:pPr>
                <a:spcAft>
                  <a:spcPts val="600"/>
                </a:spcAft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8089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Any Questions?</a:t>
            </a:r>
          </a:p>
        </p:txBody>
      </p:sp>
      <p:pic>
        <p:nvPicPr>
          <p:cNvPr id="6" name="Content Placeholder 5" descr="Question mark on green pastel background">
            <a:extLst>
              <a:ext uri="{FF2B5EF4-FFF2-40B4-BE49-F238E27FC236}">
                <a16:creationId xmlns:a16="http://schemas.microsoft.com/office/drawing/2014/main" id="{0F47983B-27B0-43C8-A062-94506E82F4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299" y="2528947"/>
            <a:ext cx="4105356" cy="3079017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520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8408" y="470535"/>
            <a:ext cx="3565756" cy="1572518"/>
          </a:xfrm>
        </p:spPr>
        <p:txBody>
          <a:bodyPr>
            <a:normAutofit/>
          </a:bodyPr>
          <a:lstStyle/>
          <a:p>
            <a:r>
              <a:rPr lang="en-US" dirty="0"/>
              <a:t>Basic optics and telescopes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8408" y="2115747"/>
            <a:ext cx="3502506" cy="4365398"/>
          </a:xfrm>
        </p:spPr>
        <p:txBody>
          <a:bodyPr>
            <a:normAutofit/>
          </a:bodyPr>
          <a:lstStyle/>
          <a:p>
            <a:r>
              <a:rPr lang="en-US" sz="1400" dirty="0"/>
              <a:t>There are many types of telescopes:</a:t>
            </a:r>
          </a:p>
          <a:p>
            <a:pPr lvl="1"/>
            <a:r>
              <a:rPr lang="en-US" sz="1200" dirty="0"/>
              <a:t> Radio</a:t>
            </a:r>
          </a:p>
          <a:p>
            <a:pPr lvl="1"/>
            <a:r>
              <a:rPr lang="en-US" sz="1200" dirty="0"/>
              <a:t>X-ray</a:t>
            </a:r>
          </a:p>
          <a:p>
            <a:pPr lvl="1"/>
            <a:r>
              <a:rPr lang="en-US" sz="1200" dirty="0"/>
              <a:t>Infrared</a:t>
            </a:r>
          </a:p>
          <a:p>
            <a:pPr lvl="1"/>
            <a:r>
              <a:rPr lang="en-US" sz="1200" dirty="0"/>
              <a:t>gamma-ray</a:t>
            </a:r>
          </a:p>
          <a:p>
            <a:pPr lvl="1"/>
            <a:r>
              <a:rPr lang="en-US" sz="1200" dirty="0"/>
              <a:t>even gravity waves!</a:t>
            </a:r>
          </a:p>
          <a:p>
            <a:r>
              <a:rPr lang="en-US" sz="1400" dirty="0"/>
              <a:t>But they all use the same principle even though their looks and immediate design are based on the physics of their target information carrier (e.g., light)</a:t>
            </a:r>
          </a:p>
          <a:p>
            <a:r>
              <a:rPr lang="en-US" sz="1400" dirty="0"/>
              <a:t>In this class we will overview basic optics principles and the construction of the two telescope types that are used for the visible light – reflector and refractor.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01D9966-4027-4CE1-BAFF-9FA0E57860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69630" y="0"/>
            <a:ext cx="685800" cy="6858000"/>
          </a:xfrm>
          <a:prstGeom prst="rect">
            <a:avLst/>
          </a:prstGeom>
          <a:solidFill>
            <a:schemeClr val="tx2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1981FBF-D86C-4C24-9F66-A76C0A1A1C3D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874F3938-6B59-4FDD-B882-12FAA4978F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9992" y="0"/>
            <a:ext cx="3799638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long row of satellite dishes in the sunset">
            <a:extLst>
              <a:ext uri="{FF2B5EF4-FFF2-40B4-BE49-F238E27FC236}">
                <a16:creationId xmlns:a16="http://schemas.microsoft.com/office/drawing/2014/main" id="{E5C73187-776B-4BB0-8CE1-463FC5AFC0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121" y="875039"/>
            <a:ext cx="2980431" cy="1989437"/>
          </a:xfrm>
          <a:prstGeom prst="rect">
            <a:avLst/>
          </a:prstGeom>
        </p:spPr>
      </p:pic>
      <p:pic>
        <p:nvPicPr>
          <p:cNvPr id="1028" name="Picture 4" descr="Image result for telescope defini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60121" y="4142010"/>
            <a:ext cx="1429890" cy="142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Image result for telescope defini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99433" y="4132586"/>
            <a:ext cx="1441119" cy="1441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8415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4583936" cy="1558574"/>
          </a:xfrm>
        </p:spPr>
        <p:txBody>
          <a:bodyPr>
            <a:normAutofit/>
          </a:bodyPr>
          <a:lstStyle/>
          <a:p>
            <a:r>
              <a:rPr lang="en-US" dirty="0"/>
              <a:t>What is refraction?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25752" y="2201308"/>
                <a:ext cx="4704587" cy="3978829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The speed of light is slower in any material then in vacuum</a:t>
                </a:r>
              </a:p>
              <a:p>
                <a:r>
                  <a:rPr lang="en-US" dirty="0"/>
                  <a:t>Frequency stays, wavelength changes!</a:t>
                </a:r>
              </a:p>
              <a:p>
                <a:pPr marL="0" indent="0">
                  <a:buNone/>
                </a:pPr>
                <a:r>
                  <a:rPr lang="en-US" dirty="0"/>
                  <a:t>          Index of refraction</a:t>
                </a:r>
                <a:endParaRPr lang="en-US" b="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  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𝑣𝑎𝑐𝑢𝑢𝑚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𝑚𝑎𝑡𝑒𝑟𝑖𝑎𝑙</m:t>
                            </m:r>
                          </m:sub>
                        </m:sSub>
                      </m:den>
                    </m:f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𝑣𝑎𝑐𝑢𝑢𝑚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/>
                  <a:t> is constant for light</a:t>
                </a:r>
              </a:p>
              <a:p>
                <a:pPr marL="0" indent="0">
                  <a:buNone/>
                </a:pPr>
                <a:r>
                  <a:rPr lang="en-US" b="0" dirty="0"/>
                  <a:t>        Snail’s law: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25752" y="2201308"/>
                <a:ext cx="4704587" cy="3978829"/>
              </a:xfrm>
              <a:blipFill>
                <a:blip r:embed="rId2"/>
                <a:stretch>
                  <a:fillRect l="-259" t="-10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1981FBF-D86C-4C24-9F66-A76C0A1A1C3D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sp>
        <p:nvSpPr>
          <p:cNvPr id="2056" name="Rectangle 74">
            <a:extLst>
              <a:ext uri="{FF2B5EF4-FFF2-40B4-BE49-F238E27FC236}">
                <a16:creationId xmlns:a16="http://schemas.microsoft.com/office/drawing/2014/main" id="{6F7E013D-0DE5-4A1E-B229-8063BAAE96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68220" y="-2811"/>
            <a:ext cx="2701410" cy="686081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Image result for refrac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6185" y="4013262"/>
            <a:ext cx="2978783" cy="284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school-for-champions.com/science/images/waves_obstacles_refraction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05879" y="2000326"/>
            <a:ext cx="2226092" cy="171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refractio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2073" y="260760"/>
            <a:ext cx="2226092" cy="1475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331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4583936" cy="1000101"/>
          </a:xfrm>
        </p:spPr>
        <p:txBody>
          <a:bodyPr>
            <a:normAutofit fontScale="90000"/>
          </a:bodyPr>
          <a:lstStyle/>
          <a:p>
            <a:r>
              <a:rPr lang="en-US" dirty="0"/>
              <a:t>Lenses: convex and concave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19677" y="1438179"/>
                <a:ext cx="4704587" cy="4591505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15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  <m:t>𝑜</m:t>
                            </m:r>
                          </m:sub>
                        </m:sSub>
                      </m:den>
                    </m:f>
                    <m:r>
                      <a:rPr lang="en-US" sz="15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5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  <m:t>𝑜</m:t>
                            </m:r>
                          </m:sub>
                        </m:sSub>
                      </m:den>
                    </m:f>
                  </m:oMath>
                </a14:m>
                <a:endParaRPr lang="en-US" sz="1500" dirty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15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  <m:t>𝑜</m:t>
                            </m:r>
                          </m:sub>
                        </m:sSub>
                      </m:den>
                    </m:f>
                    <m:r>
                      <a:rPr lang="en-US" sz="15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5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sz="1500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sz="15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5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num>
                      <m:den>
                        <m:r>
                          <a:rPr lang="en-US" sz="15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den>
                    </m:f>
                  </m:oMath>
                </a14:m>
                <a:endParaRPr lang="en-US" sz="1500" dirty="0"/>
              </a:p>
              <a:p>
                <a:r>
                  <a:rPr lang="en-US" sz="1500" b="1" dirty="0"/>
                  <a:t>the lens equation:</a:t>
                </a:r>
              </a:p>
              <a:p>
                <a:pPr lvl="1"/>
                <a14:m>
                  <m:oMath xmlns:m="http://schemas.openxmlformats.org/officeDocument/2006/math">
                    <m:f>
                      <m:fPr>
                        <m:ctrlPr>
                          <a:rPr lang="en-US" sz="15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5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en-US" sz="15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500" b="1" i="1" smtClean="0">
                                <a:latin typeface="Cambria Math" panose="02040503050406030204" pitchFamily="18" charset="0"/>
                              </a:rPr>
                              <m:t>𝒅</m:t>
                            </m:r>
                          </m:e>
                          <m:sub>
                            <m:r>
                              <a:rPr lang="en-US" sz="1500" b="1" i="1" smtClean="0">
                                <a:latin typeface="Cambria Math" panose="02040503050406030204" pitchFamily="18" charset="0"/>
                              </a:rPr>
                              <m:t>𝒐</m:t>
                            </m:r>
                          </m:sub>
                        </m:sSub>
                      </m:den>
                    </m:f>
                    <m:r>
                      <a:rPr lang="en-US" sz="1500" b="1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15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5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en-US" sz="15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500" b="1" i="1" smtClean="0">
                                <a:latin typeface="Cambria Math" panose="02040503050406030204" pitchFamily="18" charset="0"/>
                              </a:rPr>
                              <m:t>𝒅</m:t>
                            </m:r>
                          </m:e>
                          <m:sub>
                            <m:r>
                              <a:rPr lang="en-US" sz="1500" b="1" i="1" smtClean="0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</m:sSub>
                      </m:den>
                    </m:f>
                    <m:r>
                      <a:rPr lang="en-US" sz="1500" b="1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5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5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1500" b="1" i="1" smtClean="0">
                            <a:latin typeface="Cambria Math" panose="02040503050406030204" pitchFamily="18" charset="0"/>
                          </a:rPr>
                          <m:t>𝒇</m:t>
                        </m:r>
                      </m:den>
                    </m:f>
                  </m:oMath>
                </a14:m>
                <a:endParaRPr lang="en-US" sz="1500" b="1" dirty="0"/>
              </a:p>
              <a:p>
                <a:pPr lvl="1"/>
                <a:r>
                  <a:rPr lang="en-US" sz="1200" b="1" dirty="0"/>
                  <a:t>where: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2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200" b="1" i="1" dirty="0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1200" b="1" i="1" dirty="0" smtClean="0">
                            <a:latin typeface="Cambria Math" panose="02040503050406030204" pitchFamily="18" charset="0"/>
                          </a:rPr>
                          <m:t>𝒐𝒃𝒋𝒆𝒄𝒕</m:t>
                        </m:r>
                        <m:r>
                          <a:rPr lang="en-US" sz="1200" b="1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1" i="1" dirty="0" smtClean="0">
                            <a:latin typeface="Cambria Math" panose="02040503050406030204" pitchFamily="18" charset="0"/>
                          </a:rPr>
                          <m:t>𝒅𝒊𝒔𝒕𝒂𝒏𝒄𝒆</m:t>
                        </m:r>
                      </m:den>
                    </m:f>
                    <m:r>
                      <a:rPr lang="en-US" sz="1200" b="1" i="1" dirty="0" smtClean="0">
                        <a:latin typeface="Cambria Math" panose="02040503050406030204" pitchFamily="18" charset="0"/>
                      </a:rPr>
                      <m:t> +</m:t>
                    </m:r>
                    <m:f>
                      <m:fPr>
                        <m:ctrlPr>
                          <a:rPr lang="en-US" sz="12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200" b="1" i="1" dirty="0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1200" b="1" i="1" dirty="0" smtClean="0">
                            <a:latin typeface="Cambria Math" panose="02040503050406030204" pitchFamily="18" charset="0"/>
                          </a:rPr>
                          <m:t>𝒊𝒎𝒂𝒈𝒆</m:t>
                        </m:r>
                        <m:r>
                          <a:rPr lang="en-US" sz="1200" b="1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1" i="1" dirty="0" smtClean="0">
                            <a:latin typeface="Cambria Math" panose="02040503050406030204" pitchFamily="18" charset="0"/>
                          </a:rPr>
                          <m:t>𝒅𝒊𝒔𝒕𝒂𝒏𝒄𝒆</m:t>
                        </m:r>
                      </m:den>
                    </m:f>
                    <m:r>
                      <a:rPr lang="en-US" sz="1200" b="1" i="1" dirty="0" smtClean="0">
                        <a:latin typeface="Cambria Math" panose="02040503050406030204" pitchFamily="18" charset="0"/>
                      </a:rPr>
                      <m:t> =</m:t>
                    </m:r>
                    <m:f>
                      <m:fPr>
                        <m:ctrlPr>
                          <a:rPr lang="en-US" sz="1200" b="1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200" b="1" i="1" dirty="0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1200" b="1" i="1" dirty="0" smtClean="0">
                            <a:latin typeface="Cambria Math" panose="02040503050406030204" pitchFamily="18" charset="0"/>
                          </a:rPr>
                          <m:t>𝒇𝒐𝒄𝒂𝒍</m:t>
                        </m:r>
                        <m:r>
                          <a:rPr lang="en-US" sz="1200" b="1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1" i="1" dirty="0" smtClean="0">
                            <a:latin typeface="Cambria Math" panose="02040503050406030204" pitchFamily="18" charset="0"/>
                          </a:rPr>
                          <m:t>𝒍𝒆𝒏𝒈𝒕𝒉</m:t>
                        </m:r>
                      </m:den>
                    </m:f>
                  </m:oMath>
                </a14:m>
                <a:endParaRPr lang="en-US" sz="1200" b="1" dirty="0"/>
              </a:p>
              <a:p>
                <a:r>
                  <a:rPr lang="en-US" sz="1500" b="1" dirty="0"/>
                  <a:t>Convex lens gives image:</a:t>
                </a:r>
              </a:p>
              <a:p>
                <a:pPr lvl="1"/>
                <a:r>
                  <a:rPr lang="en-US" sz="1500" b="1" dirty="0"/>
                  <a:t>Real</a:t>
                </a:r>
              </a:p>
              <a:p>
                <a:pPr lvl="1"/>
                <a:r>
                  <a:rPr lang="en-US" sz="1500" b="1" dirty="0"/>
                  <a:t>Magnified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1500" b="1" i="1" smtClean="0">
                        <a:latin typeface="Cambria Math" panose="02040503050406030204" pitchFamily="18" charset="0"/>
                      </a:rPr>
                      <m:t>𝑴</m:t>
                    </m:r>
                    <m:r>
                      <a:rPr lang="en-US" sz="1500" b="1" i="1" smtClean="0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sz="15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5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500" b="1" i="1" smtClean="0">
                                <a:latin typeface="Cambria Math" panose="02040503050406030204" pitchFamily="18" charset="0"/>
                              </a:rPr>
                              <m:t>𝒅</m:t>
                            </m:r>
                          </m:e>
                          <m:sub>
                            <m:r>
                              <a:rPr lang="en-US" sz="1500" b="1" i="1" smtClean="0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5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500" b="1" i="1" smtClean="0">
                                <a:latin typeface="Cambria Math" panose="02040503050406030204" pitchFamily="18" charset="0"/>
                              </a:rPr>
                              <m:t>𝒅</m:t>
                            </m:r>
                          </m:e>
                          <m:sub>
                            <m:r>
                              <a:rPr lang="en-US" sz="1500" b="1" i="1" smtClean="0">
                                <a:latin typeface="Cambria Math" panose="02040503050406030204" pitchFamily="18" charset="0"/>
                              </a:rPr>
                              <m:t>𝒐</m:t>
                            </m:r>
                          </m:sub>
                        </m:sSub>
                      </m:den>
                    </m:f>
                  </m:oMath>
                </a14:m>
                <a:endParaRPr lang="en-US" sz="1500" b="1" dirty="0"/>
              </a:p>
              <a:p>
                <a:r>
                  <a:rPr lang="en-US" sz="1700" b="1"/>
                  <a:t>Concave lens </a:t>
                </a:r>
                <a:r>
                  <a:rPr lang="en-US" sz="1700" b="1" dirty="0"/>
                  <a:t>gives image</a:t>
                </a:r>
              </a:p>
              <a:p>
                <a:pPr lvl="1"/>
                <a:r>
                  <a:rPr lang="en-US" sz="1500" b="1" dirty="0"/>
                  <a:t>Virtual</a:t>
                </a:r>
              </a:p>
              <a:p>
                <a:pPr lvl="1"/>
                <a:r>
                  <a:rPr lang="en-US" sz="1500" b="1" dirty="0"/>
                  <a:t>Reduced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19677" y="1438179"/>
                <a:ext cx="4704587" cy="4591505"/>
              </a:xfrm>
              <a:blipFill>
                <a:blip r:embed="rId2"/>
                <a:stretch>
                  <a:fillRect l="-1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1981FBF-D86C-4C24-9F66-A76C0A1A1C3D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sp>
        <p:nvSpPr>
          <p:cNvPr id="4114" name="Rectangle 74">
            <a:extLst>
              <a:ext uri="{FF2B5EF4-FFF2-40B4-BE49-F238E27FC236}">
                <a16:creationId xmlns:a16="http://schemas.microsoft.com/office/drawing/2014/main" id="{6F7E013D-0DE5-4A1E-B229-8063BAAE96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68220" y="-2811"/>
            <a:ext cx="2701410" cy="686081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2" name="Picture 6" descr="Related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9280" y="3831071"/>
            <a:ext cx="3163473" cy="2198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Related image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68220" y="318090"/>
            <a:ext cx="2226092" cy="1144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lens schematic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8"/>
          <a:stretch/>
        </p:blipFill>
        <p:spPr bwMode="auto">
          <a:xfrm>
            <a:off x="4269376" y="1783302"/>
            <a:ext cx="3873117" cy="1288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04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873" y="640080"/>
            <a:ext cx="4184776" cy="901774"/>
          </a:xfrm>
        </p:spPr>
        <p:txBody>
          <a:bodyPr>
            <a:normAutofit/>
          </a:bodyPr>
          <a:lstStyle/>
          <a:p>
            <a:r>
              <a:rPr lang="en-US" sz="3200" dirty="0"/>
              <a:t>Galilean telescope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73" y="1740803"/>
            <a:ext cx="3522888" cy="4439333"/>
          </a:xfrm>
        </p:spPr>
        <p:txBody>
          <a:bodyPr>
            <a:normAutofit/>
          </a:bodyPr>
          <a:lstStyle/>
          <a:p>
            <a:r>
              <a:rPr lang="en-US" sz="1600" dirty="0"/>
              <a:t>Our eyes are designed to ‘see’ the incoming light rays that are parallel</a:t>
            </a:r>
          </a:p>
          <a:p>
            <a:r>
              <a:rPr lang="en-US" sz="1600" dirty="0"/>
              <a:t>A lens can collect light, but it creates ‘image’, makes light rays intersect</a:t>
            </a:r>
          </a:p>
          <a:p>
            <a:r>
              <a:rPr lang="en-US" sz="1600" dirty="0"/>
              <a:t>Can used 2 lenses to ‘condense’ light</a:t>
            </a:r>
          </a:p>
          <a:p>
            <a:r>
              <a:rPr lang="en-US" sz="1600" dirty="0"/>
              <a:t>Telescope inverts image. Increases brightness. But its not a microscope, it doesn’t magnify</a:t>
            </a:r>
          </a:p>
          <a:p>
            <a:r>
              <a:rPr lang="en-US" sz="1600" dirty="0"/>
              <a:t>Need to add an eyepiece for that – on another slide.</a:t>
            </a:r>
          </a:p>
        </p:txBody>
      </p:sp>
      <p:pic>
        <p:nvPicPr>
          <p:cNvPr id="1026" name="Picture 2" descr="Image result for galilean telescope schemat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03132" y="3122574"/>
            <a:ext cx="3558481" cy="214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1981FBF-D86C-4C24-9F66-A76C0A1A1C3D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/>
          </a:p>
        </p:txBody>
      </p:sp>
      <p:pic>
        <p:nvPicPr>
          <p:cNvPr id="6" name="Picture 5" descr="A close - up of a wooden axe&#10;&#10;Description automatically generated with low confidence">
            <a:extLst>
              <a:ext uri="{FF2B5EF4-FFF2-40B4-BE49-F238E27FC236}">
                <a16:creationId xmlns:a16="http://schemas.microsoft.com/office/drawing/2014/main" id="{2EF78774-9C69-461F-B6C0-1B78B60E9A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689175" y="577806"/>
            <a:ext cx="1316362" cy="141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83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4583936" cy="1558574"/>
          </a:xfrm>
        </p:spPr>
        <p:txBody>
          <a:bodyPr>
            <a:normAutofit/>
          </a:bodyPr>
          <a:lstStyle/>
          <a:p>
            <a:r>
              <a:rPr lang="en-US" dirty="0"/>
              <a:t>Chromatic aberrations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5752" y="2201308"/>
            <a:ext cx="4704587" cy="3978829"/>
          </a:xfrm>
        </p:spPr>
        <p:txBody>
          <a:bodyPr>
            <a:normAutofit/>
          </a:bodyPr>
          <a:lstStyle/>
          <a:p>
            <a:r>
              <a:rPr lang="en-US" dirty="0"/>
              <a:t>Different colors have different wavelength</a:t>
            </a:r>
          </a:p>
          <a:p>
            <a:r>
              <a:rPr lang="en-US" dirty="0"/>
              <a:t>Diffract at different angles</a:t>
            </a:r>
          </a:p>
          <a:p>
            <a:r>
              <a:rPr lang="en-US" dirty="0"/>
              <a:t>This causes chromatic aberrations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1981FBF-D86C-4C24-9F66-A76C0A1A1C3D}" type="slidenum">
              <a:rPr lang="en-US" smtClean="0"/>
              <a:pPr>
                <a:spcAft>
                  <a:spcPts val="600"/>
                </a:spcAft>
              </a:pPr>
              <a:t>6</a:t>
            </a:fld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6F7E013D-0DE5-4A1E-B229-8063BAAE96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68220" y="-2811"/>
            <a:ext cx="2701410" cy="686081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4" name="Picture 4" descr="Related imag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99"/>
          <a:stretch/>
        </p:blipFill>
        <p:spPr bwMode="auto">
          <a:xfrm>
            <a:off x="1143581" y="4828914"/>
            <a:ext cx="2226091" cy="128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Image result for refraction wave 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71504" y="1180403"/>
            <a:ext cx="2226092" cy="1669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chromatic aberration sk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71504" y="4143650"/>
            <a:ext cx="2226092" cy="1591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15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0835" y="156352"/>
            <a:ext cx="7269480" cy="749560"/>
          </a:xfrm>
        </p:spPr>
        <p:txBody>
          <a:bodyPr/>
          <a:lstStyle/>
          <a:p>
            <a:r>
              <a:rPr lang="en-US" dirty="0"/>
              <a:t>Reflections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63841" y="963758"/>
                <a:ext cx="4042989" cy="4121426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/>
                  <a:t>For a flat mirror,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 panose="02040503050406030204" pitchFamily="18" charset="0"/>
                      </a:rPr>
                      <m:t>𝑨𝒏𝒈𝒍𝒆</m:t>
                    </m:r>
                    <m:r>
                      <a:rPr lang="en-US" sz="2000" b="1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1" i="1" dirty="0" smtClean="0">
                        <a:latin typeface="Cambria Math" panose="02040503050406030204" pitchFamily="18" charset="0"/>
                      </a:rPr>
                      <m:t>𝒐𝒇</m:t>
                    </m:r>
                    <m:r>
                      <a:rPr lang="en-US" sz="2000" b="1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1" i="1" dirty="0" smtClean="0">
                        <a:latin typeface="Cambria Math" panose="02040503050406030204" pitchFamily="18" charset="0"/>
                      </a:rPr>
                      <m:t>𝒊𝒏𝒄𝒊𝒅𝒆𝒏𝒄𝒆</m:t>
                    </m:r>
                    <m:r>
                      <a:rPr lang="en-US" sz="2000" b="1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b="1" i="1" dirty="0">
                        <a:latin typeface="Cambria Math" panose="02040503050406030204" pitchFamily="18" charset="0"/>
                      </a:rPr>
                      <m:t>𝒂𝒏𝒈𝒍𝒆</m:t>
                    </m:r>
                    <m:r>
                      <a:rPr lang="en-US" sz="2000" b="1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1" i="1" dirty="0">
                        <a:latin typeface="Cambria Math" panose="02040503050406030204" pitchFamily="18" charset="0"/>
                      </a:rPr>
                      <m:t>𝒐𝒇</m:t>
                    </m:r>
                    <m:r>
                      <a:rPr lang="en-US" sz="2000" b="1" i="1" dirty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000" b="1" i="1" dirty="0" smtClean="0">
                        <a:latin typeface="Cambria Math" panose="02040503050406030204" pitchFamily="18" charset="0"/>
                      </a:rPr>
                      <m:t>𝒓𝒆𝒇𝒍𝒆𝒄𝒕𝒊𝒐𝒏</m:t>
                    </m:r>
                  </m:oMath>
                </a14:m>
                <a:endParaRPr lang="en-US" sz="2000" b="1" dirty="0"/>
              </a:p>
              <a:p>
                <a:pPr lvl="1"/>
                <a:r>
                  <a:rPr lang="en-US" sz="2000" dirty="0"/>
                  <a:t>Form virtual mirrored image</a:t>
                </a:r>
              </a:p>
              <a:p>
                <a:r>
                  <a:rPr lang="en-US" sz="2000" b="1" dirty="0"/>
                  <a:t>Concave </a:t>
                </a:r>
                <a:r>
                  <a:rPr lang="en-US" sz="2000" dirty="0"/>
                  <a:t>mirrors</a:t>
                </a:r>
                <a:r>
                  <a:rPr lang="en-US" sz="2000" b="1" dirty="0"/>
                  <a:t> </a:t>
                </a:r>
                <a:r>
                  <a:rPr lang="en-US" sz="2000" dirty="0"/>
                  <a:t>form real and inverted image</a:t>
                </a:r>
              </a:p>
              <a:p>
                <a:r>
                  <a:rPr lang="en-US" sz="2000" b="1" dirty="0"/>
                  <a:t>Convex </a:t>
                </a:r>
                <a:r>
                  <a:rPr lang="en-US" sz="2000" dirty="0"/>
                  <a:t>mirrors</a:t>
                </a:r>
                <a:r>
                  <a:rPr lang="en-US" sz="2000" b="1" dirty="0"/>
                  <a:t> </a:t>
                </a:r>
                <a:r>
                  <a:rPr lang="en-US" sz="2000" dirty="0"/>
                  <a:t>form virtual and upright image</a:t>
                </a:r>
                <a:endParaRPr lang="en-US" sz="20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63841" y="963758"/>
                <a:ext cx="4042989" cy="4121426"/>
              </a:xfrm>
              <a:blipFill>
                <a:blip r:embed="rId2"/>
                <a:stretch>
                  <a:fillRect l="-603" t="-1036" r="-15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7</a:t>
            </a:fld>
            <a:endParaRPr lang="en-US"/>
          </a:p>
        </p:txBody>
      </p:sp>
      <p:pic>
        <p:nvPicPr>
          <p:cNvPr id="3074" name="Picture 2" descr="Reflec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830" y="251804"/>
            <a:ext cx="3168754" cy="2049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CE9B9E89-DC6D-4D14-B78D-F7317361B2BD}"/>
              </a:ext>
            </a:extLst>
          </p:cNvPr>
          <p:cNvGrpSpPr/>
          <p:nvPr/>
        </p:nvGrpSpPr>
        <p:grpSpPr>
          <a:xfrm>
            <a:off x="307648" y="4150967"/>
            <a:ext cx="4088359" cy="1863413"/>
            <a:chOff x="0" y="0"/>
            <a:chExt cx="5628640" cy="2355850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C3E59021-62D9-4947-9989-C8F4EA5E8579}"/>
                </a:ext>
              </a:extLst>
            </p:cNvPr>
            <p:cNvGrpSpPr/>
            <p:nvPr/>
          </p:nvGrpSpPr>
          <p:grpSpPr>
            <a:xfrm>
              <a:off x="0" y="0"/>
              <a:ext cx="5628640" cy="2355850"/>
              <a:chOff x="0" y="0"/>
              <a:chExt cx="5628640" cy="2355850"/>
            </a:xfrm>
          </p:grpSpPr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9A50E2CB-CCCD-4662-AB4C-EB639A75BDCC}"/>
                  </a:ext>
                </a:extLst>
              </p:cNvPr>
              <p:cNvGrpSpPr/>
              <p:nvPr/>
            </p:nvGrpSpPr>
            <p:grpSpPr>
              <a:xfrm>
                <a:off x="0" y="0"/>
                <a:ext cx="5628640" cy="2355850"/>
                <a:chOff x="0" y="0"/>
                <a:chExt cx="5628640" cy="2355850"/>
              </a:xfrm>
            </p:grpSpPr>
            <p:pic>
              <p:nvPicPr>
                <p:cNvPr id="36" name="image1.png">
                  <a:extLst>
                    <a:ext uri="{FF2B5EF4-FFF2-40B4-BE49-F238E27FC236}">
                      <a16:creationId xmlns:a16="http://schemas.microsoft.com/office/drawing/2014/main" id="{24E87B02-1954-4C45-AD76-57AFB8FD318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0" y="63500"/>
                  <a:ext cx="5628640" cy="2292350"/>
                </a:xfrm>
                <a:prstGeom prst="rect">
                  <a:avLst/>
                </a:prstGeom>
              </p:spPr>
            </p:pic>
            <p:cxnSp>
              <p:nvCxnSpPr>
                <p:cNvPr id="37" name="Straight Connector 36">
                  <a:extLst>
                    <a:ext uri="{FF2B5EF4-FFF2-40B4-BE49-F238E27FC236}">
                      <a16:creationId xmlns:a16="http://schemas.microsoft.com/office/drawing/2014/main" id="{F8E7E163-6EE7-4591-911C-9B5871D2F1DD}"/>
                    </a:ext>
                  </a:extLst>
                </p:cNvPr>
                <p:cNvCxnSpPr/>
                <p:nvPr/>
              </p:nvCxnSpPr>
              <p:spPr>
                <a:xfrm>
                  <a:off x="1574800" y="742950"/>
                  <a:ext cx="2311604" cy="0"/>
                </a:xfrm>
                <a:prstGeom prst="line">
                  <a:avLst/>
                </a:prstGeom>
                <a:ln w="1587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Arrow Connector 37">
                  <a:extLst>
                    <a:ext uri="{FF2B5EF4-FFF2-40B4-BE49-F238E27FC236}">
                      <a16:creationId xmlns:a16="http://schemas.microsoft.com/office/drawing/2014/main" id="{C4CDE4E9-1891-49EE-8882-29D06D2D63F3}"/>
                    </a:ext>
                  </a:extLst>
                </p:cNvPr>
                <p:cNvCxnSpPr/>
                <p:nvPr/>
              </p:nvCxnSpPr>
              <p:spPr>
                <a:xfrm>
                  <a:off x="1581150" y="749300"/>
                  <a:ext cx="2362809" cy="643737"/>
                </a:xfrm>
                <a:prstGeom prst="straightConnector1">
                  <a:avLst/>
                </a:prstGeom>
                <a:ln w="15875"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Arrow Connector 38">
                  <a:extLst>
                    <a:ext uri="{FF2B5EF4-FFF2-40B4-BE49-F238E27FC236}">
                      <a16:creationId xmlns:a16="http://schemas.microsoft.com/office/drawing/2014/main" id="{3A635780-4AD9-48BD-AB90-EBD6D0ACC3B3}"/>
                    </a:ext>
                  </a:extLst>
                </p:cNvPr>
                <p:cNvCxnSpPr/>
                <p:nvPr/>
              </p:nvCxnSpPr>
              <p:spPr>
                <a:xfrm>
                  <a:off x="1581150" y="749300"/>
                  <a:ext cx="1331366" cy="362547"/>
                </a:xfrm>
                <a:prstGeom prst="straightConnector1">
                  <a:avLst/>
                </a:prstGeom>
                <a:ln w="15875"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Arrow Connector 39">
                  <a:extLst>
                    <a:ext uri="{FF2B5EF4-FFF2-40B4-BE49-F238E27FC236}">
                      <a16:creationId xmlns:a16="http://schemas.microsoft.com/office/drawing/2014/main" id="{73AAE2FE-7EA6-4F31-8990-B194CEC310D7}"/>
                    </a:ext>
                  </a:extLst>
                </p:cNvPr>
                <p:cNvCxnSpPr/>
                <p:nvPr/>
              </p:nvCxnSpPr>
              <p:spPr>
                <a:xfrm>
                  <a:off x="1581150" y="742950"/>
                  <a:ext cx="2172614" cy="1214323"/>
                </a:xfrm>
                <a:prstGeom prst="straightConnector1">
                  <a:avLst/>
                </a:prstGeom>
                <a:ln w="15875"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EAAD6F96-5B86-40F0-B6A5-65ECE917EADB}"/>
                    </a:ext>
                  </a:extLst>
                </p:cNvPr>
                <p:cNvCxnSpPr/>
                <p:nvPr/>
              </p:nvCxnSpPr>
              <p:spPr>
                <a:xfrm flipH="1">
                  <a:off x="2114550" y="742950"/>
                  <a:ext cx="1759585" cy="1076325"/>
                </a:xfrm>
                <a:prstGeom prst="line">
                  <a:avLst/>
                </a:prstGeom>
                <a:ln w="15875" cmpd="dbl">
                  <a:prstDash val="solid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" name="Text Box 17">
                  <a:extLst>
                    <a:ext uri="{FF2B5EF4-FFF2-40B4-BE49-F238E27FC236}">
                      <a16:creationId xmlns:a16="http://schemas.microsoft.com/office/drawing/2014/main" id="{C1663C87-C360-416C-A2D7-0BC990967937}"/>
                    </a:ext>
                  </a:extLst>
                </p:cNvPr>
                <p:cNvSpPr txBox="1"/>
                <p:nvPr/>
              </p:nvSpPr>
              <p:spPr>
                <a:xfrm>
                  <a:off x="3746500" y="0"/>
                  <a:ext cx="709574" cy="4000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11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Concave mirror </a:t>
                  </a:r>
                </a:p>
              </p:txBody>
            </p:sp>
            <p:sp>
              <p:nvSpPr>
                <p:cNvPr id="43" name="Up Arrow Callout 20">
                  <a:extLst>
                    <a:ext uri="{FF2B5EF4-FFF2-40B4-BE49-F238E27FC236}">
                      <a16:creationId xmlns:a16="http://schemas.microsoft.com/office/drawing/2014/main" id="{400206C3-0EE5-4F63-87EE-258FFB2C1E38}"/>
                    </a:ext>
                  </a:extLst>
                </p:cNvPr>
                <p:cNvSpPr/>
                <p:nvPr/>
              </p:nvSpPr>
              <p:spPr>
                <a:xfrm>
                  <a:off x="2534670" y="1485900"/>
                  <a:ext cx="526693" cy="643737"/>
                </a:xfrm>
                <a:prstGeom prst="upArrowCallout">
                  <a:avLst>
                    <a:gd name="adj1" fmla="val 5283"/>
                    <a:gd name="adj2" fmla="val 7558"/>
                    <a:gd name="adj3" fmla="val 25000"/>
                    <a:gd name="adj4" fmla="val 39171"/>
                  </a:avLst>
                </a:prstGeom>
                <a:ln w="15875"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1100" dirty="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Image</a:t>
                  </a:r>
                </a:p>
              </p:txBody>
            </p:sp>
            <p:sp>
              <p:nvSpPr>
                <p:cNvPr id="44" name="Text Box 21">
                  <a:extLst>
                    <a:ext uri="{FF2B5EF4-FFF2-40B4-BE49-F238E27FC236}">
                      <a16:creationId xmlns:a16="http://schemas.microsoft.com/office/drawing/2014/main" id="{97BDC4BA-935D-4149-B8BE-4C1DE72CAFCA}"/>
                    </a:ext>
                  </a:extLst>
                </p:cNvPr>
                <p:cNvSpPr txBox="1"/>
                <p:nvPr/>
              </p:nvSpPr>
              <p:spPr>
                <a:xfrm>
                  <a:off x="101600" y="133350"/>
                  <a:ext cx="1365250" cy="80645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11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Image is:</a:t>
                  </a:r>
                </a:p>
                <a:p>
                  <a:pPr marL="342900" marR="0" lvl="0" indent="-342900">
                    <a:spcBef>
                      <a:spcPts val="0"/>
                    </a:spcBef>
                    <a:spcAft>
                      <a:spcPts val="0"/>
                    </a:spcAft>
                    <a:buFont typeface="Symbol" panose="05050102010706020507" pitchFamily="18" charset="2"/>
                    <a:buChar char=""/>
                  </a:pPr>
                  <a:r>
                    <a:rPr lang="en-US" sz="11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Real</a:t>
                  </a:r>
                </a:p>
                <a:p>
                  <a:pPr marL="342900" marR="0" lvl="0" indent="-342900">
                    <a:spcBef>
                      <a:spcPts val="0"/>
                    </a:spcBef>
                    <a:spcAft>
                      <a:spcPts val="0"/>
                    </a:spcAft>
                    <a:buFont typeface="Symbol" panose="05050102010706020507" pitchFamily="18" charset="2"/>
                    <a:buChar char=""/>
                  </a:pPr>
                  <a:r>
                    <a:rPr lang="en-US" sz="11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Inverted</a:t>
                  </a:r>
                </a:p>
                <a:p>
                  <a:pPr marL="342900" marR="0" lvl="0" indent="-342900">
                    <a:spcBef>
                      <a:spcPts val="0"/>
                    </a:spcBef>
                    <a:spcAft>
                      <a:spcPts val="0"/>
                    </a:spcAft>
                    <a:buFont typeface="Symbol" panose="05050102010706020507" pitchFamily="18" charset="2"/>
                    <a:buChar char=""/>
                  </a:pPr>
                  <a:r>
                    <a:rPr lang="en-US" sz="11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Smaller </a:t>
                  </a:r>
                </a:p>
              </p:txBody>
            </p:sp>
          </p:grpSp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448C9676-4FF3-4815-83D1-BE1178210DE0}"/>
                  </a:ext>
                </a:extLst>
              </p:cNvPr>
              <p:cNvGrpSpPr/>
              <p:nvPr/>
            </p:nvGrpSpPr>
            <p:grpSpPr>
              <a:xfrm>
                <a:off x="1581150" y="742950"/>
                <a:ext cx="2794634" cy="1132482"/>
                <a:chOff x="0" y="0"/>
                <a:chExt cx="2794634" cy="1132482"/>
              </a:xfrm>
            </p:grpSpPr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8E3164C7-BB49-47E6-8BAF-0D97AF69B450}"/>
                    </a:ext>
                  </a:extLst>
                </p:cNvPr>
                <p:cNvCxnSpPr/>
                <p:nvPr/>
              </p:nvCxnSpPr>
              <p:spPr>
                <a:xfrm>
                  <a:off x="0" y="0"/>
                  <a:ext cx="1199515" cy="0"/>
                </a:xfrm>
                <a:prstGeom prst="line">
                  <a:avLst/>
                </a:prstGeom>
                <a:ln w="1587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Arrow Connector 32">
                  <a:extLst>
                    <a:ext uri="{FF2B5EF4-FFF2-40B4-BE49-F238E27FC236}">
                      <a16:creationId xmlns:a16="http://schemas.microsoft.com/office/drawing/2014/main" id="{29E4B404-1788-45D9-947A-BDFC1039D7A0}"/>
                    </a:ext>
                  </a:extLst>
                </p:cNvPr>
                <p:cNvCxnSpPr/>
                <p:nvPr/>
              </p:nvCxnSpPr>
              <p:spPr>
                <a:xfrm>
                  <a:off x="6350" y="6350"/>
                  <a:ext cx="526694" cy="294282"/>
                </a:xfrm>
                <a:prstGeom prst="straightConnector1">
                  <a:avLst/>
                </a:prstGeom>
                <a:ln w="15875"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Arrow Connector 33">
                  <a:extLst>
                    <a:ext uri="{FF2B5EF4-FFF2-40B4-BE49-F238E27FC236}">
                      <a16:creationId xmlns:a16="http://schemas.microsoft.com/office/drawing/2014/main" id="{530CB46C-2E93-4B5B-AB62-A68C79A234A5}"/>
                    </a:ext>
                  </a:extLst>
                </p:cNvPr>
                <p:cNvCxnSpPr/>
                <p:nvPr/>
              </p:nvCxnSpPr>
              <p:spPr>
                <a:xfrm>
                  <a:off x="1492250" y="838200"/>
                  <a:ext cx="526694" cy="294282"/>
                </a:xfrm>
                <a:prstGeom prst="straightConnector1">
                  <a:avLst/>
                </a:prstGeom>
                <a:ln w="15875">
                  <a:solidFill>
                    <a:srgbClr val="FF0000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Text Box 19">
                  <a:extLst>
                    <a:ext uri="{FF2B5EF4-FFF2-40B4-BE49-F238E27FC236}">
                      <a16:creationId xmlns:a16="http://schemas.microsoft.com/office/drawing/2014/main" id="{F19E6871-B120-40BA-B042-3855057542D0}"/>
                    </a:ext>
                  </a:extLst>
                </p:cNvPr>
                <p:cNvSpPr txBox="1"/>
                <p:nvPr/>
              </p:nvSpPr>
              <p:spPr>
                <a:xfrm>
                  <a:off x="1670050" y="819150"/>
                  <a:ext cx="1124584" cy="214312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1100" dirty="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Perpendicular </a:t>
                  </a:r>
                </a:p>
              </p:txBody>
            </p:sp>
          </p:grpSp>
        </p:grpSp>
        <p:sp>
          <p:nvSpPr>
            <p:cNvPr id="27" name="Text Box 8">
              <a:extLst>
                <a:ext uri="{FF2B5EF4-FFF2-40B4-BE49-F238E27FC236}">
                  <a16:creationId xmlns:a16="http://schemas.microsoft.com/office/drawing/2014/main" id="{60FD4179-BC25-4650-88A1-2970B20D1290}"/>
                </a:ext>
              </a:extLst>
            </p:cNvPr>
            <p:cNvSpPr txBox="1"/>
            <p:nvPr/>
          </p:nvSpPr>
          <p:spPr>
            <a:xfrm>
              <a:off x="1612900" y="558800"/>
              <a:ext cx="709574" cy="27066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Parallel </a:t>
              </a: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C9A0E9D2-3FBD-4473-88B0-6397350E44CD}"/>
                </a:ext>
              </a:extLst>
            </p:cNvPr>
            <p:cNvCxnSpPr/>
            <p:nvPr/>
          </p:nvCxnSpPr>
          <p:spPr>
            <a:xfrm>
              <a:off x="2787650" y="1181100"/>
              <a:ext cx="0" cy="2286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 Box 18">
              <a:extLst>
                <a:ext uri="{FF2B5EF4-FFF2-40B4-BE49-F238E27FC236}">
                  <a16:creationId xmlns:a16="http://schemas.microsoft.com/office/drawing/2014/main" id="{2114884C-56D7-4D92-82B6-2ED533135B7F}"/>
                </a:ext>
              </a:extLst>
            </p:cNvPr>
            <p:cNvSpPr txBox="1"/>
            <p:nvPr/>
          </p:nvSpPr>
          <p:spPr>
            <a:xfrm>
              <a:off x="2520950" y="863600"/>
              <a:ext cx="709574" cy="270663"/>
            </a:xfrm>
            <a:prstGeom prst="rect">
              <a:avLst/>
            </a:prstGeom>
            <a:noFill/>
            <a:ln w="6350"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1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Focal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278C414-127D-476F-A3B1-64BFF13F1416}"/>
              </a:ext>
            </a:extLst>
          </p:cNvPr>
          <p:cNvGrpSpPr/>
          <p:nvPr/>
        </p:nvGrpSpPr>
        <p:grpSpPr>
          <a:xfrm>
            <a:off x="3270679" y="3990982"/>
            <a:ext cx="5127706" cy="2050180"/>
            <a:chOff x="-10342" y="0"/>
            <a:chExt cx="5631815" cy="2527387"/>
          </a:xfrm>
        </p:grpSpPr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BBD13ED4-26AE-4C3D-B6AD-18FBCCA5431F}"/>
                </a:ext>
              </a:extLst>
            </p:cNvPr>
            <p:cNvGrpSpPr/>
            <p:nvPr/>
          </p:nvGrpSpPr>
          <p:grpSpPr>
            <a:xfrm>
              <a:off x="-10342" y="0"/>
              <a:ext cx="5631815" cy="2527387"/>
              <a:chOff x="-10342" y="0"/>
              <a:chExt cx="5631815" cy="2527387"/>
            </a:xfrm>
          </p:grpSpPr>
          <p:grpSp>
            <p:nvGrpSpPr>
              <p:cNvPr id="52" name="Group 51">
                <a:extLst>
                  <a:ext uri="{FF2B5EF4-FFF2-40B4-BE49-F238E27FC236}">
                    <a16:creationId xmlns:a16="http://schemas.microsoft.com/office/drawing/2014/main" id="{26A82834-1AE2-435F-928F-44DC1D4CD22C}"/>
                  </a:ext>
                </a:extLst>
              </p:cNvPr>
              <p:cNvGrpSpPr/>
              <p:nvPr/>
            </p:nvGrpSpPr>
            <p:grpSpPr>
              <a:xfrm>
                <a:off x="-10342" y="114300"/>
                <a:ext cx="5631815" cy="2413087"/>
                <a:chOff x="-10342" y="0"/>
                <a:chExt cx="5631815" cy="2413087"/>
              </a:xfrm>
            </p:grpSpPr>
            <p:pic>
              <p:nvPicPr>
                <p:cNvPr id="55" name="image2.png">
                  <a:extLst>
                    <a:ext uri="{FF2B5EF4-FFF2-40B4-BE49-F238E27FC236}">
                      <a16:creationId xmlns:a16="http://schemas.microsoft.com/office/drawing/2014/main" id="{417FA49F-B430-4CD2-8BA9-DB6A8563C4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-10342" y="120737"/>
                  <a:ext cx="5631815" cy="2292350"/>
                </a:xfrm>
                <a:prstGeom prst="rect">
                  <a:avLst/>
                </a:prstGeom>
              </p:spPr>
            </p:pic>
            <p:cxnSp>
              <p:nvCxnSpPr>
                <p:cNvPr id="56" name="Straight Connector 55">
                  <a:extLst>
                    <a:ext uri="{FF2B5EF4-FFF2-40B4-BE49-F238E27FC236}">
                      <a16:creationId xmlns:a16="http://schemas.microsoft.com/office/drawing/2014/main" id="{7C204AAD-FDA9-4140-A482-D77D9B5E30DD}"/>
                    </a:ext>
                  </a:extLst>
                </p:cNvPr>
                <p:cNvCxnSpPr/>
                <p:nvPr/>
              </p:nvCxnSpPr>
              <p:spPr>
                <a:xfrm flipH="1">
                  <a:off x="2051050" y="1028700"/>
                  <a:ext cx="948055" cy="17118"/>
                </a:xfrm>
                <a:prstGeom prst="line">
                  <a:avLst/>
                </a:prstGeom>
                <a:ln w="15875" cmpd="dbl">
                  <a:solidFill>
                    <a:srgbClr val="00B050"/>
                  </a:solidFill>
                  <a:prstDash val="solid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Straight Connector 56">
                  <a:extLst>
                    <a:ext uri="{FF2B5EF4-FFF2-40B4-BE49-F238E27FC236}">
                      <a16:creationId xmlns:a16="http://schemas.microsoft.com/office/drawing/2014/main" id="{FDDA0FFF-109B-4721-A803-3023ED9512D0}"/>
                    </a:ext>
                  </a:extLst>
                </p:cNvPr>
                <p:cNvCxnSpPr/>
                <p:nvPr/>
              </p:nvCxnSpPr>
              <p:spPr>
                <a:xfrm flipH="1" flipV="1">
                  <a:off x="2692400" y="0"/>
                  <a:ext cx="464185" cy="565150"/>
                </a:xfrm>
                <a:prstGeom prst="line">
                  <a:avLst/>
                </a:prstGeom>
                <a:ln w="15875" cmpd="dbl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8" name="Text Box 26">
                  <a:extLst>
                    <a:ext uri="{FF2B5EF4-FFF2-40B4-BE49-F238E27FC236}">
                      <a16:creationId xmlns:a16="http://schemas.microsoft.com/office/drawing/2014/main" id="{5D820F14-0527-4AFE-933F-2483CEA97DB5}"/>
                    </a:ext>
                  </a:extLst>
                </p:cNvPr>
                <p:cNvSpPr txBox="1"/>
                <p:nvPr/>
              </p:nvSpPr>
              <p:spPr>
                <a:xfrm>
                  <a:off x="1536700" y="374650"/>
                  <a:ext cx="709574" cy="270663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11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Parallel </a:t>
                  </a:r>
                </a:p>
              </p:txBody>
            </p:sp>
            <p:cxnSp>
              <p:nvCxnSpPr>
                <p:cNvPr id="59" name="Straight Arrow Connector 58">
                  <a:extLst>
                    <a:ext uri="{FF2B5EF4-FFF2-40B4-BE49-F238E27FC236}">
                      <a16:creationId xmlns:a16="http://schemas.microsoft.com/office/drawing/2014/main" id="{705924A1-8011-46D2-9646-086BBCF7D50A}"/>
                    </a:ext>
                  </a:extLst>
                </p:cNvPr>
                <p:cNvCxnSpPr/>
                <p:nvPr/>
              </p:nvCxnSpPr>
              <p:spPr>
                <a:xfrm>
                  <a:off x="1581150" y="558800"/>
                  <a:ext cx="1426210" cy="467620"/>
                </a:xfrm>
                <a:prstGeom prst="straightConnector1">
                  <a:avLst/>
                </a:prstGeom>
                <a:ln w="15875"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>
                  <a:extLst>
                    <a:ext uri="{FF2B5EF4-FFF2-40B4-BE49-F238E27FC236}">
                      <a16:creationId xmlns:a16="http://schemas.microsoft.com/office/drawing/2014/main" id="{DBEC498B-5DDB-4270-8C7E-A8C0251AF2E4}"/>
                    </a:ext>
                  </a:extLst>
                </p:cNvPr>
                <p:cNvCxnSpPr/>
                <p:nvPr/>
              </p:nvCxnSpPr>
              <p:spPr>
                <a:xfrm>
                  <a:off x="1955800" y="565150"/>
                  <a:ext cx="1199515" cy="0"/>
                </a:xfrm>
                <a:prstGeom prst="line">
                  <a:avLst/>
                </a:prstGeom>
                <a:ln w="1587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5735557B-0627-4C56-821D-830BCB802C8D}"/>
                    </a:ext>
                  </a:extLst>
                </p:cNvPr>
                <p:cNvCxnSpPr/>
                <p:nvPr/>
              </p:nvCxnSpPr>
              <p:spPr>
                <a:xfrm>
                  <a:off x="3155950" y="565150"/>
                  <a:ext cx="793750" cy="969638"/>
                </a:xfrm>
                <a:prstGeom prst="line">
                  <a:avLst/>
                </a:prstGeom>
                <a:ln w="15875"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Straight Connector 61">
                  <a:extLst>
                    <a:ext uri="{FF2B5EF4-FFF2-40B4-BE49-F238E27FC236}">
                      <a16:creationId xmlns:a16="http://schemas.microsoft.com/office/drawing/2014/main" id="{E3A3B454-C933-46F2-BB28-FFCB8F4C593A}"/>
                    </a:ext>
                  </a:extLst>
                </p:cNvPr>
                <p:cNvCxnSpPr/>
                <p:nvPr/>
              </p:nvCxnSpPr>
              <p:spPr>
                <a:xfrm>
                  <a:off x="2990850" y="1022350"/>
                  <a:ext cx="1312545" cy="0"/>
                </a:xfrm>
                <a:prstGeom prst="line">
                  <a:avLst/>
                </a:prstGeom>
                <a:ln w="15875">
                  <a:solidFill>
                    <a:srgbClr val="00B05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Straight Connector 62">
                  <a:extLst>
                    <a:ext uri="{FF2B5EF4-FFF2-40B4-BE49-F238E27FC236}">
                      <a16:creationId xmlns:a16="http://schemas.microsoft.com/office/drawing/2014/main" id="{98C2A162-CD8D-46D8-9CBB-34D8719C0146}"/>
                    </a:ext>
                  </a:extLst>
                </p:cNvPr>
                <p:cNvCxnSpPr/>
                <p:nvPr/>
              </p:nvCxnSpPr>
              <p:spPr>
                <a:xfrm>
                  <a:off x="3067050" y="901700"/>
                  <a:ext cx="2425700" cy="603250"/>
                </a:xfrm>
                <a:prstGeom prst="line">
                  <a:avLst/>
                </a:prstGeom>
                <a:ln w="15875">
                  <a:solidFill>
                    <a:srgbClr val="FF0000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4" name="Text Box 35">
                  <a:extLst>
                    <a:ext uri="{FF2B5EF4-FFF2-40B4-BE49-F238E27FC236}">
                      <a16:creationId xmlns:a16="http://schemas.microsoft.com/office/drawing/2014/main" id="{5D90096D-22DE-4CCE-A7B2-6F4A2B2BF8C1}"/>
                    </a:ext>
                  </a:extLst>
                </p:cNvPr>
                <p:cNvSpPr txBox="1"/>
                <p:nvPr/>
              </p:nvSpPr>
              <p:spPr>
                <a:xfrm>
                  <a:off x="1841500" y="730250"/>
                  <a:ext cx="709574" cy="270663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11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Focal</a:t>
                  </a:r>
                </a:p>
              </p:txBody>
            </p:sp>
            <p:cxnSp>
              <p:nvCxnSpPr>
                <p:cNvPr id="65" name="Straight Arrow Connector 64">
                  <a:extLst>
                    <a:ext uri="{FF2B5EF4-FFF2-40B4-BE49-F238E27FC236}">
                      <a16:creationId xmlns:a16="http://schemas.microsoft.com/office/drawing/2014/main" id="{B03CFA8D-CCB8-4BCF-93FD-FE5F00DD50CE}"/>
                    </a:ext>
                  </a:extLst>
                </p:cNvPr>
                <p:cNvCxnSpPr/>
                <p:nvPr/>
              </p:nvCxnSpPr>
              <p:spPr>
                <a:xfrm>
                  <a:off x="3549650" y="1028700"/>
                  <a:ext cx="0" cy="228600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headEnd type="triangl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6" name="Up Arrow Callout 42">
                  <a:extLst>
                    <a:ext uri="{FF2B5EF4-FFF2-40B4-BE49-F238E27FC236}">
                      <a16:creationId xmlns:a16="http://schemas.microsoft.com/office/drawing/2014/main" id="{211229C7-44A9-4348-B1AB-0C8ACFBC3D14}"/>
                    </a:ext>
                  </a:extLst>
                </p:cNvPr>
                <p:cNvSpPr/>
                <p:nvPr/>
              </p:nvSpPr>
              <p:spPr>
                <a:xfrm>
                  <a:off x="3333750" y="1358900"/>
                  <a:ext cx="451803" cy="600075"/>
                </a:xfrm>
                <a:prstGeom prst="upArrowCallout">
                  <a:avLst>
                    <a:gd name="adj1" fmla="val 5283"/>
                    <a:gd name="adj2" fmla="val 7558"/>
                    <a:gd name="adj3" fmla="val 25000"/>
                    <a:gd name="adj4" fmla="val 39171"/>
                  </a:avLst>
                </a:prstGeom>
                <a:ln w="15875"/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0" tIns="0" rIns="0" bIns="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algn="ctr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1100">
                      <a:effectLst/>
                      <a:latin typeface="Times New Roman" panose="02020603050405020304" pitchFamily="18" charset="0"/>
                      <a:ea typeface="Times New Roman" panose="02020603050405020304" pitchFamily="18" charset="0"/>
                    </a:rPr>
                    <a:t>Image</a:t>
                  </a:r>
                </a:p>
              </p:txBody>
            </p:sp>
          </p:grpSp>
          <p:sp>
            <p:nvSpPr>
              <p:cNvPr id="53" name="Text Box 22">
                <a:extLst>
                  <a:ext uri="{FF2B5EF4-FFF2-40B4-BE49-F238E27FC236}">
                    <a16:creationId xmlns:a16="http://schemas.microsoft.com/office/drawing/2014/main" id="{F7B268ED-7CD1-45FF-80B1-E2A4C1D61C6A}"/>
                  </a:ext>
                </a:extLst>
              </p:cNvPr>
              <p:cNvSpPr txBox="1"/>
              <p:nvPr/>
            </p:nvSpPr>
            <p:spPr>
              <a:xfrm>
                <a:off x="3594100" y="0"/>
                <a:ext cx="709574" cy="4000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1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Convex mirror </a:t>
                </a:r>
              </a:p>
            </p:txBody>
          </p:sp>
          <p:sp>
            <p:nvSpPr>
              <p:cNvPr id="54" name="Text Box 40">
                <a:extLst>
                  <a:ext uri="{FF2B5EF4-FFF2-40B4-BE49-F238E27FC236}">
                    <a16:creationId xmlns:a16="http://schemas.microsoft.com/office/drawing/2014/main" id="{2D84A001-AE17-4729-849E-B93399C99040}"/>
                  </a:ext>
                </a:extLst>
              </p:cNvPr>
              <p:cNvSpPr txBox="1"/>
              <p:nvPr/>
            </p:nvSpPr>
            <p:spPr>
              <a:xfrm>
                <a:off x="1730363" y="1572411"/>
                <a:ext cx="1365250" cy="806449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0" tIns="0" rIns="0" bIns="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1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Image is:</a:t>
                </a: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SzPts val="1200"/>
                  <a:buFont typeface="Symbol" panose="05050102010706020507" pitchFamily="18" charset="2"/>
                  <a:buChar char=""/>
                </a:pPr>
                <a:r>
                  <a:rPr lang="en-US" sz="1200" spc="-2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Virtual</a:t>
                </a: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SzPts val="1200"/>
                  <a:buFont typeface="Symbol" panose="05050102010706020507" pitchFamily="18" charset="2"/>
                  <a:buChar char=""/>
                </a:pPr>
                <a:r>
                  <a:rPr lang="en-US" sz="1200" spc="-2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Upright</a:t>
                </a:r>
              </a:p>
              <a:p>
                <a:pPr marL="342900" marR="0" lvl="0" indent="-342900">
                  <a:spcBef>
                    <a:spcPts val="0"/>
                  </a:spcBef>
                  <a:spcAft>
                    <a:spcPts val="0"/>
                  </a:spcAft>
                  <a:buSzPts val="1200"/>
                  <a:buFont typeface="Symbol" panose="05050102010706020507" pitchFamily="18" charset="2"/>
                  <a:buChar char=""/>
                </a:pPr>
                <a:r>
                  <a:rPr lang="en-US" sz="1200" spc="-2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Smaller </a:t>
                </a:r>
              </a:p>
            </p:txBody>
          </p:sp>
        </p:grp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765FB2F2-ABBD-4FFD-AFE1-97864B48BA32}"/>
                </a:ext>
              </a:extLst>
            </p:cNvPr>
            <p:cNvCxnSpPr/>
            <p:nvPr/>
          </p:nvCxnSpPr>
          <p:spPr>
            <a:xfrm>
              <a:off x="1581150" y="679450"/>
              <a:ext cx="787400" cy="0"/>
            </a:xfrm>
            <a:prstGeom prst="line">
              <a:avLst/>
            </a:prstGeom>
            <a:ln w="158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0D45E5C8-5671-4A29-A78C-F561BD4F342D}"/>
                </a:ext>
              </a:extLst>
            </p:cNvPr>
            <p:cNvCxnSpPr/>
            <p:nvPr/>
          </p:nvCxnSpPr>
          <p:spPr>
            <a:xfrm>
              <a:off x="1581150" y="673100"/>
              <a:ext cx="1466850" cy="333942"/>
            </a:xfrm>
            <a:prstGeom prst="straightConnector1">
              <a:avLst/>
            </a:prstGeom>
            <a:ln w="158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9C741BA0-AB44-48C4-8075-0F38A747E460}"/>
                </a:ext>
              </a:extLst>
            </p:cNvPr>
            <p:cNvCxnSpPr/>
            <p:nvPr/>
          </p:nvCxnSpPr>
          <p:spPr>
            <a:xfrm>
              <a:off x="1581150" y="673100"/>
              <a:ext cx="762000" cy="173182"/>
            </a:xfrm>
            <a:prstGeom prst="straightConnector1">
              <a:avLst/>
            </a:prstGeom>
            <a:ln w="158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E5490EA0-EF65-480B-978B-C5B8FF8BD530}"/>
                </a:ext>
              </a:extLst>
            </p:cNvPr>
            <p:cNvCxnSpPr/>
            <p:nvPr/>
          </p:nvCxnSpPr>
          <p:spPr>
            <a:xfrm>
              <a:off x="1930400" y="787400"/>
              <a:ext cx="596900" cy="195866"/>
            </a:xfrm>
            <a:prstGeom prst="straightConnector1">
              <a:avLst/>
            </a:prstGeom>
            <a:ln w="1587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82B22776-2179-4653-8244-B4D53E643E6A}"/>
                </a:ext>
              </a:extLst>
            </p:cNvPr>
            <p:cNvCxnSpPr/>
            <p:nvPr/>
          </p:nvCxnSpPr>
          <p:spPr>
            <a:xfrm>
              <a:off x="2590800" y="901700"/>
              <a:ext cx="201701" cy="45719"/>
            </a:xfrm>
            <a:prstGeom prst="straightConnector1">
              <a:avLst/>
            </a:prstGeom>
            <a:ln w="15875">
              <a:solidFill>
                <a:srgbClr val="FF0000"/>
              </a:solidFill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2B21F4D8-0F1E-4874-8117-4E146FCB37A4}"/>
                  </a:ext>
                </a:extLst>
              </p:cNvPr>
              <p:cNvSpPr txBox="1"/>
              <p:nvPr/>
            </p:nvSpPr>
            <p:spPr>
              <a:xfrm>
                <a:off x="2744322" y="6143317"/>
                <a:ext cx="3336280" cy="5307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sz="1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  <m:t>𝒅</m:t>
                            </m:r>
                          </m:e>
                          <m:sub>
                            <m: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  <m:t>𝒐</m:t>
                            </m:r>
                          </m:sub>
                        </m:sSub>
                      </m:den>
                    </m:f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1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  <m:t>𝒅</m:t>
                            </m:r>
                          </m:e>
                          <m:sub>
                            <m: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</m:sSub>
                      </m:den>
                    </m:f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𝒇</m:t>
                        </m:r>
                      </m:den>
                    </m:f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𝑴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𝒅</m:t>
                            </m:r>
                          </m:e>
                          <m:sub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𝒊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b="1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𝒅</m:t>
                            </m:r>
                          </m:e>
                          <m:sub>
                            <m:r>
                              <a:rPr lang="en-US" b="1" i="1">
                                <a:latin typeface="Cambria Math" panose="02040503050406030204" pitchFamily="18" charset="0"/>
                              </a:rPr>
                              <m:t>𝒐</m:t>
                            </m:r>
                          </m:sub>
                        </m:sSub>
                      </m:den>
                    </m:f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2B21F4D8-0F1E-4874-8117-4E146FCB37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4322" y="6143317"/>
                <a:ext cx="3336280" cy="530723"/>
              </a:xfrm>
              <a:prstGeom prst="rect">
                <a:avLst/>
              </a:prstGeom>
              <a:blipFill>
                <a:blip r:embed="rId6"/>
                <a:stretch>
                  <a:fillRect b="-57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7" name="Picture 66" descr="A picture containing building, outdoor&#10;&#10;Description automatically generated">
            <a:extLst>
              <a:ext uri="{FF2B5EF4-FFF2-40B4-BE49-F238E27FC236}">
                <a16:creationId xmlns:a16="http://schemas.microsoft.com/office/drawing/2014/main" id="{AFA23FFC-C9A9-45EF-A785-43937B26D04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rcRect/>
          <a:stretch/>
        </p:blipFill>
        <p:spPr>
          <a:xfrm>
            <a:off x="7288330" y="5707725"/>
            <a:ext cx="1066436" cy="1029043"/>
          </a:xfrm>
          <a:prstGeom prst="rect">
            <a:avLst/>
          </a:prstGeom>
        </p:spPr>
      </p:pic>
      <p:pic>
        <p:nvPicPr>
          <p:cNvPr id="71" name="Picture 70" descr="A picture containing mirror, reflection, grass, looking&#10;&#10;Description automatically generated">
            <a:extLst>
              <a:ext uri="{FF2B5EF4-FFF2-40B4-BE49-F238E27FC236}">
                <a16:creationId xmlns:a16="http://schemas.microsoft.com/office/drawing/2014/main" id="{8329AB08-6ED0-4BE6-A477-C0121F34814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77404" y="5712479"/>
            <a:ext cx="1038310" cy="1041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114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9456" y="303398"/>
            <a:ext cx="3914896" cy="1329132"/>
          </a:xfrm>
        </p:spPr>
        <p:txBody>
          <a:bodyPr/>
          <a:lstStyle/>
          <a:p>
            <a:r>
              <a:rPr lang="en-US" dirty="0"/>
              <a:t>Newton’s telescope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4414" y="2127223"/>
            <a:ext cx="3914897" cy="4052915"/>
          </a:xfrm>
        </p:spPr>
        <p:txBody>
          <a:bodyPr/>
          <a:lstStyle/>
          <a:p>
            <a:r>
              <a:rPr lang="en-US" dirty="0"/>
              <a:t>One flat mirror and one concave</a:t>
            </a:r>
          </a:p>
          <a:p>
            <a:r>
              <a:rPr lang="en-US" dirty="0"/>
              <a:t>Concave mirror collects the light</a:t>
            </a:r>
          </a:p>
          <a:p>
            <a:r>
              <a:rPr lang="en-US" dirty="0"/>
              <a:t>Flat mirror redirects the light </a:t>
            </a:r>
          </a:p>
          <a:p>
            <a:r>
              <a:rPr lang="en-US" dirty="0"/>
              <a:t>Eyepiece forms magnified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8</a:t>
            </a:fld>
            <a:endParaRPr lang="en-US"/>
          </a:p>
        </p:txBody>
      </p:sp>
      <p:pic>
        <p:nvPicPr>
          <p:cNvPr id="6" name="Picture 5" descr="A picture containing black, telescope&#10;&#10;Description automatically generated">
            <a:extLst>
              <a:ext uri="{FF2B5EF4-FFF2-40B4-BE49-F238E27FC236}">
                <a16:creationId xmlns:a16="http://schemas.microsoft.com/office/drawing/2014/main" id="{F2C691F3-3253-4260-BB52-936FC6100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172200" y="107127"/>
            <a:ext cx="1962708" cy="1962708"/>
          </a:xfrm>
          <a:prstGeom prst="rect">
            <a:avLst/>
          </a:prstGeom>
        </p:spPr>
      </p:pic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672544BF-9AE3-4076-A8AB-7F46BAF162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217051" y="365760"/>
            <a:ext cx="2381250" cy="2609850"/>
          </a:xfrm>
          <a:prstGeom prst="rect">
            <a:avLst/>
          </a:prstGeom>
        </p:spPr>
      </p:pic>
      <p:pic>
        <p:nvPicPr>
          <p:cNvPr id="15" name="Picture 14" descr="A picture containing chart&#10;&#10;Description automatically generated">
            <a:extLst>
              <a:ext uri="{FF2B5EF4-FFF2-40B4-BE49-F238E27FC236}">
                <a16:creationId xmlns:a16="http://schemas.microsoft.com/office/drawing/2014/main" id="{E0F68D4F-2F80-4330-BFDF-105BDA95E5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80427" y="4089932"/>
            <a:ext cx="7110173" cy="255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64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A616572-88B1-4ABB-AE1B-43642CFBE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470535"/>
            <a:ext cx="3716190" cy="1606948"/>
          </a:xfrm>
        </p:spPr>
        <p:txBody>
          <a:bodyPr>
            <a:normAutofit/>
          </a:bodyPr>
          <a:lstStyle/>
          <a:p>
            <a:r>
              <a:rPr lang="en-US" sz="3400"/>
              <a:t>Schmidt – Cassegrain telescope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644A7F-0DAC-496F-B7F0-4871179B7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404" y="2238374"/>
            <a:ext cx="3716190" cy="4046538"/>
          </a:xfrm>
        </p:spPr>
        <p:txBody>
          <a:bodyPr>
            <a:normAutofit/>
          </a:bodyPr>
          <a:lstStyle/>
          <a:p>
            <a:r>
              <a:rPr lang="en-US" dirty="0"/>
              <a:t>One concave mirror and one convex</a:t>
            </a:r>
          </a:p>
          <a:p>
            <a:r>
              <a:rPr lang="en-US" dirty="0"/>
              <a:t>A hole in main mirror in ‘shadow’ of secondary</a:t>
            </a:r>
          </a:p>
          <a:p>
            <a:r>
              <a:rPr lang="en-US" dirty="0"/>
              <a:t>Corrective plate</a:t>
            </a:r>
          </a:p>
          <a:p>
            <a:r>
              <a:rPr lang="en-US" dirty="0"/>
              <a:t>Viewed from behind</a:t>
            </a:r>
          </a:p>
          <a:p>
            <a:r>
              <a:rPr lang="en-US" dirty="0"/>
              <a:t>Smaller telescope size</a:t>
            </a:r>
          </a:p>
        </p:txBody>
      </p:sp>
      <p:pic>
        <p:nvPicPr>
          <p:cNvPr id="8" name="Picture 7" descr="A picture containing telescope&#10;&#10;Description automatically generated">
            <a:extLst>
              <a:ext uri="{FF2B5EF4-FFF2-40B4-BE49-F238E27FC236}">
                <a16:creationId xmlns:a16="http://schemas.microsoft.com/office/drawing/2014/main" id="{E1100CA8-D9CE-4FE0-8D6C-E0EAEA836B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4296" r="2" b="4830"/>
          <a:stretch/>
        </p:blipFill>
        <p:spPr>
          <a:xfrm>
            <a:off x="5363970" y="506173"/>
            <a:ext cx="2286336" cy="2077723"/>
          </a:xfrm>
          <a:prstGeom prst="rect">
            <a:avLst/>
          </a:prstGeom>
        </p:spPr>
      </p:pic>
      <p:pic>
        <p:nvPicPr>
          <p:cNvPr id="11" name="Picture 10" descr="Red lines on a black background&#10;&#10;Description automatically generated with medium confidence">
            <a:extLst>
              <a:ext uri="{FF2B5EF4-FFF2-40B4-BE49-F238E27FC236}">
                <a16:creationId xmlns:a16="http://schemas.microsoft.com/office/drawing/2014/main" id="{BBE1F0A2-98B3-4DB9-BC3E-6B31A4E9CA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/>
        </p:blipFill>
        <p:spPr>
          <a:xfrm>
            <a:off x="4062753" y="3719984"/>
            <a:ext cx="4587770" cy="274907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074C52-C1D4-4F49-99F6-86D262800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905857-8EFC-4F61-985E-AF1AE17440E6}" type="slidenum">
              <a:rPr lang="en-US" smtClean="0"/>
              <a:pPr>
                <a:spcAft>
                  <a:spcPts val="600"/>
                </a:spcAft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041771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244</TotalTime>
  <Words>469</Words>
  <Application>Microsoft Office PowerPoint</Application>
  <PresentationFormat>On-screen Show (4:3)</PresentationFormat>
  <Paragraphs>100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Cambria Math</vt:lpstr>
      <vt:lpstr>Century Schoolbook</vt:lpstr>
      <vt:lpstr>Symbol</vt:lpstr>
      <vt:lpstr>Times New Roman</vt:lpstr>
      <vt:lpstr>Wingdings 2</vt:lpstr>
      <vt:lpstr>View</vt:lpstr>
      <vt:lpstr>Astronomy 1010 chapter 6</vt:lpstr>
      <vt:lpstr>Basic optics and telescopes</vt:lpstr>
      <vt:lpstr>What is refraction?</vt:lpstr>
      <vt:lpstr>Lenses: convex and concave</vt:lpstr>
      <vt:lpstr>Galilean telescope</vt:lpstr>
      <vt:lpstr>Chromatic aberrations</vt:lpstr>
      <vt:lpstr>Reflections</vt:lpstr>
      <vt:lpstr>Newton’s telescope</vt:lpstr>
      <vt:lpstr>Schmidt – Cassegrain telescope</vt:lpstr>
      <vt:lpstr>Eyepiece and magnification</vt:lpstr>
      <vt:lpstr>Observatory</vt:lpstr>
      <vt:lpstr>Any 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Astronomy 1010 chapter 3</dc:title>
  <dc:creator>Dmitriy Beznosko</dc:creator>
  <cp:lastModifiedBy>Dmitriy Beznosko</cp:lastModifiedBy>
  <cp:revision>2</cp:revision>
  <dcterms:created xsi:type="dcterms:W3CDTF">2021-01-31T00:35:04Z</dcterms:created>
  <dcterms:modified xsi:type="dcterms:W3CDTF">2021-09-20T19:58:00Z</dcterms:modified>
</cp:coreProperties>
</file>