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72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58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81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F77E329A-4087-4904-A54F-06EBD67E04CF}"/>
    <pc:docChg chg="undo custSel addSld modSld">
      <pc:chgData name="Dmitriy Beznosko" userId="8bcdeb23-d2dd-465e-bda6-8e644f22b48c" providerId="ADAL" clId="{F77E329A-4087-4904-A54F-06EBD67E04CF}" dt="2021-04-28T01:23:51.225" v="85"/>
      <pc:docMkLst>
        <pc:docMk/>
      </pc:docMkLst>
      <pc:sldChg chg="addSp delSp modSp mod setBg addAnim">
        <pc:chgData name="Dmitriy Beznosko" userId="8bcdeb23-d2dd-465e-bda6-8e644f22b48c" providerId="ADAL" clId="{F77E329A-4087-4904-A54F-06EBD67E04CF}" dt="2021-04-28T01:23:51.225" v="85"/>
        <pc:sldMkLst>
          <pc:docMk/>
          <pc:sldMk cId="585641883" sldId="258"/>
        </pc:sldMkLst>
        <pc:spChg chg="mo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3" creationId="{20F2DE3C-071F-4371-A751-20B82D2A5A9F}"/>
          </ac:spMkLst>
        </pc:spChg>
        <pc:spChg chg="mo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5" creationId="{028AE18B-D4DE-4667-AB85-22FA55714F8F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13" creationId="{9DE021BD-1116-4F17-9FD8-FEB0B1D259B0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14" creationId="{14053421-3C7E-4167-AAC2-1B30B2C01601}"/>
          </ac:spMkLst>
        </pc:spChg>
        <pc:spChg chg="del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0" creationId="{E271DD9B-7A66-493F-BB4A-1CF4294C6E14}"/>
          </ac:spMkLst>
        </pc:spChg>
        <pc:spChg chg="ad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5" creationId="{CF575D68-1B79-46A3-8676-195856BA37F8}"/>
          </ac:spMkLst>
        </pc:spChg>
        <pc:spChg chg="add">
          <ac:chgData name="Dmitriy Beznosko" userId="8bcdeb23-d2dd-465e-bda6-8e644f22b48c" providerId="ADAL" clId="{F77E329A-4087-4904-A54F-06EBD67E04CF}" dt="2021-04-28T01:23:51.223" v="83" actId="26606"/>
          <ac:spMkLst>
            <pc:docMk/>
            <pc:sldMk cId="585641883" sldId="258"/>
            <ac:spMk id="27" creationId="{28E0418F-EF32-49B5-A0CF-7CE8D16648F6}"/>
          </ac:spMkLst>
        </pc:spChg>
        <pc:picChg chg="mod ord">
          <ac:chgData name="Dmitriy Beznosko" userId="8bcdeb23-d2dd-465e-bda6-8e644f22b48c" providerId="ADAL" clId="{F77E329A-4087-4904-A54F-06EBD67E04CF}" dt="2021-04-28T01:23:51.223" v="83" actId="26606"/>
          <ac:picMkLst>
            <pc:docMk/>
            <pc:sldMk cId="585641883" sldId="258"/>
            <ac:picMk id="11" creationId="{62342579-BEC1-44AD-9F15-3ACFA671C1CE}"/>
          </ac:picMkLst>
        </pc:picChg>
      </pc:sldChg>
      <pc:sldChg chg="addSp delSp modSp mod setBg">
        <pc:chgData name="Dmitriy Beznosko" userId="8bcdeb23-d2dd-465e-bda6-8e644f22b48c" providerId="ADAL" clId="{F77E329A-4087-4904-A54F-06EBD67E04CF}" dt="2021-04-28T01:21:22.170" v="38" actId="26606"/>
        <pc:sldMkLst>
          <pc:docMk/>
          <pc:sldMk cId="1186344690" sldId="259"/>
        </pc:sldMkLst>
        <pc:spChg chg="mod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75" creationId="{2C23C1A9-F93B-4CA9-AAAA-50D11F4FC529}"/>
          </ac:spMkLst>
        </pc:spChg>
        <pc:spChg chg="add del">
          <ac:chgData name="Dmitriy Beznosko" userId="8bcdeb23-d2dd-465e-bda6-8e644f22b48c" providerId="ADAL" clId="{F77E329A-4087-4904-A54F-06EBD67E04CF}" dt="2021-04-28T01:21:22.170" v="38" actId="26606"/>
          <ac:spMkLst>
            <pc:docMk/>
            <pc:sldMk cId="1186344690" sldId="259"/>
            <ac:spMk id="4104" creationId="{CAA39645-EC84-479B-BC67-761DE3960ED0}"/>
          </ac:spMkLst>
        </pc:spChg>
        <pc:picChg chg="add del mod replId">
          <ac:chgData name="Dmitriy Beznosko" userId="8bcdeb23-d2dd-465e-bda6-8e644f22b48c" providerId="ADAL" clId="{F77E329A-4087-4904-A54F-06EBD67E04CF}" dt="2021-04-28T01:21:22.170" v="38" actId="26606"/>
          <ac:picMkLst>
            <pc:docMk/>
            <pc:sldMk cId="1186344690" sldId="259"/>
            <ac:picMk id="4098" creationId="{00000000-0000-0000-0000-000000000000}"/>
          </ac:picMkLst>
        </pc:picChg>
        <pc:picChg chg="add del">
          <ac:chgData name="Dmitriy Beznosko" userId="8bcdeb23-d2dd-465e-bda6-8e644f22b48c" providerId="ADAL" clId="{F77E329A-4087-4904-A54F-06EBD67E04CF}" dt="2021-04-28T01:21:22.170" v="38" actId="26606"/>
          <ac:picMkLst>
            <pc:docMk/>
            <pc:sldMk cId="1186344690" sldId="259"/>
            <ac:picMk id="4098" creationId="{00000000-0000-0000-0000-000000000000}"/>
          </ac:picMkLst>
        </pc:picChg>
        <pc:picChg chg="mod">
          <ac:chgData name="Dmitriy Beznosko" userId="8bcdeb23-d2dd-465e-bda6-8e644f22b48c" providerId="ADAL" clId="{F77E329A-4087-4904-A54F-06EBD67E04CF}" dt="2021-04-28T01:21:22.170" v="38" actId="26606"/>
          <ac:picMkLst>
            <pc:docMk/>
            <pc:sldMk cId="1186344690" sldId="259"/>
            <ac:picMk id="4100" creationId="{00000000-0000-0000-0000-000000000000}"/>
          </ac:picMkLst>
        </pc:picChg>
      </pc:sldChg>
      <pc:sldChg chg="addSp delSp modSp mod setBg">
        <pc:chgData name="Dmitriy Beznosko" userId="8bcdeb23-d2dd-465e-bda6-8e644f22b48c" providerId="ADAL" clId="{F77E329A-4087-4904-A54F-06EBD67E04CF}" dt="2021-04-28T01:22:34.980" v="69" actId="14100"/>
        <pc:sldMkLst>
          <pc:docMk/>
          <pc:sldMk cId="4222124871" sldId="260"/>
        </pc:sldMkLst>
        <pc:spChg chg="mod">
          <ac:chgData name="Dmitriy Beznosko" userId="8bcdeb23-d2dd-465e-bda6-8e644f22b48c" providerId="ADAL" clId="{F77E329A-4087-4904-A54F-06EBD67E04CF}" dt="2021-04-28T01:22:34.980" v="69" actId="14100"/>
          <ac:spMkLst>
            <pc:docMk/>
            <pc:sldMk cId="4222124871" sldId="260"/>
            <ac:spMk id="2" creationId="{00000000-0000-0000-0000-000000000000}"/>
          </ac:spMkLst>
        </pc:spChg>
        <pc:spChg chg="del">
          <ac:chgData name="Dmitriy Beznosko" userId="8bcdeb23-d2dd-465e-bda6-8e644f22b48c" providerId="ADAL" clId="{F77E329A-4087-4904-A54F-06EBD67E04CF}" dt="2021-04-28T01:21:38.832" v="40" actId="478"/>
          <ac:spMkLst>
            <pc:docMk/>
            <pc:sldMk cId="4222124871" sldId="260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1:50.595" v="42" actId="26606"/>
          <ac:spMkLst>
            <pc:docMk/>
            <pc:sldMk cId="4222124871" sldId="260"/>
            <ac:spMk id="4" creationId="{00000000-0000-0000-0000-000000000000}"/>
          </ac:spMkLst>
        </pc:spChg>
        <pc:spChg chg="add">
          <ac:chgData name="Dmitriy Beznosko" userId="8bcdeb23-d2dd-465e-bda6-8e644f22b48c" providerId="ADAL" clId="{F77E329A-4087-4904-A54F-06EBD67E04CF}" dt="2021-04-28T01:21:50.595" v="42" actId="26606"/>
          <ac:spMkLst>
            <pc:docMk/>
            <pc:sldMk cId="4222124871" sldId="260"/>
            <ac:spMk id="71" creationId="{5D5E0904-721C-4D68-9EB8-1C9752E329A7}"/>
          </ac:spMkLst>
        </pc:spChg>
        <pc:picChg chg="mod">
          <ac:chgData name="Dmitriy Beznosko" userId="8bcdeb23-d2dd-465e-bda6-8e644f22b48c" providerId="ADAL" clId="{F77E329A-4087-4904-A54F-06EBD67E04CF}" dt="2021-04-28T01:22:12.948" v="47" actId="1076"/>
          <ac:picMkLst>
            <pc:docMk/>
            <pc:sldMk cId="4222124871" sldId="260"/>
            <ac:picMk id="1026" creationId="{00000000-0000-0000-0000-000000000000}"/>
          </ac:picMkLst>
        </pc:picChg>
      </pc:sldChg>
      <pc:sldChg chg="addSp modSp mod setBg addAnim">
        <pc:chgData name="Dmitriy Beznosko" userId="8bcdeb23-d2dd-465e-bda6-8e644f22b48c" providerId="ADAL" clId="{F77E329A-4087-4904-A54F-06EBD67E04CF}" dt="2021-04-28T01:22:46.374" v="72"/>
        <pc:sldMkLst>
          <pc:docMk/>
          <pc:sldMk cId="2232523529" sldId="262"/>
        </pc:sldMkLst>
        <pc:spChg chg="mo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2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4" creationId="{00000000-0000-0000-0000-000000000000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1" creationId="{F1ACBE00-0221-433D-8EA5-D9D7B45F35BE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3" creationId="{CF575D68-1B79-46A3-8676-195856BA37F8}"/>
          </ac:spMkLst>
        </pc:spChg>
        <pc:spChg chg="add">
          <ac:chgData name="Dmitriy Beznosko" userId="8bcdeb23-d2dd-465e-bda6-8e644f22b48c" providerId="ADAL" clId="{F77E329A-4087-4904-A54F-06EBD67E04CF}" dt="2021-04-28T01:22:46.373" v="70" actId="26606"/>
          <ac:spMkLst>
            <pc:docMk/>
            <pc:sldMk cId="2232523529" sldId="262"/>
            <ac:spMk id="75" creationId="{28E0418F-EF32-49B5-A0CF-7CE8D16648F6}"/>
          </ac:spMkLst>
        </pc:spChg>
        <pc:picChg chg="mod">
          <ac:chgData name="Dmitriy Beznosko" userId="8bcdeb23-d2dd-465e-bda6-8e644f22b48c" providerId="ADAL" clId="{F77E329A-4087-4904-A54F-06EBD67E04CF}" dt="2021-04-28T01:22:46.373" v="70" actId="26606"/>
          <ac:picMkLst>
            <pc:docMk/>
            <pc:sldMk cId="2232523529" sldId="262"/>
            <ac:picMk id="2050" creationId="{00000000-0000-0000-0000-000000000000}"/>
          </ac:picMkLst>
        </pc:picChg>
      </pc:sldChg>
      <pc:sldChg chg="addSp delSp modSp mod setBg addAnim delAnim">
        <pc:chgData name="Dmitriy Beznosko" userId="8bcdeb23-d2dd-465e-bda6-8e644f22b48c" providerId="ADAL" clId="{F77E329A-4087-4904-A54F-06EBD67E04CF}" dt="2021-04-28T01:23:26.571" v="82" actId="14100"/>
        <pc:sldMkLst>
          <pc:docMk/>
          <pc:sldMk cId="3094326590" sldId="263"/>
        </pc:sldMkLst>
        <pc:spChg chg="mo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4" creationId="{00000000-0000-0000-0000-000000000000}"/>
          </ac:spMkLst>
        </pc:spChg>
        <pc:spChg chg="add del">
          <ac:chgData name="Dmitriy Beznosko" userId="8bcdeb23-d2dd-465e-bda6-8e644f22b48c" providerId="ADAL" clId="{F77E329A-4087-4904-A54F-06EBD67E04CF}" dt="2021-04-28T01:23:04.554" v="74" actId="26606"/>
          <ac:spMkLst>
            <pc:docMk/>
            <pc:sldMk cId="3094326590" sldId="263"/>
            <ac:spMk id="73" creationId="{323D50B8-1D27-420D-BA4A-249914120C5D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75" creationId="{AB68432F-C05C-4620-B6D8-9C6E9BD184AC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77" creationId="{54310E88-1508-4822-B179-4627703E2B74}"/>
          </ac:spMkLst>
        </pc:spChg>
        <pc:spChg chg="add del">
          <ac:chgData name="Dmitriy Beznosko" userId="8bcdeb23-d2dd-465e-bda6-8e644f22b48c" providerId="ADAL" clId="{F77E329A-4087-4904-A54F-06EBD67E04CF}" dt="2021-04-28T01:23:09.449" v="79" actId="26606"/>
          <ac:spMkLst>
            <pc:docMk/>
            <pc:sldMk cId="3094326590" sldId="263"/>
            <ac:spMk id="3078" creationId="{D2781DDF-FAC9-41BA-A2E2-B4F31ED7333B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79" creationId="{323D50B8-1D27-420D-BA4A-249914120C5D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80" creationId="{2EFBB176-B6C1-4B5A-AADA-F930947E09CC}"/>
          </ac:spMkLst>
        </pc:spChg>
        <pc:spChg chg="add">
          <ac:chgData name="Dmitriy Beznosko" userId="8bcdeb23-d2dd-465e-bda6-8e644f22b48c" providerId="ADAL" clId="{F77E329A-4087-4904-A54F-06EBD67E04CF}" dt="2021-04-28T01:23:17.493" v="80" actId="26606"/>
          <ac:spMkLst>
            <pc:docMk/>
            <pc:sldMk cId="3094326590" sldId="263"/>
            <ac:spMk id="3081" creationId="{918CDC34-0F26-409D-B10F-578D4DCC46DE}"/>
          </ac:spMkLst>
        </pc:spChg>
        <pc:picChg chg="mod ord">
          <ac:chgData name="Dmitriy Beznosko" userId="8bcdeb23-d2dd-465e-bda6-8e644f22b48c" providerId="ADAL" clId="{F77E329A-4087-4904-A54F-06EBD67E04CF}" dt="2021-04-28T01:23:26.571" v="82" actId="14100"/>
          <ac:picMkLst>
            <pc:docMk/>
            <pc:sldMk cId="3094326590" sldId="263"/>
            <ac:picMk id="3074" creationId="{00000000-0000-0000-0000-000000000000}"/>
          </ac:picMkLst>
        </pc:picChg>
        <pc:picChg chg="mod">
          <ac:chgData name="Dmitriy Beznosko" userId="8bcdeb23-d2dd-465e-bda6-8e644f22b48c" providerId="ADAL" clId="{F77E329A-4087-4904-A54F-06EBD67E04CF}" dt="2021-04-28T01:23:21.517" v="81" actId="14100"/>
          <ac:picMkLst>
            <pc:docMk/>
            <pc:sldMk cId="3094326590" sldId="263"/>
            <ac:picMk id="3076" creationId="{00000000-0000-0000-0000-000000000000}"/>
          </ac:picMkLst>
        </pc:picChg>
      </pc:sldChg>
      <pc:sldChg chg="addSp delSp modSp add mod setBg">
        <pc:chgData name="Dmitriy Beznosko" userId="8bcdeb23-d2dd-465e-bda6-8e644f22b48c" providerId="ADAL" clId="{F77E329A-4087-4904-A54F-06EBD67E04CF}" dt="2021-04-28T01:21:01.555" v="35" actId="14100"/>
        <pc:sldMkLst>
          <pc:docMk/>
          <pc:sldMk cId="3755381902" sldId="272"/>
        </pc:sldMkLst>
        <pc:spChg chg="mod">
          <ac:chgData name="Dmitriy Beznosko" userId="8bcdeb23-d2dd-465e-bda6-8e644f22b48c" providerId="ADAL" clId="{F77E329A-4087-4904-A54F-06EBD67E04CF}" dt="2021-04-28T01:20:10.460" v="25" actId="26606"/>
          <ac:spMkLst>
            <pc:docMk/>
            <pc:sldMk cId="3755381902" sldId="272"/>
            <ac:spMk id="4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0:24.870" v="27" actId="14100"/>
          <ac:spMkLst>
            <pc:docMk/>
            <pc:sldMk cId="3755381902" sldId="272"/>
            <ac:spMk id="5" creationId="{00000000-0000-0000-0000-000000000000}"/>
          </ac:spMkLst>
        </pc:spChg>
        <pc:spChg chg="mod">
          <ac:chgData name="Dmitriy Beznosko" userId="8bcdeb23-d2dd-465e-bda6-8e644f22b48c" providerId="ADAL" clId="{F77E329A-4087-4904-A54F-06EBD67E04CF}" dt="2021-04-28T01:20:52.066" v="33" actId="1076"/>
          <ac:spMkLst>
            <pc:docMk/>
            <pc:sldMk cId="3755381902" sldId="272"/>
            <ac:spMk id="6" creationId="{00000000-0000-0000-0000-000000000000}"/>
          </ac:spMkLst>
        </pc:spChg>
        <pc:spChg chg="add mod">
          <ac:chgData name="Dmitriy Beznosko" userId="8bcdeb23-d2dd-465e-bda6-8e644f22b48c" providerId="ADAL" clId="{F77E329A-4087-4904-A54F-06EBD67E04CF}" dt="2021-04-28T01:20:10.460" v="25" actId="26606"/>
          <ac:spMkLst>
            <pc:docMk/>
            <pc:sldMk cId="3755381902" sldId="272"/>
            <ac:spMk id="9" creationId="{E44C91DF-1F2D-4B7A-99FB-7DF5EC84E394}"/>
          </ac:spMkLst>
        </pc:spChg>
        <pc:spChg chg="mod">
          <ac:chgData name="Dmitriy Beznosko" userId="8bcdeb23-d2dd-465e-bda6-8e644f22b48c" providerId="ADAL" clId="{F77E329A-4087-4904-A54F-06EBD67E04CF}" dt="2021-04-28T01:20:18.655" v="26" actId="1076"/>
          <ac:spMkLst>
            <pc:docMk/>
            <pc:sldMk cId="3755381902" sldId="272"/>
            <ac:spMk id="10" creationId="{00000000-0000-0000-0000-000000000000}"/>
          </ac:spMkLst>
        </pc:spChg>
        <pc:picChg chg="del">
          <ac:chgData name="Dmitriy Beznosko" userId="8bcdeb23-d2dd-465e-bda6-8e644f22b48c" providerId="ADAL" clId="{F77E329A-4087-4904-A54F-06EBD67E04CF}" dt="2021-04-28T01:18:57.719" v="17" actId="478"/>
          <ac:picMkLst>
            <pc:docMk/>
            <pc:sldMk cId="3755381902" sldId="272"/>
            <ac:picMk id="7" creationId="{00000000-0000-0000-0000-000000000000}"/>
          </ac:picMkLst>
        </pc:picChg>
        <pc:picChg chg="add mod ord">
          <ac:chgData name="Dmitriy Beznosko" userId="8bcdeb23-d2dd-465e-bda6-8e644f22b48c" providerId="ADAL" clId="{F77E329A-4087-4904-A54F-06EBD67E04CF}" dt="2021-04-28T01:20:43.620" v="32" actId="1076"/>
          <ac:picMkLst>
            <pc:docMk/>
            <pc:sldMk cId="3755381902" sldId="272"/>
            <ac:picMk id="8" creationId="{B1820618-93D6-4825-8FEF-9B868371C0BB}"/>
          </ac:picMkLst>
        </pc:picChg>
        <pc:picChg chg="mod ord">
          <ac:chgData name="Dmitriy Beznosko" userId="8bcdeb23-d2dd-465e-bda6-8e644f22b48c" providerId="ADAL" clId="{F77E329A-4087-4904-A54F-06EBD67E04CF}" dt="2021-04-28T01:21:01.555" v="35" actId="14100"/>
          <ac:picMkLst>
            <pc:docMk/>
            <pc:sldMk cId="3755381902" sldId="272"/>
            <ac:picMk id="11" creationId="{00000000-0000-0000-0000-000000000000}"/>
          </ac:picMkLst>
        </pc:picChg>
      </pc:sldChg>
    </pc:docChg>
  </pc:docChgLst>
  <pc:docChgLst>
    <pc:chgData name="Dmitriy Beznosko" userId="8bcdeb23-d2dd-465e-bda6-8e644f22b48c" providerId="ADAL" clId="{119C76A4-6E5E-4988-8A7F-63FAB3B43C8C}"/>
    <pc:docChg chg="undo custSel addSld delSld modSld">
      <pc:chgData name="Dmitriy Beznosko" userId="8bcdeb23-d2dd-465e-bda6-8e644f22b48c" providerId="ADAL" clId="{119C76A4-6E5E-4988-8A7F-63FAB3B43C8C}" dt="2021-04-11T23:57:01.819" v="96"/>
      <pc:docMkLst>
        <pc:docMk/>
      </pc:docMkLst>
      <pc:sldChg chg="modSp mod">
        <pc:chgData name="Dmitriy Beznosko" userId="8bcdeb23-d2dd-465e-bda6-8e644f22b48c" providerId="ADAL" clId="{119C76A4-6E5E-4988-8A7F-63FAB3B43C8C}" dt="2021-04-11T23:53:47.956" v="2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119C76A4-6E5E-4988-8A7F-63FAB3B43C8C}" dt="2021-04-11T23:53:47.956" v="2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Sp mod setBg addAnim delAnim">
        <pc:chgData name="Dmitriy Beznosko" userId="8bcdeb23-d2dd-465e-bda6-8e644f22b48c" providerId="ADAL" clId="{119C76A4-6E5E-4988-8A7F-63FAB3B43C8C}" dt="2021-04-11T23:54:51.829" v="82" actId="20577"/>
        <pc:sldMkLst>
          <pc:docMk/>
          <pc:sldMk cId="585641883" sldId="258"/>
        </pc:sldMkLst>
        <pc:spChg chg="mod">
          <ac:chgData name="Dmitriy Beznosko" userId="8bcdeb23-d2dd-465e-bda6-8e644f22b48c" providerId="ADAL" clId="{119C76A4-6E5E-4988-8A7F-63FAB3B43C8C}" dt="2021-04-11T23:54:51.829" v="82" actId="20577"/>
          <ac:spMkLst>
            <pc:docMk/>
            <pc:sldMk cId="585641883" sldId="258"/>
            <ac:spMk id="3" creationId="{20F2DE3C-071F-4371-A751-20B82D2A5A9F}"/>
          </ac:spMkLst>
        </pc:spChg>
        <pc:spChg chg="mo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4" creationId="{E50B2389-C23C-401D-9B3E-8D66D903464E}"/>
          </ac:spMkLst>
        </pc:spChg>
        <pc:spChg chg="mod or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5" creationId="{028AE18B-D4DE-4667-AB85-22FA55714F8F}"/>
          </ac:spMkLst>
        </pc:spChg>
        <pc:spChg chg="add del mod">
          <ac:chgData name="Dmitriy Beznosko" userId="8bcdeb23-d2dd-465e-bda6-8e644f22b48c" providerId="ADAL" clId="{119C76A4-6E5E-4988-8A7F-63FAB3B43C8C}" dt="2021-04-11T23:54:26.603" v="8" actId="478"/>
          <ac:spMkLst>
            <pc:docMk/>
            <pc:sldMk cId="585641883" sldId="258"/>
            <ac:spMk id="6" creationId="{4BA2CAB3-EC96-461E-8775-AD3DFFB7B40F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13" creationId="{9DE021BD-1116-4F17-9FD8-FEB0B1D259B0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14" creationId="{14053421-3C7E-4167-AAC2-1B30B2C01601}"/>
          </ac:spMkLst>
        </pc:spChg>
        <pc:spChg chg="add del">
          <ac:chgData name="Dmitriy Beznosko" userId="8bcdeb23-d2dd-465e-bda6-8e644f22b48c" providerId="ADAL" clId="{119C76A4-6E5E-4988-8A7F-63FAB3B43C8C}" dt="2021-04-11T23:54:22.853" v="7" actId="26606"/>
          <ac:spMkLst>
            <pc:docMk/>
            <pc:sldMk cId="585641883" sldId="258"/>
            <ac:spMk id="16" creationId="{CF575D68-1B79-46A3-8676-195856BA37F8}"/>
          </ac:spMkLst>
        </pc:spChg>
        <pc:spChg chg="add del">
          <ac:chgData name="Dmitriy Beznosko" userId="8bcdeb23-d2dd-465e-bda6-8e644f22b48c" providerId="ADAL" clId="{119C76A4-6E5E-4988-8A7F-63FAB3B43C8C}" dt="2021-04-11T23:54:22.853" v="7" actId="26606"/>
          <ac:spMkLst>
            <pc:docMk/>
            <pc:sldMk cId="585641883" sldId="258"/>
            <ac:spMk id="18" creationId="{28E0418F-EF32-49B5-A0CF-7CE8D16648F6}"/>
          </ac:spMkLst>
        </pc:spChg>
        <pc:spChg chg="add">
          <ac:chgData name="Dmitriy Beznosko" userId="8bcdeb23-d2dd-465e-bda6-8e644f22b48c" providerId="ADAL" clId="{119C76A4-6E5E-4988-8A7F-63FAB3B43C8C}" dt="2021-04-11T23:54:31.526" v="9" actId="26606"/>
          <ac:spMkLst>
            <pc:docMk/>
            <pc:sldMk cId="585641883" sldId="258"/>
            <ac:spMk id="20" creationId="{E271DD9B-7A66-493F-BB4A-1CF4294C6E14}"/>
          </ac:spMkLst>
        </pc:spChg>
        <pc:picChg chg="mod ord">
          <ac:chgData name="Dmitriy Beznosko" userId="8bcdeb23-d2dd-465e-bda6-8e644f22b48c" providerId="ADAL" clId="{119C76A4-6E5E-4988-8A7F-63FAB3B43C8C}" dt="2021-04-11T23:54:31.526" v="9" actId="26606"/>
          <ac:picMkLst>
            <pc:docMk/>
            <pc:sldMk cId="585641883" sldId="258"/>
            <ac:picMk id="11" creationId="{62342579-BEC1-44AD-9F15-3ACFA671C1CE}"/>
          </ac:picMkLst>
        </pc:picChg>
      </pc:sldChg>
      <pc:sldChg chg="del">
        <pc:chgData name="Dmitriy Beznosko" userId="8bcdeb23-d2dd-465e-bda6-8e644f22b48c" providerId="ADAL" clId="{119C76A4-6E5E-4988-8A7F-63FAB3B43C8C}" dt="2021-04-11T23:53:44.020" v="0" actId="47"/>
        <pc:sldMkLst>
          <pc:docMk/>
          <pc:sldMk cId="871238711" sldId="259"/>
        </pc:sldMkLst>
      </pc:sldChg>
      <pc:sldChg chg="add">
        <pc:chgData name="Dmitriy Beznosko" userId="8bcdeb23-d2dd-465e-bda6-8e644f22b48c" providerId="ADAL" clId="{119C76A4-6E5E-4988-8A7F-63FAB3B43C8C}" dt="2021-04-11T23:55:39.479" v="84"/>
        <pc:sldMkLst>
          <pc:docMk/>
          <pc:sldMk cId="1186344690" sldId="259"/>
        </pc:sldMkLst>
      </pc:sldChg>
      <pc:sldChg chg="add">
        <pc:chgData name="Dmitriy Beznosko" userId="8bcdeb23-d2dd-465e-bda6-8e644f22b48c" providerId="ADAL" clId="{119C76A4-6E5E-4988-8A7F-63FAB3B43C8C}" dt="2021-04-11T23:56:42.574" v="86"/>
        <pc:sldMkLst>
          <pc:docMk/>
          <pc:sldMk cId="4222124871" sldId="260"/>
        </pc:sldMkLst>
      </pc:sldChg>
      <pc:sldChg chg="add">
        <pc:chgData name="Dmitriy Beznosko" userId="8bcdeb23-d2dd-465e-bda6-8e644f22b48c" providerId="ADAL" clId="{119C76A4-6E5E-4988-8A7F-63FAB3B43C8C}" dt="2021-04-11T23:56:44.168" v="88"/>
        <pc:sldMkLst>
          <pc:docMk/>
          <pc:sldMk cId="3192721095" sldId="261"/>
        </pc:sldMkLst>
      </pc:sldChg>
      <pc:sldChg chg="add">
        <pc:chgData name="Dmitriy Beznosko" userId="8bcdeb23-d2dd-465e-bda6-8e644f22b48c" providerId="ADAL" clId="{119C76A4-6E5E-4988-8A7F-63FAB3B43C8C}" dt="2021-04-11T23:56:47.353" v="90"/>
        <pc:sldMkLst>
          <pc:docMk/>
          <pc:sldMk cId="2232523529" sldId="262"/>
        </pc:sldMkLst>
      </pc:sldChg>
      <pc:sldChg chg="add">
        <pc:chgData name="Dmitriy Beznosko" userId="8bcdeb23-d2dd-465e-bda6-8e644f22b48c" providerId="ADAL" clId="{119C76A4-6E5E-4988-8A7F-63FAB3B43C8C}" dt="2021-04-11T23:56:50.232" v="92"/>
        <pc:sldMkLst>
          <pc:docMk/>
          <pc:sldMk cId="3094326590" sldId="263"/>
        </pc:sldMkLst>
      </pc:sldChg>
      <pc:sldChg chg="add">
        <pc:chgData name="Dmitriy Beznosko" userId="8bcdeb23-d2dd-465e-bda6-8e644f22b48c" providerId="ADAL" clId="{119C76A4-6E5E-4988-8A7F-63FAB3B43C8C}" dt="2021-04-11T23:56:51.768" v="94"/>
        <pc:sldMkLst>
          <pc:docMk/>
          <pc:sldMk cId="1004987440" sldId="264"/>
        </pc:sldMkLst>
      </pc:sldChg>
      <pc:sldChg chg="add">
        <pc:chgData name="Dmitriy Beznosko" userId="8bcdeb23-d2dd-465e-bda6-8e644f22b48c" providerId="ADAL" clId="{119C76A4-6E5E-4988-8A7F-63FAB3B43C8C}" dt="2021-04-11T23:57:01.819" v="96"/>
        <pc:sldMkLst>
          <pc:docMk/>
          <pc:sldMk cId="1607938738" sldId="26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2CBBF-96B7-4A46-AD77-9FA96E7F604C}" type="datetime1">
              <a:rPr lang="en-US" smtClean="0"/>
              <a:t>4/27/2021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6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7D234-3CDB-4D27-9388-D090840B867A}" type="datetimeFigureOut">
              <a:rPr lang="en-US" smtClean="0"/>
              <a:t>4/27/2021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955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418195" y="0"/>
            <a:ext cx="73152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828801"/>
            <a:ext cx="644652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831456" y="1044178"/>
            <a:ext cx="190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1C14D95C-C1E4-411A-8F7E-763157FE8D81}" type="datetime1">
              <a:rPr lang="en-US" smtClean="0"/>
              <a:t>4/27/2021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6993255" y="4092178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1055" y="6172201"/>
            <a:ext cx="685800" cy="593725"/>
          </a:xfrm>
          <a:prstGeom prst="rect">
            <a:avLst/>
          </a:prstGeom>
        </p:spPr>
        <p:txBody>
          <a:bodyPr vert="horz" lIns="27432" tIns="45720" rIns="27432" bIns="45720" rtlCol="0" anchor="ctr">
            <a:normAutofit/>
          </a:bodyPr>
          <a:lstStyle>
            <a:lvl1pPr algn="ctr">
              <a:defRPr sz="3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846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91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openstax.org/books/astronomy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graphicdesign.stackexchange.com/questions/30349/how-to-create-solar-flares-using-gimp-or-inkscape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2HoTK_Gqi2Q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Qh6digeLHrs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NKVkHdKTJGI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85278-B6F6-4825-A44F-8C128C1131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Astronomy 1010</a:t>
            </a:r>
            <a:br>
              <a:rPr lang="en-US" dirty="0"/>
            </a:br>
            <a:r>
              <a:rPr lang="en-US" dirty="0"/>
              <a:t>chapter 15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2AD8A-4728-46F4-8E3D-33E7405316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Clayton State University</a:t>
            </a:r>
          </a:p>
          <a:p>
            <a:r>
              <a:rPr lang="en-US" dirty="0"/>
              <a:t>Slides </a:t>
            </a:r>
            <a:r>
              <a:rPr lang="en-US"/>
              <a:t>for Astronomy textbook </a:t>
            </a:r>
            <a:r>
              <a:rPr lang="en-US" dirty="0"/>
              <a:t>from OpenStax</a:t>
            </a:r>
          </a:p>
          <a:p>
            <a:r>
              <a:rPr lang="en-US" dirty="0">
                <a:hlinkClick r:id="rId2"/>
              </a:rPr>
              <a:t>https://openstax.org/books/astronomy/</a:t>
            </a:r>
            <a:r>
              <a:rPr lang="en-US" dirty="0"/>
              <a:t> </a:t>
            </a:r>
          </a:p>
        </p:txBody>
      </p:sp>
      <p:pic>
        <p:nvPicPr>
          <p:cNvPr id="1026" name="Picture 2" descr="Affordable Learning Georgia">
            <a:extLst>
              <a:ext uri="{FF2B5EF4-FFF2-40B4-BE49-F238E27FC236}">
                <a16:creationId xmlns:a16="http://schemas.microsoft.com/office/drawing/2014/main" id="{9AA78AD2-D230-4C7E-8B45-8C0C3EA86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114" y="5511062"/>
            <a:ext cx="3671151" cy="784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alileo">
            <a:extLst>
              <a:ext uri="{FF2B5EF4-FFF2-40B4-BE49-F238E27FC236}">
                <a16:creationId xmlns:a16="http://schemas.microsoft.com/office/drawing/2014/main" id="{7E89D24D-9E0E-4A08-8E61-592005CD8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5555530"/>
            <a:ext cx="3276600" cy="762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9A19C7-537F-4024-A0FA-F918D4E0933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531" y="275538"/>
            <a:ext cx="1051734" cy="7148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58A32A-3214-4E01-BF0E-90B78E7A7096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278686"/>
            <a:ext cx="2703830" cy="723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68875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24">
            <a:extLst>
              <a:ext uri="{FF2B5EF4-FFF2-40B4-BE49-F238E27FC236}">
                <a16:creationId xmlns:a16="http://schemas.microsoft.com/office/drawing/2014/main" id="{CF575D68-1B79-46A3-8676-195856BA37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51489"/>
            <a:ext cx="8469630" cy="2606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8AE18B-D4DE-4667-AB85-22FA55714F8F}"/>
              </a:ext>
            </a:extLst>
          </p:cNvPr>
          <p:cNvSpPr/>
          <p:nvPr/>
        </p:nvSpPr>
        <p:spPr>
          <a:xfrm>
            <a:off x="685800" y="4624001"/>
            <a:ext cx="7333202" cy="11525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200" b="1" spc="-50">
                <a:ln/>
                <a:latin typeface="+mj-lt"/>
                <a:ea typeface="+mj-ea"/>
                <a:cs typeface="+mj-cs"/>
              </a:rPr>
              <a:t>Any questions?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F2DE3C-071F-4371-A751-20B82D2A5A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5889307"/>
            <a:ext cx="7333202" cy="565785"/>
          </a:xfrm>
        </p:spPr>
        <p:txBody>
          <a:bodyPr vert="horz" lIns="91440" tIns="45720" rIns="91440" bIns="45720" rtlCol="0">
            <a:normAutofit/>
          </a:bodyPr>
          <a:lstStyle/>
          <a:p>
            <a:pPr algn="l"/>
            <a:r>
              <a:rPr lang="en-US" sz="1600">
                <a:solidFill>
                  <a:schemeClr val="tx1">
                    <a:lumMod val="75000"/>
                  </a:schemeClr>
                </a:solidFill>
              </a:rPr>
              <a:t>What makes out Sun different from most of the other stars?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8E0418F-EF32-49B5-A0CF-7CE8D16648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2342579-BEC1-44AD-9F15-3ACFA671C1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255" r="2168" b="-2"/>
          <a:stretch/>
        </p:blipFill>
        <p:spPr>
          <a:xfrm>
            <a:off x="342900" y="10"/>
            <a:ext cx="8126730" cy="4251479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0B2389-C23C-401D-9B3E-8D66D9034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 vert="horz" lIns="45720" tIns="45720" rIns="45720" bIns="45720" rtlCol="0" anchor="ctr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fld id="{CB905857-8EFC-4F61-985E-AF1AE17440E6}" type="slidenum">
              <a:rPr lang="en-US" sz="3600" smtClean="0">
                <a:solidFill>
                  <a:schemeClr val="tx1">
                    <a:lumMod val="65000"/>
                  </a:schemeClr>
                </a:solidFill>
              </a:rPr>
              <a:pPr defTabSz="914400">
                <a:lnSpc>
                  <a:spcPct val="90000"/>
                </a:lnSpc>
                <a:spcAft>
                  <a:spcPts val="600"/>
                </a:spcAft>
              </a:pPr>
              <a:t>10</a:t>
            </a:fld>
            <a:endParaRPr lang="en-US" sz="3600">
              <a:solidFill>
                <a:schemeClr val="tx1">
                  <a:lumMod val="65000"/>
                </a:schemeClr>
              </a:solidFill>
            </a:endParaRPr>
          </a:p>
        </p:txBody>
      </p:sp>
      <p:pic>
        <p:nvPicPr>
          <p:cNvPr id="9" name="Graphic 8" descr="Customer review outline">
            <a:extLst>
              <a:ext uri="{FF2B5EF4-FFF2-40B4-BE49-F238E27FC236}">
                <a16:creationId xmlns:a16="http://schemas.microsoft.com/office/drawing/2014/main" id="{47020943-81C0-4032-B7E2-01CA8C1183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49972" y="309327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641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946404" y="470535"/>
            <a:ext cx="3716190" cy="1228354"/>
          </a:xfrm>
        </p:spPr>
        <p:txBody>
          <a:bodyPr>
            <a:normAutofit/>
          </a:bodyPr>
          <a:lstStyle/>
          <a:p>
            <a:r>
              <a:rPr lang="en-US" dirty="0"/>
              <a:t>Wien’s Law 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41271" y="2171383"/>
            <a:ext cx="3716190" cy="4046538"/>
          </a:xfrm>
        </p:spPr>
        <p:txBody>
          <a:bodyPr>
            <a:normAutofit/>
          </a:bodyPr>
          <a:lstStyle/>
          <a:p>
            <a:r>
              <a:rPr lang="en-US" dirty="0"/>
              <a:t>Any heated solid or highly compressed gas gives continuous spectrum. Depends (mostly) on temperature alone (very weakly on composition).</a:t>
            </a:r>
          </a:p>
          <a:p>
            <a:r>
              <a:rPr lang="en-US" dirty="0"/>
              <a:t>Wien’s law is used to find the brightest color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1820618-93D6-4825-8FEF-9B868371C0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4572000" y="390183"/>
            <a:ext cx="4542108" cy="270848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060120" y="3467774"/>
            <a:ext cx="3409509" cy="314811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905857-8EFC-4F61-985E-AF1AE17440E6}" type="slidenum">
              <a:rPr lang="en-US" smtClean="0"/>
              <a:pPr>
                <a:spcAft>
                  <a:spcPts val="600"/>
                </a:spcAft>
              </a:pPr>
              <a:t>2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TextBox 9"/>
              <p:cNvSpPr txBox="1"/>
              <p:nvPr/>
            </p:nvSpPr>
            <p:spPr>
              <a:xfrm>
                <a:off x="717865" y="4780518"/>
                <a:ext cx="3810402" cy="131542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𝑚𝑎𝑥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0.0029  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∙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>
                  <a:spcAft>
                    <a:spcPts val="600"/>
                  </a:spcAf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sz="1600" i="1"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</m:oMath>
                </a14:m>
                <a:r>
                  <a:rPr lang="en-US" sz="1600" dirty="0"/>
                  <a:t> - maximum emission wavelength</a:t>
                </a:r>
              </a:p>
              <a:p>
                <a:pPr>
                  <a:spcAft>
                    <a:spcPts val="600"/>
                  </a:spcAft>
                </a:pPr>
                <a:r>
                  <a:rPr lang="en-US" sz="1600" i="1" dirty="0"/>
                  <a:t>T</a:t>
                </a:r>
                <a:r>
                  <a:rPr lang="en-US" sz="1600" dirty="0"/>
                  <a:t> – object temperature (in Kelvins)</a:t>
                </a:r>
              </a:p>
            </p:txBody>
          </p:sp>
        </mc:Choice>
        <mc:Fallback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7865" y="4780518"/>
                <a:ext cx="3810402" cy="1315425"/>
              </a:xfrm>
              <a:prstGeom prst="rect">
                <a:avLst/>
              </a:prstGeom>
              <a:blipFill>
                <a:blip r:embed="rId4"/>
                <a:stretch>
                  <a:fillRect l="-960" b="-46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>
            <a:extLst>
              <a:ext uri="{FF2B5EF4-FFF2-40B4-BE49-F238E27FC236}">
                <a16:creationId xmlns:a16="http://schemas.microsoft.com/office/drawing/2014/main" id="{E44C91DF-1F2D-4B7A-99FB-7DF5EC84E394}"/>
              </a:ext>
            </a:extLst>
          </p:cNvPr>
          <p:cNvSpPr txBox="1"/>
          <p:nvPr/>
        </p:nvSpPr>
        <p:spPr>
          <a:xfrm>
            <a:off x="6383442" y="1698889"/>
            <a:ext cx="12308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Solar spectrum</a:t>
            </a:r>
          </a:p>
        </p:txBody>
      </p:sp>
    </p:spTree>
    <p:extLst>
      <p:ext uri="{BB962C8B-B14F-4D97-AF65-F5344CB8AC3E}">
        <p14:creationId xmlns:p14="http://schemas.microsoft.com/office/powerpoint/2010/main" val="3755381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773927"/>
          </a:xfrm>
        </p:spPr>
        <p:txBody>
          <a:bodyPr/>
          <a:lstStyle/>
          <a:p>
            <a:r>
              <a:rPr lang="en-US" dirty="0"/>
              <a:t>Sun in different wavelengths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3</a:t>
            </a:fld>
            <a:endParaRPr lang="en-US"/>
          </a:p>
        </p:txBody>
      </p:sp>
      <p:pic>
        <p:nvPicPr>
          <p:cNvPr id="4098" name="Picture 2" descr="Image result for images of the sun different wavelength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780" y="1139687"/>
            <a:ext cx="7583777" cy="5687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Image result for images of the sun visibl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273" y="4196219"/>
            <a:ext cx="2092620" cy="2092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6344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5D5E0904-721C-4D68-9EB8-1C9752E329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7" y="5645426"/>
            <a:ext cx="5844208" cy="844102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5000"/>
              </a:lnSpc>
            </a:pPr>
            <a:r>
              <a:rPr lang="en-US" sz="3600" dirty="0"/>
              <a:t>The structure of the Sun </a:t>
            </a:r>
          </a:p>
        </p:txBody>
      </p:sp>
      <p:pic>
        <p:nvPicPr>
          <p:cNvPr id="1026" name="Picture 2" descr="Image result for sun struc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228" y="283279"/>
            <a:ext cx="6555947" cy="4916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 vert="horz" lIns="45720" tIns="45720" rIns="4572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41981FBF-D86C-4C24-9F66-A76C0A1A1C3D}" type="slidenum">
              <a:rPr lang="en-US" sz="3600" smtClean="0">
                <a:solidFill>
                  <a:schemeClr val="tx1">
                    <a:lumMod val="65000"/>
                  </a:schemeClr>
                </a:solidFill>
              </a:rPr>
              <a:pPr>
                <a:lnSpc>
                  <a:spcPct val="90000"/>
                </a:lnSpc>
                <a:spcAft>
                  <a:spcPts val="600"/>
                </a:spcAft>
              </a:pPr>
              <a:t>4</a:t>
            </a:fld>
            <a:endParaRPr lang="en-US" sz="3600">
              <a:solidFill>
                <a:schemeClr val="tx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21248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242853" y="0"/>
            <a:ext cx="881826" cy="629478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2HoTK_Gqi2Q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144" y="1021519"/>
            <a:ext cx="9115534" cy="512748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5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46404" y="326004"/>
            <a:ext cx="7269480" cy="785179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Sun’s structure</a:t>
            </a:r>
          </a:p>
        </p:txBody>
      </p:sp>
    </p:spTree>
    <p:extLst>
      <p:ext uri="{BB962C8B-B14F-4D97-AF65-F5344CB8AC3E}">
        <p14:creationId xmlns:p14="http://schemas.microsoft.com/office/powerpoint/2010/main" val="31927210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F1ACBE00-0221-433D-8EA5-D9D7B45F35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73" name="Rectangle 72">
            <a:extLst>
              <a:ext uri="{FF2B5EF4-FFF2-40B4-BE49-F238E27FC236}">
                <a16:creationId xmlns:a16="http://schemas.microsoft.com/office/drawing/2014/main" id="{CF575D68-1B79-46A3-8676-195856BA37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251489"/>
            <a:ext cx="8469630" cy="2606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624001"/>
            <a:ext cx="7333202" cy="1152524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5000"/>
              </a:lnSpc>
            </a:pPr>
            <a:r>
              <a:rPr lang="en-US" sz="4200"/>
              <a:t>Total eclipse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5889307"/>
            <a:ext cx="7333202" cy="565785"/>
          </a:xfrm>
        </p:spPr>
        <p:txBody>
          <a:bodyPr vert="horz" lIns="91440" tIns="45720" rIns="91440" bIns="45720" rtlCol="0">
            <a:normAutofit/>
          </a:bodyPr>
          <a:lstStyle/>
          <a:p>
            <a:pPr marL="0" indent="0">
              <a:buNone/>
            </a:pPr>
            <a:r>
              <a:rPr lang="en-US" sz="1600">
                <a:solidFill>
                  <a:schemeClr val="tx1">
                    <a:lumMod val="75000"/>
                  </a:schemeClr>
                </a:solidFill>
              </a:rPr>
              <a:t>Chromosphere and corona are visible!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28E0418F-EF32-49B5-A0CF-7CE8D16648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050" name="Picture 2" descr="Image result for total solar eclipse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96" r="1" b="11730"/>
          <a:stretch/>
        </p:blipFill>
        <p:spPr bwMode="auto">
          <a:xfrm>
            <a:off x="342900" y="10"/>
            <a:ext cx="8126730" cy="4251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 vert="horz" lIns="45720" tIns="45720" rIns="45720" bIns="45720" rtlCol="0" anchor="ctr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fld id="{41981FBF-D86C-4C24-9F66-A76C0A1A1C3D}" type="slidenum">
              <a:rPr lang="en-US" sz="3600" smtClean="0">
                <a:solidFill>
                  <a:schemeClr val="tx1">
                    <a:lumMod val="65000"/>
                  </a:schemeClr>
                </a:solidFill>
              </a:rPr>
              <a:pPr defTabSz="914400">
                <a:lnSpc>
                  <a:spcPct val="90000"/>
                </a:lnSpc>
                <a:spcAft>
                  <a:spcPts val="600"/>
                </a:spcAft>
              </a:pPr>
              <a:t>6</a:t>
            </a:fld>
            <a:endParaRPr lang="en-US" sz="3600">
              <a:solidFill>
                <a:schemeClr val="tx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523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2">
            <a:extLst>
              <a:ext uri="{FF2B5EF4-FFF2-40B4-BE49-F238E27FC236}">
                <a16:creationId xmlns:a16="http://schemas.microsoft.com/office/drawing/2014/main" id="{323D50B8-1D27-420D-BA4A-249914120C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3429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80" name="Rectangle 74">
            <a:extLst>
              <a:ext uri="{FF2B5EF4-FFF2-40B4-BE49-F238E27FC236}">
                <a16:creationId xmlns:a16="http://schemas.microsoft.com/office/drawing/2014/main" id="{2EFBB176-B6C1-4B5A-AADA-F930947E09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0"/>
            <a:ext cx="8115300" cy="494995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 useBgFill="1">
        <p:nvSpPr>
          <p:cNvPr id="3081" name="Rectangle 76">
            <a:extLst>
              <a:ext uri="{FF2B5EF4-FFF2-40B4-BE49-F238E27FC236}">
                <a16:creationId xmlns:a16="http://schemas.microsoft.com/office/drawing/2014/main" id="{918CDC34-0F26-409D-B10F-578D4DCC46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2900" y="5105400"/>
            <a:ext cx="8126730" cy="1752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137" y="5181600"/>
            <a:ext cx="7617326" cy="1076324"/>
          </a:xfrm>
        </p:spPr>
        <p:txBody>
          <a:bodyPr vert="horz" lIns="91440" tIns="45720" rIns="91440" bIns="45720" rtlCol="0" anchor="b">
            <a:normAutofit/>
          </a:bodyPr>
          <a:lstStyle/>
          <a:p>
            <a:pPr>
              <a:lnSpc>
                <a:spcPct val="85000"/>
              </a:lnSpc>
            </a:pPr>
            <a:r>
              <a:rPr lang="en-US" sz="4700"/>
              <a:t>Flares and mass ejections</a:t>
            </a:r>
          </a:p>
        </p:txBody>
      </p:sp>
      <p:pic>
        <p:nvPicPr>
          <p:cNvPr id="3076" name="Picture 4" descr="Image result for sun mass ejec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7322" y="515122"/>
            <a:ext cx="3848293" cy="3703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Image result for sun flar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26913" y="988234"/>
            <a:ext cx="4512603" cy="2538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 vert="horz" lIns="45720" tIns="45720" rIns="4572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fld id="{41981FBF-D86C-4C24-9F66-A76C0A1A1C3D}" type="slidenum">
              <a:rPr lang="en-US" sz="3600" smtClean="0">
                <a:solidFill>
                  <a:schemeClr val="tx1">
                    <a:lumMod val="65000"/>
                  </a:schemeClr>
                </a:solidFill>
              </a:rPr>
              <a:pPr>
                <a:lnSpc>
                  <a:spcPct val="90000"/>
                </a:lnSpc>
                <a:spcAft>
                  <a:spcPts val="600"/>
                </a:spcAft>
              </a:pPr>
              <a:t>7</a:t>
            </a:fld>
            <a:endParaRPr lang="en-US" sz="3600">
              <a:solidFill>
                <a:schemeClr val="tx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3265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242853" y="0"/>
            <a:ext cx="881826" cy="629478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8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46404" y="326004"/>
            <a:ext cx="7269480" cy="785179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Sun’s activity cycle and sunspots</a:t>
            </a:r>
          </a:p>
        </p:txBody>
      </p:sp>
      <p:pic>
        <p:nvPicPr>
          <p:cNvPr id="3" name="Qh6digeLHrs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144" y="1061278"/>
            <a:ext cx="9134856" cy="5138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987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242853" y="0"/>
            <a:ext cx="881826" cy="6294783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9</a:t>
            </a:fld>
            <a:endParaRPr lang="en-US"/>
          </a:p>
        </p:txBody>
      </p:sp>
      <p:pic>
        <p:nvPicPr>
          <p:cNvPr id="3" name="NKVkHdKTJGI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690217"/>
            <a:ext cx="9124679" cy="5132632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785179"/>
          </a:xfrm>
        </p:spPr>
        <p:txBody>
          <a:bodyPr/>
          <a:lstStyle/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Effects on Earth</a:t>
            </a:r>
          </a:p>
        </p:txBody>
      </p:sp>
    </p:spTree>
    <p:extLst>
      <p:ext uri="{BB962C8B-B14F-4D97-AF65-F5344CB8AC3E}">
        <p14:creationId xmlns:p14="http://schemas.microsoft.com/office/powerpoint/2010/main" val="1607938738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588</TotalTime>
  <Words>132</Words>
  <Application>Microsoft Office PowerPoint</Application>
  <PresentationFormat>On-screen Show (4:3)</PresentationFormat>
  <Paragraphs>30</Paragraphs>
  <Slides>10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Cambria Math</vt:lpstr>
      <vt:lpstr>Century Schoolbook</vt:lpstr>
      <vt:lpstr>Wingdings 2</vt:lpstr>
      <vt:lpstr>View</vt:lpstr>
      <vt:lpstr>Astronomy 1010 chapter 15</vt:lpstr>
      <vt:lpstr>Wien’s Law </vt:lpstr>
      <vt:lpstr>Sun in different wavelengths</vt:lpstr>
      <vt:lpstr>The structure of the Sun </vt:lpstr>
      <vt:lpstr>Sun’s structure</vt:lpstr>
      <vt:lpstr>Total eclipse</vt:lpstr>
      <vt:lpstr>Flares and mass ejections</vt:lpstr>
      <vt:lpstr>Sun’s activity cycle and sunspots</vt:lpstr>
      <vt:lpstr>Effects on Earth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Astronomy 1010 chapter 3</dc:title>
  <dc:creator>Dmitriy Beznosko</dc:creator>
  <cp:lastModifiedBy>Dmitriy Beznosko</cp:lastModifiedBy>
  <cp:revision>10</cp:revision>
  <dcterms:created xsi:type="dcterms:W3CDTF">2021-01-31T00:35:04Z</dcterms:created>
  <dcterms:modified xsi:type="dcterms:W3CDTF">2021-04-28T01:23:59Z</dcterms:modified>
</cp:coreProperties>
</file>