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60" r:id="rId4"/>
    <p:sldId id="259" r:id="rId5"/>
    <p:sldId id="264" r:id="rId6"/>
    <p:sldId id="261" r:id="rId7"/>
    <p:sldId id="265" r:id="rId8"/>
    <p:sldId id="266" r:id="rId9"/>
    <p:sldId id="262" r:id="rId10"/>
    <p:sldId id="267" r:id="rId11"/>
    <p:sldId id="268" r:id="rId12"/>
    <p:sldId id="269" r:id="rId13"/>
    <p:sldId id="263"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138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D8DF0A06-9454-4A9B-AA05-6453E82FDDD4}"/>
    <pc:docChg chg="custSel modSld">
      <pc:chgData name="Dmitriy Beznosko" userId="8bcdeb23-d2dd-465e-bda6-8e644f22b48c" providerId="ADAL" clId="{D8DF0A06-9454-4A9B-AA05-6453E82FDDD4}" dt="2021-03-24T19:53:58.915" v="65" actId="14100"/>
      <pc:docMkLst>
        <pc:docMk/>
      </pc:docMkLst>
      <pc:sldChg chg="modSp mod">
        <pc:chgData name="Dmitriy Beznosko" userId="8bcdeb23-d2dd-465e-bda6-8e644f22b48c" providerId="ADAL" clId="{D8DF0A06-9454-4A9B-AA05-6453E82FDDD4}" dt="2021-03-24T19:53:58.915" v="65" actId="14100"/>
        <pc:sldMkLst>
          <pc:docMk/>
          <pc:sldMk cId="3662737137" sldId="264"/>
        </pc:sldMkLst>
        <pc:spChg chg="mod">
          <ac:chgData name="Dmitriy Beznosko" userId="8bcdeb23-d2dd-465e-bda6-8e644f22b48c" providerId="ADAL" clId="{D8DF0A06-9454-4A9B-AA05-6453E82FDDD4}" dt="2021-03-24T19:53:58.915" v="65" actId="14100"/>
          <ac:spMkLst>
            <pc:docMk/>
            <pc:sldMk cId="3662737137" sldId="264"/>
            <ac:spMk id="3" creationId="{00000000-0000-0000-0000-000000000000}"/>
          </ac:spMkLst>
        </pc:sp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docChgLst>
    <pc:chgData name="Dmitriy Beznosko" userId="8bcdeb23-d2dd-465e-bda6-8e644f22b48c" providerId="ADAL" clId="{B5733156-3B01-4FA9-844D-A18934B969FB}"/>
    <pc:docChg chg="undo custSel addSld delSld modSld sldOrd">
      <pc:chgData name="Dmitriy Beznosko" userId="8bcdeb23-d2dd-465e-bda6-8e644f22b48c" providerId="ADAL" clId="{B5733156-3B01-4FA9-844D-A18934B969FB}" dt="2021-03-22T02:20:09.173" v="1182" actId="1076"/>
      <pc:docMkLst>
        <pc:docMk/>
      </pc:docMkLst>
      <pc:sldChg chg="modSp mod">
        <pc:chgData name="Dmitriy Beznosko" userId="8bcdeb23-d2dd-465e-bda6-8e644f22b48c" providerId="ADAL" clId="{B5733156-3B01-4FA9-844D-A18934B969FB}" dt="2021-03-21T15:08:53.630" v="1" actId="20577"/>
        <pc:sldMkLst>
          <pc:docMk/>
          <pc:sldMk cId="4186887544" sldId="257"/>
        </pc:sldMkLst>
        <pc:spChg chg="mod">
          <ac:chgData name="Dmitriy Beznosko" userId="8bcdeb23-d2dd-465e-bda6-8e644f22b48c" providerId="ADAL" clId="{B5733156-3B01-4FA9-844D-A18934B969FB}" dt="2021-03-21T15:08:53.630" v="1" actId="20577"/>
          <ac:spMkLst>
            <pc:docMk/>
            <pc:sldMk cId="4186887544" sldId="257"/>
            <ac:spMk id="2" creationId="{0A085278-B6F6-4825-A44F-8C128C113109}"/>
          </ac:spMkLst>
        </pc:spChg>
      </pc:sldChg>
      <pc:sldChg chg="addSp delSp modSp add mod modAnim">
        <pc:chgData name="Dmitriy Beznosko" userId="8bcdeb23-d2dd-465e-bda6-8e644f22b48c" providerId="ADAL" clId="{B5733156-3B01-4FA9-844D-A18934B969FB}" dt="2021-03-21T16:54:06.150" v="194" actId="931"/>
        <pc:sldMkLst>
          <pc:docMk/>
          <pc:sldMk cId="1183679659" sldId="258"/>
        </pc:sldMkLst>
        <pc:spChg chg="mod">
          <ac:chgData name="Dmitriy Beznosko" userId="8bcdeb23-d2dd-465e-bda6-8e644f22b48c" providerId="ADAL" clId="{B5733156-3B01-4FA9-844D-A18934B969FB}" dt="2021-03-21T15:11:41.727" v="59"/>
          <ac:spMkLst>
            <pc:docMk/>
            <pc:sldMk cId="1183679659" sldId="258"/>
            <ac:spMk id="5" creationId="{00000000-0000-0000-0000-000000000000}"/>
          </ac:spMkLst>
        </pc:spChg>
        <pc:picChg chg="add del mod">
          <ac:chgData name="Dmitriy Beznosko" userId="8bcdeb23-d2dd-465e-bda6-8e644f22b48c" providerId="ADAL" clId="{B5733156-3B01-4FA9-844D-A18934B969FB}" dt="2021-03-21T16:54:06.150" v="194" actId="931"/>
          <ac:picMkLst>
            <pc:docMk/>
            <pc:sldMk cId="1183679659" sldId="258"/>
            <ac:picMk id="6" creationId="{15CCDA5D-7DB6-4985-8871-ADD7BB9FA90E}"/>
          </ac:picMkLst>
        </pc:picChg>
        <pc:picChg chg="mod">
          <ac:chgData name="Dmitriy Beznosko" userId="8bcdeb23-d2dd-465e-bda6-8e644f22b48c" providerId="ADAL" clId="{B5733156-3B01-4FA9-844D-A18934B969FB}" dt="2021-03-21T15:13:44.024" v="72" actId="1076"/>
          <ac:picMkLst>
            <pc:docMk/>
            <pc:sldMk cId="1183679659" sldId="258"/>
            <ac:picMk id="3074" creationId="{00000000-0000-0000-0000-000000000000}"/>
          </ac:picMkLst>
        </pc:picChg>
        <pc:picChg chg="mod">
          <ac:chgData name="Dmitriy Beznosko" userId="8bcdeb23-d2dd-465e-bda6-8e644f22b48c" providerId="ADAL" clId="{B5733156-3B01-4FA9-844D-A18934B969FB}" dt="2021-03-21T15:14:17.007" v="75" actId="1037"/>
          <ac:picMkLst>
            <pc:docMk/>
            <pc:sldMk cId="1183679659" sldId="258"/>
            <ac:picMk id="3076" creationId="{00000000-0000-0000-0000-000000000000}"/>
          </ac:picMkLst>
        </pc:picChg>
      </pc:sldChg>
      <pc:sldChg chg="del">
        <pc:chgData name="Dmitriy Beznosko" userId="8bcdeb23-d2dd-465e-bda6-8e644f22b48c" providerId="ADAL" clId="{B5733156-3B01-4FA9-844D-A18934B969FB}" dt="2021-03-21T15:09:03.487" v="2" actId="47"/>
        <pc:sldMkLst>
          <pc:docMk/>
          <pc:sldMk cId="3801027390" sldId="258"/>
        </pc:sldMkLst>
      </pc:sldChg>
      <pc:sldChg chg="addSp delSp modSp add del mod setBg setClrOvrMap">
        <pc:chgData name="Dmitriy Beznosko" userId="8bcdeb23-d2dd-465e-bda6-8e644f22b48c" providerId="ADAL" clId="{B5733156-3B01-4FA9-844D-A18934B969FB}" dt="2021-03-22T02:10:34.717" v="1178" actId="1076"/>
        <pc:sldMkLst>
          <pc:docMk/>
          <pc:sldMk cId="1339365679" sldId="259"/>
        </pc:sldMkLst>
        <pc:spChg chg="mod">
          <ac:chgData name="Dmitriy Beznosko" userId="8bcdeb23-d2dd-465e-bda6-8e644f22b48c" providerId="ADAL" clId="{B5733156-3B01-4FA9-844D-A18934B969FB}" dt="2021-03-22T02:08:56.300" v="1119" actId="1076"/>
          <ac:spMkLst>
            <pc:docMk/>
            <pc:sldMk cId="1339365679" sldId="259"/>
            <ac:spMk id="2" creationId="{00000000-0000-0000-0000-000000000000}"/>
          </ac:spMkLst>
        </pc:spChg>
        <pc:spChg chg="mod">
          <ac:chgData name="Dmitriy Beznosko" userId="8bcdeb23-d2dd-465e-bda6-8e644f22b48c" providerId="ADAL" clId="{B5733156-3B01-4FA9-844D-A18934B969FB}" dt="2021-03-22T02:09:15.237" v="1174" actId="20577"/>
          <ac:spMkLst>
            <pc:docMk/>
            <pc:sldMk cId="1339365679" sldId="259"/>
            <ac:spMk id="3" creationId="{00000000-0000-0000-0000-000000000000}"/>
          </ac:spMkLst>
        </pc:spChg>
        <pc:spChg chg="mod">
          <ac:chgData name="Dmitriy Beznosko" userId="8bcdeb23-d2dd-465e-bda6-8e644f22b48c" providerId="ADAL" clId="{B5733156-3B01-4FA9-844D-A18934B969FB}" dt="2021-03-21T15:15:26.876" v="120" actId="26606"/>
          <ac:spMkLst>
            <pc:docMk/>
            <pc:sldMk cId="1339365679" sldId="259"/>
            <ac:spMk id="4" creationId="{00000000-0000-0000-0000-000000000000}"/>
          </ac:spMkLst>
        </pc:spChg>
        <pc:spChg chg="add del mod">
          <ac:chgData name="Dmitriy Beznosko" userId="8bcdeb23-d2dd-465e-bda6-8e644f22b48c" providerId="ADAL" clId="{B5733156-3B01-4FA9-844D-A18934B969FB}" dt="2021-03-21T15:16:29.314" v="128" actId="478"/>
          <ac:spMkLst>
            <pc:docMk/>
            <pc:sldMk cId="1339365679" sldId="259"/>
            <ac:spMk id="7" creationId="{B59DCC4F-66EF-4738-AF27-7C666AFDEC66}"/>
          </ac:spMkLst>
        </pc:spChg>
        <pc:spChg chg="add del">
          <ac:chgData name="Dmitriy Beznosko" userId="8bcdeb23-d2dd-465e-bda6-8e644f22b48c" providerId="ADAL" clId="{B5733156-3B01-4FA9-844D-A18934B969FB}" dt="2021-03-21T15:17:19.140" v="142" actId="26606"/>
          <ac:spMkLst>
            <pc:docMk/>
            <pc:sldMk cId="1339365679" sldId="259"/>
            <ac:spMk id="73" creationId="{E53F4E5A-C9EE-4859-B46B-F018F7D73A03}"/>
          </ac:spMkLst>
        </pc:spChg>
        <pc:spChg chg="add del">
          <ac:chgData name="Dmitriy Beznosko" userId="8bcdeb23-d2dd-465e-bda6-8e644f22b48c" providerId="ADAL" clId="{B5733156-3B01-4FA9-844D-A18934B969FB}" dt="2021-03-21T15:16:23.203" v="127" actId="26606"/>
          <ac:spMkLst>
            <pc:docMk/>
            <pc:sldMk cId="1339365679" sldId="259"/>
            <ac:spMk id="137" creationId="{FF19E647-F6F0-4ABE-B7B9-F27F45A457FA}"/>
          </ac:spMkLst>
        </pc:spChg>
        <pc:spChg chg="add del">
          <ac:chgData name="Dmitriy Beznosko" userId="8bcdeb23-d2dd-465e-bda6-8e644f22b48c" providerId="ADAL" clId="{B5733156-3B01-4FA9-844D-A18934B969FB}" dt="2021-03-21T15:17:19.140" v="142" actId="26606"/>
          <ac:spMkLst>
            <pc:docMk/>
            <pc:sldMk cId="1339365679" sldId="259"/>
            <ac:spMk id="141" creationId="{A3CA0314-3B28-4E87-BF56-4499636337DE}"/>
          </ac:spMkLst>
        </pc:spChg>
        <pc:spChg chg="add del">
          <ac:chgData name="Dmitriy Beznosko" userId="8bcdeb23-d2dd-465e-bda6-8e644f22b48c" providerId="ADAL" clId="{B5733156-3B01-4FA9-844D-A18934B969FB}" dt="2021-03-21T15:17:19.140" v="142" actId="26606"/>
          <ac:spMkLst>
            <pc:docMk/>
            <pc:sldMk cId="1339365679" sldId="259"/>
            <ac:spMk id="143" creationId="{03A40C9B-49FD-431E-B563-BCB1A0EDC92D}"/>
          </ac:spMkLst>
        </pc:spChg>
        <pc:spChg chg="add del">
          <ac:chgData name="Dmitriy Beznosko" userId="8bcdeb23-d2dd-465e-bda6-8e644f22b48c" providerId="ADAL" clId="{B5733156-3B01-4FA9-844D-A18934B969FB}" dt="2021-03-21T15:17:19.140" v="142" actId="26606"/>
          <ac:spMkLst>
            <pc:docMk/>
            <pc:sldMk cId="1339365679" sldId="259"/>
            <ac:spMk id="1030" creationId="{250C1E33-6B69-48B0-90CF-2962FC60F656}"/>
          </ac:spMkLst>
        </pc:spChg>
        <pc:spChg chg="add del">
          <ac:chgData name="Dmitriy Beznosko" userId="8bcdeb23-d2dd-465e-bda6-8e644f22b48c" providerId="ADAL" clId="{B5733156-3B01-4FA9-844D-A18934B969FB}" dt="2021-03-21T15:17:19.140" v="142" actId="26606"/>
          <ac:spMkLst>
            <pc:docMk/>
            <pc:sldMk cId="1339365679" sldId="259"/>
            <ac:spMk id="1031" creationId="{FD71846D-E89E-46D2-8BC5-10C7F0E6C957}"/>
          </ac:spMkLst>
        </pc:spChg>
        <pc:picChg chg="mod">
          <ac:chgData name="Dmitriy Beznosko" userId="8bcdeb23-d2dd-465e-bda6-8e644f22b48c" providerId="ADAL" clId="{B5733156-3B01-4FA9-844D-A18934B969FB}" dt="2021-03-22T02:10:31.714" v="1177" actId="1076"/>
          <ac:picMkLst>
            <pc:docMk/>
            <pc:sldMk cId="1339365679" sldId="259"/>
            <ac:picMk id="5" creationId="{37D80305-67CC-4B97-8CA8-77B66906EC5A}"/>
          </ac:picMkLst>
        </pc:picChg>
        <pc:picChg chg="add mod ord">
          <ac:chgData name="Dmitriy Beznosko" userId="8bcdeb23-d2dd-465e-bda6-8e644f22b48c" providerId="ADAL" clId="{B5733156-3B01-4FA9-844D-A18934B969FB}" dt="2021-03-22T02:08:48.004" v="1117" actId="1076"/>
          <ac:picMkLst>
            <pc:docMk/>
            <pc:sldMk cId="1339365679" sldId="259"/>
            <ac:picMk id="6" creationId="{450FF11A-0AAA-4A0F-B78D-EDD283F0C6B1}"/>
          </ac:picMkLst>
        </pc:picChg>
        <pc:picChg chg="mod ord">
          <ac:chgData name="Dmitriy Beznosko" userId="8bcdeb23-d2dd-465e-bda6-8e644f22b48c" providerId="ADAL" clId="{B5733156-3B01-4FA9-844D-A18934B969FB}" dt="2021-03-22T02:07:28.987" v="1094" actId="1076"/>
          <ac:picMkLst>
            <pc:docMk/>
            <pc:sldMk cId="1339365679" sldId="259"/>
            <ac:picMk id="1026" creationId="{00000000-0000-0000-0000-000000000000}"/>
          </ac:picMkLst>
        </pc:picChg>
        <pc:picChg chg="mod ord">
          <ac:chgData name="Dmitriy Beznosko" userId="8bcdeb23-d2dd-465e-bda6-8e644f22b48c" providerId="ADAL" clId="{B5733156-3B01-4FA9-844D-A18934B969FB}" dt="2021-03-22T02:10:34.717" v="1178" actId="1076"/>
          <ac:picMkLst>
            <pc:docMk/>
            <pc:sldMk cId="1339365679" sldId="259"/>
            <ac:picMk id="1028" creationId="{00000000-0000-0000-0000-000000000000}"/>
          </ac:picMkLst>
        </pc:picChg>
        <pc:cxnChg chg="add del">
          <ac:chgData name="Dmitriy Beznosko" userId="8bcdeb23-d2dd-465e-bda6-8e644f22b48c" providerId="ADAL" clId="{B5733156-3B01-4FA9-844D-A18934B969FB}" dt="2021-03-21T15:17:19.140" v="142" actId="26606"/>
          <ac:cxnSpMkLst>
            <pc:docMk/>
            <pc:sldMk cId="1339365679" sldId="259"/>
            <ac:cxnSpMk id="75" creationId="{041A955B-D579-48FD-A51C-51B0C0B69F9A}"/>
          </ac:cxnSpMkLst>
        </pc:cxnChg>
        <pc:cxnChg chg="add del">
          <ac:chgData name="Dmitriy Beznosko" userId="8bcdeb23-d2dd-465e-bda6-8e644f22b48c" providerId="ADAL" clId="{B5733156-3B01-4FA9-844D-A18934B969FB}" dt="2021-03-21T15:16:23.203" v="127" actId="26606"/>
          <ac:cxnSpMkLst>
            <pc:docMk/>
            <pc:sldMk cId="1339365679" sldId="259"/>
            <ac:cxnSpMk id="139" creationId="{92BFA6EF-C8B5-4562-9718-3167CB1C9C27}"/>
          </ac:cxnSpMkLst>
        </pc:cxnChg>
      </pc:sldChg>
      <pc:sldChg chg="addSp">
        <pc:chgData name="Dmitriy Beznosko" userId="8bcdeb23-d2dd-465e-bda6-8e644f22b48c" providerId="ADAL" clId="{B5733156-3B01-4FA9-844D-A18934B969FB}" dt="2021-03-22T02:06:23.679" v="1078"/>
        <pc:sldMkLst>
          <pc:docMk/>
          <pc:sldMk cId="3857119460" sldId="259"/>
        </pc:sldMkLst>
        <pc:picChg chg="add">
          <ac:chgData name="Dmitriy Beznosko" userId="8bcdeb23-d2dd-465e-bda6-8e644f22b48c" providerId="ADAL" clId="{B5733156-3B01-4FA9-844D-A18934B969FB}" dt="2021-03-22T02:06:23.679" v="1078"/>
          <ac:picMkLst>
            <pc:docMk/>
            <pc:sldMk cId="3857119460" sldId="259"/>
            <ac:picMk id="5" creationId="{37D80305-67CC-4B97-8CA8-77B66906EC5A}"/>
          </ac:picMkLst>
        </pc:picChg>
      </pc:sldChg>
      <pc:sldChg chg="del">
        <pc:chgData name="Dmitriy Beznosko" userId="8bcdeb23-d2dd-465e-bda6-8e644f22b48c" providerId="ADAL" clId="{B5733156-3B01-4FA9-844D-A18934B969FB}" dt="2021-03-21T15:09:03.487" v="2" actId="47"/>
        <pc:sldMkLst>
          <pc:docMk/>
          <pc:sldMk cId="4146556353" sldId="259"/>
        </pc:sldMkLst>
      </pc:sldChg>
      <pc:sldChg chg="del">
        <pc:chgData name="Dmitriy Beznosko" userId="8bcdeb23-d2dd-465e-bda6-8e644f22b48c" providerId="ADAL" clId="{B5733156-3B01-4FA9-844D-A18934B969FB}" dt="2021-03-21T15:09:03.487" v="2" actId="47"/>
        <pc:sldMkLst>
          <pc:docMk/>
          <pc:sldMk cId="1543466912" sldId="260"/>
        </pc:sldMkLst>
      </pc:sldChg>
      <pc:sldChg chg="addSp delSp modSp add mod ord setBg">
        <pc:chgData name="Dmitriy Beznosko" userId="8bcdeb23-d2dd-465e-bda6-8e644f22b48c" providerId="ADAL" clId="{B5733156-3B01-4FA9-844D-A18934B969FB}" dt="2021-03-22T01:03:47.791" v="246"/>
        <pc:sldMkLst>
          <pc:docMk/>
          <pc:sldMk cId="3302020285" sldId="260"/>
        </pc:sldMkLst>
        <pc:spChg chg="mod">
          <ac:chgData name="Dmitriy Beznosko" userId="8bcdeb23-d2dd-465e-bda6-8e644f22b48c" providerId="ADAL" clId="{B5733156-3B01-4FA9-844D-A18934B969FB}" dt="2021-03-21T16:55:12.235" v="200" actId="1076"/>
          <ac:spMkLst>
            <pc:docMk/>
            <pc:sldMk cId="3302020285" sldId="260"/>
            <ac:spMk id="2" creationId="{00000000-0000-0000-0000-000000000000}"/>
          </ac:spMkLst>
        </pc:spChg>
        <pc:spChg chg="mod">
          <ac:chgData name="Dmitriy Beznosko" userId="8bcdeb23-d2dd-465e-bda6-8e644f22b48c" providerId="ADAL" clId="{B5733156-3B01-4FA9-844D-A18934B969FB}" dt="2021-03-21T16:55:33.159" v="244" actId="20577"/>
          <ac:spMkLst>
            <pc:docMk/>
            <pc:sldMk cId="3302020285" sldId="260"/>
            <ac:spMk id="3" creationId="{00000000-0000-0000-0000-000000000000}"/>
          </ac:spMkLst>
        </pc:spChg>
        <pc:spChg chg="mod ord">
          <ac:chgData name="Dmitriy Beznosko" userId="8bcdeb23-d2dd-465e-bda6-8e644f22b48c" providerId="ADAL" clId="{B5733156-3B01-4FA9-844D-A18934B969FB}" dt="2021-03-21T16:55:03.176" v="199" actId="26606"/>
          <ac:spMkLst>
            <pc:docMk/>
            <pc:sldMk cId="3302020285" sldId="260"/>
            <ac:spMk id="4" creationId="{00000000-0000-0000-0000-000000000000}"/>
          </ac:spMkLst>
        </pc:spChg>
        <pc:spChg chg="add del mod">
          <ac:chgData name="Dmitriy Beznosko" userId="8bcdeb23-d2dd-465e-bda6-8e644f22b48c" providerId="ADAL" clId="{B5733156-3B01-4FA9-844D-A18934B969FB}" dt="2021-03-21T16:54:57.717" v="198" actId="478"/>
          <ac:spMkLst>
            <pc:docMk/>
            <pc:sldMk cId="3302020285" sldId="260"/>
            <ac:spMk id="7" creationId="{5AE3CCDC-49A1-42C5-9D32-7D7521177FBF}"/>
          </ac:spMkLst>
        </pc:spChg>
        <pc:picChg chg="add mod">
          <ac:chgData name="Dmitriy Beznosko" userId="8bcdeb23-d2dd-465e-bda6-8e644f22b48c" providerId="ADAL" clId="{B5733156-3B01-4FA9-844D-A18934B969FB}" dt="2021-03-21T16:55:03.176" v="199" actId="26606"/>
          <ac:picMkLst>
            <pc:docMk/>
            <pc:sldMk cId="3302020285" sldId="260"/>
            <ac:picMk id="6" creationId="{714CA890-DC88-4F3C-AD71-C6B75996C72A}"/>
          </ac:picMkLst>
        </pc:picChg>
        <pc:picChg chg="mod">
          <ac:chgData name="Dmitriy Beznosko" userId="8bcdeb23-d2dd-465e-bda6-8e644f22b48c" providerId="ADAL" clId="{B5733156-3B01-4FA9-844D-A18934B969FB}" dt="2021-03-21T16:55:03.176" v="199" actId="26606"/>
          <ac:picMkLst>
            <pc:docMk/>
            <pc:sldMk cId="3302020285" sldId="260"/>
            <ac:picMk id="4098" creationId="{00000000-0000-0000-0000-000000000000}"/>
          </ac:picMkLst>
        </pc:picChg>
      </pc:sldChg>
      <pc:sldChg chg="addSp delSp modSp add del mod">
        <pc:chgData name="Dmitriy Beznosko" userId="8bcdeb23-d2dd-465e-bda6-8e644f22b48c" providerId="ADAL" clId="{B5733156-3B01-4FA9-844D-A18934B969FB}" dt="2021-03-22T01:25:08.441" v="474" actId="14100"/>
        <pc:sldMkLst>
          <pc:docMk/>
          <pc:sldMk cId="541340414" sldId="261"/>
        </pc:sldMkLst>
        <pc:spChg chg="mod">
          <ac:chgData name="Dmitriy Beznosko" userId="8bcdeb23-d2dd-465e-bda6-8e644f22b48c" providerId="ADAL" clId="{B5733156-3B01-4FA9-844D-A18934B969FB}" dt="2021-03-22T01:25:08.441" v="474" actId="14100"/>
          <ac:spMkLst>
            <pc:docMk/>
            <pc:sldMk cId="541340414" sldId="261"/>
            <ac:spMk id="3" creationId="{00000000-0000-0000-0000-000000000000}"/>
          </ac:spMkLst>
        </pc:spChg>
        <pc:spChg chg="add del mod">
          <ac:chgData name="Dmitriy Beznosko" userId="8bcdeb23-d2dd-465e-bda6-8e644f22b48c" providerId="ADAL" clId="{B5733156-3B01-4FA9-844D-A18934B969FB}" dt="2021-03-22T01:09:10.046" v="301" actId="478"/>
          <ac:spMkLst>
            <pc:docMk/>
            <pc:sldMk cId="541340414" sldId="261"/>
            <ac:spMk id="7" creationId="{FA159F6F-31F4-437D-AE2B-06D38DA4BD57}"/>
          </ac:spMkLst>
        </pc:spChg>
        <pc:spChg chg="add del mod">
          <ac:chgData name="Dmitriy Beznosko" userId="8bcdeb23-d2dd-465e-bda6-8e644f22b48c" providerId="ADAL" clId="{B5733156-3B01-4FA9-844D-A18934B969FB}" dt="2021-03-22T01:13:59.870" v="344" actId="478"/>
          <ac:spMkLst>
            <pc:docMk/>
            <pc:sldMk cId="541340414" sldId="261"/>
            <ac:spMk id="8" creationId="{E221D4A0-85D5-4D05-8BE2-ED357D8B2CD4}"/>
          </ac:spMkLst>
        </pc:spChg>
        <pc:spChg chg="add del mod">
          <ac:chgData name="Dmitriy Beznosko" userId="8bcdeb23-d2dd-465e-bda6-8e644f22b48c" providerId="ADAL" clId="{B5733156-3B01-4FA9-844D-A18934B969FB}" dt="2021-03-22T01:11:27.894" v="318" actId="478"/>
          <ac:spMkLst>
            <pc:docMk/>
            <pc:sldMk cId="541340414" sldId="261"/>
            <ac:spMk id="10" creationId="{3F76D68A-F8F0-40D8-892B-B37439AFCA5A}"/>
          </ac:spMkLst>
        </pc:spChg>
        <pc:spChg chg="add mod">
          <ac:chgData name="Dmitriy Beznosko" userId="8bcdeb23-d2dd-465e-bda6-8e644f22b48c" providerId="ADAL" clId="{B5733156-3B01-4FA9-844D-A18934B969FB}" dt="2021-03-22T01:11:14.439" v="313" actId="931"/>
          <ac:spMkLst>
            <pc:docMk/>
            <pc:sldMk cId="541340414" sldId="261"/>
            <ac:spMk id="13" creationId="{546B4261-D322-48E5-AC47-BC1877ED21A2}"/>
          </ac:spMkLst>
        </pc:spChg>
        <pc:spChg chg="add del mod">
          <ac:chgData name="Dmitriy Beznosko" userId="8bcdeb23-d2dd-465e-bda6-8e644f22b48c" providerId="ADAL" clId="{B5733156-3B01-4FA9-844D-A18934B969FB}" dt="2021-03-22T01:13:55.547" v="342" actId="478"/>
          <ac:spMkLst>
            <pc:docMk/>
            <pc:sldMk cId="541340414" sldId="261"/>
            <ac:spMk id="14" creationId="{8EA2C221-A3ED-4F2B-B551-62A0B8CCB2CD}"/>
          </ac:spMkLst>
        </pc:spChg>
        <pc:spChg chg="add mod">
          <ac:chgData name="Dmitriy Beznosko" userId="8bcdeb23-d2dd-465e-bda6-8e644f22b48c" providerId="ADAL" clId="{B5733156-3B01-4FA9-844D-A18934B969FB}" dt="2021-03-22T01:25:00.774" v="473" actId="20577"/>
          <ac:spMkLst>
            <pc:docMk/>
            <pc:sldMk cId="541340414" sldId="261"/>
            <ac:spMk id="17" creationId="{8F52CB0B-6392-438E-AA09-5CC72D23AEF4}"/>
          </ac:spMkLst>
        </pc:spChg>
        <pc:picChg chg="add mod">
          <ac:chgData name="Dmitriy Beznosko" userId="8bcdeb23-d2dd-465e-bda6-8e644f22b48c" providerId="ADAL" clId="{B5733156-3B01-4FA9-844D-A18934B969FB}" dt="2021-03-22T01:13:12.573" v="335" actId="1076"/>
          <ac:picMkLst>
            <pc:docMk/>
            <pc:sldMk cId="541340414" sldId="261"/>
            <ac:picMk id="6" creationId="{E1C06280-AD99-4AA4-A1A2-EBDD296CE0AC}"/>
          </ac:picMkLst>
        </pc:picChg>
        <pc:picChg chg="add mod">
          <ac:chgData name="Dmitriy Beznosko" userId="8bcdeb23-d2dd-465e-bda6-8e644f22b48c" providerId="ADAL" clId="{B5733156-3B01-4FA9-844D-A18934B969FB}" dt="2021-03-22T01:14:42.441" v="353" actId="1076"/>
          <ac:picMkLst>
            <pc:docMk/>
            <pc:sldMk cId="541340414" sldId="261"/>
            <ac:picMk id="7" creationId="{2DFB0331-D5D8-44A6-8525-90CA2B0472A1}"/>
          </ac:picMkLst>
        </pc:picChg>
        <pc:picChg chg="add mod">
          <ac:chgData name="Dmitriy Beznosko" userId="8bcdeb23-d2dd-465e-bda6-8e644f22b48c" providerId="ADAL" clId="{B5733156-3B01-4FA9-844D-A18934B969FB}" dt="2021-03-22T01:14:38.410" v="352" actId="1076"/>
          <ac:picMkLst>
            <pc:docMk/>
            <pc:sldMk cId="541340414" sldId="261"/>
            <ac:picMk id="9" creationId="{8BBA1B96-06F9-43D6-8DE3-84446C9EF308}"/>
          </ac:picMkLst>
        </pc:picChg>
        <pc:picChg chg="add del mod">
          <ac:chgData name="Dmitriy Beznosko" userId="8bcdeb23-d2dd-465e-bda6-8e644f22b48c" providerId="ADAL" clId="{B5733156-3B01-4FA9-844D-A18934B969FB}" dt="2021-03-22T01:14:33.277" v="349" actId="478"/>
          <ac:picMkLst>
            <pc:docMk/>
            <pc:sldMk cId="541340414" sldId="261"/>
            <ac:picMk id="11" creationId="{01E336A4-D0C5-45D7-AC53-39CE93CBCC9E}"/>
          </ac:picMkLst>
        </pc:picChg>
        <pc:picChg chg="add mod">
          <ac:chgData name="Dmitriy Beznosko" userId="8bcdeb23-d2dd-465e-bda6-8e644f22b48c" providerId="ADAL" clId="{B5733156-3B01-4FA9-844D-A18934B969FB}" dt="2021-03-22T01:13:10.840" v="334" actId="1076"/>
          <ac:picMkLst>
            <pc:docMk/>
            <pc:sldMk cId="541340414" sldId="261"/>
            <ac:picMk id="12" creationId="{6CF30A2C-2A37-4AE1-B233-C6EB0B0F90DB}"/>
          </ac:picMkLst>
        </pc:picChg>
        <pc:picChg chg="del mod">
          <ac:chgData name="Dmitriy Beznosko" userId="8bcdeb23-d2dd-465e-bda6-8e644f22b48c" providerId="ADAL" clId="{B5733156-3B01-4FA9-844D-A18934B969FB}" dt="2021-03-22T01:14:05.444" v="346" actId="478"/>
          <ac:picMkLst>
            <pc:docMk/>
            <pc:sldMk cId="541340414" sldId="261"/>
            <ac:picMk id="1026" creationId="{6547DEDB-ABC4-4A97-A3FD-E64BBF64B13D}"/>
          </ac:picMkLst>
        </pc:picChg>
      </pc:sldChg>
      <pc:sldChg chg="addSp">
        <pc:chgData name="Dmitriy Beznosko" userId="8bcdeb23-d2dd-465e-bda6-8e644f22b48c" providerId="ADAL" clId="{B5733156-3B01-4FA9-844D-A18934B969FB}" dt="2021-03-22T01:12:57.442" v="328"/>
        <pc:sldMkLst>
          <pc:docMk/>
          <pc:sldMk cId="803482558" sldId="261"/>
        </pc:sldMkLst>
        <pc:picChg chg="add">
          <ac:chgData name="Dmitriy Beznosko" userId="8bcdeb23-d2dd-465e-bda6-8e644f22b48c" providerId="ADAL" clId="{B5733156-3B01-4FA9-844D-A18934B969FB}" dt="2021-03-22T01:12:57.442" v="328"/>
          <ac:picMkLst>
            <pc:docMk/>
            <pc:sldMk cId="803482558" sldId="261"/>
            <ac:picMk id="1026" creationId="{6547DEDB-ABC4-4A97-A3FD-E64BBF64B13D}"/>
          </ac:picMkLst>
        </pc:picChg>
      </pc:sldChg>
      <pc:sldChg chg="del">
        <pc:chgData name="Dmitriy Beznosko" userId="8bcdeb23-d2dd-465e-bda6-8e644f22b48c" providerId="ADAL" clId="{B5733156-3B01-4FA9-844D-A18934B969FB}" dt="2021-03-21T15:09:03.487" v="2" actId="47"/>
        <pc:sldMkLst>
          <pc:docMk/>
          <pc:sldMk cId="998517668" sldId="261"/>
        </pc:sldMkLst>
      </pc:sldChg>
      <pc:sldChg chg="modSp add mod">
        <pc:chgData name="Dmitriy Beznosko" userId="8bcdeb23-d2dd-465e-bda6-8e644f22b48c" providerId="ADAL" clId="{B5733156-3B01-4FA9-844D-A18934B969FB}" dt="2021-03-22T01:39:23.914" v="643" actId="33524"/>
        <pc:sldMkLst>
          <pc:docMk/>
          <pc:sldMk cId="897592499" sldId="262"/>
        </pc:sldMkLst>
        <pc:spChg chg="mod">
          <ac:chgData name="Dmitriy Beznosko" userId="8bcdeb23-d2dd-465e-bda6-8e644f22b48c" providerId="ADAL" clId="{B5733156-3B01-4FA9-844D-A18934B969FB}" dt="2021-03-22T01:39:23.914" v="643" actId="33524"/>
          <ac:spMkLst>
            <pc:docMk/>
            <pc:sldMk cId="897592499" sldId="262"/>
            <ac:spMk id="3" creationId="{00000000-0000-0000-0000-000000000000}"/>
          </ac:spMkLst>
        </pc:spChg>
      </pc:sldChg>
      <pc:sldChg chg="del">
        <pc:chgData name="Dmitriy Beznosko" userId="8bcdeb23-d2dd-465e-bda6-8e644f22b48c" providerId="ADAL" clId="{B5733156-3B01-4FA9-844D-A18934B969FB}" dt="2021-03-21T15:09:03.487" v="2" actId="47"/>
        <pc:sldMkLst>
          <pc:docMk/>
          <pc:sldMk cId="3945322993" sldId="262"/>
        </pc:sldMkLst>
      </pc:sldChg>
      <pc:sldChg chg="del">
        <pc:chgData name="Dmitriy Beznosko" userId="8bcdeb23-d2dd-465e-bda6-8e644f22b48c" providerId="ADAL" clId="{B5733156-3B01-4FA9-844D-A18934B969FB}" dt="2021-03-21T15:09:03.487" v="2" actId="47"/>
        <pc:sldMkLst>
          <pc:docMk/>
          <pc:sldMk cId="1325607051" sldId="263"/>
        </pc:sldMkLst>
      </pc:sldChg>
      <pc:sldChg chg="modSp add mod">
        <pc:chgData name="Dmitriy Beznosko" userId="8bcdeb23-d2dd-465e-bda6-8e644f22b48c" providerId="ADAL" clId="{B5733156-3B01-4FA9-844D-A18934B969FB}" dt="2021-03-21T15:10:26.039" v="50" actId="20577"/>
        <pc:sldMkLst>
          <pc:docMk/>
          <pc:sldMk cId="1705520674" sldId="263"/>
        </pc:sldMkLst>
        <pc:spChg chg="mod">
          <ac:chgData name="Dmitriy Beznosko" userId="8bcdeb23-d2dd-465e-bda6-8e644f22b48c" providerId="ADAL" clId="{B5733156-3B01-4FA9-844D-A18934B969FB}" dt="2021-03-21T15:10:26.039" v="50" actId="20577"/>
          <ac:spMkLst>
            <pc:docMk/>
            <pc:sldMk cId="1705520674" sldId="263"/>
            <ac:spMk id="10" creationId="{24B2B109-9969-4956-98A9-FD3E40085885}"/>
          </ac:spMkLst>
        </pc:spChg>
      </pc:sldChg>
      <pc:sldChg chg="del">
        <pc:chgData name="Dmitriy Beznosko" userId="8bcdeb23-d2dd-465e-bda6-8e644f22b48c" providerId="ADAL" clId="{B5733156-3B01-4FA9-844D-A18934B969FB}" dt="2021-03-21T15:09:03.487" v="2" actId="47"/>
        <pc:sldMkLst>
          <pc:docMk/>
          <pc:sldMk cId="1670288246" sldId="264"/>
        </pc:sldMkLst>
      </pc:sldChg>
      <pc:sldChg chg="addSp delSp modSp add mod setBg">
        <pc:chgData name="Dmitriy Beznosko" userId="8bcdeb23-d2dd-465e-bda6-8e644f22b48c" providerId="ADAL" clId="{B5733156-3B01-4FA9-844D-A18934B969FB}" dt="2021-03-22T01:05:58.666" v="291" actId="1038"/>
        <pc:sldMkLst>
          <pc:docMk/>
          <pc:sldMk cId="3662737137" sldId="264"/>
        </pc:sldMkLst>
        <pc:spChg chg="mod">
          <ac:chgData name="Dmitriy Beznosko" userId="8bcdeb23-d2dd-465e-bda6-8e644f22b48c" providerId="ADAL" clId="{B5733156-3B01-4FA9-844D-A18934B969FB}" dt="2021-03-22T01:04:48.055" v="263" actId="26606"/>
          <ac:spMkLst>
            <pc:docMk/>
            <pc:sldMk cId="3662737137" sldId="264"/>
            <ac:spMk id="2" creationId="{00000000-0000-0000-0000-000000000000}"/>
          </ac:spMkLst>
        </pc:spChg>
        <pc:spChg chg="mod">
          <ac:chgData name="Dmitriy Beznosko" userId="8bcdeb23-d2dd-465e-bda6-8e644f22b48c" providerId="ADAL" clId="{B5733156-3B01-4FA9-844D-A18934B969FB}" dt="2021-03-22T01:04:48.055" v="263" actId="26606"/>
          <ac:spMkLst>
            <pc:docMk/>
            <pc:sldMk cId="3662737137" sldId="264"/>
            <ac:spMk id="3" creationId="{00000000-0000-0000-0000-000000000000}"/>
          </ac:spMkLst>
        </pc:spChg>
        <pc:spChg chg="mod">
          <ac:chgData name="Dmitriy Beznosko" userId="8bcdeb23-d2dd-465e-bda6-8e644f22b48c" providerId="ADAL" clId="{B5733156-3B01-4FA9-844D-A18934B969FB}" dt="2021-03-22T01:04:48.055" v="263" actId="26606"/>
          <ac:spMkLst>
            <pc:docMk/>
            <pc:sldMk cId="3662737137" sldId="264"/>
            <ac:spMk id="4" creationId="{00000000-0000-0000-0000-000000000000}"/>
          </ac:spMkLst>
        </pc:spChg>
        <pc:spChg chg="add del mod">
          <ac:chgData name="Dmitriy Beznosko" userId="8bcdeb23-d2dd-465e-bda6-8e644f22b48c" providerId="ADAL" clId="{B5733156-3B01-4FA9-844D-A18934B969FB}" dt="2021-03-22T01:04:41.917" v="262" actId="478"/>
          <ac:spMkLst>
            <pc:docMk/>
            <pc:sldMk cId="3662737137" sldId="264"/>
            <ac:spMk id="7" creationId="{B8918568-E296-4763-9835-DED26981CF68}"/>
          </ac:spMkLst>
        </pc:spChg>
        <pc:spChg chg="add del mod">
          <ac:chgData name="Dmitriy Beznosko" userId="8bcdeb23-d2dd-465e-bda6-8e644f22b48c" providerId="ADAL" clId="{B5733156-3B01-4FA9-844D-A18934B969FB}" dt="2021-03-22T01:04:36.547" v="259" actId="478"/>
          <ac:spMkLst>
            <pc:docMk/>
            <pc:sldMk cId="3662737137" sldId="264"/>
            <ac:spMk id="10" creationId="{51A32B14-D937-4A61-832F-BA382A4CA587}"/>
          </ac:spMkLst>
        </pc:spChg>
        <pc:spChg chg="add del mod">
          <ac:chgData name="Dmitriy Beznosko" userId="8bcdeb23-d2dd-465e-bda6-8e644f22b48c" providerId="ADAL" clId="{B5733156-3B01-4FA9-844D-A18934B969FB}" dt="2021-03-22T01:04:31.300" v="256" actId="478"/>
          <ac:spMkLst>
            <pc:docMk/>
            <pc:sldMk cId="3662737137" sldId="264"/>
            <ac:spMk id="13" creationId="{08A21F09-4B29-4210-8487-F276E88551AF}"/>
          </ac:spMkLst>
        </pc:spChg>
        <pc:spChg chg="add del mod">
          <ac:chgData name="Dmitriy Beznosko" userId="8bcdeb23-d2dd-465e-bda6-8e644f22b48c" providerId="ADAL" clId="{B5733156-3B01-4FA9-844D-A18934B969FB}" dt="2021-03-22T01:04:35.594" v="258" actId="478"/>
          <ac:spMkLst>
            <pc:docMk/>
            <pc:sldMk cId="3662737137" sldId="264"/>
            <ac:spMk id="16" creationId="{98DD003E-0533-4E50-A844-04BA4A779932}"/>
          </ac:spMkLst>
        </pc:spChg>
        <pc:spChg chg="add">
          <ac:chgData name="Dmitriy Beznosko" userId="8bcdeb23-d2dd-465e-bda6-8e644f22b48c" providerId="ADAL" clId="{B5733156-3B01-4FA9-844D-A18934B969FB}" dt="2021-03-22T01:04:48.055" v="263" actId="26606"/>
          <ac:spMkLst>
            <pc:docMk/>
            <pc:sldMk cId="3662737137" sldId="264"/>
            <ac:spMk id="20" creationId="{6F7E013D-0DE5-4A1E-B229-8063BAAE9644}"/>
          </ac:spMkLst>
        </pc:spChg>
        <pc:picChg chg="add mod">
          <ac:chgData name="Dmitriy Beznosko" userId="8bcdeb23-d2dd-465e-bda6-8e644f22b48c" providerId="ADAL" clId="{B5733156-3B01-4FA9-844D-A18934B969FB}" dt="2021-03-22T01:05:58.666" v="291" actId="1038"/>
          <ac:picMkLst>
            <pc:docMk/>
            <pc:sldMk cId="3662737137" sldId="264"/>
            <ac:picMk id="6" creationId="{C8915F91-A834-48C9-A708-D6FF24F0CCEB}"/>
          </ac:picMkLst>
        </pc:picChg>
        <pc:picChg chg="add mod">
          <ac:chgData name="Dmitriy Beznosko" userId="8bcdeb23-d2dd-465e-bda6-8e644f22b48c" providerId="ADAL" clId="{B5733156-3B01-4FA9-844D-A18934B969FB}" dt="2021-03-22T01:05:49.615" v="270" actId="1076"/>
          <ac:picMkLst>
            <pc:docMk/>
            <pc:sldMk cId="3662737137" sldId="264"/>
            <ac:picMk id="9" creationId="{21B2B161-E2B2-4BB7-9CD2-43DB941722D9}"/>
          </ac:picMkLst>
        </pc:picChg>
        <pc:picChg chg="add del mod">
          <ac:chgData name="Dmitriy Beznosko" userId="8bcdeb23-d2dd-465e-bda6-8e644f22b48c" providerId="ADAL" clId="{B5733156-3B01-4FA9-844D-A18934B969FB}" dt="2021-03-22T01:04:31.300" v="256" actId="478"/>
          <ac:picMkLst>
            <pc:docMk/>
            <pc:sldMk cId="3662737137" sldId="264"/>
            <ac:picMk id="12" creationId="{E689128D-49F0-482F-8548-B1A7675FEFF9}"/>
          </ac:picMkLst>
        </pc:picChg>
        <pc:picChg chg="add mod ord">
          <ac:chgData name="Dmitriy Beznosko" userId="8bcdeb23-d2dd-465e-bda6-8e644f22b48c" providerId="ADAL" clId="{B5733156-3B01-4FA9-844D-A18934B969FB}" dt="2021-03-22T01:05:39.588" v="268" actId="1076"/>
          <ac:picMkLst>
            <pc:docMk/>
            <pc:sldMk cId="3662737137" sldId="264"/>
            <ac:picMk id="15" creationId="{52309BFC-AED2-4808-8FAA-46E5A1DBCA8F}"/>
          </ac:picMkLst>
        </pc:picChg>
        <pc:picChg chg="del">
          <ac:chgData name="Dmitriy Beznosko" userId="8bcdeb23-d2dd-465e-bda6-8e644f22b48c" providerId="ADAL" clId="{B5733156-3B01-4FA9-844D-A18934B969FB}" dt="2021-03-21T16:52:44.391" v="189" actId="478"/>
          <ac:picMkLst>
            <pc:docMk/>
            <pc:sldMk cId="3662737137" sldId="264"/>
            <ac:picMk id="4098" creationId="{00000000-0000-0000-0000-000000000000}"/>
          </ac:picMkLst>
        </pc:picChg>
      </pc:sldChg>
      <pc:sldChg chg="addSp delSp modSp add del mod setBg">
        <pc:chgData name="Dmitriy Beznosko" userId="8bcdeb23-d2dd-465e-bda6-8e644f22b48c" providerId="ADAL" clId="{B5733156-3B01-4FA9-844D-A18934B969FB}" dt="2021-03-22T02:20:09.173" v="1182" actId="1076"/>
        <pc:sldMkLst>
          <pc:docMk/>
          <pc:sldMk cId="571672053" sldId="265"/>
        </pc:sldMkLst>
        <pc:spChg chg="mod">
          <ac:chgData name="Dmitriy Beznosko" userId="8bcdeb23-d2dd-465e-bda6-8e644f22b48c" providerId="ADAL" clId="{B5733156-3B01-4FA9-844D-A18934B969FB}" dt="2021-03-22T01:27:10.398" v="519" actId="1035"/>
          <ac:spMkLst>
            <pc:docMk/>
            <pc:sldMk cId="571672053" sldId="265"/>
            <ac:spMk id="2" creationId="{00000000-0000-0000-0000-000000000000}"/>
          </ac:spMkLst>
        </pc:spChg>
        <pc:spChg chg="mod ord">
          <ac:chgData name="Dmitriy Beznosko" userId="8bcdeb23-d2dd-465e-bda6-8e644f22b48c" providerId="ADAL" clId="{B5733156-3B01-4FA9-844D-A18934B969FB}" dt="2021-03-22T01:27:15.910" v="521" actId="20577"/>
          <ac:spMkLst>
            <pc:docMk/>
            <pc:sldMk cId="571672053" sldId="265"/>
            <ac:spMk id="3" creationId="{00000000-0000-0000-0000-000000000000}"/>
          </ac:spMkLst>
        </pc:spChg>
        <pc:spChg chg="mod ord">
          <ac:chgData name="Dmitriy Beznosko" userId="8bcdeb23-d2dd-465e-bda6-8e644f22b48c" providerId="ADAL" clId="{B5733156-3B01-4FA9-844D-A18934B969FB}" dt="2021-03-22T01:21:13.921" v="436" actId="26606"/>
          <ac:spMkLst>
            <pc:docMk/>
            <pc:sldMk cId="571672053" sldId="265"/>
            <ac:spMk id="4" creationId="{00000000-0000-0000-0000-000000000000}"/>
          </ac:spMkLst>
        </pc:spChg>
        <pc:spChg chg="add del mod">
          <ac:chgData name="Dmitriy Beznosko" userId="8bcdeb23-d2dd-465e-bda6-8e644f22b48c" providerId="ADAL" clId="{B5733156-3B01-4FA9-844D-A18934B969FB}" dt="2021-03-22T01:17:33.485" v="425" actId="478"/>
          <ac:spMkLst>
            <pc:docMk/>
            <pc:sldMk cId="571672053" sldId="265"/>
            <ac:spMk id="7" creationId="{5A66C3D9-5949-4AF5-8B22-DD1F84154160}"/>
          </ac:spMkLst>
        </pc:spChg>
        <pc:spChg chg="add del mod">
          <ac:chgData name="Dmitriy Beznosko" userId="8bcdeb23-d2dd-465e-bda6-8e644f22b48c" providerId="ADAL" clId="{B5733156-3B01-4FA9-844D-A18934B969FB}" dt="2021-03-22T01:18:56.286" v="432" actId="478"/>
          <ac:spMkLst>
            <pc:docMk/>
            <pc:sldMk cId="571672053" sldId="265"/>
            <ac:spMk id="10" creationId="{BD5C9CD3-D322-466F-8823-E6114369C3AA}"/>
          </ac:spMkLst>
        </pc:spChg>
        <pc:spChg chg="add del mod">
          <ac:chgData name="Dmitriy Beznosko" userId="8bcdeb23-d2dd-465e-bda6-8e644f22b48c" providerId="ADAL" clId="{B5733156-3B01-4FA9-844D-A18934B969FB}" dt="2021-03-22T01:21:04.622" v="435" actId="478"/>
          <ac:spMkLst>
            <pc:docMk/>
            <pc:sldMk cId="571672053" sldId="265"/>
            <ac:spMk id="13" creationId="{7190BA40-FCFC-4440-9E8D-333FEB6F5A9D}"/>
          </ac:spMkLst>
        </pc:spChg>
        <pc:spChg chg="add">
          <ac:chgData name="Dmitriy Beznosko" userId="8bcdeb23-d2dd-465e-bda6-8e644f22b48c" providerId="ADAL" clId="{B5733156-3B01-4FA9-844D-A18934B969FB}" dt="2021-03-22T01:21:13.921" v="436" actId="26606"/>
          <ac:spMkLst>
            <pc:docMk/>
            <pc:sldMk cId="571672053" sldId="265"/>
            <ac:spMk id="17" creationId="{39558715-67AA-43A1-94C0-3B58C825719E}"/>
          </ac:spMkLst>
        </pc:spChg>
        <pc:spChg chg="add mod">
          <ac:chgData name="Dmitriy Beznosko" userId="8bcdeb23-d2dd-465e-bda6-8e644f22b48c" providerId="ADAL" clId="{B5733156-3B01-4FA9-844D-A18934B969FB}" dt="2021-03-22T02:20:09.173" v="1182" actId="1076"/>
          <ac:spMkLst>
            <pc:docMk/>
            <pc:sldMk cId="571672053" sldId="265"/>
            <ac:spMk id="18" creationId="{2B3D5FE9-8124-497E-BC3A-EB86B4CE173A}"/>
          </ac:spMkLst>
        </pc:spChg>
        <pc:picChg chg="add mod">
          <ac:chgData name="Dmitriy Beznosko" userId="8bcdeb23-d2dd-465e-bda6-8e644f22b48c" providerId="ADAL" clId="{B5733156-3B01-4FA9-844D-A18934B969FB}" dt="2021-03-22T01:22:43.613" v="453" actId="1076"/>
          <ac:picMkLst>
            <pc:docMk/>
            <pc:sldMk cId="571672053" sldId="265"/>
            <ac:picMk id="6" creationId="{787E49AF-3044-4AA2-A596-632D80E3287C}"/>
          </ac:picMkLst>
        </pc:picChg>
        <pc:picChg chg="add mod ord">
          <ac:chgData name="Dmitriy Beznosko" userId="8bcdeb23-d2dd-465e-bda6-8e644f22b48c" providerId="ADAL" clId="{B5733156-3B01-4FA9-844D-A18934B969FB}" dt="2021-03-22T01:22:56.138" v="459" actId="1076"/>
          <ac:picMkLst>
            <pc:docMk/>
            <pc:sldMk cId="571672053" sldId="265"/>
            <ac:picMk id="9" creationId="{54A63CC4-19C3-4DF6-AC79-148742EDF845}"/>
          </ac:picMkLst>
        </pc:picChg>
        <pc:picChg chg="add mod">
          <ac:chgData name="Dmitriy Beznosko" userId="8bcdeb23-d2dd-465e-bda6-8e644f22b48c" providerId="ADAL" clId="{B5733156-3B01-4FA9-844D-A18934B969FB}" dt="2021-03-22T01:23:14.476" v="464" actId="1076"/>
          <ac:picMkLst>
            <pc:docMk/>
            <pc:sldMk cId="571672053" sldId="265"/>
            <ac:picMk id="12" creationId="{4A50126D-2C1A-46CB-9E03-417ADF413570}"/>
          </ac:picMkLst>
        </pc:picChg>
        <pc:picChg chg="del mod">
          <ac:chgData name="Dmitriy Beznosko" userId="8bcdeb23-d2dd-465e-bda6-8e644f22b48c" providerId="ADAL" clId="{B5733156-3B01-4FA9-844D-A18934B969FB}" dt="2021-03-22T01:17:29.444" v="424" actId="478"/>
          <ac:picMkLst>
            <pc:docMk/>
            <pc:sldMk cId="571672053" sldId="265"/>
            <ac:picMk id="2050" creationId="{9852A3DF-B159-4830-8655-054ED667865D}"/>
          </ac:picMkLst>
        </pc:picChg>
      </pc:sldChg>
      <pc:sldChg chg="del">
        <pc:chgData name="Dmitriy Beznosko" userId="8bcdeb23-d2dd-465e-bda6-8e644f22b48c" providerId="ADAL" clId="{B5733156-3B01-4FA9-844D-A18934B969FB}" dt="2021-03-21T15:09:03.487" v="2" actId="47"/>
        <pc:sldMkLst>
          <pc:docMk/>
          <pc:sldMk cId="2827053885" sldId="265"/>
        </pc:sldMkLst>
      </pc:sldChg>
      <pc:sldChg chg="addSp">
        <pc:chgData name="Dmitriy Beznosko" userId="8bcdeb23-d2dd-465e-bda6-8e644f22b48c" providerId="ADAL" clId="{B5733156-3B01-4FA9-844D-A18934B969FB}" dt="2021-03-22T01:16:26.765" v="417"/>
        <pc:sldMkLst>
          <pc:docMk/>
          <pc:sldMk cId="3936674529" sldId="265"/>
        </pc:sldMkLst>
        <pc:picChg chg="add">
          <ac:chgData name="Dmitriy Beznosko" userId="8bcdeb23-d2dd-465e-bda6-8e644f22b48c" providerId="ADAL" clId="{B5733156-3B01-4FA9-844D-A18934B969FB}" dt="2021-03-22T01:16:26.765" v="417"/>
          <ac:picMkLst>
            <pc:docMk/>
            <pc:sldMk cId="3936674529" sldId="265"/>
            <ac:picMk id="2050" creationId="{9852A3DF-B159-4830-8655-054ED667865D}"/>
          </ac:picMkLst>
        </pc:picChg>
      </pc:sldChg>
      <pc:sldChg chg="del">
        <pc:chgData name="Dmitriy Beznosko" userId="8bcdeb23-d2dd-465e-bda6-8e644f22b48c" providerId="ADAL" clId="{B5733156-3B01-4FA9-844D-A18934B969FB}" dt="2021-03-21T15:09:03.487" v="2" actId="47"/>
        <pc:sldMkLst>
          <pc:docMk/>
          <pc:sldMk cId="2396212617" sldId="266"/>
        </pc:sldMkLst>
      </pc:sldChg>
      <pc:sldChg chg="addSp delSp modSp add del mod">
        <pc:chgData name="Dmitriy Beznosko" userId="8bcdeb23-d2dd-465e-bda6-8e644f22b48c" providerId="ADAL" clId="{B5733156-3B01-4FA9-844D-A18934B969FB}" dt="2021-03-22T01:38:15.686" v="621" actId="478"/>
        <pc:sldMkLst>
          <pc:docMk/>
          <pc:sldMk cId="2523234787" sldId="266"/>
        </pc:sldMkLst>
        <pc:spChg chg="mod">
          <ac:chgData name="Dmitriy Beznosko" userId="8bcdeb23-d2dd-465e-bda6-8e644f22b48c" providerId="ADAL" clId="{B5733156-3B01-4FA9-844D-A18934B969FB}" dt="2021-03-22T01:36:08.038" v="594" actId="20577"/>
          <ac:spMkLst>
            <pc:docMk/>
            <pc:sldMk cId="2523234787" sldId="266"/>
            <ac:spMk id="3" creationId="{00000000-0000-0000-0000-000000000000}"/>
          </ac:spMkLst>
        </pc:spChg>
        <pc:spChg chg="add mod">
          <ac:chgData name="Dmitriy Beznosko" userId="8bcdeb23-d2dd-465e-bda6-8e644f22b48c" providerId="ADAL" clId="{B5733156-3B01-4FA9-844D-A18934B969FB}" dt="2021-03-22T01:37:03.408" v="616" actId="14100"/>
          <ac:spMkLst>
            <pc:docMk/>
            <pc:sldMk cId="2523234787" sldId="266"/>
            <ac:spMk id="7" creationId="{B600078E-2410-4126-8445-86D73F55F675}"/>
          </ac:spMkLst>
        </pc:spChg>
        <pc:spChg chg="add del mod">
          <ac:chgData name="Dmitriy Beznosko" userId="8bcdeb23-d2dd-465e-bda6-8e644f22b48c" providerId="ADAL" clId="{B5733156-3B01-4FA9-844D-A18934B969FB}" dt="2021-03-22T01:38:15.686" v="621" actId="478"/>
          <ac:spMkLst>
            <pc:docMk/>
            <pc:sldMk cId="2523234787" sldId="266"/>
            <ac:spMk id="9" creationId="{28F8C4BD-62FE-46CC-A4AE-A1A6A23EFC7B}"/>
          </ac:spMkLst>
        </pc:spChg>
        <pc:picChg chg="add mod">
          <ac:chgData name="Dmitriy Beznosko" userId="8bcdeb23-d2dd-465e-bda6-8e644f22b48c" providerId="ADAL" clId="{B5733156-3B01-4FA9-844D-A18934B969FB}" dt="2021-03-22T01:38:12.409" v="620" actId="1076"/>
          <ac:picMkLst>
            <pc:docMk/>
            <pc:sldMk cId="2523234787" sldId="266"/>
            <ac:picMk id="8" creationId="{15C93E50-33E1-4E73-878D-0FE089F18BB8}"/>
          </ac:picMkLst>
        </pc:picChg>
        <pc:picChg chg="mod">
          <ac:chgData name="Dmitriy Beznosko" userId="8bcdeb23-d2dd-465e-bda6-8e644f22b48c" providerId="ADAL" clId="{B5733156-3B01-4FA9-844D-A18934B969FB}" dt="2021-03-22T01:36:15.362" v="598" actId="1076"/>
          <ac:picMkLst>
            <pc:docMk/>
            <pc:sldMk cId="2523234787" sldId="266"/>
            <ac:picMk id="3074" creationId="{28473007-C6FC-4A53-AA0F-9E98F7AD95A9}"/>
          </ac:picMkLst>
        </pc:picChg>
      </pc:sldChg>
      <pc:sldChg chg="addSp">
        <pc:chgData name="Dmitriy Beznosko" userId="8bcdeb23-d2dd-465e-bda6-8e644f22b48c" providerId="ADAL" clId="{B5733156-3B01-4FA9-844D-A18934B969FB}" dt="2021-03-22T01:36:09.906" v="595"/>
        <pc:sldMkLst>
          <pc:docMk/>
          <pc:sldMk cId="3607679554" sldId="266"/>
        </pc:sldMkLst>
        <pc:picChg chg="add">
          <ac:chgData name="Dmitriy Beznosko" userId="8bcdeb23-d2dd-465e-bda6-8e644f22b48c" providerId="ADAL" clId="{B5733156-3B01-4FA9-844D-A18934B969FB}" dt="2021-03-22T01:36:09.906" v="595"/>
          <ac:picMkLst>
            <pc:docMk/>
            <pc:sldMk cId="3607679554" sldId="266"/>
            <ac:picMk id="3074" creationId="{28473007-C6FC-4A53-AA0F-9E98F7AD95A9}"/>
          </ac:picMkLst>
        </pc:picChg>
      </pc:sldChg>
      <pc:sldChg chg="del">
        <pc:chgData name="Dmitriy Beznosko" userId="8bcdeb23-d2dd-465e-bda6-8e644f22b48c" providerId="ADAL" clId="{B5733156-3B01-4FA9-844D-A18934B969FB}" dt="2021-03-21T15:09:03.487" v="2" actId="47"/>
        <pc:sldMkLst>
          <pc:docMk/>
          <pc:sldMk cId="2018649081" sldId="267"/>
        </pc:sldMkLst>
      </pc:sldChg>
      <pc:sldChg chg="addSp delSp modSp new add del mod modClrScheme chgLayout">
        <pc:chgData name="Dmitriy Beznosko" userId="8bcdeb23-d2dd-465e-bda6-8e644f22b48c" providerId="ADAL" clId="{B5733156-3B01-4FA9-844D-A18934B969FB}" dt="2021-03-22T01:48:33.361" v="822"/>
        <pc:sldMkLst>
          <pc:docMk/>
          <pc:sldMk cId="3130179624" sldId="267"/>
        </pc:sldMkLst>
        <pc:spChg chg="del mod ord">
          <ac:chgData name="Dmitriy Beznosko" userId="8bcdeb23-d2dd-465e-bda6-8e644f22b48c" providerId="ADAL" clId="{B5733156-3B01-4FA9-844D-A18934B969FB}" dt="2021-03-22T01:39:06.890" v="623" actId="700"/>
          <ac:spMkLst>
            <pc:docMk/>
            <pc:sldMk cId="3130179624" sldId="267"/>
            <ac:spMk id="2" creationId="{D962DC04-541C-44E0-AD59-1E1AFC51765C}"/>
          </ac:spMkLst>
        </pc:spChg>
        <pc:spChg chg="del mod ord">
          <ac:chgData name="Dmitriy Beznosko" userId="8bcdeb23-d2dd-465e-bda6-8e644f22b48c" providerId="ADAL" clId="{B5733156-3B01-4FA9-844D-A18934B969FB}" dt="2021-03-22T01:39:06.890" v="623" actId="700"/>
          <ac:spMkLst>
            <pc:docMk/>
            <pc:sldMk cId="3130179624" sldId="267"/>
            <ac:spMk id="3" creationId="{8849B5F0-2324-4672-B069-ED5081C5D01B}"/>
          </ac:spMkLst>
        </pc:spChg>
        <pc:spChg chg="mod ord">
          <ac:chgData name="Dmitriy Beznosko" userId="8bcdeb23-d2dd-465e-bda6-8e644f22b48c" providerId="ADAL" clId="{B5733156-3B01-4FA9-844D-A18934B969FB}" dt="2021-03-22T01:39:06.890" v="623" actId="700"/>
          <ac:spMkLst>
            <pc:docMk/>
            <pc:sldMk cId="3130179624" sldId="267"/>
            <ac:spMk id="4" creationId="{D9118ACC-05E2-46DF-8A2F-F0CC789D1051}"/>
          </ac:spMkLst>
        </pc:spChg>
        <pc:spChg chg="add mod ord">
          <ac:chgData name="Dmitriy Beznosko" userId="8bcdeb23-d2dd-465e-bda6-8e644f22b48c" providerId="ADAL" clId="{B5733156-3B01-4FA9-844D-A18934B969FB}" dt="2021-03-22T01:47:57.465" v="810" actId="1076"/>
          <ac:spMkLst>
            <pc:docMk/>
            <pc:sldMk cId="3130179624" sldId="267"/>
            <ac:spMk id="5" creationId="{D715D965-3F91-4630-9865-103414F66360}"/>
          </ac:spMkLst>
        </pc:spChg>
        <pc:spChg chg="add mod ord">
          <ac:chgData name="Dmitriy Beznosko" userId="8bcdeb23-d2dd-465e-bda6-8e644f22b48c" providerId="ADAL" clId="{B5733156-3B01-4FA9-844D-A18934B969FB}" dt="2021-03-22T01:48:00.324" v="811" actId="1076"/>
          <ac:spMkLst>
            <pc:docMk/>
            <pc:sldMk cId="3130179624" sldId="267"/>
            <ac:spMk id="6" creationId="{62E37C46-4079-46FF-888C-9931B57C0B9D}"/>
          </ac:spMkLst>
        </pc:spChg>
        <pc:spChg chg="add del mod">
          <ac:chgData name="Dmitriy Beznosko" userId="8bcdeb23-d2dd-465e-bda6-8e644f22b48c" providerId="ADAL" clId="{B5733156-3B01-4FA9-844D-A18934B969FB}" dt="2021-03-22T01:41:26.942" v="683" actId="478"/>
          <ac:spMkLst>
            <pc:docMk/>
            <pc:sldMk cId="3130179624" sldId="267"/>
            <ac:spMk id="9" creationId="{83059E6C-A047-439D-8E80-61EA35DC891E}"/>
          </ac:spMkLst>
        </pc:spChg>
        <pc:spChg chg="add del mod">
          <ac:chgData name="Dmitriy Beznosko" userId="8bcdeb23-d2dd-465e-bda6-8e644f22b48c" providerId="ADAL" clId="{B5733156-3B01-4FA9-844D-A18934B969FB}" dt="2021-03-22T01:41:22.143" v="682" actId="478"/>
          <ac:spMkLst>
            <pc:docMk/>
            <pc:sldMk cId="3130179624" sldId="267"/>
            <ac:spMk id="12" creationId="{E6A5FCA2-AA5C-4701-8CD1-8F05CE4A5706}"/>
          </ac:spMkLst>
        </pc:spChg>
        <pc:spChg chg="add del mod">
          <ac:chgData name="Dmitriy Beznosko" userId="8bcdeb23-d2dd-465e-bda6-8e644f22b48c" providerId="ADAL" clId="{B5733156-3B01-4FA9-844D-A18934B969FB}" dt="2021-03-22T01:47:20.257" v="799" actId="478"/>
          <ac:spMkLst>
            <pc:docMk/>
            <pc:sldMk cId="3130179624" sldId="267"/>
            <ac:spMk id="15" creationId="{A4AF2754-7869-4C79-85FB-413EDC619BA3}"/>
          </ac:spMkLst>
        </pc:spChg>
        <pc:picChg chg="add mod">
          <ac:chgData name="Dmitriy Beznosko" userId="8bcdeb23-d2dd-465e-bda6-8e644f22b48c" providerId="ADAL" clId="{B5733156-3B01-4FA9-844D-A18934B969FB}" dt="2021-03-22T01:48:02.847" v="812" actId="1076"/>
          <ac:picMkLst>
            <pc:docMk/>
            <pc:sldMk cId="3130179624" sldId="267"/>
            <ac:picMk id="8" creationId="{F75907E3-0AD3-4C95-A607-CD563EED0B2B}"/>
          </ac:picMkLst>
        </pc:picChg>
        <pc:picChg chg="add mod">
          <ac:chgData name="Dmitriy Beznosko" userId="8bcdeb23-d2dd-465e-bda6-8e644f22b48c" providerId="ADAL" clId="{B5733156-3B01-4FA9-844D-A18934B969FB}" dt="2021-03-22T01:48:18.295" v="817" actId="1076"/>
          <ac:picMkLst>
            <pc:docMk/>
            <pc:sldMk cId="3130179624" sldId="267"/>
            <ac:picMk id="11" creationId="{ACFD33FA-55E6-437A-9470-05A38F0A9489}"/>
          </ac:picMkLst>
        </pc:picChg>
        <pc:picChg chg="add mod">
          <ac:chgData name="Dmitriy Beznosko" userId="8bcdeb23-d2dd-465e-bda6-8e644f22b48c" providerId="ADAL" clId="{B5733156-3B01-4FA9-844D-A18934B969FB}" dt="2021-03-22T01:48:33.361" v="822"/>
          <ac:picMkLst>
            <pc:docMk/>
            <pc:sldMk cId="3130179624" sldId="267"/>
            <ac:picMk id="14" creationId="{18847EE8-5033-4BD3-8A81-A3D99CE82587}"/>
          </ac:picMkLst>
        </pc:picChg>
        <pc:picChg chg="mod">
          <ac:chgData name="Dmitriy Beznosko" userId="8bcdeb23-d2dd-465e-bda6-8e644f22b48c" providerId="ADAL" clId="{B5733156-3B01-4FA9-844D-A18934B969FB}" dt="2021-03-22T01:48:15.211" v="816" actId="14100"/>
          <ac:picMkLst>
            <pc:docMk/>
            <pc:sldMk cId="3130179624" sldId="267"/>
            <ac:picMk id="4098" creationId="{258747DD-9336-4200-BBD0-0B250B03205A}"/>
          </ac:picMkLst>
        </pc:picChg>
      </pc:sldChg>
      <pc:sldChg chg="addSp">
        <pc:chgData name="Dmitriy Beznosko" userId="8bcdeb23-d2dd-465e-bda6-8e644f22b48c" providerId="ADAL" clId="{B5733156-3B01-4FA9-844D-A18934B969FB}" dt="2021-03-22T01:47:46.079" v="804"/>
        <pc:sldMkLst>
          <pc:docMk/>
          <pc:sldMk cId="3782147423" sldId="267"/>
        </pc:sldMkLst>
        <pc:picChg chg="add">
          <ac:chgData name="Dmitriy Beznosko" userId="8bcdeb23-d2dd-465e-bda6-8e644f22b48c" providerId="ADAL" clId="{B5733156-3B01-4FA9-844D-A18934B969FB}" dt="2021-03-22T01:47:46.079" v="804"/>
          <ac:picMkLst>
            <pc:docMk/>
            <pc:sldMk cId="3782147423" sldId="267"/>
            <ac:picMk id="4098" creationId="{258747DD-9336-4200-BBD0-0B250B03205A}"/>
          </ac:picMkLst>
        </pc:picChg>
      </pc:sldChg>
      <pc:sldChg chg="addSp delSp modSp add del mod setBg">
        <pc:chgData name="Dmitriy Beznosko" userId="8bcdeb23-d2dd-465e-bda6-8e644f22b48c" providerId="ADAL" clId="{B5733156-3B01-4FA9-844D-A18934B969FB}" dt="2021-03-22T01:59:18.822" v="1025" actId="21"/>
        <pc:sldMkLst>
          <pc:docMk/>
          <pc:sldMk cId="390434211" sldId="268"/>
        </pc:sldMkLst>
        <pc:spChg chg="mod ord">
          <ac:chgData name="Dmitriy Beznosko" userId="8bcdeb23-d2dd-465e-bda6-8e644f22b48c" providerId="ADAL" clId="{B5733156-3B01-4FA9-844D-A18934B969FB}" dt="2021-03-22T01:55:30.736" v="935" actId="26606"/>
          <ac:spMkLst>
            <pc:docMk/>
            <pc:sldMk cId="390434211" sldId="268"/>
            <ac:spMk id="4" creationId="{D9118ACC-05E2-46DF-8A2F-F0CC789D1051}"/>
          </ac:spMkLst>
        </pc:spChg>
        <pc:spChg chg="mod">
          <ac:chgData name="Dmitriy Beznosko" userId="8bcdeb23-d2dd-465e-bda6-8e644f22b48c" providerId="ADAL" clId="{B5733156-3B01-4FA9-844D-A18934B969FB}" dt="2021-03-22T01:56:12.712" v="947" actId="1076"/>
          <ac:spMkLst>
            <pc:docMk/>
            <pc:sldMk cId="390434211" sldId="268"/>
            <ac:spMk id="5" creationId="{D715D965-3F91-4630-9865-103414F66360}"/>
          </ac:spMkLst>
        </pc:spChg>
        <pc:spChg chg="mod ord">
          <ac:chgData name="Dmitriy Beznosko" userId="8bcdeb23-d2dd-465e-bda6-8e644f22b48c" providerId="ADAL" clId="{B5733156-3B01-4FA9-844D-A18934B969FB}" dt="2021-03-22T01:58:55.411" v="1024" actId="403"/>
          <ac:spMkLst>
            <pc:docMk/>
            <pc:sldMk cId="390434211" sldId="268"/>
            <ac:spMk id="6" creationId="{62E37C46-4079-46FF-888C-9931B57C0B9D}"/>
          </ac:spMkLst>
        </pc:spChg>
        <pc:spChg chg="add del mod">
          <ac:chgData name="Dmitriy Beznosko" userId="8bcdeb23-d2dd-465e-bda6-8e644f22b48c" providerId="ADAL" clId="{B5733156-3B01-4FA9-844D-A18934B969FB}" dt="2021-03-22T01:50:47.624" v="904" actId="478"/>
          <ac:spMkLst>
            <pc:docMk/>
            <pc:sldMk cId="390434211" sldId="268"/>
            <ac:spMk id="7" creationId="{90A8C684-D3B4-4D55-93D6-65DDC370012F}"/>
          </ac:spMkLst>
        </pc:spChg>
        <pc:spChg chg="add mod">
          <ac:chgData name="Dmitriy Beznosko" userId="8bcdeb23-d2dd-465e-bda6-8e644f22b48c" providerId="ADAL" clId="{B5733156-3B01-4FA9-844D-A18934B969FB}" dt="2021-03-22T01:58:26.636" v="1014" actId="14100"/>
          <ac:spMkLst>
            <pc:docMk/>
            <pc:sldMk cId="390434211" sldId="268"/>
            <ac:spMk id="10" creationId="{D6FC7F30-92D9-462D-8348-7D81ABFB4EBB}"/>
          </ac:spMkLst>
        </pc:spChg>
        <pc:spChg chg="add del">
          <ac:chgData name="Dmitriy Beznosko" userId="8bcdeb23-d2dd-465e-bda6-8e644f22b48c" providerId="ADAL" clId="{B5733156-3B01-4FA9-844D-A18934B969FB}" dt="2021-03-22T01:55:30.736" v="935" actId="26606"/>
          <ac:spMkLst>
            <pc:docMk/>
            <pc:sldMk cId="390434211" sldId="268"/>
            <ac:spMk id="11" creationId="{50CF6C96-4596-4D83-A9F9-A3AB22AB4D89}"/>
          </ac:spMkLst>
        </pc:spChg>
        <pc:picChg chg="add mod">
          <ac:chgData name="Dmitriy Beznosko" userId="8bcdeb23-d2dd-465e-bda6-8e644f22b48c" providerId="ADAL" clId="{B5733156-3B01-4FA9-844D-A18934B969FB}" dt="2021-03-22T01:56:25.829" v="951" actId="1076"/>
          <ac:picMkLst>
            <pc:docMk/>
            <pc:sldMk cId="390434211" sldId="268"/>
            <ac:picMk id="3" creationId="{ECD66090-06F3-4E91-AB83-D424966183EA}"/>
          </ac:picMkLst>
        </pc:picChg>
        <pc:picChg chg="del mod">
          <ac:chgData name="Dmitriy Beznosko" userId="8bcdeb23-d2dd-465e-bda6-8e644f22b48c" providerId="ADAL" clId="{B5733156-3B01-4FA9-844D-A18934B969FB}" dt="2021-03-22T01:59:18.822" v="1025" actId="21"/>
          <ac:picMkLst>
            <pc:docMk/>
            <pc:sldMk cId="390434211" sldId="268"/>
            <ac:picMk id="5122" creationId="{9B8C380D-F2C5-4223-9B9A-0E3A35CDADD4}"/>
          </ac:picMkLst>
        </pc:picChg>
      </pc:sldChg>
      <pc:sldChg chg="addSp">
        <pc:chgData name="Dmitriy Beznosko" userId="8bcdeb23-d2dd-465e-bda6-8e644f22b48c" providerId="ADAL" clId="{B5733156-3B01-4FA9-844D-A18934B969FB}" dt="2021-03-22T01:57:33.010" v="1001"/>
        <pc:sldMkLst>
          <pc:docMk/>
          <pc:sldMk cId="2643579346" sldId="268"/>
        </pc:sldMkLst>
        <pc:picChg chg="add">
          <ac:chgData name="Dmitriy Beznosko" userId="8bcdeb23-d2dd-465e-bda6-8e644f22b48c" providerId="ADAL" clId="{B5733156-3B01-4FA9-844D-A18934B969FB}" dt="2021-03-22T01:57:33.010" v="1001"/>
          <ac:picMkLst>
            <pc:docMk/>
            <pc:sldMk cId="2643579346" sldId="268"/>
            <ac:picMk id="5122" creationId="{9B8C380D-F2C5-4223-9B9A-0E3A35CDADD4}"/>
          </ac:picMkLst>
        </pc:picChg>
      </pc:sldChg>
      <pc:sldChg chg="addSp delSp modSp add mod">
        <pc:chgData name="Dmitriy Beznosko" userId="8bcdeb23-d2dd-465e-bda6-8e644f22b48c" providerId="ADAL" clId="{B5733156-3B01-4FA9-844D-A18934B969FB}" dt="2021-03-22T01:59:57.240" v="1076" actId="404"/>
        <pc:sldMkLst>
          <pc:docMk/>
          <pc:sldMk cId="1170889793" sldId="269"/>
        </pc:sldMkLst>
        <pc:spChg chg="mod">
          <ac:chgData name="Dmitriy Beznosko" userId="8bcdeb23-d2dd-465e-bda6-8e644f22b48c" providerId="ADAL" clId="{B5733156-3B01-4FA9-844D-A18934B969FB}" dt="2021-03-22T01:59:57.240" v="1076" actId="404"/>
          <ac:spMkLst>
            <pc:docMk/>
            <pc:sldMk cId="1170889793" sldId="269"/>
            <ac:spMk id="5" creationId="{D715D965-3F91-4630-9865-103414F66360}"/>
          </ac:spMkLst>
        </pc:spChg>
        <pc:spChg chg="del">
          <ac:chgData name="Dmitriy Beznosko" userId="8bcdeb23-d2dd-465e-bda6-8e644f22b48c" providerId="ADAL" clId="{B5733156-3B01-4FA9-844D-A18934B969FB}" dt="2021-03-22T01:59:29.255" v="1034"/>
          <ac:spMkLst>
            <pc:docMk/>
            <pc:sldMk cId="1170889793" sldId="269"/>
            <ac:spMk id="6" creationId="{62E37C46-4079-46FF-888C-9931B57C0B9D}"/>
          </ac:spMkLst>
        </pc:spChg>
        <pc:picChg chg="add mod">
          <ac:chgData name="Dmitriy Beznosko" userId="8bcdeb23-d2dd-465e-bda6-8e644f22b48c" providerId="ADAL" clId="{B5733156-3B01-4FA9-844D-A18934B969FB}" dt="2021-03-22T01:59:33.132" v="1035" actId="14100"/>
          <ac:picMkLst>
            <pc:docMk/>
            <pc:sldMk cId="1170889793" sldId="269"/>
            <ac:picMk id="7" creationId="{41DB52E3-73B9-48D7-9408-C9FA38BFEDE0}"/>
          </ac:picMkLst>
        </pc:picChg>
      </pc:sldChg>
      <pc:sldChg chg="del">
        <pc:chgData name="Dmitriy Beznosko" userId="8bcdeb23-d2dd-465e-bda6-8e644f22b48c" providerId="ADAL" clId="{B5733156-3B01-4FA9-844D-A18934B969FB}" dt="2021-03-21T15:09:03.487" v="2" actId="47"/>
        <pc:sldMkLst>
          <pc:docMk/>
          <pc:sldMk cId="2906433402" sldId="269"/>
        </pc:sldMkLst>
      </pc:sldChg>
      <pc:sldChg chg="add del">
        <pc:chgData name="Dmitriy Beznosko" userId="8bcdeb23-d2dd-465e-bda6-8e644f22b48c" providerId="ADAL" clId="{B5733156-3B01-4FA9-844D-A18934B969FB}" dt="2021-03-22T02:00:01.098" v="1077" actId="47"/>
        <pc:sldMkLst>
          <pc:docMk/>
          <pc:sldMk cId="2104474451" sldId="27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3/24/2021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3/24/2021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3/24/2021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26.jpg"/><Relationship Id="rId7" Type="http://schemas.openxmlformats.org/officeDocument/2006/relationships/hyperlink" Target="https://en.wikipedia.org/wiki/Mariner_4" TargetMode="External"/><Relationship Id="rId2" Type="http://schemas.openxmlformats.org/officeDocument/2006/relationships/hyperlink" Target="https://en.wikipedia.org/wiki/List_of_missions_to_Mars" TargetMode="Externa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27.png"/><Relationship Id="rId10" Type="http://schemas.openxmlformats.org/officeDocument/2006/relationships/image" Target="../media/image29.png"/><Relationship Id="rId4" Type="http://schemas.openxmlformats.org/officeDocument/2006/relationships/hyperlink" Target="https://es.wikipedia.org/wiki/Mariner_6_y_7" TargetMode="External"/><Relationship Id="rId9" Type="http://schemas.openxmlformats.org/officeDocument/2006/relationships/hyperlink" Target="https://de.wikipedia.org/wiki/Viki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en.wikipedia.org/wiki/N1_(rocket)"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artandlogic.com/2016/11/mean-thought-leader/" TargetMode="External"/><Relationship Id="rId2" Type="http://schemas.openxmlformats.org/officeDocument/2006/relationships/image" Target="../media/image32.jpg"/><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gif"/><Relationship Id="rId1" Type="http://schemas.openxmlformats.org/officeDocument/2006/relationships/slideLayout" Target="../slideLayouts/slideLayout1.xml"/><Relationship Id="rId4" Type="http://schemas.openxmlformats.org/officeDocument/2006/relationships/hyperlink" Target="https://pressbooks.bccampus.ca/astronomy1105/chapter/2-6-the-birth-of-modern-astronomy-copernicus-and-galileo/"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hyperlink" Target="https://no.wikipedia.org/wiki/Mikhail_Lomonosov" TargetMode="External"/><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3" Type="http://schemas.openxmlformats.org/officeDocument/2006/relationships/hyperlink" Target="http://fb13.blogspot.com/2013/03/ada-kehidupan-primitif-di-planet-venus.html" TargetMode="External"/><Relationship Id="rId7" Type="http://schemas.openxmlformats.org/officeDocument/2006/relationships/hyperlink" Target="http://astronomyonline.org/SolarSystem/VenusIntroduction.asp" TargetMode="External"/><Relationship Id="rId2" Type="http://schemas.openxmlformats.org/officeDocument/2006/relationships/image" Target="../media/image13.jp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hyperlink" Target="https://open.library.okstate.edu/astronomy/chapter/the-massive-atmosphere-of-venus/" TargetMode="External"/><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8" Type="http://schemas.openxmlformats.org/officeDocument/2006/relationships/hyperlink" Target="https://creativecommons.org/licenses/by-sa/3.0/" TargetMode="External"/><Relationship Id="rId3" Type="http://schemas.openxmlformats.org/officeDocument/2006/relationships/hyperlink" Target="https://en.wikipedia.org/wiki/Mariner_2" TargetMode="External"/><Relationship Id="rId7" Type="http://schemas.openxmlformats.org/officeDocument/2006/relationships/hyperlink" Target="https://en.wikipedia.org/wiki/Venera_4" TargetMode="External"/><Relationship Id="rId2" Type="http://schemas.openxmlformats.org/officeDocument/2006/relationships/image" Target="../media/image16.jpg"/><Relationship Id="rId1" Type="http://schemas.openxmlformats.org/officeDocument/2006/relationships/slideLayout" Target="../slideLayouts/slideLayout1.xml"/><Relationship Id="rId6" Type="http://schemas.openxmlformats.org/officeDocument/2006/relationships/image" Target="../media/image18.JPG"/><Relationship Id="rId11" Type="http://schemas.openxmlformats.org/officeDocument/2006/relationships/hyperlink" Target="https://en.wikipedia.org/wiki/List_of_missions_to_Venus" TargetMode="External"/><Relationship Id="rId5" Type="http://schemas.openxmlformats.org/officeDocument/2006/relationships/hyperlink" Target="https://commons.wikimedia.org/wiki/File:Venera_4_(MMA_2011)_(2).JPG" TargetMode="External"/><Relationship Id="rId10" Type="http://schemas.openxmlformats.org/officeDocument/2006/relationships/hyperlink" Target="http://commons.wikimedia.org/wiki/File:Mariner_10_1975_Issue-10c.jpg" TargetMode="External"/><Relationship Id="rId4" Type="http://schemas.openxmlformats.org/officeDocument/2006/relationships/image" Target="../media/image17.JPG"/><Relationship Id="rId9" Type="http://schemas.openxmlformats.org/officeDocument/2006/relationships/image" Target="../media/image19.jpg"/></Relationships>
</file>

<file path=ppt/slides/_rels/slide7.xml.rels><?xml version="1.0" encoding="UTF-8" standalone="yes"?>
<Relationships xmlns="http://schemas.openxmlformats.org/package/2006/relationships"><Relationship Id="rId8" Type="http://schemas.openxmlformats.org/officeDocument/2006/relationships/hyperlink" Target="https://www.youtube.com/watch?v=P3Ife6iBdsU" TargetMode="External"/><Relationship Id="rId3" Type="http://schemas.openxmlformats.org/officeDocument/2006/relationships/hyperlink" Target="http://www.sonnensystem.at/planeten/venus" TargetMode="External"/><Relationship Id="rId7" Type="http://schemas.openxmlformats.org/officeDocument/2006/relationships/hyperlink" Target="http://astronomy.stackexchange.com/questions/7744/is-there-light-on-the-surface-of-venus" TargetMode="External"/><Relationship Id="rId2" Type="http://schemas.openxmlformats.org/officeDocument/2006/relationships/image" Target="../media/image20.jpg"/><Relationship Id="rId1" Type="http://schemas.openxmlformats.org/officeDocument/2006/relationships/slideLayout" Target="../slideLayouts/slideLayout1.xml"/><Relationship Id="rId6" Type="http://schemas.openxmlformats.org/officeDocument/2006/relationships/image" Target="../media/image22.gif"/><Relationship Id="rId5" Type="http://schemas.openxmlformats.org/officeDocument/2006/relationships/hyperlink" Target="http://globedia.com/datos-misiones-sovieticas-ofrecen-vision-venus" TargetMode="External"/><Relationship Id="rId4" Type="http://schemas.openxmlformats.org/officeDocument/2006/relationships/image" Target="../media/image21.jpg"/><Relationship Id="rId9" Type="http://schemas.openxmlformats.org/officeDocument/2006/relationships/hyperlink" Target="https://www.youtube.com/watch?v=8jZDW53U8qQ"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eg"/><Relationship Id="rId1" Type="http://schemas.openxmlformats.org/officeDocument/2006/relationships/slideLayout" Target="../slideLayouts/slideLayout1.xml"/><Relationship Id="rId4" Type="http://schemas.openxmlformats.org/officeDocument/2006/relationships/hyperlink" Target="https://fa.wikipedia.org/wiki/%DA%A9%D8%A7%D9%88%D8%B4%DA%AF%D8%B1_%D8%A2%DA%A9%D8%A7%D8%AA%D8%B3%D9%88%DA%A9%DB%8C"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10</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15D965-3F91-4630-9865-103414F66360}"/>
              </a:ext>
            </a:extLst>
          </p:cNvPr>
          <p:cNvSpPr>
            <a:spLocks noGrp="1"/>
          </p:cNvSpPr>
          <p:nvPr>
            <p:ph type="title"/>
          </p:nvPr>
        </p:nvSpPr>
        <p:spPr>
          <a:xfrm>
            <a:off x="661179" y="265171"/>
            <a:ext cx="7269480" cy="577986"/>
          </a:xfrm>
        </p:spPr>
        <p:txBody>
          <a:bodyPr>
            <a:normAutofit fontScale="90000"/>
          </a:bodyPr>
          <a:lstStyle/>
          <a:p>
            <a:r>
              <a:rPr lang="en-US" dirty="0"/>
              <a:t>Missions to Mars</a:t>
            </a:r>
          </a:p>
        </p:txBody>
      </p:sp>
      <p:sp>
        <p:nvSpPr>
          <p:cNvPr id="6" name="Content Placeholder 5">
            <a:extLst>
              <a:ext uri="{FF2B5EF4-FFF2-40B4-BE49-F238E27FC236}">
                <a16:creationId xmlns:a16="http://schemas.microsoft.com/office/drawing/2014/main" id="{62E37C46-4079-46FF-888C-9931B57C0B9D}"/>
              </a:ext>
            </a:extLst>
          </p:cNvPr>
          <p:cNvSpPr>
            <a:spLocks noGrp="1"/>
          </p:cNvSpPr>
          <p:nvPr>
            <p:ph idx="1"/>
          </p:nvPr>
        </p:nvSpPr>
        <p:spPr>
          <a:xfrm>
            <a:off x="629389" y="843157"/>
            <a:ext cx="4125392" cy="4351337"/>
          </a:xfrm>
        </p:spPr>
        <p:txBody>
          <a:bodyPr/>
          <a:lstStyle/>
          <a:p>
            <a:r>
              <a:rPr lang="en-US" dirty="0">
                <a:hlinkClick r:id="rId2"/>
              </a:rPr>
              <a:t>https://en.wikipedia.org/wiki/List_of_missions_to_Mars</a:t>
            </a:r>
            <a:r>
              <a:rPr lang="en-US" dirty="0"/>
              <a:t> </a:t>
            </a:r>
          </a:p>
          <a:p>
            <a:r>
              <a:rPr lang="en-US" dirty="0"/>
              <a:t>The first flyby of Mars on 15 July 1965 by the US mission Mariner 4</a:t>
            </a:r>
          </a:p>
          <a:p>
            <a:r>
              <a:rPr lang="en-US" dirty="0"/>
              <a:t>Many followed with varying success…</a:t>
            </a:r>
          </a:p>
          <a:p>
            <a:r>
              <a:rPr lang="en-US" dirty="0"/>
              <a:t>Viking 1 – landing on July 20 1976 (US mission)</a:t>
            </a:r>
          </a:p>
        </p:txBody>
      </p:sp>
      <p:sp>
        <p:nvSpPr>
          <p:cNvPr id="4" name="Slide Number Placeholder 3">
            <a:extLst>
              <a:ext uri="{FF2B5EF4-FFF2-40B4-BE49-F238E27FC236}">
                <a16:creationId xmlns:a16="http://schemas.microsoft.com/office/drawing/2014/main" id="{D9118ACC-05E2-46DF-8A2F-F0CC789D1051}"/>
              </a:ext>
            </a:extLst>
          </p:cNvPr>
          <p:cNvSpPr>
            <a:spLocks noGrp="1"/>
          </p:cNvSpPr>
          <p:nvPr>
            <p:ph type="sldNum" sz="quarter" idx="12"/>
          </p:nvPr>
        </p:nvSpPr>
        <p:spPr/>
        <p:txBody>
          <a:bodyPr/>
          <a:lstStyle/>
          <a:p>
            <a:fld id="{CB905857-8EFC-4F61-985E-AF1AE17440E6}" type="slidenum">
              <a:rPr lang="en-US" smtClean="0"/>
              <a:t>10</a:t>
            </a:fld>
            <a:endParaRPr lang="en-US"/>
          </a:p>
        </p:txBody>
      </p:sp>
      <p:pic>
        <p:nvPicPr>
          <p:cNvPr id="8" name="Picture 7" descr="A picture containing satellite&#10;&#10;Description automatically generated">
            <a:extLst>
              <a:ext uri="{FF2B5EF4-FFF2-40B4-BE49-F238E27FC236}">
                <a16:creationId xmlns:a16="http://schemas.microsoft.com/office/drawing/2014/main" id="{F75907E3-0AD3-4C95-A607-CD563EED0B2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986244" y="379927"/>
            <a:ext cx="1950720" cy="1463040"/>
          </a:xfrm>
          <a:prstGeom prst="rect">
            <a:avLst/>
          </a:prstGeom>
        </p:spPr>
      </p:pic>
      <p:pic>
        <p:nvPicPr>
          <p:cNvPr id="11" name="Picture 10" descr="A picture containing graphical user interface&#10;&#10;Description automatically generated">
            <a:extLst>
              <a:ext uri="{FF2B5EF4-FFF2-40B4-BE49-F238E27FC236}">
                <a16:creationId xmlns:a16="http://schemas.microsoft.com/office/drawing/2014/main" id="{ACFD33FA-55E6-437A-9470-05A38F0A9489}"/>
              </a:ext>
            </a:extLst>
          </p:cNvPr>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Layer>
                </a14:imgProps>
              </a:ex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936964" y="265171"/>
            <a:ext cx="1950720" cy="1950720"/>
          </a:xfrm>
          <a:prstGeom prst="rect">
            <a:avLst/>
          </a:prstGeom>
        </p:spPr>
      </p:pic>
      <p:pic>
        <p:nvPicPr>
          <p:cNvPr id="14" name="Picture 13" descr="A picture containing transport, aircraft, satellite&#10;&#10;Description automatically generated">
            <a:extLst>
              <a:ext uri="{FF2B5EF4-FFF2-40B4-BE49-F238E27FC236}">
                <a16:creationId xmlns:a16="http://schemas.microsoft.com/office/drawing/2014/main" id="{18847EE8-5033-4BD3-8A81-A3D99CE82587}"/>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4986244" y="2085427"/>
            <a:ext cx="2507070" cy="1968050"/>
          </a:xfrm>
          <a:prstGeom prst="rect">
            <a:avLst/>
          </a:prstGeom>
        </p:spPr>
      </p:pic>
      <p:pic>
        <p:nvPicPr>
          <p:cNvPr id="4098" name="Picture 2">
            <a:extLst>
              <a:ext uri="{FF2B5EF4-FFF2-40B4-BE49-F238E27FC236}">
                <a16:creationId xmlns:a16="http://schemas.microsoft.com/office/drawing/2014/main" id="{258747DD-9336-4200-BBD0-0B250B03205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6308" y="3833665"/>
            <a:ext cx="8185829" cy="2914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0179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15D965-3F91-4630-9865-103414F66360}"/>
              </a:ext>
            </a:extLst>
          </p:cNvPr>
          <p:cNvSpPr>
            <a:spLocks noGrp="1"/>
          </p:cNvSpPr>
          <p:nvPr>
            <p:ph type="title"/>
          </p:nvPr>
        </p:nvSpPr>
        <p:spPr>
          <a:xfrm>
            <a:off x="628351" y="206734"/>
            <a:ext cx="4568571" cy="514563"/>
          </a:xfrm>
        </p:spPr>
        <p:txBody>
          <a:bodyPr>
            <a:normAutofit fontScale="90000"/>
          </a:bodyPr>
          <a:lstStyle/>
          <a:p>
            <a:r>
              <a:rPr lang="en-US" dirty="0"/>
              <a:t>Missions to Mars</a:t>
            </a:r>
          </a:p>
        </p:txBody>
      </p:sp>
      <p:sp>
        <p:nvSpPr>
          <p:cNvPr id="6" name="Content Placeholder 5">
            <a:extLst>
              <a:ext uri="{FF2B5EF4-FFF2-40B4-BE49-F238E27FC236}">
                <a16:creationId xmlns:a16="http://schemas.microsoft.com/office/drawing/2014/main" id="{62E37C46-4079-46FF-888C-9931B57C0B9D}"/>
              </a:ext>
            </a:extLst>
          </p:cNvPr>
          <p:cNvSpPr>
            <a:spLocks noGrp="1"/>
          </p:cNvSpPr>
          <p:nvPr>
            <p:ph idx="1"/>
          </p:nvPr>
        </p:nvSpPr>
        <p:spPr>
          <a:xfrm>
            <a:off x="306694" y="675860"/>
            <a:ext cx="5431752" cy="5973403"/>
          </a:xfrm>
        </p:spPr>
        <p:txBody>
          <a:bodyPr>
            <a:normAutofit fontScale="92500" lnSpcReduction="20000"/>
          </a:bodyPr>
          <a:lstStyle/>
          <a:p>
            <a:r>
              <a:rPr lang="en-US" sz="1600" dirty="0"/>
              <a:t>USSR tried to prepare manned mission to Moon/Mars</a:t>
            </a:r>
          </a:p>
          <a:p>
            <a:r>
              <a:rPr lang="en-US" sz="1600" dirty="0">
                <a:hlinkClick r:id="rId2"/>
              </a:rPr>
              <a:t>https://en.wikipedia.org/wiki/N1_(rocket)</a:t>
            </a:r>
            <a:r>
              <a:rPr lang="en-US" sz="1600" dirty="0"/>
              <a:t> </a:t>
            </a:r>
          </a:p>
          <a:p>
            <a:r>
              <a:rPr lang="en-US" sz="1600" dirty="0"/>
              <a:t>N1 series rockets - all failures</a:t>
            </a:r>
          </a:p>
          <a:p>
            <a:pPr lvl="1"/>
            <a:r>
              <a:rPr lang="en-US" dirty="0"/>
              <a:t>N1 1L – full scale dynamic test model, each stage was individually dynamically tested; the full N1 stack was only tested at 1/4 scale.[15]</a:t>
            </a:r>
          </a:p>
          <a:p>
            <a:pPr lvl="1"/>
            <a:r>
              <a:rPr lang="en-US" dirty="0"/>
              <a:t>N1 2L (1M1) – Facilities Systems Logistic Test and Training Vehicle (FSLT &amp; TV); two first stages painted gray, third stage gray-white and L3 white.[16]</a:t>
            </a:r>
          </a:p>
          <a:p>
            <a:pPr lvl="1"/>
            <a:r>
              <a:rPr lang="en-US" dirty="0"/>
              <a:t>N1 3L – first launch attempt, engine fire, exploded at 12 km.</a:t>
            </a:r>
          </a:p>
          <a:p>
            <a:pPr lvl="1"/>
            <a:r>
              <a:rPr lang="en-US" dirty="0"/>
              <a:t>N1 4L – Block A LOX tank developed cracks; never launched, parts from Block A used for other launchers; rest of airframe structure scrapped.[17]</a:t>
            </a:r>
          </a:p>
          <a:p>
            <a:pPr lvl="1"/>
            <a:r>
              <a:rPr lang="en-US" dirty="0"/>
              <a:t>N1 5L – partially painted gray; first night launch; launch failure destroyed pad 110 East.</a:t>
            </a:r>
          </a:p>
          <a:p>
            <a:pPr lvl="1"/>
            <a:r>
              <a:rPr lang="en-US" dirty="0"/>
              <a:t>N1 6L – launched from the second pad 110 West, deficient roll control, destroyed after 51s.</a:t>
            </a:r>
          </a:p>
          <a:p>
            <a:pPr lvl="1"/>
            <a:r>
              <a:rPr lang="en-US" dirty="0"/>
              <a:t>N1 7L – all white, last launch attempt; engine cutoff at 40 </a:t>
            </a:r>
            <a:r>
              <a:rPr lang="en-US" dirty="0" err="1"/>
              <a:t>kilometres</a:t>
            </a:r>
            <a:r>
              <a:rPr lang="en-US" dirty="0"/>
              <a:t> (22 </a:t>
            </a:r>
            <a:r>
              <a:rPr lang="en-US" dirty="0" err="1"/>
              <a:t>nmi</a:t>
            </a:r>
            <a:r>
              <a:rPr lang="en-US" dirty="0"/>
              <a:t>) caused propellant line hammering, rupturing the fuel system.</a:t>
            </a:r>
          </a:p>
          <a:p>
            <a:pPr lvl="1"/>
            <a:r>
              <a:rPr lang="en-US" dirty="0"/>
              <a:t>N1 8L and 9L – flight ready N1Fs with improved NK-33 engines in Block A, scrapped when the program was canceled.</a:t>
            </a:r>
          </a:p>
          <a:p>
            <a:pPr lvl="1"/>
            <a:r>
              <a:rPr lang="en-US" dirty="0"/>
              <a:t>N1 10L – uncompleted, scrapped along with 8L and 9L.</a:t>
            </a:r>
          </a:p>
        </p:txBody>
      </p:sp>
      <p:sp>
        <p:nvSpPr>
          <p:cNvPr id="4" name="Slide Number Placeholder 3">
            <a:extLst>
              <a:ext uri="{FF2B5EF4-FFF2-40B4-BE49-F238E27FC236}">
                <a16:creationId xmlns:a16="http://schemas.microsoft.com/office/drawing/2014/main" id="{D9118ACC-05E2-46DF-8A2F-F0CC789D1051}"/>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a:pPr>
                <a:spcAft>
                  <a:spcPts val="600"/>
                </a:spcAft>
              </a:pPr>
              <a:t>11</a:t>
            </a:fld>
            <a:endParaRPr lang="en-US"/>
          </a:p>
        </p:txBody>
      </p:sp>
      <p:pic>
        <p:nvPicPr>
          <p:cNvPr id="3" name="Picture 2" descr="A rocket on a launch pad&#10;&#10;Description automatically generated with medium confidence">
            <a:extLst>
              <a:ext uri="{FF2B5EF4-FFF2-40B4-BE49-F238E27FC236}">
                <a16:creationId xmlns:a16="http://schemas.microsoft.com/office/drawing/2014/main" id="{ECD66090-06F3-4E91-AB83-D424966183EA}"/>
              </a:ext>
            </a:extLst>
          </p:cNvPr>
          <p:cNvPicPr>
            <a:picLocks noChangeAspect="1"/>
          </p:cNvPicPr>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2"/>
              </a:ext>
            </a:extLst>
          </a:blip>
          <a:stretch/>
        </p:blipFill>
        <p:spPr>
          <a:xfrm>
            <a:off x="5935081" y="0"/>
            <a:ext cx="2837693" cy="4646878"/>
          </a:xfrm>
          <a:prstGeom prst="rect">
            <a:avLst/>
          </a:prstGeom>
        </p:spPr>
      </p:pic>
      <p:sp>
        <p:nvSpPr>
          <p:cNvPr id="10" name="TextBox 9">
            <a:extLst>
              <a:ext uri="{FF2B5EF4-FFF2-40B4-BE49-F238E27FC236}">
                <a16:creationId xmlns:a16="http://schemas.microsoft.com/office/drawing/2014/main" id="{D6FC7F30-92D9-462D-8348-7D81ABFB4EBB}"/>
              </a:ext>
            </a:extLst>
          </p:cNvPr>
          <p:cNvSpPr txBox="1"/>
          <p:nvPr/>
        </p:nvSpPr>
        <p:spPr>
          <a:xfrm>
            <a:off x="5935081" y="4593293"/>
            <a:ext cx="2534549" cy="600164"/>
          </a:xfrm>
          <a:prstGeom prst="rect">
            <a:avLst/>
          </a:prstGeom>
          <a:noFill/>
        </p:spPr>
        <p:txBody>
          <a:bodyPr wrap="square">
            <a:spAutoFit/>
          </a:bodyPr>
          <a:lstStyle/>
          <a:p>
            <a:r>
              <a:rPr lang="en-US" sz="1100" b="0" i="0" dirty="0">
                <a:solidFill>
                  <a:srgbClr val="000000"/>
                </a:solidFill>
                <a:effectLst/>
                <a:latin typeface="Arial" panose="020B0604020202020204" pitchFamily="34" charset="0"/>
              </a:rPr>
              <a:t>Mockup at the Baikonur Cosmodrome in late 1967 as actual launches were top secret</a:t>
            </a:r>
            <a:endParaRPr lang="en-US" sz="1100" dirty="0"/>
          </a:p>
        </p:txBody>
      </p:sp>
    </p:spTree>
    <p:extLst>
      <p:ext uri="{BB962C8B-B14F-4D97-AF65-F5344CB8AC3E}">
        <p14:creationId xmlns:p14="http://schemas.microsoft.com/office/powerpoint/2010/main" val="3904342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715D965-3F91-4630-9865-103414F66360}"/>
              </a:ext>
            </a:extLst>
          </p:cNvPr>
          <p:cNvSpPr>
            <a:spLocks noGrp="1"/>
          </p:cNvSpPr>
          <p:nvPr>
            <p:ph type="title"/>
          </p:nvPr>
        </p:nvSpPr>
        <p:spPr/>
        <p:txBody>
          <a:bodyPr/>
          <a:lstStyle/>
          <a:p>
            <a:r>
              <a:rPr lang="en-US" dirty="0"/>
              <a:t>Heavy-lift launch vessels</a:t>
            </a:r>
            <a:br>
              <a:rPr lang="en-US" dirty="0"/>
            </a:br>
            <a:r>
              <a:rPr lang="en-US" sz="3200" dirty="0"/>
              <a:t>(past and future)</a:t>
            </a:r>
            <a:endParaRPr lang="en-US" dirty="0"/>
          </a:p>
        </p:txBody>
      </p:sp>
      <p:sp>
        <p:nvSpPr>
          <p:cNvPr id="4" name="Slide Number Placeholder 3">
            <a:extLst>
              <a:ext uri="{FF2B5EF4-FFF2-40B4-BE49-F238E27FC236}">
                <a16:creationId xmlns:a16="http://schemas.microsoft.com/office/drawing/2014/main" id="{D9118ACC-05E2-46DF-8A2F-F0CC789D1051}"/>
              </a:ext>
            </a:extLst>
          </p:cNvPr>
          <p:cNvSpPr>
            <a:spLocks noGrp="1"/>
          </p:cNvSpPr>
          <p:nvPr>
            <p:ph type="sldNum" sz="quarter" idx="12"/>
          </p:nvPr>
        </p:nvSpPr>
        <p:spPr/>
        <p:txBody>
          <a:bodyPr/>
          <a:lstStyle/>
          <a:p>
            <a:fld id="{CB905857-8EFC-4F61-985E-AF1AE17440E6}" type="slidenum">
              <a:rPr lang="en-US" smtClean="0"/>
              <a:t>12</a:t>
            </a:fld>
            <a:endParaRPr lang="en-US"/>
          </a:p>
        </p:txBody>
      </p:sp>
      <p:pic>
        <p:nvPicPr>
          <p:cNvPr id="7" name="Picture 2">
            <a:extLst>
              <a:ext uri="{FF2B5EF4-FFF2-40B4-BE49-F238E27FC236}">
                <a16:creationId xmlns:a16="http://schemas.microsoft.com/office/drawing/2014/main" id="{41DB52E3-73B9-48D7-9408-C9FA38BFEDE0}"/>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68676" y="1828800"/>
            <a:ext cx="6597435" cy="4948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0889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2601" y="4564674"/>
            <a:ext cx="3008115" cy="1615461"/>
          </a:xfrm>
        </p:spPr>
        <p:txBody>
          <a:bodyPr anchor="ctr">
            <a:normAutofit/>
          </a:bodyPr>
          <a:lstStyle/>
          <a:p>
            <a:r>
              <a:rPr lang="en-US" sz="2800"/>
              <a:t>Any Questions?</a:t>
            </a:r>
          </a:p>
        </p:txBody>
      </p:sp>
      <p:pic>
        <p:nvPicPr>
          <p:cNvPr id="5" name="Picture 4" descr="A picture containing text, person&#10;&#10;Description automatically generated">
            <a:extLst>
              <a:ext uri="{FF2B5EF4-FFF2-40B4-BE49-F238E27FC236}">
                <a16:creationId xmlns:a16="http://schemas.microsoft.com/office/drawing/2014/main" id="{E24B9C55-AA95-46AB-94D7-D38D6F6856B5}"/>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82601" y="1098792"/>
            <a:ext cx="3008115" cy="2677222"/>
          </a:xfrm>
          <a:prstGeom prst="rect">
            <a:avLst/>
          </a:prstGeom>
        </p:spPr>
      </p:pic>
      <p:pic>
        <p:nvPicPr>
          <p:cNvPr id="6" name="Content Placeholder 5" descr="Question mark on green pastel background">
            <a:extLst>
              <a:ext uri="{FF2B5EF4-FFF2-40B4-BE49-F238E27FC236}">
                <a16:creationId xmlns:a16="http://schemas.microsoft.com/office/drawing/2014/main" id="{0F47983B-27B0-43C8-A062-94506E82F4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66480" y="932261"/>
            <a:ext cx="4013714" cy="3010285"/>
          </a:xfrm>
          <a:prstGeom prst="rect">
            <a:avLst/>
          </a:prstGeom>
        </p:spPr>
      </p:pic>
      <p:cxnSp>
        <p:nvCxnSpPr>
          <p:cNvPr id="15" name="Straight Connector 14">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Content Placeholder 9">
            <a:extLst>
              <a:ext uri="{FF2B5EF4-FFF2-40B4-BE49-F238E27FC236}">
                <a16:creationId xmlns:a16="http://schemas.microsoft.com/office/drawing/2014/main" id="{24B2B109-9969-4956-98A9-FD3E40085885}"/>
              </a:ext>
            </a:extLst>
          </p:cNvPr>
          <p:cNvSpPr>
            <a:spLocks noGrp="1"/>
          </p:cNvSpPr>
          <p:nvPr>
            <p:ph idx="1"/>
          </p:nvPr>
        </p:nvSpPr>
        <p:spPr>
          <a:xfrm>
            <a:off x="3966480" y="4564673"/>
            <a:ext cx="4017132" cy="1615463"/>
          </a:xfrm>
        </p:spPr>
        <p:txBody>
          <a:bodyPr anchor="ctr">
            <a:normAutofit/>
          </a:bodyPr>
          <a:lstStyle/>
          <a:p>
            <a:r>
              <a:rPr lang="en-US" sz="1400" dirty="0"/>
              <a:t>Colonizing Mars? Terraforming Venus?</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13</a:t>
            </a:fld>
            <a:endParaRPr lang="en-US"/>
          </a:p>
        </p:txBody>
      </p:sp>
    </p:spTree>
    <p:extLst>
      <p:ext uri="{BB962C8B-B14F-4D97-AF65-F5344CB8AC3E}">
        <p14:creationId xmlns:p14="http://schemas.microsoft.com/office/powerpoint/2010/main" val="1705520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3152" y="100716"/>
            <a:ext cx="7269480" cy="787179"/>
          </a:xfrm>
        </p:spPr>
        <p:txBody>
          <a:bodyPr/>
          <a:lstStyle/>
          <a:p>
            <a:r>
              <a:rPr lang="en-US" dirty="0"/>
              <a:t>Inner planets: Venus</a:t>
            </a:r>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3074" name="Picture 2" descr="Related image"/>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26079" y="908051"/>
            <a:ext cx="6257925" cy="5857875"/>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3076" name="Picture 4" descr="Image result for planet Venu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03" y="885954"/>
            <a:ext cx="6158995" cy="587133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384004" y="702509"/>
            <a:ext cx="2587717" cy="4616648"/>
          </a:xfrm>
          <a:prstGeom prst="rect">
            <a:avLst/>
          </a:prstGeom>
          <a:solidFill>
            <a:schemeClr val="bg1"/>
          </a:solidFill>
        </p:spPr>
        <p:txBody>
          <a:bodyPr wrap="square">
            <a:spAutoFit/>
          </a:bodyPr>
          <a:lstStyle/>
          <a:p>
            <a:pPr marL="285750" indent="-285750">
              <a:buFont typeface="Arial" panose="020B0604020202020204" pitchFamily="34" charset="0"/>
              <a:buChar char="•"/>
            </a:pPr>
            <a:r>
              <a:rPr lang="en-US" sz="2100" dirty="0"/>
              <a:t>Satellites</a:t>
            </a:r>
          </a:p>
          <a:p>
            <a:pPr marL="742950" lvl="1" indent="-285750">
              <a:buFont typeface="Arial" panose="020B0604020202020204" pitchFamily="34" charset="0"/>
              <a:buChar char="•"/>
            </a:pPr>
            <a:r>
              <a:rPr lang="en-US" sz="2100" dirty="0"/>
              <a:t>None</a:t>
            </a:r>
          </a:p>
          <a:p>
            <a:pPr marL="285750" indent="-285750">
              <a:buFont typeface="Arial" panose="020B0604020202020204" pitchFamily="34" charset="0"/>
              <a:buChar char="•"/>
            </a:pPr>
            <a:r>
              <a:rPr lang="en-US" sz="2100" dirty="0"/>
              <a:t>Mean radius</a:t>
            </a:r>
          </a:p>
          <a:p>
            <a:pPr marL="742950" lvl="1" indent="-285750">
              <a:buFont typeface="Arial" panose="020B0604020202020204" pitchFamily="34" charset="0"/>
              <a:buChar char="•"/>
            </a:pPr>
            <a:r>
              <a:rPr lang="en-US" sz="2100" dirty="0"/>
              <a:t>0.9499 of Earth</a:t>
            </a:r>
          </a:p>
          <a:p>
            <a:pPr marL="285750" indent="-285750">
              <a:buFont typeface="Arial" panose="020B0604020202020204" pitchFamily="34" charset="0"/>
              <a:buChar char="•"/>
            </a:pPr>
            <a:r>
              <a:rPr lang="en-US" sz="2100" dirty="0"/>
              <a:t>Surface area</a:t>
            </a:r>
          </a:p>
          <a:p>
            <a:pPr marL="742950" lvl="1" indent="-285750">
              <a:buFont typeface="Arial" panose="020B0604020202020204" pitchFamily="34" charset="0"/>
              <a:buChar char="•"/>
            </a:pPr>
            <a:r>
              <a:rPr lang="en-US" sz="2100" dirty="0"/>
              <a:t>0.902 of Earth</a:t>
            </a:r>
          </a:p>
          <a:p>
            <a:pPr marL="285750" indent="-285750">
              <a:buFont typeface="Arial" panose="020B0604020202020204" pitchFamily="34" charset="0"/>
              <a:buChar char="•"/>
            </a:pPr>
            <a:r>
              <a:rPr lang="en-US" sz="2100" dirty="0"/>
              <a:t>Volume</a:t>
            </a:r>
          </a:p>
          <a:p>
            <a:pPr marL="742950" lvl="1" indent="-285750">
              <a:buFont typeface="Arial" panose="020B0604020202020204" pitchFamily="34" charset="0"/>
              <a:buChar char="•"/>
            </a:pPr>
            <a:r>
              <a:rPr lang="en-US" sz="2100" dirty="0"/>
              <a:t>0.866 of Earth</a:t>
            </a:r>
          </a:p>
          <a:p>
            <a:pPr marL="285750" indent="-285750">
              <a:buFont typeface="Arial" panose="020B0604020202020204" pitchFamily="34" charset="0"/>
              <a:buChar char="•"/>
            </a:pPr>
            <a:r>
              <a:rPr lang="en-US" sz="2100" dirty="0"/>
              <a:t>Mass</a:t>
            </a:r>
          </a:p>
          <a:p>
            <a:pPr marL="742950" lvl="1" indent="-285750">
              <a:buFont typeface="Arial" panose="020B0604020202020204" pitchFamily="34" charset="0"/>
              <a:buChar char="•"/>
            </a:pPr>
            <a:r>
              <a:rPr lang="en-US" sz="2100" dirty="0"/>
              <a:t>0.815 of Earth</a:t>
            </a:r>
          </a:p>
        </p:txBody>
      </p:sp>
    </p:spTree>
    <p:extLst>
      <p:ext uri="{BB962C8B-B14F-4D97-AF65-F5344CB8AC3E}">
        <p14:creationId xmlns:p14="http://schemas.microsoft.com/office/powerpoint/2010/main" val="1183679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6"/>
                                        </p:tgtEl>
                                        <p:attrNameLst>
                                          <p:attrName>style.visibility</p:attrName>
                                        </p:attrNameLst>
                                      </p:cBhvr>
                                      <p:to>
                                        <p:strVal val="visible"/>
                                      </p:to>
                                    </p:set>
                                    <p:animEffect transition="in" filter="wheel(1)">
                                      <p:cBhvr>
                                        <p:cTn id="12"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248195"/>
            <a:ext cx="3716190" cy="1606948"/>
          </a:xfrm>
        </p:spPr>
        <p:txBody>
          <a:bodyPr>
            <a:normAutofit/>
          </a:bodyPr>
          <a:lstStyle/>
          <a:p>
            <a:r>
              <a:rPr lang="en-US" dirty="0"/>
              <a:t>Inner planets: Venus</a:t>
            </a:r>
          </a:p>
        </p:txBody>
      </p:sp>
      <p:sp>
        <p:nvSpPr>
          <p:cNvPr id="3" name="Content Placeholder 2"/>
          <p:cNvSpPr>
            <a:spLocks noGrp="1"/>
          </p:cNvSpPr>
          <p:nvPr>
            <p:ph idx="1"/>
          </p:nvPr>
        </p:nvSpPr>
        <p:spPr>
          <a:xfrm>
            <a:off x="946404" y="1855144"/>
            <a:ext cx="3716190" cy="4429768"/>
          </a:xfrm>
        </p:spPr>
        <p:txBody>
          <a:bodyPr>
            <a:normAutofit/>
          </a:bodyPr>
          <a:lstStyle/>
          <a:p>
            <a:r>
              <a:rPr lang="en-US" sz="1700" dirty="0"/>
              <a:t>Venus is the second planet from the Sun, orbiting it every 224.7 Earth days.</a:t>
            </a:r>
          </a:p>
          <a:p>
            <a:r>
              <a:rPr lang="en-US" sz="1700" dirty="0"/>
              <a:t>It has the longest rotation period (243 days) of any planet in the Solar System </a:t>
            </a:r>
          </a:p>
          <a:p>
            <a:r>
              <a:rPr lang="en-US" sz="1700" dirty="0"/>
              <a:t>Rotates in the opposite direction to most other planets (so the Sun would rise in the west and set in the east)</a:t>
            </a:r>
          </a:p>
          <a:p>
            <a:r>
              <a:rPr lang="en-US" sz="1700" dirty="0"/>
              <a:t>Perhaps due to large asteroid collision?</a:t>
            </a:r>
          </a:p>
          <a:p>
            <a:r>
              <a:rPr lang="en-US" sz="1700" dirty="0"/>
              <a:t>See Venus phases, just like with the Moon</a:t>
            </a:r>
          </a:p>
        </p:txBody>
      </p:sp>
      <p:pic>
        <p:nvPicPr>
          <p:cNvPr id="4098" name="Picture 2" descr="the orbits of Mercury, Venus, Earth and Mars are seen in motion from the top down against a spiderweb graph. Earth's orbit leaves a blue trail, while Venus's orbit leaves a yellow trail"/>
          <p:cNvPicPr>
            <a:picLocks noChangeAspect="1" noChangeArrowheads="1" noCrop="1"/>
          </p:cNvPicPr>
          <p:nvPr/>
        </p:nvPicPr>
        <p:blipFill>
          <a:blip r:embed="rId2">
            <a:extLst>
              <a:ext uri="{28A0092B-C50C-407E-A947-70E740481C1C}">
                <a14:useLocalDpi xmlns:a14="http://schemas.microsoft.com/office/drawing/2010/main" val="0"/>
              </a:ext>
            </a:extLst>
          </a:blip>
          <a:stretch>
            <a:fillRect/>
          </a:stretch>
        </p:blipFill>
        <p:spPr bwMode="auto">
          <a:xfrm>
            <a:off x="5235887" y="640081"/>
            <a:ext cx="2628899" cy="262889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group of planets&#10;&#10;Description automatically generated with medium confidence">
            <a:extLst>
              <a:ext uri="{FF2B5EF4-FFF2-40B4-BE49-F238E27FC236}">
                <a16:creationId xmlns:a16="http://schemas.microsoft.com/office/drawing/2014/main" id="{714CA890-DC88-4F3C-AD71-C6B75996C72A}"/>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060121" y="3589021"/>
            <a:ext cx="2980431" cy="1870220"/>
          </a:xfrm>
          <a:prstGeom prst="rect">
            <a:avLst/>
          </a:prstGeom>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3</a:t>
            </a:fld>
            <a:endParaRPr lang="en-US"/>
          </a:p>
        </p:txBody>
      </p:sp>
    </p:spTree>
    <p:extLst>
      <p:ext uri="{BB962C8B-B14F-4D97-AF65-F5344CB8AC3E}">
        <p14:creationId xmlns:p14="http://schemas.microsoft.com/office/powerpoint/2010/main" val="3302020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3" name="Rectangle 72">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58407" y="4834171"/>
            <a:ext cx="3008115" cy="1615461"/>
          </a:xfrm>
        </p:spPr>
        <p:txBody>
          <a:bodyPr anchor="ctr">
            <a:normAutofit/>
          </a:bodyPr>
          <a:lstStyle/>
          <a:p>
            <a:r>
              <a:rPr lang="en-US" sz="2800" dirty="0"/>
              <a:t>Historical importance – solar disk transit</a:t>
            </a:r>
          </a:p>
        </p:txBody>
      </p:sp>
      <p:pic>
        <p:nvPicPr>
          <p:cNvPr id="1028" name="Picture 4" descr="Image result for planet Venus transit gif"/>
          <p:cNvPicPr>
            <a:picLocks noChangeAspect="1" noChangeArrowheads="1" noCrop="1"/>
          </p:cNvPicPr>
          <p:nvPr/>
        </p:nvPicPr>
        <p:blipFill>
          <a:blip r:embed="rId2">
            <a:extLst>
              <a:ext uri="{28A0092B-C50C-407E-A947-70E740481C1C}">
                <a14:useLocalDpi xmlns:a14="http://schemas.microsoft.com/office/drawing/2010/main" val="0"/>
              </a:ext>
            </a:extLst>
          </a:blip>
          <a:stretch>
            <a:fillRect/>
          </a:stretch>
        </p:blipFill>
        <p:spPr bwMode="auto">
          <a:xfrm>
            <a:off x="179204" y="152754"/>
            <a:ext cx="3008115" cy="300811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lated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370" y="3313623"/>
            <a:ext cx="2450751" cy="1592988"/>
          </a:xfrm>
          <a:prstGeom prst="rect">
            <a:avLst/>
          </a:prstGeom>
          <a:noFill/>
          <a:extLst>
            <a:ext uri="{909E8E84-426E-40DD-AFC4-6F175D3DCCD1}">
              <a14:hiddenFill xmlns:a14="http://schemas.microsoft.com/office/drawing/2010/main">
                <a:solidFill>
                  <a:srgbClr val="FFFFFF"/>
                </a:solidFill>
              </a14:hiddenFill>
            </a:ext>
          </a:extLst>
        </p:spPr>
      </p:pic>
      <p:cxnSp>
        <p:nvCxnSpPr>
          <p:cNvPr id="75" name="Straight Connector 74">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682484" y="3236265"/>
            <a:ext cx="3030479" cy="3272446"/>
          </a:xfrm>
        </p:spPr>
        <p:txBody>
          <a:bodyPr anchor="ctr">
            <a:normAutofit/>
          </a:bodyPr>
          <a:lstStyle/>
          <a:p>
            <a:r>
              <a:rPr lang="en-US" dirty="0"/>
              <a:t>Observing Venus transit in front of the Sun’s disk on June 6</a:t>
            </a:r>
            <a:r>
              <a:rPr lang="en-US" baseline="30000" dirty="0"/>
              <a:t>th</a:t>
            </a:r>
            <a:r>
              <a:rPr lang="en-US" dirty="0"/>
              <a:t>, 1761, </a:t>
            </a:r>
            <a:r>
              <a:rPr lang="en-US" dirty="0" err="1"/>
              <a:t>Mihailo</a:t>
            </a:r>
            <a:r>
              <a:rPr lang="en-US" dirty="0"/>
              <a:t> Lomonosov discovered that it had atmosphere just like Earth does.</a:t>
            </a:r>
          </a:p>
          <a:p>
            <a:r>
              <a:rPr lang="en-US" dirty="0"/>
              <a:t>First observation of atmosphere around another world</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4</a:t>
            </a:fld>
            <a:endParaRPr lang="en-US"/>
          </a:p>
        </p:txBody>
      </p:sp>
      <p:pic>
        <p:nvPicPr>
          <p:cNvPr id="6" name="Picture 5" descr="A painting of a person&#10;&#10;Description automatically generated with medium confidence">
            <a:extLst>
              <a:ext uri="{FF2B5EF4-FFF2-40B4-BE49-F238E27FC236}">
                <a16:creationId xmlns:a16="http://schemas.microsoft.com/office/drawing/2014/main" id="{450FF11A-0AAA-4A0F-B78D-EDD283F0C6B1}"/>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6795220" y="3236264"/>
            <a:ext cx="1592154" cy="2136140"/>
          </a:xfrm>
          <a:prstGeom prst="rect">
            <a:avLst/>
          </a:prstGeom>
        </p:spPr>
      </p:pic>
      <p:pic>
        <p:nvPicPr>
          <p:cNvPr id="5" name="Picture 2">
            <a:extLst>
              <a:ext uri="{FF2B5EF4-FFF2-40B4-BE49-F238E27FC236}">
                <a16:creationId xmlns:a16="http://schemas.microsoft.com/office/drawing/2014/main" id="{37D80305-67CC-4B97-8CA8-77B66906EC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6522" y="93681"/>
            <a:ext cx="5739923" cy="26397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9365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4583936" cy="1558574"/>
          </a:xfrm>
        </p:spPr>
        <p:txBody>
          <a:bodyPr>
            <a:normAutofit/>
          </a:bodyPr>
          <a:lstStyle/>
          <a:p>
            <a:r>
              <a:rPr lang="en-US" dirty="0"/>
              <a:t>Inner planets: Venus</a:t>
            </a:r>
          </a:p>
        </p:txBody>
      </p:sp>
      <p:sp>
        <p:nvSpPr>
          <p:cNvPr id="3" name="Content Placeholder 2"/>
          <p:cNvSpPr>
            <a:spLocks noGrp="1"/>
          </p:cNvSpPr>
          <p:nvPr>
            <p:ph idx="1"/>
          </p:nvPr>
        </p:nvSpPr>
        <p:spPr>
          <a:xfrm>
            <a:off x="825752" y="1924333"/>
            <a:ext cx="4704587" cy="4760551"/>
          </a:xfrm>
        </p:spPr>
        <p:txBody>
          <a:bodyPr>
            <a:normAutofit/>
          </a:bodyPr>
          <a:lstStyle/>
          <a:p>
            <a:r>
              <a:rPr lang="en-US" sz="1500" dirty="0"/>
              <a:t>Densest atmosphere of the four terrestrial planets, consisting of more than 96% carbon dioxide. </a:t>
            </a:r>
          </a:p>
          <a:p>
            <a:r>
              <a:rPr lang="en-US" sz="1500" dirty="0"/>
              <a:t>The atmospheric pressure at the planet's surface is 92 times that of Earth, or roughly the pressure found 900 m (3,000 ft) underwater on Earth. </a:t>
            </a:r>
          </a:p>
          <a:p>
            <a:r>
              <a:rPr lang="en-US" sz="1500" dirty="0"/>
              <a:t>Venus is by far the hottest planet in the Solar System, with a mean surface temperature of 735 K (462 °C; 863 °F), even though Mercury is closer to the Sun. Venus is shrouded by an opaque layer of highly reflective clouds of sulfuric acid, preventing its surface from being seen from space in visible light.</a:t>
            </a:r>
          </a:p>
          <a:p>
            <a:r>
              <a:rPr lang="en-US" sz="1500" dirty="0"/>
              <a:t>Similar day and night temperatures due to strong winds</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5</a:t>
            </a:fld>
            <a:endParaRPr lang="en-US"/>
          </a:p>
        </p:txBody>
      </p:sp>
      <p:sp>
        <p:nvSpPr>
          <p:cNvPr id="20" name="Rectangle 19">
            <a:extLst>
              <a:ext uri="{FF2B5EF4-FFF2-40B4-BE49-F238E27FC236}">
                <a16:creationId xmlns:a16="http://schemas.microsoft.com/office/drawing/2014/main" id="{6F7E013D-0DE5-4A1E-B229-8063BAAE96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8220" y="-2811"/>
            <a:ext cx="2701410" cy="686081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Diagram&#10;&#10;Description automatically generated">
            <a:extLst>
              <a:ext uri="{FF2B5EF4-FFF2-40B4-BE49-F238E27FC236}">
                <a16:creationId xmlns:a16="http://schemas.microsoft.com/office/drawing/2014/main" id="{52309BFC-AED2-4808-8FAA-46E5A1DBCA8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6117192" y="120904"/>
            <a:ext cx="2080404" cy="2080404"/>
          </a:xfrm>
          <a:prstGeom prst="rect">
            <a:avLst/>
          </a:prstGeom>
        </p:spPr>
      </p:pic>
      <p:pic>
        <p:nvPicPr>
          <p:cNvPr id="6" name="Picture 5" descr="Diagram&#10;&#10;Description automatically generated">
            <a:extLst>
              <a:ext uri="{FF2B5EF4-FFF2-40B4-BE49-F238E27FC236}">
                <a16:creationId xmlns:a16="http://schemas.microsoft.com/office/drawing/2014/main" id="{C8915F91-A834-48C9-A708-D6FF24F0CCE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719168" y="2376323"/>
            <a:ext cx="2487712" cy="2158090"/>
          </a:xfrm>
          <a:prstGeom prst="rect">
            <a:avLst/>
          </a:prstGeom>
        </p:spPr>
      </p:pic>
      <p:pic>
        <p:nvPicPr>
          <p:cNvPr id="9" name="Picture 8" descr="Diagram, PowerPoint&#10;&#10;Description automatically generated">
            <a:extLst>
              <a:ext uri="{FF2B5EF4-FFF2-40B4-BE49-F238E27FC236}">
                <a16:creationId xmlns:a16="http://schemas.microsoft.com/office/drawing/2014/main" id="{21B2B161-E2B2-4BB7-9CD2-43DB941722D9}"/>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875069" y="4709428"/>
            <a:ext cx="2487712" cy="2095897"/>
          </a:xfrm>
          <a:prstGeom prst="rect">
            <a:avLst/>
          </a:prstGeom>
        </p:spPr>
      </p:pic>
    </p:spTree>
    <p:extLst>
      <p:ext uri="{BB962C8B-B14F-4D97-AF65-F5344CB8AC3E}">
        <p14:creationId xmlns:p14="http://schemas.microsoft.com/office/powerpoint/2010/main" val="3662737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035" y="365760"/>
            <a:ext cx="8003849" cy="508883"/>
          </a:xfrm>
        </p:spPr>
        <p:txBody>
          <a:bodyPr>
            <a:normAutofit fontScale="90000"/>
          </a:bodyPr>
          <a:lstStyle/>
          <a:p>
            <a:r>
              <a:rPr lang="en-US" dirty="0"/>
              <a:t>Inner planets: Venus - exploration</a:t>
            </a:r>
          </a:p>
        </p:txBody>
      </p:sp>
      <p:sp>
        <p:nvSpPr>
          <p:cNvPr id="3" name="Content Placeholder 2"/>
          <p:cNvSpPr>
            <a:spLocks noGrp="1"/>
          </p:cNvSpPr>
          <p:nvPr>
            <p:ph idx="1"/>
          </p:nvPr>
        </p:nvSpPr>
        <p:spPr>
          <a:xfrm>
            <a:off x="1" y="874643"/>
            <a:ext cx="3992690" cy="5791200"/>
          </a:xfrm>
        </p:spPr>
        <p:txBody>
          <a:bodyPr>
            <a:noAutofit/>
          </a:bodyPr>
          <a:lstStyle/>
          <a:p>
            <a:pPr>
              <a:spcBef>
                <a:spcPts val="600"/>
              </a:spcBef>
            </a:pPr>
            <a:r>
              <a:rPr lang="en-US" sz="1600" dirty="0"/>
              <a:t>The United States' exploration of Venus had its first success with the Mariner 2 mission on 14 December 1962, becoming the world's first successful interplanetary mission, passing 34,833 km (21,644 mi) above the surface of Venus - flyby, and gathering atmosphere data </a:t>
            </a:r>
          </a:p>
          <a:p>
            <a:pPr>
              <a:spcBef>
                <a:spcPts val="600"/>
              </a:spcBef>
            </a:pPr>
            <a:r>
              <a:rPr lang="en-US" sz="1600" dirty="0"/>
              <a:t>18 October 1967, the Soviet </a:t>
            </a:r>
            <a:r>
              <a:rPr lang="en-US" sz="1600" dirty="0" err="1"/>
              <a:t>Venera</a:t>
            </a:r>
            <a:r>
              <a:rPr lang="en-US" sz="1600" dirty="0"/>
              <a:t> 4 successfully entered the atmosphere; </a:t>
            </a:r>
            <a:r>
              <a:rPr lang="en-US" sz="1600" dirty="0" err="1"/>
              <a:t>Venera</a:t>
            </a:r>
            <a:r>
              <a:rPr lang="en-US" sz="1600" dirty="0"/>
              <a:t> 4 showed the surface temperature was at almost 500 °C (932 °F), also that the atmosphere is 95% carbon dioxide</a:t>
            </a:r>
          </a:p>
          <a:p>
            <a:pPr>
              <a:spcBef>
                <a:spcPts val="600"/>
              </a:spcBef>
            </a:pPr>
            <a:r>
              <a:rPr lang="en-US" sz="1600" dirty="0"/>
              <a:t>Several Mariner and Venera missions in the meanwhile</a:t>
            </a:r>
          </a:p>
          <a:p>
            <a:pPr>
              <a:spcBef>
                <a:spcPts val="600"/>
              </a:spcBef>
            </a:pPr>
            <a:r>
              <a:rPr lang="en-US" sz="1600" dirty="0"/>
              <a:t>In 1974, Mariner 10 swung by Venus on its way to Mercury and took ultraviolet photographs of the clouds, revealing the extraordinarily high wind speeds in the Venusian atmosphere.</a:t>
            </a:r>
          </a:p>
        </p:txBody>
      </p:sp>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a:p>
        </p:txBody>
      </p:sp>
      <p:pic>
        <p:nvPicPr>
          <p:cNvPr id="6" name="Picture 5" descr="A satellite in outer space&#10;&#10;Description automatically generated">
            <a:extLst>
              <a:ext uri="{FF2B5EF4-FFF2-40B4-BE49-F238E27FC236}">
                <a16:creationId xmlns:a16="http://schemas.microsoft.com/office/drawing/2014/main" id="{E1C06280-AD99-4AA4-A1A2-EBDD296CE0A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287907" y="891932"/>
            <a:ext cx="2260210" cy="1813819"/>
          </a:xfrm>
          <a:prstGeom prst="rect">
            <a:avLst/>
          </a:prstGeom>
        </p:spPr>
      </p:pic>
      <p:pic>
        <p:nvPicPr>
          <p:cNvPr id="9" name="Picture 8" descr="A picture containing indoor, kitchenware&#10;&#10;Description automatically generated">
            <a:extLst>
              <a:ext uri="{FF2B5EF4-FFF2-40B4-BE49-F238E27FC236}">
                <a16:creationId xmlns:a16="http://schemas.microsoft.com/office/drawing/2014/main" id="{8BBA1B96-06F9-43D6-8DE3-84446C9EF30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213959" y="3004485"/>
            <a:ext cx="2408106" cy="1605404"/>
          </a:xfrm>
          <a:prstGeom prst="rect">
            <a:avLst/>
          </a:prstGeom>
        </p:spPr>
      </p:pic>
      <p:pic>
        <p:nvPicPr>
          <p:cNvPr id="12" name="Picture 11" descr="A picture containing wall, indoor, cluttered&#10;&#10;Description automatically generated">
            <a:extLst>
              <a:ext uri="{FF2B5EF4-FFF2-40B4-BE49-F238E27FC236}">
                <a16:creationId xmlns:a16="http://schemas.microsoft.com/office/drawing/2014/main" id="{6CF30A2C-2A37-4AE1-B233-C6EB0B0F90DB}"/>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6888946" y="1481718"/>
            <a:ext cx="2085448" cy="3128171"/>
          </a:xfrm>
          <a:prstGeom prst="rect">
            <a:avLst/>
          </a:prstGeom>
        </p:spPr>
      </p:pic>
      <p:sp>
        <p:nvSpPr>
          <p:cNvPr id="13" name="TextBox 12">
            <a:extLst>
              <a:ext uri="{FF2B5EF4-FFF2-40B4-BE49-F238E27FC236}">
                <a16:creationId xmlns:a16="http://schemas.microsoft.com/office/drawing/2014/main" id="{546B4261-D322-48E5-AC47-BC1877ED21A2}"/>
              </a:ext>
            </a:extLst>
          </p:cNvPr>
          <p:cNvSpPr txBox="1"/>
          <p:nvPr/>
        </p:nvSpPr>
        <p:spPr>
          <a:xfrm>
            <a:off x="2436000" y="7008000"/>
            <a:ext cx="4572000" cy="230832"/>
          </a:xfrm>
          <a:prstGeom prst="rect">
            <a:avLst/>
          </a:prstGeom>
          <a:noFill/>
        </p:spPr>
        <p:txBody>
          <a:bodyPr wrap="square" rtlCol="0">
            <a:spAutoFit/>
          </a:bodyPr>
          <a:lstStyle/>
          <a:p>
            <a:r>
              <a:rPr lang="en-US" sz="900">
                <a:hlinkClick r:id="rId7" tooltip="https://en.wikipedia.org/wiki/Venera_4"/>
              </a:rPr>
              <a:t>This Photo</a:t>
            </a:r>
            <a:r>
              <a:rPr lang="en-US" sz="900"/>
              <a:t> by Unknown Author is licensed under </a:t>
            </a:r>
            <a:r>
              <a:rPr lang="en-US" sz="900">
                <a:hlinkClick r:id="rId8" tooltip="https://creativecommons.org/licenses/by-sa/3.0/"/>
              </a:rPr>
              <a:t>CC BY-SA</a:t>
            </a:r>
            <a:endParaRPr lang="en-US" sz="900"/>
          </a:p>
        </p:txBody>
      </p:sp>
      <p:pic>
        <p:nvPicPr>
          <p:cNvPr id="7" name="Picture 6" descr="Diagram&#10;&#10;Description automatically generated">
            <a:extLst>
              <a:ext uri="{FF2B5EF4-FFF2-40B4-BE49-F238E27FC236}">
                <a16:creationId xmlns:a16="http://schemas.microsoft.com/office/drawing/2014/main" id="{2DFB0331-D5D8-44A6-8525-90CA2B0472A1}"/>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4722000" y="4782478"/>
            <a:ext cx="3066931" cy="1957253"/>
          </a:xfrm>
          <a:prstGeom prst="rect">
            <a:avLst/>
          </a:prstGeom>
        </p:spPr>
      </p:pic>
      <p:sp>
        <p:nvSpPr>
          <p:cNvPr id="17" name="TextBox 16">
            <a:extLst>
              <a:ext uri="{FF2B5EF4-FFF2-40B4-BE49-F238E27FC236}">
                <a16:creationId xmlns:a16="http://schemas.microsoft.com/office/drawing/2014/main" id="{8F52CB0B-6392-438E-AA09-5CC72D23AEF4}"/>
              </a:ext>
            </a:extLst>
          </p:cNvPr>
          <p:cNvSpPr txBox="1"/>
          <p:nvPr/>
        </p:nvSpPr>
        <p:spPr>
          <a:xfrm>
            <a:off x="148580" y="6469063"/>
            <a:ext cx="4574840" cy="276999"/>
          </a:xfrm>
          <a:prstGeom prst="rect">
            <a:avLst/>
          </a:prstGeom>
          <a:noFill/>
        </p:spPr>
        <p:txBody>
          <a:bodyPr wrap="square">
            <a:spAutoFit/>
          </a:bodyPr>
          <a:lstStyle/>
          <a:p>
            <a:r>
              <a:rPr lang="en-US" sz="1200" dirty="0">
                <a:hlinkClick r:id="rId11"/>
              </a:rPr>
              <a:t>https://en.wikipedia.org/wiki/List_of_missions_to_Venus</a:t>
            </a:r>
            <a:r>
              <a:rPr lang="en-US" sz="1200" dirty="0"/>
              <a:t> </a:t>
            </a:r>
          </a:p>
        </p:txBody>
      </p:sp>
    </p:spTree>
    <p:extLst>
      <p:ext uri="{BB962C8B-B14F-4D97-AF65-F5344CB8AC3E}">
        <p14:creationId xmlns:p14="http://schemas.microsoft.com/office/powerpoint/2010/main" val="541340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39558715-67AA-43A1-94C0-3B58C8257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215"/>
            <a:ext cx="8469630" cy="68642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50992" y="212408"/>
            <a:ext cx="2564892" cy="741743"/>
          </a:xfrm>
        </p:spPr>
        <p:txBody>
          <a:bodyPr>
            <a:normAutofit fontScale="90000"/>
          </a:bodyPr>
          <a:lstStyle/>
          <a:p>
            <a:r>
              <a:rPr lang="en-US" sz="2700" dirty="0"/>
              <a:t>Venus - exploration</a:t>
            </a:r>
          </a:p>
        </p:txBody>
      </p:sp>
      <p:pic>
        <p:nvPicPr>
          <p:cNvPr id="6" name="Picture 5" descr="Text&#10;&#10;Description automatically generated">
            <a:extLst>
              <a:ext uri="{FF2B5EF4-FFF2-40B4-BE49-F238E27FC236}">
                <a16:creationId xmlns:a16="http://schemas.microsoft.com/office/drawing/2014/main" id="{787E49AF-3044-4AA2-A596-632D80E3287C}"/>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p:blipFill>
        <p:spPr>
          <a:xfrm>
            <a:off x="303084" y="136024"/>
            <a:ext cx="5303077" cy="2629893"/>
          </a:xfrm>
          <a:prstGeom prst="rect">
            <a:avLst/>
          </a:prstGeom>
        </p:spPr>
      </p:pic>
      <p:sp>
        <p:nvSpPr>
          <p:cNvPr id="3" name="Content Placeholder 2"/>
          <p:cNvSpPr>
            <a:spLocks noGrp="1"/>
          </p:cNvSpPr>
          <p:nvPr>
            <p:ph idx="1"/>
          </p:nvPr>
        </p:nvSpPr>
        <p:spPr>
          <a:xfrm>
            <a:off x="5650992" y="993908"/>
            <a:ext cx="2743314" cy="4476750"/>
          </a:xfrm>
        </p:spPr>
        <p:txBody>
          <a:bodyPr>
            <a:normAutofit/>
          </a:bodyPr>
          <a:lstStyle/>
          <a:p>
            <a:pPr>
              <a:spcBef>
                <a:spcPts val="600"/>
              </a:spcBef>
            </a:pPr>
            <a:r>
              <a:rPr lang="en-US" dirty="0"/>
              <a:t>In 1975, the Soviet Venera 9 and 10 landers transmitted the first black and white images from the surface of Venus. In 1982 the first color images of the surface were obtained with the Soviet Venera 13 and 14 landers (first recording of sounds from another planet to measure wind speeds).</a:t>
            </a:r>
          </a:p>
        </p:txBody>
      </p:sp>
      <p:pic>
        <p:nvPicPr>
          <p:cNvPr id="12" name="Picture 11">
            <a:extLst>
              <a:ext uri="{FF2B5EF4-FFF2-40B4-BE49-F238E27FC236}">
                <a16:creationId xmlns:a16="http://schemas.microsoft.com/office/drawing/2014/main" id="{4A50126D-2C1A-46CB-9E03-417ADF413570}"/>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p:blipFill>
        <p:spPr>
          <a:xfrm>
            <a:off x="5650992" y="5331870"/>
            <a:ext cx="2857500" cy="1428750"/>
          </a:xfrm>
          <a:prstGeom prst="rect">
            <a:avLst/>
          </a:prstGeom>
        </p:spPr>
      </p:pic>
      <p:pic>
        <p:nvPicPr>
          <p:cNvPr id="9" name="Picture 8" descr="A picture containing text, different&#10;&#10;Description automatically generated">
            <a:extLst>
              <a:ext uri="{FF2B5EF4-FFF2-40B4-BE49-F238E27FC236}">
                <a16:creationId xmlns:a16="http://schemas.microsoft.com/office/drawing/2014/main" id="{54A63CC4-19C3-4DF6-AC79-148742EDF845}"/>
              </a:ext>
            </a:extLst>
          </p:cNvPr>
          <p:cNvPicPr>
            <a:picLocks noChangeAspect="1"/>
          </p:cNvPicPr>
          <p:nvPr/>
        </p:nvPicPr>
        <p:blipFill rotWithShape="1">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p:blipFill>
        <p:spPr>
          <a:xfrm>
            <a:off x="300250" y="3122365"/>
            <a:ext cx="5305911" cy="3050899"/>
          </a:xfrm>
          <a:prstGeom prst="rect">
            <a:avLst/>
          </a:prstGeom>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7</a:t>
            </a:fld>
            <a:endParaRPr lang="en-US"/>
          </a:p>
        </p:txBody>
      </p:sp>
      <p:sp>
        <p:nvSpPr>
          <p:cNvPr id="18" name="TextBox 17">
            <a:extLst>
              <a:ext uri="{FF2B5EF4-FFF2-40B4-BE49-F238E27FC236}">
                <a16:creationId xmlns:a16="http://schemas.microsoft.com/office/drawing/2014/main" id="{2B3D5FE9-8124-497E-BC3A-EB86B4CE173A}"/>
              </a:ext>
            </a:extLst>
          </p:cNvPr>
          <p:cNvSpPr txBox="1"/>
          <p:nvPr/>
        </p:nvSpPr>
        <p:spPr>
          <a:xfrm>
            <a:off x="305930" y="6268102"/>
            <a:ext cx="4586198" cy="523220"/>
          </a:xfrm>
          <a:prstGeom prst="rect">
            <a:avLst/>
          </a:prstGeom>
          <a:noFill/>
        </p:spPr>
        <p:txBody>
          <a:bodyPr wrap="square">
            <a:spAutoFit/>
          </a:bodyPr>
          <a:lstStyle/>
          <a:p>
            <a:r>
              <a:rPr lang="en-US" sz="1400" dirty="0">
                <a:hlinkClick r:id="rId8"/>
              </a:rPr>
              <a:t>https://www.youtube.com/watch?v=P3Ife6iBdsU</a:t>
            </a:r>
            <a:endParaRPr lang="en-US" sz="1400" dirty="0"/>
          </a:p>
          <a:p>
            <a:r>
              <a:rPr lang="en-US" sz="1400" dirty="0">
                <a:hlinkClick r:id="rId9"/>
              </a:rPr>
              <a:t>https://www.youtube.com/watch?v=8jZDW53U8qQ</a:t>
            </a:r>
            <a:r>
              <a:rPr lang="en-US" sz="1400" dirty="0"/>
              <a:t>  </a:t>
            </a:r>
          </a:p>
        </p:txBody>
      </p:sp>
    </p:spTree>
    <p:extLst>
      <p:ext uri="{BB962C8B-B14F-4D97-AF65-F5344CB8AC3E}">
        <p14:creationId xmlns:p14="http://schemas.microsoft.com/office/powerpoint/2010/main" val="571672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2035" y="365760"/>
            <a:ext cx="8003849" cy="508883"/>
          </a:xfrm>
        </p:spPr>
        <p:txBody>
          <a:bodyPr>
            <a:normAutofit fontScale="90000"/>
          </a:bodyPr>
          <a:lstStyle/>
          <a:p>
            <a:r>
              <a:rPr lang="en-US" dirty="0"/>
              <a:t>Inner planets: Venus - exploration</a:t>
            </a:r>
          </a:p>
        </p:txBody>
      </p:sp>
      <p:sp>
        <p:nvSpPr>
          <p:cNvPr id="3" name="Content Placeholder 2"/>
          <p:cNvSpPr>
            <a:spLocks noGrp="1"/>
          </p:cNvSpPr>
          <p:nvPr>
            <p:ph idx="1"/>
          </p:nvPr>
        </p:nvSpPr>
        <p:spPr>
          <a:xfrm>
            <a:off x="0" y="874643"/>
            <a:ext cx="8547651" cy="2658008"/>
          </a:xfrm>
        </p:spPr>
        <p:txBody>
          <a:bodyPr>
            <a:noAutofit/>
          </a:bodyPr>
          <a:lstStyle/>
          <a:p>
            <a:pPr>
              <a:spcBef>
                <a:spcPts val="600"/>
              </a:spcBef>
            </a:pPr>
            <a:r>
              <a:rPr lang="en-US" sz="1600" dirty="0"/>
              <a:t>NASA obtained additional data in 1978 with the Pioneer Venus project of two separate missions: Pioneer Venus Orbiter and Pioneer Venus Multiprobe. Several other Venus flybys took place in the 1980s and 1990s that increased the understanding of Venus, including Vega 1 (1985), Vega 2 (1985), Galileo (1990), Magellan (1994), Cassini–Huygens (1998), and MESSENGER (2006). Then, Venus Express by the European Space Agency (ESA) entered orbit around Venus in April 2006. Equipped with seven scientific instruments, Venus Express provided unprecedented long-term observation of Venus's atmosphere </a:t>
            </a:r>
            <a:r>
              <a:rPr lang="en-US" sz="1600" dirty="0" err="1"/>
              <a:t>tillDecember</a:t>
            </a:r>
            <a:r>
              <a:rPr lang="en-US" sz="1600" dirty="0"/>
              <a:t> 2014.</a:t>
            </a:r>
          </a:p>
          <a:p>
            <a:pPr>
              <a:spcBef>
                <a:spcPts val="600"/>
              </a:spcBef>
            </a:pPr>
            <a:r>
              <a:rPr lang="en-US" sz="1600" dirty="0"/>
              <a:t>2016, Japan's Akatsuki is in a highly elliptical orbit around Venus since 7 Dec 2015 until at least 2 years past 2019 (planned)</a:t>
            </a:r>
          </a:p>
        </p:txBody>
      </p:sp>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pic>
        <p:nvPicPr>
          <p:cNvPr id="3074" name="Picture 2">
            <a:extLst>
              <a:ext uri="{FF2B5EF4-FFF2-40B4-BE49-F238E27FC236}">
                <a16:creationId xmlns:a16="http://schemas.microsoft.com/office/drawing/2014/main" id="{28473007-C6FC-4A53-AA0F-9E98F7AD95A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3248675"/>
            <a:ext cx="3465959" cy="355820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600078E-2410-4126-8445-86D73F55F675}"/>
              </a:ext>
            </a:extLst>
          </p:cNvPr>
          <p:cNvSpPr txBox="1"/>
          <p:nvPr/>
        </p:nvSpPr>
        <p:spPr>
          <a:xfrm>
            <a:off x="4515204" y="6492240"/>
            <a:ext cx="3522755" cy="253916"/>
          </a:xfrm>
          <a:prstGeom prst="rect">
            <a:avLst/>
          </a:prstGeom>
          <a:noFill/>
        </p:spPr>
        <p:txBody>
          <a:bodyPr wrap="square">
            <a:spAutoFit/>
          </a:bodyPr>
          <a:lstStyle/>
          <a:p>
            <a:r>
              <a:rPr lang="en-US" sz="1050" dirty="0">
                <a:solidFill>
                  <a:schemeClr val="bg1"/>
                </a:solidFill>
                <a:latin typeface="Arial" panose="020B0604020202020204" pitchFamily="34" charset="0"/>
              </a:rPr>
              <a:t>I</a:t>
            </a:r>
            <a:r>
              <a:rPr lang="en-US" sz="1050" b="0" i="0" dirty="0">
                <a:solidFill>
                  <a:schemeClr val="bg1"/>
                </a:solidFill>
                <a:effectLst/>
                <a:latin typeface="Arial" panose="020B0604020202020204" pitchFamily="34" charset="0"/>
              </a:rPr>
              <a:t>mage of Venus with AKATSUKI Ultraviolet Imager (UVI)</a:t>
            </a:r>
            <a:endParaRPr lang="en-US" sz="1050" dirty="0">
              <a:solidFill>
                <a:schemeClr val="bg1"/>
              </a:solidFill>
            </a:endParaRPr>
          </a:p>
        </p:txBody>
      </p:sp>
      <p:pic>
        <p:nvPicPr>
          <p:cNvPr id="8" name="Picture 7" descr="A picture containing satellite, night sky&#10;&#10;Description automatically generated">
            <a:extLst>
              <a:ext uri="{FF2B5EF4-FFF2-40B4-BE49-F238E27FC236}">
                <a16:creationId xmlns:a16="http://schemas.microsoft.com/office/drawing/2014/main" id="{15C93E50-33E1-4E73-878D-0FE089F18BB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28852" y="4108499"/>
            <a:ext cx="2476500" cy="1571625"/>
          </a:xfrm>
          <a:prstGeom prst="rect">
            <a:avLst/>
          </a:prstGeom>
        </p:spPr>
      </p:pic>
    </p:spTree>
    <p:extLst>
      <p:ext uri="{BB962C8B-B14F-4D97-AF65-F5344CB8AC3E}">
        <p14:creationId xmlns:p14="http://schemas.microsoft.com/office/powerpoint/2010/main" val="2523234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31387"/>
          </a:xfrm>
        </p:spPr>
        <p:txBody>
          <a:bodyPr>
            <a:normAutofit fontScale="90000"/>
          </a:bodyPr>
          <a:lstStyle/>
          <a:p>
            <a:r>
              <a:rPr lang="en-US" dirty="0"/>
              <a:t>Inner planets: Mars</a:t>
            </a:r>
          </a:p>
        </p:txBody>
      </p:sp>
      <p:sp>
        <p:nvSpPr>
          <p:cNvPr id="3" name="Content Placeholder 2"/>
          <p:cNvSpPr>
            <a:spLocks noGrp="1"/>
          </p:cNvSpPr>
          <p:nvPr>
            <p:ph idx="1"/>
          </p:nvPr>
        </p:nvSpPr>
        <p:spPr>
          <a:xfrm>
            <a:off x="345058" y="897147"/>
            <a:ext cx="7936300" cy="3183147"/>
          </a:xfrm>
        </p:spPr>
        <p:txBody>
          <a:bodyPr/>
          <a:lstStyle/>
          <a:p>
            <a:r>
              <a:rPr lang="en-US" dirty="0"/>
              <a:t>Mars is the fourth planet from the Sun and the second-smallest planet in the Solar System after Mercury.</a:t>
            </a:r>
          </a:p>
          <a:p>
            <a:r>
              <a:rPr lang="en-US" dirty="0"/>
              <a:t>Mars carries a name of the Roman god of war and is often referred to as the "Red Planet“ because the reddish iron oxide prevalent on its surface gives it a reddish appearance that is distinctive among the astronomical bodies visible to the naked eye.</a:t>
            </a:r>
          </a:p>
          <a:p>
            <a:r>
              <a:rPr lang="en-US" dirty="0"/>
              <a:t>Mars is a terrestrial planet with a thin atmosphere, having surface features reminiscent both of the impact craters of the Moon and the valleys, deserts, and polar ice caps of Earth.</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pic>
        <p:nvPicPr>
          <p:cNvPr id="1026" name="Picture 2" descr="Image result for mars"/>
          <p:cNvPicPr>
            <a:picLocks noChangeAspect="1" noChangeArrowheads="1"/>
          </p:cNvPicPr>
          <p:nvPr/>
        </p:nvPicPr>
        <p:blipFill rotWithShape="1">
          <a:blip r:embed="rId2">
            <a:extLst>
              <a:ext uri="{28A0092B-C50C-407E-A947-70E740481C1C}">
                <a14:useLocalDpi xmlns:a14="http://schemas.microsoft.com/office/drawing/2010/main" val="0"/>
              </a:ext>
            </a:extLst>
          </a:blip>
          <a:srcRect t="27569" b="23136"/>
          <a:stretch/>
        </p:blipFill>
        <p:spPr bwMode="auto">
          <a:xfrm>
            <a:off x="228308" y="4183812"/>
            <a:ext cx="8181035" cy="2285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7592499"/>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759</TotalTime>
  <Words>1133</Words>
  <Application>Microsoft Office PowerPoint</Application>
  <PresentationFormat>On-screen Show (4:3)</PresentationFormat>
  <Paragraphs>82</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Century Schoolbook</vt:lpstr>
      <vt:lpstr>Wingdings 2</vt:lpstr>
      <vt:lpstr>View</vt:lpstr>
      <vt:lpstr>Astronomy 1010 chapter 10</vt:lpstr>
      <vt:lpstr>Inner planets: Venus</vt:lpstr>
      <vt:lpstr>Inner planets: Venus</vt:lpstr>
      <vt:lpstr>Historical importance – solar disk transit</vt:lpstr>
      <vt:lpstr>Inner planets: Venus</vt:lpstr>
      <vt:lpstr>Inner planets: Venus - exploration</vt:lpstr>
      <vt:lpstr>Venus - exploration</vt:lpstr>
      <vt:lpstr>Inner planets: Venus - exploration</vt:lpstr>
      <vt:lpstr>Inner planets: Mars</vt:lpstr>
      <vt:lpstr>Missions to Mars</vt:lpstr>
      <vt:lpstr>Missions to Mars</vt:lpstr>
      <vt:lpstr>Heavy-lift launch vessels (past and future)</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2</cp:revision>
  <dcterms:created xsi:type="dcterms:W3CDTF">2021-01-31T00:35:04Z</dcterms:created>
  <dcterms:modified xsi:type="dcterms:W3CDTF">2021-03-24T19:54:00Z</dcterms:modified>
</cp:coreProperties>
</file>